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23"/>
  </p:notesMasterIdLst>
  <p:sldIdLst>
    <p:sldId id="256" r:id="rId2"/>
    <p:sldId id="262" r:id="rId3"/>
    <p:sldId id="273" r:id="rId4"/>
    <p:sldId id="263" r:id="rId5"/>
    <p:sldId id="269" r:id="rId6"/>
    <p:sldId id="279" r:id="rId7"/>
    <p:sldId id="267" r:id="rId8"/>
    <p:sldId id="272" r:id="rId9"/>
    <p:sldId id="274" r:id="rId10"/>
    <p:sldId id="299" r:id="rId11"/>
    <p:sldId id="275" r:id="rId12"/>
    <p:sldId id="276" r:id="rId13"/>
    <p:sldId id="283" r:id="rId14"/>
    <p:sldId id="286" r:id="rId15"/>
    <p:sldId id="302" r:id="rId16"/>
    <p:sldId id="291" r:id="rId17"/>
    <p:sldId id="301" r:id="rId18"/>
    <p:sldId id="295" r:id="rId19"/>
    <p:sldId id="300" r:id="rId20"/>
    <p:sldId id="296" r:id="rId21"/>
    <p:sldId id="289" r:id="rId2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A9FF"/>
    <a:srgbClr val="FF00FF"/>
    <a:srgbClr val="FFFFC4"/>
    <a:srgbClr val="FFFFA1"/>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24" autoAdjust="0"/>
    <p:restoredTop sz="85243" autoAdjust="0"/>
  </p:normalViewPr>
  <p:slideViewPr>
    <p:cSldViewPr snapToGrid="0" snapToObjects="1">
      <p:cViewPr>
        <p:scale>
          <a:sx n="120" d="100"/>
          <a:sy n="120" d="100"/>
        </p:scale>
        <p:origin x="-1992" y="-166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85B53A-AEFB-BC49-BB72-3A93576A0D94}" type="datetimeFigureOut">
              <a:t>9/17/18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67F0DA-77E9-8A49-9501-CCC5363B02F4}" type="slidenum">
              <a:t>‹#›</a:t>
            </a:fld>
            <a:endParaRPr lang="en-US"/>
          </a:p>
        </p:txBody>
      </p:sp>
    </p:spTree>
    <p:extLst>
      <p:ext uri="{BB962C8B-B14F-4D97-AF65-F5344CB8AC3E}">
        <p14:creationId xmlns:p14="http://schemas.microsoft.com/office/powerpoint/2010/main" val="51598219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I want to say that learned a lot from Paul Heller, including the value of asking good questions, posing testable hypotheses, and testing them with multiple tools and datasets. In that vein I show here a screen shot from a video of a tlak that Paul gave just last year about dynamic topography of the Laramide Orogeny in the western U.S., this study was published last year in GSAB.  Today I want to go back to western Oregon where Paul made his earliest major scientific contributions, and discuss some of our ongoing efforts to understand </a:t>
            </a:r>
            <a:r>
              <a:rPr lang="en-US" i="1" u="sng" baseline="0"/>
              <a:t>what happened</a:t>
            </a:r>
            <a:r>
              <a:rPr lang="en-US" baseline="0"/>
              <a:t> when the Siletz terrane collided with North America about 54 Ma. To do this we need to integrate concepts from L.D, C.D., and S.P., and synthesize data across a wide range of disciplines, just as Paul did throughout his carreer. </a:t>
            </a:r>
            <a:endParaRPr lang="en-US"/>
          </a:p>
        </p:txBody>
      </p:sp>
      <p:sp>
        <p:nvSpPr>
          <p:cNvPr id="4" name="Slide Number Placeholder 3"/>
          <p:cNvSpPr>
            <a:spLocks noGrp="1"/>
          </p:cNvSpPr>
          <p:nvPr>
            <p:ph type="sldNum" sz="quarter" idx="10"/>
          </p:nvPr>
        </p:nvSpPr>
        <p:spPr/>
        <p:txBody>
          <a:bodyPr/>
          <a:lstStyle/>
          <a:p>
            <a:fld id="{F067F0DA-77E9-8A49-9501-CCC5363B02F4}" type="slidenum">
              <a:t>1</a:t>
            </a:fld>
            <a:endParaRPr lang="en-US"/>
          </a:p>
        </p:txBody>
      </p:sp>
    </p:spTree>
    <p:extLst>
      <p:ext uri="{BB962C8B-B14F-4D97-AF65-F5344CB8AC3E}">
        <p14:creationId xmlns:p14="http://schemas.microsoft.com/office/powerpoint/2010/main" val="2299276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Looking at some highlights of the PNW region, we can see 3 areas</a:t>
            </a:r>
            <a:r>
              <a:rPr lang="en-US" baseline="0"/>
              <a:t> -- Klamath Mts, Blue Mts, and N. Cascades (point) -- where Pz and Mz accreted terranes are exposed and surrounded by large areas of Cz volcanic rocks. The Siletz terrane is a thick stack of tholeiitic basalts exposed in western OR and WA that formed in an oceanic plataeu between about 56-50 Ma and were accreted to N.Am. in Early Eocene time. This is a map of upper mantle structure based on P-wave tomography by Schmandt &amp; Humphreys. Their data reveal a fast anomaly beneath western Idaho that they interpreted to be a vertically dipping “curtain” or remnant of the Farallon oceanic slab … and they inferred that accretion of Siltezia caused the Farallon slab to stall and roll back beneath the N.Am, triggering widespred regional extension, crustal exhumation, Challis volcanism, and onset of regional ignimbrite flare-ups. </a:t>
            </a:r>
            <a:endParaRPr lang="en-US"/>
          </a:p>
        </p:txBody>
      </p:sp>
      <p:sp>
        <p:nvSpPr>
          <p:cNvPr id="4" name="Slide Number Placeholder 3"/>
          <p:cNvSpPr>
            <a:spLocks noGrp="1"/>
          </p:cNvSpPr>
          <p:nvPr>
            <p:ph type="sldNum" sz="quarter" idx="10"/>
          </p:nvPr>
        </p:nvSpPr>
        <p:spPr/>
        <p:txBody>
          <a:bodyPr/>
          <a:lstStyle/>
          <a:p>
            <a:fld id="{F067F0DA-77E9-8A49-9501-CCC5363B02F4}" type="slidenum">
              <a:rPr lang="en-US"/>
              <a:t>2</a:t>
            </a:fld>
            <a:endParaRPr lang="en-US"/>
          </a:p>
        </p:txBody>
      </p:sp>
    </p:spTree>
    <p:extLst>
      <p:ext uri="{BB962C8B-B14F-4D97-AF65-F5344CB8AC3E}">
        <p14:creationId xmlns:p14="http://schemas.microsoft.com/office/powerpoint/2010/main" val="3170361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7F0DA-77E9-8A49-9501-CCC5363B02F4}" type="slidenum">
              <a:rPr lang="en-US"/>
              <a:t>10</a:t>
            </a:fld>
            <a:endParaRPr lang="en-US"/>
          </a:p>
        </p:txBody>
      </p:sp>
    </p:spTree>
    <p:extLst>
      <p:ext uri="{BB962C8B-B14F-4D97-AF65-F5344CB8AC3E}">
        <p14:creationId xmlns:p14="http://schemas.microsoft.com/office/powerpoint/2010/main" val="3382681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67F0DA-77E9-8A49-9501-CCC5363B02F4}" type="slidenum">
              <a:rPr lang="en-US"/>
              <a:t>14</a:t>
            </a:fld>
            <a:endParaRPr lang="en-US"/>
          </a:p>
        </p:txBody>
      </p:sp>
    </p:spTree>
    <p:extLst>
      <p:ext uri="{BB962C8B-B14F-4D97-AF65-F5344CB8AC3E}">
        <p14:creationId xmlns:p14="http://schemas.microsoft.com/office/powerpoint/2010/main" val="1857750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2900190"/>
            <a:ext cx="9144000" cy="224331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290019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1989233"/>
            <a:ext cx="9144000" cy="17145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200150"/>
            <a:ext cx="9144000" cy="382905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3789410"/>
            <a:ext cx="5637010" cy="66158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9/17/18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
        <p:nvSpPr>
          <p:cNvPr id="2" name="Title 1"/>
          <p:cNvSpPr>
            <a:spLocks noGrp="1"/>
          </p:cNvSpPr>
          <p:nvPr>
            <p:ph type="ctrTitle"/>
          </p:nvPr>
        </p:nvSpPr>
        <p:spPr>
          <a:xfrm>
            <a:off x="817584" y="2349219"/>
            <a:ext cx="7175351" cy="1344875"/>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8E80666-FB37-4B36-9149-507F3B0178E3}" type="datetimeFigureOut">
              <a:rPr lang="en-US" smtClean="0"/>
              <a:pPr/>
              <a:t>9/17/18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548640"/>
            <a:ext cx="6400800" cy="26060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2900190"/>
            <a:ext cx="9144000" cy="224331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290019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1989233"/>
            <a:ext cx="9144000" cy="17145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200150"/>
            <a:ext cx="9144000" cy="382905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1629486"/>
            <a:ext cx="5966666" cy="1817510"/>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3455634"/>
            <a:ext cx="5970494" cy="626595"/>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9/17/18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8E80666-FB37-4B36-9149-507F3B0178E3}" type="datetimeFigureOut">
              <a:rPr lang="en-US" smtClean="0"/>
              <a:pPr/>
              <a:t>9/17/18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548639"/>
            <a:ext cx="3346704" cy="26060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548640"/>
            <a:ext cx="3346704" cy="26060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548640"/>
            <a:ext cx="3346704" cy="47982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050245"/>
            <a:ext cx="3346704" cy="20574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548640"/>
            <a:ext cx="3346704" cy="47982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049274"/>
            <a:ext cx="3346704" cy="20574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8E80666-FB37-4B36-9149-507F3B0178E3}" type="datetimeFigureOut">
              <a:rPr lang="en-US" smtClean="0"/>
              <a:pPr/>
              <a:t>9/17/18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8E80666-FB37-4B36-9149-507F3B0178E3}" type="datetimeFigureOut">
              <a:rPr lang="en-US" smtClean="0"/>
              <a:pPr/>
              <a:t>9/17/18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9/17/18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8" y="1657350"/>
            <a:ext cx="3636085" cy="943870"/>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8" y="548640"/>
            <a:ext cx="4017085" cy="3671048"/>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2623351"/>
            <a:ext cx="3388660" cy="16046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9/17/18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2900190"/>
            <a:ext cx="9144000" cy="224331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290019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1989233"/>
            <a:ext cx="9144000" cy="17145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200150"/>
            <a:ext cx="9144000" cy="382905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857250"/>
            <a:ext cx="4114800" cy="2345855"/>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77887" y="757866"/>
            <a:ext cx="3694114" cy="1622265"/>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9/17/18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a:p>
        </p:txBody>
      </p:sp>
      <p:sp>
        <p:nvSpPr>
          <p:cNvPr id="2" name="Title 1"/>
          <p:cNvSpPr>
            <a:spLocks noGrp="1"/>
          </p:cNvSpPr>
          <p:nvPr>
            <p:ph type="title"/>
          </p:nvPr>
        </p:nvSpPr>
        <p:spPr>
          <a:xfrm>
            <a:off x="727268" y="3348316"/>
            <a:ext cx="6383538" cy="85725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548639"/>
            <a:ext cx="6400800" cy="260604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80666-FB37-4B36-9149-507F3B0178E3}" type="datetimeFigureOut">
              <a:rPr lang="en-US" smtClean="0"/>
              <a:pPr/>
              <a:t>9/17/18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282388"/>
            <a:ext cx="2057400" cy="3928754"/>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6" y="548641"/>
            <a:ext cx="4829287" cy="367104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9/17/18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3829050"/>
            <a:ext cx="9144000" cy="131445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2905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826228"/>
            <a:ext cx="9144000" cy="17145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200150"/>
            <a:ext cx="9144000" cy="382905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92" y="3279126"/>
            <a:ext cx="6512511" cy="85725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549195"/>
            <a:ext cx="6400800" cy="26060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4629150"/>
            <a:ext cx="2514600" cy="273844"/>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28E80666-FB37-4B36-9149-507F3B0178E3}" type="datetimeFigureOut">
              <a:rPr lang="en-US" smtClean="0"/>
              <a:pPr/>
              <a:t>9/17/18</a:t>
            </a:fld>
            <a:endParaRPr lang="en-US" dirty="0"/>
          </a:p>
        </p:txBody>
      </p:sp>
      <p:sp>
        <p:nvSpPr>
          <p:cNvPr id="5" name="Footer Placeholder 4"/>
          <p:cNvSpPr>
            <a:spLocks noGrp="1"/>
          </p:cNvSpPr>
          <p:nvPr>
            <p:ph type="ftr" sz="quarter" idx="3"/>
          </p:nvPr>
        </p:nvSpPr>
        <p:spPr>
          <a:xfrm>
            <a:off x="457202" y="4629150"/>
            <a:ext cx="3352801" cy="273844"/>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3810000" y="4629150"/>
            <a:ext cx="1828800" cy="273844"/>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7E63A33-8271-4DD0-9C48-789913D7C11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iming>
    <p:tnLst>
      <p:par>
        <p:cTn xmlns:p14="http://schemas.microsoft.com/office/powerpoint/2010/mai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6" Type="http://schemas.microsoft.com/office/2007/relationships/hdphoto" Target="../media/hdphoto1.wdp"/><Relationship Id="rId7"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png"/><Relationship Id="rId5"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jpg"/><Relationship Id="rId5" Type="http://schemas.openxmlformats.org/officeDocument/2006/relationships/image" Target="../media/image12.jpg"/><Relationship Id="rId6"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 Id="rId3"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 Id="rId3"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jpeg"/><Relationship Id="rId5"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24.jpeg"/><Relationship Id="rId5"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 Id="rId3"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png"/><Relationship Id="rId5" Type="http://schemas.microsoft.com/office/2007/relationships/hdphoto" Target="../media/hdphoto4.wdp"/><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jpeg"/><Relationship Id="rId1" Type="http://schemas.openxmlformats.org/officeDocument/2006/relationships/slideLayout" Target="../slideLayouts/slideLayout2.xml"/><Relationship Id="rId2"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8936" y="2138121"/>
            <a:ext cx="4694344" cy="2741585"/>
            <a:chOff x="385136" y="2138121"/>
            <a:chExt cx="4694344" cy="2741585"/>
          </a:xfrm>
        </p:grpSpPr>
        <p:pic>
          <p:nvPicPr>
            <p:cNvPr id="16" name="Picture 15" descr="Paul talk 1crop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36" y="2138121"/>
              <a:ext cx="4694344" cy="2741585"/>
            </a:xfrm>
            <a:prstGeom prst="rect">
              <a:avLst/>
            </a:prstGeom>
          </p:spPr>
        </p:pic>
        <p:sp>
          <p:nvSpPr>
            <p:cNvPr id="2" name="TextBox 1"/>
            <p:cNvSpPr txBox="1"/>
            <p:nvPr/>
          </p:nvSpPr>
          <p:spPr>
            <a:xfrm>
              <a:off x="4064001" y="4627072"/>
              <a:ext cx="888322" cy="230832"/>
            </a:xfrm>
            <a:prstGeom prst="rect">
              <a:avLst/>
            </a:prstGeom>
            <a:noFill/>
          </p:spPr>
          <p:txBody>
            <a:bodyPr wrap="none" rtlCol="0">
              <a:spAutoFit/>
            </a:bodyPr>
            <a:lstStyle/>
            <a:p>
              <a:r>
                <a:rPr lang="en-US" sz="900">
                  <a:solidFill>
                    <a:schemeClr val="bg1"/>
                  </a:solidFill>
                  <a:latin typeface="Arial"/>
                  <a:cs typeface="Arial"/>
                </a:rPr>
                <a:t>YouTube.com</a:t>
              </a:r>
            </a:p>
          </p:txBody>
        </p:sp>
      </p:grpSp>
      <p:grpSp>
        <p:nvGrpSpPr>
          <p:cNvPr id="18" name="Group 17"/>
          <p:cNvGrpSpPr/>
          <p:nvPr/>
        </p:nvGrpSpPr>
        <p:grpSpPr>
          <a:xfrm>
            <a:off x="445008" y="3217332"/>
            <a:ext cx="721004" cy="502910"/>
            <a:chOff x="521208" y="3217332"/>
            <a:chExt cx="721004" cy="502910"/>
          </a:xfrm>
        </p:grpSpPr>
        <p:sp>
          <p:nvSpPr>
            <p:cNvPr id="13" name="Isosceles Triangle 12"/>
            <p:cNvSpPr/>
            <p:nvPr/>
          </p:nvSpPr>
          <p:spPr>
            <a:xfrm>
              <a:off x="670279" y="3217332"/>
              <a:ext cx="571933" cy="246944"/>
            </a:xfrm>
            <a:prstGeom prst="triangle">
              <a:avLst/>
            </a:prstGeom>
            <a:solidFill>
              <a:srgbClr val="FF6600"/>
            </a:solidFill>
            <a:effectLst>
              <a:glow rad="139700">
                <a:schemeClr val="accent3">
                  <a:satMod val="175000"/>
                  <a:alpha val="40000"/>
                </a:schemeClr>
              </a:glow>
              <a:outerShdw blurRad="40005" dist="22984" dir="5400000" rotWithShape="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521208" y="3458632"/>
              <a:ext cx="670745" cy="261610"/>
            </a:xfrm>
            <a:prstGeom prst="rect">
              <a:avLst/>
            </a:prstGeom>
          </p:spPr>
          <p:txBody>
            <a:bodyPr wrap="none">
              <a:spAutoFit/>
            </a:bodyPr>
            <a:lstStyle/>
            <a:p>
              <a:r>
                <a:rPr lang="en-US" sz="1100" b="1">
                  <a:solidFill>
                    <a:srgbClr val="FF6600"/>
                  </a:solidFill>
                  <a:latin typeface="Arial"/>
                  <a:cs typeface="Arial"/>
                </a:rPr>
                <a:t>Siletzia</a:t>
              </a:r>
              <a:endParaRPr lang="en-US" sz="1100">
                <a:solidFill>
                  <a:srgbClr val="FF6600"/>
                </a:solidFill>
              </a:endParaRPr>
            </a:p>
          </p:txBody>
        </p:sp>
      </p:grpSp>
      <p:pic>
        <p:nvPicPr>
          <p:cNvPr id="4" name="Picture 3" descr="Paul photo crop.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0828" y="158230"/>
            <a:ext cx="1618883" cy="1606186"/>
          </a:xfrm>
          <a:prstGeom prst="rect">
            <a:avLst/>
          </a:prstGeom>
        </p:spPr>
      </p:pic>
      <p:sp>
        <p:nvSpPr>
          <p:cNvPr id="6" name="Title 5"/>
          <p:cNvSpPr>
            <a:spLocks noGrp="1"/>
          </p:cNvSpPr>
          <p:nvPr>
            <p:ph type="ctrTitle"/>
          </p:nvPr>
        </p:nvSpPr>
        <p:spPr>
          <a:xfrm>
            <a:off x="65477" y="170903"/>
            <a:ext cx="7175351" cy="809216"/>
          </a:xfrm>
        </p:spPr>
        <p:txBody>
          <a:bodyPr/>
          <a:lstStyle/>
          <a:p>
            <a:pPr marL="182880" indent="0">
              <a:buNone/>
            </a:pPr>
            <a:r>
              <a:rPr lang="en-US" sz="2000">
                <a:solidFill>
                  <a:srgbClr val="000000"/>
                </a:solidFill>
                <a:effectLst/>
              </a:rPr>
              <a:t>Crustal Deformation, Basin Subsidence, and Paleo-River Response to Eocene Accretion of Siletzia, SW Oregon</a:t>
            </a:r>
            <a:endParaRPr lang="en-US" sz="2000">
              <a:solidFill>
                <a:srgbClr val="000000"/>
              </a:solidFill>
            </a:endParaRPr>
          </a:p>
        </p:txBody>
      </p:sp>
      <p:sp>
        <p:nvSpPr>
          <p:cNvPr id="7" name="TextBox 6"/>
          <p:cNvSpPr txBox="1"/>
          <p:nvPr/>
        </p:nvSpPr>
        <p:spPr>
          <a:xfrm>
            <a:off x="277186" y="937787"/>
            <a:ext cx="5386772" cy="861774"/>
          </a:xfrm>
          <a:prstGeom prst="rect">
            <a:avLst/>
          </a:prstGeom>
          <a:noFill/>
        </p:spPr>
        <p:txBody>
          <a:bodyPr wrap="square" rtlCol="0">
            <a:spAutoFit/>
          </a:bodyPr>
          <a:lstStyle/>
          <a:p>
            <a:r>
              <a:rPr lang="en-US" sz="1300" i="1"/>
              <a:t>Rebecca J. Dorsey </a:t>
            </a:r>
            <a:r>
              <a:rPr lang="en-US" sz="1300" i="1" baseline="30000"/>
              <a:t>1</a:t>
            </a:r>
            <a:r>
              <a:rPr lang="en-US" sz="1300" i="1"/>
              <a:t>, Ray Wells </a:t>
            </a:r>
            <a:r>
              <a:rPr lang="en-US" sz="1300" i="1" baseline="30000"/>
              <a:t>2</a:t>
            </a:r>
            <a:r>
              <a:rPr lang="en-US" sz="1300" i="1"/>
              <a:t>, Marty Grove </a:t>
            </a:r>
            <a:r>
              <a:rPr lang="en-US" sz="1300" i="1" baseline="30000"/>
              <a:t>3</a:t>
            </a:r>
            <a:r>
              <a:rPr lang="en-US" sz="1300" i="1"/>
              <a:t>, </a:t>
            </a:r>
          </a:p>
          <a:p>
            <a:pPr>
              <a:spcBef>
                <a:spcPts val="300"/>
              </a:spcBef>
            </a:pPr>
            <a:r>
              <a:rPr lang="en-US" sz="1300" i="1"/>
              <a:t>Pamela Brutzkus </a:t>
            </a:r>
            <a:r>
              <a:rPr lang="en-US" sz="1300" i="1" baseline="30000"/>
              <a:t>1</a:t>
            </a:r>
            <a:r>
              <a:rPr lang="en-US" sz="1300" i="1"/>
              <a:t>, Megan Mortimer-Lamb </a:t>
            </a:r>
            <a:r>
              <a:rPr lang="en-US" sz="1300" i="1" baseline="30000"/>
              <a:t>1</a:t>
            </a:r>
            <a:r>
              <a:rPr lang="en-US" sz="1300" i="1"/>
              <a:t>, Gene Humphreys </a:t>
            </a:r>
            <a:r>
              <a:rPr lang="en-US" sz="1300" i="1" baseline="30000"/>
              <a:t>1</a:t>
            </a:r>
            <a:endParaRPr lang="en-US" sz="1300" i="1"/>
          </a:p>
          <a:p>
            <a:endParaRPr lang="en-US" sz="1050" i="1"/>
          </a:p>
          <a:p>
            <a:r>
              <a:rPr lang="en-US" sz="1100"/>
              <a:t>(1) University of Oregon; (2) U.S. Geological Survey; (3) Stanford University</a:t>
            </a:r>
          </a:p>
        </p:txBody>
      </p:sp>
      <p:sp>
        <p:nvSpPr>
          <p:cNvPr id="8" name="Rectangle 7"/>
          <p:cNvSpPr/>
          <p:nvPr/>
        </p:nvSpPr>
        <p:spPr>
          <a:xfrm>
            <a:off x="6310661" y="1739428"/>
            <a:ext cx="2665463" cy="461665"/>
          </a:xfrm>
          <a:prstGeom prst="rect">
            <a:avLst/>
          </a:prstGeom>
        </p:spPr>
        <p:txBody>
          <a:bodyPr wrap="none">
            <a:spAutoFit/>
          </a:bodyPr>
          <a:lstStyle/>
          <a:p>
            <a:pPr algn="r"/>
            <a:r>
              <a:rPr lang="en-US" sz="1200">
                <a:solidFill>
                  <a:srgbClr val="000000"/>
                </a:solidFill>
              </a:rPr>
              <a:t>With thanks to Paul Heller,</a:t>
            </a:r>
          </a:p>
          <a:p>
            <a:pPr algn="r"/>
            <a:r>
              <a:rPr lang="en-US" sz="1200">
                <a:solidFill>
                  <a:srgbClr val="000000"/>
                </a:solidFill>
              </a:rPr>
              <a:t>a great scientist, friend and mentor</a:t>
            </a:r>
            <a:endParaRPr lang="en-US" sz="1200"/>
          </a:p>
        </p:txBody>
      </p:sp>
      <p:sp>
        <p:nvSpPr>
          <p:cNvPr id="10" name="TextBox 9"/>
          <p:cNvSpPr txBox="1"/>
          <p:nvPr/>
        </p:nvSpPr>
        <p:spPr>
          <a:xfrm>
            <a:off x="5207001" y="2503414"/>
            <a:ext cx="3678110" cy="2123658"/>
          </a:xfrm>
          <a:prstGeom prst="rect">
            <a:avLst/>
          </a:prstGeom>
          <a:solidFill>
            <a:srgbClr val="FFFFA1"/>
          </a:solidFill>
        </p:spPr>
        <p:txBody>
          <a:bodyPr wrap="square" rtlCol="0">
            <a:spAutoFit/>
          </a:bodyPr>
          <a:lstStyle/>
          <a:p>
            <a:pPr marL="169863" indent="-169863">
              <a:spcBef>
                <a:spcPts val="1200"/>
              </a:spcBef>
              <a:buFont typeface="Arial"/>
              <a:buChar char="•"/>
            </a:pPr>
            <a:r>
              <a:rPr lang="en-US" sz="1400" b="1">
                <a:latin typeface="Arial"/>
                <a:cs typeface="Arial"/>
              </a:rPr>
              <a:t>Goal:</a:t>
            </a:r>
            <a:r>
              <a:rPr lang="en-US" sz="1400">
                <a:latin typeface="Arial"/>
                <a:cs typeface="Arial"/>
              </a:rPr>
              <a:t> Understand </a:t>
            </a:r>
            <a:r>
              <a:rPr lang="en-US" sz="1400" i="1">
                <a:latin typeface="Arial"/>
                <a:cs typeface="Arial"/>
              </a:rPr>
              <a:t>what happened</a:t>
            </a:r>
            <a:r>
              <a:rPr lang="en-US" sz="1400">
                <a:latin typeface="Arial"/>
                <a:cs typeface="Arial"/>
              </a:rPr>
              <a:t> when </a:t>
            </a:r>
            <a:r>
              <a:rPr lang="en-US" sz="1400" u="sng">
                <a:latin typeface="Arial"/>
                <a:cs typeface="Arial"/>
              </a:rPr>
              <a:t>Siletz Terrane</a:t>
            </a:r>
            <a:r>
              <a:rPr lang="en-US" sz="1400">
                <a:latin typeface="Arial"/>
                <a:cs typeface="Arial"/>
              </a:rPr>
              <a:t> (large oceanic plateau) collided with North America, Early Eocene (~54 Ma) – SW Oregon. </a:t>
            </a:r>
          </a:p>
          <a:p>
            <a:pPr marL="169863" indent="-169863">
              <a:spcBef>
                <a:spcPts val="1200"/>
              </a:spcBef>
              <a:buFont typeface="Arial"/>
              <a:buChar char="•"/>
            </a:pPr>
            <a:r>
              <a:rPr lang="en-US" sz="1400" b="1">
                <a:latin typeface="Arial"/>
                <a:cs typeface="Arial"/>
              </a:rPr>
              <a:t>Integrate</a:t>
            </a:r>
            <a:r>
              <a:rPr lang="en-US" sz="1400">
                <a:latin typeface="Arial"/>
                <a:cs typeface="Arial"/>
              </a:rPr>
              <a:t>: lithospheric dynamics, crustal deformation, surface processes … </a:t>
            </a:r>
          </a:p>
          <a:p>
            <a:pPr marL="169863" indent="-169863">
              <a:spcBef>
                <a:spcPts val="1200"/>
              </a:spcBef>
              <a:buFont typeface="Arial"/>
              <a:buChar char="•"/>
            </a:pPr>
            <a:r>
              <a:rPr lang="en-US" sz="1400" b="1">
                <a:latin typeface="Arial"/>
                <a:cs typeface="Arial"/>
              </a:rPr>
              <a:t>Synthesize Data:</a:t>
            </a:r>
            <a:r>
              <a:rPr lang="en-US" sz="1400">
                <a:latin typeface="Arial"/>
                <a:cs typeface="Arial"/>
              </a:rPr>
              <a:t> geology, stratigraphy, geochronology, petrology, paleomag … </a:t>
            </a:r>
          </a:p>
        </p:txBody>
      </p:sp>
      <p:grpSp>
        <p:nvGrpSpPr>
          <p:cNvPr id="15" name="Group 14"/>
          <p:cNvGrpSpPr/>
          <p:nvPr/>
        </p:nvGrpSpPr>
        <p:grpSpPr>
          <a:xfrm>
            <a:off x="418732" y="2776833"/>
            <a:ext cx="1024734" cy="905914"/>
            <a:chOff x="494932" y="2776833"/>
            <a:chExt cx="1024734" cy="905914"/>
          </a:xfrm>
        </p:grpSpPr>
        <p:sp>
          <p:nvSpPr>
            <p:cNvPr id="9" name="Oval 8"/>
            <p:cNvSpPr/>
            <p:nvPr/>
          </p:nvSpPr>
          <p:spPr>
            <a:xfrm rot="173422">
              <a:off x="1101400" y="3100660"/>
              <a:ext cx="418266" cy="582087"/>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0000"/>
                  </a:solidFill>
                </a:ln>
                <a:noFill/>
              </a:endParaRPr>
            </a:p>
          </p:txBody>
        </p:sp>
        <p:sp>
          <p:nvSpPr>
            <p:cNvPr id="14" name="Rectangle 13"/>
            <p:cNvSpPr/>
            <p:nvPr/>
          </p:nvSpPr>
          <p:spPr>
            <a:xfrm>
              <a:off x="494932" y="2776833"/>
              <a:ext cx="751484" cy="430887"/>
            </a:xfrm>
            <a:prstGeom prst="rect">
              <a:avLst/>
            </a:prstGeom>
          </p:spPr>
          <p:txBody>
            <a:bodyPr wrap="none">
              <a:spAutoFit/>
            </a:bodyPr>
            <a:lstStyle/>
            <a:p>
              <a:r>
                <a:rPr lang="en-US" sz="1100" b="1">
                  <a:solidFill>
                    <a:srgbClr val="FFFFFF"/>
                  </a:solidFill>
                  <a:latin typeface="Arial"/>
                  <a:cs typeface="Arial"/>
                </a:rPr>
                <a:t>Western</a:t>
              </a:r>
            </a:p>
            <a:p>
              <a:r>
                <a:rPr lang="en-US" sz="1100" b="1">
                  <a:solidFill>
                    <a:srgbClr val="FFFFFF"/>
                  </a:solidFill>
                  <a:latin typeface="Arial"/>
                  <a:cs typeface="Arial"/>
                </a:rPr>
                <a:t>Oregon</a:t>
              </a:r>
              <a:endParaRPr lang="en-US" sz="1100" b="1">
                <a:solidFill>
                  <a:srgbClr val="FFFFFF"/>
                </a:solidFill>
              </a:endParaRPr>
            </a:p>
          </p:txBody>
        </p:sp>
      </p:grpSp>
      <p:sp>
        <p:nvSpPr>
          <p:cNvPr id="19" name="TextBox 18"/>
          <p:cNvSpPr txBox="1"/>
          <p:nvPr/>
        </p:nvSpPr>
        <p:spPr>
          <a:xfrm>
            <a:off x="2555522" y="2126869"/>
            <a:ext cx="2447758" cy="553998"/>
          </a:xfrm>
          <a:prstGeom prst="rect">
            <a:avLst/>
          </a:prstGeom>
          <a:noFill/>
        </p:spPr>
        <p:txBody>
          <a:bodyPr wrap="square" rtlCol="0">
            <a:spAutoFit/>
          </a:bodyPr>
          <a:lstStyle/>
          <a:p>
            <a:pPr algn="r"/>
            <a:r>
              <a:rPr lang="en-US" sz="1050" b="1">
                <a:solidFill>
                  <a:schemeClr val="bg1"/>
                </a:solidFill>
                <a:latin typeface="Arial"/>
                <a:cs typeface="Arial"/>
              </a:rPr>
              <a:t>Dynamic Topography and the Laramide Orogeny, U.S. Rocky Mts.</a:t>
            </a:r>
            <a:endParaRPr lang="en-US" sz="900" b="1">
              <a:solidFill>
                <a:schemeClr val="bg1"/>
              </a:solidFill>
              <a:latin typeface="Arial"/>
              <a:cs typeface="Arial"/>
            </a:endParaRPr>
          </a:p>
          <a:p>
            <a:pPr algn="r"/>
            <a:r>
              <a:rPr lang="en-US" sz="900">
                <a:solidFill>
                  <a:schemeClr val="bg1"/>
                </a:solidFill>
                <a:latin typeface="Arial"/>
                <a:cs typeface="Arial"/>
              </a:rPr>
              <a:t>GJH, 05/18/2016</a:t>
            </a:r>
          </a:p>
        </p:txBody>
      </p:sp>
      <p:sp>
        <p:nvSpPr>
          <p:cNvPr id="20" name="Rectangle 19"/>
          <p:cNvSpPr/>
          <p:nvPr/>
        </p:nvSpPr>
        <p:spPr>
          <a:xfrm>
            <a:off x="2407425" y="4677873"/>
            <a:ext cx="1504175" cy="141577"/>
          </a:xfrm>
          <a:prstGeom prst="rect">
            <a:avLst/>
          </a:prstGeom>
          <a:solidFill>
            <a:srgbClr val="FFFFFF"/>
          </a:solidFill>
        </p:spPr>
        <p:txBody>
          <a:bodyPr wrap="square" lIns="0" tIns="9144" rIns="0" bIns="9144">
            <a:spAutoFit/>
          </a:bodyPr>
          <a:lstStyle/>
          <a:p>
            <a:pPr algn="ctr"/>
            <a:r>
              <a:rPr lang="en-US" sz="800">
                <a:latin typeface="Arial"/>
                <a:cs typeface="Arial"/>
              </a:rPr>
              <a:t>Heller &amp; Liu (2016) GSA Bulletin</a:t>
            </a:r>
            <a:endParaRPr lang="en-US" sz="800"/>
          </a:p>
        </p:txBody>
      </p:sp>
    </p:spTree>
    <p:extLst>
      <p:ext uri="{BB962C8B-B14F-4D97-AF65-F5344CB8AC3E}">
        <p14:creationId xmlns:p14="http://schemas.microsoft.com/office/powerpoint/2010/main" val="40289612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1"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King Beikman Google edi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909" y="169333"/>
            <a:ext cx="4596631" cy="4787900"/>
          </a:xfrm>
          <a:prstGeom prst="rect">
            <a:avLst/>
          </a:prstGeom>
          <a:ln w="19050" cmpd="sng">
            <a:solidFill>
              <a:schemeClr val="tx1"/>
            </a:solidFill>
          </a:ln>
        </p:spPr>
      </p:pic>
      <p:grpSp>
        <p:nvGrpSpPr>
          <p:cNvPr id="124" name="Group 123"/>
          <p:cNvGrpSpPr/>
          <p:nvPr/>
        </p:nvGrpSpPr>
        <p:grpSpPr>
          <a:xfrm>
            <a:off x="970017" y="154082"/>
            <a:ext cx="3905399" cy="3494617"/>
            <a:chOff x="970017" y="154082"/>
            <a:chExt cx="3905399" cy="3494617"/>
          </a:xfrm>
        </p:grpSpPr>
        <p:pic>
          <p:nvPicPr>
            <p:cNvPr id="43" name="Picture 42" descr="Schmandt &amp; Humphreys Tomomap crop.jpg"/>
            <p:cNvPicPr>
              <a:picLocks noChangeAspect="1"/>
            </p:cNvPicPr>
            <p:nvPr/>
          </p:nvPicPr>
          <p:blipFill>
            <a:blip r:embed="rId4" cstate="print">
              <a:alphaModFix amt="50000"/>
              <a:extLst>
                <a:ext uri="{28A0092B-C50C-407E-A947-70E740481C1C}">
                  <a14:useLocalDpi xmlns:a14="http://schemas.microsoft.com/office/drawing/2010/main" val="0"/>
                </a:ext>
              </a:extLst>
            </a:blip>
            <a:stretch>
              <a:fillRect/>
            </a:stretch>
          </p:blipFill>
          <p:spPr>
            <a:xfrm>
              <a:off x="970017" y="154082"/>
              <a:ext cx="3905399" cy="3494617"/>
            </a:xfrm>
            <a:prstGeom prst="rect">
              <a:avLst/>
            </a:prstGeom>
          </p:spPr>
        </p:pic>
        <p:sp>
          <p:nvSpPr>
            <p:cNvPr id="116" name="TextBox 115"/>
            <p:cNvSpPr txBox="1"/>
            <p:nvPr/>
          </p:nvSpPr>
          <p:spPr>
            <a:xfrm>
              <a:off x="3041798" y="625274"/>
              <a:ext cx="1059855" cy="261610"/>
            </a:xfrm>
            <a:prstGeom prst="rect">
              <a:avLst/>
            </a:prstGeom>
            <a:noFill/>
          </p:spPr>
          <p:txBody>
            <a:bodyPr wrap="none" rtlCol="0">
              <a:spAutoFit/>
            </a:bodyPr>
            <a:lstStyle/>
            <a:p>
              <a:r>
                <a:rPr lang="en-US" sz="1100" b="1">
                  <a:solidFill>
                    <a:schemeClr val="bg1"/>
                  </a:solidFill>
                  <a:latin typeface="Arial"/>
                  <a:cs typeface="Arial"/>
                </a:rPr>
                <a:t>fast anomaly</a:t>
              </a:r>
            </a:p>
          </p:txBody>
        </p:sp>
        <p:sp>
          <p:nvSpPr>
            <p:cNvPr id="118" name="TextBox 117"/>
            <p:cNvSpPr txBox="1"/>
            <p:nvPr/>
          </p:nvSpPr>
          <p:spPr>
            <a:xfrm rot="3189091">
              <a:off x="4028838" y="908215"/>
              <a:ext cx="474647" cy="261610"/>
            </a:xfrm>
            <a:prstGeom prst="rect">
              <a:avLst/>
            </a:prstGeom>
            <a:noFill/>
          </p:spPr>
          <p:txBody>
            <a:bodyPr wrap="none" rtlCol="0">
              <a:spAutoFit/>
            </a:bodyPr>
            <a:lstStyle/>
            <a:p>
              <a:r>
                <a:rPr lang="en-US" sz="1100" b="1">
                  <a:solidFill>
                    <a:srgbClr val="FFFFFF"/>
                  </a:solidFill>
                  <a:latin typeface="Arial"/>
                  <a:cs typeface="Arial"/>
                </a:rPr>
                <a:t>cool</a:t>
              </a:r>
            </a:p>
          </p:txBody>
        </p:sp>
        <p:sp>
          <p:nvSpPr>
            <p:cNvPr id="119" name="TextBox 118"/>
            <p:cNvSpPr txBox="1"/>
            <p:nvPr/>
          </p:nvSpPr>
          <p:spPr>
            <a:xfrm rot="5400000">
              <a:off x="3874220" y="1731999"/>
              <a:ext cx="1054815" cy="261610"/>
            </a:xfrm>
            <a:prstGeom prst="rect">
              <a:avLst/>
            </a:prstGeom>
            <a:noFill/>
          </p:spPr>
          <p:txBody>
            <a:bodyPr wrap="none" rtlCol="0">
              <a:spAutoFit/>
            </a:bodyPr>
            <a:lstStyle/>
            <a:p>
              <a:r>
                <a:rPr lang="en-US" sz="1100" b="1">
                  <a:solidFill>
                    <a:srgbClr val="FFFFFF"/>
                  </a:solidFill>
                  <a:latin typeface="Arial"/>
                  <a:cs typeface="Arial"/>
                </a:rPr>
                <a:t>Farallon slab</a:t>
              </a:r>
            </a:p>
          </p:txBody>
        </p:sp>
        <p:sp>
          <p:nvSpPr>
            <p:cNvPr id="123" name="Rectangle 122"/>
            <p:cNvSpPr/>
            <p:nvPr/>
          </p:nvSpPr>
          <p:spPr>
            <a:xfrm>
              <a:off x="3274814" y="3368655"/>
              <a:ext cx="1590179" cy="264688"/>
            </a:xfrm>
            <a:prstGeom prst="rect">
              <a:avLst/>
            </a:prstGeom>
            <a:solidFill>
              <a:srgbClr val="FFFFFF">
                <a:alpha val="77000"/>
              </a:srgbClr>
            </a:solidFill>
          </p:spPr>
          <p:txBody>
            <a:bodyPr wrap="none" lIns="0" tIns="9144" rIns="0" bIns="9144">
              <a:spAutoFit/>
            </a:bodyPr>
            <a:lstStyle/>
            <a:p>
              <a:pPr algn="ctr"/>
              <a:r>
                <a:rPr lang="en-US" sz="800">
                  <a:latin typeface="Arial"/>
                  <a:cs typeface="Arial"/>
                </a:rPr>
                <a:t> Upper mantle P-wave tomography</a:t>
              </a:r>
            </a:p>
            <a:p>
              <a:pPr algn="ctr"/>
              <a:r>
                <a:rPr lang="en-US" sz="800">
                  <a:latin typeface="Arial"/>
                  <a:cs typeface="Arial"/>
                </a:rPr>
                <a:t> (Schmandt &amp; Humphreys, 2011)</a:t>
              </a:r>
              <a:endParaRPr lang="en-US" sz="800"/>
            </a:p>
          </p:txBody>
        </p:sp>
      </p:grpSp>
      <p:sp>
        <p:nvSpPr>
          <p:cNvPr id="2" name="Freeform 1"/>
          <p:cNvSpPr/>
          <p:nvPr/>
        </p:nvSpPr>
        <p:spPr>
          <a:xfrm>
            <a:off x="2689680" y="1577132"/>
            <a:ext cx="1318532" cy="1275832"/>
          </a:xfrm>
          <a:custGeom>
            <a:avLst/>
            <a:gdLst>
              <a:gd name="connsiteX0" fmla="*/ 970642 w 1283607"/>
              <a:gd name="connsiteY0" fmla="*/ 0 h 1279071"/>
              <a:gd name="connsiteX1" fmla="*/ 957035 w 1283607"/>
              <a:gd name="connsiteY1" fmla="*/ 68036 h 1279071"/>
              <a:gd name="connsiteX2" fmla="*/ 997857 w 1283607"/>
              <a:gd name="connsiteY2" fmla="*/ 149678 h 1279071"/>
              <a:gd name="connsiteX3" fmla="*/ 1038678 w 1283607"/>
              <a:gd name="connsiteY3" fmla="*/ 217714 h 1279071"/>
              <a:gd name="connsiteX4" fmla="*/ 1084035 w 1283607"/>
              <a:gd name="connsiteY4" fmla="*/ 231321 h 1279071"/>
              <a:gd name="connsiteX5" fmla="*/ 1143000 w 1283607"/>
              <a:gd name="connsiteY5" fmla="*/ 267607 h 1279071"/>
              <a:gd name="connsiteX6" fmla="*/ 1152071 w 1283607"/>
              <a:gd name="connsiteY6" fmla="*/ 335643 h 1279071"/>
              <a:gd name="connsiteX7" fmla="*/ 1120321 w 1283607"/>
              <a:gd name="connsiteY7" fmla="*/ 371928 h 1279071"/>
              <a:gd name="connsiteX8" fmla="*/ 1102178 w 1283607"/>
              <a:gd name="connsiteY8" fmla="*/ 453571 h 1279071"/>
              <a:gd name="connsiteX9" fmla="*/ 1088571 w 1283607"/>
              <a:gd name="connsiteY9" fmla="*/ 521607 h 1279071"/>
              <a:gd name="connsiteX10" fmla="*/ 1006928 w 1283607"/>
              <a:gd name="connsiteY10" fmla="*/ 553357 h 1279071"/>
              <a:gd name="connsiteX11" fmla="*/ 966107 w 1283607"/>
              <a:gd name="connsiteY11" fmla="*/ 521607 h 1279071"/>
              <a:gd name="connsiteX12" fmla="*/ 947964 w 1283607"/>
              <a:gd name="connsiteY12" fmla="*/ 453571 h 1279071"/>
              <a:gd name="connsiteX13" fmla="*/ 916214 w 1283607"/>
              <a:gd name="connsiteY13" fmla="*/ 426357 h 1279071"/>
              <a:gd name="connsiteX14" fmla="*/ 861785 w 1283607"/>
              <a:gd name="connsiteY14" fmla="*/ 421821 h 1279071"/>
              <a:gd name="connsiteX15" fmla="*/ 802821 w 1283607"/>
              <a:gd name="connsiteY15" fmla="*/ 439964 h 1279071"/>
              <a:gd name="connsiteX16" fmla="*/ 784678 w 1283607"/>
              <a:gd name="connsiteY16" fmla="*/ 471714 h 1279071"/>
              <a:gd name="connsiteX17" fmla="*/ 811892 w 1283607"/>
              <a:gd name="connsiteY17" fmla="*/ 526143 h 1279071"/>
              <a:gd name="connsiteX18" fmla="*/ 861785 w 1283607"/>
              <a:gd name="connsiteY18" fmla="*/ 585107 h 1279071"/>
              <a:gd name="connsiteX19" fmla="*/ 866321 w 1283607"/>
              <a:gd name="connsiteY19" fmla="*/ 648607 h 1279071"/>
              <a:gd name="connsiteX20" fmla="*/ 825500 w 1283607"/>
              <a:gd name="connsiteY20" fmla="*/ 653143 h 1279071"/>
              <a:gd name="connsiteX21" fmla="*/ 784678 w 1283607"/>
              <a:gd name="connsiteY21" fmla="*/ 607786 h 1279071"/>
              <a:gd name="connsiteX22" fmla="*/ 712107 w 1283607"/>
              <a:gd name="connsiteY22" fmla="*/ 607786 h 1279071"/>
              <a:gd name="connsiteX23" fmla="*/ 712107 w 1283607"/>
              <a:gd name="connsiteY23" fmla="*/ 607786 h 1279071"/>
              <a:gd name="connsiteX24" fmla="*/ 648607 w 1283607"/>
              <a:gd name="connsiteY24" fmla="*/ 616857 h 1279071"/>
              <a:gd name="connsiteX25" fmla="*/ 571500 w 1283607"/>
              <a:gd name="connsiteY25" fmla="*/ 580571 h 1279071"/>
              <a:gd name="connsiteX26" fmla="*/ 571500 w 1283607"/>
              <a:gd name="connsiteY26" fmla="*/ 580571 h 1279071"/>
              <a:gd name="connsiteX27" fmla="*/ 512535 w 1283607"/>
              <a:gd name="connsiteY27" fmla="*/ 553357 h 1279071"/>
              <a:gd name="connsiteX28" fmla="*/ 476250 w 1283607"/>
              <a:gd name="connsiteY28" fmla="*/ 589643 h 1279071"/>
              <a:gd name="connsiteX29" fmla="*/ 430892 w 1283607"/>
              <a:gd name="connsiteY29" fmla="*/ 598714 h 1279071"/>
              <a:gd name="connsiteX30" fmla="*/ 376464 w 1283607"/>
              <a:gd name="connsiteY30" fmla="*/ 585107 h 1279071"/>
              <a:gd name="connsiteX31" fmla="*/ 353785 w 1283607"/>
              <a:gd name="connsiteY31" fmla="*/ 625928 h 1279071"/>
              <a:gd name="connsiteX32" fmla="*/ 349250 w 1283607"/>
              <a:gd name="connsiteY32" fmla="*/ 671286 h 1279071"/>
              <a:gd name="connsiteX33" fmla="*/ 349250 w 1283607"/>
              <a:gd name="connsiteY33" fmla="*/ 671286 h 1279071"/>
              <a:gd name="connsiteX34" fmla="*/ 362857 w 1283607"/>
              <a:gd name="connsiteY34" fmla="*/ 730250 h 1279071"/>
              <a:gd name="connsiteX35" fmla="*/ 358321 w 1283607"/>
              <a:gd name="connsiteY35" fmla="*/ 780143 h 1279071"/>
              <a:gd name="connsiteX36" fmla="*/ 358321 w 1283607"/>
              <a:gd name="connsiteY36" fmla="*/ 780143 h 1279071"/>
              <a:gd name="connsiteX37" fmla="*/ 331107 w 1283607"/>
              <a:gd name="connsiteY37" fmla="*/ 721178 h 1279071"/>
              <a:gd name="connsiteX38" fmla="*/ 303892 w 1283607"/>
              <a:gd name="connsiteY38" fmla="*/ 693964 h 1279071"/>
              <a:gd name="connsiteX39" fmla="*/ 272142 w 1283607"/>
              <a:gd name="connsiteY39" fmla="*/ 721178 h 1279071"/>
              <a:gd name="connsiteX40" fmla="*/ 299357 w 1283607"/>
              <a:gd name="connsiteY40" fmla="*/ 766536 h 1279071"/>
              <a:gd name="connsiteX41" fmla="*/ 299357 w 1283607"/>
              <a:gd name="connsiteY41" fmla="*/ 766536 h 1279071"/>
              <a:gd name="connsiteX42" fmla="*/ 267607 w 1283607"/>
              <a:gd name="connsiteY42" fmla="*/ 834571 h 1279071"/>
              <a:gd name="connsiteX43" fmla="*/ 312964 w 1283607"/>
              <a:gd name="connsiteY43" fmla="*/ 870857 h 1279071"/>
              <a:gd name="connsiteX44" fmla="*/ 317500 w 1283607"/>
              <a:gd name="connsiteY44" fmla="*/ 929821 h 1279071"/>
              <a:gd name="connsiteX45" fmla="*/ 258535 w 1283607"/>
              <a:gd name="connsiteY45" fmla="*/ 947964 h 1279071"/>
              <a:gd name="connsiteX46" fmla="*/ 190500 w 1283607"/>
              <a:gd name="connsiteY46" fmla="*/ 952500 h 1279071"/>
              <a:gd name="connsiteX47" fmla="*/ 136071 w 1283607"/>
              <a:gd name="connsiteY47" fmla="*/ 934357 h 1279071"/>
              <a:gd name="connsiteX48" fmla="*/ 95250 w 1283607"/>
              <a:gd name="connsiteY48" fmla="*/ 920750 h 1279071"/>
              <a:gd name="connsiteX49" fmla="*/ 22678 w 1283607"/>
              <a:gd name="connsiteY49" fmla="*/ 929821 h 1279071"/>
              <a:gd name="connsiteX50" fmla="*/ 0 w 1283607"/>
              <a:gd name="connsiteY50" fmla="*/ 970643 h 1279071"/>
              <a:gd name="connsiteX51" fmla="*/ 54428 w 1283607"/>
              <a:gd name="connsiteY51" fmla="*/ 1002393 h 1279071"/>
              <a:gd name="connsiteX52" fmla="*/ 117928 w 1283607"/>
              <a:gd name="connsiteY52" fmla="*/ 979714 h 1279071"/>
              <a:gd name="connsiteX53" fmla="*/ 158750 w 1283607"/>
              <a:gd name="connsiteY53" fmla="*/ 984250 h 1279071"/>
              <a:gd name="connsiteX54" fmla="*/ 185964 w 1283607"/>
              <a:gd name="connsiteY54" fmla="*/ 1029607 h 1279071"/>
              <a:gd name="connsiteX55" fmla="*/ 158750 w 1283607"/>
              <a:gd name="connsiteY55" fmla="*/ 1074964 h 1279071"/>
              <a:gd name="connsiteX56" fmla="*/ 117928 w 1283607"/>
              <a:gd name="connsiteY56" fmla="*/ 1097643 h 1279071"/>
              <a:gd name="connsiteX57" fmla="*/ 68035 w 1283607"/>
              <a:gd name="connsiteY57" fmla="*/ 1120321 h 1279071"/>
              <a:gd name="connsiteX58" fmla="*/ 36285 w 1283607"/>
              <a:gd name="connsiteY58" fmla="*/ 1143000 h 1279071"/>
              <a:gd name="connsiteX59" fmla="*/ 27214 w 1283607"/>
              <a:gd name="connsiteY59" fmla="*/ 1192893 h 1279071"/>
              <a:gd name="connsiteX60" fmla="*/ 31750 w 1283607"/>
              <a:gd name="connsiteY60" fmla="*/ 1247321 h 1279071"/>
              <a:gd name="connsiteX61" fmla="*/ 77107 w 1283607"/>
              <a:gd name="connsiteY61" fmla="*/ 1260928 h 1279071"/>
              <a:gd name="connsiteX62" fmla="*/ 90714 w 1283607"/>
              <a:gd name="connsiteY62" fmla="*/ 1251857 h 1279071"/>
              <a:gd name="connsiteX63" fmla="*/ 90714 w 1283607"/>
              <a:gd name="connsiteY63" fmla="*/ 1251857 h 1279071"/>
              <a:gd name="connsiteX64" fmla="*/ 154214 w 1283607"/>
              <a:gd name="connsiteY64" fmla="*/ 1242786 h 1279071"/>
              <a:gd name="connsiteX65" fmla="*/ 181428 w 1283607"/>
              <a:gd name="connsiteY65" fmla="*/ 1274536 h 1279071"/>
              <a:gd name="connsiteX66" fmla="*/ 222250 w 1283607"/>
              <a:gd name="connsiteY66" fmla="*/ 1279071 h 1279071"/>
              <a:gd name="connsiteX67" fmla="*/ 272142 w 1283607"/>
              <a:gd name="connsiteY67" fmla="*/ 1242786 h 1279071"/>
              <a:gd name="connsiteX68" fmla="*/ 263071 w 1283607"/>
              <a:gd name="connsiteY68" fmla="*/ 1201964 h 1279071"/>
              <a:gd name="connsiteX69" fmla="*/ 208642 w 1283607"/>
              <a:gd name="connsiteY69" fmla="*/ 1183821 h 1279071"/>
              <a:gd name="connsiteX70" fmla="*/ 222250 w 1283607"/>
              <a:gd name="connsiteY70" fmla="*/ 1138464 h 1279071"/>
              <a:gd name="connsiteX71" fmla="*/ 258535 w 1283607"/>
              <a:gd name="connsiteY71" fmla="*/ 1120321 h 1279071"/>
              <a:gd name="connsiteX72" fmla="*/ 317500 w 1283607"/>
              <a:gd name="connsiteY72" fmla="*/ 1129393 h 1279071"/>
              <a:gd name="connsiteX73" fmla="*/ 308428 w 1283607"/>
              <a:gd name="connsiteY73" fmla="*/ 1179286 h 1279071"/>
              <a:gd name="connsiteX74" fmla="*/ 308428 w 1283607"/>
              <a:gd name="connsiteY74" fmla="*/ 1179286 h 1279071"/>
              <a:gd name="connsiteX75" fmla="*/ 371928 w 1283607"/>
              <a:gd name="connsiteY75" fmla="*/ 1179286 h 1279071"/>
              <a:gd name="connsiteX76" fmla="*/ 371928 w 1283607"/>
              <a:gd name="connsiteY76" fmla="*/ 1179286 h 1279071"/>
              <a:gd name="connsiteX77" fmla="*/ 390071 w 1283607"/>
              <a:gd name="connsiteY77" fmla="*/ 1120321 h 1279071"/>
              <a:gd name="connsiteX78" fmla="*/ 390071 w 1283607"/>
              <a:gd name="connsiteY78" fmla="*/ 1120321 h 1279071"/>
              <a:gd name="connsiteX79" fmla="*/ 408214 w 1283607"/>
              <a:gd name="connsiteY79" fmla="*/ 1043214 h 1279071"/>
              <a:gd name="connsiteX80" fmla="*/ 421821 w 1283607"/>
              <a:gd name="connsiteY80" fmla="*/ 1029607 h 1279071"/>
              <a:gd name="connsiteX81" fmla="*/ 467178 w 1283607"/>
              <a:gd name="connsiteY81" fmla="*/ 997857 h 1279071"/>
              <a:gd name="connsiteX82" fmla="*/ 426357 w 1283607"/>
              <a:gd name="connsiteY82" fmla="*/ 925286 h 1279071"/>
              <a:gd name="connsiteX83" fmla="*/ 480785 w 1283607"/>
              <a:gd name="connsiteY83" fmla="*/ 889000 h 1279071"/>
              <a:gd name="connsiteX84" fmla="*/ 562428 w 1283607"/>
              <a:gd name="connsiteY84" fmla="*/ 884464 h 1279071"/>
              <a:gd name="connsiteX85" fmla="*/ 621392 w 1283607"/>
              <a:gd name="connsiteY85" fmla="*/ 898071 h 1279071"/>
              <a:gd name="connsiteX86" fmla="*/ 576035 w 1283607"/>
              <a:gd name="connsiteY86" fmla="*/ 938893 h 1279071"/>
              <a:gd name="connsiteX87" fmla="*/ 562428 w 1283607"/>
              <a:gd name="connsiteY87" fmla="*/ 988786 h 1279071"/>
              <a:gd name="connsiteX88" fmla="*/ 589642 w 1283607"/>
              <a:gd name="connsiteY88" fmla="*/ 1025071 h 1279071"/>
              <a:gd name="connsiteX89" fmla="*/ 607785 w 1283607"/>
              <a:gd name="connsiteY89" fmla="*/ 1065893 h 1279071"/>
              <a:gd name="connsiteX90" fmla="*/ 607785 w 1283607"/>
              <a:gd name="connsiteY90" fmla="*/ 1065893 h 1279071"/>
              <a:gd name="connsiteX91" fmla="*/ 653142 w 1283607"/>
              <a:gd name="connsiteY91" fmla="*/ 1102178 h 1279071"/>
              <a:gd name="connsiteX92" fmla="*/ 725714 w 1283607"/>
              <a:gd name="connsiteY92" fmla="*/ 1093107 h 1279071"/>
              <a:gd name="connsiteX93" fmla="*/ 766535 w 1283607"/>
              <a:gd name="connsiteY93" fmla="*/ 1052286 h 1279071"/>
              <a:gd name="connsiteX94" fmla="*/ 852714 w 1283607"/>
              <a:gd name="connsiteY94" fmla="*/ 1034143 h 1279071"/>
              <a:gd name="connsiteX95" fmla="*/ 889000 w 1283607"/>
              <a:gd name="connsiteY95" fmla="*/ 984250 h 1279071"/>
              <a:gd name="connsiteX96" fmla="*/ 947964 w 1283607"/>
              <a:gd name="connsiteY96" fmla="*/ 947964 h 1279071"/>
              <a:gd name="connsiteX97" fmla="*/ 1011464 w 1283607"/>
              <a:gd name="connsiteY97" fmla="*/ 961571 h 1279071"/>
              <a:gd name="connsiteX98" fmla="*/ 1020535 w 1283607"/>
              <a:gd name="connsiteY98" fmla="*/ 902607 h 1279071"/>
              <a:gd name="connsiteX99" fmla="*/ 1070428 w 1283607"/>
              <a:gd name="connsiteY99" fmla="*/ 870857 h 1279071"/>
              <a:gd name="connsiteX100" fmla="*/ 1061357 w 1283607"/>
              <a:gd name="connsiteY100" fmla="*/ 807357 h 1279071"/>
              <a:gd name="connsiteX101" fmla="*/ 1025071 w 1283607"/>
              <a:gd name="connsiteY101" fmla="*/ 757464 h 1279071"/>
              <a:gd name="connsiteX102" fmla="*/ 1061357 w 1283607"/>
              <a:gd name="connsiteY102" fmla="*/ 739321 h 1279071"/>
              <a:gd name="connsiteX103" fmla="*/ 1133928 w 1283607"/>
              <a:gd name="connsiteY103" fmla="*/ 748393 h 1279071"/>
              <a:gd name="connsiteX104" fmla="*/ 1170214 w 1283607"/>
              <a:gd name="connsiteY104" fmla="*/ 680357 h 1279071"/>
              <a:gd name="connsiteX105" fmla="*/ 1179285 w 1283607"/>
              <a:gd name="connsiteY105" fmla="*/ 630464 h 1279071"/>
              <a:gd name="connsiteX106" fmla="*/ 1120321 w 1283607"/>
              <a:gd name="connsiteY106" fmla="*/ 657678 h 1279071"/>
              <a:gd name="connsiteX107" fmla="*/ 1120321 w 1283607"/>
              <a:gd name="connsiteY107" fmla="*/ 657678 h 1279071"/>
              <a:gd name="connsiteX108" fmla="*/ 1138464 w 1283607"/>
              <a:gd name="connsiteY108" fmla="*/ 580571 h 1279071"/>
              <a:gd name="connsiteX109" fmla="*/ 1179285 w 1283607"/>
              <a:gd name="connsiteY109" fmla="*/ 548821 h 1279071"/>
              <a:gd name="connsiteX110" fmla="*/ 1211035 w 1283607"/>
              <a:gd name="connsiteY110" fmla="*/ 526143 h 1279071"/>
              <a:gd name="connsiteX111" fmla="*/ 1242785 w 1283607"/>
              <a:gd name="connsiteY111" fmla="*/ 566964 h 1279071"/>
              <a:gd name="connsiteX112" fmla="*/ 1251857 w 1283607"/>
              <a:gd name="connsiteY112" fmla="*/ 625928 h 1279071"/>
              <a:gd name="connsiteX113" fmla="*/ 1283607 w 1283607"/>
              <a:gd name="connsiteY113" fmla="*/ 639536 h 1279071"/>
              <a:gd name="connsiteX114" fmla="*/ 1283607 w 1283607"/>
              <a:gd name="connsiteY114" fmla="*/ 639536 h 1279071"/>
              <a:gd name="connsiteX0" fmla="*/ 1285459 w 1285459"/>
              <a:gd name="connsiteY0" fmla="*/ 189541 h 1211035"/>
              <a:gd name="connsiteX1" fmla="*/ 957035 w 1285459"/>
              <a:gd name="connsiteY1" fmla="*/ 0 h 1211035"/>
              <a:gd name="connsiteX2" fmla="*/ 997857 w 1285459"/>
              <a:gd name="connsiteY2" fmla="*/ 81642 h 1211035"/>
              <a:gd name="connsiteX3" fmla="*/ 1038678 w 1285459"/>
              <a:gd name="connsiteY3" fmla="*/ 149678 h 1211035"/>
              <a:gd name="connsiteX4" fmla="*/ 1084035 w 1285459"/>
              <a:gd name="connsiteY4" fmla="*/ 163285 h 1211035"/>
              <a:gd name="connsiteX5" fmla="*/ 1143000 w 1285459"/>
              <a:gd name="connsiteY5" fmla="*/ 199571 h 1211035"/>
              <a:gd name="connsiteX6" fmla="*/ 1152071 w 1285459"/>
              <a:gd name="connsiteY6" fmla="*/ 267607 h 1211035"/>
              <a:gd name="connsiteX7" fmla="*/ 1120321 w 1285459"/>
              <a:gd name="connsiteY7" fmla="*/ 303892 h 1211035"/>
              <a:gd name="connsiteX8" fmla="*/ 1102178 w 1285459"/>
              <a:gd name="connsiteY8" fmla="*/ 385535 h 1211035"/>
              <a:gd name="connsiteX9" fmla="*/ 1088571 w 1285459"/>
              <a:gd name="connsiteY9" fmla="*/ 453571 h 1211035"/>
              <a:gd name="connsiteX10" fmla="*/ 1006928 w 1285459"/>
              <a:gd name="connsiteY10" fmla="*/ 485321 h 1211035"/>
              <a:gd name="connsiteX11" fmla="*/ 966107 w 1285459"/>
              <a:gd name="connsiteY11" fmla="*/ 453571 h 1211035"/>
              <a:gd name="connsiteX12" fmla="*/ 947964 w 1285459"/>
              <a:gd name="connsiteY12" fmla="*/ 385535 h 1211035"/>
              <a:gd name="connsiteX13" fmla="*/ 916214 w 1285459"/>
              <a:gd name="connsiteY13" fmla="*/ 358321 h 1211035"/>
              <a:gd name="connsiteX14" fmla="*/ 861785 w 1285459"/>
              <a:gd name="connsiteY14" fmla="*/ 353785 h 1211035"/>
              <a:gd name="connsiteX15" fmla="*/ 802821 w 1285459"/>
              <a:gd name="connsiteY15" fmla="*/ 371928 h 1211035"/>
              <a:gd name="connsiteX16" fmla="*/ 784678 w 1285459"/>
              <a:gd name="connsiteY16" fmla="*/ 403678 h 1211035"/>
              <a:gd name="connsiteX17" fmla="*/ 811892 w 1285459"/>
              <a:gd name="connsiteY17" fmla="*/ 458107 h 1211035"/>
              <a:gd name="connsiteX18" fmla="*/ 861785 w 1285459"/>
              <a:gd name="connsiteY18" fmla="*/ 517071 h 1211035"/>
              <a:gd name="connsiteX19" fmla="*/ 866321 w 1285459"/>
              <a:gd name="connsiteY19" fmla="*/ 580571 h 1211035"/>
              <a:gd name="connsiteX20" fmla="*/ 825500 w 1285459"/>
              <a:gd name="connsiteY20" fmla="*/ 585107 h 1211035"/>
              <a:gd name="connsiteX21" fmla="*/ 784678 w 1285459"/>
              <a:gd name="connsiteY21" fmla="*/ 539750 h 1211035"/>
              <a:gd name="connsiteX22" fmla="*/ 712107 w 1285459"/>
              <a:gd name="connsiteY22" fmla="*/ 539750 h 1211035"/>
              <a:gd name="connsiteX23" fmla="*/ 712107 w 1285459"/>
              <a:gd name="connsiteY23" fmla="*/ 539750 h 1211035"/>
              <a:gd name="connsiteX24" fmla="*/ 648607 w 1285459"/>
              <a:gd name="connsiteY24" fmla="*/ 548821 h 1211035"/>
              <a:gd name="connsiteX25" fmla="*/ 571500 w 1285459"/>
              <a:gd name="connsiteY25" fmla="*/ 512535 h 1211035"/>
              <a:gd name="connsiteX26" fmla="*/ 571500 w 1285459"/>
              <a:gd name="connsiteY26" fmla="*/ 512535 h 1211035"/>
              <a:gd name="connsiteX27" fmla="*/ 512535 w 1285459"/>
              <a:gd name="connsiteY27" fmla="*/ 485321 h 1211035"/>
              <a:gd name="connsiteX28" fmla="*/ 476250 w 1285459"/>
              <a:gd name="connsiteY28" fmla="*/ 521607 h 1211035"/>
              <a:gd name="connsiteX29" fmla="*/ 430892 w 1285459"/>
              <a:gd name="connsiteY29" fmla="*/ 530678 h 1211035"/>
              <a:gd name="connsiteX30" fmla="*/ 376464 w 1285459"/>
              <a:gd name="connsiteY30" fmla="*/ 517071 h 1211035"/>
              <a:gd name="connsiteX31" fmla="*/ 353785 w 1285459"/>
              <a:gd name="connsiteY31" fmla="*/ 557892 h 1211035"/>
              <a:gd name="connsiteX32" fmla="*/ 349250 w 1285459"/>
              <a:gd name="connsiteY32" fmla="*/ 603250 h 1211035"/>
              <a:gd name="connsiteX33" fmla="*/ 349250 w 1285459"/>
              <a:gd name="connsiteY33" fmla="*/ 603250 h 1211035"/>
              <a:gd name="connsiteX34" fmla="*/ 362857 w 1285459"/>
              <a:gd name="connsiteY34" fmla="*/ 662214 h 1211035"/>
              <a:gd name="connsiteX35" fmla="*/ 358321 w 1285459"/>
              <a:gd name="connsiteY35" fmla="*/ 712107 h 1211035"/>
              <a:gd name="connsiteX36" fmla="*/ 358321 w 1285459"/>
              <a:gd name="connsiteY36" fmla="*/ 712107 h 1211035"/>
              <a:gd name="connsiteX37" fmla="*/ 331107 w 1285459"/>
              <a:gd name="connsiteY37" fmla="*/ 653142 h 1211035"/>
              <a:gd name="connsiteX38" fmla="*/ 303892 w 1285459"/>
              <a:gd name="connsiteY38" fmla="*/ 625928 h 1211035"/>
              <a:gd name="connsiteX39" fmla="*/ 272142 w 1285459"/>
              <a:gd name="connsiteY39" fmla="*/ 653142 h 1211035"/>
              <a:gd name="connsiteX40" fmla="*/ 299357 w 1285459"/>
              <a:gd name="connsiteY40" fmla="*/ 698500 h 1211035"/>
              <a:gd name="connsiteX41" fmla="*/ 299357 w 1285459"/>
              <a:gd name="connsiteY41" fmla="*/ 698500 h 1211035"/>
              <a:gd name="connsiteX42" fmla="*/ 267607 w 1285459"/>
              <a:gd name="connsiteY42" fmla="*/ 766535 h 1211035"/>
              <a:gd name="connsiteX43" fmla="*/ 312964 w 1285459"/>
              <a:gd name="connsiteY43" fmla="*/ 802821 h 1211035"/>
              <a:gd name="connsiteX44" fmla="*/ 317500 w 1285459"/>
              <a:gd name="connsiteY44" fmla="*/ 861785 h 1211035"/>
              <a:gd name="connsiteX45" fmla="*/ 258535 w 1285459"/>
              <a:gd name="connsiteY45" fmla="*/ 879928 h 1211035"/>
              <a:gd name="connsiteX46" fmla="*/ 190500 w 1285459"/>
              <a:gd name="connsiteY46" fmla="*/ 884464 h 1211035"/>
              <a:gd name="connsiteX47" fmla="*/ 136071 w 1285459"/>
              <a:gd name="connsiteY47" fmla="*/ 866321 h 1211035"/>
              <a:gd name="connsiteX48" fmla="*/ 95250 w 1285459"/>
              <a:gd name="connsiteY48" fmla="*/ 852714 h 1211035"/>
              <a:gd name="connsiteX49" fmla="*/ 22678 w 1285459"/>
              <a:gd name="connsiteY49" fmla="*/ 861785 h 1211035"/>
              <a:gd name="connsiteX50" fmla="*/ 0 w 1285459"/>
              <a:gd name="connsiteY50" fmla="*/ 902607 h 1211035"/>
              <a:gd name="connsiteX51" fmla="*/ 54428 w 1285459"/>
              <a:gd name="connsiteY51" fmla="*/ 934357 h 1211035"/>
              <a:gd name="connsiteX52" fmla="*/ 117928 w 1285459"/>
              <a:gd name="connsiteY52" fmla="*/ 911678 h 1211035"/>
              <a:gd name="connsiteX53" fmla="*/ 158750 w 1285459"/>
              <a:gd name="connsiteY53" fmla="*/ 916214 h 1211035"/>
              <a:gd name="connsiteX54" fmla="*/ 185964 w 1285459"/>
              <a:gd name="connsiteY54" fmla="*/ 961571 h 1211035"/>
              <a:gd name="connsiteX55" fmla="*/ 158750 w 1285459"/>
              <a:gd name="connsiteY55" fmla="*/ 1006928 h 1211035"/>
              <a:gd name="connsiteX56" fmla="*/ 117928 w 1285459"/>
              <a:gd name="connsiteY56" fmla="*/ 1029607 h 1211035"/>
              <a:gd name="connsiteX57" fmla="*/ 68035 w 1285459"/>
              <a:gd name="connsiteY57" fmla="*/ 1052285 h 1211035"/>
              <a:gd name="connsiteX58" fmla="*/ 36285 w 1285459"/>
              <a:gd name="connsiteY58" fmla="*/ 1074964 h 1211035"/>
              <a:gd name="connsiteX59" fmla="*/ 27214 w 1285459"/>
              <a:gd name="connsiteY59" fmla="*/ 1124857 h 1211035"/>
              <a:gd name="connsiteX60" fmla="*/ 31750 w 1285459"/>
              <a:gd name="connsiteY60" fmla="*/ 1179285 h 1211035"/>
              <a:gd name="connsiteX61" fmla="*/ 77107 w 1285459"/>
              <a:gd name="connsiteY61" fmla="*/ 1192892 h 1211035"/>
              <a:gd name="connsiteX62" fmla="*/ 90714 w 1285459"/>
              <a:gd name="connsiteY62" fmla="*/ 1183821 h 1211035"/>
              <a:gd name="connsiteX63" fmla="*/ 90714 w 1285459"/>
              <a:gd name="connsiteY63" fmla="*/ 1183821 h 1211035"/>
              <a:gd name="connsiteX64" fmla="*/ 154214 w 1285459"/>
              <a:gd name="connsiteY64" fmla="*/ 1174750 h 1211035"/>
              <a:gd name="connsiteX65" fmla="*/ 181428 w 1285459"/>
              <a:gd name="connsiteY65" fmla="*/ 1206500 h 1211035"/>
              <a:gd name="connsiteX66" fmla="*/ 222250 w 1285459"/>
              <a:gd name="connsiteY66" fmla="*/ 1211035 h 1211035"/>
              <a:gd name="connsiteX67" fmla="*/ 272142 w 1285459"/>
              <a:gd name="connsiteY67" fmla="*/ 1174750 h 1211035"/>
              <a:gd name="connsiteX68" fmla="*/ 263071 w 1285459"/>
              <a:gd name="connsiteY68" fmla="*/ 1133928 h 1211035"/>
              <a:gd name="connsiteX69" fmla="*/ 208642 w 1285459"/>
              <a:gd name="connsiteY69" fmla="*/ 1115785 h 1211035"/>
              <a:gd name="connsiteX70" fmla="*/ 222250 w 1285459"/>
              <a:gd name="connsiteY70" fmla="*/ 1070428 h 1211035"/>
              <a:gd name="connsiteX71" fmla="*/ 258535 w 1285459"/>
              <a:gd name="connsiteY71" fmla="*/ 1052285 h 1211035"/>
              <a:gd name="connsiteX72" fmla="*/ 317500 w 1285459"/>
              <a:gd name="connsiteY72" fmla="*/ 1061357 h 1211035"/>
              <a:gd name="connsiteX73" fmla="*/ 308428 w 1285459"/>
              <a:gd name="connsiteY73" fmla="*/ 1111250 h 1211035"/>
              <a:gd name="connsiteX74" fmla="*/ 308428 w 1285459"/>
              <a:gd name="connsiteY74" fmla="*/ 1111250 h 1211035"/>
              <a:gd name="connsiteX75" fmla="*/ 371928 w 1285459"/>
              <a:gd name="connsiteY75" fmla="*/ 1111250 h 1211035"/>
              <a:gd name="connsiteX76" fmla="*/ 371928 w 1285459"/>
              <a:gd name="connsiteY76" fmla="*/ 1111250 h 1211035"/>
              <a:gd name="connsiteX77" fmla="*/ 390071 w 1285459"/>
              <a:gd name="connsiteY77" fmla="*/ 1052285 h 1211035"/>
              <a:gd name="connsiteX78" fmla="*/ 390071 w 1285459"/>
              <a:gd name="connsiteY78" fmla="*/ 1052285 h 1211035"/>
              <a:gd name="connsiteX79" fmla="*/ 408214 w 1285459"/>
              <a:gd name="connsiteY79" fmla="*/ 975178 h 1211035"/>
              <a:gd name="connsiteX80" fmla="*/ 421821 w 1285459"/>
              <a:gd name="connsiteY80" fmla="*/ 961571 h 1211035"/>
              <a:gd name="connsiteX81" fmla="*/ 467178 w 1285459"/>
              <a:gd name="connsiteY81" fmla="*/ 929821 h 1211035"/>
              <a:gd name="connsiteX82" fmla="*/ 426357 w 1285459"/>
              <a:gd name="connsiteY82" fmla="*/ 857250 h 1211035"/>
              <a:gd name="connsiteX83" fmla="*/ 480785 w 1285459"/>
              <a:gd name="connsiteY83" fmla="*/ 820964 h 1211035"/>
              <a:gd name="connsiteX84" fmla="*/ 562428 w 1285459"/>
              <a:gd name="connsiteY84" fmla="*/ 816428 h 1211035"/>
              <a:gd name="connsiteX85" fmla="*/ 621392 w 1285459"/>
              <a:gd name="connsiteY85" fmla="*/ 830035 h 1211035"/>
              <a:gd name="connsiteX86" fmla="*/ 576035 w 1285459"/>
              <a:gd name="connsiteY86" fmla="*/ 870857 h 1211035"/>
              <a:gd name="connsiteX87" fmla="*/ 562428 w 1285459"/>
              <a:gd name="connsiteY87" fmla="*/ 920750 h 1211035"/>
              <a:gd name="connsiteX88" fmla="*/ 589642 w 1285459"/>
              <a:gd name="connsiteY88" fmla="*/ 957035 h 1211035"/>
              <a:gd name="connsiteX89" fmla="*/ 607785 w 1285459"/>
              <a:gd name="connsiteY89" fmla="*/ 997857 h 1211035"/>
              <a:gd name="connsiteX90" fmla="*/ 607785 w 1285459"/>
              <a:gd name="connsiteY90" fmla="*/ 997857 h 1211035"/>
              <a:gd name="connsiteX91" fmla="*/ 653142 w 1285459"/>
              <a:gd name="connsiteY91" fmla="*/ 1034142 h 1211035"/>
              <a:gd name="connsiteX92" fmla="*/ 725714 w 1285459"/>
              <a:gd name="connsiteY92" fmla="*/ 1025071 h 1211035"/>
              <a:gd name="connsiteX93" fmla="*/ 766535 w 1285459"/>
              <a:gd name="connsiteY93" fmla="*/ 984250 h 1211035"/>
              <a:gd name="connsiteX94" fmla="*/ 852714 w 1285459"/>
              <a:gd name="connsiteY94" fmla="*/ 966107 h 1211035"/>
              <a:gd name="connsiteX95" fmla="*/ 889000 w 1285459"/>
              <a:gd name="connsiteY95" fmla="*/ 916214 h 1211035"/>
              <a:gd name="connsiteX96" fmla="*/ 947964 w 1285459"/>
              <a:gd name="connsiteY96" fmla="*/ 879928 h 1211035"/>
              <a:gd name="connsiteX97" fmla="*/ 1011464 w 1285459"/>
              <a:gd name="connsiteY97" fmla="*/ 893535 h 1211035"/>
              <a:gd name="connsiteX98" fmla="*/ 1020535 w 1285459"/>
              <a:gd name="connsiteY98" fmla="*/ 834571 h 1211035"/>
              <a:gd name="connsiteX99" fmla="*/ 1070428 w 1285459"/>
              <a:gd name="connsiteY99" fmla="*/ 802821 h 1211035"/>
              <a:gd name="connsiteX100" fmla="*/ 1061357 w 1285459"/>
              <a:gd name="connsiteY100" fmla="*/ 739321 h 1211035"/>
              <a:gd name="connsiteX101" fmla="*/ 1025071 w 1285459"/>
              <a:gd name="connsiteY101" fmla="*/ 689428 h 1211035"/>
              <a:gd name="connsiteX102" fmla="*/ 1061357 w 1285459"/>
              <a:gd name="connsiteY102" fmla="*/ 671285 h 1211035"/>
              <a:gd name="connsiteX103" fmla="*/ 1133928 w 1285459"/>
              <a:gd name="connsiteY103" fmla="*/ 680357 h 1211035"/>
              <a:gd name="connsiteX104" fmla="*/ 1170214 w 1285459"/>
              <a:gd name="connsiteY104" fmla="*/ 612321 h 1211035"/>
              <a:gd name="connsiteX105" fmla="*/ 1179285 w 1285459"/>
              <a:gd name="connsiteY105" fmla="*/ 562428 h 1211035"/>
              <a:gd name="connsiteX106" fmla="*/ 1120321 w 1285459"/>
              <a:gd name="connsiteY106" fmla="*/ 589642 h 1211035"/>
              <a:gd name="connsiteX107" fmla="*/ 1120321 w 1285459"/>
              <a:gd name="connsiteY107" fmla="*/ 589642 h 1211035"/>
              <a:gd name="connsiteX108" fmla="*/ 1138464 w 1285459"/>
              <a:gd name="connsiteY108" fmla="*/ 512535 h 1211035"/>
              <a:gd name="connsiteX109" fmla="*/ 1179285 w 1285459"/>
              <a:gd name="connsiteY109" fmla="*/ 480785 h 1211035"/>
              <a:gd name="connsiteX110" fmla="*/ 1211035 w 1285459"/>
              <a:gd name="connsiteY110" fmla="*/ 458107 h 1211035"/>
              <a:gd name="connsiteX111" fmla="*/ 1242785 w 1285459"/>
              <a:gd name="connsiteY111" fmla="*/ 498928 h 1211035"/>
              <a:gd name="connsiteX112" fmla="*/ 1251857 w 1285459"/>
              <a:gd name="connsiteY112" fmla="*/ 557892 h 1211035"/>
              <a:gd name="connsiteX113" fmla="*/ 1283607 w 1285459"/>
              <a:gd name="connsiteY113" fmla="*/ 571500 h 1211035"/>
              <a:gd name="connsiteX114" fmla="*/ 1283607 w 1285459"/>
              <a:gd name="connsiteY114" fmla="*/ 571500 h 1211035"/>
              <a:gd name="connsiteX0" fmla="*/ 1285459 w 1285459"/>
              <a:gd name="connsiteY0" fmla="*/ 189541 h 1211035"/>
              <a:gd name="connsiteX1" fmla="*/ 957035 w 1285459"/>
              <a:gd name="connsiteY1" fmla="*/ 0 h 1211035"/>
              <a:gd name="connsiteX2" fmla="*/ 997857 w 1285459"/>
              <a:gd name="connsiteY2" fmla="*/ 81642 h 1211035"/>
              <a:gd name="connsiteX3" fmla="*/ 1038678 w 1285459"/>
              <a:gd name="connsiteY3" fmla="*/ 149678 h 1211035"/>
              <a:gd name="connsiteX4" fmla="*/ 1084035 w 1285459"/>
              <a:gd name="connsiteY4" fmla="*/ 163285 h 1211035"/>
              <a:gd name="connsiteX5" fmla="*/ 1143000 w 1285459"/>
              <a:gd name="connsiteY5" fmla="*/ 199571 h 1211035"/>
              <a:gd name="connsiteX6" fmla="*/ 1152071 w 1285459"/>
              <a:gd name="connsiteY6" fmla="*/ 267607 h 1211035"/>
              <a:gd name="connsiteX7" fmla="*/ 1120321 w 1285459"/>
              <a:gd name="connsiteY7" fmla="*/ 303892 h 1211035"/>
              <a:gd name="connsiteX8" fmla="*/ 1102178 w 1285459"/>
              <a:gd name="connsiteY8" fmla="*/ 385535 h 1211035"/>
              <a:gd name="connsiteX9" fmla="*/ 1088571 w 1285459"/>
              <a:gd name="connsiteY9" fmla="*/ 453571 h 1211035"/>
              <a:gd name="connsiteX10" fmla="*/ 1006928 w 1285459"/>
              <a:gd name="connsiteY10" fmla="*/ 485321 h 1211035"/>
              <a:gd name="connsiteX11" fmla="*/ 966107 w 1285459"/>
              <a:gd name="connsiteY11" fmla="*/ 453571 h 1211035"/>
              <a:gd name="connsiteX12" fmla="*/ 947964 w 1285459"/>
              <a:gd name="connsiteY12" fmla="*/ 385535 h 1211035"/>
              <a:gd name="connsiteX13" fmla="*/ 916214 w 1285459"/>
              <a:gd name="connsiteY13" fmla="*/ 358321 h 1211035"/>
              <a:gd name="connsiteX14" fmla="*/ 861785 w 1285459"/>
              <a:gd name="connsiteY14" fmla="*/ 353785 h 1211035"/>
              <a:gd name="connsiteX15" fmla="*/ 802821 w 1285459"/>
              <a:gd name="connsiteY15" fmla="*/ 371928 h 1211035"/>
              <a:gd name="connsiteX16" fmla="*/ 784678 w 1285459"/>
              <a:gd name="connsiteY16" fmla="*/ 403678 h 1211035"/>
              <a:gd name="connsiteX17" fmla="*/ 811892 w 1285459"/>
              <a:gd name="connsiteY17" fmla="*/ 458107 h 1211035"/>
              <a:gd name="connsiteX18" fmla="*/ 861785 w 1285459"/>
              <a:gd name="connsiteY18" fmla="*/ 517071 h 1211035"/>
              <a:gd name="connsiteX19" fmla="*/ 866321 w 1285459"/>
              <a:gd name="connsiteY19" fmla="*/ 580571 h 1211035"/>
              <a:gd name="connsiteX20" fmla="*/ 825500 w 1285459"/>
              <a:gd name="connsiteY20" fmla="*/ 585107 h 1211035"/>
              <a:gd name="connsiteX21" fmla="*/ 784678 w 1285459"/>
              <a:gd name="connsiteY21" fmla="*/ 539750 h 1211035"/>
              <a:gd name="connsiteX22" fmla="*/ 712107 w 1285459"/>
              <a:gd name="connsiteY22" fmla="*/ 539750 h 1211035"/>
              <a:gd name="connsiteX23" fmla="*/ 712107 w 1285459"/>
              <a:gd name="connsiteY23" fmla="*/ 539750 h 1211035"/>
              <a:gd name="connsiteX24" fmla="*/ 648607 w 1285459"/>
              <a:gd name="connsiteY24" fmla="*/ 548821 h 1211035"/>
              <a:gd name="connsiteX25" fmla="*/ 571500 w 1285459"/>
              <a:gd name="connsiteY25" fmla="*/ 512535 h 1211035"/>
              <a:gd name="connsiteX26" fmla="*/ 571500 w 1285459"/>
              <a:gd name="connsiteY26" fmla="*/ 512535 h 1211035"/>
              <a:gd name="connsiteX27" fmla="*/ 512535 w 1285459"/>
              <a:gd name="connsiteY27" fmla="*/ 485321 h 1211035"/>
              <a:gd name="connsiteX28" fmla="*/ 476250 w 1285459"/>
              <a:gd name="connsiteY28" fmla="*/ 521607 h 1211035"/>
              <a:gd name="connsiteX29" fmla="*/ 430892 w 1285459"/>
              <a:gd name="connsiteY29" fmla="*/ 530678 h 1211035"/>
              <a:gd name="connsiteX30" fmla="*/ 376464 w 1285459"/>
              <a:gd name="connsiteY30" fmla="*/ 517071 h 1211035"/>
              <a:gd name="connsiteX31" fmla="*/ 353785 w 1285459"/>
              <a:gd name="connsiteY31" fmla="*/ 557892 h 1211035"/>
              <a:gd name="connsiteX32" fmla="*/ 349250 w 1285459"/>
              <a:gd name="connsiteY32" fmla="*/ 603250 h 1211035"/>
              <a:gd name="connsiteX33" fmla="*/ 349250 w 1285459"/>
              <a:gd name="connsiteY33" fmla="*/ 603250 h 1211035"/>
              <a:gd name="connsiteX34" fmla="*/ 362857 w 1285459"/>
              <a:gd name="connsiteY34" fmla="*/ 662214 h 1211035"/>
              <a:gd name="connsiteX35" fmla="*/ 358321 w 1285459"/>
              <a:gd name="connsiteY35" fmla="*/ 712107 h 1211035"/>
              <a:gd name="connsiteX36" fmla="*/ 358321 w 1285459"/>
              <a:gd name="connsiteY36" fmla="*/ 712107 h 1211035"/>
              <a:gd name="connsiteX37" fmla="*/ 331107 w 1285459"/>
              <a:gd name="connsiteY37" fmla="*/ 653142 h 1211035"/>
              <a:gd name="connsiteX38" fmla="*/ 303892 w 1285459"/>
              <a:gd name="connsiteY38" fmla="*/ 625928 h 1211035"/>
              <a:gd name="connsiteX39" fmla="*/ 272142 w 1285459"/>
              <a:gd name="connsiteY39" fmla="*/ 653142 h 1211035"/>
              <a:gd name="connsiteX40" fmla="*/ 299357 w 1285459"/>
              <a:gd name="connsiteY40" fmla="*/ 698500 h 1211035"/>
              <a:gd name="connsiteX41" fmla="*/ 299357 w 1285459"/>
              <a:gd name="connsiteY41" fmla="*/ 698500 h 1211035"/>
              <a:gd name="connsiteX42" fmla="*/ 267607 w 1285459"/>
              <a:gd name="connsiteY42" fmla="*/ 766535 h 1211035"/>
              <a:gd name="connsiteX43" fmla="*/ 312964 w 1285459"/>
              <a:gd name="connsiteY43" fmla="*/ 802821 h 1211035"/>
              <a:gd name="connsiteX44" fmla="*/ 317500 w 1285459"/>
              <a:gd name="connsiteY44" fmla="*/ 861785 h 1211035"/>
              <a:gd name="connsiteX45" fmla="*/ 258535 w 1285459"/>
              <a:gd name="connsiteY45" fmla="*/ 879928 h 1211035"/>
              <a:gd name="connsiteX46" fmla="*/ 190500 w 1285459"/>
              <a:gd name="connsiteY46" fmla="*/ 884464 h 1211035"/>
              <a:gd name="connsiteX47" fmla="*/ 136071 w 1285459"/>
              <a:gd name="connsiteY47" fmla="*/ 866321 h 1211035"/>
              <a:gd name="connsiteX48" fmla="*/ 95250 w 1285459"/>
              <a:gd name="connsiteY48" fmla="*/ 852714 h 1211035"/>
              <a:gd name="connsiteX49" fmla="*/ 22678 w 1285459"/>
              <a:gd name="connsiteY49" fmla="*/ 861785 h 1211035"/>
              <a:gd name="connsiteX50" fmla="*/ 0 w 1285459"/>
              <a:gd name="connsiteY50" fmla="*/ 902607 h 1211035"/>
              <a:gd name="connsiteX51" fmla="*/ 54428 w 1285459"/>
              <a:gd name="connsiteY51" fmla="*/ 934357 h 1211035"/>
              <a:gd name="connsiteX52" fmla="*/ 117928 w 1285459"/>
              <a:gd name="connsiteY52" fmla="*/ 911678 h 1211035"/>
              <a:gd name="connsiteX53" fmla="*/ 158750 w 1285459"/>
              <a:gd name="connsiteY53" fmla="*/ 916214 h 1211035"/>
              <a:gd name="connsiteX54" fmla="*/ 185964 w 1285459"/>
              <a:gd name="connsiteY54" fmla="*/ 961571 h 1211035"/>
              <a:gd name="connsiteX55" fmla="*/ 158750 w 1285459"/>
              <a:gd name="connsiteY55" fmla="*/ 1006928 h 1211035"/>
              <a:gd name="connsiteX56" fmla="*/ 117928 w 1285459"/>
              <a:gd name="connsiteY56" fmla="*/ 1029607 h 1211035"/>
              <a:gd name="connsiteX57" fmla="*/ 68035 w 1285459"/>
              <a:gd name="connsiteY57" fmla="*/ 1052285 h 1211035"/>
              <a:gd name="connsiteX58" fmla="*/ 36285 w 1285459"/>
              <a:gd name="connsiteY58" fmla="*/ 1074964 h 1211035"/>
              <a:gd name="connsiteX59" fmla="*/ 27214 w 1285459"/>
              <a:gd name="connsiteY59" fmla="*/ 1124857 h 1211035"/>
              <a:gd name="connsiteX60" fmla="*/ 31750 w 1285459"/>
              <a:gd name="connsiteY60" fmla="*/ 1179285 h 1211035"/>
              <a:gd name="connsiteX61" fmla="*/ 77107 w 1285459"/>
              <a:gd name="connsiteY61" fmla="*/ 1192892 h 1211035"/>
              <a:gd name="connsiteX62" fmla="*/ 90714 w 1285459"/>
              <a:gd name="connsiteY62" fmla="*/ 1183821 h 1211035"/>
              <a:gd name="connsiteX63" fmla="*/ 90714 w 1285459"/>
              <a:gd name="connsiteY63" fmla="*/ 1183821 h 1211035"/>
              <a:gd name="connsiteX64" fmla="*/ 154214 w 1285459"/>
              <a:gd name="connsiteY64" fmla="*/ 1174750 h 1211035"/>
              <a:gd name="connsiteX65" fmla="*/ 181428 w 1285459"/>
              <a:gd name="connsiteY65" fmla="*/ 1206500 h 1211035"/>
              <a:gd name="connsiteX66" fmla="*/ 222250 w 1285459"/>
              <a:gd name="connsiteY66" fmla="*/ 1211035 h 1211035"/>
              <a:gd name="connsiteX67" fmla="*/ 272142 w 1285459"/>
              <a:gd name="connsiteY67" fmla="*/ 1174750 h 1211035"/>
              <a:gd name="connsiteX68" fmla="*/ 263071 w 1285459"/>
              <a:gd name="connsiteY68" fmla="*/ 1133928 h 1211035"/>
              <a:gd name="connsiteX69" fmla="*/ 208642 w 1285459"/>
              <a:gd name="connsiteY69" fmla="*/ 1115785 h 1211035"/>
              <a:gd name="connsiteX70" fmla="*/ 222250 w 1285459"/>
              <a:gd name="connsiteY70" fmla="*/ 1070428 h 1211035"/>
              <a:gd name="connsiteX71" fmla="*/ 258535 w 1285459"/>
              <a:gd name="connsiteY71" fmla="*/ 1052285 h 1211035"/>
              <a:gd name="connsiteX72" fmla="*/ 317500 w 1285459"/>
              <a:gd name="connsiteY72" fmla="*/ 1061357 h 1211035"/>
              <a:gd name="connsiteX73" fmla="*/ 308428 w 1285459"/>
              <a:gd name="connsiteY73" fmla="*/ 1111250 h 1211035"/>
              <a:gd name="connsiteX74" fmla="*/ 308428 w 1285459"/>
              <a:gd name="connsiteY74" fmla="*/ 1111250 h 1211035"/>
              <a:gd name="connsiteX75" fmla="*/ 371928 w 1285459"/>
              <a:gd name="connsiteY75" fmla="*/ 1111250 h 1211035"/>
              <a:gd name="connsiteX76" fmla="*/ 371928 w 1285459"/>
              <a:gd name="connsiteY76" fmla="*/ 1111250 h 1211035"/>
              <a:gd name="connsiteX77" fmla="*/ 390071 w 1285459"/>
              <a:gd name="connsiteY77" fmla="*/ 1052285 h 1211035"/>
              <a:gd name="connsiteX78" fmla="*/ 390071 w 1285459"/>
              <a:gd name="connsiteY78" fmla="*/ 1052285 h 1211035"/>
              <a:gd name="connsiteX79" fmla="*/ 408214 w 1285459"/>
              <a:gd name="connsiteY79" fmla="*/ 975178 h 1211035"/>
              <a:gd name="connsiteX80" fmla="*/ 421821 w 1285459"/>
              <a:gd name="connsiteY80" fmla="*/ 961571 h 1211035"/>
              <a:gd name="connsiteX81" fmla="*/ 467178 w 1285459"/>
              <a:gd name="connsiteY81" fmla="*/ 929821 h 1211035"/>
              <a:gd name="connsiteX82" fmla="*/ 426357 w 1285459"/>
              <a:gd name="connsiteY82" fmla="*/ 857250 h 1211035"/>
              <a:gd name="connsiteX83" fmla="*/ 480785 w 1285459"/>
              <a:gd name="connsiteY83" fmla="*/ 820964 h 1211035"/>
              <a:gd name="connsiteX84" fmla="*/ 562428 w 1285459"/>
              <a:gd name="connsiteY84" fmla="*/ 816428 h 1211035"/>
              <a:gd name="connsiteX85" fmla="*/ 621392 w 1285459"/>
              <a:gd name="connsiteY85" fmla="*/ 830035 h 1211035"/>
              <a:gd name="connsiteX86" fmla="*/ 576035 w 1285459"/>
              <a:gd name="connsiteY86" fmla="*/ 870857 h 1211035"/>
              <a:gd name="connsiteX87" fmla="*/ 562428 w 1285459"/>
              <a:gd name="connsiteY87" fmla="*/ 920750 h 1211035"/>
              <a:gd name="connsiteX88" fmla="*/ 589642 w 1285459"/>
              <a:gd name="connsiteY88" fmla="*/ 957035 h 1211035"/>
              <a:gd name="connsiteX89" fmla="*/ 607785 w 1285459"/>
              <a:gd name="connsiteY89" fmla="*/ 997857 h 1211035"/>
              <a:gd name="connsiteX90" fmla="*/ 607785 w 1285459"/>
              <a:gd name="connsiteY90" fmla="*/ 997857 h 1211035"/>
              <a:gd name="connsiteX91" fmla="*/ 653142 w 1285459"/>
              <a:gd name="connsiteY91" fmla="*/ 1034142 h 1211035"/>
              <a:gd name="connsiteX92" fmla="*/ 725714 w 1285459"/>
              <a:gd name="connsiteY92" fmla="*/ 1025071 h 1211035"/>
              <a:gd name="connsiteX93" fmla="*/ 766535 w 1285459"/>
              <a:gd name="connsiteY93" fmla="*/ 984250 h 1211035"/>
              <a:gd name="connsiteX94" fmla="*/ 852714 w 1285459"/>
              <a:gd name="connsiteY94" fmla="*/ 966107 h 1211035"/>
              <a:gd name="connsiteX95" fmla="*/ 889000 w 1285459"/>
              <a:gd name="connsiteY95" fmla="*/ 916214 h 1211035"/>
              <a:gd name="connsiteX96" fmla="*/ 947964 w 1285459"/>
              <a:gd name="connsiteY96" fmla="*/ 879928 h 1211035"/>
              <a:gd name="connsiteX97" fmla="*/ 1011464 w 1285459"/>
              <a:gd name="connsiteY97" fmla="*/ 893535 h 1211035"/>
              <a:gd name="connsiteX98" fmla="*/ 1020535 w 1285459"/>
              <a:gd name="connsiteY98" fmla="*/ 834571 h 1211035"/>
              <a:gd name="connsiteX99" fmla="*/ 1070428 w 1285459"/>
              <a:gd name="connsiteY99" fmla="*/ 802821 h 1211035"/>
              <a:gd name="connsiteX100" fmla="*/ 1061357 w 1285459"/>
              <a:gd name="connsiteY100" fmla="*/ 739321 h 1211035"/>
              <a:gd name="connsiteX101" fmla="*/ 1025071 w 1285459"/>
              <a:gd name="connsiteY101" fmla="*/ 689428 h 1211035"/>
              <a:gd name="connsiteX102" fmla="*/ 1061357 w 1285459"/>
              <a:gd name="connsiteY102" fmla="*/ 671285 h 1211035"/>
              <a:gd name="connsiteX103" fmla="*/ 1133928 w 1285459"/>
              <a:gd name="connsiteY103" fmla="*/ 680357 h 1211035"/>
              <a:gd name="connsiteX104" fmla="*/ 1170214 w 1285459"/>
              <a:gd name="connsiteY104" fmla="*/ 612321 h 1211035"/>
              <a:gd name="connsiteX105" fmla="*/ 1179285 w 1285459"/>
              <a:gd name="connsiteY105" fmla="*/ 562428 h 1211035"/>
              <a:gd name="connsiteX106" fmla="*/ 1120321 w 1285459"/>
              <a:gd name="connsiteY106" fmla="*/ 589642 h 1211035"/>
              <a:gd name="connsiteX107" fmla="*/ 1120321 w 1285459"/>
              <a:gd name="connsiteY107" fmla="*/ 589642 h 1211035"/>
              <a:gd name="connsiteX108" fmla="*/ 1138464 w 1285459"/>
              <a:gd name="connsiteY108" fmla="*/ 512535 h 1211035"/>
              <a:gd name="connsiteX109" fmla="*/ 1179285 w 1285459"/>
              <a:gd name="connsiteY109" fmla="*/ 480785 h 1211035"/>
              <a:gd name="connsiteX110" fmla="*/ 1211035 w 1285459"/>
              <a:gd name="connsiteY110" fmla="*/ 458107 h 1211035"/>
              <a:gd name="connsiteX111" fmla="*/ 1242785 w 1285459"/>
              <a:gd name="connsiteY111" fmla="*/ 498928 h 1211035"/>
              <a:gd name="connsiteX112" fmla="*/ 1251857 w 1285459"/>
              <a:gd name="connsiteY112" fmla="*/ 557892 h 1211035"/>
              <a:gd name="connsiteX113" fmla="*/ 1283607 w 1285459"/>
              <a:gd name="connsiteY113" fmla="*/ 571500 h 1211035"/>
              <a:gd name="connsiteX114" fmla="*/ 1283607 w 1285459"/>
              <a:gd name="connsiteY114" fmla="*/ 571500 h 1211035"/>
              <a:gd name="connsiteX0" fmla="*/ 1285459 w 1285459"/>
              <a:gd name="connsiteY0" fmla="*/ 191768 h 1213262"/>
              <a:gd name="connsiteX1" fmla="*/ 1020152 w 1285459"/>
              <a:gd name="connsiteY1" fmla="*/ 38129 h 1213262"/>
              <a:gd name="connsiteX2" fmla="*/ 957035 w 1285459"/>
              <a:gd name="connsiteY2" fmla="*/ 2227 h 1213262"/>
              <a:gd name="connsiteX3" fmla="*/ 997857 w 1285459"/>
              <a:gd name="connsiteY3" fmla="*/ 83869 h 1213262"/>
              <a:gd name="connsiteX4" fmla="*/ 1038678 w 1285459"/>
              <a:gd name="connsiteY4" fmla="*/ 151905 h 1213262"/>
              <a:gd name="connsiteX5" fmla="*/ 1084035 w 1285459"/>
              <a:gd name="connsiteY5" fmla="*/ 165512 h 1213262"/>
              <a:gd name="connsiteX6" fmla="*/ 1143000 w 1285459"/>
              <a:gd name="connsiteY6" fmla="*/ 201798 h 1213262"/>
              <a:gd name="connsiteX7" fmla="*/ 1152071 w 1285459"/>
              <a:gd name="connsiteY7" fmla="*/ 269834 h 1213262"/>
              <a:gd name="connsiteX8" fmla="*/ 1120321 w 1285459"/>
              <a:gd name="connsiteY8" fmla="*/ 306119 h 1213262"/>
              <a:gd name="connsiteX9" fmla="*/ 1102178 w 1285459"/>
              <a:gd name="connsiteY9" fmla="*/ 387762 h 1213262"/>
              <a:gd name="connsiteX10" fmla="*/ 1088571 w 1285459"/>
              <a:gd name="connsiteY10" fmla="*/ 455798 h 1213262"/>
              <a:gd name="connsiteX11" fmla="*/ 1006928 w 1285459"/>
              <a:gd name="connsiteY11" fmla="*/ 487548 h 1213262"/>
              <a:gd name="connsiteX12" fmla="*/ 966107 w 1285459"/>
              <a:gd name="connsiteY12" fmla="*/ 455798 h 1213262"/>
              <a:gd name="connsiteX13" fmla="*/ 947964 w 1285459"/>
              <a:gd name="connsiteY13" fmla="*/ 387762 h 1213262"/>
              <a:gd name="connsiteX14" fmla="*/ 916214 w 1285459"/>
              <a:gd name="connsiteY14" fmla="*/ 360548 h 1213262"/>
              <a:gd name="connsiteX15" fmla="*/ 861785 w 1285459"/>
              <a:gd name="connsiteY15" fmla="*/ 356012 h 1213262"/>
              <a:gd name="connsiteX16" fmla="*/ 802821 w 1285459"/>
              <a:gd name="connsiteY16" fmla="*/ 374155 h 1213262"/>
              <a:gd name="connsiteX17" fmla="*/ 784678 w 1285459"/>
              <a:gd name="connsiteY17" fmla="*/ 405905 h 1213262"/>
              <a:gd name="connsiteX18" fmla="*/ 811892 w 1285459"/>
              <a:gd name="connsiteY18" fmla="*/ 460334 h 1213262"/>
              <a:gd name="connsiteX19" fmla="*/ 861785 w 1285459"/>
              <a:gd name="connsiteY19" fmla="*/ 519298 h 1213262"/>
              <a:gd name="connsiteX20" fmla="*/ 866321 w 1285459"/>
              <a:gd name="connsiteY20" fmla="*/ 582798 h 1213262"/>
              <a:gd name="connsiteX21" fmla="*/ 825500 w 1285459"/>
              <a:gd name="connsiteY21" fmla="*/ 587334 h 1213262"/>
              <a:gd name="connsiteX22" fmla="*/ 784678 w 1285459"/>
              <a:gd name="connsiteY22" fmla="*/ 541977 h 1213262"/>
              <a:gd name="connsiteX23" fmla="*/ 712107 w 1285459"/>
              <a:gd name="connsiteY23" fmla="*/ 541977 h 1213262"/>
              <a:gd name="connsiteX24" fmla="*/ 712107 w 1285459"/>
              <a:gd name="connsiteY24" fmla="*/ 541977 h 1213262"/>
              <a:gd name="connsiteX25" fmla="*/ 648607 w 1285459"/>
              <a:gd name="connsiteY25" fmla="*/ 551048 h 1213262"/>
              <a:gd name="connsiteX26" fmla="*/ 571500 w 1285459"/>
              <a:gd name="connsiteY26" fmla="*/ 514762 h 1213262"/>
              <a:gd name="connsiteX27" fmla="*/ 571500 w 1285459"/>
              <a:gd name="connsiteY27" fmla="*/ 514762 h 1213262"/>
              <a:gd name="connsiteX28" fmla="*/ 512535 w 1285459"/>
              <a:gd name="connsiteY28" fmla="*/ 487548 h 1213262"/>
              <a:gd name="connsiteX29" fmla="*/ 476250 w 1285459"/>
              <a:gd name="connsiteY29" fmla="*/ 523834 h 1213262"/>
              <a:gd name="connsiteX30" fmla="*/ 430892 w 1285459"/>
              <a:gd name="connsiteY30" fmla="*/ 532905 h 1213262"/>
              <a:gd name="connsiteX31" fmla="*/ 376464 w 1285459"/>
              <a:gd name="connsiteY31" fmla="*/ 519298 h 1213262"/>
              <a:gd name="connsiteX32" fmla="*/ 353785 w 1285459"/>
              <a:gd name="connsiteY32" fmla="*/ 560119 h 1213262"/>
              <a:gd name="connsiteX33" fmla="*/ 349250 w 1285459"/>
              <a:gd name="connsiteY33" fmla="*/ 605477 h 1213262"/>
              <a:gd name="connsiteX34" fmla="*/ 349250 w 1285459"/>
              <a:gd name="connsiteY34" fmla="*/ 605477 h 1213262"/>
              <a:gd name="connsiteX35" fmla="*/ 362857 w 1285459"/>
              <a:gd name="connsiteY35" fmla="*/ 664441 h 1213262"/>
              <a:gd name="connsiteX36" fmla="*/ 358321 w 1285459"/>
              <a:gd name="connsiteY36" fmla="*/ 714334 h 1213262"/>
              <a:gd name="connsiteX37" fmla="*/ 358321 w 1285459"/>
              <a:gd name="connsiteY37" fmla="*/ 714334 h 1213262"/>
              <a:gd name="connsiteX38" fmla="*/ 331107 w 1285459"/>
              <a:gd name="connsiteY38" fmla="*/ 655369 h 1213262"/>
              <a:gd name="connsiteX39" fmla="*/ 303892 w 1285459"/>
              <a:gd name="connsiteY39" fmla="*/ 628155 h 1213262"/>
              <a:gd name="connsiteX40" fmla="*/ 272142 w 1285459"/>
              <a:gd name="connsiteY40" fmla="*/ 655369 h 1213262"/>
              <a:gd name="connsiteX41" fmla="*/ 299357 w 1285459"/>
              <a:gd name="connsiteY41" fmla="*/ 700727 h 1213262"/>
              <a:gd name="connsiteX42" fmla="*/ 299357 w 1285459"/>
              <a:gd name="connsiteY42" fmla="*/ 700727 h 1213262"/>
              <a:gd name="connsiteX43" fmla="*/ 267607 w 1285459"/>
              <a:gd name="connsiteY43" fmla="*/ 768762 h 1213262"/>
              <a:gd name="connsiteX44" fmla="*/ 312964 w 1285459"/>
              <a:gd name="connsiteY44" fmla="*/ 805048 h 1213262"/>
              <a:gd name="connsiteX45" fmla="*/ 317500 w 1285459"/>
              <a:gd name="connsiteY45" fmla="*/ 864012 h 1213262"/>
              <a:gd name="connsiteX46" fmla="*/ 258535 w 1285459"/>
              <a:gd name="connsiteY46" fmla="*/ 882155 h 1213262"/>
              <a:gd name="connsiteX47" fmla="*/ 190500 w 1285459"/>
              <a:gd name="connsiteY47" fmla="*/ 886691 h 1213262"/>
              <a:gd name="connsiteX48" fmla="*/ 136071 w 1285459"/>
              <a:gd name="connsiteY48" fmla="*/ 868548 h 1213262"/>
              <a:gd name="connsiteX49" fmla="*/ 95250 w 1285459"/>
              <a:gd name="connsiteY49" fmla="*/ 854941 h 1213262"/>
              <a:gd name="connsiteX50" fmla="*/ 22678 w 1285459"/>
              <a:gd name="connsiteY50" fmla="*/ 864012 h 1213262"/>
              <a:gd name="connsiteX51" fmla="*/ 0 w 1285459"/>
              <a:gd name="connsiteY51" fmla="*/ 904834 h 1213262"/>
              <a:gd name="connsiteX52" fmla="*/ 54428 w 1285459"/>
              <a:gd name="connsiteY52" fmla="*/ 936584 h 1213262"/>
              <a:gd name="connsiteX53" fmla="*/ 117928 w 1285459"/>
              <a:gd name="connsiteY53" fmla="*/ 913905 h 1213262"/>
              <a:gd name="connsiteX54" fmla="*/ 158750 w 1285459"/>
              <a:gd name="connsiteY54" fmla="*/ 918441 h 1213262"/>
              <a:gd name="connsiteX55" fmla="*/ 185964 w 1285459"/>
              <a:gd name="connsiteY55" fmla="*/ 963798 h 1213262"/>
              <a:gd name="connsiteX56" fmla="*/ 158750 w 1285459"/>
              <a:gd name="connsiteY56" fmla="*/ 1009155 h 1213262"/>
              <a:gd name="connsiteX57" fmla="*/ 117928 w 1285459"/>
              <a:gd name="connsiteY57" fmla="*/ 1031834 h 1213262"/>
              <a:gd name="connsiteX58" fmla="*/ 68035 w 1285459"/>
              <a:gd name="connsiteY58" fmla="*/ 1054512 h 1213262"/>
              <a:gd name="connsiteX59" fmla="*/ 36285 w 1285459"/>
              <a:gd name="connsiteY59" fmla="*/ 1077191 h 1213262"/>
              <a:gd name="connsiteX60" fmla="*/ 27214 w 1285459"/>
              <a:gd name="connsiteY60" fmla="*/ 1127084 h 1213262"/>
              <a:gd name="connsiteX61" fmla="*/ 31750 w 1285459"/>
              <a:gd name="connsiteY61" fmla="*/ 1181512 h 1213262"/>
              <a:gd name="connsiteX62" fmla="*/ 77107 w 1285459"/>
              <a:gd name="connsiteY62" fmla="*/ 1195119 h 1213262"/>
              <a:gd name="connsiteX63" fmla="*/ 90714 w 1285459"/>
              <a:gd name="connsiteY63" fmla="*/ 1186048 h 1213262"/>
              <a:gd name="connsiteX64" fmla="*/ 90714 w 1285459"/>
              <a:gd name="connsiteY64" fmla="*/ 1186048 h 1213262"/>
              <a:gd name="connsiteX65" fmla="*/ 154214 w 1285459"/>
              <a:gd name="connsiteY65" fmla="*/ 1176977 h 1213262"/>
              <a:gd name="connsiteX66" fmla="*/ 181428 w 1285459"/>
              <a:gd name="connsiteY66" fmla="*/ 1208727 h 1213262"/>
              <a:gd name="connsiteX67" fmla="*/ 222250 w 1285459"/>
              <a:gd name="connsiteY67" fmla="*/ 1213262 h 1213262"/>
              <a:gd name="connsiteX68" fmla="*/ 272142 w 1285459"/>
              <a:gd name="connsiteY68" fmla="*/ 1176977 h 1213262"/>
              <a:gd name="connsiteX69" fmla="*/ 263071 w 1285459"/>
              <a:gd name="connsiteY69" fmla="*/ 1136155 h 1213262"/>
              <a:gd name="connsiteX70" fmla="*/ 208642 w 1285459"/>
              <a:gd name="connsiteY70" fmla="*/ 1118012 h 1213262"/>
              <a:gd name="connsiteX71" fmla="*/ 222250 w 1285459"/>
              <a:gd name="connsiteY71" fmla="*/ 1072655 h 1213262"/>
              <a:gd name="connsiteX72" fmla="*/ 258535 w 1285459"/>
              <a:gd name="connsiteY72" fmla="*/ 1054512 h 1213262"/>
              <a:gd name="connsiteX73" fmla="*/ 317500 w 1285459"/>
              <a:gd name="connsiteY73" fmla="*/ 1063584 h 1213262"/>
              <a:gd name="connsiteX74" fmla="*/ 308428 w 1285459"/>
              <a:gd name="connsiteY74" fmla="*/ 1113477 h 1213262"/>
              <a:gd name="connsiteX75" fmla="*/ 308428 w 1285459"/>
              <a:gd name="connsiteY75" fmla="*/ 1113477 h 1213262"/>
              <a:gd name="connsiteX76" fmla="*/ 371928 w 1285459"/>
              <a:gd name="connsiteY76" fmla="*/ 1113477 h 1213262"/>
              <a:gd name="connsiteX77" fmla="*/ 371928 w 1285459"/>
              <a:gd name="connsiteY77" fmla="*/ 1113477 h 1213262"/>
              <a:gd name="connsiteX78" fmla="*/ 390071 w 1285459"/>
              <a:gd name="connsiteY78" fmla="*/ 1054512 h 1213262"/>
              <a:gd name="connsiteX79" fmla="*/ 390071 w 1285459"/>
              <a:gd name="connsiteY79" fmla="*/ 1054512 h 1213262"/>
              <a:gd name="connsiteX80" fmla="*/ 408214 w 1285459"/>
              <a:gd name="connsiteY80" fmla="*/ 977405 h 1213262"/>
              <a:gd name="connsiteX81" fmla="*/ 421821 w 1285459"/>
              <a:gd name="connsiteY81" fmla="*/ 963798 h 1213262"/>
              <a:gd name="connsiteX82" fmla="*/ 467178 w 1285459"/>
              <a:gd name="connsiteY82" fmla="*/ 932048 h 1213262"/>
              <a:gd name="connsiteX83" fmla="*/ 426357 w 1285459"/>
              <a:gd name="connsiteY83" fmla="*/ 859477 h 1213262"/>
              <a:gd name="connsiteX84" fmla="*/ 480785 w 1285459"/>
              <a:gd name="connsiteY84" fmla="*/ 823191 h 1213262"/>
              <a:gd name="connsiteX85" fmla="*/ 562428 w 1285459"/>
              <a:gd name="connsiteY85" fmla="*/ 818655 h 1213262"/>
              <a:gd name="connsiteX86" fmla="*/ 621392 w 1285459"/>
              <a:gd name="connsiteY86" fmla="*/ 832262 h 1213262"/>
              <a:gd name="connsiteX87" fmla="*/ 576035 w 1285459"/>
              <a:gd name="connsiteY87" fmla="*/ 873084 h 1213262"/>
              <a:gd name="connsiteX88" fmla="*/ 562428 w 1285459"/>
              <a:gd name="connsiteY88" fmla="*/ 922977 h 1213262"/>
              <a:gd name="connsiteX89" fmla="*/ 589642 w 1285459"/>
              <a:gd name="connsiteY89" fmla="*/ 959262 h 1213262"/>
              <a:gd name="connsiteX90" fmla="*/ 607785 w 1285459"/>
              <a:gd name="connsiteY90" fmla="*/ 1000084 h 1213262"/>
              <a:gd name="connsiteX91" fmla="*/ 607785 w 1285459"/>
              <a:gd name="connsiteY91" fmla="*/ 1000084 h 1213262"/>
              <a:gd name="connsiteX92" fmla="*/ 653142 w 1285459"/>
              <a:gd name="connsiteY92" fmla="*/ 1036369 h 1213262"/>
              <a:gd name="connsiteX93" fmla="*/ 725714 w 1285459"/>
              <a:gd name="connsiteY93" fmla="*/ 1027298 h 1213262"/>
              <a:gd name="connsiteX94" fmla="*/ 766535 w 1285459"/>
              <a:gd name="connsiteY94" fmla="*/ 986477 h 1213262"/>
              <a:gd name="connsiteX95" fmla="*/ 852714 w 1285459"/>
              <a:gd name="connsiteY95" fmla="*/ 968334 h 1213262"/>
              <a:gd name="connsiteX96" fmla="*/ 889000 w 1285459"/>
              <a:gd name="connsiteY96" fmla="*/ 918441 h 1213262"/>
              <a:gd name="connsiteX97" fmla="*/ 947964 w 1285459"/>
              <a:gd name="connsiteY97" fmla="*/ 882155 h 1213262"/>
              <a:gd name="connsiteX98" fmla="*/ 1011464 w 1285459"/>
              <a:gd name="connsiteY98" fmla="*/ 895762 h 1213262"/>
              <a:gd name="connsiteX99" fmla="*/ 1020535 w 1285459"/>
              <a:gd name="connsiteY99" fmla="*/ 836798 h 1213262"/>
              <a:gd name="connsiteX100" fmla="*/ 1070428 w 1285459"/>
              <a:gd name="connsiteY100" fmla="*/ 805048 h 1213262"/>
              <a:gd name="connsiteX101" fmla="*/ 1061357 w 1285459"/>
              <a:gd name="connsiteY101" fmla="*/ 741548 h 1213262"/>
              <a:gd name="connsiteX102" fmla="*/ 1025071 w 1285459"/>
              <a:gd name="connsiteY102" fmla="*/ 691655 h 1213262"/>
              <a:gd name="connsiteX103" fmla="*/ 1061357 w 1285459"/>
              <a:gd name="connsiteY103" fmla="*/ 673512 h 1213262"/>
              <a:gd name="connsiteX104" fmla="*/ 1133928 w 1285459"/>
              <a:gd name="connsiteY104" fmla="*/ 682584 h 1213262"/>
              <a:gd name="connsiteX105" fmla="*/ 1170214 w 1285459"/>
              <a:gd name="connsiteY105" fmla="*/ 614548 h 1213262"/>
              <a:gd name="connsiteX106" fmla="*/ 1179285 w 1285459"/>
              <a:gd name="connsiteY106" fmla="*/ 564655 h 1213262"/>
              <a:gd name="connsiteX107" fmla="*/ 1120321 w 1285459"/>
              <a:gd name="connsiteY107" fmla="*/ 591869 h 1213262"/>
              <a:gd name="connsiteX108" fmla="*/ 1120321 w 1285459"/>
              <a:gd name="connsiteY108" fmla="*/ 591869 h 1213262"/>
              <a:gd name="connsiteX109" fmla="*/ 1138464 w 1285459"/>
              <a:gd name="connsiteY109" fmla="*/ 514762 h 1213262"/>
              <a:gd name="connsiteX110" fmla="*/ 1179285 w 1285459"/>
              <a:gd name="connsiteY110" fmla="*/ 483012 h 1213262"/>
              <a:gd name="connsiteX111" fmla="*/ 1211035 w 1285459"/>
              <a:gd name="connsiteY111" fmla="*/ 460334 h 1213262"/>
              <a:gd name="connsiteX112" fmla="*/ 1242785 w 1285459"/>
              <a:gd name="connsiteY112" fmla="*/ 501155 h 1213262"/>
              <a:gd name="connsiteX113" fmla="*/ 1251857 w 1285459"/>
              <a:gd name="connsiteY113" fmla="*/ 560119 h 1213262"/>
              <a:gd name="connsiteX114" fmla="*/ 1283607 w 1285459"/>
              <a:gd name="connsiteY114" fmla="*/ 573727 h 1213262"/>
              <a:gd name="connsiteX115" fmla="*/ 1283607 w 1285459"/>
              <a:gd name="connsiteY115" fmla="*/ 573727 h 1213262"/>
              <a:gd name="connsiteX0" fmla="*/ 1285459 w 1285459"/>
              <a:gd name="connsiteY0" fmla="*/ 191768 h 1213262"/>
              <a:gd name="connsiteX1" fmla="*/ 1141786 w 1285459"/>
              <a:gd name="connsiteY1" fmla="*/ 113256 h 1213262"/>
              <a:gd name="connsiteX2" fmla="*/ 1020152 w 1285459"/>
              <a:gd name="connsiteY2" fmla="*/ 38129 h 1213262"/>
              <a:gd name="connsiteX3" fmla="*/ 957035 w 1285459"/>
              <a:gd name="connsiteY3" fmla="*/ 2227 h 1213262"/>
              <a:gd name="connsiteX4" fmla="*/ 997857 w 1285459"/>
              <a:gd name="connsiteY4" fmla="*/ 83869 h 1213262"/>
              <a:gd name="connsiteX5" fmla="*/ 1038678 w 1285459"/>
              <a:gd name="connsiteY5" fmla="*/ 151905 h 1213262"/>
              <a:gd name="connsiteX6" fmla="*/ 1084035 w 1285459"/>
              <a:gd name="connsiteY6" fmla="*/ 165512 h 1213262"/>
              <a:gd name="connsiteX7" fmla="*/ 1143000 w 1285459"/>
              <a:gd name="connsiteY7" fmla="*/ 201798 h 1213262"/>
              <a:gd name="connsiteX8" fmla="*/ 1152071 w 1285459"/>
              <a:gd name="connsiteY8" fmla="*/ 269834 h 1213262"/>
              <a:gd name="connsiteX9" fmla="*/ 1120321 w 1285459"/>
              <a:gd name="connsiteY9" fmla="*/ 306119 h 1213262"/>
              <a:gd name="connsiteX10" fmla="*/ 1102178 w 1285459"/>
              <a:gd name="connsiteY10" fmla="*/ 387762 h 1213262"/>
              <a:gd name="connsiteX11" fmla="*/ 1088571 w 1285459"/>
              <a:gd name="connsiteY11" fmla="*/ 455798 h 1213262"/>
              <a:gd name="connsiteX12" fmla="*/ 1006928 w 1285459"/>
              <a:gd name="connsiteY12" fmla="*/ 487548 h 1213262"/>
              <a:gd name="connsiteX13" fmla="*/ 966107 w 1285459"/>
              <a:gd name="connsiteY13" fmla="*/ 455798 h 1213262"/>
              <a:gd name="connsiteX14" fmla="*/ 947964 w 1285459"/>
              <a:gd name="connsiteY14" fmla="*/ 387762 h 1213262"/>
              <a:gd name="connsiteX15" fmla="*/ 916214 w 1285459"/>
              <a:gd name="connsiteY15" fmla="*/ 360548 h 1213262"/>
              <a:gd name="connsiteX16" fmla="*/ 861785 w 1285459"/>
              <a:gd name="connsiteY16" fmla="*/ 356012 h 1213262"/>
              <a:gd name="connsiteX17" fmla="*/ 802821 w 1285459"/>
              <a:gd name="connsiteY17" fmla="*/ 374155 h 1213262"/>
              <a:gd name="connsiteX18" fmla="*/ 784678 w 1285459"/>
              <a:gd name="connsiteY18" fmla="*/ 405905 h 1213262"/>
              <a:gd name="connsiteX19" fmla="*/ 811892 w 1285459"/>
              <a:gd name="connsiteY19" fmla="*/ 460334 h 1213262"/>
              <a:gd name="connsiteX20" fmla="*/ 861785 w 1285459"/>
              <a:gd name="connsiteY20" fmla="*/ 519298 h 1213262"/>
              <a:gd name="connsiteX21" fmla="*/ 866321 w 1285459"/>
              <a:gd name="connsiteY21" fmla="*/ 582798 h 1213262"/>
              <a:gd name="connsiteX22" fmla="*/ 825500 w 1285459"/>
              <a:gd name="connsiteY22" fmla="*/ 587334 h 1213262"/>
              <a:gd name="connsiteX23" fmla="*/ 784678 w 1285459"/>
              <a:gd name="connsiteY23" fmla="*/ 541977 h 1213262"/>
              <a:gd name="connsiteX24" fmla="*/ 712107 w 1285459"/>
              <a:gd name="connsiteY24" fmla="*/ 541977 h 1213262"/>
              <a:gd name="connsiteX25" fmla="*/ 712107 w 1285459"/>
              <a:gd name="connsiteY25" fmla="*/ 541977 h 1213262"/>
              <a:gd name="connsiteX26" fmla="*/ 648607 w 1285459"/>
              <a:gd name="connsiteY26" fmla="*/ 551048 h 1213262"/>
              <a:gd name="connsiteX27" fmla="*/ 571500 w 1285459"/>
              <a:gd name="connsiteY27" fmla="*/ 514762 h 1213262"/>
              <a:gd name="connsiteX28" fmla="*/ 571500 w 1285459"/>
              <a:gd name="connsiteY28" fmla="*/ 514762 h 1213262"/>
              <a:gd name="connsiteX29" fmla="*/ 512535 w 1285459"/>
              <a:gd name="connsiteY29" fmla="*/ 487548 h 1213262"/>
              <a:gd name="connsiteX30" fmla="*/ 476250 w 1285459"/>
              <a:gd name="connsiteY30" fmla="*/ 523834 h 1213262"/>
              <a:gd name="connsiteX31" fmla="*/ 430892 w 1285459"/>
              <a:gd name="connsiteY31" fmla="*/ 532905 h 1213262"/>
              <a:gd name="connsiteX32" fmla="*/ 376464 w 1285459"/>
              <a:gd name="connsiteY32" fmla="*/ 519298 h 1213262"/>
              <a:gd name="connsiteX33" fmla="*/ 353785 w 1285459"/>
              <a:gd name="connsiteY33" fmla="*/ 560119 h 1213262"/>
              <a:gd name="connsiteX34" fmla="*/ 349250 w 1285459"/>
              <a:gd name="connsiteY34" fmla="*/ 605477 h 1213262"/>
              <a:gd name="connsiteX35" fmla="*/ 349250 w 1285459"/>
              <a:gd name="connsiteY35" fmla="*/ 605477 h 1213262"/>
              <a:gd name="connsiteX36" fmla="*/ 362857 w 1285459"/>
              <a:gd name="connsiteY36" fmla="*/ 664441 h 1213262"/>
              <a:gd name="connsiteX37" fmla="*/ 358321 w 1285459"/>
              <a:gd name="connsiteY37" fmla="*/ 714334 h 1213262"/>
              <a:gd name="connsiteX38" fmla="*/ 358321 w 1285459"/>
              <a:gd name="connsiteY38" fmla="*/ 714334 h 1213262"/>
              <a:gd name="connsiteX39" fmla="*/ 331107 w 1285459"/>
              <a:gd name="connsiteY39" fmla="*/ 655369 h 1213262"/>
              <a:gd name="connsiteX40" fmla="*/ 303892 w 1285459"/>
              <a:gd name="connsiteY40" fmla="*/ 628155 h 1213262"/>
              <a:gd name="connsiteX41" fmla="*/ 272142 w 1285459"/>
              <a:gd name="connsiteY41" fmla="*/ 655369 h 1213262"/>
              <a:gd name="connsiteX42" fmla="*/ 299357 w 1285459"/>
              <a:gd name="connsiteY42" fmla="*/ 700727 h 1213262"/>
              <a:gd name="connsiteX43" fmla="*/ 299357 w 1285459"/>
              <a:gd name="connsiteY43" fmla="*/ 700727 h 1213262"/>
              <a:gd name="connsiteX44" fmla="*/ 267607 w 1285459"/>
              <a:gd name="connsiteY44" fmla="*/ 768762 h 1213262"/>
              <a:gd name="connsiteX45" fmla="*/ 312964 w 1285459"/>
              <a:gd name="connsiteY45" fmla="*/ 805048 h 1213262"/>
              <a:gd name="connsiteX46" fmla="*/ 317500 w 1285459"/>
              <a:gd name="connsiteY46" fmla="*/ 864012 h 1213262"/>
              <a:gd name="connsiteX47" fmla="*/ 258535 w 1285459"/>
              <a:gd name="connsiteY47" fmla="*/ 882155 h 1213262"/>
              <a:gd name="connsiteX48" fmla="*/ 190500 w 1285459"/>
              <a:gd name="connsiteY48" fmla="*/ 886691 h 1213262"/>
              <a:gd name="connsiteX49" fmla="*/ 136071 w 1285459"/>
              <a:gd name="connsiteY49" fmla="*/ 868548 h 1213262"/>
              <a:gd name="connsiteX50" fmla="*/ 95250 w 1285459"/>
              <a:gd name="connsiteY50" fmla="*/ 854941 h 1213262"/>
              <a:gd name="connsiteX51" fmla="*/ 22678 w 1285459"/>
              <a:gd name="connsiteY51" fmla="*/ 864012 h 1213262"/>
              <a:gd name="connsiteX52" fmla="*/ 0 w 1285459"/>
              <a:gd name="connsiteY52" fmla="*/ 904834 h 1213262"/>
              <a:gd name="connsiteX53" fmla="*/ 54428 w 1285459"/>
              <a:gd name="connsiteY53" fmla="*/ 936584 h 1213262"/>
              <a:gd name="connsiteX54" fmla="*/ 117928 w 1285459"/>
              <a:gd name="connsiteY54" fmla="*/ 913905 h 1213262"/>
              <a:gd name="connsiteX55" fmla="*/ 158750 w 1285459"/>
              <a:gd name="connsiteY55" fmla="*/ 918441 h 1213262"/>
              <a:gd name="connsiteX56" fmla="*/ 185964 w 1285459"/>
              <a:gd name="connsiteY56" fmla="*/ 963798 h 1213262"/>
              <a:gd name="connsiteX57" fmla="*/ 158750 w 1285459"/>
              <a:gd name="connsiteY57" fmla="*/ 1009155 h 1213262"/>
              <a:gd name="connsiteX58" fmla="*/ 117928 w 1285459"/>
              <a:gd name="connsiteY58" fmla="*/ 1031834 h 1213262"/>
              <a:gd name="connsiteX59" fmla="*/ 68035 w 1285459"/>
              <a:gd name="connsiteY59" fmla="*/ 1054512 h 1213262"/>
              <a:gd name="connsiteX60" fmla="*/ 36285 w 1285459"/>
              <a:gd name="connsiteY60" fmla="*/ 1077191 h 1213262"/>
              <a:gd name="connsiteX61" fmla="*/ 27214 w 1285459"/>
              <a:gd name="connsiteY61" fmla="*/ 1127084 h 1213262"/>
              <a:gd name="connsiteX62" fmla="*/ 31750 w 1285459"/>
              <a:gd name="connsiteY62" fmla="*/ 1181512 h 1213262"/>
              <a:gd name="connsiteX63" fmla="*/ 77107 w 1285459"/>
              <a:gd name="connsiteY63" fmla="*/ 1195119 h 1213262"/>
              <a:gd name="connsiteX64" fmla="*/ 90714 w 1285459"/>
              <a:gd name="connsiteY64" fmla="*/ 1186048 h 1213262"/>
              <a:gd name="connsiteX65" fmla="*/ 90714 w 1285459"/>
              <a:gd name="connsiteY65" fmla="*/ 1186048 h 1213262"/>
              <a:gd name="connsiteX66" fmla="*/ 154214 w 1285459"/>
              <a:gd name="connsiteY66" fmla="*/ 1176977 h 1213262"/>
              <a:gd name="connsiteX67" fmla="*/ 181428 w 1285459"/>
              <a:gd name="connsiteY67" fmla="*/ 1208727 h 1213262"/>
              <a:gd name="connsiteX68" fmla="*/ 222250 w 1285459"/>
              <a:gd name="connsiteY68" fmla="*/ 1213262 h 1213262"/>
              <a:gd name="connsiteX69" fmla="*/ 272142 w 1285459"/>
              <a:gd name="connsiteY69" fmla="*/ 1176977 h 1213262"/>
              <a:gd name="connsiteX70" fmla="*/ 263071 w 1285459"/>
              <a:gd name="connsiteY70" fmla="*/ 1136155 h 1213262"/>
              <a:gd name="connsiteX71" fmla="*/ 208642 w 1285459"/>
              <a:gd name="connsiteY71" fmla="*/ 1118012 h 1213262"/>
              <a:gd name="connsiteX72" fmla="*/ 222250 w 1285459"/>
              <a:gd name="connsiteY72" fmla="*/ 1072655 h 1213262"/>
              <a:gd name="connsiteX73" fmla="*/ 258535 w 1285459"/>
              <a:gd name="connsiteY73" fmla="*/ 1054512 h 1213262"/>
              <a:gd name="connsiteX74" fmla="*/ 317500 w 1285459"/>
              <a:gd name="connsiteY74" fmla="*/ 1063584 h 1213262"/>
              <a:gd name="connsiteX75" fmla="*/ 308428 w 1285459"/>
              <a:gd name="connsiteY75" fmla="*/ 1113477 h 1213262"/>
              <a:gd name="connsiteX76" fmla="*/ 308428 w 1285459"/>
              <a:gd name="connsiteY76" fmla="*/ 1113477 h 1213262"/>
              <a:gd name="connsiteX77" fmla="*/ 371928 w 1285459"/>
              <a:gd name="connsiteY77" fmla="*/ 1113477 h 1213262"/>
              <a:gd name="connsiteX78" fmla="*/ 371928 w 1285459"/>
              <a:gd name="connsiteY78" fmla="*/ 1113477 h 1213262"/>
              <a:gd name="connsiteX79" fmla="*/ 390071 w 1285459"/>
              <a:gd name="connsiteY79" fmla="*/ 1054512 h 1213262"/>
              <a:gd name="connsiteX80" fmla="*/ 390071 w 1285459"/>
              <a:gd name="connsiteY80" fmla="*/ 1054512 h 1213262"/>
              <a:gd name="connsiteX81" fmla="*/ 408214 w 1285459"/>
              <a:gd name="connsiteY81" fmla="*/ 977405 h 1213262"/>
              <a:gd name="connsiteX82" fmla="*/ 421821 w 1285459"/>
              <a:gd name="connsiteY82" fmla="*/ 963798 h 1213262"/>
              <a:gd name="connsiteX83" fmla="*/ 467178 w 1285459"/>
              <a:gd name="connsiteY83" fmla="*/ 932048 h 1213262"/>
              <a:gd name="connsiteX84" fmla="*/ 426357 w 1285459"/>
              <a:gd name="connsiteY84" fmla="*/ 859477 h 1213262"/>
              <a:gd name="connsiteX85" fmla="*/ 480785 w 1285459"/>
              <a:gd name="connsiteY85" fmla="*/ 823191 h 1213262"/>
              <a:gd name="connsiteX86" fmla="*/ 562428 w 1285459"/>
              <a:gd name="connsiteY86" fmla="*/ 818655 h 1213262"/>
              <a:gd name="connsiteX87" fmla="*/ 621392 w 1285459"/>
              <a:gd name="connsiteY87" fmla="*/ 832262 h 1213262"/>
              <a:gd name="connsiteX88" fmla="*/ 576035 w 1285459"/>
              <a:gd name="connsiteY88" fmla="*/ 873084 h 1213262"/>
              <a:gd name="connsiteX89" fmla="*/ 562428 w 1285459"/>
              <a:gd name="connsiteY89" fmla="*/ 922977 h 1213262"/>
              <a:gd name="connsiteX90" fmla="*/ 589642 w 1285459"/>
              <a:gd name="connsiteY90" fmla="*/ 959262 h 1213262"/>
              <a:gd name="connsiteX91" fmla="*/ 607785 w 1285459"/>
              <a:gd name="connsiteY91" fmla="*/ 1000084 h 1213262"/>
              <a:gd name="connsiteX92" fmla="*/ 607785 w 1285459"/>
              <a:gd name="connsiteY92" fmla="*/ 1000084 h 1213262"/>
              <a:gd name="connsiteX93" fmla="*/ 653142 w 1285459"/>
              <a:gd name="connsiteY93" fmla="*/ 1036369 h 1213262"/>
              <a:gd name="connsiteX94" fmla="*/ 725714 w 1285459"/>
              <a:gd name="connsiteY94" fmla="*/ 1027298 h 1213262"/>
              <a:gd name="connsiteX95" fmla="*/ 766535 w 1285459"/>
              <a:gd name="connsiteY95" fmla="*/ 986477 h 1213262"/>
              <a:gd name="connsiteX96" fmla="*/ 852714 w 1285459"/>
              <a:gd name="connsiteY96" fmla="*/ 968334 h 1213262"/>
              <a:gd name="connsiteX97" fmla="*/ 889000 w 1285459"/>
              <a:gd name="connsiteY97" fmla="*/ 918441 h 1213262"/>
              <a:gd name="connsiteX98" fmla="*/ 947964 w 1285459"/>
              <a:gd name="connsiteY98" fmla="*/ 882155 h 1213262"/>
              <a:gd name="connsiteX99" fmla="*/ 1011464 w 1285459"/>
              <a:gd name="connsiteY99" fmla="*/ 895762 h 1213262"/>
              <a:gd name="connsiteX100" fmla="*/ 1020535 w 1285459"/>
              <a:gd name="connsiteY100" fmla="*/ 836798 h 1213262"/>
              <a:gd name="connsiteX101" fmla="*/ 1070428 w 1285459"/>
              <a:gd name="connsiteY101" fmla="*/ 805048 h 1213262"/>
              <a:gd name="connsiteX102" fmla="*/ 1061357 w 1285459"/>
              <a:gd name="connsiteY102" fmla="*/ 741548 h 1213262"/>
              <a:gd name="connsiteX103" fmla="*/ 1025071 w 1285459"/>
              <a:gd name="connsiteY103" fmla="*/ 691655 h 1213262"/>
              <a:gd name="connsiteX104" fmla="*/ 1061357 w 1285459"/>
              <a:gd name="connsiteY104" fmla="*/ 673512 h 1213262"/>
              <a:gd name="connsiteX105" fmla="*/ 1133928 w 1285459"/>
              <a:gd name="connsiteY105" fmla="*/ 682584 h 1213262"/>
              <a:gd name="connsiteX106" fmla="*/ 1170214 w 1285459"/>
              <a:gd name="connsiteY106" fmla="*/ 614548 h 1213262"/>
              <a:gd name="connsiteX107" fmla="*/ 1179285 w 1285459"/>
              <a:gd name="connsiteY107" fmla="*/ 564655 h 1213262"/>
              <a:gd name="connsiteX108" fmla="*/ 1120321 w 1285459"/>
              <a:gd name="connsiteY108" fmla="*/ 591869 h 1213262"/>
              <a:gd name="connsiteX109" fmla="*/ 1120321 w 1285459"/>
              <a:gd name="connsiteY109" fmla="*/ 591869 h 1213262"/>
              <a:gd name="connsiteX110" fmla="*/ 1138464 w 1285459"/>
              <a:gd name="connsiteY110" fmla="*/ 514762 h 1213262"/>
              <a:gd name="connsiteX111" fmla="*/ 1179285 w 1285459"/>
              <a:gd name="connsiteY111" fmla="*/ 483012 h 1213262"/>
              <a:gd name="connsiteX112" fmla="*/ 1211035 w 1285459"/>
              <a:gd name="connsiteY112" fmla="*/ 460334 h 1213262"/>
              <a:gd name="connsiteX113" fmla="*/ 1242785 w 1285459"/>
              <a:gd name="connsiteY113" fmla="*/ 501155 h 1213262"/>
              <a:gd name="connsiteX114" fmla="*/ 1251857 w 1285459"/>
              <a:gd name="connsiteY114" fmla="*/ 560119 h 1213262"/>
              <a:gd name="connsiteX115" fmla="*/ 1283607 w 1285459"/>
              <a:gd name="connsiteY115" fmla="*/ 573727 h 1213262"/>
              <a:gd name="connsiteX116" fmla="*/ 1283607 w 1285459"/>
              <a:gd name="connsiteY116" fmla="*/ 573727 h 1213262"/>
              <a:gd name="connsiteX0" fmla="*/ 1285459 w 1285459"/>
              <a:gd name="connsiteY0" fmla="*/ 191768 h 1213262"/>
              <a:gd name="connsiteX1" fmla="*/ 1238377 w 1285459"/>
              <a:gd name="connsiteY1" fmla="*/ 159763 h 1213262"/>
              <a:gd name="connsiteX2" fmla="*/ 1141786 w 1285459"/>
              <a:gd name="connsiteY2" fmla="*/ 113256 h 1213262"/>
              <a:gd name="connsiteX3" fmla="*/ 1020152 w 1285459"/>
              <a:gd name="connsiteY3" fmla="*/ 38129 h 1213262"/>
              <a:gd name="connsiteX4" fmla="*/ 957035 w 1285459"/>
              <a:gd name="connsiteY4" fmla="*/ 2227 h 1213262"/>
              <a:gd name="connsiteX5" fmla="*/ 997857 w 1285459"/>
              <a:gd name="connsiteY5" fmla="*/ 83869 h 1213262"/>
              <a:gd name="connsiteX6" fmla="*/ 1038678 w 1285459"/>
              <a:gd name="connsiteY6" fmla="*/ 151905 h 1213262"/>
              <a:gd name="connsiteX7" fmla="*/ 1084035 w 1285459"/>
              <a:gd name="connsiteY7" fmla="*/ 165512 h 1213262"/>
              <a:gd name="connsiteX8" fmla="*/ 1143000 w 1285459"/>
              <a:gd name="connsiteY8" fmla="*/ 201798 h 1213262"/>
              <a:gd name="connsiteX9" fmla="*/ 1152071 w 1285459"/>
              <a:gd name="connsiteY9" fmla="*/ 269834 h 1213262"/>
              <a:gd name="connsiteX10" fmla="*/ 1120321 w 1285459"/>
              <a:gd name="connsiteY10" fmla="*/ 306119 h 1213262"/>
              <a:gd name="connsiteX11" fmla="*/ 1102178 w 1285459"/>
              <a:gd name="connsiteY11" fmla="*/ 387762 h 1213262"/>
              <a:gd name="connsiteX12" fmla="*/ 1088571 w 1285459"/>
              <a:gd name="connsiteY12" fmla="*/ 455798 h 1213262"/>
              <a:gd name="connsiteX13" fmla="*/ 1006928 w 1285459"/>
              <a:gd name="connsiteY13" fmla="*/ 487548 h 1213262"/>
              <a:gd name="connsiteX14" fmla="*/ 966107 w 1285459"/>
              <a:gd name="connsiteY14" fmla="*/ 455798 h 1213262"/>
              <a:gd name="connsiteX15" fmla="*/ 947964 w 1285459"/>
              <a:gd name="connsiteY15" fmla="*/ 387762 h 1213262"/>
              <a:gd name="connsiteX16" fmla="*/ 916214 w 1285459"/>
              <a:gd name="connsiteY16" fmla="*/ 360548 h 1213262"/>
              <a:gd name="connsiteX17" fmla="*/ 861785 w 1285459"/>
              <a:gd name="connsiteY17" fmla="*/ 356012 h 1213262"/>
              <a:gd name="connsiteX18" fmla="*/ 802821 w 1285459"/>
              <a:gd name="connsiteY18" fmla="*/ 374155 h 1213262"/>
              <a:gd name="connsiteX19" fmla="*/ 784678 w 1285459"/>
              <a:gd name="connsiteY19" fmla="*/ 405905 h 1213262"/>
              <a:gd name="connsiteX20" fmla="*/ 811892 w 1285459"/>
              <a:gd name="connsiteY20" fmla="*/ 460334 h 1213262"/>
              <a:gd name="connsiteX21" fmla="*/ 861785 w 1285459"/>
              <a:gd name="connsiteY21" fmla="*/ 519298 h 1213262"/>
              <a:gd name="connsiteX22" fmla="*/ 866321 w 1285459"/>
              <a:gd name="connsiteY22" fmla="*/ 582798 h 1213262"/>
              <a:gd name="connsiteX23" fmla="*/ 825500 w 1285459"/>
              <a:gd name="connsiteY23" fmla="*/ 587334 h 1213262"/>
              <a:gd name="connsiteX24" fmla="*/ 784678 w 1285459"/>
              <a:gd name="connsiteY24" fmla="*/ 541977 h 1213262"/>
              <a:gd name="connsiteX25" fmla="*/ 712107 w 1285459"/>
              <a:gd name="connsiteY25" fmla="*/ 541977 h 1213262"/>
              <a:gd name="connsiteX26" fmla="*/ 712107 w 1285459"/>
              <a:gd name="connsiteY26" fmla="*/ 541977 h 1213262"/>
              <a:gd name="connsiteX27" fmla="*/ 648607 w 1285459"/>
              <a:gd name="connsiteY27" fmla="*/ 551048 h 1213262"/>
              <a:gd name="connsiteX28" fmla="*/ 571500 w 1285459"/>
              <a:gd name="connsiteY28" fmla="*/ 514762 h 1213262"/>
              <a:gd name="connsiteX29" fmla="*/ 571500 w 1285459"/>
              <a:gd name="connsiteY29" fmla="*/ 514762 h 1213262"/>
              <a:gd name="connsiteX30" fmla="*/ 512535 w 1285459"/>
              <a:gd name="connsiteY30" fmla="*/ 487548 h 1213262"/>
              <a:gd name="connsiteX31" fmla="*/ 476250 w 1285459"/>
              <a:gd name="connsiteY31" fmla="*/ 523834 h 1213262"/>
              <a:gd name="connsiteX32" fmla="*/ 430892 w 1285459"/>
              <a:gd name="connsiteY32" fmla="*/ 532905 h 1213262"/>
              <a:gd name="connsiteX33" fmla="*/ 376464 w 1285459"/>
              <a:gd name="connsiteY33" fmla="*/ 519298 h 1213262"/>
              <a:gd name="connsiteX34" fmla="*/ 353785 w 1285459"/>
              <a:gd name="connsiteY34" fmla="*/ 560119 h 1213262"/>
              <a:gd name="connsiteX35" fmla="*/ 349250 w 1285459"/>
              <a:gd name="connsiteY35" fmla="*/ 605477 h 1213262"/>
              <a:gd name="connsiteX36" fmla="*/ 349250 w 1285459"/>
              <a:gd name="connsiteY36" fmla="*/ 605477 h 1213262"/>
              <a:gd name="connsiteX37" fmla="*/ 362857 w 1285459"/>
              <a:gd name="connsiteY37" fmla="*/ 664441 h 1213262"/>
              <a:gd name="connsiteX38" fmla="*/ 358321 w 1285459"/>
              <a:gd name="connsiteY38" fmla="*/ 714334 h 1213262"/>
              <a:gd name="connsiteX39" fmla="*/ 358321 w 1285459"/>
              <a:gd name="connsiteY39" fmla="*/ 714334 h 1213262"/>
              <a:gd name="connsiteX40" fmla="*/ 331107 w 1285459"/>
              <a:gd name="connsiteY40" fmla="*/ 655369 h 1213262"/>
              <a:gd name="connsiteX41" fmla="*/ 303892 w 1285459"/>
              <a:gd name="connsiteY41" fmla="*/ 628155 h 1213262"/>
              <a:gd name="connsiteX42" fmla="*/ 272142 w 1285459"/>
              <a:gd name="connsiteY42" fmla="*/ 655369 h 1213262"/>
              <a:gd name="connsiteX43" fmla="*/ 299357 w 1285459"/>
              <a:gd name="connsiteY43" fmla="*/ 700727 h 1213262"/>
              <a:gd name="connsiteX44" fmla="*/ 299357 w 1285459"/>
              <a:gd name="connsiteY44" fmla="*/ 700727 h 1213262"/>
              <a:gd name="connsiteX45" fmla="*/ 267607 w 1285459"/>
              <a:gd name="connsiteY45" fmla="*/ 768762 h 1213262"/>
              <a:gd name="connsiteX46" fmla="*/ 312964 w 1285459"/>
              <a:gd name="connsiteY46" fmla="*/ 805048 h 1213262"/>
              <a:gd name="connsiteX47" fmla="*/ 317500 w 1285459"/>
              <a:gd name="connsiteY47" fmla="*/ 864012 h 1213262"/>
              <a:gd name="connsiteX48" fmla="*/ 258535 w 1285459"/>
              <a:gd name="connsiteY48" fmla="*/ 882155 h 1213262"/>
              <a:gd name="connsiteX49" fmla="*/ 190500 w 1285459"/>
              <a:gd name="connsiteY49" fmla="*/ 886691 h 1213262"/>
              <a:gd name="connsiteX50" fmla="*/ 136071 w 1285459"/>
              <a:gd name="connsiteY50" fmla="*/ 868548 h 1213262"/>
              <a:gd name="connsiteX51" fmla="*/ 95250 w 1285459"/>
              <a:gd name="connsiteY51" fmla="*/ 854941 h 1213262"/>
              <a:gd name="connsiteX52" fmla="*/ 22678 w 1285459"/>
              <a:gd name="connsiteY52" fmla="*/ 864012 h 1213262"/>
              <a:gd name="connsiteX53" fmla="*/ 0 w 1285459"/>
              <a:gd name="connsiteY53" fmla="*/ 904834 h 1213262"/>
              <a:gd name="connsiteX54" fmla="*/ 54428 w 1285459"/>
              <a:gd name="connsiteY54" fmla="*/ 936584 h 1213262"/>
              <a:gd name="connsiteX55" fmla="*/ 117928 w 1285459"/>
              <a:gd name="connsiteY55" fmla="*/ 913905 h 1213262"/>
              <a:gd name="connsiteX56" fmla="*/ 158750 w 1285459"/>
              <a:gd name="connsiteY56" fmla="*/ 918441 h 1213262"/>
              <a:gd name="connsiteX57" fmla="*/ 185964 w 1285459"/>
              <a:gd name="connsiteY57" fmla="*/ 963798 h 1213262"/>
              <a:gd name="connsiteX58" fmla="*/ 158750 w 1285459"/>
              <a:gd name="connsiteY58" fmla="*/ 1009155 h 1213262"/>
              <a:gd name="connsiteX59" fmla="*/ 117928 w 1285459"/>
              <a:gd name="connsiteY59" fmla="*/ 1031834 h 1213262"/>
              <a:gd name="connsiteX60" fmla="*/ 68035 w 1285459"/>
              <a:gd name="connsiteY60" fmla="*/ 1054512 h 1213262"/>
              <a:gd name="connsiteX61" fmla="*/ 36285 w 1285459"/>
              <a:gd name="connsiteY61" fmla="*/ 1077191 h 1213262"/>
              <a:gd name="connsiteX62" fmla="*/ 27214 w 1285459"/>
              <a:gd name="connsiteY62" fmla="*/ 1127084 h 1213262"/>
              <a:gd name="connsiteX63" fmla="*/ 31750 w 1285459"/>
              <a:gd name="connsiteY63" fmla="*/ 1181512 h 1213262"/>
              <a:gd name="connsiteX64" fmla="*/ 77107 w 1285459"/>
              <a:gd name="connsiteY64" fmla="*/ 1195119 h 1213262"/>
              <a:gd name="connsiteX65" fmla="*/ 90714 w 1285459"/>
              <a:gd name="connsiteY65" fmla="*/ 1186048 h 1213262"/>
              <a:gd name="connsiteX66" fmla="*/ 90714 w 1285459"/>
              <a:gd name="connsiteY66" fmla="*/ 1186048 h 1213262"/>
              <a:gd name="connsiteX67" fmla="*/ 154214 w 1285459"/>
              <a:gd name="connsiteY67" fmla="*/ 1176977 h 1213262"/>
              <a:gd name="connsiteX68" fmla="*/ 181428 w 1285459"/>
              <a:gd name="connsiteY68" fmla="*/ 1208727 h 1213262"/>
              <a:gd name="connsiteX69" fmla="*/ 222250 w 1285459"/>
              <a:gd name="connsiteY69" fmla="*/ 1213262 h 1213262"/>
              <a:gd name="connsiteX70" fmla="*/ 272142 w 1285459"/>
              <a:gd name="connsiteY70" fmla="*/ 1176977 h 1213262"/>
              <a:gd name="connsiteX71" fmla="*/ 263071 w 1285459"/>
              <a:gd name="connsiteY71" fmla="*/ 1136155 h 1213262"/>
              <a:gd name="connsiteX72" fmla="*/ 208642 w 1285459"/>
              <a:gd name="connsiteY72" fmla="*/ 1118012 h 1213262"/>
              <a:gd name="connsiteX73" fmla="*/ 222250 w 1285459"/>
              <a:gd name="connsiteY73" fmla="*/ 1072655 h 1213262"/>
              <a:gd name="connsiteX74" fmla="*/ 258535 w 1285459"/>
              <a:gd name="connsiteY74" fmla="*/ 1054512 h 1213262"/>
              <a:gd name="connsiteX75" fmla="*/ 317500 w 1285459"/>
              <a:gd name="connsiteY75" fmla="*/ 1063584 h 1213262"/>
              <a:gd name="connsiteX76" fmla="*/ 308428 w 1285459"/>
              <a:gd name="connsiteY76" fmla="*/ 1113477 h 1213262"/>
              <a:gd name="connsiteX77" fmla="*/ 308428 w 1285459"/>
              <a:gd name="connsiteY77" fmla="*/ 1113477 h 1213262"/>
              <a:gd name="connsiteX78" fmla="*/ 371928 w 1285459"/>
              <a:gd name="connsiteY78" fmla="*/ 1113477 h 1213262"/>
              <a:gd name="connsiteX79" fmla="*/ 371928 w 1285459"/>
              <a:gd name="connsiteY79" fmla="*/ 1113477 h 1213262"/>
              <a:gd name="connsiteX80" fmla="*/ 390071 w 1285459"/>
              <a:gd name="connsiteY80" fmla="*/ 1054512 h 1213262"/>
              <a:gd name="connsiteX81" fmla="*/ 390071 w 1285459"/>
              <a:gd name="connsiteY81" fmla="*/ 1054512 h 1213262"/>
              <a:gd name="connsiteX82" fmla="*/ 408214 w 1285459"/>
              <a:gd name="connsiteY82" fmla="*/ 977405 h 1213262"/>
              <a:gd name="connsiteX83" fmla="*/ 421821 w 1285459"/>
              <a:gd name="connsiteY83" fmla="*/ 963798 h 1213262"/>
              <a:gd name="connsiteX84" fmla="*/ 467178 w 1285459"/>
              <a:gd name="connsiteY84" fmla="*/ 932048 h 1213262"/>
              <a:gd name="connsiteX85" fmla="*/ 426357 w 1285459"/>
              <a:gd name="connsiteY85" fmla="*/ 859477 h 1213262"/>
              <a:gd name="connsiteX86" fmla="*/ 480785 w 1285459"/>
              <a:gd name="connsiteY86" fmla="*/ 823191 h 1213262"/>
              <a:gd name="connsiteX87" fmla="*/ 562428 w 1285459"/>
              <a:gd name="connsiteY87" fmla="*/ 818655 h 1213262"/>
              <a:gd name="connsiteX88" fmla="*/ 621392 w 1285459"/>
              <a:gd name="connsiteY88" fmla="*/ 832262 h 1213262"/>
              <a:gd name="connsiteX89" fmla="*/ 576035 w 1285459"/>
              <a:gd name="connsiteY89" fmla="*/ 873084 h 1213262"/>
              <a:gd name="connsiteX90" fmla="*/ 562428 w 1285459"/>
              <a:gd name="connsiteY90" fmla="*/ 922977 h 1213262"/>
              <a:gd name="connsiteX91" fmla="*/ 589642 w 1285459"/>
              <a:gd name="connsiteY91" fmla="*/ 959262 h 1213262"/>
              <a:gd name="connsiteX92" fmla="*/ 607785 w 1285459"/>
              <a:gd name="connsiteY92" fmla="*/ 1000084 h 1213262"/>
              <a:gd name="connsiteX93" fmla="*/ 607785 w 1285459"/>
              <a:gd name="connsiteY93" fmla="*/ 1000084 h 1213262"/>
              <a:gd name="connsiteX94" fmla="*/ 653142 w 1285459"/>
              <a:gd name="connsiteY94" fmla="*/ 1036369 h 1213262"/>
              <a:gd name="connsiteX95" fmla="*/ 725714 w 1285459"/>
              <a:gd name="connsiteY95" fmla="*/ 1027298 h 1213262"/>
              <a:gd name="connsiteX96" fmla="*/ 766535 w 1285459"/>
              <a:gd name="connsiteY96" fmla="*/ 986477 h 1213262"/>
              <a:gd name="connsiteX97" fmla="*/ 852714 w 1285459"/>
              <a:gd name="connsiteY97" fmla="*/ 968334 h 1213262"/>
              <a:gd name="connsiteX98" fmla="*/ 889000 w 1285459"/>
              <a:gd name="connsiteY98" fmla="*/ 918441 h 1213262"/>
              <a:gd name="connsiteX99" fmla="*/ 947964 w 1285459"/>
              <a:gd name="connsiteY99" fmla="*/ 882155 h 1213262"/>
              <a:gd name="connsiteX100" fmla="*/ 1011464 w 1285459"/>
              <a:gd name="connsiteY100" fmla="*/ 895762 h 1213262"/>
              <a:gd name="connsiteX101" fmla="*/ 1020535 w 1285459"/>
              <a:gd name="connsiteY101" fmla="*/ 836798 h 1213262"/>
              <a:gd name="connsiteX102" fmla="*/ 1070428 w 1285459"/>
              <a:gd name="connsiteY102" fmla="*/ 805048 h 1213262"/>
              <a:gd name="connsiteX103" fmla="*/ 1061357 w 1285459"/>
              <a:gd name="connsiteY103" fmla="*/ 741548 h 1213262"/>
              <a:gd name="connsiteX104" fmla="*/ 1025071 w 1285459"/>
              <a:gd name="connsiteY104" fmla="*/ 691655 h 1213262"/>
              <a:gd name="connsiteX105" fmla="*/ 1061357 w 1285459"/>
              <a:gd name="connsiteY105" fmla="*/ 673512 h 1213262"/>
              <a:gd name="connsiteX106" fmla="*/ 1133928 w 1285459"/>
              <a:gd name="connsiteY106" fmla="*/ 682584 h 1213262"/>
              <a:gd name="connsiteX107" fmla="*/ 1170214 w 1285459"/>
              <a:gd name="connsiteY107" fmla="*/ 614548 h 1213262"/>
              <a:gd name="connsiteX108" fmla="*/ 1179285 w 1285459"/>
              <a:gd name="connsiteY108" fmla="*/ 564655 h 1213262"/>
              <a:gd name="connsiteX109" fmla="*/ 1120321 w 1285459"/>
              <a:gd name="connsiteY109" fmla="*/ 591869 h 1213262"/>
              <a:gd name="connsiteX110" fmla="*/ 1120321 w 1285459"/>
              <a:gd name="connsiteY110" fmla="*/ 591869 h 1213262"/>
              <a:gd name="connsiteX111" fmla="*/ 1138464 w 1285459"/>
              <a:gd name="connsiteY111" fmla="*/ 514762 h 1213262"/>
              <a:gd name="connsiteX112" fmla="*/ 1179285 w 1285459"/>
              <a:gd name="connsiteY112" fmla="*/ 483012 h 1213262"/>
              <a:gd name="connsiteX113" fmla="*/ 1211035 w 1285459"/>
              <a:gd name="connsiteY113" fmla="*/ 460334 h 1213262"/>
              <a:gd name="connsiteX114" fmla="*/ 1242785 w 1285459"/>
              <a:gd name="connsiteY114" fmla="*/ 501155 h 1213262"/>
              <a:gd name="connsiteX115" fmla="*/ 1251857 w 1285459"/>
              <a:gd name="connsiteY115" fmla="*/ 560119 h 1213262"/>
              <a:gd name="connsiteX116" fmla="*/ 1283607 w 1285459"/>
              <a:gd name="connsiteY116" fmla="*/ 573727 h 1213262"/>
              <a:gd name="connsiteX117" fmla="*/ 1283607 w 1285459"/>
              <a:gd name="connsiteY117" fmla="*/ 573727 h 1213262"/>
              <a:gd name="connsiteX0" fmla="*/ 1285459 w 1285459"/>
              <a:gd name="connsiteY0" fmla="*/ 191768 h 1213262"/>
              <a:gd name="connsiteX1" fmla="*/ 1238377 w 1285459"/>
              <a:gd name="connsiteY1" fmla="*/ 159763 h 1213262"/>
              <a:gd name="connsiteX2" fmla="*/ 1080969 w 1285459"/>
              <a:gd name="connsiteY2" fmla="*/ 77481 h 1213262"/>
              <a:gd name="connsiteX3" fmla="*/ 1141786 w 1285459"/>
              <a:gd name="connsiteY3" fmla="*/ 113256 h 1213262"/>
              <a:gd name="connsiteX4" fmla="*/ 1020152 w 1285459"/>
              <a:gd name="connsiteY4" fmla="*/ 38129 h 1213262"/>
              <a:gd name="connsiteX5" fmla="*/ 957035 w 1285459"/>
              <a:gd name="connsiteY5" fmla="*/ 2227 h 1213262"/>
              <a:gd name="connsiteX6" fmla="*/ 997857 w 1285459"/>
              <a:gd name="connsiteY6" fmla="*/ 83869 h 1213262"/>
              <a:gd name="connsiteX7" fmla="*/ 1038678 w 1285459"/>
              <a:gd name="connsiteY7" fmla="*/ 151905 h 1213262"/>
              <a:gd name="connsiteX8" fmla="*/ 1084035 w 1285459"/>
              <a:gd name="connsiteY8" fmla="*/ 165512 h 1213262"/>
              <a:gd name="connsiteX9" fmla="*/ 1143000 w 1285459"/>
              <a:gd name="connsiteY9" fmla="*/ 201798 h 1213262"/>
              <a:gd name="connsiteX10" fmla="*/ 1152071 w 1285459"/>
              <a:gd name="connsiteY10" fmla="*/ 269834 h 1213262"/>
              <a:gd name="connsiteX11" fmla="*/ 1120321 w 1285459"/>
              <a:gd name="connsiteY11" fmla="*/ 306119 h 1213262"/>
              <a:gd name="connsiteX12" fmla="*/ 1102178 w 1285459"/>
              <a:gd name="connsiteY12" fmla="*/ 387762 h 1213262"/>
              <a:gd name="connsiteX13" fmla="*/ 1088571 w 1285459"/>
              <a:gd name="connsiteY13" fmla="*/ 455798 h 1213262"/>
              <a:gd name="connsiteX14" fmla="*/ 1006928 w 1285459"/>
              <a:gd name="connsiteY14" fmla="*/ 487548 h 1213262"/>
              <a:gd name="connsiteX15" fmla="*/ 966107 w 1285459"/>
              <a:gd name="connsiteY15" fmla="*/ 455798 h 1213262"/>
              <a:gd name="connsiteX16" fmla="*/ 947964 w 1285459"/>
              <a:gd name="connsiteY16" fmla="*/ 387762 h 1213262"/>
              <a:gd name="connsiteX17" fmla="*/ 916214 w 1285459"/>
              <a:gd name="connsiteY17" fmla="*/ 360548 h 1213262"/>
              <a:gd name="connsiteX18" fmla="*/ 861785 w 1285459"/>
              <a:gd name="connsiteY18" fmla="*/ 356012 h 1213262"/>
              <a:gd name="connsiteX19" fmla="*/ 802821 w 1285459"/>
              <a:gd name="connsiteY19" fmla="*/ 374155 h 1213262"/>
              <a:gd name="connsiteX20" fmla="*/ 784678 w 1285459"/>
              <a:gd name="connsiteY20" fmla="*/ 405905 h 1213262"/>
              <a:gd name="connsiteX21" fmla="*/ 811892 w 1285459"/>
              <a:gd name="connsiteY21" fmla="*/ 460334 h 1213262"/>
              <a:gd name="connsiteX22" fmla="*/ 861785 w 1285459"/>
              <a:gd name="connsiteY22" fmla="*/ 519298 h 1213262"/>
              <a:gd name="connsiteX23" fmla="*/ 866321 w 1285459"/>
              <a:gd name="connsiteY23" fmla="*/ 582798 h 1213262"/>
              <a:gd name="connsiteX24" fmla="*/ 825500 w 1285459"/>
              <a:gd name="connsiteY24" fmla="*/ 587334 h 1213262"/>
              <a:gd name="connsiteX25" fmla="*/ 784678 w 1285459"/>
              <a:gd name="connsiteY25" fmla="*/ 541977 h 1213262"/>
              <a:gd name="connsiteX26" fmla="*/ 712107 w 1285459"/>
              <a:gd name="connsiteY26" fmla="*/ 541977 h 1213262"/>
              <a:gd name="connsiteX27" fmla="*/ 712107 w 1285459"/>
              <a:gd name="connsiteY27" fmla="*/ 541977 h 1213262"/>
              <a:gd name="connsiteX28" fmla="*/ 648607 w 1285459"/>
              <a:gd name="connsiteY28" fmla="*/ 551048 h 1213262"/>
              <a:gd name="connsiteX29" fmla="*/ 571500 w 1285459"/>
              <a:gd name="connsiteY29" fmla="*/ 514762 h 1213262"/>
              <a:gd name="connsiteX30" fmla="*/ 571500 w 1285459"/>
              <a:gd name="connsiteY30" fmla="*/ 514762 h 1213262"/>
              <a:gd name="connsiteX31" fmla="*/ 512535 w 1285459"/>
              <a:gd name="connsiteY31" fmla="*/ 487548 h 1213262"/>
              <a:gd name="connsiteX32" fmla="*/ 476250 w 1285459"/>
              <a:gd name="connsiteY32" fmla="*/ 523834 h 1213262"/>
              <a:gd name="connsiteX33" fmla="*/ 430892 w 1285459"/>
              <a:gd name="connsiteY33" fmla="*/ 532905 h 1213262"/>
              <a:gd name="connsiteX34" fmla="*/ 376464 w 1285459"/>
              <a:gd name="connsiteY34" fmla="*/ 519298 h 1213262"/>
              <a:gd name="connsiteX35" fmla="*/ 353785 w 1285459"/>
              <a:gd name="connsiteY35" fmla="*/ 560119 h 1213262"/>
              <a:gd name="connsiteX36" fmla="*/ 349250 w 1285459"/>
              <a:gd name="connsiteY36" fmla="*/ 605477 h 1213262"/>
              <a:gd name="connsiteX37" fmla="*/ 349250 w 1285459"/>
              <a:gd name="connsiteY37" fmla="*/ 605477 h 1213262"/>
              <a:gd name="connsiteX38" fmla="*/ 362857 w 1285459"/>
              <a:gd name="connsiteY38" fmla="*/ 664441 h 1213262"/>
              <a:gd name="connsiteX39" fmla="*/ 358321 w 1285459"/>
              <a:gd name="connsiteY39" fmla="*/ 714334 h 1213262"/>
              <a:gd name="connsiteX40" fmla="*/ 358321 w 1285459"/>
              <a:gd name="connsiteY40" fmla="*/ 714334 h 1213262"/>
              <a:gd name="connsiteX41" fmla="*/ 331107 w 1285459"/>
              <a:gd name="connsiteY41" fmla="*/ 655369 h 1213262"/>
              <a:gd name="connsiteX42" fmla="*/ 303892 w 1285459"/>
              <a:gd name="connsiteY42" fmla="*/ 628155 h 1213262"/>
              <a:gd name="connsiteX43" fmla="*/ 272142 w 1285459"/>
              <a:gd name="connsiteY43" fmla="*/ 655369 h 1213262"/>
              <a:gd name="connsiteX44" fmla="*/ 299357 w 1285459"/>
              <a:gd name="connsiteY44" fmla="*/ 700727 h 1213262"/>
              <a:gd name="connsiteX45" fmla="*/ 299357 w 1285459"/>
              <a:gd name="connsiteY45" fmla="*/ 700727 h 1213262"/>
              <a:gd name="connsiteX46" fmla="*/ 267607 w 1285459"/>
              <a:gd name="connsiteY46" fmla="*/ 768762 h 1213262"/>
              <a:gd name="connsiteX47" fmla="*/ 312964 w 1285459"/>
              <a:gd name="connsiteY47" fmla="*/ 805048 h 1213262"/>
              <a:gd name="connsiteX48" fmla="*/ 317500 w 1285459"/>
              <a:gd name="connsiteY48" fmla="*/ 864012 h 1213262"/>
              <a:gd name="connsiteX49" fmla="*/ 258535 w 1285459"/>
              <a:gd name="connsiteY49" fmla="*/ 882155 h 1213262"/>
              <a:gd name="connsiteX50" fmla="*/ 190500 w 1285459"/>
              <a:gd name="connsiteY50" fmla="*/ 886691 h 1213262"/>
              <a:gd name="connsiteX51" fmla="*/ 136071 w 1285459"/>
              <a:gd name="connsiteY51" fmla="*/ 868548 h 1213262"/>
              <a:gd name="connsiteX52" fmla="*/ 95250 w 1285459"/>
              <a:gd name="connsiteY52" fmla="*/ 854941 h 1213262"/>
              <a:gd name="connsiteX53" fmla="*/ 22678 w 1285459"/>
              <a:gd name="connsiteY53" fmla="*/ 864012 h 1213262"/>
              <a:gd name="connsiteX54" fmla="*/ 0 w 1285459"/>
              <a:gd name="connsiteY54" fmla="*/ 904834 h 1213262"/>
              <a:gd name="connsiteX55" fmla="*/ 54428 w 1285459"/>
              <a:gd name="connsiteY55" fmla="*/ 936584 h 1213262"/>
              <a:gd name="connsiteX56" fmla="*/ 117928 w 1285459"/>
              <a:gd name="connsiteY56" fmla="*/ 913905 h 1213262"/>
              <a:gd name="connsiteX57" fmla="*/ 158750 w 1285459"/>
              <a:gd name="connsiteY57" fmla="*/ 918441 h 1213262"/>
              <a:gd name="connsiteX58" fmla="*/ 185964 w 1285459"/>
              <a:gd name="connsiteY58" fmla="*/ 963798 h 1213262"/>
              <a:gd name="connsiteX59" fmla="*/ 158750 w 1285459"/>
              <a:gd name="connsiteY59" fmla="*/ 1009155 h 1213262"/>
              <a:gd name="connsiteX60" fmla="*/ 117928 w 1285459"/>
              <a:gd name="connsiteY60" fmla="*/ 1031834 h 1213262"/>
              <a:gd name="connsiteX61" fmla="*/ 68035 w 1285459"/>
              <a:gd name="connsiteY61" fmla="*/ 1054512 h 1213262"/>
              <a:gd name="connsiteX62" fmla="*/ 36285 w 1285459"/>
              <a:gd name="connsiteY62" fmla="*/ 1077191 h 1213262"/>
              <a:gd name="connsiteX63" fmla="*/ 27214 w 1285459"/>
              <a:gd name="connsiteY63" fmla="*/ 1127084 h 1213262"/>
              <a:gd name="connsiteX64" fmla="*/ 31750 w 1285459"/>
              <a:gd name="connsiteY64" fmla="*/ 1181512 h 1213262"/>
              <a:gd name="connsiteX65" fmla="*/ 77107 w 1285459"/>
              <a:gd name="connsiteY65" fmla="*/ 1195119 h 1213262"/>
              <a:gd name="connsiteX66" fmla="*/ 90714 w 1285459"/>
              <a:gd name="connsiteY66" fmla="*/ 1186048 h 1213262"/>
              <a:gd name="connsiteX67" fmla="*/ 90714 w 1285459"/>
              <a:gd name="connsiteY67" fmla="*/ 1186048 h 1213262"/>
              <a:gd name="connsiteX68" fmla="*/ 154214 w 1285459"/>
              <a:gd name="connsiteY68" fmla="*/ 1176977 h 1213262"/>
              <a:gd name="connsiteX69" fmla="*/ 181428 w 1285459"/>
              <a:gd name="connsiteY69" fmla="*/ 1208727 h 1213262"/>
              <a:gd name="connsiteX70" fmla="*/ 222250 w 1285459"/>
              <a:gd name="connsiteY70" fmla="*/ 1213262 h 1213262"/>
              <a:gd name="connsiteX71" fmla="*/ 272142 w 1285459"/>
              <a:gd name="connsiteY71" fmla="*/ 1176977 h 1213262"/>
              <a:gd name="connsiteX72" fmla="*/ 263071 w 1285459"/>
              <a:gd name="connsiteY72" fmla="*/ 1136155 h 1213262"/>
              <a:gd name="connsiteX73" fmla="*/ 208642 w 1285459"/>
              <a:gd name="connsiteY73" fmla="*/ 1118012 h 1213262"/>
              <a:gd name="connsiteX74" fmla="*/ 222250 w 1285459"/>
              <a:gd name="connsiteY74" fmla="*/ 1072655 h 1213262"/>
              <a:gd name="connsiteX75" fmla="*/ 258535 w 1285459"/>
              <a:gd name="connsiteY75" fmla="*/ 1054512 h 1213262"/>
              <a:gd name="connsiteX76" fmla="*/ 317500 w 1285459"/>
              <a:gd name="connsiteY76" fmla="*/ 1063584 h 1213262"/>
              <a:gd name="connsiteX77" fmla="*/ 308428 w 1285459"/>
              <a:gd name="connsiteY77" fmla="*/ 1113477 h 1213262"/>
              <a:gd name="connsiteX78" fmla="*/ 308428 w 1285459"/>
              <a:gd name="connsiteY78" fmla="*/ 1113477 h 1213262"/>
              <a:gd name="connsiteX79" fmla="*/ 371928 w 1285459"/>
              <a:gd name="connsiteY79" fmla="*/ 1113477 h 1213262"/>
              <a:gd name="connsiteX80" fmla="*/ 371928 w 1285459"/>
              <a:gd name="connsiteY80" fmla="*/ 1113477 h 1213262"/>
              <a:gd name="connsiteX81" fmla="*/ 390071 w 1285459"/>
              <a:gd name="connsiteY81" fmla="*/ 1054512 h 1213262"/>
              <a:gd name="connsiteX82" fmla="*/ 390071 w 1285459"/>
              <a:gd name="connsiteY82" fmla="*/ 1054512 h 1213262"/>
              <a:gd name="connsiteX83" fmla="*/ 408214 w 1285459"/>
              <a:gd name="connsiteY83" fmla="*/ 977405 h 1213262"/>
              <a:gd name="connsiteX84" fmla="*/ 421821 w 1285459"/>
              <a:gd name="connsiteY84" fmla="*/ 963798 h 1213262"/>
              <a:gd name="connsiteX85" fmla="*/ 467178 w 1285459"/>
              <a:gd name="connsiteY85" fmla="*/ 932048 h 1213262"/>
              <a:gd name="connsiteX86" fmla="*/ 426357 w 1285459"/>
              <a:gd name="connsiteY86" fmla="*/ 859477 h 1213262"/>
              <a:gd name="connsiteX87" fmla="*/ 480785 w 1285459"/>
              <a:gd name="connsiteY87" fmla="*/ 823191 h 1213262"/>
              <a:gd name="connsiteX88" fmla="*/ 562428 w 1285459"/>
              <a:gd name="connsiteY88" fmla="*/ 818655 h 1213262"/>
              <a:gd name="connsiteX89" fmla="*/ 621392 w 1285459"/>
              <a:gd name="connsiteY89" fmla="*/ 832262 h 1213262"/>
              <a:gd name="connsiteX90" fmla="*/ 576035 w 1285459"/>
              <a:gd name="connsiteY90" fmla="*/ 873084 h 1213262"/>
              <a:gd name="connsiteX91" fmla="*/ 562428 w 1285459"/>
              <a:gd name="connsiteY91" fmla="*/ 922977 h 1213262"/>
              <a:gd name="connsiteX92" fmla="*/ 589642 w 1285459"/>
              <a:gd name="connsiteY92" fmla="*/ 959262 h 1213262"/>
              <a:gd name="connsiteX93" fmla="*/ 607785 w 1285459"/>
              <a:gd name="connsiteY93" fmla="*/ 1000084 h 1213262"/>
              <a:gd name="connsiteX94" fmla="*/ 607785 w 1285459"/>
              <a:gd name="connsiteY94" fmla="*/ 1000084 h 1213262"/>
              <a:gd name="connsiteX95" fmla="*/ 653142 w 1285459"/>
              <a:gd name="connsiteY95" fmla="*/ 1036369 h 1213262"/>
              <a:gd name="connsiteX96" fmla="*/ 725714 w 1285459"/>
              <a:gd name="connsiteY96" fmla="*/ 1027298 h 1213262"/>
              <a:gd name="connsiteX97" fmla="*/ 766535 w 1285459"/>
              <a:gd name="connsiteY97" fmla="*/ 986477 h 1213262"/>
              <a:gd name="connsiteX98" fmla="*/ 852714 w 1285459"/>
              <a:gd name="connsiteY98" fmla="*/ 968334 h 1213262"/>
              <a:gd name="connsiteX99" fmla="*/ 889000 w 1285459"/>
              <a:gd name="connsiteY99" fmla="*/ 918441 h 1213262"/>
              <a:gd name="connsiteX100" fmla="*/ 947964 w 1285459"/>
              <a:gd name="connsiteY100" fmla="*/ 882155 h 1213262"/>
              <a:gd name="connsiteX101" fmla="*/ 1011464 w 1285459"/>
              <a:gd name="connsiteY101" fmla="*/ 895762 h 1213262"/>
              <a:gd name="connsiteX102" fmla="*/ 1020535 w 1285459"/>
              <a:gd name="connsiteY102" fmla="*/ 836798 h 1213262"/>
              <a:gd name="connsiteX103" fmla="*/ 1070428 w 1285459"/>
              <a:gd name="connsiteY103" fmla="*/ 805048 h 1213262"/>
              <a:gd name="connsiteX104" fmla="*/ 1061357 w 1285459"/>
              <a:gd name="connsiteY104" fmla="*/ 741548 h 1213262"/>
              <a:gd name="connsiteX105" fmla="*/ 1025071 w 1285459"/>
              <a:gd name="connsiteY105" fmla="*/ 691655 h 1213262"/>
              <a:gd name="connsiteX106" fmla="*/ 1061357 w 1285459"/>
              <a:gd name="connsiteY106" fmla="*/ 673512 h 1213262"/>
              <a:gd name="connsiteX107" fmla="*/ 1133928 w 1285459"/>
              <a:gd name="connsiteY107" fmla="*/ 682584 h 1213262"/>
              <a:gd name="connsiteX108" fmla="*/ 1170214 w 1285459"/>
              <a:gd name="connsiteY108" fmla="*/ 614548 h 1213262"/>
              <a:gd name="connsiteX109" fmla="*/ 1179285 w 1285459"/>
              <a:gd name="connsiteY109" fmla="*/ 564655 h 1213262"/>
              <a:gd name="connsiteX110" fmla="*/ 1120321 w 1285459"/>
              <a:gd name="connsiteY110" fmla="*/ 591869 h 1213262"/>
              <a:gd name="connsiteX111" fmla="*/ 1120321 w 1285459"/>
              <a:gd name="connsiteY111" fmla="*/ 591869 h 1213262"/>
              <a:gd name="connsiteX112" fmla="*/ 1138464 w 1285459"/>
              <a:gd name="connsiteY112" fmla="*/ 514762 h 1213262"/>
              <a:gd name="connsiteX113" fmla="*/ 1179285 w 1285459"/>
              <a:gd name="connsiteY113" fmla="*/ 483012 h 1213262"/>
              <a:gd name="connsiteX114" fmla="*/ 1211035 w 1285459"/>
              <a:gd name="connsiteY114" fmla="*/ 460334 h 1213262"/>
              <a:gd name="connsiteX115" fmla="*/ 1242785 w 1285459"/>
              <a:gd name="connsiteY115" fmla="*/ 501155 h 1213262"/>
              <a:gd name="connsiteX116" fmla="*/ 1251857 w 1285459"/>
              <a:gd name="connsiteY116" fmla="*/ 560119 h 1213262"/>
              <a:gd name="connsiteX117" fmla="*/ 1283607 w 1285459"/>
              <a:gd name="connsiteY117" fmla="*/ 573727 h 1213262"/>
              <a:gd name="connsiteX118" fmla="*/ 1283607 w 1285459"/>
              <a:gd name="connsiteY118" fmla="*/ 573727 h 1213262"/>
              <a:gd name="connsiteX0" fmla="*/ 1285459 w 1285459"/>
              <a:gd name="connsiteY0" fmla="*/ 191768 h 1213262"/>
              <a:gd name="connsiteX1" fmla="*/ 1251077 w 1285459"/>
              <a:gd name="connsiteY1" fmla="*/ 197863 h 1213262"/>
              <a:gd name="connsiteX2" fmla="*/ 1080969 w 1285459"/>
              <a:gd name="connsiteY2" fmla="*/ 77481 h 1213262"/>
              <a:gd name="connsiteX3" fmla="*/ 1141786 w 1285459"/>
              <a:gd name="connsiteY3" fmla="*/ 113256 h 1213262"/>
              <a:gd name="connsiteX4" fmla="*/ 1020152 w 1285459"/>
              <a:gd name="connsiteY4" fmla="*/ 38129 h 1213262"/>
              <a:gd name="connsiteX5" fmla="*/ 957035 w 1285459"/>
              <a:gd name="connsiteY5" fmla="*/ 2227 h 1213262"/>
              <a:gd name="connsiteX6" fmla="*/ 997857 w 1285459"/>
              <a:gd name="connsiteY6" fmla="*/ 83869 h 1213262"/>
              <a:gd name="connsiteX7" fmla="*/ 1038678 w 1285459"/>
              <a:gd name="connsiteY7" fmla="*/ 151905 h 1213262"/>
              <a:gd name="connsiteX8" fmla="*/ 1084035 w 1285459"/>
              <a:gd name="connsiteY8" fmla="*/ 165512 h 1213262"/>
              <a:gd name="connsiteX9" fmla="*/ 1143000 w 1285459"/>
              <a:gd name="connsiteY9" fmla="*/ 201798 h 1213262"/>
              <a:gd name="connsiteX10" fmla="*/ 1152071 w 1285459"/>
              <a:gd name="connsiteY10" fmla="*/ 269834 h 1213262"/>
              <a:gd name="connsiteX11" fmla="*/ 1120321 w 1285459"/>
              <a:gd name="connsiteY11" fmla="*/ 306119 h 1213262"/>
              <a:gd name="connsiteX12" fmla="*/ 1102178 w 1285459"/>
              <a:gd name="connsiteY12" fmla="*/ 387762 h 1213262"/>
              <a:gd name="connsiteX13" fmla="*/ 1088571 w 1285459"/>
              <a:gd name="connsiteY13" fmla="*/ 455798 h 1213262"/>
              <a:gd name="connsiteX14" fmla="*/ 1006928 w 1285459"/>
              <a:gd name="connsiteY14" fmla="*/ 487548 h 1213262"/>
              <a:gd name="connsiteX15" fmla="*/ 966107 w 1285459"/>
              <a:gd name="connsiteY15" fmla="*/ 455798 h 1213262"/>
              <a:gd name="connsiteX16" fmla="*/ 947964 w 1285459"/>
              <a:gd name="connsiteY16" fmla="*/ 387762 h 1213262"/>
              <a:gd name="connsiteX17" fmla="*/ 916214 w 1285459"/>
              <a:gd name="connsiteY17" fmla="*/ 360548 h 1213262"/>
              <a:gd name="connsiteX18" fmla="*/ 861785 w 1285459"/>
              <a:gd name="connsiteY18" fmla="*/ 356012 h 1213262"/>
              <a:gd name="connsiteX19" fmla="*/ 802821 w 1285459"/>
              <a:gd name="connsiteY19" fmla="*/ 374155 h 1213262"/>
              <a:gd name="connsiteX20" fmla="*/ 784678 w 1285459"/>
              <a:gd name="connsiteY20" fmla="*/ 405905 h 1213262"/>
              <a:gd name="connsiteX21" fmla="*/ 811892 w 1285459"/>
              <a:gd name="connsiteY21" fmla="*/ 460334 h 1213262"/>
              <a:gd name="connsiteX22" fmla="*/ 861785 w 1285459"/>
              <a:gd name="connsiteY22" fmla="*/ 519298 h 1213262"/>
              <a:gd name="connsiteX23" fmla="*/ 866321 w 1285459"/>
              <a:gd name="connsiteY23" fmla="*/ 582798 h 1213262"/>
              <a:gd name="connsiteX24" fmla="*/ 825500 w 1285459"/>
              <a:gd name="connsiteY24" fmla="*/ 587334 h 1213262"/>
              <a:gd name="connsiteX25" fmla="*/ 784678 w 1285459"/>
              <a:gd name="connsiteY25" fmla="*/ 541977 h 1213262"/>
              <a:gd name="connsiteX26" fmla="*/ 712107 w 1285459"/>
              <a:gd name="connsiteY26" fmla="*/ 541977 h 1213262"/>
              <a:gd name="connsiteX27" fmla="*/ 712107 w 1285459"/>
              <a:gd name="connsiteY27" fmla="*/ 541977 h 1213262"/>
              <a:gd name="connsiteX28" fmla="*/ 648607 w 1285459"/>
              <a:gd name="connsiteY28" fmla="*/ 551048 h 1213262"/>
              <a:gd name="connsiteX29" fmla="*/ 571500 w 1285459"/>
              <a:gd name="connsiteY29" fmla="*/ 514762 h 1213262"/>
              <a:gd name="connsiteX30" fmla="*/ 571500 w 1285459"/>
              <a:gd name="connsiteY30" fmla="*/ 514762 h 1213262"/>
              <a:gd name="connsiteX31" fmla="*/ 512535 w 1285459"/>
              <a:gd name="connsiteY31" fmla="*/ 487548 h 1213262"/>
              <a:gd name="connsiteX32" fmla="*/ 476250 w 1285459"/>
              <a:gd name="connsiteY32" fmla="*/ 523834 h 1213262"/>
              <a:gd name="connsiteX33" fmla="*/ 430892 w 1285459"/>
              <a:gd name="connsiteY33" fmla="*/ 532905 h 1213262"/>
              <a:gd name="connsiteX34" fmla="*/ 376464 w 1285459"/>
              <a:gd name="connsiteY34" fmla="*/ 519298 h 1213262"/>
              <a:gd name="connsiteX35" fmla="*/ 353785 w 1285459"/>
              <a:gd name="connsiteY35" fmla="*/ 560119 h 1213262"/>
              <a:gd name="connsiteX36" fmla="*/ 349250 w 1285459"/>
              <a:gd name="connsiteY36" fmla="*/ 605477 h 1213262"/>
              <a:gd name="connsiteX37" fmla="*/ 349250 w 1285459"/>
              <a:gd name="connsiteY37" fmla="*/ 605477 h 1213262"/>
              <a:gd name="connsiteX38" fmla="*/ 362857 w 1285459"/>
              <a:gd name="connsiteY38" fmla="*/ 664441 h 1213262"/>
              <a:gd name="connsiteX39" fmla="*/ 358321 w 1285459"/>
              <a:gd name="connsiteY39" fmla="*/ 714334 h 1213262"/>
              <a:gd name="connsiteX40" fmla="*/ 358321 w 1285459"/>
              <a:gd name="connsiteY40" fmla="*/ 714334 h 1213262"/>
              <a:gd name="connsiteX41" fmla="*/ 331107 w 1285459"/>
              <a:gd name="connsiteY41" fmla="*/ 655369 h 1213262"/>
              <a:gd name="connsiteX42" fmla="*/ 303892 w 1285459"/>
              <a:gd name="connsiteY42" fmla="*/ 628155 h 1213262"/>
              <a:gd name="connsiteX43" fmla="*/ 272142 w 1285459"/>
              <a:gd name="connsiteY43" fmla="*/ 655369 h 1213262"/>
              <a:gd name="connsiteX44" fmla="*/ 299357 w 1285459"/>
              <a:gd name="connsiteY44" fmla="*/ 700727 h 1213262"/>
              <a:gd name="connsiteX45" fmla="*/ 299357 w 1285459"/>
              <a:gd name="connsiteY45" fmla="*/ 700727 h 1213262"/>
              <a:gd name="connsiteX46" fmla="*/ 267607 w 1285459"/>
              <a:gd name="connsiteY46" fmla="*/ 768762 h 1213262"/>
              <a:gd name="connsiteX47" fmla="*/ 312964 w 1285459"/>
              <a:gd name="connsiteY47" fmla="*/ 805048 h 1213262"/>
              <a:gd name="connsiteX48" fmla="*/ 317500 w 1285459"/>
              <a:gd name="connsiteY48" fmla="*/ 864012 h 1213262"/>
              <a:gd name="connsiteX49" fmla="*/ 258535 w 1285459"/>
              <a:gd name="connsiteY49" fmla="*/ 882155 h 1213262"/>
              <a:gd name="connsiteX50" fmla="*/ 190500 w 1285459"/>
              <a:gd name="connsiteY50" fmla="*/ 886691 h 1213262"/>
              <a:gd name="connsiteX51" fmla="*/ 136071 w 1285459"/>
              <a:gd name="connsiteY51" fmla="*/ 868548 h 1213262"/>
              <a:gd name="connsiteX52" fmla="*/ 95250 w 1285459"/>
              <a:gd name="connsiteY52" fmla="*/ 854941 h 1213262"/>
              <a:gd name="connsiteX53" fmla="*/ 22678 w 1285459"/>
              <a:gd name="connsiteY53" fmla="*/ 864012 h 1213262"/>
              <a:gd name="connsiteX54" fmla="*/ 0 w 1285459"/>
              <a:gd name="connsiteY54" fmla="*/ 904834 h 1213262"/>
              <a:gd name="connsiteX55" fmla="*/ 54428 w 1285459"/>
              <a:gd name="connsiteY55" fmla="*/ 936584 h 1213262"/>
              <a:gd name="connsiteX56" fmla="*/ 117928 w 1285459"/>
              <a:gd name="connsiteY56" fmla="*/ 913905 h 1213262"/>
              <a:gd name="connsiteX57" fmla="*/ 158750 w 1285459"/>
              <a:gd name="connsiteY57" fmla="*/ 918441 h 1213262"/>
              <a:gd name="connsiteX58" fmla="*/ 185964 w 1285459"/>
              <a:gd name="connsiteY58" fmla="*/ 963798 h 1213262"/>
              <a:gd name="connsiteX59" fmla="*/ 158750 w 1285459"/>
              <a:gd name="connsiteY59" fmla="*/ 1009155 h 1213262"/>
              <a:gd name="connsiteX60" fmla="*/ 117928 w 1285459"/>
              <a:gd name="connsiteY60" fmla="*/ 1031834 h 1213262"/>
              <a:gd name="connsiteX61" fmla="*/ 68035 w 1285459"/>
              <a:gd name="connsiteY61" fmla="*/ 1054512 h 1213262"/>
              <a:gd name="connsiteX62" fmla="*/ 36285 w 1285459"/>
              <a:gd name="connsiteY62" fmla="*/ 1077191 h 1213262"/>
              <a:gd name="connsiteX63" fmla="*/ 27214 w 1285459"/>
              <a:gd name="connsiteY63" fmla="*/ 1127084 h 1213262"/>
              <a:gd name="connsiteX64" fmla="*/ 31750 w 1285459"/>
              <a:gd name="connsiteY64" fmla="*/ 1181512 h 1213262"/>
              <a:gd name="connsiteX65" fmla="*/ 77107 w 1285459"/>
              <a:gd name="connsiteY65" fmla="*/ 1195119 h 1213262"/>
              <a:gd name="connsiteX66" fmla="*/ 90714 w 1285459"/>
              <a:gd name="connsiteY66" fmla="*/ 1186048 h 1213262"/>
              <a:gd name="connsiteX67" fmla="*/ 90714 w 1285459"/>
              <a:gd name="connsiteY67" fmla="*/ 1186048 h 1213262"/>
              <a:gd name="connsiteX68" fmla="*/ 154214 w 1285459"/>
              <a:gd name="connsiteY68" fmla="*/ 1176977 h 1213262"/>
              <a:gd name="connsiteX69" fmla="*/ 181428 w 1285459"/>
              <a:gd name="connsiteY69" fmla="*/ 1208727 h 1213262"/>
              <a:gd name="connsiteX70" fmla="*/ 222250 w 1285459"/>
              <a:gd name="connsiteY70" fmla="*/ 1213262 h 1213262"/>
              <a:gd name="connsiteX71" fmla="*/ 272142 w 1285459"/>
              <a:gd name="connsiteY71" fmla="*/ 1176977 h 1213262"/>
              <a:gd name="connsiteX72" fmla="*/ 263071 w 1285459"/>
              <a:gd name="connsiteY72" fmla="*/ 1136155 h 1213262"/>
              <a:gd name="connsiteX73" fmla="*/ 208642 w 1285459"/>
              <a:gd name="connsiteY73" fmla="*/ 1118012 h 1213262"/>
              <a:gd name="connsiteX74" fmla="*/ 222250 w 1285459"/>
              <a:gd name="connsiteY74" fmla="*/ 1072655 h 1213262"/>
              <a:gd name="connsiteX75" fmla="*/ 258535 w 1285459"/>
              <a:gd name="connsiteY75" fmla="*/ 1054512 h 1213262"/>
              <a:gd name="connsiteX76" fmla="*/ 317500 w 1285459"/>
              <a:gd name="connsiteY76" fmla="*/ 1063584 h 1213262"/>
              <a:gd name="connsiteX77" fmla="*/ 308428 w 1285459"/>
              <a:gd name="connsiteY77" fmla="*/ 1113477 h 1213262"/>
              <a:gd name="connsiteX78" fmla="*/ 308428 w 1285459"/>
              <a:gd name="connsiteY78" fmla="*/ 1113477 h 1213262"/>
              <a:gd name="connsiteX79" fmla="*/ 371928 w 1285459"/>
              <a:gd name="connsiteY79" fmla="*/ 1113477 h 1213262"/>
              <a:gd name="connsiteX80" fmla="*/ 371928 w 1285459"/>
              <a:gd name="connsiteY80" fmla="*/ 1113477 h 1213262"/>
              <a:gd name="connsiteX81" fmla="*/ 390071 w 1285459"/>
              <a:gd name="connsiteY81" fmla="*/ 1054512 h 1213262"/>
              <a:gd name="connsiteX82" fmla="*/ 390071 w 1285459"/>
              <a:gd name="connsiteY82" fmla="*/ 1054512 h 1213262"/>
              <a:gd name="connsiteX83" fmla="*/ 408214 w 1285459"/>
              <a:gd name="connsiteY83" fmla="*/ 977405 h 1213262"/>
              <a:gd name="connsiteX84" fmla="*/ 421821 w 1285459"/>
              <a:gd name="connsiteY84" fmla="*/ 963798 h 1213262"/>
              <a:gd name="connsiteX85" fmla="*/ 467178 w 1285459"/>
              <a:gd name="connsiteY85" fmla="*/ 932048 h 1213262"/>
              <a:gd name="connsiteX86" fmla="*/ 426357 w 1285459"/>
              <a:gd name="connsiteY86" fmla="*/ 859477 h 1213262"/>
              <a:gd name="connsiteX87" fmla="*/ 480785 w 1285459"/>
              <a:gd name="connsiteY87" fmla="*/ 823191 h 1213262"/>
              <a:gd name="connsiteX88" fmla="*/ 562428 w 1285459"/>
              <a:gd name="connsiteY88" fmla="*/ 818655 h 1213262"/>
              <a:gd name="connsiteX89" fmla="*/ 621392 w 1285459"/>
              <a:gd name="connsiteY89" fmla="*/ 832262 h 1213262"/>
              <a:gd name="connsiteX90" fmla="*/ 576035 w 1285459"/>
              <a:gd name="connsiteY90" fmla="*/ 873084 h 1213262"/>
              <a:gd name="connsiteX91" fmla="*/ 562428 w 1285459"/>
              <a:gd name="connsiteY91" fmla="*/ 922977 h 1213262"/>
              <a:gd name="connsiteX92" fmla="*/ 589642 w 1285459"/>
              <a:gd name="connsiteY92" fmla="*/ 959262 h 1213262"/>
              <a:gd name="connsiteX93" fmla="*/ 607785 w 1285459"/>
              <a:gd name="connsiteY93" fmla="*/ 1000084 h 1213262"/>
              <a:gd name="connsiteX94" fmla="*/ 607785 w 1285459"/>
              <a:gd name="connsiteY94" fmla="*/ 1000084 h 1213262"/>
              <a:gd name="connsiteX95" fmla="*/ 653142 w 1285459"/>
              <a:gd name="connsiteY95" fmla="*/ 1036369 h 1213262"/>
              <a:gd name="connsiteX96" fmla="*/ 725714 w 1285459"/>
              <a:gd name="connsiteY96" fmla="*/ 1027298 h 1213262"/>
              <a:gd name="connsiteX97" fmla="*/ 766535 w 1285459"/>
              <a:gd name="connsiteY97" fmla="*/ 986477 h 1213262"/>
              <a:gd name="connsiteX98" fmla="*/ 852714 w 1285459"/>
              <a:gd name="connsiteY98" fmla="*/ 968334 h 1213262"/>
              <a:gd name="connsiteX99" fmla="*/ 889000 w 1285459"/>
              <a:gd name="connsiteY99" fmla="*/ 918441 h 1213262"/>
              <a:gd name="connsiteX100" fmla="*/ 947964 w 1285459"/>
              <a:gd name="connsiteY100" fmla="*/ 882155 h 1213262"/>
              <a:gd name="connsiteX101" fmla="*/ 1011464 w 1285459"/>
              <a:gd name="connsiteY101" fmla="*/ 895762 h 1213262"/>
              <a:gd name="connsiteX102" fmla="*/ 1020535 w 1285459"/>
              <a:gd name="connsiteY102" fmla="*/ 836798 h 1213262"/>
              <a:gd name="connsiteX103" fmla="*/ 1070428 w 1285459"/>
              <a:gd name="connsiteY103" fmla="*/ 805048 h 1213262"/>
              <a:gd name="connsiteX104" fmla="*/ 1061357 w 1285459"/>
              <a:gd name="connsiteY104" fmla="*/ 741548 h 1213262"/>
              <a:gd name="connsiteX105" fmla="*/ 1025071 w 1285459"/>
              <a:gd name="connsiteY105" fmla="*/ 691655 h 1213262"/>
              <a:gd name="connsiteX106" fmla="*/ 1061357 w 1285459"/>
              <a:gd name="connsiteY106" fmla="*/ 673512 h 1213262"/>
              <a:gd name="connsiteX107" fmla="*/ 1133928 w 1285459"/>
              <a:gd name="connsiteY107" fmla="*/ 682584 h 1213262"/>
              <a:gd name="connsiteX108" fmla="*/ 1170214 w 1285459"/>
              <a:gd name="connsiteY108" fmla="*/ 614548 h 1213262"/>
              <a:gd name="connsiteX109" fmla="*/ 1179285 w 1285459"/>
              <a:gd name="connsiteY109" fmla="*/ 564655 h 1213262"/>
              <a:gd name="connsiteX110" fmla="*/ 1120321 w 1285459"/>
              <a:gd name="connsiteY110" fmla="*/ 591869 h 1213262"/>
              <a:gd name="connsiteX111" fmla="*/ 1120321 w 1285459"/>
              <a:gd name="connsiteY111" fmla="*/ 591869 h 1213262"/>
              <a:gd name="connsiteX112" fmla="*/ 1138464 w 1285459"/>
              <a:gd name="connsiteY112" fmla="*/ 514762 h 1213262"/>
              <a:gd name="connsiteX113" fmla="*/ 1179285 w 1285459"/>
              <a:gd name="connsiteY113" fmla="*/ 483012 h 1213262"/>
              <a:gd name="connsiteX114" fmla="*/ 1211035 w 1285459"/>
              <a:gd name="connsiteY114" fmla="*/ 460334 h 1213262"/>
              <a:gd name="connsiteX115" fmla="*/ 1242785 w 1285459"/>
              <a:gd name="connsiteY115" fmla="*/ 501155 h 1213262"/>
              <a:gd name="connsiteX116" fmla="*/ 1251857 w 1285459"/>
              <a:gd name="connsiteY116" fmla="*/ 560119 h 1213262"/>
              <a:gd name="connsiteX117" fmla="*/ 1283607 w 1285459"/>
              <a:gd name="connsiteY117" fmla="*/ 573727 h 1213262"/>
              <a:gd name="connsiteX118" fmla="*/ 1283607 w 1285459"/>
              <a:gd name="connsiteY118" fmla="*/ 573727 h 1213262"/>
              <a:gd name="connsiteX0" fmla="*/ 1285459 w 1285459"/>
              <a:gd name="connsiteY0" fmla="*/ 191768 h 1213262"/>
              <a:gd name="connsiteX1" fmla="*/ 1251077 w 1285459"/>
              <a:gd name="connsiteY1" fmla="*/ 197863 h 1213262"/>
              <a:gd name="connsiteX2" fmla="*/ 1177471 w 1285459"/>
              <a:gd name="connsiteY2" fmla="*/ 144648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167946 w 1285459"/>
              <a:gd name="connsiteY2" fmla="*/ 17322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167946 w 1285459"/>
              <a:gd name="connsiteY2" fmla="*/ 17322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209221 w 1285459"/>
              <a:gd name="connsiteY2" fmla="*/ 14147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209221 w 1285459"/>
              <a:gd name="connsiteY2" fmla="*/ 14147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209221 w 1285459"/>
              <a:gd name="connsiteY2" fmla="*/ 141473 h 1213262"/>
              <a:gd name="connsiteX3" fmla="*/ 1080969 w 1285459"/>
              <a:gd name="connsiteY3" fmla="*/ 77481 h 1213262"/>
              <a:gd name="connsiteX4" fmla="*/ 1179886 w 1285459"/>
              <a:gd name="connsiteY4" fmla="*/ 173581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258976 h 1280470"/>
              <a:gd name="connsiteX1" fmla="*/ 1251077 w 1285459"/>
              <a:gd name="connsiteY1" fmla="*/ 265071 h 1280470"/>
              <a:gd name="connsiteX2" fmla="*/ 1209221 w 1285459"/>
              <a:gd name="connsiteY2" fmla="*/ 208681 h 1280470"/>
              <a:gd name="connsiteX3" fmla="*/ 1080969 w 1285459"/>
              <a:gd name="connsiteY3" fmla="*/ 144689 h 1280470"/>
              <a:gd name="connsiteX4" fmla="*/ 1179886 w 1285459"/>
              <a:gd name="connsiteY4" fmla="*/ 240789 h 1280470"/>
              <a:gd name="connsiteX5" fmla="*/ 1013802 w 1285459"/>
              <a:gd name="connsiteY5" fmla="*/ 6912 h 1280470"/>
              <a:gd name="connsiteX6" fmla="*/ 957035 w 1285459"/>
              <a:gd name="connsiteY6" fmla="*/ 69435 h 1280470"/>
              <a:gd name="connsiteX7" fmla="*/ 997857 w 1285459"/>
              <a:gd name="connsiteY7" fmla="*/ 151077 h 1280470"/>
              <a:gd name="connsiteX8" fmla="*/ 1038678 w 1285459"/>
              <a:gd name="connsiteY8" fmla="*/ 219113 h 1280470"/>
              <a:gd name="connsiteX9" fmla="*/ 1084035 w 1285459"/>
              <a:gd name="connsiteY9" fmla="*/ 232720 h 1280470"/>
              <a:gd name="connsiteX10" fmla="*/ 1143000 w 1285459"/>
              <a:gd name="connsiteY10" fmla="*/ 269006 h 1280470"/>
              <a:gd name="connsiteX11" fmla="*/ 1152071 w 1285459"/>
              <a:gd name="connsiteY11" fmla="*/ 337042 h 1280470"/>
              <a:gd name="connsiteX12" fmla="*/ 1120321 w 1285459"/>
              <a:gd name="connsiteY12" fmla="*/ 373327 h 1280470"/>
              <a:gd name="connsiteX13" fmla="*/ 1102178 w 1285459"/>
              <a:gd name="connsiteY13" fmla="*/ 454970 h 1280470"/>
              <a:gd name="connsiteX14" fmla="*/ 1088571 w 1285459"/>
              <a:gd name="connsiteY14" fmla="*/ 523006 h 1280470"/>
              <a:gd name="connsiteX15" fmla="*/ 1006928 w 1285459"/>
              <a:gd name="connsiteY15" fmla="*/ 554756 h 1280470"/>
              <a:gd name="connsiteX16" fmla="*/ 966107 w 1285459"/>
              <a:gd name="connsiteY16" fmla="*/ 523006 h 1280470"/>
              <a:gd name="connsiteX17" fmla="*/ 947964 w 1285459"/>
              <a:gd name="connsiteY17" fmla="*/ 454970 h 1280470"/>
              <a:gd name="connsiteX18" fmla="*/ 916214 w 1285459"/>
              <a:gd name="connsiteY18" fmla="*/ 427756 h 1280470"/>
              <a:gd name="connsiteX19" fmla="*/ 861785 w 1285459"/>
              <a:gd name="connsiteY19" fmla="*/ 423220 h 1280470"/>
              <a:gd name="connsiteX20" fmla="*/ 802821 w 1285459"/>
              <a:gd name="connsiteY20" fmla="*/ 441363 h 1280470"/>
              <a:gd name="connsiteX21" fmla="*/ 784678 w 1285459"/>
              <a:gd name="connsiteY21" fmla="*/ 473113 h 1280470"/>
              <a:gd name="connsiteX22" fmla="*/ 811892 w 1285459"/>
              <a:gd name="connsiteY22" fmla="*/ 527542 h 1280470"/>
              <a:gd name="connsiteX23" fmla="*/ 861785 w 1285459"/>
              <a:gd name="connsiteY23" fmla="*/ 586506 h 1280470"/>
              <a:gd name="connsiteX24" fmla="*/ 866321 w 1285459"/>
              <a:gd name="connsiteY24" fmla="*/ 650006 h 1280470"/>
              <a:gd name="connsiteX25" fmla="*/ 825500 w 1285459"/>
              <a:gd name="connsiteY25" fmla="*/ 654542 h 1280470"/>
              <a:gd name="connsiteX26" fmla="*/ 784678 w 1285459"/>
              <a:gd name="connsiteY26" fmla="*/ 609185 h 1280470"/>
              <a:gd name="connsiteX27" fmla="*/ 712107 w 1285459"/>
              <a:gd name="connsiteY27" fmla="*/ 609185 h 1280470"/>
              <a:gd name="connsiteX28" fmla="*/ 712107 w 1285459"/>
              <a:gd name="connsiteY28" fmla="*/ 609185 h 1280470"/>
              <a:gd name="connsiteX29" fmla="*/ 648607 w 1285459"/>
              <a:gd name="connsiteY29" fmla="*/ 618256 h 1280470"/>
              <a:gd name="connsiteX30" fmla="*/ 571500 w 1285459"/>
              <a:gd name="connsiteY30" fmla="*/ 581970 h 1280470"/>
              <a:gd name="connsiteX31" fmla="*/ 571500 w 1285459"/>
              <a:gd name="connsiteY31" fmla="*/ 581970 h 1280470"/>
              <a:gd name="connsiteX32" fmla="*/ 512535 w 1285459"/>
              <a:gd name="connsiteY32" fmla="*/ 554756 h 1280470"/>
              <a:gd name="connsiteX33" fmla="*/ 476250 w 1285459"/>
              <a:gd name="connsiteY33" fmla="*/ 591042 h 1280470"/>
              <a:gd name="connsiteX34" fmla="*/ 430892 w 1285459"/>
              <a:gd name="connsiteY34" fmla="*/ 600113 h 1280470"/>
              <a:gd name="connsiteX35" fmla="*/ 376464 w 1285459"/>
              <a:gd name="connsiteY35" fmla="*/ 586506 h 1280470"/>
              <a:gd name="connsiteX36" fmla="*/ 353785 w 1285459"/>
              <a:gd name="connsiteY36" fmla="*/ 627327 h 1280470"/>
              <a:gd name="connsiteX37" fmla="*/ 349250 w 1285459"/>
              <a:gd name="connsiteY37" fmla="*/ 672685 h 1280470"/>
              <a:gd name="connsiteX38" fmla="*/ 349250 w 1285459"/>
              <a:gd name="connsiteY38" fmla="*/ 672685 h 1280470"/>
              <a:gd name="connsiteX39" fmla="*/ 362857 w 1285459"/>
              <a:gd name="connsiteY39" fmla="*/ 731649 h 1280470"/>
              <a:gd name="connsiteX40" fmla="*/ 358321 w 1285459"/>
              <a:gd name="connsiteY40" fmla="*/ 781542 h 1280470"/>
              <a:gd name="connsiteX41" fmla="*/ 358321 w 1285459"/>
              <a:gd name="connsiteY41" fmla="*/ 781542 h 1280470"/>
              <a:gd name="connsiteX42" fmla="*/ 331107 w 1285459"/>
              <a:gd name="connsiteY42" fmla="*/ 722577 h 1280470"/>
              <a:gd name="connsiteX43" fmla="*/ 303892 w 1285459"/>
              <a:gd name="connsiteY43" fmla="*/ 695363 h 1280470"/>
              <a:gd name="connsiteX44" fmla="*/ 272142 w 1285459"/>
              <a:gd name="connsiteY44" fmla="*/ 722577 h 1280470"/>
              <a:gd name="connsiteX45" fmla="*/ 299357 w 1285459"/>
              <a:gd name="connsiteY45" fmla="*/ 767935 h 1280470"/>
              <a:gd name="connsiteX46" fmla="*/ 299357 w 1285459"/>
              <a:gd name="connsiteY46" fmla="*/ 767935 h 1280470"/>
              <a:gd name="connsiteX47" fmla="*/ 267607 w 1285459"/>
              <a:gd name="connsiteY47" fmla="*/ 835970 h 1280470"/>
              <a:gd name="connsiteX48" fmla="*/ 312964 w 1285459"/>
              <a:gd name="connsiteY48" fmla="*/ 872256 h 1280470"/>
              <a:gd name="connsiteX49" fmla="*/ 317500 w 1285459"/>
              <a:gd name="connsiteY49" fmla="*/ 931220 h 1280470"/>
              <a:gd name="connsiteX50" fmla="*/ 258535 w 1285459"/>
              <a:gd name="connsiteY50" fmla="*/ 949363 h 1280470"/>
              <a:gd name="connsiteX51" fmla="*/ 190500 w 1285459"/>
              <a:gd name="connsiteY51" fmla="*/ 953899 h 1280470"/>
              <a:gd name="connsiteX52" fmla="*/ 136071 w 1285459"/>
              <a:gd name="connsiteY52" fmla="*/ 935756 h 1280470"/>
              <a:gd name="connsiteX53" fmla="*/ 95250 w 1285459"/>
              <a:gd name="connsiteY53" fmla="*/ 922149 h 1280470"/>
              <a:gd name="connsiteX54" fmla="*/ 22678 w 1285459"/>
              <a:gd name="connsiteY54" fmla="*/ 931220 h 1280470"/>
              <a:gd name="connsiteX55" fmla="*/ 0 w 1285459"/>
              <a:gd name="connsiteY55" fmla="*/ 972042 h 1280470"/>
              <a:gd name="connsiteX56" fmla="*/ 54428 w 1285459"/>
              <a:gd name="connsiteY56" fmla="*/ 1003792 h 1280470"/>
              <a:gd name="connsiteX57" fmla="*/ 117928 w 1285459"/>
              <a:gd name="connsiteY57" fmla="*/ 981113 h 1280470"/>
              <a:gd name="connsiteX58" fmla="*/ 158750 w 1285459"/>
              <a:gd name="connsiteY58" fmla="*/ 985649 h 1280470"/>
              <a:gd name="connsiteX59" fmla="*/ 185964 w 1285459"/>
              <a:gd name="connsiteY59" fmla="*/ 1031006 h 1280470"/>
              <a:gd name="connsiteX60" fmla="*/ 158750 w 1285459"/>
              <a:gd name="connsiteY60" fmla="*/ 1076363 h 1280470"/>
              <a:gd name="connsiteX61" fmla="*/ 117928 w 1285459"/>
              <a:gd name="connsiteY61" fmla="*/ 1099042 h 1280470"/>
              <a:gd name="connsiteX62" fmla="*/ 68035 w 1285459"/>
              <a:gd name="connsiteY62" fmla="*/ 1121720 h 1280470"/>
              <a:gd name="connsiteX63" fmla="*/ 36285 w 1285459"/>
              <a:gd name="connsiteY63" fmla="*/ 1144399 h 1280470"/>
              <a:gd name="connsiteX64" fmla="*/ 27214 w 1285459"/>
              <a:gd name="connsiteY64" fmla="*/ 1194292 h 1280470"/>
              <a:gd name="connsiteX65" fmla="*/ 31750 w 1285459"/>
              <a:gd name="connsiteY65" fmla="*/ 1248720 h 1280470"/>
              <a:gd name="connsiteX66" fmla="*/ 77107 w 1285459"/>
              <a:gd name="connsiteY66" fmla="*/ 1262327 h 1280470"/>
              <a:gd name="connsiteX67" fmla="*/ 90714 w 1285459"/>
              <a:gd name="connsiteY67" fmla="*/ 1253256 h 1280470"/>
              <a:gd name="connsiteX68" fmla="*/ 90714 w 1285459"/>
              <a:gd name="connsiteY68" fmla="*/ 1253256 h 1280470"/>
              <a:gd name="connsiteX69" fmla="*/ 154214 w 1285459"/>
              <a:gd name="connsiteY69" fmla="*/ 1244185 h 1280470"/>
              <a:gd name="connsiteX70" fmla="*/ 181428 w 1285459"/>
              <a:gd name="connsiteY70" fmla="*/ 1275935 h 1280470"/>
              <a:gd name="connsiteX71" fmla="*/ 222250 w 1285459"/>
              <a:gd name="connsiteY71" fmla="*/ 1280470 h 1280470"/>
              <a:gd name="connsiteX72" fmla="*/ 272142 w 1285459"/>
              <a:gd name="connsiteY72" fmla="*/ 1244185 h 1280470"/>
              <a:gd name="connsiteX73" fmla="*/ 263071 w 1285459"/>
              <a:gd name="connsiteY73" fmla="*/ 1203363 h 1280470"/>
              <a:gd name="connsiteX74" fmla="*/ 208642 w 1285459"/>
              <a:gd name="connsiteY74" fmla="*/ 1185220 h 1280470"/>
              <a:gd name="connsiteX75" fmla="*/ 222250 w 1285459"/>
              <a:gd name="connsiteY75" fmla="*/ 1139863 h 1280470"/>
              <a:gd name="connsiteX76" fmla="*/ 258535 w 1285459"/>
              <a:gd name="connsiteY76" fmla="*/ 1121720 h 1280470"/>
              <a:gd name="connsiteX77" fmla="*/ 317500 w 1285459"/>
              <a:gd name="connsiteY77" fmla="*/ 1130792 h 1280470"/>
              <a:gd name="connsiteX78" fmla="*/ 308428 w 1285459"/>
              <a:gd name="connsiteY78" fmla="*/ 1180685 h 1280470"/>
              <a:gd name="connsiteX79" fmla="*/ 308428 w 1285459"/>
              <a:gd name="connsiteY79" fmla="*/ 1180685 h 1280470"/>
              <a:gd name="connsiteX80" fmla="*/ 371928 w 1285459"/>
              <a:gd name="connsiteY80" fmla="*/ 1180685 h 1280470"/>
              <a:gd name="connsiteX81" fmla="*/ 371928 w 1285459"/>
              <a:gd name="connsiteY81" fmla="*/ 1180685 h 1280470"/>
              <a:gd name="connsiteX82" fmla="*/ 390071 w 1285459"/>
              <a:gd name="connsiteY82" fmla="*/ 1121720 h 1280470"/>
              <a:gd name="connsiteX83" fmla="*/ 390071 w 1285459"/>
              <a:gd name="connsiteY83" fmla="*/ 1121720 h 1280470"/>
              <a:gd name="connsiteX84" fmla="*/ 408214 w 1285459"/>
              <a:gd name="connsiteY84" fmla="*/ 1044613 h 1280470"/>
              <a:gd name="connsiteX85" fmla="*/ 421821 w 1285459"/>
              <a:gd name="connsiteY85" fmla="*/ 1031006 h 1280470"/>
              <a:gd name="connsiteX86" fmla="*/ 467178 w 1285459"/>
              <a:gd name="connsiteY86" fmla="*/ 999256 h 1280470"/>
              <a:gd name="connsiteX87" fmla="*/ 426357 w 1285459"/>
              <a:gd name="connsiteY87" fmla="*/ 926685 h 1280470"/>
              <a:gd name="connsiteX88" fmla="*/ 480785 w 1285459"/>
              <a:gd name="connsiteY88" fmla="*/ 890399 h 1280470"/>
              <a:gd name="connsiteX89" fmla="*/ 562428 w 1285459"/>
              <a:gd name="connsiteY89" fmla="*/ 885863 h 1280470"/>
              <a:gd name="connsiteX90" fmla="*/ 621392 w 1285459"/>
              <a:gd name="connsiteY90" fmla="*/ 899470 h 1280470"/>
              <a:gd name="connsiteX91" fmla="*/ 576035 w 1285459"/>
              <a:gd name="connsiteY91" fmla="*/ 940292 h 1280470"/>
              <a:gd name="connsiteX92" fmla="*/ 562428 w 1285459"/>
              <a:gd name="connsiteY92" fmla="*/ 990185 h 1280470"/>
              <a:gd name="connsiteX93" fmla="*/ 589642 w 1285459"/>
              <a:gd name="connsiteY93" fmla="*/ 1026470 h 1280470"/>
              <a:gd name="connsiteX94" fmla="*/ 607785 w 1285459"/>
              <a:gd name="connsiteY94" fmla="*/ 1067292 h 1280470"/>
              <a:gd name="connsiteX95" fmla="*/ 607785 w 1285459"/>
              <a:gd name="connsiteY95" fmla="*/ 1067292 h 1280470"/>
              <a:gd name="connsiteX96" fmla="*/ 653142 w 1285459"/>
              <a:gd name="connsiteY96" fmla="*/ 1103577 h 1280470"/>
              <a:gd name="connsiteX97" fmla="*/ 725714 w 1285459"/>
              <a:gd name="connsiteY97" fmla="*/ 1094506 h 1280470"/>
              <a:gd name="connsiteX98" fmla="*/ 766535 w 1285459"/>
              <a:gd name="connsiteY98" fmla="*/ 1053685 h 1280470"/>
              <a:gd name="connsiteX99" fmla="*/ 852714 w 1285459"/>
              <a:gd name="connsiteY99" fmla="*/ 1035542 h 1280470"/>
              <a:gd name="connsiteX100" fmla="*/ 889000 w 1285459"/>
              <a:gd name="connsiteY100" fmla="*/ 985649 h 1280470"/>
              <a:gd name="connsiteX101" fmla="*/ 947964 w 1285459"/>
              <a:gd name="connsiteY101" fmla="*/ 949363 h 1280470"/>
              <a:gd name="connsiteX102" fmla="*/ 1011464 w 1285459"/>
              <a:gd name="connsiteY102" fmla="*/ 962970 h 1280470"/>
              <a:gd name="connsiteX103" fmla="*/ 1020535 w 1285459"/>
              <a:gd name="connsiteY103" fmla="*/ 904006 h 1280470"/>
              <a:gd name="connsiteX104" fmla="*/ 1070428 w 1285459"/>
              <a:gd name="connsiteY104" fmla="*/ 872256 h 1280470"/>
              <a:gd name="connsiteX105" fmla="*/ 1061357 w 1285459"/>
              <a:gd name="connsiteY105" fmla="*/ 808756 h 1280470"/>
              <a:gd name="connsiteX106" fmla="*/ 1025071 w 1285459"/>
              <a:gd name="connsiteY106" fmla="*/ 758863 h 1280470"/>
              <a:gd name="connsiteX107" fmla="*/ 1061357 w 1285459"/>
              <a:gd name="connsiteY107" fmla="*/ 740720 h 1280470"/>
              <a:gd name="connsiteX108" fmla="*/ 1133928 w 1285459"/>
              <a:gd name="connsiteY108" fmla="*/ 749792 h 1280470"/>
              <a:gd name="connsiteX109" fmla="*/ 1170214 w 1285459"/>
              <a:gd name="connsiteY109" fmla="*/ 681756 h 1280470"/>
              <a:gd name="connsiteX110" fmla="*/ 1179285 w 1285459"/>
              <a:gd name="connsiteY110" fmla="*/ 631863 h 1280470"/>
              <a:gd name="connsiteX111" fmla="*/ 1120321 w 1285459"/>
              <a:gd name="connsiteY111" fmla="*/ 659077 h 1280470"/>
              <a:gd name="connsiteX112" fmla="*/ 1120321 w 1285459"/>
              <a:gd name="connsiteY112" fmla="*/ 659077 h 1280470"/>
              <a:gd name="connsiteX113" fmla="*/ 1138464 w 1285459"/>
              <a:gd name="connsiteY113" fmla="*/ 581970 h 1280470"/>
              <a:gd name="connsiteX114" fmla="*/ 1179285 w 1285459"/>
              <a:gd name="connsiteY114" fmla="*/ 550220 h 1280470"/>
              <a:gd name="connsiteX115" fmla="*/ 1211035 w 1285459"/>
              <a:gd name="connsiteY115" fmla="*/ 527542 h 1280470"/>
              <a:gd name="connsiteX116" fmla="*/ 1242785 w 1285459"/>
              <a:gd name="connsiteY116" fmla="*/ 568363 h 1280470"/>
              <a:gd name="connsiteX117" fmla="*/ 1251857 w 1285459"/>
              <a:gd name="connsiteY117" fmla="*/ 627327 h 1280470"/>
              <a:gd name="connsiteX118" fmla="*/ 1283607 w 1285459"/>
              <a:gd name="connsiteY118" fmla="*/ 640935 h 1280470"/>
              <a:gd name="connsiteX119" fmla="*/ 1283607 w 1285459"/>
              <a:gd name="connsiteY119" fmla="*/ 640935 h 1280470"/>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179886 w 1285459"/>
              <a:gd name="connsiteY4" fmla="*/ 23615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179886 w 1285459"/>
              <a:gd name="connsiteY4" fmla="*/ 23615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179886 w 1285459"/>
              <a:gd name="connsiteY4" fmla="*/ 23615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046536 w 1285459"/>
              <a:gd name="connsiteY4" fmla="*/ 7740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46536 w 1285459"/>
              <a:gd name="connsiteY4" fmla="*/ 7740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63171 w 1285459"/>
              <a:gd name="connsiteY5" fmla="*/ 51643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210393 h 1275832"/>
              <a:gd name="connsiteX3" fmla="*/ 1160344 w 1285459"/>
              <a:gd name="connsiteY3" fmla="*/ 2194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2103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1722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1722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1722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310859 w 1310859"/>
              <a:gd name="connsiteY0" fmla="*/ 628988 h 1275832"/>
              <a:gd name="connsiteX1" fmla="*/ 1251077 w 1310859"/>
              <a:gd name="connsiteY1" fmla="*/ 260433 h 1275832"/>
              <a:gd name="connsiteX2" fmla="*/ 1228271 w 1310859"/>
              <a:gd name="connsiteY2" fmla="*/ 172293 h 1275832"/>
              <a:gd name="connsiteX3" fmla="*/ 1179394 w 1310859"/>
              <a:gd name="connsiteY3" fmla="*/ 244826 h 1275832"/>
              <a:gd name="connsiteX4" fmla="*/ 1110036 w 1310859"/>
              <a:gd name="connsiteY4" fmla="*/ 175826 h 1275832"/>
              <a:gd name="connsiteX5" fmla="*/ 1028246 w 1310859"/>
              <a:gd name="connsiteY5" fmla="*/ 73868 h 1275832"/>
              <a:gd name="connsiteX6" fmla="*/ 1013802 w 1310859"/>
              <a:gd name="connsiteY6" fmla="*/ 2274 h 1275832"/>
              <a:gd name="connsiteX7" fmla="*/ 957035 w 1310859"/>
              <a:gd name="connsiteY7" fmla="*/ 64797 h 1275832"/>
              <a:gd name="connsiteX8" fmla="*/ 997857 w 1310859"/>
              <a:gd name="connsiteY8" fmla="*/ 146439 h 1275832"/>
              <a:gd name="connsiteX9" fmla="*/ 1038678 w 1310859"/>
              <a:gd name="connsiteY9" fmla="*/ 214475 h 1275832"/>
              <a:gd name="connsiteX10" fmla="*/ 1084035 w 1310859"/>
              <a:gd name="connsiteY10" fmla="*/ 228082 h 1275832"/>
              <a:gd name="connsiteX11" fmla="*/ 1143000 w 1310859"/>
              <a:gd name="connsiteY11" fmla="*/ 264368 h 1275832"/>
              <a:gd name="connsiteX12" fmla="*/ 1152071 w 1310859"/>
              <a:gd name="connsiteY12" fmla="*/ 332404 h 1275832"/>
              <a:gd name="connsiteX13" fmla="*/ 1120321 w 1310859"/>
              <a:gd name="connsiteY13" fmla="*/ 368689 h 1275832"/>
              <a:gd name="connsiteX14" fmla="*/ 1102178 w 1310859"/>
              <a:gd name="connsiteY14" fmla="*/ 450332 h 1275832"/>
              <a:gd name="connsiteX15" fmla="*/ 1088571 w 1310859"/>
              <a:gd name="connsiteY15" fmla="*/ 518368 h 1275832"/>
              <a:gd name="connsiteX16" fmla="*/ 1006928 w 1310859"/>
              <a:gd name="connsiteY16" fmla="*/ 550118 h 1275832"/>
              <a:gd name="connsiteX17" fmla="*/ 966107 w 1310859"/>
              <a:gd name="connsiteY17" fmla="*/ 518368 h 1275832"/>
              <a:gd name="connsiteX18" fmla="*/ 947964 w 1310859"/>
              <a:gd name="connsiteY18" fmla="*/ 450332 h 1275832"/>
              <a:gd name="connsiteX19" fmla="*/ 916214 w 1310859"/>
              <a:gd name="connsiteY19" fmla="*/ 423118 h 1275832"/>
              <a:gd name="connsiteX20" fmla="*/ 861785 w 1310859"/>
              <a:gd name="connsiteY20" fmla="*/ 418582 h 1275832"/>
              <a:gd name="connsiteX21" fmla="*/ 802821 w 1310859"/>
              <a:gd name="connsiteY21" fmla="*/ 436725 h 1275832"/>
              <a:gd name="connsiteX22" fmla="*/ 784678 w 1310859"/>
              <a:gd name="connsiteY22" fmla="*/ 468475 h 1275832"/>
              <a:gd name="connsiteX23" fmla="*/ 811892 w 1310859"/>
              <a:gd name="connsiteY23" fmla="*/ 522904 h 1275832"/>
              <a:gd name="connsiteX24" fmla="*/ 861785 w 1310859"/>
              <a:gd name="connsiteY24" fmla="*/ 581868 h 1275832"/>
              <a:gd name="connsiteX25" fmla="*/ 866321 w 1310859"/>
              <a:gd name="connsiteY25" fmla="*/ 645368 h 1275832"/>
              <a:gd name="connsiteX26" fmla="*/ 825500 w 1310859"/>
              <a:gd name="connsiteY26" fmla="*/ 649904 h 1275832"/>
              <a:gd name="connsiteX27" fmla="*/ 784678 w 1310859"/>
              <a:gd name="connsiteY27" fmla="*/ 604547 h 1275832"/>
              <a:gd name="connsiteX28" fmla="*/ 712107 w 1310859"/>
              <a:gd name="connsiteY28" fmla="*/ 604547 h 1275832"/>
              <a:gd name="connsiteX29" fmla="*/ 712107 w 1310859"/>
              <a:gd name="connsiteY29" fmla="*/ 604547 h 1275832"/>
              <a:gd name="connsiteX30" fmla="*/ 648607 w 1310859"/>
              <a:gd name="connsiteY30" fmla="*/ 613618 h 1275832"/>
              <a:gd name="connsiteX31" fmla="*/ 571500 w 1310859"/>
              <a:gd name="connsiteY31" fmla="*/ 577332 h 1275832"/>
              <a:gd name="connsiteX32" fmla="*/ 571500 w 1310859"/>
              <a:gd name="connsiteY32" fmla="*/ 577332 h 1275832"/>
              <a:gd name="connsiteX33" fmla="*/ 512535 w 1310859"/>
              <a:gd name="connsiteY33" fmla="*/ 550118 h 1275832"/>
              <a:gd name="connsiteX34" fmla="*/ 476250 w 1310859"/>
              <a:gd name="connsiteY34" fmla="*/ 586404 h 1275832"/>
              <a:gd name="connsiteX35" fmla="*/ 430892 w 1310859"/>
              <a:gd name="connsiteY35" fmla="*/ 595475 h 1275832"/>
              <a:gd name="connsiteX36" fmla="*/ 376464 w 1310859"/>
              <a:gd name="connsiteY36" fmla="*/ 581868 h 1275832"/>
              <a:gd name="connsiteX37" fmla="*/ 353785 w 1310859"/>
              <a:gd name="connsiteY37" fmla="*/ 622689 h 1275832"/>
              <a:gd name="connsiteX38" fmla="*/ 349250 w 1310859"/>
              <a:gd name="connsiteY38" fmla="*/ 668047 h 1275832"/>
              <a:gd name="connsiteX39" fmla="*/ 349250 w 1310859"/>
              <a:gd name="connsiteY39" fmla="*/ 668047 h 1275832"/>
              <a:gd name="connsiteX40" fmla="*/ 362857 w 1310859"/>
              <a:gd name="connsiteY40" fmla="*/ 727011 h 1275832"/>
              <a:gd name="connsiteX41" fmla="*/ 358321 w 1310859"/>
              <a:gd name="connsiteY41" fmla="*/ 776904 h 1275832"/>
              <a:gd name="connsiteX42" fmla="*/ 358321 w 1310859"/>
              <a:gd name="connsiteY42" fmla="*/ 776904 h 1275832"/>
              <a:gd name="connsiteX43" fmla="*/ 331107 w 1310859"/>
              <a:gd name="connsiteY43" fmla="*/ 717939 h 1275832"/>
              <a:gd name="connsiteX44" fmla="*/ 303892 w 1310859"/>
              <a:gd name="connsiteY44" fmla="*/ 690725 h 1275832"/>
              <a:gd name="connsiteX45" fmla="*/ 272142 w 1310859"/>
              <a:gd name="connsiteY45" fmla="*/ 717939 h 1275832"/>
              <a:gd name="connsiteX46" fmla="*/ 299357 w 1310859"/>
              <a:gd name="connsiteY46" fmla="*/ 763297 h 1275832"/>
              <a:gd name="connsiteX47" fmla="*/ 299357 w 1310859"/>
              <a:gd name="connsiteY47" fmla="*/ 763297 h 1275832"/>
              <a:gd name="connsiteX48" fmla="*/ 267607 w 1310859"/>
              <a:gd name="connsiteY48" fmla="*/ 831332 h 1275832"/>
              <a:gd name="connsiteX49" fmla="*/ 312964 w 1310859"/>
              <a:gd name="connsiteY49" fmla="*/ 867618 h 1275832"/>
              <a:gd name="connsiteX50" fmla="*/ 317500 w 1310859"/>
              <a:gd name="connsiteY50" fmla="*/ 926582 h 1275832"/>
              <a:gd name="connsiteX51" fmla="*/ 258535 w 1310859"/>
              <a:gd name="connsiteY51" fmla="*/ 944725 h 1275832"/>
              <a:gd name="connsiteX52" fmla="*/ 190500 w 1310859"/>
              <a:gd name="connsiteY52" fmla="*/ 949261 h 1275832"/>
              <a:gd name="connsiteX53" fmla="*/ 136071 w 1310859"/>
              <a:gd name="connsiteY53" fmla="*/ 931118 h 1275832"/>
              <a:gd name="connsiteX54" fmla="*/ 95250 w 1310859"/>
              <a:gd name="connsiteY54" fmla="*/ 917511 h 1275832"/>
              <a:gd name="connsiteX55" fmla="*/ 22678 w 1310859"/>
              <a:gd name="connsiteY55" fmla="*/ 926582 h 1275832"/>
              <a:gd name="connsiteX56" fmla="*/ 0 w 1310859"/>
              <a:gd name="connsiteY56" fmla="*/ 967404 h 1275832"/>
              <a:gd name="connsiteX57" fmla="*/ 54428 w 1310859"/>
              <a:gd name="connsiteY57" fmla="*/ 999154 h 1275832"/>
              <a:gd name="connsiteX58" fmla="*/ 117928 w 1310859"/>
              <a:gd name="connsiteY58" fmla="*/ 976475 h 1275832"/>
              <a:gd name="connsiteX59" fmla="*/ 158750 w 1310859"/>
              <a:gd name="connsiteY59" fmla="*/ 981011 h 1275832"/>
              <a:gd name="connsiteX60" fmla="*/ 185964 w 1310859"/>
              <a:gd name="connsiteY60" fmla="*/ 1026368 h 1275832"/>
              <a:gd name="connsiteX61" fmla="*/ 158750 w 1310859"/>
              <a:gd name="connsiteY61" fmla="*/ 1071725 h 1275832"/>
              <a:gd name="connsiteX62" fmla="*/ 117928 w 1310859"/>
              <a:gd name="connsiteY62" fmla="*/ 1094404 h 1275832"/>
              <a:gd name="connsiteX63" fmla="*/ 68035 w 1310859"/>
              <a:gd name="connsiteY63" fmla="*/ 1117082 h 1275832"/>
              <a:gd name="connsiteX64" fmla="*/ 36285 w 1310859"/>
              <a:gd name="connsiteY64" fmla="*/ 1139761 h 1275832"/>
              <a:gd name="connsiteX65" fmla="*/ 27214 w 1310859"/>
              <a:gd name="connsiteY65" fmla="*/ 1189654 h 1275832"/>
              <a:gd name="connsiteX66" fmla="*/ 31750 w 1310859"/>
              <a:gd name="connsiteY66" fmla="*/ 1244082 h 1275832"/>
              <a:gd name="connsiteX67" fmla="*/ 77107 w 1310859"/>
              <a:gd name="connsiteY67" fmla="*/ 1257689 h 1275832"/>
              <a:gd name="connsiteX68" fmla="*/ 90714 w 1310859"/>
              <a:gd name="connsiteY68" fmla="*/ 1248618 h 1275832"/>
              <a:gd name="connsiteX69" fmla="*/ 90714 w 1310859"/>
              <a:gd name="connsiteY69" fmla="*/ 1248618 h 1275832"/>
              <a:gd name="connsiteX70" fmla="*/ 154214 w 1310859"/>
              <a:gd name="connsiteY70" fmla="*/ 1239547 h 1275832"/>
              <a:gd name="connsiteX71" fmla="*/ 181428 w 1310859"/>
              <a:gd name="connsiteY71" fmla="*/ 1271297 h 1275832"/>
              <a:gd name="connsiteX72" fmla="*/ 222250 w 1310859"/>
              <a:gd name="connsiteY72" fmla="*/ 1275832 h 1275832"/>
              <a:gd name="connsiteX73" fmla="*/ 272142 w 1310859"/>
              <a:gd name="connsiteY73" fmla="*/ 1239547 h 1275832"/>
              <a:gd name="connsiteX74" fmla="*/ 263071 w 1310859"/>
              <a:gd name="connsiteY74" fmla="*/ 1198725 h 1275832"/>
              <a:gd name="connsiteX75" fmla="*/ 208642 w 1310859"/>
              <a:gd name="connsiteY75" fmla="*/ 1180582 h 1275832"/>
              <a:gd name="connsiteX76" fmla="*/ 222250 w 1310859"/>
              <a:gd name="connsiteY76" fmla="*/ 1135225 h 1275832"/>
              <a:gd name="connsiteX77" fmla="*/ 258535 w 1310859"/>
              <a:gd name="connsiteY77" fmla="*/ 1117082 h 1275832"/>
              <a:gd name="connsiteX78" fmla="*/ 317500 w 1310859"/>
              <a:gd name="connsiteY78" fmla="*/ 1126154 h 1275832"/>
              <a:gd name="connsiteX79" fmla="*/ 308428 w 1310859"/>
              <a:gd name="connsiteY79" fmla="*/ 1176047 h 1275832"/>
              <a:gd name="connsiteX80" fmla="*/ 308428 w 1310859"/>
              <a:gd name="connsiteY80" fmla="*/ 1176047 h 1275832"/>
              <a:gd name="connsiteX81" fmla="*/ 371928 w 1310859"/>
              <a:gd name="connsiteY81" fmla="*/ 1176047 h 1275832"/>
              <a:gd name="connsiteX82" fmla="*/ 371928 w 1310859"/>
              <a:gd name="connsiteY82" fmla="*/ 1176047 h 1275832"/>
              <a:gd name="connsiteX83" fmla="*/ 390071 w 1310859"/>
              <a:gd name="connsiteY83" fmla="*/ 1117082 h 1275832"/>
              <a:gd name="connsiteX84" fmla="*/ 390071 w 1310859"/>
              <a:gd name="connsiteY84" fmla="*/ 1117082 h 1275832"/>
              <a:gd name="connsiteX85" fmla="*/ 408214 w 1310859"/>
              <a:gd name="connsiteY85" fmla="*/ 1039975 h 1275832"/>
              <a:gd name="connsiteX86" fmla="*/ 421821 w 1310859"/>
              <a:gd name="connsiteY86" fmla="*/ 1026368 h 1275832"/>
              <a:gd name="connsiteX87" fmla="*/ 467178 w 1310859"/>
              <a:gd name="connsiteY87" fmla="*/ 994618 h 1275832"/>
              <a:gd name="connsiteX88" fmla="*/ 426357 w 1310859"/>
              <a:gd name="connsiteY88" fmla="*/ 922047 h 1275832"/>
              <a:gd name="connsiteX89" fmla="*/ 480785 w 1310859"/>
              <a:gd name="connsiteY89" fmla="*/ 885761 h 1275832"/>
              <a:gd name="connsiteX90" fmla="*/ 562428 w 1310859"/>
              <a:gd name="connsiteY90" fmla="*/ 881225 h 1275832"/>
              <a:gd name="connsiteX91" fmla="*/ 621392 w 1310859"/>
              <a:gd name="connsiteY91" fmla="*/ 894832 h 1275832"/>
              <a:gd name="connsiteX92" fmla="*/ 576035 w 1310859"/>
              <a:gd name="connsiteY92" fmla="*/ 935654 h 1275832"/>
              <a:gd name="connsiteX93" fmla="*/ 562428 w 1310859"/>
              <a:gd name="connsiteY93" fmla="*/ 985547 h 1275832"/>
              <a:gd name="connsiteX94" fmla="*/ 589642 w 1310859"/>
              <a:gd name="connsiteY94" fmla="*/ 1021832 h 1275832"/>
              <a:gd name="connsiteX95" fmla="*/ 607785 w 1310859"/>
              <a:gd name="connsiteY95" fmla="*/ 1062654 h 1275832"/>
              <a:gd name="connsiteX96" fmla="*/ 607785 w 1310859"/>
              <a:gd name="connsiteY96" fmla="*/ 1062654 h 1275832"/>
              <a:gd name="connsiteX97" fmla="*/ 653142 w 1310859"/>
              <a:gd name="connsiteY97" fmla="*/ 1098939 h 1275832"/>
              <a:gd name="connsiteX98" fmla="*/ 725714 w 1310859"/>
              <a:gd name="connsiteY98" fmla="*/ 1089868 h 1275832"/>
              <a:gd name="connsiteX99" fmla="*/ 766535 w 1310859"/>
              <a:gd name="connsiteY99" fmla="*/ 1049047 h 1275832"/>
              <a:gd name="connsiteX100" fmla="*/ 852714 w 1310859"/>
              <a:gd name="connsiteY100" fmla="*/ 1030904 h 1275832"/>
              <a:gd name="connsiteX101" fmla="*/ 889000 w 1310859"/>
              <a:gd name="connsiteY101" fmla="*/ 981011 h 1275832"/>
              <a:gd name="connsiteX102" fmla="*/ 947964 w 1310859"/>
              <a:gd name="connsiteY102" fmla="*/ 944725 h 1275832"/>
              <a:gd name="connsiteX103" fmla="*/ 1011464 w 1310859"/>
              <a:gd name="connsiteY103" fmla="*/ 958332 h 1275832"/>
              <a:gd name="connsiteX104" fmla="*/ 1020535 w 1310859"/>
              <a:gd name="connsiteY104" fmla="*/ 899368 h 1275832"/>
              <a:gd name="connsiteX105" fmla="*/ 1070428 w 1310859"/>
              <a:gd name="connsiteY105" fmla="*/ 867618 h 1275832"/>
              <a:gd name="connsiteX106" fmla="*/ 1061357 w 1310859"/>
              <a:gd name="connsiteY106" fmla="*/ 804118 h 1275832"/>
              <a:gd name="connsiteX107" fmla="*/ 1025071 w 1310859"/>
              <a:gd name="connsiteY107" fmla="*/ 754225 h 1275832"/>
              <a:gd name="connsiteX108" fmla="*/ 1061357 w 1310859"/>
              <a:gd name="connsiteY108" fmla="*/ 736082 h 1275832"/>
              <a:gd name="connsiteX109" fmla="*/ 1133928 w 1310859"/>
              <a:gd name="connsiteY109" fmla="*/ 745154 h 1275832"/>
              <a:gd name="connsiteX110" fmla="*/ 1170214 w 1310859"/>
              <a:gd name="connsiteY110" fmla="*/ 677118 h 1275832"/>
              <a:gd name="connsiteX111" fmla="*/ 1179285 w 1310859"/>
              <a:gd name="connsiteY111" fmla="*/ 627225 h 1275832"/>
              <a:gd name="connsiteX112" fmla="*/ 1120321 w 1310859"/>
              <a:gd name="connsiteY112" fmla="*/ 654439 h 1275832"/>
              <a:gd name="connsiteX113" fmla="*/ 1120321 w 1310859"/>
              <a:gd name="connsiteY113" fmla="*/ 654439 h 1275832"/>
              <a:gd name="connsiteX114" fmla="*/ 1138464 w 1310859"/>
              <a:gd name="connsiteY114" fmla="*/ 577332 h 1275832"/>
              <a:gd name="connsiteX115" fmla="*/ 1179285 w 1310859"/>
              <a:gd name="connsiteY115" fmla="*/ 545582 h 1275832"/>
              <a:gd name="connsiteX116" fmla="*/ 1211035 w 1310859"/>
              <a:gd name="connsiteY116" fmla="*/ 522904 h 1275832"/>
              <a:gd name="connsiteX117" fmla="*/ 1242785 w 1310859"/>
              <a:gd name="connsiteY117" fmla="*/ 563725 h 1275832"/>
              <a:gd name="connsiteX118" fmla="*/ 1251857 w 1310859"/>
              <a:gd name="connsiteY118" fmla="*/ 622689 h 1275832"/>
              <a:gd name="connsiteX119" fmla="*/ 1283607 w 1310859"/>
              <a:gd name="connsiteY119" fmla="*/ 636297 h 1275832"/>
              <a:gd name="connsiteX120" fmla="*/ 1283607 w 1310859"/>
              <a:gd name="connsiteY120" fmla="*/ 636297 h 1275832"/>
              <a:gd name="connsiteX0" fmla="*/ 1310859 w 1310859"/>
              <a:gd name="connsiteY0" fmla="*/ 628988 h 1275832"/>
              <a:gd name="connsiteX1" fmla="*/ 1256846 w 1310859"/>
              <a:gd name="connsiteY1" fmla="*/ 308818 h 1275832"/>
              <a:gd name="connsiteX2" fmla="*/ 1251077 w 1310859"/>
              <a:gd name="connsiteY2" fmla="*/ 260433 h 1275832"/>
              <a:gd name="connsiteX3" fmla="*/ 1228271 w 1310859"/>
              <a:gd name="connsiteY3" fmla="*/ 172293 h 1275832"/>
              <a:gd name="connsiteX4" fmla="*/ 1179394 w 1310859"/>
              <a:gd name="connsiteY4" fmla="*/ 244826 h 1275832"/>
              <a:gd name="connsiteX5" fmla="*/ 1110036 w 1310859"/>
              <a:gd name="connsiteY5" fmla="*/ 175826 h 1275832"/>
              <a:gd name="connsiteX6" fmla="*/ 1028246 w 1310859"/>
              <a:gd name="connsiteY6" fmla="*/ 73868 h 1275832"/>
              <a:gd name="connsiteX7" fmla="*/ 1013802 w 1310859"/>
              <a:gd name="connsiteY7" fmla="*/ 2274 h 1275832"/>
              <a:gd name="connsiteX8" fmla="*/ 957035 w 1310859"/>
              <a:gd name="connsiteY8" fmla="*/ 64797 h 1275832"/>
              <a:gd name="connsiteX9" fmla="*/ 997857 w 1310859"/>
              <a:gd name="connsiteY9" fmla="*/ 146439 h 1275832"/>
              <a:gd name="connsiteX10" fmla="*/ 1038678 w 1310859"/>
              <a:gd name="connsiteY10" fmla="*/ 214475 h 1275832"/>
              <a:gd name="connsiteX11" fmla="*/ 1084035 w 1310859"/>
              <a:gd name="connsiteY11" fmla="*/ 228082 h 1275832"/>
              <a:gd name="connsiteX12" fmla="*/ 1143000 w 1310859"/>
              <a:gd name="connsiteY12" fmla="*/ 264368 h 1275832"/>
              <a:gd name="connsiteX13" fmla="*/ 1152071 w 1310859"/>
              <a:gd name="connsiteY13" fmla="*/ 332404 h 1275832"/>
              <a:gd name="connsiteX14" fmla="*/ 1120321 w 1310859"/>
              <a:gd name="connsiteY14" fmla="*/ 368689 h 1275832"/>
              <a:gd name="connsiteX15" fmla="*/ 1102178 w 1310859"/>
              <a:gd name="connsiteY15" fmla="*/ 450332 h 1275832"/>
              <a:gd name="connsiteX16" fmla="*/ 1088571 w 1310859"/>
              <a:gd name="connsiteY16" fmla="*/ 518368 h 1275832"/>
              <a:gd name="connsiteX17" fmla="*/ 1006928 w 1310859"/>
              <a:gd name="connsiteY17" fmla="*/ 550118 h 1275832"/>
              <a:gd name="connsiteX18" fmla="*/ 966107 w 1310859"/>
              <a:gd name="connsiteY18" fmla="*/ 518368 h 1275832"/>
              <a:gd name="connsiteX19" fmla="*/ 947964 w 1310859"/>
              <a:gd name="connsiteY19" fmla="*/ 450332 h 1275832"/>
              <a:gd name="connsiteX20" fmla="*/ 916214 w 1310859"/>
              <a:gd name="connsiteY20" fmla="*/ 423118 h 1275832"/>
              <a:gd name="connsiteX21" fmla="*/ 861785 w 1310859"/>
              <a:gd name="connsiteY21" fmla="*/ 418582 h 1275832"/>
              <a:gd name="connsiteX22" fmla="*/ 802821 w 1310859"/>
              <a:gd name="connsiteY22" fmla="*/ 436725 h 1275832"/>
              <a:gd name="connsiteX23" fmla="*/ 784678 w 1310859"/>
              <a:gd name="connsiteY23" fmla="*/ 468475 h 1275832"/>
              <a:gd name="connsiteX24" fmla="*/ 811892 w 1310859"/>
              <a:gd name="connsiteY24" fmla="*/ 522904 h 1275832"/>
              <a:gd name="connsiteX25" fmla="*/ 861785 w 1310859"/>
              <a:gd name="connsiteY25" fmla="*/ 581868 h 1275832"/>
              <a:gd name="connsiteX26" fmla="*/ 866321 w 1310859"/>
              <a:gd name="connsiteY26" fmla="*/ 645368 h 1275832"/>
              <a:gd name="connsiteX27" fmla="*/ 825500 w 1310859"/>
              <a:gd name="connsiteY27" fmla="*/ 649904 h 1275832"/>
              <a:gd name="connsiteX28" fmla="*/ 784678 w 1310859"/>
              <a:gd name="connsiteY28" fmla="*/ 604547 h 1275832"/>
              <a:gd name="connsiteX29" fmla="*/ 712107 w 1310859"/>
              <a:gd name="connsiteY29" fmla="*/ 604547 h 1275832"/>
              <a:gd name="connsiteX30" fmla="*/ 712107 w 1310859"/>
              <a:gd name="connsiteY30" fmla="*/ 604547 h 1275832"/>
              <a:gd name="connsiteX31" fmla="*/ 648607 w 1310859"/>
              <a:gd name="connsiteY31" fmla="*/ 613618 h 1275832"/>
              <a:gd name="connsiteX32" fmla="*/ 571500 w 1310859"/>
              <a:gd name="connsiteY32" fmla="*/ 577332 h 1275832"/>
              <a:gd name="connsiteX33" fmla="*/ 571500 w 1310859"/>
              <a:gd name="connsiteY33" fmla="*/ 577332 h 1275832"/>
              <a:gd name="connsiteX34" fmla="*/ 512535 w 1310859"/>
              <a:gd name="connsiteY34" fmla="*/ 550118 h 1275832"/>
              <a:gd name="connsiteX35" fmla="*/ 476250 w 1310859"/>
              <a:gd name="connsiteY35" fmla="*/ 586404 h 1275832"/>
              <a:gd name="connsiteX36" fmla="*/ 430892 w 1310859"/>
              <a:gd name="connsiteY36" fmla="*/ 595475 h 1275832"/>
              <a:gd name="connsiteX37" fmla="*/ 376464 w 1310859"/>
              <a:gd name="connsiteY37" fmla="*/ 581868 h 1275832"/>
              <a:gd name="connsiteX38" fmla="*/ 353785 w 1310859"/>
              <a:gd name="connsiteY38" fmla="*/ 622689 h 1275832"/>
              <a:gd name="connsiteX39" fmla="*/ 349250 w 1310859"/>
              <a:gd name="connsiteY39" fmla="*/ 668047 h 1275832"/>
              <a:gd name="connsiteX40" fmla="*/ 349250 w 1310859"/>
              <a:gd name="connsiteY40" fmla="*/ 668047 h 1275832"/>
              <a:gd name="connsiteX41" fmla="*/ 362857 w 1310859"/>
              <a:gd name="connsiteY41" fmla="*/ 727011 h 1275832"/>
              <a:gd name="connsiteX42" fmla="*/ 358321 w 1310859"/>
              <a:gd name="connsiteY42" fmla="*/ 776904 h 1275832"/>
              <a:gd name="connsiteX43" fmla="*/ 358321 w 1310859"/>
              <a:gd name="connsiteY43" fmla="*/ 776904 h 1275832"/>
              <a:gd name="connsiteX44" fmla="*/ 331107 w 1310859"/>
              <a:gd name="connsiteY44" fmla="*/ 717939 h 1275832"/>
              <a:gd name="connsiteX45" fmla="*/ 303892 w 1310859"/>
              <a:gd name="connsiteY45" fmla="*/ 690725 h 1275832"/>
              <a:gd name="connsiteX46" fmla="*/ 272142 w 1310859"/>
              <a:gd name="connsiteY46" fmla="*/ 717939 h 1275832"/>
              <a:gd name="connsiteX47" fmla="*/ 299357 w 1310859"/>
              <a:gd name="connsiteY47" fmla="*/ 763297 h 1275832"/>
              <a:gd name="connsiteX48" fmla="*/ 299357 w 1310859"/>
              <a:gd name="connsiteY48" fmla="*/ 763297 h 1275832"/>
              <a:gd name="connsiteX49" fmla="*/ 267607 w 1310859"/>
              <a:gd name="connsiteY49" fmla="*/ 831332 h 1275832"/>
              <a:gd name="connsiteX50" fmla="*/ 312964 w 1310859"/>
              <a:gd name="connsiteY50" fmla="*/ 867618 h 1275832"/>
              <a:gd name="connsiteX51" fmla="*/ 317500 w 1310859"/>
              <a:gd name="connsiteY51" fmla="*/ 926582 h 1275832"/>
              <a:gd name="connsiteX52" fmla="*/ 258535 w 1310859"/>
              <a:gd name="connsiteY52" fmla="*/ 944725 h 1275832"/>
              <a:gd name="connsiteX53" fmla="*/ 190500 w 1310859"/>
              <a:gd name="connsiteY53" fmla="*/ 949261 h 1275832"/>
              <a:gd name="connsiteX54" fmla="*/ 136071 w 1310859"/>
              <a:gd name="connsiteY54" fmla="*/ 931118 h 1275832"/>
              <a:gd name="connsiteX55" fmla="*/ 95250 w 1310859"/>
              <a:gd name="connsiteY55" fmla="*/ 917511 h 1275832"/>
              <a:gd name="connsiteX56" fmla="*/ 22678 w 1310859"/>
              <a:gd name="connsiteY56" fmla="*/ 926582 h 1275832"/>
              <a:gd name="connsiteX57" fmla="*/ 0 w 1310859"/>
              <a:gd name="connsiteY57" fmla="*/ 967404 h 1275832"/>
              <a:gd name="connsiteX58" fmla="*/ 54428 w 1310859"/>
              <a:gd name="connsiteY58" fmla="*/ 999154 h 1275832"/>
              <a:gd name="connsiteX59" fmla="*/ 117928 w 1310859"/>
              <a:gd name="connsiteY59" fmla="*/ 976475 h 1275832"/>
              <a:gd name="connsiteX60" fmla="*/ 158750 w 1310859"/>
              <a:gd name="connsiteY60" fmla="*/ 981011 h 1275832"/>
              <a:gd name="connsiteX61" fmla="*/ 185964 w 1310859"/>
              <a:gd name="connsiteY61" fmla="*/ 1026368 h 1275832"/>
              <a:gd name="connsiteX62" fmla="*/ 158750 w 1310859"/>
              <a:gd name="connsiteY62" fmla="*/ 1071725 h 1275832"/>
              <a:gd name="connsiteX63" fmla="*/ 117928 w 1310859"/>
              <a:gd name="connsiteY63" fmla="*/ 1094404 h 1275832"/>
              <a:gd name="connsiteX64" fmla="*/ 68035 w 1310859"/>
              <a:gd name="connsiteY64" fmla="*/ 1117082 h 1275832"/>
              <a:gd name="connsiteX65" fmla="*/ 36285 w 1310859"/>
              <a:gd name="connsiteY65" fmla="*/ 1139761 h 1275832"/>
              <a:gd name="connsiteX66" fmla="*/ 27214 w 1310859"/>
              <a:gd name="connsiteY66" fmla="*/ 1189654 h 1275832"/>
              <a:gd name="connsiteX67" fmla="*/ 31750 w 1310859"/>
              <a:gd name="connsiteY67" fmla="*/ 1244082 h 1275832"/>
              <a:gd name="connsiteX68" fmla="*/ 77107 w 1310859"/>
              <a:gd name="connsiteY68" fmla="*/ 1257689 h 1275832"/>
              <a:gd name="connsiteX69" fmla="*/ 90714 w 1310859"/>
              <a:gd name="connsiteY69" fmla="*/ 1248618 h 1275832"/>
              <a:gd name="connsiteX70" fmla="*/ 90714 w 1310859"/>
              <a:gd name="connsiteY70" fmla="*/ 1248618 h 1275832"/>
              <a:gd name="connsiteX71" fmla="*/ 154214 w 1310859"/>
              <a:gd name="connsiteY71" fmla="*/ 1239547 h 1275832"/>
              <a:gd name="connsiteX72" fmla="*/ 181428 w 1310859"/>
              <a:gd name="connsiteY72" fmla="*/ 1271297 h 1275832"/>
              <a:gd name="connsiteX73" fmla="*/ 222250 w 1310859"/>
              <a:gd name="connsiteY73" fmla="*/ 1275832 h 1275832"/>
              <a:gd name="connsiteX74" fmla="*/ 272142 w 1310859"/>
              <a:gd name="connsiteY74" fmla="*/ 1239547 h 1275832"/>
              <a:gd name="connsiteX75" fmla="*/ 263071 w 1310859"/>
              <a:gd name="connsiteY75" fmla="*/ 1198725 h 1275832"/>
              <a:gd name="connsiteX76" fmla="*/ 208642 w 1310859"/>
              <a:gd name="connsiteY76" fmla="*/ 1180582 h 1275832"/>
              <a:gd name="connsiteX77" fmla="*/ 222250 w 1310859"/>
              <a:gd name="connsiteY77" fmla="*/ 1135225 h 1275832"/>
              <a:gd name="connsiteX78" fmla="*/ 258535 w 1310859"/>
              <a:gd name="connsiteY78" fmla="*/ 1117082 h 1275832"/>
              <a:gd name="connsiteX79" fmla="*/ 317500 w 1310859"/>
              <a:gd name="connsiteY79" fmla="*/ 1126154 h 1275832"/>
              <a:gd name="connsiteX80" fmla="*/ 308428 w 1310859"/>
              <a:gd name="connsiteY80" fmla="*/ 1176047 h 1275832"/>
              <a:gd name="connsiteX81" fmla="*/ 308428 w 1310859"/>
              <a:gd name="connsiteY81" fmla="*/ 1176047 h 1275832"/>
              <a:gd name="connsiteX82" fmla="*/ 371928 w 1310859"/>
              <a:gd name="connsiteY82" fmla="*/ 1176047 h 1275832"/>
              <a:gd name="connsiteX83" fmla="*/ 371928 w 1310859"/>
              <a:gd name="connsiteY83" fmla="*/ 1176047 h 1275832"/>
              <a:gd name="connsiteX84" fmla="*/ 390071 w 1310859"/>
              <a:gd name="connsiteY84" fmla="*/ 1117082 h 1275832"/>
              <a:gd name="connsiteX85" fmla="*/ 390071 w 1310859"/>
              <a:gd name="connsiteY85" fmla="*/ 1117082 h 1275832"/>
              <a:gd name="connsiteX86" fmla="*/ 408214 w 1310859"/>
              <a:gd name="connsiteY86" fmla="*/ 1039975 h 1275832"/>
              <a:gd name="connsiteX87" fmla="*/ 421821 w 1310859"/>
              <a:gd name="connsiteY87" fmla="*/ 1026368 h 1275832"/>
              <a:gd name="connsiteX88" fmla="*/ 467178 w 1310859"/>
              <a:gd name="connsiteY88" fmla="*/ 994618 h 1275832"/>
              <a:gd name="connsiteX89" fmla="*/ 426357 w 1310859"/>
              <a:gd name="connsiteY89" fmla="*/ 922047 h 1275832"/>
              <a:gd name="connsiteX90" fmla="*/ 480785 w 1310859"/>
              <a:gd name="connsiteY90" fmla="*/ 885761 h 1275832"/>
              <a:gd name="connsiteX91" fmla="*/ 562428 w 1310859"/>
              <a:gd name="connsiteY91" fmla="*/ 881225 h 1275832"/>
              <a:gd name="connsiteX92" fmla="*/ 621392 w 1310859"/>
              <a:gd name="connsiteY92" fmla="*/ 894832 h 1275832"/>
              <a:gd name="connsiteX93" fmla="*/ 576035 w 1310859"/>
              <a:gd name="connsiteY93" fmla="*/ 935654 h 1275832"/>
              <a:gd name="connsiteX94" fmla="*/ 562428 w 1310859"/>
              <a:gd name="connsiteY94" fmla="*/ 985547 h 1275832"/>
              <a:gd name="connsiteX95" fmla="*/ 589642 w 1310859"/>
              <a:gd name="connsiteY95" fmla="*/ 1021832 h 1275832"/>
              <a:gd name="connsiteX96" fmla="*/ 607785 w 1310859"/>
              <a:gd name="connsiteY96" fmla="*/ 1062654 h 1275832"/>
              <a:gd name="connsiteX97" fmla="*/ 607785 w 1310859"/>
              <a:gd name="connsiteY97" fmla="*/ 1062654 h 1275832"/>
              <a:gd name="connsiteX98" fmla="*/ 653142 w 1310859"/>
              <a:gd name="connsiteY98" fmla="*/ 1098939 h 1275832"/>
              <a:gd name="connsiteX99" fmla="*/ 725714 w 1310859"/>
              <a:gd name="connsiteY99" fmla="*/ 1089868 h 1275832"/>
              <a:gd name="connsiteX100" fmla="*/ 766535 w 1310859"/>
              <a:gd name="connsiteY100" fmla="*/ 1049047 h 1275832"/>
              <a:gd name="connsiteX101" fmla="*/ 852714 w 1310859"/>
              <a:gd name="connsiteY101" fmla="*/ 1030904 h 1275832"/>
              <a:gd name="connsiteX102" fmla="*/ 889000 w 1310859"/>
              <a:gd name="connsiteY102" fmla="*/ 981011 h 1275832"/>
              <a:gd name="connsiteX103" fmla="*/ 947964 w 1310859"/>
              <a:gd name="connsiteY103" fmla="*/ 944725 h 1275832"/>
              <a:gd name="connsiteX104" fmla="*/ 1011464 w 1310859"/>
              <a:gd name="connsiteY104" fmla="*/ 958332 h 1275832"/>
              <a:gd name="connsiteX105" fmla="*/ 1020535 w 1310859"/>
              <a:gd name="connsiteY105" fmla="*/ 899368 h 1275832"/>
              <a:gd name="connsiteX106" fmla="*/ 1070428 w 1310859"/>
              <a:gd name="connsiteY106" fmla="*/ 867618 h 1275832"/>
              <a:gd name="connsiteX107" fmla="*/ 1061357 w 1310859"/>
              <a:gd name="connsiteY107" fmla="*/ 804118 h 1275832"/>
              <a:gd name="connsiteX108" fmla="*/ 1025071 w 1310859"/>
              <a:gd name="connsiteY108" fmla="*/ 754225 h 1275832"/>
              <a:gd name="connsiteX109" fmla="*/ 1061357 w 1310859"/>
              <a:gd name="connsiteY109" fmla="*/ 736082 h 1275832"/>
              <a:gd name="connsiteX110" fmla="*/ 1133928 w 1310859"/>
              <a:gd name="connsiteY110" fmla="*/ 745154 h 1275832"/>
              <a:gd name="connsiteX111" fmla="*/ 1170214 w 1310859"/>
              <a:gd name="connsiteY111" fmla="*/ 677118 h 1275832"/>
              <a:gd name="connsiteX112" fmla="*/ 1179285 w 1310859"/>
              <a:gd name="connsiteY112" fmla="*/ 627225 h 1275832"/>
              <a:gd name="connsiteX113" fmla="*/ 1120321 w 1310859"/>
              <a:gd name="connsiteY113" fmla="*/ 654439 h 1275832"/>
              <a:gd name="connsiteX114" fmla="*/ 1120321 w 1310859"/>
              <a:gd name="connsiteY114" fmla="*/ 654439 h 1275832"/>
              <a:gd name="connsiteX115" fmla="*/ 1138464 w 1310859"/>
              <a:gd name="connsiteY115" fmla="*/ 577332 h 1275832"/>
              <a:gd name="connsiteX116" fmla="*/ 1179285 w 1310859"/>
              <a:gd name="connsiteY116" fmla="*/ 545582 h 1275832"/>
              <a:gd name="connsiteX117" fmla="*/ 1211035 w 1310859"/>
              <a:gd name="connsiteY117" fmla="*/ 522904 h 1275832"/>
              <a:gd name="connsiteX118" fmla="*/ 1242785 w 1310859"/>
              <a:gd name="connsiteY118" fmla="*/ 563725 h 1275832"/>
              <a:gd name="connsiteX119" fmla="*/ 1251857 w 1310859"/>
              <a:gd name="connsiteY119" fmla="*/ 622689 h 1275832"/>
              <a:gd name="connsiteX120" fmla="*/ 1283607 w 1310859"/>
              <a:gd name="connsiteY120" fmla="*/ 636297 h 1275832"/>
              <a:gd name="connsiteX121" fmla="*/ 1283607 w 1310859"/>
              <a:gd name="connsiteY121" fmla="*/ 636297 h 1275832"/>
              <a:gd name="connsiteX0" fmla="*/ 1310859 w 1310859"/>
              <a:gd name="connsiteY0" fmla="*/ 628988 h 1275832"/>
              <a:gd name="connsiteX1" fmla="*/ 1279071 w 1310859"/>
              <a:gd name="connsiteY1" fmla="*/ 308818 h 1275832"/>
              <a:gd name="connsiteX2" fmla="*/ 1251077 w 1310859"/>
              <a:gd name="connsiteY2" fmla="*/ 260433 h 1275832"/>
              <a:gd name="connsiteX3" fmla="*/ 1228271 w 1310859"/>
              <a:gd name="connsiteY3" fmla="*/ 172293 h 1275832"/>
              <a:gd name="connsiteX4" fmla="*/ 1179394 w 1310859"/>
              <a:gd name="connsiteY4" fmla="*/ 244826 h 1275832"/>
              <a:gd name="connsiteX5" fmla="*/ 1110036 w 1310859"/>
              <a:gd name="connsiteY5" fmla="*/ 175826 h 1275832"/>
              <a:gd name="connsiteX6" fmla="*/ 1028246 w 1310859"/>
              <a:gd name="connsiteY6" fmla="*/ 73868 h 1275832"/>
              <a:gd name="connsiteX7" fmla="*/ 1013802 w 1310859"/>
              <a:gd name="connsiteY7" fmla="*/ 2274 h 1275832"/>
              <a:gd name="connsiteX8" fmla="*/ 957035 w 1310859"/>
              <a:gd name="connsiteY8" fmla="*/ 64797 h 1275832"/>
              <a:gd name="connsiteX9" fmla="*/ 997857 w 1310859"/>
              <a:gd name="connsiteY9" fmla="*/ 146439 h 1275832"/>
              <a:gd name="connsiteX10" fmla="*/ 1038678 w 1310859"/>
              <a:gd name="connsiteY10" fmla="*/ 214475 h 1275832"/>
              <a:gd name="connsiteX11" fmla="*/ 1084035 w 1310859"/>
              <a:gd name="connsiteY11" fmla="*/ 228082 h 1275832"/>
              <a:gd name="connsiteX12" fmla="*/ 1143000 w 1310859"/>
              <a:gd name="connsiteY12" fmla="*/ 264368 h 1275832"/>
              <a:gd name="connsiteX13" fmla="*/ 1152071 w 1310859"/>
              <a:gd name="connsiteY13" fmla="*/ 332404 h 1275832"/>
              <a:gd name="connsiteX14" fmla="*/ 1120321 w 1310859"/>
              <a:gd name="connsiteY14" fmla="*/ 368689 h 1275832"/>
              <a:gd name="connsiteX15" fmla="*/ 1102178 w 1310859"/>
              <a:gd name="connsiteY15" fmla="*/ 450332 h 1275832"/>
              <a:gd name="connsiteX16" fmla="*/ 1088571 w 1310859"/>
              <a:gd name="connsiteY16" fmla="*/ 518368 h 1275832"/>
              <a:gd name="connsiteX17" fmla="*/ 1006928 w 1310859"/>
              <a:gd name="connsiteY17" fmla="*/ 550118 h 1275832"/>
              <a:gd name="connsiteX18" fmla="*/ 966107 w 1310859"/>
              <a:gd name="connsiteY18" fmla="*/ 518368 h 1275832"/>
              <a:gd name="connsiteX19" fmla="*/ 947964 w 1310859"/>
              <a:gd name="connsiteY19" fmla="*/ 450332 h 1275832"/>
              <a:gd name="connsiteX20" fmla="*/ 916214 w 1310859"/>
              <a:gd name="connsiteY20" fmla="*/ 423118 h 1275832"/>
              <a:gd name="connsiteX21" fmla="*/ 861785 w 1310859"/>
              <a:gd name="connsiteY21" fmla="*/ 418582 h 1275832"/>
              <a:gd name="connsiteX22" fmla="*/ 802821 w 1310859"/>
              <a:gd name="connsiteY22" fmla="*/ 436725 h 1275832"/>
              <a:gd name="connsiteX23" fmla="*/ 784678 w 1310859"/>
              <a:gd name="connsiteY23" fmla="*/ 468475 h 1275832"/>
              <a:gd name="connsiteX24" fmla="*/ 811892 w 1310859"/>
              <a:gd name="connsiteY24" fmla="*/ 522904 h 1275832"/>
              <a:gd name="connsiteX25" fmla="*/ 861785 w 1310859"/>
              <a:gd name="connsiteY25" fmla="*/ 581868 h 1275832"/>
              <a:gd name="connsiteX26" fmla="*/ 866321 w 1310859"/>
              <a:gd name="connsiteY26" fmla="*/ 645368 h 1275832"/>
              <a:gd name="connsiteX27" fmla="*/ 825500 w 1310859"/>
              <a:gd name="connsiteY27" fmla="*/ 649904 h 1275832"/>
              <a:gd name="connsiteX28" fmla="*/ 784678 w 1310859"/>
              <a:gd name="connsiteY28" fmla="*/ 604547 h 1275832"/>
              <a:gd name="connsiteX29" fmla="*/ 712107 w 1310859"/>
              <a:gd name="connsiteY29" fmla="*/ 604547 h 1275832"/>
              <a:gd name="connsiteX30" fmla="*/ 712107 w 1310859"/>
              <a:gd name="connsiteY30" fmla="*/ 604547 h 1275832"/>
              <a:gd name="connsiteX31" fmla="*/ 648607 w 1310859"/>
              <a:gd name="connsiteY31" fmla="*/ 613618 h 1275832"/>
              <a:gd name="connsiteX32" fmla="*/ 571500 w 1310859"/>
              <a:gd name="connsiteY32" fmla="*/ 577332 h 1275832"/>
              <a:gd name="connsiteX33" fmla="*/ 571500 w 1310859"/>
              <a:gd name="connsiteY33" fmla="*/ 577332 h 1275832"/>
              <a:gd name="connsiteX34" fmla="*/ 512535 w 1310859"/>
              <a:gd name="connsiteY34" fmla="*/ 550118 h 1275832"/>
              <a:gd name="connsiteX35" fmla="*/ 476250 w 1310859"/>
              <a:gd name="connsiteY35" fmla="*/ 586404 h 1275832"/>
              <a:gd name="connsiteX36" fmla="*/ 430892 w 1310859"/>
              <a:gd name="connsiteY36" fmla="*/ 595475 h 1275832"/>
              <a:gd name="connsiteX37" fmla="*/ 376464 w 1310859"/>
              <a:gd name="connsiteY37" fmla="*/ 581868 h 1275832"/>
              <a:gd name="connsiteX38" fmla="*/ 353785 w 1310859"/>
              <a:gd name="connsiteY38" fmla="*/ 622689 h 1275832"/>
              <a:gd name="connsiteX39" fmla="*/ 349250 w 1310859"/>
              <a:gd name="connsiteY39" fmla="*/ 668047 h 1275832"/>
              <a:gd name="connsiteX40" fmla="*/ 349250 w 1310859"/>
              <a:gd name="connsiteY40" fmla="*/ 668047 h 1275832"/>
              <a:gd name="connsiteX41" fmla="*/ 362857 w 1310859"/>
              <a:gd name="connsiteY41" fmla="*/ 727011 h 1275832"/>
              <a:gd name="connsiteX42" fmla="*/ 358321 w 1310859"/>
              <a:gd name="connsiteY42" fmla="*/ 776904 h 1275832"/>
              <a:gd name="connsiteX43" fmla="*/ 358321 w 1310859"/>
              <a:gd name="connsiteY43" fmla="*/ 776904 h 1275832"/>
              <a:gd name="connsiteX44" fmla="*/ 331107 w 1310859"/>
              <a:gd name="connsiteY44" fmla="*/ 717939 h 1275832"/>
              <a:gd name="connsiteX45" fmla="*/ 303892 w 1310859"/>
              <a:gd name="connsiteY45" fmla="*/ 690725 h 1275832"/>
              <a:gd name="connsiteX46" fmla="*/ 272142 w 1310859"/>
              <a:gd name="connsiteY46" fmla="*/ 717939 h 1275832"/>
              <a:gd name="connsiteX47" fmla="*/ 299357 w 1310859"/>
              <a:gd name="connsiteY47" fmla="*/ 763297 h 1275832"/>
              <a:gd name="connsiteX48" fmla="*/ 299357 w 1310859"/>
              <a:gd name="connsiteY48" fmla="*/ 763297 h 1275832"/>
              <a:gd name="connsiteX49" fmla="*/ 267607 w 1310859"/>
              <a:gd name="connsiteY49" fmla="*/ 831332 h 1275832"/>
              <a:gd name="connsiteX50" fmla="*/ 312964 w 1310859"/>
              <a:gd name="connsiteY50" fmla="*/ 867618 h 1275832"/>
              <a:gd name="connsiteX51" fmla="*/ 317500 w 1310859"/>
              <a:gd name="connsiteY51" fmla="*/ 926582 h 1275832"/>
              <a:gd name="connsiteX52" fmla="*/ 258535 w 1310859"/>
              <a:gd name="connsiteY52" fmla="*/ 944725 h 1275832"/>
              <a:gd name="connsiteX53" fmla="*/ 190500 w 1310859"/>
              <a:gd name="connsiteY53" fmla="*/ 949261 h 1275832"/>
              <a:gd name="connsiteX54" fmla="*/ 136071 w 1310859"/>
              <a:gd name="connsiteY54" fmla="*/ 931118 h 1275832"/>
              <a:gd name="connsiteX55" fmla="*/ 95250 w 1310859"/>
              <a:gd name="connsiteY55" fmla="*/ 917511 h 1275832"/>
              <a:gd name="connsiteX56" fmla="*/ 22678 w 1310859"/>
              <a:gd name="connsiteY56" fmla="*/ 926582 h 1275832"/>
              <a:gd name="connsiteX57" fmla="*/ 0 w 1310859"/>
              <a:gd name="connsiteY57" fmla="*/ 967404 h 1275832"/>
              <a:gd name="connsiteX58" fmla="*/ 54428 w 1310859"/>
              <a:gd name="connsiteY58" fmla="*/ 999154 h 1275832"/>
              <a:gd name="connsiteX59" fmla="*/ 117928 w 1310859"/>
              <a:gd name="connsiteY59" fmla="*/ 976475 h 1275832"/>
              <a:gd name="connsiteX60" fmla="*/ 158750 w 1310859"/>
              <a:gd name="connsiteY60" fmla="*/ 981011 h 1275832"/>
              <a:gd name="connsiteX61" fmla="*/ 185964 w 1310859"/>
              <a:gd name="connsiteY61" fmla="*/ 1026368 h 1275832"/>
              <a:gd name="connsiteX62" fmla="*/ 158750 w 1310859"/>
              <a:gd name="connsiteY62" fmla="*/ 1071725 h 1275832"/>
              <a:gd name="connsiteX63" fmla="*/ 117928 w 1310859"/>
              <a:gd name="connsiteY63" fmla="*/ 1094404 h 1275832"/>
              <a:gd name="connsiteX64" fmla="*/ 68035 w 1310859"/>
              <a:gd name="connsiteY64" fmla="*/ 1117082 h 1275832"/>
              <a:gd name="connsiteX65" fmla="*/ 36285 w 1310859"/>
              <a:gd name="connsiteY65" fmla="*/ 1139761 h 1275832"/>
              <a:gd name="connsiteX66" fmla="*/ 27214 w 1310859"/>
              <a:gd name="connsiteY66" fmla="*/ 1189654 h 1275832"/>
              <a:gd name="connsiteX67" fmla="*/ 31750 w 1310859"/>
              <a:gd name="connsiteY67" fmla="*/ 1244082 h 1275832"/>
              <a:gd name="connsiteX68" fmla="*/ 77107 w 1310859"/>
              <a:gd name="connsiteY68" fmla="*/ 1257689 h 1275832"/>
              <a:gd name="connsiteX69" fmla="*/ 90714 w 1310859"/>
              <a:gd name="connsiteY69" fmla="*/ 1248618 h 1275832"/>
              <a:gd name="connsiteX70" fmla="*/ 90714 w 1310859"/>
              <a:gd name="connsiteY70" fmla="*/ 1248618 h 1275832"/>
              <a:gd name="connsiteX71" fmla="*/ 154214 w 1310859"/>
              <a:gd name="connsiteY71" fmla="*/ 1239547 h 1275832"/>
              <a:gd name="connsiteX72" fmla="*/ 181428 w 1310859"/>
              <a:gd name="connsiteY72" fmla="*/ 1271297 h 1275832"/>
              <a:gd name="connsiteX73" fmla="*/ 222250 w 1310859"/>
              <a:gd name="connsiteY73" fmla="*/ 1275832 h 1275832"/>
              <a:gd name="connsiteX74" fmla="*/ 272142 w 1310859"/>
              <a:gd name="connsiteY74" fmla="*/ 1239547 h 1275832"/>
              <a:gd name="connsiteX75" fmla="*/ 263071 w 1310859"/>
              <a:gd name="connsiteY75" fmla="*/ 1198725 h 1275832"/>
              <a:gd name="connsiteX76" fmla="*/ 208642 w 1310859"/>
              <a:gd name="connsiteY76" fmla="*/ 1180582 h 1275832"/>
              <a:gd name="connsiteX77" fmla="*/ 222250 w 1310859"/>
              <a:gd name="connsiteY77" fmla="*/ 1135225 h 1275832"/>
              <a:gd name="connsiteX78" fmla="*/ 258535 w 1310859"/>
              <a:gd name="connsiteY78" fmla="*/ 1117082 h 1275832"/>
              <a:gd name="connsiteX79" fmla="*/ 317500 w 1310859"/>
              <a:gd name="connsiteY79" fmla="*/ 1126154 h 1275832"/>
              <a:gd name="connsiteX80" fmla="*/ 308428 w 1310859"/>
              <a:gd name="connsiteY80" fmla="*/ 1176047 h 1275832"/>
              <a:gd name="connsiteX81" fmla="*/ 308428 w 1310859"/>
              <a:gd name="connsiteY81" fmla="*/ 1176047 h 1275832"/>
              <a:gd name="connsiteX82" fmla="*/ 371928 w 1310859"/>
              <a:gd name="connsiteY82" fmla="*/ 1176047 h 1275832"/>
              <a:gd name="connsiteX83" fmla="*/ 371928 w 1310859"/>
              <a:gd name="connsiteY83" fmla="*/ 1176047 h 1275832"/>
              <a:gd name="connsiteX84" fmla="*/ 390071 w 1310859"/>
              <a:gd name="connsiteY84" fmla="*/ 1117082 h 1275832"/>
              <a:gd name="connsiteX85" fmla="*/ 390071 w 1310859"/>
              <a:gd name="connsiteY85" fmla="*/ 1117082 h 1275832"/>
              <a:gd name="connsiteX86" fmla="*/ 408214 w 1310859"/>
              <a:gd name="connsiteY86" fmla="*/ 1039975 h 1275832"/>
              <a:gd name="connsiteX87" fmla="*/ 421821 w 1310859"/>
              <a:gd name="connsiteY87" fmla="*/ 1026368 h 1275832"/>
              <a:gd name="connsiteX88" fmla="*/ 467178 w 1310859"/>
              <a:gd name="connsiteY88" fmla="*/ 994618 h 1275832"/>
              <a:gd name="connsiteX89" fmla="*/ 426357 w 1310859"/>
              <a:gd name="connsiteY89" fmla="*/ 922047 h 1275832"/>
              <a:gd name="connsiteX90" fmla="*/ 480785 w 1310859"/>
              <a:gd name="connsiteY90" fmla="*/ 885761 h 1275832"/>
              <a:gd name="connsiteX91" fmla="*/ 562428 w 1310859"/>
              <a:gd name="connsiteY91" fmla="*/ 881225 h 1275832"/>
              <a:gd name="connsiteX92" fmla="*/ 621392 w 1310859"/>
              <a:gd name="connsiteY92" fmla="*/ 894832 h 1275832"/>
              <a:gd name="connsiteX93" fmla="*/ 576035 w 1310859"/>
              <a:gd name="connsiteY93" fmla="*/ 935654 h 1275832"/>
              <a:gd name="connsiteX94" fmla="*/ 562428 w 1310859"/>
              <a:gd name="connsiteY94" fmla="*/ 985547 h 1275832"/>
              <a:gd name="connsiteX95" fmla="*/ 589642 w 1310859"/>
              <a:gd name="connsiteY95" fmla="*/ 1021832 h 1275832"/>
              <a:gd name="connsiteX96" fmla="*/ 607785 w 1310859"/>
              <a:gd name="connsiteY96" fmla="*/ 1062654 h 1275832"/>
              <a:gd name="connsiteX97" fmla="*/ 607785 w 1310859"/>
              <a:gd name="connsiteY97" fmla="*/ 1062654 h 1275832"/>
              <a:gd name="connsiteX98" fmla="*/ 653142 w 1310859"/>
              <a:gd name="connsiteY98" fmla="*/ 1098939 h 1275832"/>
              <a:gd name="connsiteX99" fmla="*/ 725714 w 1310859"/>
              <a:gd name="connsiteY99" fmla="*/ 1089868 h 1275832"/>
              <a:gd name="connsiteX100" fmla="*/ 766535 w 1310859"/>
              <a:gd name="connsiteY100" fmla="*/ 1049047 h 1275832"/>
              <a:gd name="connsiteX101" fmla="*/ 852714 w 1310859"/>
              <a:gd name="connsiteY101" fmla="*/ 1030904 h 1275832"/>
              <a:gd name="connsiteX102" fmla="*/ 889000 w 1310859"/>
              <a:gd name="connsiteY102" fmla="*/ 981011 h 1275832"/>
              <a:gd name="connsiteX103" fmla="*/ 947964 w 1310859"/>
              <a:gd name="connsiteY103" fmla="*/ 944725 h 1275832"/>
              <a:gd name="connsiteX104" fmla="*/ 1011464 w 1310859"/>
              <a:gd name="connsiteY104" fmla="*/ 958332 h 1275832"/>
              <a:gd name="connsiteX105" fmla="*/ 1020535 w 1310859"/>
              <a:gd name="connsiteY105" fmla="*/ 899368 h 1275832"/>
              <a:gd name="connsiteX106" fmla="*/ 1070428 w 1310859"/>
              <a:gd name="connsiteY106" fmla="*/ 867618 h 1275832"/>
              <a:gd name="connsiteX107" fmla="*/ 1061357 w 1310859"/>
              <a:gd name="connsiteY107" fmla="*/ 804118 h 1275832"/>
              <a:gd name="connsiteX108" fmla="*/ 1025071 w 1310859"/>
              <a:gd name="connsiteY108" fmla="*/ 754225 h 1275832"/>
              <a:gd name="connsiteX109" fmla="*/ 1061357 w 1310859"/>
              <a:gd name="connsiteY109" fmla="*/ 736082 h 1275832"/>
              <a:gd name="connsiteX110" fmla="*/ 1133928 w 1310859"/>
              <a:gd name="connsiteY110" fmla="*/ 745154 h 1275832"/>
              <a:gd name="connsiteX111" fmla="*/ 1170214 w 1310859"/>
              <a:gd name="connsiteY111" fmla="*/ 677118 h 1275832"/>
              <a:gd name="connsiteX112" fmla="*/ 1179285 w 1310859"/>
              <a:gd name="connsiteY112" fmla="*/ 627225 h 1275832"/>
              <a:gd name="connsiteX113" fmla="*/ 1120321 w 1310859"/>
              <a:gd name="connsiteY113" fmla="*/ 654439 h 1275832"/>
              <a:gd name="connsiteX114" fmla="*/ 1120321 w 1310859"/>
              <a:gd name="connsiteY114" fmla="*/ 654439 h 1275832"/>
              <a:gd name="connsiteX115" fmla="*/ 1138464 w 1310859"/>
              <a:gd name="connsiteY115" fmla="*/ 577332 h 1275832"/>
              <a:gd name="connsiteX116" fmla="*/ 1179285 w 1310859"/>
              <a:gd name="connsiteY116" fmla="*/ 545582 h 1275832"/>
              <a:gd name="connsiteX117" fmla="*/ 1211035 w 1310859"/>
              <a:gd name="connsiteY117" fmla="*/ 522904 h 1275832"/>
              <a:gd name="connsiteX118" fmla="*/ 1242785 w 1310859"/>
              <a:gd name="connsiteY118" fmla="*/ 563725 h 1275832"/>
              <a:gd name="connsiteX119" fmla="*/ 1251857 w 1310859"/>
              <a:gd name="connsiteY119" fmla="*/ 622689 h 1275832"/>
              <a:gd name="connsiteX120" fmla="*/ 1283607 w 1310859"/>
              <a:gd name="connsiteY120" fmla="*/ 636297 h 1275832"/>
              <a:gd name="connsiteX121" fmla="*/ 1283607 w 1310859"/>
              <a:gd name="connsiteY121" fmla="*/ 636297 h 1275832"/>
              <a:gd name="connsiteX0" fmla="*/ 1310859 w 1310859"/>
              <a:gd name="connsiteY0" fmla="*/ 628988 h 1275832"/>
              <a:gd name="connsiteX1" fmla="*/ 1294946 w 1310859"/>
              <a:gd name="connsiteY1" fmla="*/ 242143 h 1275832"/>
              <a:gd name="connsiteX2" fmla="*/ 1251077 w 1310859"/>
              <a:gd name="connsiteY2" fmla="*/ 260433 h 1275832"/>
              <a:gd name="connsiteX3" fmla="*/ 1228271 w 1310859"/>
              <a:gd name="connsiteY3" fmla="*/ 172293 h 1275832"/>
              <a:gd name="connsiteX4" fmla="*/ 1179394 w 1310859"/>
              <a:gd name="connsiteY4" fmla="*/ 244826 h 1275832"/>
              <a:gd name="connsiteX5" fmla="*/ 1110036 w 1310859"/>
              <a:gd name="connsiteY5" fmla="*/ 175826 h 1275832"/>
              <a:gd name="connsiteX6" fmla="*/ 1028246 w 1310859"/>
              <a:gd name="connsiteY6" fmla="*/ 73868 h 1275832"/>
              <a:gd name="connsiteX7" fmla="*/ 1013802 w 1310859"/>
              <a:gd name="connsiteY7" fmla="*/ 2274 h 1275832"/>
              <a:gd name="connsiteX8" fmla="*/ 957035 w 1310859"/>
              <a:gd name="connsiteY8" fmla="*/ 64797 h 1275832"/>
              <a:gd name="connsiteX9" fmla="*/ 997857 w 1310859"/>
              <a:gd name="connsiteY9" fmla="*/ 146439 h 1275832"/>
              <a:gd name="connsiteX10" fmla="*/ 1038678 w 1310859"/>
              <a:gd name="connsiteY10" fmla="*/ 214475 h 1275832"/>
              <a:gd name="connsiteX11" fmla="*/ 1084035 w 1310859"/>
              <a:gd name="connsiteY11" fmla="*/ 228082 h 1275832"/>
              <a:gd name="connsiteX12" fmla="*/ 1143000 w 1310859"/>
              <a:gd name="connsiteY12" fmla="*/ 264368 h 1275832"/>
              <a:gd name="connsiteX13" fmla="*/ 1152071 w 1310859"/>
              <a:gd name="connsiteY13" fmla="*/ 332404 h 1275832"/>
              <a:gd name="connsiteX14" fmla="*/ 1120321 w 1310859"/>
              <a:gd name="connsiteY14" fmla="*/ 368689 h 1275832"/>
              <a:gd name="connsiteX15" fmla="*/ 1102178 w 1310859"/>
              <a:gd name="connsiteY15" fmla="*/ 450332 h 1275832"/>
              <a:gd name="connsiteX16" fmla="*/ 1088571 w 1310859"/>
              <a:gd name="connsiteY16" fmla="*/ 518368 h 1275832"/>
              <a:gd name="connsiteX17" fmla="*/ 1006928 w 1310859"/>
              <a:gd name="connsiteY17" fmla="*/ 550118 h 1275832"/>
              <a:gd name="connsiteX18" fmla="*/ 966107 w 1310859"/>
              <a:gd name="connsiteY18" fmla="*/ 518368 h 1275832"/>
              <a:gd name="connsiteX19" fmla="*/ 947964 w 1310859"/>
              <a:gd name="connsiteY19" fmla="*/ 450332 h 1275832"/>
              <a:gd name="connsiteX20" fmla="*/ 916214 w 1310859"/>
              <a:gd name="connsiteY20" fmla="*/ 423118 h 1275832"/>
              <a:gd name="connsiteX21" fmla="*/ 861785 w 1310859"/>
              <a:gd name="connsiteY21" fmla="*/ 418582 h 1275832"/>
              <a:gd name="connsiteX22" fmla="*/ 802821 w 1310859"/>
              <a:gd name="connsiteY22" fmla="*/ 436725 h 1275832"/>
              <a:gd name="connsiteX23" fmla="*/ 784678 w 1310859"/>
              <a:gd name="connsiteY23" fmla="*/ 468475 h 1275832"/>
              <a:gd name="connsiteX24" fmla="*/ 811892 w 1310859"/>
              <a:gd name="connsiteY24" fmla="*/ 522904 h 1275832"/>
              <a:gd name="connsiteX25" fmla="*/ 861785 w 1310859"/>
              <a:gd name="connsiteY25" fmla="*/ 581868 h 1275832"/>
              <a:gd name="connsiteX26" fmla="*/ 866321 w 1310859"/>
              <a:gd name="connsiteY26" fmla="*/ 645368 h 1275832"/>
              <a:gd name="connsiteX27" fmla="*/ 825500 w 1310859"/>
              <a:gd name="connsiteY27" fmla="*/ 649904 h 1275832"/>
              <a:gd name="connsiteX28" fmla="*/ 784678 w 1310859"/>
              <a:gd name="connsiteY28" fmla="*/ 604547 h 1275832"/>
              <a:gd name="connsiteX29" fmla="*/ 712107 w 1310859"/>
              <a:gd name="connsiteY29" fmla="*/ 604547 h 1275832"/>
              <a:gd name="connsiteX30" fmla="*/ 712107 w 1310859"/>
              <a:gd name="connsiteY30" fmla="*/ 604547 h 1275832"/>
              <a:gd name="connsiteX31" fmla="*/ 648607 w 1310859"/>
              <a:gd name="connsiteY31" fmla="*/ 613618 h 1275832"/>
              <a:gd name="connsiteX32" fmla="*/ 571500 w 1310859"/>
              <a:gd name="connsiteY32" fmla="*/ 577332 h 1275832"/>
              <a:gd name="connsiteX33" fmla="*/ 571500 w 1310859"/>
              <a:gd name="connsiteY33" fmla="*/ 577332 h 1275832"/>
              <a:gd name="connsiteX34" fmla="*/ 512535 w 1310859"/>
              <a:gd name="connsiteY34" fmla="*/ 550118 h 1275832"/>
              <a:gd name="connsiteX35" fmla="*/ 476250 w 1310859"/>
              <a:gd name="connsiteY35" fmla="*/ 586404 h 1275832"/>
              <a:gd name="connsiteX36" fmla="*/ 430892 w 1310859"/>
              <a:gd name="connsiteY36" fmla="*/ 595475 h 1275832"/>
              <a:gd name="connsiteX37" fmla="*/ 376464 w 1310859"/>
              <a:gd name="connsiteY37" fmla="*/ 581868 h 1275832"/>
              <a:gd name="connsiteX38" fmla="*/ 353785 w 1310859"/>
              <a:gd name="connsiteY38" fmla="*/ 622689 h 1275832"/>
              <a:gd name="connsiteX39" fmla="*/ 349250 w 1310859"/>
              <a:gd name="connsiteY39" fmla="*/ 668047 h 1275832"/>
              <a:gd name="connsiteX40" fmla="*/ 349250 w 1310859"/>
              <a:gd name="connsiteY40" fmla="*/ 668047 h 1275832"/>
              <a:gd name="connsiteX41" fmla="*/ 362857 w 1310859"/>
              <a:gd name="connsiteY41" fmla="*/ 727011 h 1275832"/>
              <a:gd name="connsiteX42" fmla="*/ 358321 w 1310859"/>
              <a:gd name="connsiteY42" fmla="*/ 776904 h 1275832"/>
              <a:gd name="connsiteX43" fmla="*/ 358321 w 1310859"/>
              <a:gd name="connsiteY43" fmla="*/ 776904 h 1275832"/>
              <a:gd name="connsiteX44" fmla="*/ 331107 w 1310859"/>
              <a:gd name="connsiteY44" fmla="*/ 717939 h 1275832"/>
              <a:gd name="connsiteX45" fmla="*/ 303892 w 1310859"/>
              <a:gd name="connsiteY45" fmla="*/ 690725 h 1275832"/>
              <a:gd name="connsiteX46" fmla="*/ 272142 w 1310859"/>
              <a:gd name="connsiteY46" fmla="*/ 717939 h 1275832"/>
              <a:gd name="connsiteX47" fmla="*/ 299357 w 1310859"/>
              <a:gd name="connsiteY47" fmla="*/ 763297 h 1275832"/>
              <a:gd name="connsiteX48" fmla="*/ 299357 w 1310859"/>
              <a:gd name="connsiteY48" fmla="*/ 763297 h 1275832"/>
              <a:gd name="connsiteX49" fmla="*/ 267607 w 1310859"/>
              <a:gd name="connsiteY49" fmla="*/ 831332 h 1275832"/>
              <a:gd name="connsiteX50" fmla="*/ 312964 w 1310859"/>
              <a:gd name="connsiteY50" fmla="*/ 867618 h 1275832"/>
              <a:gd name="connsiteX51" fmla="*/ 317500 w 1310859"/>
              <a:gd name="connsiteY51" fmla="*/ 926582 h 1275832"/>
              <a:gd name="connsiteX52" fmla="*/ 258535 w 1310859"/>
              <a:gd name="connsiteY52" fmla="*/ 944725 h 1275832"/>
              <a:gd name="connsiteX53" fmla="*/ 190500 w 1310859"/>
              <a:gd name="connsiteY53" fmla="*/ 949261 h 1275832"/>
              <a:gd name="connsiteX54" fmla="*/ 136071 w 1310859"/>
              <a:gd name="connsiteY54" fmla="*/ 931118 h 1275832"/>
              <a:gd name="connsiteX55" fmla="*/ 95250 w 1310859"/>
              <a:gd name="connsiteY55" fmla="*/ 917511 h 1275832"/>
              <a:gd name="connsiteX56" fmla="*/ 22678 w 1310859"/>
              <a:gd name="connsiteY56" fmla="*/ 926582 h 1275832"/>
              <a:gd name="connsiteX57" fmla="*/ 0 w 1310859"/>
              <a:gd name="connsiteY57" fmla="*/ 967404 h 1275832"/>
              <a:gd name="connsiteX58" fmla="*/ 54428 w 1310859"/>
              <a:gd name="connsiteY58" fmla="*/ 999154 h 1275832"/>
              <a:gd name="connsiteX59" fmla="*/ 117928 w 1310859"/>
              <a:gd name="connsiteY59" fmla="*/ 976475 h 1275832"/>
              <a:gd name="connsiteX60" fmla="*/ 158750 w 1310859"/>
              <a:gd name="connsiteY60" fmla="*/ 981011 h 1275832"/>
              <a:gd name="connsiteX61" fmla="*/ 185964 w 1310859"/>
              <a:gd name="connsiteY61" fmla="*/ 1026368 h 1275832"/>
              <a:gd name="connsiteX62" fmla="*/ 158750 w 1310859"/>
              <a:gd name="connsiteY62" fmla="*/ 1071725 h 1275832"/>
              <a:gd name="connsiteX63" fmla="*/ 117928 w 1310859"/>
              <a:gd name="connsiteY63" fmla="*/ 1094404 h 1275832"/>
              <a:gd name="connsiteX64" fmla="*/ 68035 w 1310859"/>
              <a:gd name="connsiteY64" fmla="*/ 1117082 h 1275832"/>
              <a:gd name="connsiteX65" fmla="*/ 36285 w 1310859"/>
              <a:gd name="connsiteY65" fmla="*/ 1139761 h 1275832"/>
              <a:gd name="connsiteX66" fmla="*/ 27214 w 1310859"/>
              <a:gd name="connsiteY66" fmla="*/ 1189654 h 1275832"/>
              <a:gd name="connsiteX67" fmla="*/ 31750 w 1310859"/>
              <a:gd name="connsiteY67" fmla="*/ 1244082 h 1275832"/>
              <a:gd name="connsiteX68" fmla="*/ 77107 w 1310859"/>
              <a:gd name="connsiteY68" fmla="*/ 1257689 h 1275832"/>
              <a:gd name="connsiteX69" fmla="*/ 90714 w 1310859"/>
              <a:gd name="connsiteY69" fmla="*/ 1248618 h 1275832"/>
              <a:gd name="connsiteX70" fmla="*/ 90714 w 1310859"/>
              <a:gd name="connsiteY70" fmla="*/ 1248618 h 1275832"/>
              <a:gd name="connsiteX71" fmla="*/ 154214 w 1310859"/>
              <a:gd name="connsiteY71" fmla="*/ 1239547 h 1275832"/>
              <a:gd name="connsiteX72" fmla="*/ 181428 w 1310859"/>
              <a:gd name="connsiteY72" fmla="*/ 1271297 h 1275832"/>
              <a:gd name="connsiteX73" fmla="*/ 222250 w 1310859"/>
              <a:gd name="connsiteY73" fmla="*/ 1275832 h 1275832"/>
              <a:gd name="connsiteX74" fmla="*/ 272142 w 1310859"/>
              <a:gd name="connsiteY74" fmla="*/ 1239547 h 1275832"/>
              <a:gd name="connsiteX75" fmla="*/ 263071 w 1310859"/>
              <a:gd name="connsiteY75" fmla="*/ 1198725 h 1275832"/>
              <a:gd name="connsiteX76" fmla="*/ 208642 w 1310859"/>
              <a:gd name="connsiteY76" fmla="*/ 1180582 h 1275832"/>
              <a:gd name="connsiteX77" fmla="*/ 222250 w 1310859"/>
              <a:gd name="connsiteY77" fmla="*/ 1135225 h 1275832"/>
              <a:gd name="connsiteX78" fmla="*/ 258535 w 1310859"/>
              <a:gd name="connsiteY78" fmla="*/ 1117082 h 1275832"/>
              <a:gd name="connsiteX79" fmla="*/ 317500 w 1310859"/>
              <a:gd name="connsiteY79" fmla="*/ 1126154 h 1275832"/>
              <a:gd name="connsiteX80" fmla="*/ 308428 w 1310859"/>
              <a:gd name="connsiteY80" fmla="*/ 1176047 h 1275832"/>
              <a:gd name="connsiteX81" fmla="*/ 308428 w 1310859"/>
              <a:gd name="connsiteY81" fmla="*/ 1176047 h 1275832"/>
              <a:gd name="connsiteX82" fmla="*/ 371928 w 1310859"/>
              <a:gd name="connsiteY82" fmla="*/ 1176047 h 1275832"/>
              <a:gd name="connsiteX83" fmla="*/ 371928 w 1310859"/>
              <a:gd name="connsiteY83" fmla="*/ 1176047 h 1275832"/>
              <a:gd name="connsiteX84" fmla="*/ 390071 w 1310859"/>
              <a:gd name="connsiteY84" fmla="*/ 1117082 h 1275832"/>
              <a:gd name="connsiteX85" fmla="*/ 390071 w 1310859"/>
              <a:gd name="connsiteY85" fmla="*/ 1117082 h 1275832"/>
              <a:gd name="connsiteX86" fmla="*/ 408214 w 1310859"/>
              <a:gd name="connsiteY86" fmla="*/ 1039975 h 1275832"/>
              <a:gd name="connsiteX87" fmla="*/ 421821 w 1310859"/>
              <a:gd name="connsiteY87" fmla="*/ 1026368 h 1275832"/>
              <a:gd name="connsiteX88" fmla="*/ 467178 w 1310859"/>
              <a:gd name="connsiteY88" fmla="*/ 994618 h 1275832"/>
              <a:gd name="connsiteX89" fmla="*/ 426357 w 1310859"/>
              <a:gd name="connsiteY89" fmla="*/ 922047 h 1275832"/>
              <a:gd name="connsiteX90" fmla="*/ 480785 w 1310859"/>
              <a:gd name="connsiteY90" fmla="*/ 885761 h 1275832"/>
              <a:gd name="connsiteX91" fmla="*/ 562428 w 1310859"/>
              <a:gd name="connsiteY91" fmla="*/ 881225 h 1275832"/>
              <a:gd name="connsiteX92" fmla="*/ 621392 w 1310859"/>
              <a:gd name="connsiteY92" fmla="*/ 894832 h 1275832"/>
              <a:gd name="connsiteX93" fmla="*/ 576035 w 1310859"/>
              <a:gd name="connsiteY93" fmla="*/ 935654 h 1275832"/>
              <a:gd name="connsiteX94" fmla="*/ 562428 w 1310859"/>
              <a:gd name="connsiteY94" fmla="*/ 985547 h 1275832"/>
              <a:gd name="connsiteX95" fmla="*/ 589642 w 1310859"/>
              <a:gd name="connsiteY95" fmla="*/ 1021832 h 1275832"/>
              <a:gd name="connsiteX96" fmla="*/ 607785 w 1310859"/>
              <a:gd name="connsiteY96" fmla="*/ 1062654 h 1275832"/>
              <a:gd name="connsiteX97" fmla="*/ 607785 w 1310859"/>
              <a:gd name="connsiteY97" fmla="*/ 1062654 h 1275832"/>
              <a:gd name="connsiteX98" fmla="*/ 653142 w 1310859"/>
              <a:gd name="connsiteY98" fmla="*/ 1098939 h 1275832"/>
              <a:gd name="connsiteX99" fmla="*/ 725714 w 1310859"/>
              <a:gd name="connsiteY99" fmla="*/ 1089868 h 1275832"/>
              <a:gd name="connsiteX100" fmla="*/ 766535 w 1310859"/>
              <a:gd name="connsiteY100" fmla="*/ 1049047 h 1275832"/>
              <a:gd name="connsiteX101" fmla="*/ 852714 w 1310859"/>
              <a:gd name="connsiteY101" fmla="*/ 1030904 h 1275832"/>
              <a:gd name="connsiteX102" fmla="*/ 889000 w 1310859"/>
              <a:gd name="connsiteY102" fmla="*/ 981011 h 1275832"/>
              <a:gd name="connsiteX103" fmla="*/ 947964 w 1310859"/>
              <a:gd name="connsiteY103" fmla="*/ 944725 h 1275832"/>
              <a:gd name="connsiteX104" fmla="*/ 1011464 w 1310859"/>
              <a:gd name="connsiteY104" fmla="*/ 958332 h 1275832"/>
              <a:gd name="connsiteX105" fmla="*/ 1020535 w 1310859"/>
              <a:gd name="connsiteY105" fmla="*/ 899368 h 1275832"/>
              <a:gd name="connsiteX106" fmla="*/ 1070428 w 1310859"/>
              <a:gd name="connsiteY106" fmla="*/ 867618 h 1275832"/>
              <a:gd name="connsiteX107" fmla="*/ 1061357 w 1310859"/>
              <a:gd name="connsiteY107" fmla="*/ 804118 h 1275832"/>
              <a:gd name="connsiteX108" fmla="*/ 1025071 w 1310859"/>
              <a:gd name="connsiteY108" fmla="*/ 754225 h 1275832"/>
              <a:gd name="connsiteX109" fmla="*/ 1061357 w 1310859"/>
              <a:gd name="connsiteY109" fmla="*/ 736082 h 1275832"/>
              <a:gd name="connsiteX110" fmla="*/ 1133928 w 1310859"/>
              <a:gd name="connsiteY110" fmla="*/ 745154 h 1275832"/>
              <a:gd name="connsiteX111" fmla="*/ 1170214 w 1310859"/>
              <a:gd name="connsiteY111" fmla="*/ 677118 h 1275832"/>
              <a:gd name="connsiteX112" fmla="*/ 1179285 w 1310859"/>
              <a:gd name="connsiteY112" fmla="*/ 627225 h 1275832"/>
              <a:gd name="connsiteX113" fmla="*/ 1120321 w 1310859"/>
              <a:gd name="connsiteY113" fmla="*/ 654439 h 1275832"/>
              <a:gd name="connsiteX114" fmla="*/ 1120321 w 1310859"/>
              <a:gd name="connsiteY114" fmla="*/ 654439 h 1275832"/>
              <a:gd name="connsiteX115" fmla="*/ 1138464 w 1310859"/>
              <a:gd name="connsiteY115" fmla="*/ 577332 h 1275832"/>
              <a:gd name="connsiteX116" fmla="*/ 1179285 w 1310859"/>
              <a:gd name="connsiteY116" fmla="*/ 545582 h 1275832"/>
              <a:gd name="connsiteX117" fmla="*/ 1211035 w 1310859"/>
              <a:gd name="connsiteY117" fmla="*/ 522904 h 1275832"/>
              <a:gd name="connsiteX118" fmla="*/ 1242785 w 1310859"/>
              <a:gd name="connsiteY118" fmla="*/ 563725 h 1275832"/>
              <a:gd name="connsiteX119" fmla="*/ 1251857 w 1310859"/>
              <a:gd name="connsiteY119" fmla="*/ 622689 h 1275832"/>
              <a:gd name="connsiteX120" fmla="*/ 1283607 w 1310859"/>
              <a:gd name="connsiteY120" fmla="*/ 636297 h 1275832"/>
              <a:gd name="connsiteX121" fmla="*/ 1283607 w 1310859"/>
              <a:gd name="connsiteY121" fmla="*/ 636297 h 1275832"/>
              <a:gd name="connsiteX0" fmla="*/ 1310859 w 1310859"/>
              <a:gd name="connsiteY0" fmla="*/ 628988 h 1275832"/>
              <a:gd name="connsiteX1" fmla="*/ 1301296 w 1310859"/>
              <a:gd name="connsiteY1" fmla="*/ 467568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82246 w 1310859"/>
              <a:gd name="connsiteY2" fmla="*/ 2929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69546 w 1310859"/>
              <a:gd name="connsiteY1" fmla="*/ 426293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85421 w 1310859"/>
              <a:gd name="connsiteY1" fmla="*/ 448518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85421 w 1310859"/>
              <a:gd name="connsiteY1" fmla="*/ 521543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85421 w 1310859"/>
              <a:gd name="connsiteY1" fmla="*/ 521543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1896 w 1310859"/>
              <a:gd name="connsiteY8" fmla="*/ 8021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08214 w 1318532"/>
              <a:gd name="connsiteY88" fmla="*/ 1039975 h 1275832"/>
              <a:gd name="connsiteX89" fmla="*/ 421821 w 1318532"/>
              <a:gd name="connsiteY89" fmla="*/ 1026368 h 1275832"/>
              <a:gd name="connsiteX90" fmla="*/ 467178 w 1318532"/>
              <a:gd name="connsiteY90" fmla="*/ 994618 h 1275832"/>
              <a:gd name="connsiteX91" fmla="*/ 426357 w 1318532"/>
              <a:gd name="connsiteY91" fmla="*/ 922047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53142 w 1318532"/>
              <a:gd name="connsiteY100" fmla="*/ 10989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08214 w 1318532"/>
              <a:gd name="connsiteY88" fmla="*/ 1039975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53142 w 1318532"/>
              <a:gd name="connsiteY100" fmla="*/ 10989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53142 w 1318532"/>
              <a:gd name="connsiteY100" fmla="*/ 10989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318532" h="1275832">
                <a:moveTo>
                  <a:pt x="1310859" y="628988"/>
                </a:moveTo>
                <a:lnTo>
                  <a:pt x="1285421" y="521543"/>
                </a:lnTo>
                <a:cubicBezTo>
                  <a:pt x="1280652" y="465535"/>
                  <a:pt x="1274838" y="349035"/>
                  <a:pt x="1279071" y="318343"/>
                </a:cubicBezTo>
                <a:cubicBezTo>
                  <a:pt x="1283304" y="287651"/>
                  <a:pt x="1300141" y="247561"/>
                  <a:pt x="1294946" y="242143"/>
                </a:cubicBezTo>
                <a:lnTo>
                  <a:pt x="1251077" y="260433"/>
                </a:lnTo>
                <a:cubicBezTo>
                  <a:pt x="1233079" y="252580"/>
                  <a:pt x="1240747" y="176482"/>
                  <a:pt x="1228271" y="172293"/>
                </a:cubicBezTo>
                <a:cubicBezTo>
                  <a:pt x="1206270" y="174454"/>
                  <a:pt x="1185342" y="250058"/>
                  <a:pt x="1179394" y="244826"/>
                </a:cubicBezTo>
                <a:lnTo>
                  <a:pt x="1110036" y="175826"/>
                </a:lnTo>
                <a:cubicBezTo>
                  <a:pt x="1071616" y="147862"/>
                  <a:pt x="1057514" y="138777"/>
                  <a:pt x="1021896" y="80218"/>
                </a:cubicBezTo>
                <a:cubicBezTo>
                  <a:pt x="1008503" y="53409"/>
                  <a:pt x="1031491" y="82"/>
                  <a:pt x="1013802" y="2274"/>
                </a:cubicBezTo>
                <a:cubicBezTo>
                  <a:pt x="974940" y="-13441"/>
                  <a:pt x="960751" y="57174"/>
                  <a:pt x="957035" y="64797"/>
                </a:cubicBezTo>
                <a:lnTo>
                  <a:pt x="997857" y="146439"/>
                </a:lnTo>
                <a:lnTo>
                  <a:pt x="1038678" y="214475"/>
                </a:lnTo>
                <a:lnTo>
                  <a:pt x="1084035" y="228082"/>
                </a:lnTo>
                <a:lnTo>
                  <a:pt x="1143000" y="264368"/>
                </a:lnTo>
                <a:lnTo>
                  <a:pt x="1152071" y="332404"/>
                </a:lnTo>
                <a:lnTo>
                  <a:pt x="1120321" y="368689"/>
                </a:lnTo>
                <a:lnTo>
                  <a:pt x="1102178" y="450332"/>
                </a:lnTo>
                <a:lnTo>
                  <a:pt x="1088571" y="518368"/>
                </a:lnTo>
                <a:lnTo>
                  <a:pt x="1006928" y="550118"/>
                </a:lnTo>
                <a:lnTo>
                  <a:pt x="966107" y="518368"/>
                </a:lnTo>
                <a:lnTo>
                  <a:pt x="947964" y="450332"/>
                </a:lnTo>
                <a:lnTo>
                  <a:pt x="916214" y="423118"/>
                </a:lnTo>
                <a:lnTo>
                  <a:pt x="861785" y="418582"/>
                </a:lnTo>
                <a:lnTo>
                  <a:pt x="802821" y="436725"/>
                </a:lnTo>
                <a:lnTo>
                  <a:pt x="784678" y="468475"/>
                </a:lnTo>
                <a:lnTo>
                  <a:pt x="811892" y="522904"/>
                </a:lnTo>
                <a:lnTo>
                  <a:pt x="861785" y="581868"/>
                </a:lnTo>
                <a:lnTo>
                  <a:pt x="866321" y="645368"/>
                </a:lnTo>
                <a:lnTo>
                  <a:pt x="825500" y="649904"/>
                </a:lnTo>
                <a:lnTo>
                  <a:pt x="784678" y="604547"/>
                </a:lnTo>
                <a:lnTo>
                  <a:pt x="712107" y="604547"/>
                </a:lnTo>
                <a:lnTo>
                  <a:pt x="712107" y="604547"/>
                </a:lnTo>
                <a:lnTo>
                  <a:pt x="648607" y="613618"/>
                </a:lnTo>
                <a:lnTo>
                  <a:pt x="571500" y="577332"/>
                </a:lnTo>
                <a:lnTo>
                  <a:pt x="571500" y="577332"/>
                </a:lnTo>
                <a:lnTo>
                  <a:pt x="512535" y="550118"/>
                </a:lnTo>
                <a:lnTo>
                  <a:pt x="476250" y="586404"/>
                </a:lnTo>
                <a:lnTo>
                  <a:pt x="430892" y="595475"/>
                </a:lnTo>
                <a:lnTo>
                  <a:pt x="376464" y="581868"/>
                </a:lnTo>
                <a:lnTo>
                  <a:pt x="353785" y="622689"/>
                </a:lnTo>
                <a:lnTo>
                  <a:pt x="349250" y="668047"/>
                </a:lnTo>
                <a:lnTo>
                  <a:pt x="349250" y="668047"/>
                </a:lnTo>
                <a:lnTo>
                  <a:pt x="362857" y="727011"/>
                </a:lnTo>
                <a:lnTo>
                  <a:pt x="358321" y="776904"/>
                </a:lnTo>
                <a:lnTo>
                  <a:pt x="358321" y="776904"/>
                </a:lnTo>
                <a:lnTo>
                  <a:pt x="331107" y="717939"/>
                </a:lnTo>
                <a:lnTo>
                  <a:pt x="303892" y="690725"/>
                </a:lnTo>
                <a:lnTo>
                  <a:pt x="272142" y="717939"/>
                </a:lnTo>
                <a:lnTo>
                  <a:pt x="299357" y="763297"/>
                </a:lnTo>
                <a:lnTo>
                  <a:pt x="299357" y="763297"/>
                </a:lnTo>
                <a:cubicBezTo>
                  <a:pt x="288774" y="785975"/>
                  <a:pt x="268665" y="783254"/>
                  <a:pt x="267607" y="831332"/>
                </a:cubicBezTo>
                <a:lnTo>
                  <a:pt x="312964" y="867618"/>
                </a:lnTo>
                <a:lnTo>
                  <a:pt x="317500" y="926582"/>
                </a:lnTo>
                <a:lnTo>
                  <a:pt x="258535" y="944725"/>
                </a:lnTo>
                <a:lnTo>
                  <a:pt x="190500" y="949261"/>
                </a:lnTo>
                <a:lnTo>
                  <a:pt x="136071" y="931118"/>
                </a:lnTo>
                <a:lnTo>
                  <a:pt x="95250" y="917511"/>
                </a:lnTo>
                <a:lnTo>
                  <a:pt x="22678" y="926582"/>
                </a:lnTo>
                <a:lnTo>
                  <a:pt x="0" y="967404"/>
                </a:lnTo>
                <a:lnTo>
                  <a:pt x="54428" y="999154"/>
                </a:lnTo>
                <a:lnTo>
                  <a:pt x="117928" y="976475"/>
                </a:lnTo>
                <a:lnTo>
                  <a:pt x="158750" y="981011"/>
                </a:lnTo>
                <a:lnTo>
                  <a:pt x="185964" y="1026368"/>
                </a:lnTo>
                <a:lnTo>
                  <a:pt x="158750" y="1071725"/>
                </a:lnTo>
                <a:lnTo>
                  <a:pt x="117928" y="1094404"/>
                </a:lnTo>
                <a:lnTo>
                  <a:pt x="68035" y="1117082"/>
                </a:lnTo>
                <a:lnTo>
                  <a:pt x="36285" y="1139761"/>
                </a:lnTo>
                <a:lnTo>
                  <a:pt x="27214" y="1189654"/>
                </a:lnTo>
                <a:lnTo>
                  <a:pt x="31750" y="1244082"/>
                </a:lnTo>
                <a:lnTo>
                  <a:pt x="77107" y="1257689"/>
                </a:lnTo>
                <a:lnTo>
                  <a:pt x="90714" y="1248618"/>
                </a:lnTo>
                <a:lnTo>
                  <a:pt x="90714" y="1248618"/>
                </a:lnTo>
                <a:lnTo>
                  <a:pt x="154214" y="1239547"/>
                </a:lnTo>
                <a:lnTo>
                  <a:pt x="181428" y="1271297"/>
                </a:lnTo>
                <a:lnTo>
                  <a:pt x="222250" y="1275832"/>
                </a:lnTo>
                <a:lnTo>
                  <a:pt x="272142" y="1239547"/>
                </a:lnTo>
                <a:lnTo>
                  <a:pt x="263071" y="1198725"/>
                </a:lnTo>
                <a:lnTo>
                  <a:pt x="208642" y="1180582"/>
                </a:lnTo>
                <a:lnTo>
                  <a:pt x="222250" y="1135225"/>
                </a:lnTo>
                <a:lnTo>
                  <a:pt x="258535" y="1117082"/>
                </a:lnTo>
                <a:lnTo>
                  <a:pt x="317500" y="1126154"/>
                </a:lnTo>
                <a:lnTo>
                  <a:pt x="308428" y="1176047"/>
                </a:lnTo>
                <a:lnTo>
                  <a:pt x="308428" y="1176047"/>
                </a:lnTo>
                <a:lnTo>
                  <a:pt x="371928" y="1176047"/>
                </a:lnTo>
                <a:lnTo>
                  <a:pt x="371928" y="1176047"/>
                </a:lnTo>
                <a:lnTo>
                  <a:pt x="390071" y="1117082"/>
                </a:lnTo>
                <a:lnTo>
                  <a:pt x="390071" y="1117082"/>
                </a:lnTo>
                <a:lnTo>
                  <a:pt x="411389" y="1068550"/>
                </a:lnTo>
                <a:lnTo>
                  <a:pt x="421821" y="1026368"/>
                </a:lnTo>
                <a:lnTo>
                  <a:pt x="467178" y="994618"/>
                </a:lnTo>
                <a:lnTo>
                  <a:pt x="454932" y="944272"/>
                </a:lnTo>
                <a:lnTo>
                  <a:pt x="480785" y="885761"/>
                </a:lnTo>
                <a:lnTo>
                  <a:pt x="562428" y="881225"/>
                </a:lnTo>
                <a:lnTo>
                  <a:pt x="621392" y="894832"/>
                </a:lnTo>
                <a:lnTo>
                  <a:pt x="576035" y="935654"/>
                </a:lnTo>
                <a:lnTo>
                  <a:pt x="562428" y="985547"/>
                </a:lnTo>
                <a:lnTo>
                  <a:pt x="589642" y="1021832"/>
                </a:lnTo>
                <a:lnTo>
                  <a:pt x="607785" y="1062654"/>
                </a:lnTo>
                <a:lnTo>
                  <a:pt x="607785" y="1062654"/>
                </a:lnTo>
                <a:cubicBezTo>
                  <a:pt x="621846" y="1083216"/>
                  <a:pt x="604156" y="1103777"/>
                  <a:pt x="649967" y="1124339"/>
                </a:cubicBezTo>
                <a:lnTo>
                  <a:pt x="725714" y="1089868"/>
                </a:lnTo>
                <a:lnTo>
                  <a:pt x="766535" y="1049047"/>
                </a:lnTo>
                <a:lnTo>
                  <a:pt x="852714" y="1030904"/>
                </a:lnTo>
                <a:lnTo>
                  <a:pt x="889000" y="981011"/>
                </a:lnTo>
                <a:lnTo>
                  <a:pt x="947964" y="944725"/>
                </a:lnTo>
                <a:cubicBezTo>
                  <a:pt x="969131" y="949261"/>
                  <a:pt x="990297" y="950621"/>
                  <a:pt x="1011464" y="958332"/>
                </a:cubicBezTo>
                <a:cubicBezTo>
                  <a:pt x="1030363" y="925977"/>
                  <a:pt x="1017511" y="919023"/>
                  <a:pt x="1020535" y="899368"/>
                </a:cubicBezTo>
                <a:lnTo>
                  <a:pt x="1070428" y="867618"/>
                </a:lnTo>
                <a:lnTo>
                  <a:pt x="1061357" y="804118"/>
                </a:lnTo>
                <a:lnTo>
                  <a:pt x="1025071" y="754225"/>
                </a:lnTo>
                <a:lnTo>
                  <a:pt x="1061357" y="736082"/>
                </a:lnTo>
                <a:lnTo>
                  <a:pt x="1133928" y="745154"/>
                </a:lnTo>
                <a:lnTo>
                  <a:pt x="1170214" y="677118"/>
                </a:lnTo>
                <a:lnTo>
                  <a:pt x="1179285" y="627225"/>
                </a:lnTo>
                <a:lnTo>
                  <a:pt x="1120321" y="654439"/>
                </a:lnTo>
                <a:lnTo>
                  <a:pt x="1120321" y="654439"/>
                </a:lnTo>
                <a:lnTo>
                  <a:pt x="1138464" y="577332"/>
                </a:lnTo>
                <a:lnTo>
                  <a:pt x="1179285" y="545582"/>
                </a:lnTo>
                <a:lnTo>
                  <a:pt x="1211035" y="522904"/>
                </a:lnTo>
                <a:lnTo>
                  <a:pt x="1242785" y="563725"/>
                </a:lnTo>
                <a:lnTo>
                  <a:pt x="1251857" y="622689"/>
                </a:lnTo>
                <a:cubicBezTo>
                  <a:pt x="1262440" y="627225"/>
                  <a:pt x="1272495" y="634029"/>
                  <a:pt x="1283607" y="636297"/>
                </a:cubicBezTo>
                <a:cubicBezTo>
                  <a:pt x="1294720" y="638565"/>
                  <a:pt x="1306890" y="636297"/>
                  <a:pt x="1318532" y="636297"/>
                </a:cubicBezTo>
              </a:path>
            </a:pathLst>
          </a:custGeom>
          <a:solidFill>
            <a:srgbClr val="3366FF">
              <a:alpha val="40000"/>
            </a:srgbClr>
          </a:solidFill>
          <a:ln w="63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ectangle 5"/>
          <p:cNvSpPr/>
          <p:nvPr/>
        </p:nvSpPr>
        <p:spPr>
          <a:xfrm>
            <a:off x="5101824" y="150283"/>
            <a:ext cx="3625537" cy="400110"/>
          </a:xfrm>
          <a:prstGeom prst="rect">
            <a:avLst/>
          </a:prstGeom>
        </p:spPr>
        <p:txBody>
          <a:bodyPr wrap="none">
            <a:spAutoFit/>
          </a:bodyPr>
          <a:lstStyle/>
          <a:p>
            <a:r>
              <a:rPr lang="en-US" sz="2000" b="1">
                <a:solidFill>
                  <a:srgbClr val="000000"/>
                </a:solidFill>
              </a:rPr>
              <a:t>Tectonics of the PNW Region</a:t>
            </a:r>
            <a:endParaRPr lang="en-US" sz="2000" b="1"/>
          </a:p>
        </p:txBody>
      </p:sp>
      <p:sp>
        <p:nvSpPr>
          <p:cNvPr id="14" name="Freeform 13"/>
          <p:cNvSpPr/>
          <p:nvPr/>
        </p:nvSpPr>
        <p:spPr>
          <a:xfrm>
            <a:off x="3528984" y="1405084"/>
            <a:ext cx="475749" cy="1391033"/>
          </a:xfrm>
          <a:custGeom>
            <a:avLst/>
            <a:gdLst>
              <a:gd name="connsiteX0" fmla="*/ 0 w 357335"/>
              <a:gd name="connsiteY0" fmla="*/ 0 h 1397000"/>
              <a:gd name="connsiteX1" fmla="*/ 153458 w 357335"/>
              <a:gd name="connsiteY1" fmla="*/ 68792 h 1397000"/>
              <a:gd name="connsiteX2" fmla="*/ 269875 w 357335"/>
              <a:gd name="connsiteY2" fmla="*/ 153459 h 1397000"/>
              <a:gd name="connsiteX3" fmla="*/ 328083 w 357335"/>
              <a:gd name="connsiteY3" fmla="*/ 222250 h 1397000"/>
              <a:gd name="connsiteX4" fmla="*/ 343958 w 357335"/>
              <a:gd name="connsiteY4" fmla="*/ 328084 h 1397000"/>
              <a:gd name="connsiteX5" fmla="*/ 333375 w 357335"/>
              <a:gd name="connsiteY5" fmla="*/ 449792 h 1397000"/>
              <a:gd name="connsiteX6" fmla="*/ 306916 w 357335"/>
              <a:gd name="connsiteY6" fmla="*/ 555625 h 1397000"/>
              <a:gd name="connsiteX7" fmla="*/ 322791 w 357335"/>
              <a:gd name="connsiteY7" fmla="*/ 767292 h 1397000"/>
              <a:gd name="connsiteX8" fmla="*/ 354541 w 357335"/>
              <a:gd name="connsiteY8" fmla="*/ 1000125 h 1397000"/>
              <a:gd name="connsiteX9" fmla="*/ 354541 w 357335"/>
              <a:gd name="connsiteY9" fmla="*/ 1195917 h 1397000"/>
              <a:gd name="connsiteX10" fmla="*/ 343958 w 357335"/>
              <a:gd name="connsiteY10" fmla="*/ 1397000 h 1397000"/>
              <a:gd name="connsiteX0" fmla="*/ 0 w 484893"/>
              <a:gd name="connsiteY0" fmla="*/ 0 h 1335999"/>
              <a:gd name="connsiteX1" fmla="*/ 281016 w 484893"/>
              <a:gd name="connsiteY1" fmla="*/ 7791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34474 w 484893"/>
              <a:gd name="connsiteY6" fmla="*/ 494624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4893"/>
              <a:gd name="connsiteY0" fmla="*/ 4356 h 1340355"/>
              <a:gd name="connsiteX1" fmla="*/ 281016 w 484893"/>
              <a:gd name="connsiteY1" fmla="*/ 12147 h 1340355"/>
              <a:gd name="connsiteX2" fmla="*/ 397433 w 484893"/>
              <a:gd name="connsiteY2" fmla="*/ 96814 h 1340355"/>
              <a:gd name="connsiteX3" fmla="*/ 455641 w 484893"/>
              <a:gd name="connsiteY3" fmla="*/ 165605 h 1340355"/>
              <a:gd name="connsiteX4" fmla="*/ 471516 w 484893"/>
              <a:gd name="connsiteY4" fmla="*/ 271439 h 1340355"/>
              <a:gd name="connsiteX5" fmla="*/ 460933 w 484893"/>
              <a:gd name="connsiteY5" fmla="*/ 393147 h 1340355"/>
              <a:gd name="connsiteX6" fmla="*/ 434474 w 484893"/>
              <a:gd name="connsiteY6" fmla="*/ 498980 h 1340355"/>
              <a:gd name="connsiteX7" fmla="*/ 450349 w 484893"/>
              <a:gd name="connsiteY7" fmla="*/ 710647 h 1340355"/>
              <a:gd name="connsiteX8" fmla="*/ 482099 w 484893"/>
              <a:gd name="connsiteY8" fmla="*/ 943480 h 1340355"/>
              <a:gd name="connsiteX9" fmla="*/ 482099 w 484893"/>
              <a:gd name="connsiteY9" fmla="*/ 1139272 h 1340355"/>
              <a:gd name="connsiteX10" fmla="*/ 471516 w 484893"/>
              <a:gd name="connsiteY10" fmla="*/ 1340355 h 1340355"/>
              <a:gd name="connsiteX0" fmla="*/ 0 w 484893"/>
              <a:gd name="connsiteY0" fmla="*/ 0 h 1335999"/>
              <a:gd name="connsiteX1" fmla="*/ 281016 w 484893"/>
              <a:gd name="connsiteY1" fmla="*/ 7791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34474 w 484893"/>
              <a:gd name="connsiteY6" fmla="*/ 494624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4893"/>
              <a:gd name="connsiteY0" fmla="*/ 0 h 1335999"/>
              <a:gd name="connsiteX1" fmla="*/ 281016 w 484893"/>
              <a:gd name="connsiteY1" fmla="*/ 13336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34474 w 484893"/>
              <a:gd name="connsiteY6" fmla="*/ 494624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4893"/>
              <a:gd name="connsiteY0" fmla="*/ 0 h 1335999"/>
              <a:gd name="connsiteX1" fmla="*/ 281016 w 484893"/>
              <a:gd name="connsiteY1" fmla="*/ 13336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47174 w 484893"/>
              <a:gd name="connsiteY6" fmla="*/ 528490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2320"/>
              <a:gd name="connsiteY0" fmla="*/ 0 h 1335999"/>
              <a:gd name="connsiteX1" fmla="*/ 281016 w 482320"/>
              <a:gd name="connsiteY1" fmla="*/ 13336 h 1335999"/>
              <a:gd name="connsiteX2" fmla="*/ 397433 w 482320"/>
              <a:gd name="connsiteY2" fmla="*/ 92458 h 1335999"/>
              <a:gd name="connsiteX3" fmla="*/ 455641 w 482320"/>
              <a:gd name="connsiteY3" fmla="*/ 161249 h 1335999"/>
              <a:gd name="connsiteX4" fmla="*/ 471516 w 482320"/>
              <a:gd name="connsiteY4" fmla="*/ 267083 h 1335999"/>
              <a:gd name="connsiteX5" fmla="*/ 460933 w 482320"/>
              <a:gd name="connsiteY5" fmla="*/ 388791 h 1335999"/>
              <a:gd name="connsiteX6" fmla="*/ 447174 w 482320"/>
              <a:gd name="connsiteY6" fmla="*/ 528490 h 1335999"/>
              <a:gd name="connsiteX7" fmla="*/ 450349 w 482320"/>
              <a:gd name="connsiteY7" fmla="*/ 706291 h 1335999"/>
              <a:gd name="connsiteX8" fmla="*/ 469399 w 482320"/>
              <a:gd name="connsiteY8" fmla="*/ 922191 h 1335999"/>
              <a:gd name="connsiteX9" fmla="*/ 482099 w 482320"/>
              <a:gd name="connsiteY9" fmla="*/ 1134916 h 1335999"/>
              <a:gd name="connsiteX10" fmla="*/ 471516 w 482320"/>
              <a:gd name="connsiteY10" fmla="*/ 1335999 h 1335999"/>
              <a:gd name="connsiteX0" fmla="*/ 0 w 471588"/>
              <a:gd name="connsiteY0" fmla="*/ 0 h 1335999"/>
              <a:gd name="connsiteX1" fmla="*/ 281016 w 471588"/>
              <a:gd name="connsiteY1" fmla="*/ 13336 h 1335999"/>
              <a:gd name="connsiteX2" fmla="*/ 397433 w 471588"/>
              <a:gd name="connsiteY2" fmla="*/ 92458 h 1335999"/>
              <a:gd name="connsiteX3" fmla="*/ 455641 w 471588"/>
              <a:gd name="connsiteY3" fmla="*/ 161249 h 1335999"/>
              <a:gd name="connsiteX4" fmla="*/ 471516 w 471588"/>
              <a:gd name="connsiteY4" fmla="*/ 267083 h 1335999"/>
              <a:gd name="connsiteX5" fmla="*/ 460933 w 471588"/>
              <a:gd name="connsiteY5" fmla="*/ 388791 h 1335999"/>
              <a:gd name="connsiteX6" fmla="*/ 447174 w 471588"/>
              <a:gd name="connsiteY6" fmla="*/ 528490 h 1335999"/>
              <a:gd name="connsiteX7" fmla="*/ 450349 w 471588"/>
              <a:gd name="connsiteY7" fmla="*/ 706291 h 1335999"/>
              <a:gd name="connsiteX8" fmla="*/ 469399 w 471588"/>
              <a:gd name="connsiteY8" fmla="*/ 922191 h 1335999"/>
              <a:gd name="connsiteX9" fmla="*/ 469399 w 471588"/>
              <a:gd name="connsiteY9" fmla="*/ 1130683 h 1335999"/>
              <a:gd name="connsiteX10" fmla="*/ 471516 w 471588"/>
              <a:gd name="connsiteY10" fmla="*/ 1335999 h 1335999"/>
              <a:gd name="connsiteX0" fmla="*/ 0 w 471588"/>
              <a:gd name="connsiteY0" fmla="*/ 0 h 1335999"/>
              <a:gd name="connsiteX1" fmla="*/ 281016 w 471588"/>
              <a:gd name="connsiteY1" fmla="*/ 13336 h 1335999"/>
              <a:gd name="connsiteX2" fmla="*/ 397433 w 471588"/>
              <a:gd name="connsiteY2" fmla="*/ 92458 h 1335999"/>
              <a:gd name="connsiteX3" fmla="*/ 455641 w 471588"/>
              <a:gd name="connsiteY3" fmla="*/ 161249 h 1335999"/>
              <a:gd name="connsiteX4" fmla="*/ 471516 w 471588"/>
              <a:gd name="connsiteY4" fmla="*/ 267083 h 1335999"/>
              <a:gd name="connsiteX5" fmla="*/ 460933 w 471588"/>
              <a:gd name="connsiteY5" fmla="*/ 388791 h 1335999"/>
              <a:gd name="connsiteX6" fmla="*/ 447174 w 471588"/>
              <a:gd name="connsiteY6" fmla="*/ 528490 h 1335999"/>
              <a:gd name="connsiteX7" fmla="*/ 450349 w 471588"/>
              <a:gd name="connsiteY7" fmla="*/ 706291 h 1335999"/>
              <a:gd name="connsiteX8" fmla="*/ 469399 w 471588"/>
              <a:gd name="connsiteY8" fmla="*/ 922191 h 1335999"/>
              <a:gd name="connsiteX9" fmla="*/ 469399 w 471588"/>
              <a:gd name="connsiteY9" fmla="*/ 1139150 h 1335999"/>
              <a:gd name="connsiteX10" fmla="*/ 471516 w 471588"/>
              <a:gd name="connsiteY10" fmla="*/ 1335999 h 1335999"/>
              <a:gd name="connsiteX0" fmla="*/ 0 w 475749"/>
              <a:gd name="connsiteY0" fmla="*/ 0 h 1391033"/>
              <a:gd name="connsiteX1" fmla="*/ 281016 w 475749"/>
              <a:gd name="connsiteY1" fmla="*/ 13336 h 1391033"/>
              <a:gd name="connsiteX2" fmla="*/ 397433 w 475749"/>
              <a:gd name="connsiteY2" fmla="*/ 92458 h 1391033"/>
              <a:gd name="connsiteX3" fmla="*/ 455641 w 475749"/>
              <a:gd name="connsiteY3" fmla="*/ 161249 h 1391033"/>
              <a:gd name="connsiteX4" fmla="*/ 471516 w 475749"/>
              <a:gd name="connsiteY4" fmla="*/ 267083 h 1391033"/>
              <a:gd name="connsiteX5" fmla="*/ 460933 w 475749"/>
              <a:gd name="connsiteY5" fmla="*/ 388791 h 1391033"/>
              <a:gd name="connsiteX6" fmla="*/ 447174 w 475749"/>
              <a:gd name="connsiteY6" fmla="*/ 528490 h 1391033"/>
              <a:gd name="connsiteX7" fmla="*/ 450349 w 475749"/>
              <a:gd name="connsiteY7" fmla="*/ 706291 h 1391033"/>
              <a:gd name="connsiteX8" fmla="*/ 469399 w 475749"/>
              <a:gd name="connsiteY8" fmla="*/ 922191 h 1391033"/>
              <a:gd name="connsiteX9" fmla="*/ 469399 w 475749"/>
              <a:gd name="connsiteY9" fmla="*/ 1139150 h 1391033"/>
              <a:gd name="connsiteX10" fmla="*/ 475749 w 475749"/>
              <a:gd name="connsiteY10" fmla="*/ 1391033 h 139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5749" h="1391033">
                <a:moveTo>
                  <a:pt x="0" y="0"/>
                </a:moveTo>
                <a:cubicBezTo>
                  <a:pt x="137429" y="10516"/>
                  <a:pt x="214777" y="-2074"/>
                  <a:pt x="281016" y="13336"/>
                </a:cubicBezTo>
                <a:cubicBezTo>
                  <a:pt x="347255" y="28746"/>
                  <a:pt x="368329" y="67806"/>
                  <a:pt x="397433" y="92458"/>
                </a:cubicBezTo>
                <a:cubicBezTo>
                  <a:pt x="426537" y="117110"/>
                  <a:pt x="443294" y="132145"/>
                  <a:pt x="455641" y="161249"/>
                </a:cubicBezTo>
                <a:cubicBezTo>
                  <a:pt x="467988" y="190353"/>
                  <a:pt x="470634" y="229159"/>
                  <a:pt x="471516" y="267083"/>
                </a:cubicBezTo>
                <a:cubicBezTo>
                  <a:pt x="472398" y="305007"/>
                  <a:pt x="464990" y="345223"/>
                  <a:pt x="460933" y="388791"/>
                </a:cubicBezTo>
                <a:cubicBezTo>
                  <a:pt x="456876" y="432359"/>
                  <a:pt x="448938" y="475573"/>
                  <a:pt x="447174" y="528490"/>
                </a:cubicBezTo>
                <a:cubicBezTo>
                  <a:pt x="445410" y="581407"/>
                  <a:pt x="446645" y="640674"/>
                  <a:pt x="450349" y="706291"/>
                </a:cubicBezTo>
                <a:cubicBezTo>
                  <a:pt x="454053" y="771908"/>
                  <a:pt x="466224" y="850048"/>
                  <a:pt x="469399" y="922191"/>
                </a:cubicBezTo>
                <a:cubicBezTo>
                  <a:pt x="472574" y="994334"/>
                  <a:pt x="471163" y="1073004"/>
                  <a:pt x="469399" y="1139150"/>
                </a:cubicBezTo>
                <a:cubicBezTo>
                  <a:pt x="467635" y="1205296"/>
                  <a:pt x="475749" y="1391033"/>
                  <a:pt x="475749" y="1391033"/>
                </a:cubicBezTo>
              </a:path>
            </a:pathLst>
          </a:cu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Rectangle 18"/>
          <p:cNvSpPr/>
          <p:nvPr/>
        </p:nvSpPr>
        <p:spPr>
          <a:xfrm>
            <a:off x="3791725" y="4815656"/>
            <a:ext cx="1090042" cy="141577"/>
          </a:xfrm>
          <a:prstGeom prst="rect">
            <a:avLst/>
          </a:prstGeom>
          <a:solidFill>
            <a:srgbClr val="FFFFFF"/>
          </a:solidFill>
        </p:spPr>
        <p:txBody>
          <a:bodyPr wrap="none" lIns="0" tIns="9144" rIns="0" bIns="9144">
            <a:spAutoFit/>
          </a:bodyPr>
          <a:lstStyle/>
          <a:p>
            <a:r>
              <a:rPr lang="en-US" sz="800">
                <a:latin typeface="Arial"/>
                <a:cs typeface="Arial"/>
              </a:rPr>
              <a:t> King &amp; Beikman (1974)</a:t>
            </a:r>
            <a:endParaRPr lang="en-US" sz="800"/>
          </a:p>
        </p:txBody>
      </p:sp>
      <p:sp>
        <p:nvSpPr>
          <p:cNvPr id="17" name="Rectangle 16"/>
          <p:cNvSpPr/>
          <p:nvPr/>
        </p:nvSpPr>
        <p:spPr>
          <a:xfrm rot="20816269">
            <a:off x="3100836" y="2242562"/>
            <a:ext cx="513005" cy="156966"/>
          </a:xfrm>
          <a:prstGeom prst="rect">
            <a:avLst/>
          </a:prstGeom>
          <a:noFill/>
        </p:spPr>
        <p:txBody>
          <a:bodyPr wrap="none" lIns="0" tIns="9144" rIns="0" bIns="9144">
            <a:spAutoFit/>
          </a:bodyPr>
          <a:lstStyle/>
          <a:p>
            <a:r>
              <a:rPr lang="en-US" sz="900" b="1">
                <a:solidFill>
                  <a:schemeClr val="bg1"/>
                </a:solidFill>
                <a:latin typeface="Arial"/>
                <a:cs typeface="Arial"/>
              </a:rPr>
              <a:t>Blue Mts.</a:t>
            </a:r>
            <a:endParaRPr lang="en-US" sz="900" b="1">
              <a:solidFill>
                <a:schemeClr val="bg1"/>
              </a:solidFill>
            </a:endParaRPr>
          </a:p>
        </p:txBody>
      </p:sp>
      <p:sp>
        <p:nvSpPr>
          <p:cNvPr id="9" name="Rectangle 8"/>
          <p:cNvSpPr/>
          <p:nvPr/>
        </p:nvSpPr>
        <p:spPr>
          <a:xfrm>
            <a:off x="3025109" y="1171814"/>
            <a:ext cx="490282" cy="261610"/>
          </a:xfrm>
          <a:prstGeom prst="rect">
            <a:avLst/>
          </a:prstGeom>
        </p:spPr>
        <p:txBody>
          <a:bodyPr wrap="none">
            <a:spAutoFit/>
          </a:bodyPr>
          <a:lstStyle/>
          <a:p>
            <a:r>
              <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Arial"/>
                <a:cs typeface="Arial"/>
              </a:rPr>
              <a:t>CRB</a:t>
            </a:r>
            <a:endPar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27" name="Rectangle 26"/>
          <p:cNvSpPr/>
          <p:nvPr/>
        </p:nvSpPr>
        <p:spPr>
          <a:xfrm>
            <a:off x="4026647" y="2277816"/>
            <a:ext cx="415573" cy="276999"/>
          </a:xfrm>
          <a:prstGeom prst="rect">
            <a:avLst/>
          </a:prstGeom>
        </p:spPr>
        <p:txBody>
          <a:bodyPr wrap="none">
            <a:spAutoFit/>
          </a:bodyPr>
          <a:lstStyle/>
          <a:p>
            <a:r>
              <a:rPr lang="en-US" sz="1200">
                <a:latin typeface="Arial"/>
                <a:cs typeface="Arial"/>
              </a:rPr>
              <a:t>I.B.</a:t>
            </a:r>
            <a:endParaRPr lang="en-US" sz="1200"/>
          </a:p>
        </p:txBody>
      </p:sp>
      <p:sp>
        <p:nvSpPr>
          <p:cNvPr id="29" name="Rectangle 28"/>
          <p:cNvSpPr/>
          <p:nvPr/>
        </p:nvSpPr>
        <p:spPr>
          <a:xfrm>
            <a:off x="3041798" y="4149830"/>
            <a:ext cx="1402653" cy="184666"/>
          </a:xfrm>
          <a:prstGeom prst="rect">
            <a:avLst/>
          </a:prstGeom>
          <a:solidFill>
            <a:srgbClr val="FFFFFF">
              <a:alpha val="64000"/>
            </a:srgbClr>
          </a:solidFill>
        </p:spPr>
        <p:txBody>
          <a:bodyPr wrap="none" lIns="0" tIns="0" rIns="0" bIns="0">
            <a:spAutoFit/>
          </a:bodyPr>
          <a:lstStyle/>
          <a:p>
            <a:r>
              <a:rPr lang="en-US" sz="1200">
                <a:latin typeface="Arial"/>
                <a:cs typeface="Arial"/>
              </a:rPr>
              <a:t> Basin &amp; Range (Cz)   </a:t>
            </a:r>
            <a:endParaRPr lang="en-US" sz="1200"/>
          </a:p>
        </p:txBody>
      </p:sp>
      <p:sp>
        <p:nvSpPr>
          <p:cNvPr id="32" name="Rectangle 31"/>
          <p:cNvSpPr/>
          <p:nvPr/>
        </p:nvSpPr>
        <p:spPr>
          <a:xfrm>
            <a:off x="4465127" y="2135655"/>
            <a:ext cx="370583" cy="230832"/>
          </a:xfrm>
          <a:prstGeom prst="rect">
            <a:avLst/>
          </a:prstGeom>
        </p:spPr>
        <p:txBody>
          <a:bodyPr wrap="none">
            <a:spAutoFit/>
          </a:bodyPr>
          <a:lstStyle/>
          <a:p>
            <a:r>
              <a:rPr lang="en-US" sz="900" b="1">
                <a:latin typeface="Arial"/>
                <a:cs typeface="Arial"/>
              </a:rPr>
              <a:t>Ch.</a:t>
            </a:r>
            <a:endParaRPr lang="en-US" sz="900" b="1"/>
          </a:p>
        </p:txBody>
      </p:sp>
      <p:sp>
        <p:nvSpPr>
          <p:cNvPr id="35" name="Rectangle 34"/>
          <p:cNvSpPr/>
          <p:nvPr/>
        </p:nvSpPr>
        <p:spPr>
          <a:xfrm rot="2172987">
            <a:off x="2255936" y="1144707"/>
            <a:ext cx="453876" cy="230832"/>
          </a:xfrm>
          <a:prstGeom prst="rect">
            <a:avLst/>
          </a:prstGeom>
        </p:spPr>
        <p:txBody>
          <a:bodyPr wrap="none">
            <a:spAutoFit/>
          </a:bodyPr>
          <a:lstStyle/>
          <a:p>
            <a:r>
              <a:rPr lang="en-US" sz="900" b="1">
                <a:latin typeface="Arial"/>
                <a:cs typeface="Arial"/>
              </a:rPr>
              <a:t>OWL</a:t>
            </a:r>
            <a:endParaRPr lang="en-US" sz="900" b="1"/>
          </a:p>
        </p:txBody>
      </p:sp>
      <p:sp>
        <p:nvSpPr>
          <p:cNvPr id="36" name="Rectangle 35"/>
          <p:cNvSpPr/>
          <p:nvPr/>
        </p:nvSpPr>
        <p:spPr>
          <a:xfrm>
            <a:off x="2227357" y="1965325"/>
            <a:ext cx="490282" cy="261610"/>
          </a:xfrm>
          <a:prstGeom prst="rect">
            <a:avLst/>
          </a:prstGeom>
        </p:spPr>
        <p:txBody>
          <a:bodyPr wrap="none">
            <a:spAutoFit/>
          </a:bodyPr>
          <a:lstStyle/>
          <a:p>
            <a:r>
              <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Arial"/>
                <a:cs typeface="Arial"/>
              </a:rPr>
              <a:t>CRB</a:t>
            </a:r>
            <a:endPar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28" name="Rectangle 27"/>
          <p:cNvSpPr/>
          <p:nvPr/>
        </p:nvSpPr>
        <p:spPr>
          <a:xfrm>
            <a:off x="4008212" y="579107"/>
            <a:ext cx="398441" cy="276999"/>
          </a:xfrm>
          <a:prstGeom prst="rect">
            <a:avLst/>
          </a:prstGeom>
        </p:spPr>
        <p:txBody>
          <a:bodyPr wrap="none">
            <a:spAutoFit/>
          </a:bodyPr>
          <a:lstStyle/>
          <a:p>
            <a:r>
              <a:rPr lang="en-US" sz="1200">
                <a:solidFill>
                  <a:srgbClr val="FFFFFF"/>
                </a:solidFill>
                <a:latin typeface="Arial"/>
                <a:cs typeface="Arial"/>
              </a:rPr>
              <a:t>PC</a:t>
            </a:r>
            <a:endParaRPr lang="en-US" sz="1200">
              <a:solidFill>
                <a:srgbClr val="FFFFFF"/>
              </a:solidFill>
            </a:endParaRPr>
          </a:p>
        </p:txBody>
      </p:sp>
      <p:sp>
        <p:nvSpPr>
          <p:cNvPr id="61" name="Rectangle 60"/>
          <p:cNvSpPr/>
          <p:nvPr/>
        </p:nvSpPr>
        <p:spPr>
          <a:xfrm>
            <a:off x="5161090" y="606281"/>
            <a:ext cx="3733143" cy="4247317"/>
          </a:xfrm>
          <a:prstGeom prst="rect">
            <a:avLst/>
          </a:prstGeom>
          <a:solidFill>
            <a:srgbClr val="CCFFCC"/>
          </a:solidFill>
        </p:spPr>
        <p:txBody>
          <a:bodyPr wrap="square">
            <a:spAutoFit/>
          </a:bodyPr>
          <a:lstStyle/>
          <a:p>
            <a:r>
              <a:rPr lang="en-US" b="1">
                <a:solidFill>
                  <a:srgbClr val="000000"/>
                </a:solidFill>
                <a:latin typeface="Arial"/>
                <a:cs typeface="Arial"/>
              </a:rPr>
              <a:t>Some Highlights:</a:t>
            </a:r>
            <a:endParaRPr lang="en-US" sz="1600" b="1">
              <a:solidFill>
                <a:srgbClr val="000000"/>
              </a:solidFill>
              <a:latin typeface="Arial"/>
              <a:cs typeface="Arial"/>
            </a:endParaRPr>
          </a:p>
          <a:p>
            <a:pPr marL="177800" indent="-177800">
              <a:spcBef>
                <a:spcPts val="1200"/>
              </a:spcBef>
              <a:buFont typeface="Arial"/>
              <a:buChar char="•"/>
            </a:pPr>
            <a:r>
              <a:rPr lang="en-US" sz="1600">
                <a:latin typeface="Arial"/>
                <a:cs typeface="Arial"/>
              </a:rPr>
              <a:t>Pz-Mz terranes, Cz volcanic cover; </a:t>
            </a:r>
            <a:r>
              <a:rPr lang="en-US" sz="1600">
                <a:solidFill>
                  <a:srgbClr val="000000"/>
                </a:solidFill>
                <a:latin typeface="Arial"/>
                <a:cs typeface="Arial"/>
              </a:rPr>
              <a:t>accretion completed by ~ 145 Ma.</a:t>
            </a:r>
          </a:p>
          <a:p>
            <a:pPr marL="177800" indent="-177800">
              <a:spcBef>
                <a:spcPts val="1200"/>
              </a:spcBef>
              <a:buFont typeface="Arial"/>
              <a:buChar char="•"/>
            </a:pPr>
            <a:r>
              <a:rPr lang="en-US" sz="1600">
                <a:solidFill>
                  <a:srgbClr val="000000"/>
                </a:solidFill>
                <a:latin typeface="Arial"/>
                <a:cs typeface="Arial"/>
              </a:rPr>
              <a:t>Craton boundary and suture WISZ. </a:t>
            </a:r>
            <a:endParaRPr lang="en-US" sz="1600">
              <a:latin typeface="Arial"/>
              <a:cs typeface="Arial"/>
            </a:endParaRPr>
          </a:p>
          <a:p>
            <a:pPr marL="177800" indent="-177800">
              <a:spcBef>
                <a:spcPts val="1200"/>
              </a:spcBef>
              <a:buFont typeface="Arial"/>
              <a:buChar char="•"/>
            </a:pPr>
            <a:r>
              <a:rPr lang="en-US" sz="1600" u="sng">
                <a:latin typeface="Arial"/>
                <a:cs typeface="Arial"/>
              </a:rPr>
              <a:t>Siletz Terrane</a:t>
            </a:r>
            <a:r>
              <a:rPr lang="en-US" sz="1600">
                <a:latin typeface="Arial"/>
                <a:cs typeface="Arial"/>
              </a:rPr>
              <a:t>: tholeiitic basalts, 20-30 km thick oceanic plateau (56-50 Ma), accreted in E. Eocene.</a:t>
            </a:r>
            <a:endParaRPr lang="en-US" sz="1600">
              <a:solidFill>
                <a:srgbClr val="000000"/>
              </a:solidFill>
              <a:latin typeface="Arial"/>
              <a:cs typeface="Arial"/>
            </a:endParaRPr>
          </a:p>
          <a:p>
            <a:pPr marL="177800" indent="-177800">
              <a:spcBef>
                <a:spcPts val="1200"/>
              </a:spcBef>
              <a:buFont typeface="Arial"/>
              <a:buChar char="•"/>
            </a:pPr>
            <a:r>
              <a:rPr lang="en-US" sz="1600">
                <a:solidFill>
                  <a:srgbClr val="000000"/>
                </a:solidFill>
                <a:latin typeface="Arial"/>
                <a:cs typeface="Arial"/>
              </a:rPr>
              <a:t>P-wave tomography: vertical slab of stalled oceanic lithoshere.</a:t>
            </a:r>
          </a:p>
          <a:p>
            <a:pPr marL="177800" indent="-177800">
              <a:spcBef>
                <a:spcPts val="1200"/>
              </a:spcBef>
              <a:buFont typeface="Arial"/>
              <a:buChar char="•"/>
            </a:pPr>
            <a:r>
              <a:rPr lang="en-US" sz="1600">
                <a:solidFill>
                  <a:srgbClr val="000000"/>
                </a:solidFill>
                <a:latin typeface="Arial"/>
                <a:cs typeface="Arial"/>
              </a:rPr>
              <a:t>Two poles of CW oroclinal rotation: </a:t>
            </a:r>
            <a:br>
              <a:rPr lang="en-US" sz="1600">
                <a:solidFill>
                  <a:srgbClr val="000000"/>
                </a:solidFill>
                <a:latin typeface="Arial"/>
                <a:cs typeface="Arial"/>
              </a:rPr>
            </a:br>
            <a:r>
              <a:rPr lang="en-US" sz="1600">
                <a:solidFill>
                  <a:srgbClr val="000000"/>
                </a:solidFill>
                <a:latin typeface="Arial"/>
                <a:cs typeface="Arial"/>
              </a:rPr>
              <a:t>complex history …  </a:t>
            </a:r>
          </a:p>
          <a:p>
            <a:pPr marL="177800" indent="-177800">
              <a:spcBef>
                <a:spcPts val="1200"/>
              </a:spcBef>
              <a:buFont typeface="Arial"/>
              <a:buChar char="•"/>
            </a:pPr>
            <a:r>
              <a:rPr lang="en-US" sz="1600" b="1" u="sng">
                <a:solidFill>
                  <a:srgbClr val="000000"/>
                </a:solidFill>
                <a:latin typeface="Arial"/>
                <a:cs typeface="Arial"/>
              </a:rPr>
              <a:t>SW Oregon</a:t>
            </a:r>
            <a:r>
              <a:rPr lang="en-US" sz="1600" b="1">
                <a:solidFill>
                  <a:srgbClr val="000000"/>
                </a:solidFill>
                <a:latin typeface="Arial"/>
                <a:cs typeface="Arial"/>
              </a:rPr>
              <a:t>:</a:t>
            </a:r>
            <a:r>
              <a:rPr lang="en-US" sz="1600">
                <a:solidFill>
                  <a:srgbClr val="000000"/>
                </a:solidFill>
                <a:latin typeface="Arial"/>
                <a:cs typeface="Arial"/>
              </a:rPr>
              <a:t> Eocene suture between Siletz terrane and N. Klamath Mts.</a:t>
            </a:r>
          </a:p>
        </p:txBody>
      </p:sp>
      <p:sp>
        <p:nvSpPr>
          <p:cNvPr id="3" name="Freeform 2"/>
          <p:cNvSpPr/>
          <p:nvPr/>
        </p:nvSpPr>
        <p:spPr>
          <a:xfrm>
            <a:off x="4008967" y="2836333"/>
            <a:ext cx="8467" cy="516467"/>
          </a:xfrm>
          <a:custGeom>
            <a:avLst/>
            <a:gdLst>
              <a:gd name="connsiteX0" fmla="*/ 0 w 12700"/>
              <a:gd name="connsiteY0" fmla="*/ 0 h 508000"/>
              <a:gd name="connsiteX1" fmla="*/ 12700 w 12700"/>
              <a:gd name="connsiteY1" fmla="*/ 249767 h 508000"/>
              <a:gd name="connsiteX2" fmla="*/ 12700 w 12700"/>
              <a:gd name="connsiteY2" fmla="*/ 508000 h 508000"/>
              <a:gd name="connsiteX0" fmla="*/ 8467 w 21167"/>
              <a:gd name="connsiteY0" fmla="*/ 0 h 508000"/>
              <a:gd name="connsiteX1" fmla="*/ 0 w 21167"/>
              <a:gd name="connsiteY1" fmla="*/ 228600 h 508000"/>
              <a:gd name="connsiteX2" fmla="*/ 21167 w 21167"/>
              <a:gd name="connsiteY2" fmla="*/ 508000 h 508000"/>
              <a:gd name="connsiteX0" fmla="*/ 8467 w 8467"/>
              <a:gd name="connsiteY0" fmla="*/ 0 h 516467"/>
              <a:gd name="connsiteX1" fmla="*/ 0 w 8467"/>
              <a:gd name="connsiteY1" fmla="*/ 228600 h 516467"/>
              <a:gd name="connsiteX2" fmla="*/ 4234 w 8467"/>
              <a:gd name="connsiteY2" fmla="*/ 516467 h 516467"/>
              <a:gd name="connsiteX0" fmla="*/ 5143 w 10287"/>
              <a:gd name="connsiteY0" fmla="*/ 0 h 10000"/>
              <a:gd name="connsiteX1" fmla="*/ 10142 w 10287"/>
              <a:gd name="connsiteY1" fmla="*/ 4508 h 10000"/>
              <a:gd name="connsiteX2" fmla="*/ 144 w 10287"/>
              <a:gd name="connsiteY2" fmla="*/ 10000 h 10000"/>
              <a:gd name="connsiteX0" fmla="*/ -1 w 10000"/>
              <a:gd name="connsiteY0" fmla="*/ 0 h 10000"/>
              <a:gd name="connsiteX1" fmla="*/ 4998 w 10000"/>
              <a:gd name="connsiteY1" fmla="*/ 4508 h 10000"/>
              <a:gd name="connsiteX2" fmla="*/ 10000 w 10000"/>
              <a:gd name="connsiteY2" fmla="*/ 10000 h 10000"/>
            </a:gdLst>
            <a:ahLst/>
            <a:cxnLst>
              <a:cxn ang="0">
                <a:pos x="connsiteX0" y="connsiteY0"/>
              </a:cxn>
              <a:cxn ang="0">
                <a:pos x="connsiteX1" y="connsiteY1"/>
              </a:cxn>
              <a:cxn ang="0">
                <a:pos x="connsiteX2" y="connsiteY2"/>
              </a:cxn>
            </a:cxnLst>
            <a:rect l="l" t="t" r="r" b="b"/>
            <a:pathLst>
              <a:path w="10000" h="10000">
                <a:moveTo>
                  <a:pt x="-1" y="0"/>
                </a:moveTo>
                <a:lnTo>
                  <a:pt x="4998" y="4508"/>
                </a:lnTo>
                <a:cubicBezTo>
                  <a:pt x="6664" y="6366"/>
                  <a:pt x="8333" y="8142"/>
                  <a:pt x="10000" y="10000"/>
                </a:cubicBezTo>
              </a:path>
            </a:pathLst>
          </a:custGeom>
          <a:ln w="28575" cmpd="sng">
            <a:solidFill>
              <a:srgbClr val="000000"/>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4" name="Rectangle 63"/>
          <p:cNvSpPr/>
          <p:nvPr/>
        </p:nvSpPr>
        <p:spPr>
          <a:xfrm rot="16200000">
            <a:off x="3792558" y="2470021"/>
            <a:ext cx="256480" cy="141577"/>
          </a:xfrm>
          <a:prstGeom prst="rect">
            <a:avLst/>
          </a:prstGeom>
          <a:noFill/>
        </p:spPr>
        <p:txBody>
          <a:bodyPr wrap="none" lIns="0" tIns="9144" rIns="0" bIns="9144">
            <a:spAutoFit/>
          </a:bodyPr>
          <a:lstStyle/>
          <a:p>
            <a:r>
              <a:rPr lang="en-US" sz="800" b="1">
                <a:solidFill>
                  <a:srgbClr val="000000"/>
                </a:solidFill>
                <a:latin typeface="Arial"/>
                <a:cs typeface="Arial"/>
              </a:rPr>
              <a:t>WISZ</a:t>
            </a:r>
            <a:endParaRPr lang="en-US" sz="800" b="1">
              <a:solidFill>
                <a:srgbClr val="000000"/>
              </a:solidFill>
            </a:endParaRPr>
          </a:p>
        </p:txBody>
      </p:sp>
      <p:grpSp>
        <p:nvGrpSpPr>
          <p:cNvPr id="37" name="Group 36"/>
          <p:cNvGrpSpPr/>
          <p:nvPr/>
        </p:nvGrpSpPr>
        <p:grpSpPr>
          <a:xfrm>
            <a:off x="423891" y="175683"/>
            <a:ext cx="1882334" cy="3596326"/>
            <a:chOff x="423891" y="175683"/>
            <a:chExt cx="1882334" cy="3596326"/>
          </a:xfrm>
        </p:grpSpPr>
        <p:grpSp>
          <p:nvGrpSpPr>
            <p:cNvPr id="126" name="Group 125"/>
            <p:cNvGrpSpPr/>
            <p:nvPr/>
          </p:nvGrpSpPr>
          <p:grpSpPr>
            <a:xfrm>
              <a:off x="423891" y="175683"/>
              <a:ext cx="1882334" cy="3596326"/>
              <a:chOff x="423891" y="175683"/>
              <a:chExt cx="1882334" cy="3596326"/>
            </a:xfrm>
          </p:grpSpPr>
          <p:grpSp>
            <p:nvGrpSpPr>
              <p:cNvPr id="44" name="Group 43"/>
              <p:cNvGrpSpPr/>
              <p:nvPr/>
            </p:nvGrpSpPr>
            <p:grpSpPr>
              <a:xfrm>
                <a:off x="423891" y="175683"/>
                <a:ext cx="1882334" cy="3596326"/>
                <a:chOff x="426091" y="173281"/>
                <a:chExt cx="1882334" cy="3596326"/>
              </a:xfrm>
            </p:grpSpPr>
            <p:pic>
              <p:nvPicPr>
                <p:cNvPr id="45" name="Picture 44" descr="McCrory Wilson Fig1 crop.jpg"/>
                <p:cNvPicPr>
                  <a:picLocks/>
                </p:cNvPicPr>
                <p:nvPr/>
              </p:nvPicPr>
              <p:blipFill>
                <a:blip r:embed="rId5" cstate="print">
                  <a:clrChange>
                    <a:clrFrom>
                      <a:srgbClr val="DEE5F0"/>
                    </a:clrFrom>
                    <a:clrTo>
                      <a:srgbClr val="DEE5F0">
                        <a:alpha val="0"/>
                      </a:srgbClr>
                    </a:clrTo>
                  </a:clrChange>
                  <a:alphaModFix amt="80000"/>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203536">
                  <a:off x="426091" y="173281"/>
                  <a:ext cx="1882334" cy="3564165"/>
                </a:xfrm>
                <a:prstGeom prst="rect">
                  <a:avLst/>
                </a:prstGeom>
              </p:spPr>
            </p:pic>
            <p:sp>
              <p:nvSpPr>
                <p:cNvPr id="46" name="Rectangle 45"/>
                <p:cNvSpPr/>
                <p:nvPr/>
              </p:nvSpPr>
              <p:spPr>
                <a:xfrm rot="151067">
                  <a:off x="1242506" y="3584941"/>
                  <a:ext cx="1044051" cy="184666"/>
                </a:xfrm>
                <a:prstGeom prst="rect">
                  <a:avLst/>
                </a:prstGeom>
              </p:spPr>
              <p:txBody>
                <a:bodyPr wrap="none">
                  <a:spAutoFit/>
                </a:bodyPr>
                <a:lstStyle/>
                <a:p>
                  <a:r>
                    <a:rPr lang="en-US" sz="600">
                      <a:latin typeface="Arial"/>
                      <a:cs typeface="Arial"/>
                    </a:rPr>
                    <a:t>McCrory &amp; Wilson (2013)</a:t>
                  </a:r>
                  <a:endParaRPr lang="en-US" sz="600"/>
                </a:p>
              </p:txBody>
            </p:sp>
          </p:grpSp>
          <p:sp>
            <p:nvSpPr>
              <p:cNvPr id="125" name="Rectangle 124"/>
              <p:cNvSpPr/>
              <p:nvPr/>
            </p:nvSpPr>
            <p:spPr>
              <a:xfrm rot="17013612">
                <a:off x="1047276" y="2207027"/>
                <a:ext cx="662541" cy="141577"/>
              </a:xfrm>
              <a:prstGeom prst="rect">
                <a:avLst/>
              </a:prstGeom>
              <a:solidFill>
                <a:srgbClr val="FFFFFF">
                  <a:alpha val="58000"/>
                </a:srgbClr>
              </a:solidFill>
            </p:spPr>
            <p:txBody>
              <a:bodyPr wrap="none" lIns="0" tIns="9144" rIns="0" bIns="9144">
                <a:spAutoFit/>
              </a:bodyPr>
              <a:lstStyle/>
              <a:p>
                <a:r>
                  <a:rPr lang="en-US" sz="800">
                    <a:latin typeface="Arial"/>
                    <a:cs typeface="Arial"/>
                  </a:rPr>
                  <a:t> Siletz Terrane </a:t>
                </a:r>
              </a:p>
            </p:txBody>
          </p:sp>
        </p:grpSp>
        <p:sp>
          <p:nvSpPr>
            <p:cNvPr id="33" name="Freeform 32"/>
            <p:cNvSpPr/>
            <p:nvPr/>
          </p:nvSpPr>
          <p:spPr>
            <a:xfrm>
              <a:off x="730141" y="215900"/>
              <a:ext cx="1295509" cy="3079750"/>
            </a:xfrm>
            <a:custGeom>
              <a:avLst/>
              <a:gdLst>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952500 w 1339850"/>
                <a:gd name="connsiteY32" fmla="*/ 628650 h 3143250"/>
                <a:gd name="connsiteX33" fmla="*/ 698500 w 1339850"/>
                <a:gd name="connsiteY33" fmla="*/ 584200 h 3143250"/>
                <a:gd name="connsiteX34" fmla="*/ 431800 w 1339850"/>
                <a:gd name="connsiteY34" fmla="*/ 482600 h 3143250"/>
                <a:gd name="connsiteX35" fmla="*/ 152400 w 1339850"/>
                <a:gd name="connsiteY35" fmla="*/ 266700 h 3143250"/>
                <a:gd name="connsiteX36" fmla="*/ 0 w 1339850"/>
                <a:gd name="connsiteY36" fmla="*/ 88900 h 3143250"/>
                <a:gd name="connsiteX37" fmla="*/ 50800 w 1339850"/>
                <a:gd name="connsiteY37" fmla="*/ 0 h 3143250"/>
                <a:gd name="connsiteX38" fmla="*/ 165100 w 1339850"/>
                <a:gd name="connsiteY38" fmla="*/ 95250 h 3143250"/>
                <a:gd name="connsiteX39" fmla="*/ 387350 w 1339850"/>
                <a:gd name="connsiteY39" fmla="*/ 2222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87350 w 1339850"/>
                <a:gd name="connsiteY40" fmla="*/ 2222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406400 w 1339850"/>
                <a:gd name="connsiteY40" fmla="*/ 2349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260350 w 1339850"/>
                <a:gd name="connsiteY40" fmla="*/ 158750 h 3143250"/>
                <a:gd name="connsiteX41" fmla="*/ 406400 w 1339850"/>
                <a:gd name="connsiteY41" fmla="*/ 2349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260350 w 1339850"/>
                <a:gd name="connsiteY40" fmla="*/ 15875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260350 w 1339850"/>
                <a:gd name="connsiteY40" fmla="*/ 15875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14400 w 1339850"/>
                <a:gd name="connsiteY33" fmla="*/ 6032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933450 w 1339850"/>
                <a:gd name="connsiteY32" fmla="*/ 66675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933450 w 1339850"/>
                <a:gd name="connsiteY32" fmla="*/ 666750 h 3143250"/>
                <a:gd name="connsiteX33" fmla="*/ 863600 w 1339850"/>
                <a:gd name="connsiteY33" fmla="*/ 5905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933450 w 1339850"/>
                <a:gd name="connsiteY32" fmla="*/ 666750 h 3143250"/>
                <a:gd name="connsiteX33" fmla="*/ 863600 w 1339850"/>
                <a:gd name="connsiteY33" fmla="*/ 5905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96850 w 1339850"/>
                <a:gd name="connsiteY39" fmla="*/ 152400 h 3143250"/>
                <a:gd name="connsiteX40" fmla="*/ 311150 w 1339850"/>
                <a:gd name="connsiteY40" fmla="*/ 203200 h 3143250"/>
                <a:gd name="connsiteX41" fmla="*/ 533400 w 1339850"/>
                <a:gd name="connsiteY41" fmla="*/ 292100 h 3143250"/>
                <a:gd name="connsiteX0" fmla="*/ 546100 w 1339850"/>
                <a:gd name="connsiteY0" fmla="*/ 203200 h 3060700"/>
                <a:gd name="connsiteX1" fmla="*/ 793750 w 1339850"/>
                <a:gd name="connsiteY1" fmla="*/ 234950 h 3060700"/>
                <a:gd name="connsiteX2" fmla="*/ 984250 w 1339850"/>
                <a:gd name="connsiteY2" fmla="*/ 330200 h 3060700"/>
                <a:gd name="connsiteX3" fmla="*/ 1168400 w 1339850"/>
                <a:gd name="connsiteY3" fmla="*/ 488950 h 3060700"/>
                <a:gd name="connsiteX4" fmla="*/ 1225550 w 1339850"/>
                <a:gd name="connsiteY4" fmla="*/ 673100 h 3060700"/>
                <a:gd name="connsiteX5" fmla="*/ 1231900 w 1339850"/>
                <a:gd name="connsiteY5" fmla="*/ 895350 h 3060700"/>
                <a:gd name="connsiteX6" fmla="*/ 1257300 w 1339850"/>
                <a:gd name="connsiteY6" fmla="*/ 1003300 h 3060700"/>
                <a:gd name="connsiteX7" fmla="*/ 1212850 w 1339850"/>
                <a:gd name="connsiteY7" fmla="*/ 1219200 h 3060700"/>
                <a:gd name="connsiteX8" fmla="*/ 1136650 w 1339850"/>
                <a:gd name="connsiteY8" fmla="*/ 1352550 h 3060700"/>
                <a:gd name="connsiteX9" fmla="*/ 1123950 w 1339850"/>
                <a:gd name="connsiteY9" fmla="*/ 1454150 h 3060700"/>
                <a:gd name="connsiteX10" fmla="*/ 1219200 w 1339850"/>
                <a:gd name="connsiteY10" fmla="*/ 1587500 h 3060700"/>
                <a:gd name="connsiteX11" fmla="*/ 1295400 w 1339850"/>
                <a:gd name="connsiteY11" fmla="*/ 1714500 h 3060700"/>
                <a:gd name="connsiteX12" fmla="*/ 1339850 w 1339850"/>
                <a:gd name="connsiteY12" fmla="*/ 1866900 h 3060700"/>
                <a:gd name="connsiteX13" fmla="*/ 1295400 w 1339850"/>
                <a:gd name="connsiteY13" fmla="*/ 2133600 h 3060700"/>
                <a:gd name="connsiteX14" fmla="*/ 1238250 w 1339850"/>
                <a:gd name="connsiteY14" fmla="*/ 2273300 h 3060700"/>
                <a:gd name="connsiteX15" fmla="*/ 1136650 w 1339850"/>
                <a:gd name="connsiteY15" fmla="*/ 2508250 h 3060700"/>
                <a:gd name="connsiteX16" fmla="*/ 1054100 w 1339850"/>
                <a:gd name="connsiteY16" fmla="*/ 2692400 h 3060700"/>
                <a:gd name="connsiteX17" fmla="*/ 927100 w 1339850"/>
                <a:gd name="connsiteY17" fmla="*/ 2781300 h 3060700"/>
                <a:gd name="connsiteX18" fmla="*/ 673100 w 1339850"/>
                <a:gd name="connsiteY18" fmla="*/ 2901950 h 3060700"/>
                <a:gd name="connsiteX19" fmla="*/ 520700 w 1339850"/>
                <a:gd name="connsiteY19" fmla="*/ 3060700 h 3060700"/>
                <a:gd name="connsiteX20" fmla="*/ 431800 w 1339850"/>
                <a:gd name="connsiteY20" fmla="*/ 2781300 h 3060700"/>
                <a:gd name="connsiteX21" fmla="*/ 406400 w 1339850"/>
                <a:gd name="connsiteY21" fmla="*/ 2501900 h 3060700"/>
                <a:gd name="connsiteX22" fmla="*/ 393700 w 1339850"/>
                <a:gd name="connsiteY22" fmla="*/ 2216150 h 3060700"/>
                <a:gd name="connsiteX23" fmla="*/ 457200 w 1339850"/>
                <a:gd name="connsiteY23" fmla="*/ 1955800 h 3060700"/>
                <a:gd name="connsiteX24" fmla="*/ 508000 w 1339850"/>
                <a:gd name="connsiteY24" fmla="*/ 1689100 h 3060700"/>
                <a:gd name="connsiteX25" fmla="*/ 450850 w 1339850"/>
                <a:gd name="connsiteY25" fmla="*/ 1473200 h 3060700"/>
                <a:gd name="connsiteX26" fmla="*/ 463550 w 1339850"/>
                <a:gd name="connsiteY26" fmla="*/ 1339850 h 3060700"/>
                <a:gd name="connsiteX27" fmla="*/ 527050 w 1339850"/>
                <a:gd name="connsiteY27" fmla="*/ 1212850 h 3060700"/>
                <a:gd name="connsiteX28" fmla="*/ 584200 w 1339850"/>
                <a:gd name="connsiteY28" fmla="*/ 1117600 h 3060700"/>
                <a:gd name="connsiteX29" fmla="*/ 552450 w 1339850"/>
                <a:gd name="connsiteY29" fmla="*/ 889000 h 3060700"/>
                <a:gd name="connsiteX30" fmla="*/ 685800 w 1339850"/>
                <a:gd name="connsiteY30" fmla="*/ 730250 h 3060700"/>
                <a:gd name="connsiteX31" fmla="*/ 863600 w 1339850"/>
                <a:gd name="connsiteY31" fmla="*/ 654050 h 3060700"/>
                <a:gd name="connsiteX32" fmla="*/ 933450 w 1339850"/>
                <a:gd name="connsiteY32" fmla="*/ 584200 h 3060700"/>
                <a:gd name="connsiteX33" fmla="*/ 863600 w 1339850"/>
                <a:gd name="connsiteY33" fmla="*/ 508000 h 3060700"/>
                <a:gd name="connsiteX34" fmla="*/ 666750 w 1339850"/>
                <a:gd name="connsiteY34" fmla="*/ 457200 h 3060700"/>
                <a:gd name="connsiteX35" fmla="*/ 412750 w 1339850"/>
                <a:gd name="connsiteY35" fmla="*/ 349250 h 3060700"/>
                <a:gd name="connsiteX36" fmla="*/ 152400 w 1339850"/>
                <a:gd name="connsiteY36" fmla="*/ 184150 h 3060700"/>
                <a:gd name="connsiteX37" fmla="*/ 0 w 1339850"/>
                <a:gd name="connsiteY37" fmla="*/ 6350 h 3060700"/>
                <a:gd name="connsiteX38" fmla="*/ 114300 w 1339850"/>
                <a:gd name="connsiteY38" fmla="*/ 0 h 3060700"/>
                <a:gd name="connsiteX39" fmla="*/ 196850 w 1339850"/>
                <a:gd name="connsiteY39" fmla="*/ 69850 h 3060700"/>
                <a:gd name="connsiteX40" fmla="*/ 311150 w 1339850"/>
                <a:gd name="connsiteY40" fmla="*/ 120650 h 3060700"/>
                <a:gd name="connsiteX41" fmla="*/ 533400 w 133985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03250 w 1270000"/>
                <a:gd name="connsiteY18" fmla="*/ 2901950 h 3060700"/>
                <a:gd name="connsiteX19" fmla="*/ 450850 w 1270000"/>
                <a:gd name="connsiteY19" fmla="*/ 3060700 h 3060700"/>
                <a:gd name="connsiteX20" fmla="*/ 361950 w 1270000"/>
                <a:gd name="connsiteY20" fmla="*/ 2781300 h 3060700"/>
                <a:gd name="connsiteX21" fmla="*/ 336550 w 1270000"/>
                <a:gd name="connsiteY21" fmla="*/ 2501900 h 3060700"/>
                <a:gd name="connsiteX22" fmla="*/ 323850 w 1270000"/>
                <a:gd name="connsiteY22" fmla="*/ 22161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03250 w 1270000"/>
                <a:gd name="connsiteY18" fmla="*/ 2901950 h 3060700"/>
                <a:gd name="connsiteX19" fmla="*/ 450850 w 1270000"/>
                <a:gd name="connsiteY19" fmla="*/ 3060700 h 3060700"/>
                <a:gd name="connsiteX20" fmla="*/ 3619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032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39800 w 1270000"/>
                <a:gd name="connsiteY2" fmla="*/ 2921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158750 h 3060700"/>
                <a:gd name="connsiteX0" fmla="*/ 558800 w 1270000"/>
                <a:gd name="connsiteY0" fmla="*/ 1778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158750 h 3060700"/>
                <a:gd name="connsiteX0" fmla="*/ 558800 w 1270000"/>
                <a:gd name="connsiteY0" fmla="*/ 1778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60350 w 1270000"/>
                <a:gd name="connsiteY40" fmla="*/ 82550 h 3060700"/>
                <a:gd name="connsiteX41" fmla="*/ 463550 w 1270000"/>
                <a:gd name="connsiteY41" fmla="*/ 158750 h 3060700"/>
                <a:gd name="connsiteX0" fmla="*/ 558800 w 1270000"/>
                <a:gd name="connsiteY0" fmla="*/ 1778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46050 w 1270000"/>
                <a:gd name="connsiteY39" fmla="*/ 0 h 3060700"/>
                <a:gd name="connsiteX40" fmla="*/ 260350 w 1270000"/>
                <a:gd name="connsiteY40" fmla="*/ 82550 h 3060700"/>
                <a:gd name="connsiteX41" fmla="*/ 463550 w 1270000"/>
                <a:gd name="connsiteY41" fmla="*/ 158750 h 306070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63600 w 1270000"/>
                <a:gd name="connsiteY32" fmla="*/ 641350 h 3117850"/>
                <a:gd name="connsiteX33" fmla="*/ 793750 w 1270000"/>
                <a:gd name="connsiteY33" fmla="*/ 565150 h 3117850"/>
                <a:gd name="connsiteX34" fmla="*/ 596900 w 1270000"/>
                <a:gd name="connsiteY34" fmla="*/ 514350 h 3117850"/>
                <a:gd name="connsiteX35" fmla="*/ 342900 w 1270000"/>
                <a:gd name="connsiteY35" fmla="*/ 406400 h 3117850"/>
                <a:gd name="connsiteX36" fmla="*/ 82550 w 1270000"/>
                <a:gd name="connsiteY36" fmla="*/ 2413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63600 w 1270000"/>
                <a:gd name="connsiteY32" fmla="*/ 641350 h 3117850"/>
                <a:gd name="connsiteX33" fmla="*/ 7937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12800 w 1270000"/>
                <a:gd name="connsiteY32" fmla="*/ 628650 h 3117850"/>
                <a:gd name="connsiteX33" fmla="*/ 7937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285750 w 1270000"/>
                <a:gd name="connsiteY21" fmla="*/ 255270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54000 w 1270000"/>
                <a:gd name="connsiteY20" fmla="*/ 2870200 h 3117850"/>
                <a:gd name="connsiteX21" fmla="*/ 285750 w 1270000"/>
                <a:gd name="connsiteY21" fmla="*/ 255270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54000 w 1270000"/>
                <a:gd name="connsiteY20" fmla="*/ 2870200 h 3117850"/>
                <a:gd name="connsiteX21" fmla="*/ 285750 w 1270000"/>
                <a:gd name="connsiteY21" fmla="*/ 255270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066800 w 1270000"/>
                <a:gd name="connsiteY8" fmla="*/ 1409700 h 3079750"/>
                <a:gd name="connsiteX9" fmla="*/ 10541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066800 w 1270000"/>
                <a:gd name="connsiteY8" fmla="*/ 1409700 h 3079750"/>
                <a:gd name="connsiteX9" fmla="*/ 10541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0541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1049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463550 w 1270000"/>
                <a:gd name="connsiteY0" fmla="*/ 2222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1049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463550 w 1270000"/>
                <a:gd name="connsiteY0" fmla="*/ 2222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1049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46138 w 1352588"/>
                <a:gd name="connsiteY0" fmla="*/ 222250 h 3079750"/>
                <a:gd name="connsiteX1" fmla="*/ 800138 w 1352588"/>
                <a:gd name="connsiteY1" fmla="*/ 247650 h 3079750"/>
                <a:gd name="connsiteX2" fmla="*/ 1022388 w 1352588"/>
                <a:gd name="connsiteY2" fmla="*/ 349250 h 3079750"/>
                <a:gd name="connsiteX3" fmla="*/ 1219238 w 1352588"/>
                <a:gd name="connsiteY3" fmla="*/ 514350 h 3079750"/>
                <a:gd name="connsiteX4" fmla="*/ 1238288 w 1352588"/>
                <a:gd name="connsiteY4" fmla="*/ 730250 h 3079750"/>
                <a:gd name="connsiteX5" fmla="*/ 1244638 w 1352588"/>
                <a:gd name="connsiteY5" fmla="*/ 952500 h 3079750"/>
                <a:gd name="connsiteX6" fmla="*/ 1270038 w 1352588"/>
                <a:gd name="connsiteY6" fmla="*/ 1060450 h 3079750"/>
                <a:gd name="connsiteX7" fmla="*/ 1225588 w 1352588"/>
                <a:gd name="connsiteY7" fmla="*/ 1276350 h 3079750"/>
                <a:gd name="connsiteX8" fmla="*/ 1187488 w 1352588"/>
                <a:gd name="connsiteY8" fmla="*/ 1403350 h 3079750"/>
                <a:gd name="connsiteX9" fmla="*/ 1187488 w 1352588"/>
                <a:gd name="connsiteY9" fmla="*/ 1511300 h 3079750"/>
                <a:gd name="connsiteX10" fmla="*/ 1231938 w 1352588"/>
                <a:gd name="connsiteY10" fmla="*/ 1644650 h 3079750"/>
                <a:gd name="connsiteX11" fmla="*/ 1308138 w 1352588"/>
                <a:gd name="connsiteY11" fmla="*/ 1771650 h 3079750"/>
                <a:gd name="connsiteX12" fmla="*/ 1352588 w 1352588"/>
                <a:gd name="connsiteY12" fmla="*/ 1924050 h 3079750"/>
                <a:gd name="connsiteX13" fmla="*/ 1308138 w 1352588"/>
                <a:gd name="connsiteY13" fmla="*/ 2190750 h 3079750"/>
                <a:gd name="connsiteX14" fmla="*/ 1250988 w 1352588"/>
                <a:gd name="connsiteY14" fmla="*/ 2330450 h 3079750"/>
                <a:gd name="connsiteX15" fmla="*/ 1149388 w 1352588"/>
                <a:gd name="connsiteY15" fmla="*/ 2565400 h 3079750"/>
                <a:gd name="connsiteX16" fmla="*/ 1066838 w 1352588"/>
                <a:gd name="connsiteY16" fmla="*/ 2749550 h 3079750"/>
                <a:gd name="connsiteX17" fmla="*/ 939838 w 1352588"/>
                <a:gd name="connsiteY17" fmla="*/ 2838450 h 3079750"/>
                <a:gd name="connsiteX18" fmla="*/ 736638 w 1352588"/>
                <a:gd name="connsiteY18" fmla="*/ 2959100 h 3079750"/>
                <a:gd name="connsiteX19" fmla="*/ 527088 w 1352588"/>
                <a:gd name="connsiteY19" fmla="*/ 3079750 h 3079750"/>
                <a:gd name="connsiteX20" fmla="*/ 336588 w 1352588"/>
                <a:gd name="connsiteY20" fmla="*/ 2870200 h 3079750"/>
                <a:gd name="connsiteX21" fmla="*/ 368338 w 1352588"/>
                <a:gd name="connsiteY21" fmla="*/ 2552700 h 3079750"/>
                <a:gd name="connsiteX22" fmla="*/ 400088 w 1352588"/>
                <a:gd name="connsiteY22" fmla="*/ 2298700 h 3079750"/>
                <a:gd name="connsiteX23" fmla="*/ 527088 w 1352588"/>
                <a:gd name="connsiteY23" fmla="*/ 2012950 h 3079750"/>
                <a:gd name="connsiteX24" fmla="*/ 520738 w 1352588"/>
                <a:gd name="connsiteY24" fmla="*/ 1746250 h 3079750"/>
                <a:gd name="connsiteX25" fmla="*/ 463588 w 1352588"/>
                <a:gd name="connsiteY25" fmla="*/ 1530350 h 3079750"/>
                <a:gd name="connsiteX26" fmla="*/ 476288 w 1352588"/>
                <a:gd name="connsiteY26" fmla="*/ 1397000 h 3079750"/>
                <a:gd name="connsiteX27" fmla="*/ 539788 w 1352588"/>
                <a:gd name="connsiteY27" fmla="*/ 1270000 h 3079750"/>
                <a:gd name="connsiteX28" fmla="*/ 596938 w 1352588"/>
                <a:gd name="connsiteY28" fmla="*/ 1174750 h 3079750"/>
                <a:gd name="connsiteX29" fmla="*/ 565188 w 1352588"/>
                <a:gd name="connsiteY29" fmla="*/ 914400 h 3079750"/>
                <a:gd name="connsiteX30" fmla="*/ 685838 w 1352588"/>
                <a:gd name="connsiteY30" fmla="*/ 736600 h 3079750"/>
                <a:gd name="connsiteX31" fmla="*/ 876338 w 1352588"/>
                <a:gd name="connsiteY31" fmla="*/ 711200 h 3079750"/>
                <a:gd name="connsiteX32" fmla="*/ 895388 w 1352588"/>
                <a:gd name="connsiteY32" fmla="*/ 628650 h 3079750"/>
                <a:gd name="connsiteX33" fmla="*/ 838238 w 1352588"/>
                <a:gd name="connsiteY33" fmla="*/ 565150 h 3079750"/>
                <a:gd name="connsiteX34" fmla="*/ 679488 w 1352588"/>
                <a:gd name="connsiteY34" fmla="*/ 514350 h 3079750"/>
                <a:gd name="connsiteX35" fmla="*/ 425488 w 1352588"/>
                <a:gd name="connsiteY35" fmla="*/ 406400 h 3079750"/>
                <a:gd name="connsiteX36" fmla="*/ 222288 w 1352588"/>
                <a:gd name="connsiteY36" fmla="*/ 266700 h 3079750"/>
                <a:gd name="connsiteX37" fmla="*/ 82588 w 1352588"/>
                <a:gd name="connsiteY37" fmla="*/ 114300 h 3079750"/>
                <a:gd name="connsiteX38" fmla="*/ 38 w 1352588"/>
                <a:gd name="connsiteY38" fmla="*/ 12700 h 3079750"/>
                <a:gd name="connsiteX39" fmla="*/ 120688 w 1352588"/>
                <a:gd name="connsiteY39" fmla="*/ 0 h 3079750"/>
                <a:gd name="connsiteX40" fmla="*/ 228638 w 1352588"/>
                <a:gd name="connsiteY40" fmla="*/ 57150 h 3079750"/>
                <a:gd name="connsiteX41" fmla="*/ 342938 w 1352588"/>
                <a:gd name="connsiteY41" fmla="*/ 139700 h 3079750"/>
                <a:gd name="connsiteX42" fmla="*/ 546138 w 1352588"/>
                <a:gd name="connsiteY42" fmla="*/ 215900 h 3079750"/>
                <a:gd name="connsiteX0" fmla="*/ 489059 w 1295509"/>
                <a:gd name="connsiteY0" fmla="*/ 222250 h 3079750"/>
                <a:gd name="connsiteX1" fmla="*/ 743059 w 1295509"/>
                <a:gd name="connsiteY1" fmla="*/ 247650 h 3079750"/>
                <a:gd name="connsiteX2" fmla="*/ 965309 w 1295509"/>
                <a:gd name="connsiteY2" fmla="*/ 349250 h 3079750"/>
                <a:gd name="connsiteX3" fmla="*/ 1162159 w 1295509"/>
                <a:gd name="connsiteY3" fmla="*/ 514350 h 3079750"/>
                <a:gd name="connsiteX4" fmla="*/ 1181209 w 1295509"/>
                <a:gd name="connsiteY4" fmla="*/ 730250 h 3079750"/>
                <a:gd name="connsiteX5" fmla="*/ 1187559 w 1295509"/>
                <a:gd name="connsiteY5" fmla="*/ 952500 h 3079750"/>
                <a:gd name="connsiteX6" fmla="*/ 1212959 w 1295509"/>
                <a:gd name="connsiteY6" fmla="*/ 1060450 h 3079750"/>
                <a:gd name="connsiteX7" fmla="*/ 1168509 w 1295509"/>
                <a:gd name="connsiteY7" fmla="*/ 1276350 h 3079750"/>
                <a:gd name="connsiteX8" fmla="*/ 1130409 w 1295509"/>
                <a:gd name="connsiteY8" fmla="*/ 1403350 h 3079750"/>
                <a:gd name="connsiteX9" fmla="*/ 1130409 w 1295509"/>
                <a:gd name="connsiteY9" fmla="*/ 1511300 h 3079750"/>
                <a:gd name="connsiteX10" fmla="*/ 1174859 w 1295509"/>
                <a:gd name="connsiteY10" fmla="*/ 1644650 h 3079750"/>
                <a:gd name="connsiteX11" fmla="*/ 1251059 w 1295509"/>
                <a:gd name="connsiteY11" fmla="*/ 1771650 h 3079750"/>
                <a:gd name="connsiteX12" fmla="*/ 1295509 w 1295509"/>
                <a:gd name="connsiteY12" fmla="*/ 1924050 h 3079750"/>
                <a:gd name="connsiteX13" fmla="*/ 1251059 w 1295509"/>
                <a:gd name="connsiteY13" fmla="*/ 2190750 h 3079750"/>
                <a:gd name="connsiteX14" fmla="*/ 1193909 w 1295509"/>
                <a:gd name="connsiteY14" fmla="*/ 2330450 h 3079750"/>
                <a:gd name="connsiteX15" fmla="*/ 1092309 w 1295509"/>
                <a:gd name="connsiteY15" fmla="*/ 2565400 h 3079750"/>
                <a:gd name="connsiteX16" fmla="*/ 1009759 w 1295509"/>
                <a:gd name="connsiteY16" fmla="*/ 2749550 h 3079750"/>
                <a:gd name="connsiteX17" fmla="*/ 882759 w 1295509"/>
                <a:gd name="connsiteY17" fmla="*/ 2838450 h 3079750"/>
                <a:gd name="connsiteX18" fmla="*/ 679559 w 1295509"/>
                <a:gd name="connsiteY18" fmla="*/ 2959100 h 3079750"/>
                <a:gd name="connsiteX19" fmla="*/ 470009 w 1295509"/>
                <a:gd name="connsiteY19" fmla="*/ 3079750 h 3079750"/>
                <a:gd name="connsiteX20" fmla="*/ 279509 w 1295509"/>
                <a:gd name="connsiteY20" fmla="*/ 2870200 h 3079750"/>
                <a:gd name="connsiteX21" fmla="*/ 311259 w 1295509"/>
                <a:gd name="connsiteY21" fmla="*/ 2552700 h 3079750"/>
                <a:gd name="connsiteX22" fmla="*/ 343009 w 1295509"/>
                <a:gd name="connsiteY22" fmla="*/ 2298700 h 3079750"/>
                <a:gd name="connsiteX23" fmla="*/ 470009 w 1295509"/>
                <a:gd name="connsiteY23" fmla="*/ 2012950 h 3079750"/>
                <a:gd name="connsiteX24" fmla="*/ 463659 w 1295509"/>
                <a:gd name="connsiteY24" fmla="*/ 1746250 h 3079750"/>
                <a:gd name="connsiteX25" fmla="*/ 406509 w 1295509"/>
                <a:gd name="connsiteY25" fmla="*/ 1530350 h 3079750"/>
                <a:gd name="connsiteX26" fmla="*/ 419209 w 1295509"/>
                <a:gd name="connsiteY26" fmla="*/ 1397000 h 3079750"/>
                <a:gd name="connsiteX27" fmla="*/ 482709 w 1295509"/>
                <a:gd name="connsiteY27" fmla="*/ 1270000 h 3079750"/>
                <a:gd name="connsiteX28" fmla="*/ 539859 w 1295509"/>
                <a:gd name="connsiteY28" fmla="*/ 1174750 h 3079750"/>
                <a:gd name="connsiteX29" fmla="*/ 508109 w 1295509"/>
                <a:gd name="connsiteY29" fmla="*/ 914400 h 3079750"/>
                <a:gd name="connsiteX30" fmla="*/ 628759 w 1295509"/>
                <a:gd name="connsiteY30" fmla="*/ 736600 h 3079750"/>
                <a:gd name="connsiteX31" fmla="*/ 819259 w 1295509"/>
                <a:gd name="connsiteY31" fmla="*/ 711200 h 3079750"/>
                <a:gd name="connsiteX32" fmla="*/ 838309 w 1295509"/>
                <a:gd name="connsiteY32" fmla="*/ 628650 h 3079750"/>
                <a:gd name="connsiteX33" fmla="*/ 781159 w 1295509"/>
                <a:gd name="connsiteY33" fmla="*/ 565150 h 3079750"/>
                <a:gd name="connsiteX34" fmla="*/ 622409 w 1295509"/>
                <a:gd name="connsiteY34" fmla="*/ 514350 h 3079750"/>
                <a:gd name="connsiteX35" fmla="*/ 368409 w 1295509"/>
                <a:gd name="connsiteY35" fmla="*/ 406400 h 3079750"/>
                <a:gd name="connsiteX36" fmla="*/ 165209 w 1295509"/>
                <a:gd name="connsiteY36" fmla="*/ 266700 h 3079750"/>
                <a:gd name="connsiteX37" fmla="*/ 25509 w 1295509"/>
                <a:gd name="connsiteY37" fmla="*/ 114300 h 3079750"/>
                <a:gd name="connsiteX38" fmla="*/ 109 w 1295509"/>
                <a:gd name="connsiteY38" fmla="*/ 38100 h 3079750"/>
                <a:gd name="connsiteX39" fmla="*/ 63609 w 1295509"/>
                <a:gd name="connsiteY39" fmla="*/ 0 h 3079750"/>
                <a:gd name="connsiteX40" fmla="*/ 171559 w 1295509"/>
                <a:gd name="connsiteY40" fmla="*/ 57150 h 3079750"/>
                <a:gd name="connsiteX41" fmla="*/ 285859 w 1295509"/>
                <a:gd name="connsiteY41" fmla="*/ 139700 h 3079750"/>
                <a:gd name="connsiteX42" fmla="*/ 489059 w 1295509"/>
                <a:gd name="connsiteY42" fmla="*/ 215900 h 307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95509" h="3079750">
                  <a:moveTo>
                    <a:pt x="489059" y="222250"/>
                  </a:moveTo>
                  <a:cubicBezTo>
                    <a:pt x="624526" y="249767"/>
                    <a:pt x="658392" y="239183"/>
                    <a:pt x="743059" y="247650"/>
                  </a:cubicBezTo>
                  <a:lnTo>
                    <a:pt x="965309" y="349250"/>
                  </a:lnTo>
                  <a:lnTo>
                    <a:pt x="1162159" y="514350"/>
                  </a:lnTo>
                  <a:lnTo>
                    <a:pt x="1181209" y="730250"/>
                  </a:lnTo>
                  <a:lnTo>
                    <a:pt x="1187559" y="952500"/>
                  </a:lnTo>
                  <a:lnTo>
                    <a:pt x="1212959" y="1060450"/>
                  </a:lnTo>
                  <a:lnTo>
                    <a:pt x="1168509" y="1276350"/>
                  </a:lnTo>
                  <a:lnTo>
                    <a:pt x="1130409" y="1403350"/>
                  </a:lnTo>
                  <a:lnTo>
                    <a:pt x="1130409" y="1511300"/>
                  </a:lnTo>
                  <a:lnTo>
                    <a:pt x="1174859" y="1644650"/>
                  </a:lnTo>
                  <a:lnTo>
                    <a:pt x="1251059" y="1771650"/>
                  </a:lnTo>
                  <a:lnTo>
                    <a:pt x="1295509" y="1924050"/>
                  </a:lnTo>
                  <a:lnTo>
                    <a:pt x="1251059" y="2190750"/>
                  </a:lnTo>
                  <a:lnTo>
                    <a:pt x="1193909" y="2330450"/>
                  </a:lnTo>
                  <a:lnTo>
                    <a:pt x="1092309" y="2565400"/>
                  </a:lnTo>
                  <a:lnTo>
                    <a:pt x="1009759" y="2749550"/>
                  </a:lnTo>
                  <a:lnTo>
                    <a:pt x="882759" y="2838450"/>
                  </a:lnTo>
                  <a:lnTo>
                    <a:pt x="679559" y="2959100"/>
                  </a:lnTo>
                  <a:lnTo>
                    <a:pt x="470009" y="3079750"/>
                  </a:lnTo>
                  <a:cubicBezTo>
                    <a:pt x="334542" y="3028950"/>
                    <a:pt x="300676" y="3060700"/>
                    <a:pt x="279509" y="2870200"/>
                  </a:cubicBezTo>
                  <a:lnTo>
                    <a:pt x="311259" y="2552700"/>
                  </a:lnTo>
                  <a:lnTo>
                    <a:pt x="343009" y="2298700"/>
                  </a:lnTo>
                  <a:lnTo>
                    <a:pt x="470009" y="2012950"/>
                  </a:lnTo>
                  <a:lnTo>
                    <a:pt x="463659" y="1746250"/>
                  </a:lnTo>
                  <a:lnTo>
                    <a:pt x="406509" y="1530350"/>
                  </a:lnTo>
                  <a:lnTo>
                    <a:pt x="419209" y="1397000"/>
                  </a:lnTo>
                  <a:lnTo>
                    <a:pt x="482709" y="1270000"/>
                  </a:lnTo>
                  <a:lnTo>
                    <a:pt x="539859" y="1174750"/>
                  </a:lnTo>
                  <a:lnTo>
                    <a:pt x="508109" y="914400"/>
                  </a:lnTo>
                  <a:cubicBezTo>
                    <a:pt x="561026" y="772583"/>
                    <a:pt x="588542" y="795867"/>
                    <a:pt x="628759" y="736600"/>
                  </a:cubicBezTo>
                  <a:lnTo>
                    <a:pt x="819259" y="711200"/>
                  </a:lnTo>
                  <a:cubicBezTo>
                    <a:pt x="812909" y="690033"/>
                    <a:pt x="844659" y="649817"/>
                    <a:pt x="838309" y="628650"/>
                  </a:cubicBezTo>
                  <a:lnTo>
                    <a:pt x="781159" y="565150"/>
                  </a:lnTo>
                  <a:lnTo>
                    <a:pt x="622409" y="514350"/>
                  </a:lnTo>
                  <a:lnTo>
                    <a:pt x="368409" y="406400"/>
                  </a:lnTo>
                  <a:lnTo>
                    <a:pt x="165209" y="266700"/>
                  </a:lnTo>
                  <a:lnTo>
                    <a:pt x="25509" y="114300"/>
                  </a:lnTo>
                  <a:cubicBezTo>
                    <a:pt x="27626" y="95250"/>
                    <a:pt x="-2008" y="57150"/>
                    <a:pt x="109" y="38100"/>
                  </a:cubicBezTo>
                  <a:lnTo>
                    <a:pt x="63609" y="0"/>
                  </a:lnTo>
                  <a:lnTo>
                    <a:pt x="171559" y="57150"/>
                  </a:lnTo>
                  <a:lnTo>
                    <a:pt x="285859" y="139700"/>
                  </a:lnTo>
                  <a:cubicBezTo>
                    <a:pt x="376876" y="184150"/>
                    <a:pt x="347242" y="171450"/>
                    <a:pt x="489059" y="2159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4" name="Rectangle 33"/>
          <p:cNvSpPr/>
          <p:nvPr/>
        </p:nvSpPr>
        <p:spPr>
          <a:xfrm rot="19585367">
            <a:off x="2555103" y="2094924"/>
            <a:ext cx="421867" cy="230832"/>
          </a:xfrm>
          <a:prstGeom prst="rect">
            <a:avLst/>
          </a:prstGeom>
        </p:spPr>
        <p:txBody>
          <a:bodyPr wrap="none">
            <a:spAutoFit/>
          </a:bodyPr>
          <a:lstStyle/>
          <a:p>
            <a:r>
              <a:rPr lang="en-US" sz="900" b="1">
                <a:latin typeface="Arial"/>
                <a:cs typeface="Arial"/>
              </a:rPr>
              <a:t>KBL</a:t>
            </a:r>
            <a:endParaRPr lang="en-US" sz="900" b="1"/>
          </a:p>
        </p:txBody>
      </p:sp>
      <p:sp>
        <p:nvSpPr>
          <p:cNvPr id="88" name="Freeform 87"/>
          <p:cNvSpPr/>
          <p:nvPr/>
        </p:nvSpPr>
        <p:spPr>
          <a:xfrm>
            <a:off x="1520074" y="1952638"/>
            <a:ext cx="1482724" cy="955675"/>
          </a:xfrm>
          <a:custGeom>
            <a:avLst/>
            <a:gdLst>
              <a:gd name="connsiteX0" fmla="*/ 1866900 w 1866900"/>
              <a:gd name="connsiteY0" fmla="*/ 0 h 1209675"/>
              <a:gd name="connsiteX1" fmla="*/ 1676400 w 1866900"/>
              <a:gd name="connsiteY1" fmla="*/ 139700 h 1209675"/>
              <a:gd name="connsiteX2" fmla="*/ 1651000 w 1866900"/>
              <a:gd name="connsiteY2" fmla="*/ 149225 h 1209675"/>
              <a:gd name="connsiteX3" fmla="*/ 1628775 w 1866900"/>
              <a:gd name="connsiteY3" fmla="*/ 161925 h 1209675"/>
              <a:gd name="connsiteX4" fmla="*/ 1619250 w 1866900"/>
              <a:gd name="connsiteY4" fmla="*/ 171450 h 1209675"/>
              <a:gd name="connsiteX5" fmla="*/ 1609725 w 1866900"/>
              <a:gd name="connsiteY5" fmla="*/ 177800 h 1209675"/>
              <a:gd name="connsiteX6" fmla="*/ 1606550 w 1866900"/>
              <a:gd name="connsiteY6" fmla="*/ 187325 h 1209675"/>
              <a:gd name="connsiteX7" fmla="*/ 1593850 w 1866900"/>
              <a:gd name="connsiteY7" fmla="*/ 187325 h 1209675"/>
              <a:gd name="connsiteX8" fmla="*/ 1422400 w 1866900"/>
              <a:gd name="connsiteY8" fmla="*/ 307975 h 1209675"/>
              <a:gd name="connsiteX9" fmla="*/ 1187450 w 1866900"/>
              <a:gd name="connsiteY9" fmla="*/ 492125 h 1209675"/>
              <a:gd name="connsiteX10" fmla="*/ 815975 w 1866900"/>
              <a:gd name="connsiteY10" fmla="*/ 736600 h 1209675"/>
              <a:gd name="connsiteX11" fmla="*/ 533400 w 1866900"/>
              <a:gd name="connsiteY11" fmla="*/ 889000 h 1209675"/>
              <a:gd name="connsiteX12" fmla="*/ 212725 w 1866900"/>
              <a:gd name="connsiteY12" fmla="*/ 1089025 h 1209675"/>
              <a:gd name="connsiteX13" fmla="*/ 0 w 1866900"/>
              <a:gd name="connsiteY13"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19250 w 1866900"/>
              <a:gd name="connsiteY3" fmla="*/ 171450 h 1209675"/>
              <a:gd name="connsiteX4" fmla="*/ 1609725 w 1866900"/>
              <a:gd name="connsiteY4" fmla="*/ 177800 h 1209675"/>
              <a:gd name="connsiteX5" fmla="*/ 1606550 w 1866900"/>
              <a:gd name="connsiteY5" fmla="*/ 187325 h 1209675"/>
              <a:gd name="connsiteX6" fmla="*/ 1593850 w 1866900"/>
              <a:gd name="connsiteY6" fmla="*/ 187325 h 1209675"/>
              <a:gd name="connsiteX7" fmla="*/ 1422400 w 1866900"/>
              <a:gd name="connsiteY7" fmla="*/ 307975 h 1209675"/>
              <a:gd name="connsiteX8" fmla="*/ 1187450 w 1866900"/>
              <a:gd name="connsiteY8" fmla="*/ 492125 h 1209675"/>
              <a:gd name="connsiteX9" fmla="*/ 815975 w 1866900"/>
              <a:gd name="connsiteY9" fmla="*/ 736600 h 1209675"/>
              <a:gd name="connsiteX10" fmla="*/ 533400 w 1866900"/>
              <a:gd name="connsiteY10" fmla="*/ 889000 h 1209675"/>
              <a:gd name="connsiteX11" fmla="*/ 212725 w 1866900"/>
              <a:gd name="connsiteY11" fmla="*/ 1089025 h 1209675"/>
              <a:gd name="connsiteX12" fmla="*/ 0 w 1866900"/>
              <a:gd name="connsiteY12"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593850 w 1866900"/>
              <a:gd name="connsiteY5" fmla="*/ 187325 h 1209675"/>
              <a:gd name="connsiteX6" fmla="*/ 1422400 w 1866900"/>
              <a:gd name="connsiteY6" fmla="*/ 307975 h 1209675"/>
              <a:gd name="connsiteX7" fmla="*/ 1187450 w 1866900"/>
              <a:gd name="connsiteY7" fmla="*/ 492125 h 1209675"/>
              <a:gd name="connsiteX8" fmla="*/ 815975 w 1866900"/>
              <a:gd name="connsiteY8" fmla="*/ 736600 h 1209675"/>
              <a:gd name="connsiteX9" fmla="*/ 533400 w 1866900"/>
              <a:gd name="connsiteY9" fmla="*/ 889000 h 1209675"/>
              <a:gd name="connsiteX10" fmla="*/ 212725 w 1866900"/>
              <a:gd name="connsiteY10" fmla="*/ 1089025 h 1209675"/>
              <a:gd name="connsiteX11" fmla="*/ 0 w 1866900"/>
              <a:gd name="connsiteY11"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422400 w 1866900"/>
              <a:gd name="connsiteY5" fmla="*/ 307975 h 1209675"/>
              <a:gd name="connsiteX6" fmla="*/ 1187450 w 1866900"/>
              <a:gd name="connsiteY6" fmla="*/ 492125 h 1209675"/>
              <a:gd name="connsiteX7" fmla="*/ 815975 w 1866900"/>
              <a:gd name="connsiteY7" fmla="*/ 736600 h 1209675"/>
              <a:gd name="connsiteX8" fmla="*/ 533400 w 1866900"/>
              <a:gd name="connsiteY8" fmla="*/ 889000 h 1209675"/>
              <a:gd name="connsiteX9" fmla="*/ 212725 w 1866900"/>
              <a:gd name="connsiteY9" fmla="*/ 1089025 h 1209675"/>
              <a:gd name="connsiteX10" fmla="*/ 0 w 1866900"/>
              <a:gd name="connsiteY10"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422400 w 1866900"/>
              <a:gd name="connsiteY4" fmla="*/ 307975 h 1209675"/>
              <a:gd name="connsiteX5" fmla="*/ 1187450 w 1866900"/>
              <a:gd name="connsiteY5" fmla="*/ 492125 h 1209675"/>
              <a:gd name="connsiteX6" fmla="*/ 815975 w 1866900"/>
              <a:gd name="connsiteY6" fmla="*/ 736600 h 1209675"/>
              <a:gd name="connsiteX7" fmla="*/ 533400 w 1866900"/>
              <a:gd name="connsiteY7" fmla="*/ 889000 h 1209675"/>
              <a:gd name="connsiteX8" fmla="*/ 212725 w 1866900"/>
              <a:gd name="connsiteY8" fmla="*/ 1089025 h 1209675"/>
              <a:gd name="connsiteX9" fmla="*/ 0 w 1866900"/>
              <a:gd name="connsiteY9"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422400 w 1866900"/>
              <a:gd name="connsiteY3" fmla="*/ 307975 h 1209675"/>
              <a:gd name="connsiteX4" fmla="*/ 1187450 w 1866900"/>
              <a:gd name="connsiteY4" fmla="*/ 492125 h 1209675"/>
              <a:gd name="connsiteX5" fmla="*/ 815975 w 1866900"/>
              <a:gd name="connsiteY5" fmla="*/ 736600 h 1209675"/>
              <a:gd name="connsiteX6" fmla="*/ 533400 w 1866900"/>
              <a:gd name="connsiteY6" fmla="*/ 889000 h 1209675"/>
              <a:gd name="connsiteX7" fmla="*/ 212725 w 1866900"/>
              <a:gd name="connsiteY7" fmla="*/ 1089025 h 1209675"/>
              <a:gd name="connsiteX8" fmla="*/ 0 w 1866900"/>
              <a:gd name="connsiteY8" fmla="*/ 1209675 h 1209675"/>
              <a:gd name="connsiteX0" fmla="*/ 1866900 w 1866900"/>
              <a:gd name="connsiteY0" fmla="*/ 0 h 1209675"/>
              <a:gd name="connsiteX1" fmla="*/ 1676400 w 1866900"/>
              <a:gd name="connsiteY1" fmla="*/ 13970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904875 h 1209675"/>
              <a:gd name="connsiteX6" fmla="*/ 212725 w 1866900"/>
              <a:gd name="connsiteY6" fmla="*/ 1089025 h 1209675"/>
              <a:gd name="connsiteX7" fmla="*/ 0 w 1866900"/>
              <a:gd name="connsiteY7" fmla="*/ 1209675 h 1209675"/>
              <a:gd name="connsiteX0" fmla="*/ 1962150 w 1962150"/>
              <a:gd name="connsiteY0" fmla="*/ 0 h 1260475"/>
              <a:gd name="connsiteX1" fmla="*/ 1784350 w 1962150"/>
              <a:gd name="connsiteY1" fmla="*/ 120650 h 1260475"/>
              <a:gd name="connsiteX2" fmla="*/ 1524000 w 1962150"/>
              <a:gd name="connsiteY2" fmla="*/ 323850 h 1260475"/>
              <a:gd name="connsiteX3" fmla="*/ 1257300 w 1962150"/>
              <a:gd name="connsiteY3" fmla="*/ 495300 h 1260475"/>
              <a:gd name="connsiteX4" fmla="*/ 977900 w 1962150"/>
              <a:gd name="connsiteY4" fmla="*/ 688975 h 1260475"/>
              <a:gd name="connsiteX5" fmla="*/ 628650 w 1962150"/>
              <a:gd name="connsiteY5" fmla="*/ 904875 h 1260475"/>
              <a:gd name="connsiteX6" fmla="*/ 307975 w 1962150"/>
              <a:gd name="connsiteY6" fmla="*/ 1089025 h 1260475"/>
              <a:gd name="connsiteX7" fmla="*/ 0 w 1962150"/>
              <a:gd name="connsiteY7" fmla="*/ 1260475 h 1260475"/>
              <a:gd name="connsiteX0" fmla="*/ 1873250 w 1873250"/>
              <a:gd name="connsiteY0" fmla="*/ 0 h 1216025"/>
              <a:gd name="connsiteX1" fmla="*/ 1695450 w 1873250"/>
              <a:gd name="connsiteY1" fmla="*/ 120650 h 1216025"/>
              <a:gd name="connsiteX2" fmla="*/ 1435100 w 1873250"/>
              <a:gd name="connsiteY2" fmla="*/ 323850 h 1216025"/>
              <a:gd name="connsiteX3" fmla="*/ 1168400 w 1873250"/>
              <a:gd name="connsiteY3" fmla="*/ 495300 h 1216025"/>
              <a:gd name="connsiteX4" fmla="*/ 889000 w 1873250"/>
              <a:gd name="connsiteY4" fmla="*/ 688975 h 1216025"/>
              <a:gd name="connsiteX5" fmla="*/ 539750 w 1873250"/>
              <a:gd name="connsiteY5" fmla="*/ 904875 h 1216025"/>
              <a:gd name="connsiteX6" fmla="*/ 219075 w 1873250"/>
              <a:gd name="connsiteY6" fmla="*/ 1089025 h 1216025"/>
              <a:gd name="connsiteX7" fmla="*/ 0 w 1873250"/>
              <a:gd name="connsiteY7" fmla="*/ 1216025 h 1216025"/>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876300 w 1898650"/>
              <a:gd name="connsiteY3" fmla="*/ 746125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920750 w 1898650"/>
              <a:gd name="connsiteY3" fmla="*/ 711200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16100 w 1816100"/>
              <a:gd name="connsiteY0" fmla="*/ 0 h 1219200"/>
              <a:gd name="connsiteX1" fmla="*/ 1625600 w 1816100"/>
              <a:gd name="connsiteY1" fmla="*/ 149225 h 1219200"/>
              <a:gd name="connsiteX2" fmla="*/ 1362075 w 1816100"/>
              <a:gd name="connsiteY2" fmla="*/ 349250 h 1219200"/>
              <a:gd name="connsiteX3" fmla="*/ 838200 w 1816100"/>
              <a:gd name="connsiteY3" fmla="*/ 711200 h 1219200"/>
              <a:gd name="connsiteX4" fmla="*/ 457200 w 1816100"/>
              <a:gd name="connsiteY4" fmla="*/ 952500 h 1219200"/>
              <a:gd name="connsiteX5" fmla="*/ 136525 w 1816100"/>
              <a:gd name="connsiteY5" fmla="*/ 1136650 h 1219200"/>
              <a:gd name="connsiteX6" fmla="*/ 0 w 1816100"/>
              <a:gd name="connsiteY6" fmla="*/ 1219200 h 1219200"/>
              <a:gd name="connsiteX0" fmla="*/ 1679575 w 1679575"/>
              <a:gd name="connsiteY0" fmla="*/ 0 h 1136650"/>
              <a:gd name="connsiteX1" fmla="*/ 1489075 w 1679575"/>
              <a:gd name="connsiteY1" fmla="*/ 149225 h 1136650"/>
              <a:gd name="connsiteX2" fmla="*/ 1225550 w 1679575"/>
              <a:gd name="connsiteY2" fmla="*/ 349250 h 1136650"/>
              <a:gd name="connsiteX3" fmla="*/ 701675 w 1679575"/>
              <a:gd name="connsiteY3" fmla="*/ 711200 h 1136650"/>
              <a:gd name="connsiteX4" fmla="*/ 320675 w 1679575"/>
              <a:gd name="connsiteY4" fmla="*/ 952500 h 1136650"/>
              <a:gd name="connsiteX5" fmla="*/ 0 w 1679575"/>
              <a:gd name="connsiteY5" fmla="*/ 1136650 h 1136650"/>
              <a:gd name="connsiteX0" fmla="*/ 1762125 w 1762125"/>
              <a:gd name="connsiteY0" fmla="*/ 0 h 1181100"/>
              <a:gd name="connsiteX1" fmla="*/ 1571625 w 1762125"/>
              <a:gd name="connsiteY1" fmla="*/ 149225 h 1181100"/>
              <a:gd name="connsiteX2" fmla="*/ 1308100 w 1762125"/>
              <a:gd name="connsiteY2" fmla="*/ 349250 h 1181100"/>
              <a:gd name="connsiteX3" fmla="*/ 784225 w 1762125"/>
              <a:gd name="connsiteY3" fmla="*/ 711200 h 1181100"/>
              <a:gd name="connsiteX4" fmla="*/ 403225 w 1762125"/>
              <a:gd name="connsiteY4" fmla="*/ 952500 h 1181100"/>
              <a:gd name="connsiteX5" fmla="*/ 0 w 1762125"/>
              <a:gd name="connsiteY5" fmla="*/ 1181100 h 1181100"/>
              <a:gd name="connsiteX0" fmla="*/ 1787525 w 1787525"/>
              <a:gd name="connsiteY0" fmla="*/ 0 h 1206500"/>
              <a:gd name="connsiteX1" fmla="*/ 1597025 w 1787525"/>
              <a:gd name="connsiteY1" fmla="*/ 149225 h 1206500"/>
              <a:gd name="connsiteX2" fmla="*/ 1333500 w 1787525"/>
              <a:gd name="connsiteY2" fmla="*/ 349250 h 1206500"/>
              <a:gd name="connsiteX3" fmla="*/ 809625 w 1787525"/>
              <a:gd name="connsiteY3" fmla="*/ 711200 h 1206500"/>
              <a:gd name="connsiteX4" fmla="*/ 428625 w 1787525"/>
              <a:gd name="connsiteY4" fmla="*/ 952500 h 1206500"/>
              <a:gd name="connsiteX5" fmla="*/ 0 w 1787525"/>
              <a:gd name="connsiteY5" fmla="*/ 1206500 h 1206500"/>
              <a:gd name="connsiteX0" fmla="*/ 1779059 w 1779059"/>
              <a:gd name="connsiteY0" fmla="*/ 0 h 1181100"/>
              <a:gd name="connsiteX1" fmla="*/ 1597025 w 1779059"/>
              <a:gd name="connsiteY1" fmla="*/ 123825 h 1181100"/>
              <a:gd name="connsiteX2" fmla="*/ 1333500 w 1779059"/>
              <a:gd name="connsiteY2" fmla="*/ 323850 h 1181100"/>
              <a:gd name="connsiteX3" fmla="*/ 809625 w 1779059"/>
              <a:gd name="connsiteY3" fmla="*/ 685800 h 1181100"/>
              <a:gd name="connsiteX4" fmla="*/ 428625 w 1779059"/>
              <a:gd name="connsiteY4" fmla="*/ 927100 h 1181100"/>
              <a:gd name="connsiteX5" fmla="*/ 0 w 1779059"/>
              <a:gd name="connsiteY5" fmla="*/ 1181100 h 1181100"/>
              <a:gd name="connsiteX0" fmla="*/ 1597025 w 1597025"/>
              <a:gd name="connsiteY0" fmla="*/ 0 h 1057275"/>
              <a:gd name="connsiteX1" fmla="*/ 1333500 w 1597025"/>
              <a:gd name="connsiteY1" fmla="*/ 200025 h 1057275"/>
              <a:gd name="connsiteX2" fmla="*/ 809625 w 1597025"/>
              <a:gd name="connsiteY2" fmla="*/ 561975 h 1057275"/>
              <a:gd name="connsiteX3" fmla="*/ 428625 w 1597025"/>
              <a:gd name="connsiteY3" fmla="*/ 803275 h 1057275"/>
              <a:gd name="connsiteX4" fmla="*/ 0 w 1597025"/>
              <a:gd name="connsiteY4" fmla="*/ 1057275 h 1057275"/>
              <a:gd name="connsiteX0" fmla="*/ 1626658 w 1626658"/>
              <a:gd name="connsiteY0" fmla="*/ 0 h 1036109"/>
              <a:gd name="connsiteX1" fmla="*/ 1333500 w 1626658"/>
              <a:gd name="connsiteY1" fmla="*/ 178859 h 1036109"/>
              <a:gd name="connsiteX2" fmla="*/ 809625 w 1626658"/>
              <a:gd name="connsiteY2" fmla="*/ 540809 h 1036109"/>
              <a:gd name="connsiteX3" fmla="*/ 428625 w 1626658"/>
              <a:gd name="connsiteY3" fmla="*/ 782109 h 1036109"/>
              <a:gd name="connsiteX4" fmla="*/ 0 w 1626658"/>
              <a:gd name="connsiteY4" fmla="*/ 1036109 h 1036109"/>
              <a:gd name="connsiteX0" fmla="*/ 1626658 w 1626658"/>
              <a:gd name="connsiteY0" fmla="*/ 0 h 1036109"/>
              <a:gd name="connsiteX1" fmla="*/ 1325033 w 1626658"/>
              <a:gd name="connsiteY1" fmla="*/ 200025 h 1036109"/>
              <a:gd name="connsiteX2" fmla="*/ 809625 w 1626658"/>
              <a:gd name="connsiteY2" fmla="*/ 540809 h 1036109"/>
              <a:gd name="connsiteX3" fmla="*/ 428625 w 1626658"/>
              <a:gd name="connsiteY3" fmla="*/ 782109 h 1036109"/>
              <a:gd name="connsiteX4" fmla="*/ 0 w 1626658"/>
              <a:gd name="connsiteY4" fmla="*/ 1036109 h 1036109"/>
              <a:gd name="connsiteX0" fmla="*/ 1626658 w 1626658"/>
              <a:gd name="connsiteY0" fmla="*/ 0 h 1036109"/>
              <a:gd name="connsiteX1" fmla="*/ 1325033 w 1626658"/>
              <a:gd name="connsiteY1" fmla="*/ 200025 h 1036109"/>
              <a:gd name="connsiteX2" fmla="*/ 830792 w 1626658"/>
              <a:gd name="connsiteY2" fmla="*/ 511176 h 1036109"/>
              <a:gd name="connsiteX3" fmla="*/ 428625 w 1626658"/>
              <a:gd name="connsiteY3" fmla="*/ 782109 h 1036109"/>
              <a:gd name="connsiteX4" fmla="*/ 0 w 1626658"/>
              <a:gd name="connsiteY4" fmla="*/ 1036109 h 1036109"/>
              <a:gd name="connsiteX0" fmla="*/ 1482724 w 1482724"/>
              <a:gd name="connsiteY0" fmla="*/ 0 h 955675"/>
              <a:gd name="connsiteX1" fmla="*/ 1181099 w 1482724"/>
              <a:gd name="connsiteY1" fmla="*/ 200025 h 955675"/>
              <a:gd name="connsiteX2" fmla="*/ 686858 w 1482724"/>
              <a:gd name="connsiteY2" fmla="*/ 511176 h 955675"/>
              <a:gd name="connsiteX3" fmla="*/ 284691 w 1482724"/>
              <a:gd name="connsiteY3" fmla="*/ 782109 h 955675"/>
              <a:gd name="connsiteX4" fmla="*/ 0 w 1482724"/>
              <a:gd name="connsiteY4" fmla="*/ 955675 h 955675"/>
              <a:gd name="connsiteX0" fmla="*/ 1482724 w 1482724"/>
              <a:gd name="connsiteY0" fmla="*/ 0 h 955675"/>
              <a:gd name="connsiteX1" fmla="*/ 1181099 w 1482724"/>
              <a:gd name="connsiteY1" fmla="*/ 200025 h 955675"/>
              <a:gd name="connsiteX2" fmla="*/ 712258 w 1482724"/>
              <a:gd name="connsiteY2" fmla="*/ 511176 h 955675"/>
              <a:gd name="connsiteX3" fmla="*/ 284691 w 1482724"/>
              <a:gd name="connsiteY3" fmla="*/ 782109 h 955675"/>
              <a:gd name="connsiteX4" fmla="*/ 0 w 1482724"/>
              <a:gd name="connsiteY4" fmla="*/ 955675 h 95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724" h="955675">
                <a:moveTo>
                  <a:pt x="1482724" y="0"/>
                </a:moveTo>
                <a:lnTo>
                  <a:pt x="1181099" y="200025"/>
                </a:lnTo>
                <a:lnTo>
                  <a:pt x="712258" y="511176"/>
                </a:lnTo>
                <a:lnTo>
                  <a:pt x="284691" y="782109"/>
                </a:lnTo>
                <a:lnTo>
                  <a:pt x="0" y="955675"/>
                </a:lnTo>
              </a:path>
            </a:pathLst>
          </a:custGeom>
          <a:ln w="19050" cmpd="sng">
            <a:solidFill>
              <a:srgbClr val="00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a:off x="1508125" y="1917700"/>
            <a:ext cx="1787525" cy="1206500"/>
          </a:xfrm>
          <a:custGeom>
            <a:avLst/>
            <a:gdLst>
              <a:gd name="connsiteX0" fmla="*/ 1866900 w 1866900"/>
              <a:gd name="connsiteY0" fmla="*/ 0 h 1209675"/>
              <a:gd name="connsiteX1" fmla="*/ 1676400 w 1866900"/>
              <a:gd name="connsiteY1" fmla="*/ 139700 h 1209675"/>
              <a:gd name="connsiteX2" fmla="*/ 1651000 w 1866900"/>
              <a:gd name="connsiteY2" fmla="*/ 149225 h 1209675"/>
              <a:gd name="connsiteX3" fmla="*/ 1628775 w 1866900"/>
              <a:gd name="connsiteY3" fmla="*/ 161925 h 1209675"/>
              <a:gd name="connsiteX4" fmla="*/ 1619250 w 1866900"/>
              <a:gd name="connsiteY4" fmla="*/ 171450 h 1209675"/>
              <a:gd name="connsiteX5" fmla="*/ 1609725 w 1866900"/>
              <a:gd name="connsiteY5" fmla="*/ 177800 h 1209675"/>
              <a:gd name="connsiteX6" fmla="*/ 1606550 w 1866900"/>
              <a:gd name="connsiteY6" fmla="*/ 187325 h 1209675"/>
              <a:gd name="connsiteX7" fmla="*/ 1593850 w 1866900"/>
              <a:gd name="connsiteY7" fmla="*/ 187325 h 1209675"/>
              <a:gd name="connsiteX8" fmla="*/ 1422400 w 1866900"/>
              <a:gd name="connsiteY8" fmla="*/ 307975 h 1209675"/>
              <a:gd name="connsiteX9" fmla="*/ 1187450 w 1866900"/>
              <a:gd name="connsiteY9" fmla="*/ 492125 h 1209675"/>
              <a:gd name="connsiteX10" fmla="*/ 815975 w 1866900"/>
              <a:gd name="connsiteY10" fmla="*/ 736600 h 1209675"/>
              <a:gd name="connsiteX11" fmla="*/ 533400 w 1866900"/>
              <a:gd name="connsiteY11" fmla="*/ 889000 h 1209675"/>
              <a:gd name="connsiteX12" fmla="*/ 212725 w 1866900"/>
              <a:gd name="connsiteY12" fmla="*/ 1089025 h 1209675"/>
              <a:gd name="connsiteX13" fmla="*/ 0 w 1866900"/>
              <a:gd name="connsiteY13"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19250 w 1866900"/>
              <a:gd name="connsiteY3" fmla="*/ 171450 h 1209675"/>
              <a:gd name="connsiteX4" fmla="*/ 1609725 w 1866900"/>
              <a:gd name="connsiteY4" fmla="*/ 177800 h 1209675"/>
              <a:gd name="connsiteX5" fmla="*/ 1606550 w 1866900"/>
              <a:gd name="connsiteY5" fmla="*/ 187325 h 1209675"/>
              <a:gd name="connsiteX6" fmla="*/ 1593850 w 1866900"/>
              <a:gd name="connsiteY6" fmla="*/ 187325 h 1209675"/>
              <a:gd name="connsiteX7" fmla="*/ 1422400 w 1866900"/>
              <a:gd name="connsiteY7" fmla="*/ 307975 h 1209675"/>
              <a:gd name="connsiteX8" fmla="*/ 1187450 w 1866900"/>
              <a:gd name="connsiteY8" fmla="*/ 492125 h 1209675"/>
              <a:gd name="connsiteX9" fmla="*/ 815975 w 1866900"/>
              <a:gd name="connsiteY9" fmla="*/ 736600 h 1209675"/>
              <a:gd name="connsiteX10" fmla="*/ 533400 w 1866900"/>
              <a:gd name="connsiteY10" fmla="*/ 889000 h 1209675"/>
              <a:gd name="connsiteX11" fmla="*/ 212725 w 1866900"/>
              <a:gd name="connsiteY11" fmla="*/ 1089025 h 1209675"/>
              <a:gd name="connsiteX12" fmla="*/ 0 w 1866900"/>
              <a:gd name="connsiteY12"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593850 w 1866900"/>
              <a:gd name="connsiteY5" fmla="*/ 187325 h 1209675"/>
              <a:gd name="connsiteX6" fmla="*/ 1422400 w 1866900"/>
              <a:gd name="connsiteY6" fmla="*/ 307975 h 1209675"/>
              <a:gd name="connsiteX7" fmla="*/ 1187450 w 1866900"/>
              <a:gd name="connsiteY7" fmla="*/ 492125 h 1209675"/>
              <a:gd name="connsiteX8" fmla="*/ 815975 w 1866900"/>
              <a:gd name="connsiteY8" fmla="*/ 736600 h 1209675"/>
              <a:gd name="connsiteX9" fmla="*/ 533400 w 1866900"/>
              <a:gd name="connsiteY9" fmla="*/ 889000 h 1209675"/>
              <a:gd name="connsiteX10" fmla="*/ 212725 w 1866900"/>
              <a:gd name="connsiteY10" fmla="*/ 1089025 h 1209675"/>
              <a:gd name="connsiteX11" fmla="*/ 0 w 1866900"/>
              <a:gd name="connsiteY11"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422400 w 1866900"/>
              <a:gd name="connsiteY5" fmla="*/ 307975 h 1209675"/>
              <a:gd name="connsiteX6" fmla="*/ 1187450 w 1866900"/>
              <a:gd name="connsiteY6" fmla="*/ 492125 h 1209675"/>
              <a:gd name="connsiteX7" fmla="*/ 815975 w 1866900"/>
              <a:gd name="connsiteY7" fmla="*/ 736600 h 1209675"/>
              <a:gd name="connsiteX8" fmla="*/ 533400 w 1866900"/>
              <a:gd name="connsiteY8" fmla="*/ 889000 h 1209675"/>
              <a:gd name="connsiteX9" fmla="*/ 212725 w 1866900"/>
              <a:gd name="connsiteY9" fmla="*/ 1089025 h 1209675"/>
              <a:gd name="connsiteX10" fmla="*/ 0 w 1866900"/>
              <a:gd name="connsiteY10"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422400 w 1866900"/>
              <a:gd name="connsiteY4" fmla="*/ 307975 h 1209675"/>
              <a:gd name="connsiteX5" fmla="*/ 1187450 w 1866900"/>
              <a:gd name="connsiteY5" fmla="*/ 492125 h 1209675"/>
              <a:gd name="connsiteX6" fmla="*/ 815975 w 1866900"/>
              <a:gd name="connsiteY6" fmla="*/ 736600 h 1209675"/>
              <a:gd name="connsiteX7" fmla="*/ 533400 w 1866900"/>
              <a:gd name="connsiteY7" fmla="*/ 889000 h 1209675"/>
              <a:gd name="connsiteX8" fmla="*/ 212725 w 1866900"/>
              <a:gd name="connsiteY8" fmla="*/ 1089025 h 1209675"/>
              <a:gd name="connsiteX9" fmla="*/ 0 w 1866900"/>
              <a:gd name="connsiteY9"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422400 w 1866900"/>
              <a:gd name="connsiteY3" fmla="*/ 307975 h 1209675"/>
              <a:gd name="connsiteX4" fmla="*/ 1187450 w 1866900"/>
              <a:gd name="connsiteY4" fmla="*/ 492125 h 1209675"/>
              <a:gd name="connsiteX5" fmla="*/ 815975 w 1866900"/>
              <a:gd name="connsiteY5" fmla="*/ 736600 h 1209675"/>
              <a:gd name="connsiteX6" fmla="*/ 533400 w 1866900"/>
              <a:gd name="connsiteY6" fmla="*/ 889000 h 1209675"/>
              <a:gd name="connsiteX7" fmla="*/ 212725 w 1866900"/>
              <a:gd name="connsiteY7" fmla="*/ 1089025 h 1209675"/>
              <a:gd name="connsiteX8" fmla="*/ 0 w 1866900"/>
              <a:gd name="connsiteY8" fmla="*/ 1209675 h 1209675"/>
              <a:gd name="connsiteX0" fmla="*/ 1866900 w 1866900"/>
              <a:gd name="connsiteY0" fmla="*/ 0 h 1209675"/>
              <a:gd name="connsiteX1" fmla="*/ 1676400 w 1866900"/>
              <a:gd name="connsiteY1" fmla="*/ 13970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904875 h 1209675"/>
              <a:gd name="connsiteX6" fmla="*/ 212725 w 1866900"/>
              <a:gd name="connsiteY6" fmla="*/ 1089025 h 1209675"/>
              <a:gd name="connsiteX7" fmla="*/ 0 w 1866900"/>
              <a:gd name="connsiteY7" fmla="*/ 1209675 h 1209675"/>
              <a:gd name="connsiteX0" fmla="*/ 1962150 w 1962150"/>
              <a:gd name="connsiteY0" fmla="*/ 0 h 1260475"/>
              <a:gd name="connsiteX1" fmla="*/ 1784350 w 1962150"/>
              <a:gd name="connsiteY1" fmla="*/ 120650 h 1260475"/>
              <a:gd name="connsiteX2" fmla="*/ 1524000 w 1962150"/>
              <a:gd name="connsiteY2" fmla="*/ 323850 h 1260475"/>
              <a:gd name="connsiteX3" fmla="*/ 1257300 w 1962150"/>
              <a:gd name="connsiteY3" fmla="*/ 495300 h 1260475"/>
              <a:gd name="connsiteX4" fmla="*/ 977900 w 1962150"/>
              <a:gd name="connsiteY4" fmla="*/ 688975 h 1260475"/>
              <a:gd name="connsiteX5" fmla="*/ 628650 w 1962150"/>
              <a:gd name="connsiteY5" fmla="*/ 904875 h 1260475"/>
              <a:gd name="connsiteX6" fmla="*/ 307975 w 1962150"/>
              <a:gd name="connsiteY6" fmla="*/ 1089025 h 1260475"/>
              <a:gd name="connsiteX7" fmla="*/ 0 w 1962150"/>
              <a:gd name="connsiteY7" fmla="*/ 1260475 h 1260475"/>
              <a:gd name="connsiteX0" fmla="*/ 1873250 w 1873250"/>
              <a:gd name="connsiteY0" fmla="*/ 0 h 1216025"/>
              <a:gd name="connsiteX1" fmla="*/ 1695450 w 1873250"/>
              <a:gd name="connsiteY1" fmla="*/ 120650 h 1216025"/>
              <a:gd name="connsiteX2" fmla="*/ 1435100 w 1873250"/>
              <a:gd name="connsiteY2" fmla="*/ 323850 h 1216025"/>
              <a:gd name="connsiteX3" fmla="*/ 1168400 w 1873250"/>
              <a:gd name="connsiteY3" fmla="*/ 495300 h 1216025"/>
              <a:gd name="connsiteX4" fmla="*/ 889000 w 1873250"/>
              <a:gd name="connsiteY4" fmla="*/ 688975 h 1216025"/>
              <a:gd name="connsiteX5" fmla="*/ 539750 w 1873250"/>
              <a:gd name="connsiteY5" fmla="*/ 904875 h 1216025"/>
              <a:gd name="connsiteX6" fmla="*/ 219075 w 1873250"/>
              <a:gd name="connsiteY6" fmla="*/ 1089025 h 1216025"/>
              <a:gd name="connsiteX7" fmla="*/ 0 w 1873250"/>
              <a:gd name="connsiteY7" fmla="*/ 1216025 h 1216025"/>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876300 w 1898650"/>
              <a:gd name="connsiteY3" fmla="*/ 746125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920750 w 1898650"/>
              <a:gd name="connsiteY3" fmla="*/ 711200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16100 w 1816100"/>
              <a:gd name="connsiteY0" fmla="*/ 0 h 1219200"/>
              <a:gd name="connsiteX1" fmla="*/ 1625600 w 1816100"/>
              <a:gd name="connsiteY1" fmla="*/ 149225 h 1219200"/>
              <a:gd name="connsiteX2" fmla="*/ 1362075 w 1816100"/>
              <a:gd name="connsiteY2" fmla="*/ 349250 h 1219200"/>
              <a:gd name="connsiteX3" fmla="*/ 838200 w 1816100"/>
              <a:gd name="connsiteY3" fmla="*/ 711200 h 1219200"/>
              <a:gd name="connsiteX4" fmla="*/ 457200 w 1816100"/>
              <a:gd name="connsiteY4" fmla="*/ 952500 h 1219200"/>
              <a:gd name="connsiteX5" fmla="*/ 136525 w 1816100"/>
              <a:gd name="connsiteY5" fmla="*/ 1136650 h 1219200"/>
              <a:gd name="connsiteX6" fmla="*/ 0 w 1816100"/>
              <a:gd name="connsiteY6" fmla="*/ 1219200 h 1219200"/>
              <a:gd name="connsiteX0" fmla="*/ 1679575 w 1679575"/>
              <a:gd name="connsiteY0" fmla="*/ 0 h 1136650"/>
              <a:gd name="connsiteX1" fmla="*/ 1489075 w 1679575"/>
              <a:gd name="connsiteY1" fmla="*/ 149225 h 1136650"/>
              <a:gd name="connsiteX2" fmla="*/ 1225550 w 1679575"/>
              <a:gd name="connsiteY2" fmla="*/ 349250 h 1136650"/>
              <a:gd name="connsiteX3" fmla="*/ 701675 w 1679575"/>
              <a:gd name="connsiteY3" fmla="*/ 711200 h 1136650"/>
              <a:gd name="connsiteX4" fmla="*/ 320675 w 1679575"/>
              <a:gd name="connsiteY4" fmla="*/ 952500 h 1136650"/>
              <a:gd name="connsiteX5" fmla="*/ 0 w 1679575"/>
              <a:gd name="connsiteY5" fmla="*/ 1136650 h 1136650"/>
              <a:gd name="connsiteX0" fmla="*/ 1762125 w 1762125"/>
              <a:gd name="connsiteY0" fmla="*/ 0 h 1181100"/>
              <a:gd name="connsiteX1" fmla="*/ 1571625 w 1762125"/>
              <a:gd name="connsiteY1" fmla="*/ 149225 h 1181100"/>
              <a:gd name="connsiteX2" fmla="*/ 1308100 w 1762125"/>
              <a:gd name="connsiteY2" fmla="*/ 349250 h 1181100"/>
              <a:gd name="connsiteX3" fmla="*/ 784225 w 1762125"/>
              <a:gd name="connsiteY3" fmla="*/ 711200 h 1181100"/>
              <a:gd name="connsiteX4" fmla="*/ 403225 w 1762125"/>
              <a:gd name="connsiteY4" fmla="*/ 952500 h 1181100"/>
              <a:gd name="connsiteX5" fmla="*/ 0 w 1762125"/>
              <a:gd name="connsiteY5" fmla="*/ 1181100 h 1181100"/>
              <a:gd name="connsiteX0" fmla="*/ 1787525 w 1787525"/>
              <a:gd name="connsiteY0" fmla="*/ 0 h 1206500"/>
              <a:gd name="connsiteX1" fmla="*/ 1597025 w 1787525"/>
              <a:gd name="connsiteY1" fmla="*/ 149225 h 1206500"/>
              <a:gd name="connsiteX2" fmla="*/ 1333500 w 1787525"/>
              <a:gd name="connsiteY2" fmla="*/ 349250 h 1206500"/>
              <a:gd name="connsiteX3" fmla="*/ 809625 w 1787525"/>
              <a:gd name="connsiteY3" fmla="*/ 711200 h 1206500"/>
              <a:gd name="connsiteX4" fmla="*/ 428625 w 1787525"/>
              <a:gd name="connsiteY4" fmla="*/ 952500 h 1206500"/>
              <a:gd name="connsiteX5" fmla="*/ 0 w 1787525"/>
              <a:gd name="connsiteY5" fmla="*/ 1206500 h 120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7525" h="1206500">
                <a:moveTo>
                  <a:pt x="1787525" y="0"/>
                </a:moveTo>
                <a:cubicBezTo>
                  <a:pt x="1691217" y="84667"/>
                  <a:pt x="1664758" y="93133"/>
                  <a:pt x="1597025" y="149225"/>
                </a:cubicBezTo>
                <a:lnTo>
                  <a:pt x="1333500" y="349250"/>
                </a:lnTo>
                <a:lnTo>
                  <a:pt x="809625" y="711200"/>
                </a:lnTo>
                <a:lnTo>
                  <a:pt x="428625" y="952500"/>
                </a:lnTo>
                <a:lnTo>
                  <a:pt x="0" y="1206500"/>
                </a:lnTo>
              </a:path>
            </a:pathLst>
          </a:custGeom>
          <a:ln w="19050" cmpd="sng">
            <a:solidFill>
              <a:srgbClr val="00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a:off x="1900768" y="884767"/>
            <a:ext cx="1825624" cy="1187449"/>
          </a:xfrm>
          <a:custGeom>
            <a:avLst/>
            <a:gdLst>
              <a:gd name="connsiteX0" fmla="*/ 1811866 w 1811866"/>
              <a:gd name="connsiteY0" fmla="*/ 1181100 h 1181100"/>
              <a:gd name="connsiteX1" fmla="*/ 1693333 w 1811866"/>
              <a:gd name="connsiteY1" fmla="*/ 1126066 h 1181100"/>
              <a:gd name="connsiteX2" fmla="*/ 1608666 w 1811866"/>
              <a:gd name="connsiteY2" fmla="*/ 1041400 h 1181100"/>
              <a:gd name="connsiteX3" fmla="*/ 1502833 w 1811866"/>
              <a:gd name="connsiteY3" fmla="*/ 986366 h 1181100"/>
              <a:gd name="connsiteX4" fmla="*/ 1333500 w 1811866"/>
              <a:gd name="connsiteY4" fmla="*/ 901700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91733 w 1811866"/>
              <a:gd name="connsiteY2" fmla="*/ 1028700 h 1181100"/>
              <a:gd name="connsiteX3" fmla="*/ 1502833 w 1811866"/>
              <a:gd name="connsiteY3" fmla="*/ 986366 h 1181100"/>
              <a:gd name="connsiteX4" fmla="*/ 1333500 w 1811866"/>
              <a:gd name="connsiteY4" fmla="*/ 901700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91733 w 1811866"/>
              <a:gd name="connsiteY2" fmla="*/ 1028700 h 1181100"/>
              <a:gd name="connsiteX3" fmla="*/ 1502833 w 1811866"/>
              <a:gd name="connsiteY3" fmla="*/ 986366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91733 w 1811866"/>
              <a:gd name="connsiteY2" fmla="*/ 1028700 h 1181100"/>
              <a:gd name="connsiteX3" fmla="*/ 1435099 w 1811866"/>
              <a:gd name="connsiteY3" fmla="*/ 965199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57867 w 1811866"/>
              <a:gd name="connsiteY2" fmla="*/ 1032933 h 1181100"/>
              <a:gd name="connsiteX3" fmla="*/ 1435099 w 1811866"/>
              <a:gd name="connsiteY3" fmla="*/ 965199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714500 w 1811866"/>
              <a:gd name="connsiteY1" fmla="*/ 1130299 h 1181100"/>
              <a:gd name="connsiteX2" fmla="*/ 1557867 w 1811866"/>
              <a:gd name="connsiteY2" fmla="*/ 1032933 h 1181100"/>
              <a:gd name="connsiteX3" fmla="*/ 1435099 w 1811866"/>
              <a:gd name="connsiteY3" fmla="*/ 965199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79599 w 1879599"/>
              <a:gd name="connsiteY0" fmla="*/ 1193800 h 1193800"/>
              <a:gd name="connsiteX1" fmla="*/ 1714500 w 1879599"/>
              <a:gd name="connsiteY1" fmla="*/ 1130299 h 1193800"/>
              <a:gd name="connsiteX2" fmla="*/ 1557867 w 1879599"/>
              <a:gd name="connsiteY2" fmla="*/ 1032933 h 1193800"/>
              <a:gd name="connsiteX3" fmla="*/ 1435099 w 1879599"/>
              <a:gd name="connsiteY3" fmla="*/ 965199 h 1193800"/>
              <a:gd name="connsiteX4" fmla="*/ 1227666 w 1879599"/>
              <a:gd name="connsiteY4" fmla="*/ 855133 h 1193800"/>
              <a:gd name="connsiteX5" fmla="*/ 1058333 w 1879599"/>
              <a:gd name="connsiteY5" fmla="*/ 762000 h 1193800"/>
              <a:gd name="connsiteX6" fmla="*/ 677333 w 1879599"/>
              <a:gd name="connsiteY6" fmla="*/ 537633 h 1193800"/>
              <a:gd name="connsiteX7" fmla="*/ 347133 w 1879599"/>
              <a:gd name="connsiteY7" fmla="*/ 300566 h 1193800"/>
              <a:gd name="connsiteX8" fmla="*/ 110066 w 1879599"/>
              <a:gd name="connsiteY8" fmla="*/ 101600 h 1193800"/>
              <a:gd name="connsiteX9" fmla="*/ 0 w 1879599"/>
              <a:gd name="connsiteY9" fmla="*/ 0 h 1193800"/>
              <a:gd name="connsiteX0" fmla="*/ 1879599 w 1879599"/>
              <a:gd name="connsiteY0" fmla="*/ 1193800 h 1193800"/>
              <a:gd name="connsiteX1" fmla="*/ 1706034 w 1879599"/>
              <a:gd name="connsiteY1" fmla="*/ 1117599 h 1193800"/>
              <a:gd name="connsiteX2" fmla="*/ 1557867 w 1879599"/>
              <a:gd name="connsiteY2" fmla="*/ 1032933 h 1193800"/>
              <a:gd name="connsiteX3" fmla="*/ 1435099 w 1879599"/>
              <a:gd name="connsiteY3" fmla="*/ 965199 h 1193800"/>
              <a:gd name="connsiteX4" fmla="*/ 1227666 w 1879599"/>
              <a:gd name="connsiteY4" fmla="*/ 855133 h 1193800"/>
              <a:gd name="connsiteX5" fmla="*/ 1058333 w 1879599"/>
              <a:gd name="connsiteY5" fmla="*/ 762000 h 1193800"/>
              <a:gd name="connsiteX6" fmla="*/ 677333 w 1879599"/>
              <a:gd name="connsiteY6" fmla="*/ 537633 h 1193800"/>
              <a:gd name="connsiteX7" fmla="*/ 347133 w 1879599"/>
              <a:gd name="connsiteY7" fmla="*/ 300566 h 1193800"/>
              <a:gd name="connsiteX8" fmla="*/ 110066 w 1879599"/>
              <a:gd name="connsiteY8" fmla="*/ 101600 h 1193800"/>
              <a:gd name="connsiteX9" fmla="*/ 0 w 1879599"/>
              <a:gd name="connsiteY9" fmla="*/ 0 h 1193800"/>
              <a:gd name="connsiteX0" fmla="*/ 1706034 w 1706034"/>
              <a:gd name="connsiteY0" fmla="*/ 1117599 h 1117599"/>
              <a:gd name="connsiteX1" fmla="*/ 1557867 w 1706034"/>
              <a:gd name="connsiteY1" fmla="*/ 1032933 h 1117599"/>
              <a:gd name="connsiteX2" fmla="*/ 1435099 w 1706034"/>
              <a:gd name="connsiteY2" fmla="*/ 965199 h 1117599"/>
              <a:gd name="connsiteX3" fmla="*/ 1227666 w 1706034"/>
              <a:gd name="connsiteY3" fmla="*/ 855133 h 1117599"/>
              <a:gd name="connsiteX4" fmla="*/ 1058333 w 1706034"/>
              <a:gd name="connsiteY4" fmla="*/ 762000 h 1117599"/>
              <a:gd name="connsiteX5" fmla="*/ 677333 w 1706034"/>
              <a:gd name="connsiteY5" fmla="*/ 537633 h 1117599"/>
              <a:gd name="connsiteX6" fmla="*/ 347133 w 1706034"/>
              <a:gd name="connsiteY6" fmla="*/ 300566 h 1117599"/>
              <a:gd name="connsiteX7" fmla="*/ 110066 w 1706034"/>
              <a:gd name="connsiteY7" fmla="*/ 101600 h 1117599"/>
              <a:gd name="connsiteX8" fmla="*/ 0 w 1706034"/>
              <a:gd name="connsiteY8" fmla="*/ 0 h 1117599"/>
              <a:gd name="connsiteX0" fmla="*/ 1557867 w 1557867"/>
              <a:gd name="connsiteY0" fmla="*/ 1032933 h 1032933"/>
              <a:gd name="connsiteX1" fmla="*/ 1435099 w 1557867"/>
              <a:gd name="connsiteY1" fmla="*/ 965199 h 1032933"/>
              <a:gd name="connsiteX2" fmla="*/ 1227666 w 1557867"/>
              <a:gd name="connsiteY2" fmla="*/ 855133 h 1032933"/>
              <a:gd name="connsiteX3" fmla="*/ 1058333 w 1557867"/>
              <a:gd name="connsiteY3" fmla="*/ 762000 h 1032933"/>
              <a:gd name="connsiteX4" fmla="*/ 677333 w 1557867"/>
              <a:gd name="connsiteY4" fmla="*/ 537633 h 1032933"/>
              <a:gd name="connsiteX5" fmla="*/ 347133 w 1557867"/>
              <a:gd name="connsiteY5" fmla="*/ 300566 h 1032933"/>
              <a:gd name="connsiteX6" fmla="*/ 110066 w 1557867"/>
              <a:gd name="connsiteY6" fmla="*/ 101600 h 1032933"/>
              <a:gd name="connsiteX7" fmla="*/ 0 w 1557867"/>
              <a:gd name="connsiteY7" fmla="*/ 0 h 1032933"/>
              <a:gd name="connsiteX0" fmla="*/ 1435099 w 1435099"/>
              <a:gd name="connsiteY0" fmla="*/ 965199 h 965199"/>
              <a:gd name="connsiteX1" fmla="*/ 1227666 w 1435099"/>
              <a:gd name="connsiteY1" fmla="*/ 855133 h 965199"/>
              <a:gd name="connsiteX2" fmla="*/ 1058333 w 1435099"/>
              <a:gd name="connsiteY2" fmla="*/ 762000 h 965199"/>
              <a:gd name="connsiteX3" fmla="*/ 677333 w 1435099"/>
              <a:gd name="connsiteY3" fmla="*/ 537633 h 965199"/>
              <a:gd name="connsiteX4" fmla="*/ 347133 w 1435099"/>
              <a:gd name="connsiteY4" fmla="*/ 300566 h 965199"/>
              <a:gd name="connsiteX5" fmla="*/ 110066 w 1435099"/>
              <a:gd name="connsiteY5" fmla="*/ 101600 h 965199"/>
              <a:gd name="connsiteX6" fmla="*/ 0 w 1435099"/>
              <a:gd name="connsiteY6" fmla="*/ 0 h 965199"/>
              <a:gd name="connsiteX0" fmla="*/ 1450974 w 1450974"/>
              <a:gd name="connsiteY0" fmla="*/ 1006474 h 1006474"/>
              <a:gd name="connsiteX1" fmla="*/ 1227666 w 1450974"/>
              <a:gd name="connsiteY1" fmla="*/ 855133 h 1006474"/>
              <a:gd name="connsiteX2" fmla="*/ 1058333 w 1450974"/>
              <a:gd name="connsiteY2" fmla="*/ 762000 h 1006474"/>
              <a:gd name="connsiteX3" fmla="*/ 677333 w 1450974"/>
              <a:gd name="connsiteY3" fmla="*/ 537633 h 1006474"/>
              <a:gd name="connsiteX4" fmla="*/ 347133 w 1450974"/>
              <a:gd name="connsiteY4" fmla="*/ 300566 h 1006474"/>
              <a:gd name="connsiteX5" fmla="*/ 110066 w 1450974"/>
              <a:gd name="connsiteY5" fmla="*/ 101600 h 1006474"/>
              <a:gd name="connsiteX6" fmla="*/ 0 w 1450974"/>
              <a:gd name="connsiteY6" fmla="*/ 0 h 1006474"/>
              <a:gd name="connsiteX0" fmla="*/ 1460499 w 1460499"/>
              <a:gd name="connsiteY0" fmla="*/ 1015999 h 1015999"/>
              <a:gd name="connsiteX1" fmla="*/ 1227666 w 1460499"/>
              <a:gd name="connsiteY1" fmla="*/ 855133 h 1015999"/>
              <a:gd name="connsiteX2" fmla="*/ 1058333 w 1460499"/>
              <a:gd name="connsiteY2" fmla="*/ 762000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460499 w 1460499"/>
              <a:gd name="connsiteY0" fmla="*/ 1015999 h 1015999"/>
              <a:gd name="connsiteX1" fmla="*/ 1205441 w 1460499"/>
              <a:gd name="connsiteY1" fmla="*/ 855133 h 1015999"/>
              <a:gd name="connsiteX2" fmla="*/ 1058333 w 1460499"/>
              <a:gd name="connsiteY2" fmla="*/ 762000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460499 w 1460499"/>
              <a:gd name="connsiteY0" fmla="*/ 1015999 h 1015999"/>
              <a:gd name="connsiteX1" fmla="*/ 1205441 w 1460499"/>
              <a:gd name="connsiteY1" fmla="*/ 855133 h 1015999"/>
              <a:gd name="connsiteX2" fmla="*/ 956733 w 1460499"/>
              <a:gd name="connsiteY2" fmla="*/ 695325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460499 w 1460499"/>
              <a:gd name="connsiteY0" fmla="*/ 1015999 h 1015999"/>
              <a:gd name="connsiteX1" fmla="*/ 1205441 w 1460499"/>
              <a:gd name="connsiteY1" fmla="*/ 855133 h 1015999"/>
              <a:gd name="connsiteX2" fmla="*/ 934508 w 1460499"/>
              <a:gd name="connsiteY2" fmla="*/ 688975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533524 w 1533524"/>
              <a:gd name="connsiteY0" fmla="*/ 1015999 h 1015999"/>
              <a:gd name="connsiteX1" fmla="*/ 1205441 w 1533524"/>
              <a:gd name="connsiteY1" fmla="*/ 855133 h 1015999"/>
              <a:gd name="connsiteX2" fmla="*/ 934508 w 1533524"/>
              <a:gd name="connsiteY2" fmla="*/ 688975 h 1015999"/>
              <a:gd name="connsiteX3" fmla="*/ 677333 w 1533524"/>
              <a:gd name="connsiteY3" fmla="*/ 537633 h 1015999"/>
              <a:gd name="connsiteX4" fmla="*/ 347133 w 1533524"/>
              <a:gd name="connsiteY4" fmla="*/ 300566 h 1015999"/>
              <a:gd name="connsiteX5" fmla="*/ 110066 w 1533524"/>
              <a:gd name="connsiteY5" fmla="*/ 101600 h 1015999"/>
              <a:gd name="connsiteX6" fmla="*/ 0 w 1533524"/>
              <a:gd name="connsiteY6" fmla="*/ 0 h 1015999"/>
              <a:gd name="connsiteX0" fmla="*/ 1533524 w 1533524"/>
              <a:gd name="connsiteY0" fmla="*/ 1015999 h 1015999"/>
              <a:gd name="connsiteX1" fmla="*/ 1218141 w 1533524"/>
              <a:gd name="connsiteY1" fmla="*/ 842433 h 1015999"/>
              <a:gd name="connsiteX2" fmla="*/ 934508 w 1533524"/>
              <a:gd name="connsiteY2" fmla="*/ 688975 h 1015999"/>
              <a:gd name="connsiteX3" fmla="*/ 677333 w 1533524"/>
              <a:gd name="connsiteY3" fmla="*/ 537633 h 1015999"/>
              <a:gd name="connsiteX4" fmla="*/ 347133 w 1533524"/>
              <a:gd name="connsiteY4" fmla="*/ 300566 h 1015999"/>
              <a:gd name="connsiteX5" fmla="*/ 110066 w 1533524"/>
              <a:gd name="connsiteY5" fmla="*/ 101600 h 1015999"/>
              <a:gd name="connsiteX6" fmla="*/ 0 w 1533524"/>
              <a:gd name="connsiteY6" fmla="*/ 0 h 1015999"/>
              <a:gd name="connsiteX0" fmla="*/ 1533524 w 1533524"/>
              <a:gd name="connsiteY0" fmla="*/ 1015999 h 1015999"/>
              <a:gd name="connsiteX1" fmla="*/ 1423457 w 1533524"/>
              <a:gd name="connsiteY1" fmla="*/ 950383 h 1015999"/>
              <a:gd name="connsiteX2" fmla="*/ 1218141 w 1533524"/>
              <a:gd name="connsiteY2" fmla="*/ 842433 h 1015999"/>
              <a:gd name="connsiteX3" fmla="*/ 934508 w 1533524"/>
              <a:gd name="connsiteY3" fmla="*/ 688975 h 1015999"/>
              <a:gd name="connsiteX4" fmla="*/ 677333 w 1533524"/>
              <a:gd name="connsiteY4" fmla="*/ 537633 h 1015999"/>
              <a:gd name="connsiteX5" fmla="*/ 347133 w 1533524"/>
              <a:gd name="connsiteY5" fmla="*/ 300566 h 1015999"/>
              <a:gd name="connsiteX6" fmla="*/ 110066 w 1533524"/>
              <a:gd name="connsiteY6" fmla="*/ 101600 h 1015999"/>
              <a:gd name="connsiteX7" fmla="*/ 0 w 1533524"/>
              <a:gd name="connsiteY7" fmla="*/ 0 h 1015999"/>
              <a:gd name="connsiteX0" fmla="*/ 1825624 w 1825624"/>
              <a:gd name="connsiteY0" fmla="*/ 1187449 h 1187449"/>
              <a:gd name="connsiteX1" fmla="*/ 1423457 w 1825624"/>
              <a:gd name="connsiteY1" fmla="*/ 950383 h 1187449"/>
              <a:gd name="connsiteX2" fmla="*/ 1218141 w 1825624"/>
              <a:gd name="connsiteY2" fmla="*/ 84243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18141 w 1825624"/>
              <a:gd name="connsiteY2" fmla="*/ 84243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53066 w 1825624"/>
              <a:gd name="connsiteY2" fmla="*/ 83608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34016 w 1825624"/>
              <a:gd name="connsiteY2" fmla="*/ 84878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34016 w 1825624"/>
              <a:gd name="connsiteY2" fmla="*/ 848783 h 1187449"/>
              <a:gd name="connsiteX3" fmla="*/ 921808 w 1825624"/>
              <a:gd name="connsiteY3" fmla="*/ 673100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34016 w 1825624"/>
              <a:gd name="connsiteY2" fmla="*/ 848783 h 1187449"/>
              <a:gd name="connsiteX3" fmla="*/ 921808 w 1825624"/>
              <a:gd name="connsiteY3" fmla="*/ 673100 h 1187449"/>
              <a:gd name="connsiteX4" fmla="*/ 677333 w 1825624"/>
              <a:gd name="connsiteY4" fmla="*/ 524933 h 1187449"/>
              <a:gd name="connsiteX5" fmla="*/ 347133 w 1825624"/>
              <a:gd name="connsiteY5" fmla="*/ 300566 h 1187449"/>
              <a:gd name="connsiteX6" fmla="*/ 110066 w 1825624"/>
              <a:gd name="connsiteY6" fmla="*/ 101600 h 1187449"/>
              <a:gd name="connsiteX7" fmla="*/ 0 w 1825624"/>
              <a:gd name="connsiteY7" fmla="*/ 0 h 1187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624" h="1187449">
                <a:moveTo>
                  <a:pt x="1825624" y="1187449"/>
                </a:moveTo>
                <a:lnTo>
                  <a:pt x="1445682" y="956733"/>
                </a:lnTo>
                <a:cubicBezTo>
                  <a:pt x="1393118" y="927805"/>
                  <a:pt x="1321328" y="896055"/>
                  <a:pt x="1234016" y="848783"/>
                </a:cubicBezTo>
                <a:cubicBezTo>
                  <a:pt x="1146704" y="801511"/>
                  <a:pt x="1025877" y="731661"/>
                  <a:pt x="921808" y="673100"/>
                </a:cubicBezTo>
                <a:lnTo>
                  <a:pt x="677333" y="524933"/>
                </a:lnTo>
                <a:lnTo>
                  <a:pt x="347133" y="300566"/>
                </a:lnTo>
                <a:lnTo>
                  <a:pt x="110066" y="101600"/>
                </a:lnTo>
                <a:lnTo>
                  <a:pt x="0" y="0"/>
                </a:lnTo>
              </a:path>
            </a:pathLst>
          </a:custGeom>
          <a:ln w="19050" cmpd="sng">
            <a:solidFill>
              <a:srgbClr val="00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Freeform 40"/>
          <p:cNvSpPr/>
          <p:nvPr/>
        </p:nvSpPr>
        <p:spPr>
          <a:xfrm>
            <a:off x="1857375" y="238125"/>
            <a:ext cx="819150" cy="949325"/>
          </a:xfrm>
          <a:custGeom>
            <a:avLst/>
            <a:gdLst>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30175 w 819150"/>
              <a:gd name="connsiteY27" fmla="*/ 60960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87375 w 819150"/>
              <a:gd name="connsiteY46" fmla="*/ 80010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257175 w 819150"/>
              <a:gd name="connsiteY64" fmla="*/ 6350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30175 w 819150"/>
              <a:gd name="connsiteY27" fmla="*/ 60960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87375 w 819150"/>
              <a:gd name="connsiteY46" fmla="*/ 80010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87375 w 819150"/>
              <a:gd name="connsiteY46" fmla="*/ 80010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68325 w 819150"/>
              <a:gd name="connsiteY46" fmla="*/ 80645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68325 w 819150"/>
              <a:gd name="connsiteY46" fmla="*/ 806450 h 949325"/>
              <a:gd name="connsiteX47" fmla="*/ 530225 w 819150"/>
              <a:gd name="connsiteY47" fmla="*/ 6381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19100 w 819150"/>
              <a:gd name="connsiteY42" fmla="*/ 84772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68325 w 819150"/>
              <a:gd name="connsiteY46" fmla="*/ 806450 h 949325"/>
              <a:gd name="connsiteX47" fmla="*/ 530225 w 819150"/>
              <a:gd name="connsiteY47" fmla="*/ 6381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19150" h="949325">
                <a:moveTo>
                  <a:pt x="95250" y="0"/>
                </a:moveTo>
                <a:lnTo>
                  <a:pt x="57150" y="50800"/>
                </a:lnTo>
                <a:lnTo>
                  <a:pt x="85725" y="73025"/>
                </a:lnTo>
                <a:lnTo>
                  <a:pt x="123825" y="57150"/>
                </a:lnTo>
                <a:lnTo>
                  <a:pt x="168275" y="63500"/>
                </a:lnTo>
                <a:lnTo>
                  <a:pt x="161925" y="95250"/>
                </a:lnTo>
                <a:lnTo>
                  <a:pt x="104775" y="117475"/>
                </a:lnTo>
                <a:lnTo>
                  <a:pt x="60325" y="142875"/>
                </a:lnTo>
                <a:lnTo>
                  <a:pt x="0" y="184150"/>
                </a:lnTo>
                <a:lnTo>
                  <a:pt x="12700" y="212725"/>
                </a:lnTo>
                <a:lnTo>
                  <a:pt x="60325" y="209550"/>
                </a:lnTo>
                <a:lnTo>
                  <a:pt x="92075" y="206375"/>
                </a:lnTo>
                <a:lnTo>
                  <a:pt x="107950" y="228600"/>
                </a:lnTo>
                <a:lnTo>
                  <a:pt x="152400" y="234950"/>
                </a:lnTo>
                <a:lnTo>
                  <a:pt x="139700" y="266700"/>
                </a:lnTo>
                <a:lnTo>
                  <a:pt x="88900" y="266700"/>
                </a:lnTo>
                <a:lnTo>
                  <a:pt x="50800" y="263525"/>
                </a:lnTo>
                <a:lnTo>
                  <a:pt x="31750" y="307975"/>
                </a:lnTo>
                <a:lnTo>
                  <a:pt x="44450" y="336550"/>
                </a:lnTo>
                <a:lnTo>
                  <a:pt x="79375" y="352425"/>
                </a:lnTo>
                <a:lnTo>
                  <a:pt x="101600" y="381000"/>
                </a:lnTo>
                <a:lnTo>
                  <a:pt x="104775" y="415925"/>
                </a:lnTo>
                <a:lnTo>
                  <a:pt x="123825" y="454025"/>
                </a:lnTo>
                <a:lnTo>
                  <a:pt x="155575" y="485775"/>
                </a:lnTo>
                <a:lnTo>
                  <a:pt x="174625" y="517525"/>
                </a:lnTo>
                <a:lnTo>
                  <a:pt x="184150" y="555625"/>
                </a:lnTo>
                <a:cubicBezTo>
                  <a:pt x="166158" y="561975"/>
                  <a:pt x="140758" y="566738"/>
                  <a:pt x="130175" y="574675"/>
                </a:cubicBezTo>
                <a:cubicBezTo>
                  <a:pt x="119592" y="582612"/>
                  <a:pt x="123825" y="593725"/>
                  <a:pt x="120650" y="603250"/>
                </a:cubicBezTo>
                <a:lnTo>
                  <a:pt x="174625" y="625475"/>
                </a:lnTo>
                <a:lnTo>
                  <a:pt x="225425" y="654050"/>
                </a:lnTo>
                <a:lnTo>
                  <a:pt x="196850" y="708025"/>
                </a:lnTo>
                <a:lnTo>
                  <a:pt x="190500" y="746125"/>
                </a:lnTo>
                <a:lnTo>
                  <a:pt x="196850" y="774700"/>
                </a:lnTo>
                <a:lnTo>
                  <a:pt x="244475" y="815975"/>
                </a:lnTo>
                <a:lnTo>
                  <a:pt x="276225" y="822325"/>
                </a:lnTo>
                <a:lnTo>
                  <a:pt x="311150" y="774700"/>
                </a:lnTo>
                <a:lnTo>
                  <a:pt x="333375" y="758825"/>
                </a:lnTo>
                <a:lnTo>
                  <a:pt x="352425" y="803275"/>
                </a:lnTo>
                <a:lnTo>
                  <a:pt x="368300" y="889000"/>
                </a:lnTo>
                <a:lnTo>
                  <a:pt x="396875" y="939800"/>
                </a:lnTo>
                <a:lnTo>
                  <a:pt x="450850" y="949325"/>
                </a:lnTo>
                <a:lnTo>
                  <a:pt x="476250" y="908050"/>
                </a:lnTo>
                <a:lnTo>
                  <a:pt x="419100" y="847725"/>
                </a:lnTo>
                <a:lnTo>
                  <a:pt x="400050" y="781050"/>
                </a:lnTo>
                <a:lnTo>
                  <a:pt x="444500" y="768350"/>
                </a:lnTo>
                <a:lnTo>
                  <a:pt x="533400" y="803275"/>
                </a:lnTo>
                <a:lnTo>
                  <a:pt x="568325" y="806450"/>
                </a:lnTo>
                <a:lnTo>
                  <a:pt x="530225" y="638175"/>
                </a:lnTo>
                <a:lnTo>
                  <a:pt x="514350" y="565150"/>
                </a:lnTo>
                <a:lnTo>
                  <a:pt x="504825" y="485775"/>
                </a:lnTo>
                <a:lnTo>
                  <a:pt x="600075" y="647700"/>
                </a:lnTo>
                <a:lnTo>
                  <a:pt x="647700" y="720725"/>
                </a:lnTo>
                <a:lnTo>
                  <a:pt x="676275" y="752475"/>
                </a:lnTo>
                <a:lnTo>
                  <a:pt x="711200" y="704850"/>
                </a:lnTo>
                <a:lnTo>
                  <a:pt x="714375" y="628650"/>
                </a:lnTo>
                <a:lnTo>
                  <a:pt x="762000" y="596900"/>
                </a:lnTo>
                <a:lnTo>
                  <a:pt x="809625" y="546100"/>
                </a:lnTo>
                <a:lnTo>
                  <a:pt x="819150" y="473075"/>
                </a:lnTo>
                <a:lnTo>
                  <a:pt x="774700" y="406400"/>
                </a:lnTo>
                <a:lnTo>
                  <a:pt x="762000" y="330200"/>
                </a:lnTo>
                <a:lnTo>
                  <a:pt x="742950" y="260350"/>
                </a:lnTo>
                <a:lnTo>
                  <a:pt x="679450" y="177800"/>
                </a:lnTo>
                <a:lnTo>
                  <a:pt x="628650" y="50800"/>
                </a:lnTo>
                <a:lnTo>
                  <a:pt x="577850" y="3175"/>
                </a:lnTo>
                <a:lnTo>
                  <a:pt x="92075" y="3175"/>
                </a:lnTo>
              </a:path>
            </a:pathLst>
          </a:custGeom>
          <a:solidFill>
            <a:srgbClr val="3366FF">
              <a:alpha val="40000"/>
            </a:srgbClr>
          </a:solidFill>
          <a:ln w="63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Freeform 3"/>
          <p:cNvSpPr/>
          <p:nvPr/>
        </p:nvSpPr>
        <p:spPr>
          <a:xfrm>
            <a:off x="1127125" y="3117850"/>
            <a:ext cx="844550" cy="1539875"/>
          </a:xfrm>
          <a:custGeom>
            <a:avLst/>
            <a:gdLst>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38100 w 844550"/>
              <a:gd name="connsiteY58" fmla="*/ 473075 h 1539875"/>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28575 w 844550"/>
              <a:gd name="connsiteY58" fmla="*/ 428625 h 1539875"/>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47625 w 844550"/>
              <a:gd name="connsiteY58" fmla="*/ 336550 h 1539875"/>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47625 w 844550"/>
              <a:gd name="connsiteY58" fmla="*/ 336550 h 1539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44550" h="1539875">
                <a:moveTo>
                  <a:pt x="44450" y="336550"/>
                </a:moveTo>
                <a:lnTo>
                  <a:pt x="79375" y="228600"/>
                </a:lnTo>
                <a:lnTo>
                  <a:pt x="123825" y="168275"/>
                </a:lnTo>
                <a:lnTo>
                  <a:pt x="190500" y="168275"/>
                </a:lnTo>
                <a:lnTo>
                  <a:pt x="238125" y="114300"/>
                </a:lnTo>
                <a:lnTo>
                  <a:pt x="269875" y="57150"/>
                </a:lnTo>
                <a:lnTo>
                  <a:pt x="327025" y="34925"/>
                </a:lnTo>
                <a:lnTo>
                  <a:pt x="374650" y="19050"/>
                </a:lnTo>
                <a:lnTo>
                  <a:pt x="409575" y="0"/>
                </a:lnTo>
                <a:lnTo>
                  <a:pt x="412750" y="60325"/>
                </a:lnTo>
                <a:lnTo>
                  <a:pt x="431800" y="111125"/>
                </a:lnTo>
                <a:lnTo>
                  <a:pt x="450850" y="177800"/>
                </a:lnTo>
                <a:lnTo>
                  <a:pt x="444500" y="263525"/>
                </a:lnTo>
                <a:lnTo>
                  <a:pt x="441325" y="311150"/>
                </a:lnTo>
                <a:lnTo>
                  <a:pt x="422275" y="365125"/>
                </a:lnTo>
                <a:lnTo>
                  <a:pt x="415925" y="409575"/>
                </a:lnTo>
                <a:lnTo>
                  <a:pt x="441325" y="479425"/>
                </a:lnTo>
                <a:lnTo>
                  <a:pt x="488950" y="530225"/>
                </a:lnTo>
                <a:lnTo>
                  <a:pt x="527050" y="549275"/>
                </a:lnTo>
                <a:lnTo>
                  <a:pt x="555625" y="600075"/>
                </a:lnTo>
                <a:lnTo>
                  <a:pt x="558800" y="644525"/>
                </a:lnTo>
                <a:lnTo>
                  <a:pt x="574675" y="701675"/>
                </a:lnTo>
                <a:lnTo>
                  <a:pt x="600075" y="736600"/>
                </a:lnTo>
                <a:lnTo>
                  <a:pt x="577850" y="787400"/>
                </a:lnTo>
                <a:lnTo>
                  <a:pt x="590550" y="835025"/>
                </a:lnTo>
                <a:lnTo>
                  <a:pt x="587375" y="901700"/>
                </a:lnTo>
                <a:lnTo>
                  <a:pt x="615950" y="958850"/>
                </a:lnTo>
                <a:lnTo>
                  <a:pt x="657225" y="1016000"/>
                </a:lnTo>
                <a:lnTo>
                  <a:pt x="704850" y="1035050"/>
                </a:lnTo>
                <a:lnTo>
                  <a:pt x="752475" y="1050925"/>
                </a:lnTo>
                <a:lnTo>
                  <a:pt x="787400" y="1057275"/>
                </a:lnTo>
                <a:lnTo>
                  <a:pt x="844550" y="1085850"/>
                </a:lnTo>
                <a:lnTo>
                  <a:pt x="825500" y="1120775"/>
                </a:lnTo>
                <a:lnTo>
                  <a:pt x="800100" y="1152525"/>
                </a:lnTo>
                <a:lnTo>
                  <a:pt x="787400" y="1200150"/>
                </a:lnTo>
                <a:lnTo>
                  <a:pt x="787400" y="1244600"/>
                </a:lnTo>
                <a:lnTo>
                  <a:pt x="771525" y="1285875"/>
                </a:lnTo>
                <a:lnTo>
                  <a:pt x="742950" y="1327150"/>
                </a:lnTo>
                <a:lnTo>
                  <a:pt x="701675" y="1323975"/>
                </a:lnTo>
                <a:lnTo>
                  <a:pt x="650875" y="1323975"/>
                </a:lnTo>
                <a:lnTo>
                  <a:pt x="619125" y="1355725"/>
                </a:lnTo>
                <a:lnTo>
                  <a:pt x="606425" y="1393825"/>
                </a:lnTo>
                <a:lnTo>
                  <a:pt x="546100" y="1409700"/>
                </a:lnTo>
                <a:lnTo>
                  <a:pt x="511175" y="1447800"/>
                </a:lnTo>
                <a:lnTo>
                  <a:pt x="498475" y="1498600"/>
                </a:lnTo>
                <a:lnTo>
                  <a:pt x="473075" y="1539875"/>
                </a:lnTo>
                <a:lnTo>
                  <a:pt x="406400" y="1520825"/>
                </a:lnTo>
                <a:lnTo>
                  <a:pt x="317500" y="1485900"/>
                </a:lnTo>
                <a:lnTo>
                  <a:pt x="257175" y="1428750"/>
                </a:lnTo>
                <a:lnTo>
                  <a:pt x="196850" y="1346200"/>
                </a:lnTo>
                <a:lnTo>
                  <a:pt x="130175" y="1222375"/>
                </a:lnTo>
                <a:lnTo>
                  <a:pt x="101600" y="1104900"/>
                </a:lnTo>
                <a:lnTo>
                  <a:pt x="111125" y="1031875"/>
                </a:lnTo>
                <a:lnTo>
                  <a:pt x="88900" y="920750"/>
                </a:lnTo>
                <a:lnTo>
                  <a:pt x="44450" y="847725"/>
                </a:lnTo>
                <a:lnTo>
                  <a:pt x="0" y="717550"/>
                </a:lnTo>
                <a:lnTo>
                  <a:pt x="22225" y="609600"/>
                </a:lnTo>
                <a:lnTo>
                  <a:pt x="44450" y="520700"/>
                </a:lnTo>
                <a:cubicBezTo>
                  <a:pt x="45508" y="459317"/>
                  <a:pt x="27517" y="413808"/>
                  <a:pt x="47625" y="336550"/>
                </a:cubicBezTo>
              </a:path>
            </a:pathLst>
          </a:custGeom>
          <a:solidFill>
            <a:srgbClr val="3366FF">
              <a:alpha val="40000"/>
            </a:srgbClr>
          </a:solidFill>
          <a:ln w="63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Rectangle 22"/>
          <p:cNvSpPr/>
          <p:nvPr/>
        </p:nvSpPr>
        <p:spPr>
          <a:xfrm>
            <a:off x="1232607" y="3792416"/>
            <a:ext cx="410369" cy="241177"/>
          </a:xfrm>
          <a:prstGeom prst="rect">
            <a:avLst/>
          </a:prstGeom>
          <a:noFill/>
        </p:spPr>
        <p:txBody>
          <a:bodyPr wrap="none" lIns="0" tIns="9144" rIns="0" bIns="9144">
            <a:spAutoFit/>
          </a:bodyPr>
          <a:lstStyle/>
          <a:p>
            <a:pPr algn="ctr">
              <a:lnSpc>
                <a:spcPts val="860"/>
              </a:lnSpc>
            </a:pPr>
            <a:r>
              <a:rPr lang="en-US" sz="800" b="1">
                <a:solidFill>
                  <a:schemeClr val="bg1"/>
                </a:solidFill>
                <a:latin typeface="Arial"/>
                <a:cs typeface="Arial"/>
              </a:rPr>
              <a:t>Klamath</a:t>
            </a:r>
          </a:p>
          <a:p>
            <a:pPr algn="ctr">
              <a:lnSpc>
                <a:spcPts val="860"/>
              </a:lnSpc>
            </a:pPr>
            <a:r>
              <a:rPr lang="en-US" sz="800" b="1">
                <a:solidFill>
                  <a:schemeClr val="bg1"/>
                </a:solidFill>
                <a:latin typeface="Arial"/>
                <a:cs typeface="Arial"/>
              </a:rPr>
              <a:t>Mts.</a:t>
            </a:r>
            <a:endParaRPr lang="en-US" sz="800" b="1">
              <a:solidFill>
                <a:schemeClr val="bg1"/>
              </a:solidFill>
            </a:endParaRPr>
          </a:p>
        </p:txBody>
      </p:sp>
      <p:sp>
        <p:nvSpPr>
          <p:cNvPr id="42" name="Rectangle 41"/>
          <p:cNvSpPr/>
          <p:nvPr/>
        </p:nvSpPr>
        <p:spPr>
          <a:xfrm>
            <a:off x="2060321" y="321732"/>
            <a:ext cx="479098" cy="264688"/>
          </a:xfrm>
          <a:prstGeom prst="rect">
            <a:avLst/>
          </a:prstGeom>
          <a:noFill/>
        </p:spPr>
        <p:txBody>
          <a:bodyPr wrap="none" lIns="0" tIns="9144" rIns="0" bIns="9144">
            <a:spAutoFit/>
          </a:bodyPr>
          <a:lstStyle/>
          <a:p>
            <a:pPr algn="ctr"/>
            <a:r>
              <a:rPr lang="en-US" sz="800" b="1">
                <a:solidFill>
                  <a:schemeClr val="bg1"/>
                </a:solidFill>
                <a:latin typeface="Arial"/>
                <a:cs typeface="Arial"/>
              </a:rPr>
              <a:t>North</a:t>
            </a:r>
          </a:p>
          <a:p>
            <a:pPr algn="ctr"/>
            <a:r>
              <a:rPr lang="en-US" sz="800" b="1">
                <a:solidFill>
                  <a:schemeClr val="bg1"/>
                </a:solidFill>
                <a:latin typeface="Arial"/>
                <a:cs typeface="Arial"/>
              </a:rPr>
              <a:t>Cascades</a:t>
            </a:r>
            <a:endParaRPr lang="en-US" sz="800" b="1">
              <a:solidFill>
                <a:schemeClr val="bg1"/>
              </a:solidFill>
            </a:endParaRPr>
          </a:p>
        </p:txBody>
      </p:sp>
      <p:sp>
        <p:nvSpPr>
          <p:cNvPr id="89" name="Rectangle 88"/>
          <p:cNvSpPr/>
          <p:nvPr/>
        </p:nvSpPr>
        <p:spPr>
          <a:xfrm>
            <a:off x="2304839" y="2290928"/>
            <a:ext cx="332148" cy="230832"/>
          </a:xfrm>
          <a:prstGeom prst="rect">
            <a:avLst/>
          </a:prstGeom>
        </p:spPr>
        <p:txBody>
          <a:bodyPr wrap="none">
            <a:spAutoFit/>
          </a:bodyPr>
          <a:lstStyle/>
          <a:p>
            <a:r>
              <a:rPr lang="en-US" sz="900" b="1">
                <a:latin typeface="Arial"/>
                <a:cs typeface="Arial"/>
              </a:rPr>
              <a:t>Cl.</a:t>
            </a:r>
            <a:endParaRPr lang="en-US" sz="900" b="1"/>
          </a:p>
        </p:txBody>
      </p:sp>
      <p:sp>
        <p:nvSpPr>
          <p:cNvPr id="83" name="Rectangle 82"/>
          <p:cNvSpPr/>
          <p:nvPr/>
        </p:nvSpPr>
        <p:spPr>
          <a:xfrm rot="5151509">
            <a:off x="-62358" y="1495049"/>
            <a:ext cx="1320874" cy="141577"/>
          </a:xfrm>
          <a:prstGeom prst="rect">
            <a:avLst/>
          </a:prstGeom>
          <a:noFill/>
        </p:spPr>
        <p:txBody>
          <a:bodyPr wrap="none" lIns="0" tIns="9144" rIns="0" bIns="9144">
            <a:spAutoFit/>
          </a:bodyPr>
          <a:lstStyle/>
          <a:p>
            <a:r>
              <a:rPr lang="en-US" sz="800" b="1">
                <a:latin typeface="Arial"/>
                <a:cs typeface="Arial"/>
              </a:rPr>
              <a:t>Cascadia Subduction Zone</a:t>
            </a:r>
            <a:endParaRPr lang="en-US" sz="800" b="1"/>
          </a:p>
        </p:txBody>
      </p:sp>
      <p:sp>
        <p:nvSpPr>
          <p:cNvPr id="82" name="Freeform 81"/>
          <p:cNvSpPr/>
          <p:nvPr/>
        </p:nvSpPr>
        <p:spPr>
          <a:xfrm>
            <a:off x="309034" y="173567"/>
            <a:ext cx="512234" cy="4368799"/>
          </a:xfrm>
          <a:custGeom>
            <a:avLst/>
            <a:gdLst>
              <a:gd name="connsiteX0" fmla="*/ 0 w 414867"/>
              <a:gd name="connsiteY0" fmla="*/ 0 h 3818466"/>
              <a:gd name="connsiteX1" fmla="*/ 118534 w 414867"/>
              <a:gd name="connsiteY1" fmla="*/ 156633 h 3818466"/>
              <a:gd name="connsiteX2" fmla="*/ 177800 w 414867"/>
              <a:gd name="connsiteY2" fmla="*/ 258233 h 3818466"/>
              <a:gd name="connsiteX3" fmla="*/ 211667 w 414867"/>
              <a:gd name="connsiteY3" fmla="*/ 338666 h 3818466"/>
              <a:gd name="connsiteX4" fmla="*/ 249767 w 414867"/>
              <a:gd name="connsiteY4" fmla="*/ 444500 h 3818466"/>
              <a:gd name="connsiteX5" fmla="*/ 287867 w 414867"/>
              <a:gd name="connsiteY5" fmla="*/ 584200 h 3818466"/>
              <a:gd name="connsiteX6" fmla="*/ 296334 w 414867"/>
              <a:gd name="connsiteY6" fmla="*/ 685800 h 3818466"/>
              <a:gd name="connsiteX7" fmla="*/ 317500 w 414867"/>
              <a:gd name="connsiteY7" fmla="*/ 762000 h 3818466"/>
              <a:gd name="connsiteX8" fmla="*/ 330200 w 414867"/>
              <a:gd name="connsiteY8" fmla="*/ 838200 h 3818466"/>
              <a:gd name="connsiteX9" fmla="*/ 342900 w 414867"/>
              <a:gd name="connsiteY9" fmla="*/ 952500 h 3818466"/>
              <a:gd name="connsiteX10" fmla="*/ 347134 w 414867"/>
              <a:gd name="connsiteY10" fmla="*/ 1062566 h 3818466"/>
              <a:gd name="connsiteX11" fmla="*/ 364067 w 414867"/>
              <a:gd name="connsiteY11" fmla="*/ 1223433 h 3818466"/>
              <a:gd name="connsiteX12" fmla="*/ 372534 w 414867"/>
              <a:gd name="connsiteY12" fmla="*/ 1422400 h 3818466"/>
              <a:gd name="connsiteX13" fmla="*/ 393700 w 414867"/>
              <a:gd name="connsiteY13" fmla="*/ 1562100 h 3818466"/>
              <a:gd name="connsiteX14" fmla="*/ 402167 w 414867"/>
              <a:gd name="connsiteY14" fmla="*/ 1718733 h 3818466"/>
              <a:gd name="connsiteX15" fmla="*/ 414867 w 414867"/>
              <a:gd name="connsiteY15" fmla="*/ 1854200 h 3818466"/>
              <a:gd name="connsiteX16" fmla="*/ 410634 w 414867"/>
              <a:gd name="connsiteY16" fmla="*/ 1960033 h 3818466"/>
              <a:gd name="connsiteX17" fmla="*/ 402167 w 414867"/>
              <a:gd name="connsiteY17" fmla="*/ 2108200 h 3818466"/>
              <a:gd name="connsiteX18" fmla="*/ 406400 w 414867"/>
              <a:gd name="connsiteY18" fmla="*/ 2235200 h 3818466"/>
              <a:gd name="connsiteX19" fmla="*/ 402167 w 414867"/>
              <a:gd name="connsiteY19" fmla="*/ 2387600 h 3818466"/>
              <a:gd name="connsiteX20" fmla="*/ 385234 w 414867"/>
              <a:gd name="connsiteY20" fmla="*/ 2497666 h 3818466"/>
              <a:gd name="connsiteX21" fmla="*/ 355600 w 414867"/>
              <a:gd name="connsiteY21" fmla="*/ 2599266 h 3818466"/>
              <a:gd name="connsiteX22" fmla="*/ 347134 w 414867"/>
              <a:gd name="connsiteY22" fmla="*/ 2747433 h 3818466"/>
              <a:gd name="connsiteX23" fmla="*/ 342900 w 414867"/>
              <a:gd name="connsiteY23" fmla="*/ 2849033 h 3818466"/>
              <a:gd name="connsiteX24" fmla="*/ 342900 w 414867"/>
              <a:gd name="connsiteY24" fmla="*/ 2849033 h 3818466"/>
              <a:gd name="connsiteX25" fmla="*/ 389467 w 414867"/>
              <a:gd name="connsiteY25" fmla="*/ 2988733 h 3818466"/>
              <a:gd name="connsiteX26" fmla="*/ 389467 w 414867"/>
              <a:gd name="connsiteY26" fmla="*/ 3103033 h 3818466"/>
              <a:gd name="connsiteX27" fmla="*/ 381000 w 414867"/>
              <a:gd name="connsiteY27" fmla="*/ 3234266 h 3818466"/>
              <a:gd name="connsiteX28" fmla="*/ 389467 w 414867"/>
              <a:gd name="connsiteY28" fmla="*/ 3314700 h 3818466"/>
              <a:gd name="connsiteX29" fmla="*/ 355600 w 414867"/>
              <a:gd name="connsiteY29" fmla="*/ 3429000 h 3818466"/>
              <a:gd name="connsiteX30" fmla="*/ 342900 w 414867"/>
              <a:gd name="connsiteY30" fmla="*/ 3649133 h 3818466"/>
              <a:gd name="connsiteX31" fmla="*/ 364067 w 414867"/>
              <a:gd name="connsiteY31" fmla="*/ 3818466 h 3818466"/>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512234 w 512234"/>
              <a:gd name="connsiteY31"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68299 w 512234"/>
              <a:gd name="connsiteY31" fmla="*/ 3759200 h 4368799"/>
              <a:gd name="connsiteX32" fmla="*/ 512234 w 512234"/>
              <a:gd name="connsiteY32"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512234 w 512234"/>
              <a:gd name="connsiteY32"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512234 w 512234"/>
              <a:gd name="connsiteY32"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423333 w 512234"/>
              <a:gd name="connsiteY32" fmla="*/ 4034366 h 4368799"/>
              <a:gd name="connsiteX33" fmla="*/ 512234 w 512234"/>
              <a:gd name="connsiteY33"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423333 w 512234"/>
              <a:gd name="connsiteY32" fmla="*/ 4034366 h 4368799"/>
              <a:gd name="connsiteX33" fmla="*/ 474133 w 512234"/>
              <a:gd name="connsiteY33" fmla="*/ 4229100 h 4368799"/>
              <a:gd name="connsiteX34" fmla="*/ 512234 w 512234"/>
              <a:gd name="connsiteY34"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423333 w 512234"/>
              <a:gd name="connsiteY32" fmla="*/ 4034366 h 4368799"/>
              <a:gd name="connsiteX33" fmla="*/ 457199 w 512234"/>
              <a:gd name="connsiteY33" fmla="*/ 4224866 h 4368799"/>
              <a:gd name="connsiteX34" fmla="*/ 512234 w 512234"/>
              <a:gd name="connsiteY34" fmla="*/ 4368799 h 4368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2234" h="4368799">
                <a:moveTo>
                  <a:pt x="0" y="0"/>
                </a:moveTo>
                <a:lnTo>
                  <a:pt x="118534" y="156633"/>
                </a:lnTo>
                <a:lnTo>
                  <a:pt x="177800" y="258233"/>
                </a:lnTo>
                <a:lnTo>
                  <a:pt x="211667" y="338666"/>
                </a:lnTo>
                <a:lnTo>
                  <a:pt x="249767" y="444500"/>
                </a:lnTo>
                <a:lnTo>
                  <a:pt x="287867" y="584200"/>
                </a:lnTo>
                <a:lnTo>
                  <a:pt x="296334" y="685800"/>
                </a:lnTo>
                <a:lnTo>
                  <a:pt x="317500" y="762000"/>
                </a:lnTo>
                <a:lnTo>
                  <a:pt x="330200" y="838200"/>
                </a:lnTo>
                <a:lnTo>
                  <a:pt x="342900" y="952500"/>
                </a:lnTo>
                <a:lnTo>
                  <a:pt x="347134" y="1062566"/>
                </a:lnTo>
                <a:lnTo>
                  <a:pt x="364067" y="1223433"/>
                </a:lnTo>
                <a:lnTo>
                  <a:pt x="372534" y="1422400"/>
                </a:lnTo>
                <a:lnTo>
                  <a:pt x="393700" y="1562100"/>
                </a:lnTo>
                <a:lnTo>
                  <a:pt x="402167" y="1718733"/>
                </a:lnTo>
                <a:lnTo>
                  <a:pt x="414867" y="1854200"/>
                </a:lnTo>
                <a:lnTo>
                  <a:pt x="410634" y="1960033"/>
                </a:lnTo>
                <a:lnTo>
                  <a:pt x="402167" y="2108200"/>
                </a:lnTo>
                <a:lnTo>
                  <a:pt x="406400" y="2235200"/>
                </a:lnTo>
                <a:lnTo>
                  <a:pt x="402167" y="2387600"/>
                </a:lnTo>
                <a:lnTo>
                  <a:pt x="385234" y="2497666"/>
                </a:lnTo>
                <a:lnTo>
                  <a:pt x="355600" y="2599266"/>
                </a:lnTo>
                <a:lnTo>
                  <a:pt x="347134" y="2747433"/>
                </a:lnTo>
                <a:lnTo>
                  <a:pt x="342900" y="2849033"/>
                </a:lnTo>
                <a:lnTo>
                  <a:pt x="342900" y="2849033"/>
                </a:lnTo>
                <a:lnTo>
                  <a:pt x="389467" y="2988733"/>
                </a:lnTo>
                <a:lnTo>
                  <a:pt x="389467" y="3103033"/>
                </a:lnTo>
                <a:lnTo>
                  <a:pt x="381000" y="3234266"/>
                </a:lnTo>
                <a:lnTo>
                  <a:pt x="389467" y="3314700"/>
                </a:lnTo>
                <a:lnTo>
                  <a:pt x="355600" y="3429000"/>
                </a:lnTo>
                <a:lnTo>
                  <a:pt x="342900" y="3649133"/>
                </a:lnTo>
                <a:lnTo>
                  <a:pt x="376766" y="3814233"/>
                </a:lnTo>
                <a:cubicBezTo>
                  <a:pt x="390171" y="3878438"/>
                  <a:pt x="400755" y="3941938"/>
                  <a:pt x="423333" y="4034366"/>
                </a:cubicBezTo>
                <a:cubicBezTo>
                  <a:pt x="439561" y="4103510"/>
                  <a:pt x="442382" y="4169127"/>
                  <a:pt x="457199" y="4224866"/>
                </a:cubicBezTo>
                <a:cubicBezTo>
                  <a:pt x="472016" y="4280605"/>
                  <a:pt x="505884" y="4345516"/>
                  <a:pt x="512234" y="4368799"/>
                </a:cubicBezTo>
              </a:path>
            </a:pathLst>
          </a:custGeom>
          <a:ln w="28575"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40" name="Group 39"/>
          <p:cNvGrpSpPr/>
          <p:nvPr/>
        </p:nvGrpSpPr>
        <p:grpSpPr>
          <a:xfrm>
            <a:off x="1171222" y="656162"/>
            <a:ext cx="3695180" cy="3906322"/>
            <a:chOff x="1171222" y="656162"/>
            <a:chExt cx="3695180" cy="3906322"/>
          </a:xfrm>
        </p:grpSpPr>
        <p:grpSp>
          <p:nvGrpSpPr>
            <p:cNvPr id="31" name="Group 30"/>
            <p:cNvGrpSpPr/>
            <p:nvPr/>
          </p:nvGrpSpPr>
          <p:grpSpPr>
            <a:xfrm>
              <a:off x="1171222" y="656162"/>
              <a:ext cx="3695180" cy="3906322"/>
              <a:chOff x="1171222" y="656162"/>
              <a:chExt cx="3695180" cy="3906322"/>
            </a:xfrm>
          </p:grpSpPr>
          <p:grpSp>
            <p:nvGrpSpPr>
              <p:cNvPr id="30" name="Group 29"/>
              <p:cNvGrpSpPr/>
              <p:nvPr/>
            </p:nvGrpSpPr>
            <p:grpSpPr>
              <a:xfrm>
                <a:off x="1171222" y="656162"/>
                <a:ext cx="3695180" cy="3906322"/>
                <a:chOff x="1171222" y="656162"/>
                <a:chExt cx="3695180" cy="3906322"/>
              </a:xfrm>
            </p:grpSpPr>
            <p:grpSp>
              <p:nvGrpSpPr>
                <p:cNvPr id="25" name="Group 24"/>
                <p:cNvGrpSpPr/>
                <p:nvPr/>
              </p:nvGrpSpPr>
              <p:grpSpPr>
                <a:xfrm>
                  <a:off x="1171222" y="656162"/>
                  <a:ext cx="3695180" cy="3906322"/>
                  <a:chOff x="1171222" y="656162"/>
                  <a:chExt cx="3695180" cy="3906322"/>
                </a:xfrm>
              </p:grpSpPr>
              <p:grpSp>
                <p:nvGrpSpPr>
                  <p:cNvPr id="16" name="Group 15"/>
                  <p:cNvGrpSpPr/>
                  <p:nvPr/>
                </p:nvGrpSpPr>
                <p:grpSpPr>
                  <a:xfrm>
                    <a:off x="1171222" y="656162"/>
                    <a:ext cx="3695180" cy="3906322"/>
                    <a:chOff x="1171222" y="656162"/>
                    <a:chExt cx="3695180" cy="3906322"/>
                  </a:xfrm>
                </p:grpSpPr>
                <p:grpSp>
                  <p:nvGrpSpPr>
                    <p:cNvPr id="7" name="Group 6"/>
                    <p:cNvGrpSpPr/>
                    <p:nvPr/>
                  </p:nvGrpSpPr>
                  <p:grpSpPr>
                    <a:xfrm>
                      <a:off x="1171222" y="656162"/>
                      <a:ext cx="2080878" cy="2709339"/>
                      <a:chOff x="1171222" y="656162"/>
                      <a:chExt cx="2080878" cy="2709339"/>
                    </a:xfrm>
                  </p:grpSpPr>
                  <p:grpSp>
                    <p:nvGrpSpPr>
                      <p:cNvPr id="132" name="Group 131"/>
                      <p:cNvGrpSpPr/>
                      <p:nvPr/>
                    </p:nvGrpSpPr>
                    <p:grpSpPr>
                      <a:xfrm>
                        <a:off x="1171222" y="656162"/>
                        <a:ext cx="2080878" cy="2709339"/>
                        <a:chOff x="1171222" y="656162"/>
                        <a:chExt cx="2080878" cy="2709339"/>
                      </a:xfrm>
                    </p:grpSpPr>
                    <p:sp>
                      <p:nvSpPr>
                        <p:cNvPr id="121" name="Freeform 120"/>
                        <p:cNvSpPr/>
                        <p:nvPr/>
                      </p:nvSpPr>
                      <p:spPr>
                        <a:xfrm>
                          <a:off x="1171222" y="656162"/>
                          <a:ext cx="1974145" cy="2709339"/>
                        </a:xfrm>
                        <a:custGeom>
                          <a:avLst/>
                          <a:gdLst>
                            <a:gd name="connsiteX0" fmla="*/ 133350 w 1784350"/>
                            <a:gd name="connsiteY0" fmla="*/ 0 h 2476500"/>
                            <a:gd name="connsiteX1" fmla="*/ 133350 w 1784350"/>
                            <a:gd name="connsiteY1" fmla="*/ 0 h 2476500"/>
                            <a:gd name="connsiteX2" fmla="*/ 514350 w 1784350"/>
                            <a:gd name="connsiteY2" fmla="*/ 349250 h 2476500"/>
                            <a:gd name="connsiteX3" fmla="*/ 946150 w 1784350"/>
                            <a:gd name="connsiteY3" fmla="*/ 711200 h 2476500"/>
                            <a:gd name="connsiteX4" fmla="*/ 1466850 w 1784350"/>
                            <a:gd name="connsiteY4" fmla="*/ 1016000 h 2476500"/>
                            <a:gd name="connsiteX5" fmla="*/ 1727200 w 1784350"/>
                            <a:gd name="connsiteY5" fmla="*/ 1162050 h 2476500"/>
                            <a:gd name="connsiteX6" fmla="*/ 1784350 w 1784350"/>
                            <a:gd name="connsiteY6" fmla="*/ 1244600 h 2476500"/>
                            <a:gd name="connsiteX7" fmla="*/ 1733550 w 1784350"/>
                            <a:gd name="connsiteY7" fmla="*/ 1339850 h 2476500"/>
                            <a:gd name="connsiteX8" fmla="*/ 1257300 w 1784350"/>
                            <a:gd name="connsiteY8" fmla="*/ 1682750 h 2476500"/>
                            <a:gd name="connsiteX9" fmla="*/ 692150 w 1784350"/>
                            <a:gd name="connsiteY9" fmla="*/ 2076450 h 2476500"/>
                            <a:gd name="connsiteX10" fmla="*/ 0 w 1784350"/>
                            <a:gd name="connsiteY10" fmla="*/ 2476500 h 2476500"/>
                            <a:gd name="connsiteX0" fmla="*/ 133350 w 1784350"/>
                            <a:gd name="connsiteY0" fmla="*/ 0 h 2476500"/>
                            <a:gd name="connsiteX1" fmla="*/ 133350 w 1784350"/>
                            <a:gd name="connsiteY1" fmla="*/ 0 h 2476500"/>
                            <a:gd name="connsiteX2" fmla="*/ 514350 w 1784350"/>
                            <a:gd name="connsiteY2" fmla="*/ 349250 h 2476500"/>
                            <a:gd name="connsiteX3" fmla="*/ 971550 w 1784350"/>
                            <a:gd name="connsiteY3" fmla="*/ 704850 h 2476500"/>
                            <a:gd name="connsiteX4" fmla="*/ 1466850 w 1784350"/>
                            <a:gd name="connsiteY4" fmla="*/ 1016000 h 2476500"/>
                            <a:gd name="connsiteX5" fmla="*/ 1727200 w 1784350"/>
                            <a:gd name="connsiteY5" fmla="*/ 1162050 h 2476500"/>
                            <a:gd name="connsiteX6" fmla="*/ 1784350 w 1784350"/>
                            <a:gd name="connsiteY6" fmla="*/ 1244600 h 2476500"/>
                            <a:gd name="connsiteX7" fmla="*/ 1733550 w 1784350"/>
                            <a:gd name="connsiteY7" fmla="*/ 1339850 h 2476500"/>
                            <a:gd name="connsiteX8" fmla="*/ 1257300 w 1784350"/>
                            <a:gd name="connsiteY8" fmla="*/ 1682750 h 2476500"/>
                            <a:gd name="connsiteX9" fmla="*/ 692150 w 1784350"/>
                            <a:gd name="connsiteY9" fmla="*/ 2076450 h 2476500"/>
                            <a:gd name="connsiteX10" fmla="*/ 0 w 1784350"/>
                            <a:gd name="connsiteY10" fmla="*/ 2476500 h 2476500"/>
                            <a:gd name="connsiteX0" fmla="*/ 577850 w 2228850"/>
                            <a:gd name="connsiteY0" fmla="*/ 0 h 2686050"/>
                            <a:gd name="connsiteX1" fmla="*/ 577850 w 2228850"/>
                            <a:gd name="connsiteY1" fmla="*/ 0 h 2686050"/>
                            <a:gd name="connsiteX2" fmla="*/ 958850 w 2228850"/>
                            <a:gd name="connsiteY2" fmla="*/ 349250 h 2686050"/>
                            <a:gd name="connsiteX3" fmla="*/ 1416050 w 2228850"/>
                            <a:gd name="connsiteY3" fmla="*/ 704850 h 2686050"/>
                            <a:gd name="connsiteX4" fmla="*/ 1911350 w 2228850"/>
                            <a:gd name="connsiteY4" fmla="*/ 1016000 h 2686050"/>
                            <a:gd name="connsiteX5" fmla="*/ 2171700 w 2228850"/>
                            <a:gd name="connsiteY5" fmla="*/ 1162050 h 2686050"/>
                            <a:gd name="connsiteX6" fmla="*/ 2228850 w 2228850"/>
                            <a:gd name="connsiteY6" fmla="*/ 1244600 h 2686050"/>
                            <a:gd name="connsiteX7" fmla="*/ 2178050 w 2228850"/>
                            <a:gd name="connsiteY7" fmla="*/ 1339850 h 2686050"/>
                            <a:gd name="connsiteX8" fmla="*/ 1701800 w 2228850"/>
                            <a:gd name="connsiteY8" fmla="*/ 1682750 h 2686050"/>
                            <a:gd name="connsiteX9" fmla="*/ 1136650 w 2228850"/>
                            <a:gd name="connsiteY9" fmla="*/ 2076450 h 2686050"/>
                            <a:gd name="connsiteX10" fmla="*/ 0 w 2228850"/>
                            <a:gd name="connsiteY10" fmla="*/ 2686050 h 2686050"/>
                            <a:gd name="connsiteX0" fmla="*/ 577850 w 2228850"/>
                            <a:gd name="connsiteY0" fmla="*/ 285750 h 2971800"/>
                            <a:gd name="connsiteX1" fmla="*/ 273050 w 2228850"/>
                            <a:gd name="connsiteY1" fmla="*/ 0 h 2971800"/>
                            <a:gd name="connsiteX2" fmla="*/ 958850 w 2228850"/>
                            <a:gd name="connsiteY2" fmla="*/ 635000 h 2971800"/>
                            <a:gd name="connsiteX3" fmla="*/ 1416050 w 2228850"/>
                            <a:gd name="connsiteY3" fmla="*/ 990600 h 2971800"/>
                            <a:gd name="connsiteX4" fmla="*/ 1911350 w 2228850"/>
                            <a:gd name="connsiteY4" fmla="*/ 1301750 h 2971800"/>
                            <a:gd name="connsiteX5" fmla="*/ 2171700 w 2228850"/>
                            <a:gd name="connsiteY5" fmla="*/ 1447800 h 2971800"/>
                            <a:gd name="connsiteX6" fmla="*/ 2228850 w 2228850"/>
                            <a:gd name="connsiteY6" fmla="*/ 1530350 h 2971800"/>
                            <a:gd name="connsiteX7" fmla="*/ 2178050 w 2228850"/>
                            <a:gd name="connsiteY7" fmla="*/ 1625600 h 2971800"/>
                            <a:gd name="connsiteX8" fmla="*/ 1701800 w 2228850"/>
                            <a:gd name="connsiteY8" fmla="*/ 1968500 h 2971800"/>
                            <a:gd name="connsiteX9" fmla="*/ 1136650 w 2228850"/>
                            <a:gd name="connsiteY9" fmla="*/ 2362200 h 2971800"/>
                            <a:gd name="connsiteX10" fmla="*/ 0 w 2228850"/>
                            <a:gd name="connsiteY10" fmla="*/ 2971800 h 2971800"/>
                            <a:gd name="connsiteX0" fmla="*/ 717550 w 2228850"/>
                            <a:gd name="connsiteY0" fmla="*/ 123167 h 2999717"/>
                            <a:gd name="connsiteX1" fmla="*/ 273050 w 2228850"/>
                            <a:gd name="connsiteY1" fmla="*/ 27917 h 2999717"/>
                            <a:gd name="connsiteX2" fmla="*/ 958850 w 2228850"/>
                            <a:gd name="connsiteY2" fmla="*/ 662917 h 2999717"/>
                            <a:gd name="connsiteX3" fmla="*/ 1416050 w 2228850"/>
                            <a:gd name="connsiteY3" fmla="*/ 1018517 h 2999717"/>
                            <a:gd name="connsiteX4" fmla="*/ 1911350 w 2228850"/>
                            <a:gd name="connsiteY4" fmla="*/ 1329667 h 2999717"/>
                            <a:gd name="connsiteX5" fmla="*/ 2171700 w 2228850"/>
                            <a:gd name="connsiteY5" fmla="*/ 1475717 h 2999717"/>
                            <a:gd name="connsiteX6" fmla="*/ 2228850 w 2228850"/>
                            <a:gd name="connsiteY6" fmla="*/ 1558267 h 2999717"/>
                            <a:gd name="connsiteX7" fmla="*/ 2178050 w 2228850"/>
                            <a:gd name="connsiteY7" fmla="*/ 1653517 h 2999717"/>
                            <a:gd name="connsiteX8" fmla="*/ 1701800 w 2228850"/>
                            <a:gd name="connsiteY8" fmla="*/ 1996417 h 2999717"/>
                            <a:gd name="connsiteX9" fmla="*/ 1136650 w 2228850"/>
                            <a:gd name="connsiteY9" fmla="*/ 2390117 h 2999717"/>
                            <a:gd name="connsiteX10" fmla="*/ 0 w 2228850"/>
                            <a:gd name="connsiteY10" fmla="*/ 2999717 h 2999717"/>
                            <a:gd name="connsiteX0" fmla="*/ 35177 w 2378327"/>
                            <a:gd name="connsiteY0" fmla="*/ 8971 h 3133171"/>
                            <a:gd name="connsiteX1" fmla="*/ 422527 w 2378327"/>
                            <a:gd name="connsiteY1" fmla="*/ 161371 h 3133171"/>
                            <a:gd name="connsiteX2" fmla="*/ 1108327 w 2378327"/>
                            <a:gd name="connsiteY2" fmla="*/ 796371 h 3133171"/>
                            <a:gd name="connsiteX3" fmla="*/ 1565527 w 2378327"/>
                            <a:gd name="connsiteY3" fmla="*/ 1151971 h 3133171"/>
                            <a:gd name="connsiteX4" fmla="*/ 2060827 w 2378327"/>
                            <a:gd name="connsiteY4" fmla="*/ 1463121 h 3133171"/>
                            <a:gd name="connsiteX5" fmla="*/ 2321177 w 2378327"/>
                            <a:gd name="connsiteY5" fmla="*/ 1609171 h 3133171"/>
                            <a:gd name="connsiteX6" fmla="*/ 2378327 w 2378327"/>
                            <a:gd name="connsiteY6" fmla="*/ 1691721 h 3133171"/>
                            <a:gd name="connsiteX7" fmla="*/ 2327527 w 2378327"/>
                            <a:gd name="connsiteY7" fmla="*/ 1786971 h 3133171"/>
                            <a:gd name="connsiteX8" fmla="*/ 1851277 w 2378327"/>
                            <a:gd name="connsiteY8" fmla="*/ 2129871 h 3133171"/>
                            <a:gd name="connsiteX9" fmla="*/ 1286127 w 2378327"/>
                            <a:gd name="connsiteY9" fmla="*/ 2523571 h 3133171"/>
                            <a:gd name="connsiteX10" fmla="*/ 149477 w 2378327"/>
                            <a:gd name="connsiteY10" fmla="*/ 3133171 h 3133171"/>
                            <a:gd name="connsiteX0" fmla="*/ 20940 w 2364090"/>
                            <a:gd name="connsiteY0" fmla="*/ 1703 h 3125903"/>
                            <a:gd name="connsiteX1" fmla="*/ 732140 w 2364090"/>
                            <a:gd name="connsiteY1" fmla="*/ 522403 h 3125903"/>
                            <a:gd name="connsiteX2" fmla="*/ 1094090 w 2364090"/>
                            <a:gd name="connsiteY2" fmla="*/ 789103 h 3125903"/>
                            <a:gd name="connsiteX3" fmla="*/ 1551290 w 2364090"/>
                            <a:gd name="connsiteY3" fmla="*/ 1144703 h 3125903"/>
                            <a:gd name="connsiteX4" fmla="*/ 2046590 w 2364090"/>
                            <a:gd name="connsiteY4" fmla="*/ 1455853 h 3125903"/>
                            <a:gd name="connsiteX5" fmla="*/ 2306940 w 2364090"/>
                            <a:gd name="connsiteY5" fmla="*/ 1601903 h 3125903"/>
                            <a:gd name="connsiteX6" fmla="*/ 2364090 w 2364090"/>
                            <a:gd name="connsiteY6" fmla="*/ 1684453 h 3125903"/>
                            <a:gd name="connsiteX7" fmla="*/ 2313290 w 2364090"/>
                            <a:gd name="connsiteY7" fmla="*/ 1779703 h 3125903"/>
                            <a:gd name="connsiteX8" fmla="*/ 1837040 w 2364090"/>
                            <a:gd name="connsiteY8" fmla="*/ 2122603 h 3125903"/>
                            <a:gd name="connsiteX9" fmla="*/ 1271890 w 2364090"/>
                            <a:gd name="connsiteY9" fmla="*/ 2516303 h 3125903"/>
                            <a:gd name="connsiteX10" fmla="*/ 135240 w 2364090"/>
                            <a:gd name="connsiteY10" fmla="*/ 3125903 h 3125903"/>
                            <a:gd name="connsiteX0" fmla="*/ 279400 w 2228850"/>
                            <a:gd name="connsiteY0" fmla="*/ 3481 h 2854631"/>
                            <a:gd name="connsiteX1" fmla="*/ 596900 w 2228850"/>
                            <a:gd name="connsiteY1" fmla="*/ 251131 h 2854631"/>
                            <a:gd name="connsiteX2" fmla="*/ 958850 w 2228850"/>
                            <a:gd name="connsiteY2" fmla="*/ 517831 h 2854631"/>
                            <a:gd name="connsiteX3" fmla="*/ 1416050 w 2228850"/>
                            <a:gd name="connsiteY3" fmla="*/ 873431 h 2854631"/>
                            <a:gd name="connsiteX4" fmla="*/ 1911350 w 2228850"/>
                            <a:gd name="connsiteY4" fmla="*/ 1184581 h 2854631"/>
                            <a:gd name="connsiteX5" fmla="*/ 2171700 w 2228850"/>
                            <a:gd name="connsiteY5" fmla="*/ 1330631 h 2854631"/>
                            <a:gd name="connsiteX6" fmla="*/ 2228850 w 2228850"/>
                            <a:gd name="connsiteY6" fmla="*/ 1413181 h 2854631"/>
                            <a:gd name="connsiteX7" fmla="*/ 2178050 w 2228850"/>
                            <a:gd name="connsiteY7" fmla="*/ 1508431 h 2854631"/>
                            <a:gd name="connsiteX8" fmla="*/ 1701800 w 2228850"/>
                            <a:gd name="connsiteY8" fmla="*/ 1851331 h 2854631"/>
                            <a:gd name="connsiteX9" fmla="*/ 1136650 w 2228850"/>
                            <a:gd name="connsiteY9" fmla="*/ 2245031 h 2854631"/>
                            <a:gd name="connsiteX10" fmla="*/ 0 w 2228850"/>
                            <a:gd name="connsiteY10" fmla="*/ 2854631 h 2854631"/>
                            <a:gd name="connsiteX0" fmla="*/ 279400 w 2228850"/>
                            <a:gd name="connsiteY0" fmla="*/ 22955 h 2874105"/>
                            <a:gd name="connsiteX1" fmla="*/ 596900 w 2228850"/>
                            <a:gd name="connsiteY1" fmla="*/ 270605 h 2874105"/>
                            <a:gd name="connsiteX2" fmla="*/ 958850 w 2228850"/>
                            <a:gd name="connsiteY2" fmla="*/ 537305 h 2874105"/>
                            <a:gd name="connsiteX3" fmla="*/ 1416050 w 2228850"/>
                            <a:gd name="connsiteY3" fmla="*/ 892905 h 2874105"/>
                            <a:gd name="connsiteX4" fmla="*/ 1911350 w 2228850"/>
                            <a:gd name="connsiteY4" fmla="*/ 1204055 h 2874105"/>
                            <a:gd name="connsiteX5" fmla="*/ 2171700 w 2228850"/>
                            <a:gd name="connsiteY5" fmla="*/ 1350105 h 2874105"/>
                            <a:gd name="connsiteX6" fmla="*/ 2228850 w 2228850"/>
                            <a:gd name="connsiteY6" fmla="*/ 1432655 h 2874105"/>
                            <a:gd name="connsiteX7" fmla="*/ 2178050 w 2228850"/>
                            <a:gd name="connsiteY7" fmla="*/ 1527905 h 2874105"/>
                            <a:gd name="connsiteX8" fmla="*/ 1701800 w 2228850"/>
                            <a:gd name="connsiteY8" fmla="*/ 1870805 h 2874105"/>
                            <a:gd name="connsiteX9" fmla="*/ 1136650 w 2228850"/>
                            <a:gd name="connsiteY9" fmla="*/ 2264505 h 2874105"/>
                            <a:gd name="connsiteX10" fmla="*/ 0 w 2228850"/>
                            <a:gd name="connsiteY10" fmla="*/ 2874105 h 2874105"/>
                            <a:gd name="connsiteX0" fmla="*/ 127000 w 2228850"/>
                            <a:gd name="connsiteY0" fmla="*/ 21609 h 2898159"/>
                            <a:gd name="connsiteX1" fmla="*/ 596900 w 2228850"/>
                            <a:gd name="connsiteY1" fmla="*/ 294659 h 2898159"/>
                            <a:gd name="connsiteX2" fmla="*/ 958850 w 2228850"/>
                            <a:gd name="connsiteY2" fmla="*/ 561359 h 2898159"/>
                            <a:gd name="connsiteX3" fmla="*/ 1416050 w 2228850"/>
                            <a:gd name="connsiteY3" fmla="*/ 916959 h 2898159"/>
                            <a:gd name="connsiteX4" fmla="*/ 1911350 w 2228850"/>
                            <a:gd name="connsiteY4" fmla="*/ 1228109 h 2898159"/>
                            <a:gd name="connsiteX5" fmla="*/ 2171700 w 2228850"/>
                            <a:gd name="connsiteY5" fmla="*/ 1374159 h 2898159"/>
                            <a:gd name="connsiteX6" fmla="*/ 2228850 w 2228850"/>
                            <a:gd name="connsiteY6" fmla="*/ 1456709 h 2898159"/>
                            <a:gd name="connsiteX7" fmla="*/ 2178050 w 2228850"/>
                            <a:gd name="connsiteY7" fmla="*/ 1551959 h 2898159"/>
                            <a:gd name="connsiteX8" fmla="*/ 1701800 w 2228850"/>
                            <a:gd name="connsiteY8" fmla="*/ 1894859 h 2898159"/>
                            <a:gd name="connsiteX9" fmla="*/ 1136650 w 2228850"/>
                            <a:gd name="connsiteY9" fmla="*/ 2288559 h 2898159"/>
                            <a:gd name="connsiteX10" fmla="*/ 0 w 2228850"/>
                            <a:gd name="connsiteY10" fmla="*/ 2898159 h 2898159"/>
                            <a:gd name="connsiteX0" fmla="*/ 127000 w 2228850"/>
                            <a:gd name="connsiteY0" fmla="*/ 10323 h 2886873"/>
                            <a:gd name="connsiteX1" fmla="*/ 596900 w 2228850"/>
                            <a:gd name="connsiteY1" fmla="*/ 283373 h 2886873"/>
                            <a:gd name="connsiteX2" fmla="*/ 958850 w 2228850"/>
                            <a:gd name="connsiteY2" fmla="*/ 550073 h 2886873"/>
                            <a:gd name="connsiteX3" fmla="*/ 1416050 w 2228850"/>
                            <a:gd name="connsiteY3" fmla="*/ 905673 h 2886873"/>
                            <a:gd name="connsiteX4" fmla="*/ 1911350 w 2228850"/>
                            <a:gd name="connsiteY4" fmla="*/ 1216823 h 2886873"/>
                            <a:gd name="connsiteX5" fmla="*/ 2171700 w 2228850"/>
                            <a:gd name="connsiteY5" fmla="*/ 1362873 h 2886873"/>
                            <a:gd name="connsiteX6" fmla="*/ 2228850 w 2228850"/>
                            <a:gd name="connsiteY6" fmla="*/ 1445423 h 2886873"/>
                            <a:gd name="connsiteX7" fmla="*/ 2178050 w 2228850"/>
                            <a:gd name="connsiteY7" fmla="*/ 1540673 h 2886873"/>
                            <a:gd name="connsiteX8" fmla="*/ 1701800 w 2228850"/>
                            <a:gd name="connsiteY8" fmla="*/ 1883573 h 2886873"/>
                            <a:gd name="connsiteX9" fmla="*/ 1136650 w 2228850"/>
                            <a:gd name="connsiteY9" fmla="*/ 2277273 h 2886873"/>
                            <a:gd name="connsiteX10" fmla="*/ 0 w 2228850"/>
                            <a:gd name="connsiteY10" fmla="*/ 2886873 h 2886873"/>
                            <a:gd name="connsiteX0" fmla="*/ 88900 w 2228850"/>
                            <a:gd name="connsiteY0" fmla="*/ 10323 h 2886873"/>
                            <a:gd name="connsiteX1" fmla="*/ 596900 w 2228850"/>
                            <a:gd name="connsiteY1" fmla="*/ 283373 h 2886873"/>
                            <a:gd name="connsiteX2" fmla="*/ 958850 w 2228850"/>
                            <a:gd name="connsiteY2" fmla="*/ 550073 h 2886873"/>
                            <a:gd name="connsiteX3" fmla="*/ 1416050 w 2228850"/>
                            <a:gd name="connsiteY3" fmla="*/ 905673 h 2886873"/>
                            <a:gd name="connsiteX4" fmla="*/ 1911350 w 2228850"/>
                            <a:gd name="connsiteY4" fmla="*/ 1216823 h 2886873"/>
                            <a:gd name="connsiteX5" fmla="*/ 2171700 w 2228850"/>
                            <a:gd name="connsiteY5" fmla="*/ 1362873 h 2886873"/>
                            <a:gd name="connsiteX6" fmla="*/ 2228850 w 2228850"/>
                            <a:gd name="connsiteY6" fmla="*/ 1445423 h 2886873"/>
                            <a:gd name="connsiteX7" fmla="*/ 2178050 w 2228850"/>
                            <a:gd name="connsiteY7" fmla="*/ 1540673 h 2886873"/>
                            <a:gd name="connsiteX8" fmla="*/ 1701800 w 2228850"/>
                            <a:gd name="connsiteY8" fmla="*/ 1883573 h 2886873"/>
                            <a:gd name="connsiteX9" fmla="*/ 1136650 w 2228850"/>
                            <a:gd name="connsiteY9" fmla="*/ 2277273 h 2886873"/>
                            <a:gd name="connsiteX10" fmla="*/ 0 w 2228850"/>
                            <a:gd name="connsiteY10" fmla="*/ 2886873 h 2886873"/>
                            <a:gd name="connsiteX0" fmla="*/ 7975 w 2147925"/>
                            <a:gd name="connsiteY0" fmla="*/ 10323 h 2861473"/>
                            <a:gd name="connsiteX1" fmla="*/ 515975 w 2147925"/>
                            <a:gd name="connsiteY1" fmla="*/ 283373 h 2861473"/>
                            <a:gd name="connsiteX2" fmla="*/ 877925 w 2147925"/>
                            <a:gd name="connsiteY2" fmla="*/ 550073 h 2861473"/>
                            <a:gd name="connsiteX3" fmla="*/ 1335125 w 2147925"/>
                            <a:gd name="connsiteY3" fmla="*/ 905673 h 2861473"/>
                            <a:gd name="connsiteX4" fmla="*/ 1830425 w 2147925"/>
                            <a:gd name="connsiteY4" fmla="*/ 1216823 h 2861473"/>
                            <a:gd name="connsiteX5" fmla="*/ 2090775 w 2147925"/>
                            <a:gd name="connsiteY5" fmla="*/ 1362873 h 2861473"/>
                            <a:gd name="connsiteX6" fmla="*/ 2147925 w 2147925"/>
                            <a:gd name="connsiteY6" fmla="*/ 1445423 h 2861473"/>
                            <a:gd name="connsiteX7" fmla="*/ 2097125 w 2147925"/>
                            <a:gd name="connsiteY7" fmla="*/ 1540673 h 2861473"/>
                            <a:gd name="connsiteX8" fmla="*/ 1620875 w 2147925"/>
                            <a:gd name="connsiteY8" fmla="*/ 1883573 h 2861473"/>
                            <a:gd name="connsiteX9" fmla="*/ 1055725 w 2147925"/>
                            <a:gd name="connsiteY9" fmla="*/ 2277273 h 2861473"/>
                            <a:gd name="connsiteX10" fmla="*/ 103225 w 2147925"/>
                            <a:gd name="connsiteY10" fmla="*/ 2861473 h 2861473"/>
                            <a:gd name="connsiteX0" fmla="*/ 7975 w 2147925"/>
                            <a:gd name="connsiteY0" fmla="*/ 10323 h 2861473"/>
                            <a:gd name="connsiteX1" fmla="*/ 515975 w 2147925"/>
                            <a:gd name="connsiteY1" fmla="*/ 283373 h 2861473"/>
                            <a:gd name="connsiteX2" fmla="*/ 877925 w 2147925"/>
                            <a:gd name="connsiteY2" fmla="*/ 550073 h 2861473"/>
                            <a:gd name="connsiteX3" fmla="*/ 1335125 w 2147925"/>
                            <a:gd name="connsiteY3" fmla="*/ 905673 h 2861473"/>
                            <a:gd name="connsiteX4" fmla="*/ 1830425 w 2147925"/>
                            <a:gd name="connsiteY4" fmla="*/ 1216823 h 2861473"/>
                            <a:gd name="connsiteX5" fmla="*/ 2090775 w 2147925"/>
                            <a:gd name="connsiteY5" fmla="*/ 1362873 h 2861473"/>
                            <a:gd name="connsiteX6" fmla="*/ 2147925 w 2147925"/>
                            <a:gd name="connsiteY6" fmla="*/ 1445423 h 2861473"/>
                            <a:gd name="connsiteX7" fmla="*/ 2097125 w 2147925"/>
                            <a:gd name="connsiteY7" fmla="*/ 1540673 h 2861473"/>
                            <a:gd name="connsiteX8" fmla="*/ 1620875 w 2147925"/>
                            <a:gd name="connsiteY8" fmla="*/ 1883573 h 2861473"/>
                            <a:gd name="connsiteX9" fmla="*/ 1055725 w 2147925"/>
                            <a:gd name="connsiteY9" fmla="*/ 2277273 h 2861473"/>
                            <a:gd name="connsiteX10" fmla="*/ 103225 w 2147925"/>
                            <a:gd name="connsiteY10" fmla="*/ 2861473 h 2861473"/>
                            <a:gd name="connsiteX0" fmla="*/ 7975 w 2147925"/>
                            <a:gd name="connsiteY0" fmla="*/ 10323 h 2861473"/>
                            <a:gd name="connsiteX1" fmla="*/ 515975 w 2147925"/>
                            <a:gd name="connsiteY1" fmla="*/ 283373 h 2861473"/>
                            <a:gd name="connsiteX2" fmla="*/ 877925 w 2147925"/>
                            <a:gd name="connsiteY2" fmla="*/ 550073 h 2861473"/>
                            <a:gd name="connsiteX3" fmla="*/ 1335125 w 2147925"/>
                            <a:gd name="connsiteY3" fmla="*/ 905673 h 2861473"/>
                            <a:gd name="connsiteX4" fmla="*/ 1830425 w 2147925"/>
                            <a:gd name="connsiteY4" fmla="*/ 1216823 h 2861473"/>
                            <a:gd name="connsiteX5" fmla="*/ 2090775 w 2147925"/>
                            <a:gd name="connsiteY5" fmla="*/ 1362873 h 2861473"/>
                            <a:gd name="connsiteX6" fmla="*/ 2147925 w 2147925"/>
                            <a:gd name="connsiteY6" fmla="*/ 1445423 h 2861473"/>
                            <a:gd name="connsiteX7" fmla="*/ 2097125 w 2147925"/>
                            <a:gd name="connsiteY7" fmla="*/ 1540673 h 2861473"/>
                            <a:gd name="connsiteX8" fmla="*/ 1620875 w 2147925"/>
                            <a:gd name="connsiteY8" fmla="*/ 1883573 h 2861473"/>
                            <a:gd name="connsiteX9" fmla="*/ 985875 w 2147925"/>
                            <a:gd name="connsiteY9" fmla="*/ 2302673 h 2861473"/>
                            <a:gd name="connsiteX10" fmla="*/ 103225 w 2147925"/>
                            <a:gd name="connsiteY10" fmla="*/ 2861473 h 2861473"/>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0 w 2269067"/>
                            <a:gd name="connsiteY10" fmla="*/ 3018106 h 3018106"/>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749300 w 2269067"/>
                            <a:gd name="connsiteY10" fmla="*/ 2527040 h 3018106"/>
                            <a:gd name="connsiteX11" fmla="*/ 0 w 2269067"/>
                            <a:gd name="connsiteY11" fmla="*/ 3018106 h 3018106"/>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465666 w 2269067"/>
                            <a:gd name="connsiteY10" fmla="*/ 2696373 h 3018106"/>
                            <a:gd name="connsiteX11" fmla="*/ 0 w 2269067"/>
                            <a:gd name="connsiteY11" fmla="*/ 3018106 h 3018106"/>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465666 w 2269067"/>
                            <a:gd name="connsiteY10" fmla="*/ 2696373 h 3018106"/>
                            <a:gd name="connsiteX11" fmla="*/ 114300 w 2269067"/>
                            <a:gd name="connsiteY11" fmla="*/ 2929206 h 3018106"/>
                            <a:gd name="connsiteX12" fmla="*/ 0 w 2269067"/>
                            <a:gd name="connsiteY12" fmla="*/ 3018106 h 3018106"/>
                            <a:gd name="connsiteX0" fmla="*/ 95250 w 2235200"/>
                            <a:gd name="connsiteY0" fmla="*/ 10323 h 2929206"/>
                            <a:gd name="connsiteX1" fmla="*/ 603250 w 2235200"/>
                            <a:gd name="connsiteY1" fmla="*/ 283373 h 2929206"/>
                            <a:gd name="connsiteX2" fmla="*/ 965200 w 2235200"/>
                            <a:gd name="connsiteY2" fmla="*/ 550073 h 2929206"/>
                            <a:gd name="connsiteX3" fmla="*/ 1422400 w 2235200"/>
                            <a:gd name="connsiteY3" fmla="*/ 905673 h 2929206"/>
                            <a:gd name="connsiteX4" fmla="*/ 1917700 w 2235200"/>
                            <a:gd name="connsiteY4" fmla="*/ 1216823 h 2929206"/>
                            <a:gd name="connsiteX5" fmla="*/ 2178050 w 2235200"/>
                            <a:gd name="connsiteY5" fmla="*/ 1362873 h 2929206"/>
                            <a:gd name="connsiteX6" fmla="*/ 2235200 w 2235200"/>
                            <a:gd name="connsiteY6" fmla="*/ 1445423 h 2929206"/>
                            <a:gd name="connsiteX7" fmla="*/ 2184400 w 2235200"/>
                            <a:gd name="connsiteY7" fmla="*/ 1540673 h 2929206"/>
                            <a:gd name="connsiteX8" fmla="*/ 1708150 w 2235200"/>
                            <a:gd name="connsiteY8" fmla="*/ 1883573 h 2929206"/>
                            <a:gd name="connsiteX9" fmla="*/ 1073150 w 2235200"/>
                            <a:gd name="connsiteY9" fmla="*/ 2302673 h 2929206"/>
                            <a:gd name="connsiteX10" fmla="*/ 431799 w 2235200"/>
                            <a:gd name="connsiteY10" fmla="*/ 2696373 h 2929206"/>
                            <a:gd name="connsiteX11" fmla="*/ 80433 w 2235200"/>
                            <a:gd name="connsiteY11" fmla="*/ 2929206 h 2929206"/>
                            <a:gd name="connsiteX12" fmla="*/ 0 w 2235200"/>
                            <a:gd name="connsiteY12" fmla="*/ 1904739 h 2929206"/>
                            <a:gd name="connsiteX0" fmla="*/ 162984 w 2302934"/>
                            <a:gd name="connsiteY0" fmla="*/ 10323 h 3039273"/>
                            <a:gd name="connsiteX1" fmla="*/ 670984 w 2302934"/>
                            <a:gd name="connsiteY1" fmla="*/ 283373 h 3039273"/>
                            <a:gd name="connsiteX2" fmla="*/ 1032934 w 2302934"/>
                            <a:gd name="connsiteY2" fmla="*/ 550073 h 3039273"/>
                            <a:gd name="connsiteX3" fmla="*/ 1490134 w 2302934"/>
                            <a:gd name="connsiteY3" fmla="*/ 905673 h 3039273"/>
                            <a:gd name="connsiteX4" fmla="*/ 1985434 w 2302934"/>
                            <a:gd name="connsiteY4" fmla="*/ 1216823 h 3039273"/>
                            <a:gd name="connsiteX5" fmla="*/ 2245784 w 2302934"/>
                            <a:gd name="connsiteY5" fmla="*/ 1362873 h 3039273"/>
                            <a:gd name="connsiteX6" fmla="*/ 2302934 w 2302934"/>
                            <a:gd name="connsiteY6" fmla="*/ 1445423 h 3039273"/>
                            <a:gd name="connsiteX7" fmla="*/ 2252134 w 2302934"/>
                            <a:gd name="connsiteY7" fmla="*/ 1540673 h 3039273"/>
                            <a:gd name="connsiteX8" fmla="*/ 1775884 w 2302934"/>
                            <a:gd name="connsiteY8" fmla="*/ 1883573 h 3039273"/>
                            <a:gd name="connsiteX9" fmla="*/ 1140884 w 2302934"/>
                            <a:gd name="connsiteY9" fmla="*/ 2302673 h 3039273"/>
                            <a:gd name="connsiteX10" fmla="*/ 499533 w 2302934"/>
                            <a:gd name="connsiteY10" fmla="*/ 2696373 h 3039273"/>
                            <a:gd name="connsiteX11" fmla="*/ 0 w 2302934"/>
                            <a:gd name="connsiteY11" fmla="*/ 3039273 h 3039273"/>
                            <a:gd name="connsiteX12" fmla="*/ 67734 w 2302934"/>
                            <a:gd name="connsiteY12" fmla="*/ 1904739 h 3039273"/>
                            <a:gd name="connsiteX0" fmla="*/ 162984 w 2302934"/>
                            <a:gd name="connsiteY0" fmla="*/ 10323 h 3039273"/>
                            <a:gd name="connsiteX1" fmla="*/ 670984 w 2302934"/>
                            <a:gd name="connsiteY1" fmla="*/ 283373 h 3039273"/>
                            <a:gd name="connsiteX2" fmla="*/ 1032934 w 2302934"/>
                            <a:gd name="connsiteY2" fmla="*/ 550073 h 3039273"/>
                            <a:gd name="connsiteX3" fmla="*/ 1490134 w 2302934"/>
                            <a:gd name="connsiteY3" fmla="*/ 905673 h 3039273"/>
                            <a:gd name="connsiteX4" fmla="*/ 1985434 w 2302934"/>
                            <a:gd name="connsiteY4" fmla="*/ 1216823 h 3039273"/>
                            <a:gd name="connsiteX5" fmla="*/ 2245784 w 2302934"/>
                            <a:gd name="connsiteY5" fmla="*/ 1362873 h 3039273"/>
                            <a:gd name="connsiteX6" fmla="*/ 2302934 w 2302934"/>
                            <a:gd name="connsiteY6" fmla="*/ 1445423 h 3039273"/>
                            <a:gd name="connsiteX7" fmla="*/ 2252134 w 2302934"/>
                            <a:gd name="connsiteY7" fmla="*/ 1540673 h 3039273"/>
                            <a:gd name="connsiteX8" fmla="*/ 1775884 w 2302934"/>
                            <a:gd name="connsiteY8" fmla="*/ 1883573 h 3039273"/>
                            <a:gd name="connsiteX9" fmla="*/ 1140884 w 2302934"/>
                            <a:gd name="connsiteY9" fmla="*/ 2302673 h 3039273"/>
                            <a:gd name="connsiteX10" fmla="*/ 499533 w 2302934"/>
                            <a:gd name="connsiteY10" fmla="*/ 2696373 h 3039273"/>
                            <a:gd name="connsiteX11" fmla="*/ 0 w 2302934"/>
                            <a:gd name="connsiteY11" fmla="*/ 3039273 h 3039273"/>
                            <a:gd name="connsiteX12" fmla="*/ 93134 w 2302934"/>
                            <a:gd name="connsiteY12" fmla="*/ 1447539 h 3039273"/>
                            <a:gd name="connsiteX0" fmla="*/ 162984 w 2302934"/>
                            <a:gd name="connsiteY0" fmla="*/ 10624 h 3039574"/>
                            <a:gd name="connsiteX1" fmla="*/ 670984 w 2302934"/>
                            <a:gd name="connsiteY1" fmla="*/ 283674 h 3039574"/>
                            <a:gd name="connsiteX2" fmla="*/ 1011767 w 2302934"/>
                            <a:gd name="connsiteY2" fmla="*/ 603290 h 3039574"/>
                            <a:gd name="connsiteX3" fmla="*/ 1490134 w 2302934"/>
                            <a:gd name="connsiteY3" fmla="*/ 905974 h 3039574"/>
                            <a:gd name="connsiteX4" fmla="*/ 1985434 w 2302934"/>
                            <a:gd name="connsiteY4" fmla="*/ 1217124 h 3039574"/>
                            <a:gd name="connsiteX5" fmla="*/ 2245784 w 2302934"/>
                            <a:gd name="connsiteY5" fmla="*/ 1363174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985434 w 2302934"/>
                            <a:gd name="connsiteY4" fmla="*/ 1217124 h 3039574"/>
                            <a:gd name="connsiteX5" fmla="*/ 2245784 w 2302934"/>
                            <a:gd name="connsiteY5" fmla="*/ 1363174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858434 w 2302934"/>
                            <a:gd name="connsiteY4" fmla="*/ 1217124 h 3039574"/>
                            <a:gd name="connsiteX5" fmla="*/ 2245784 w 2302934"/>
                            <a:gd name="connsiteY5" fmla="*/ 1363174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858434 w 2302934"/>
                            <a:gd name="connsiteY4" fmla="*/ 1217124 h 3039574"/>
                            <a:gd name="connsiteX5" fmla="*/ 2093384 w 2302934"/>
                            <a:gd name="connsiteY5" fmla="*/ 1329307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858434 w 2302934"/>
                            <a:gd name="connsiteY4" fmla="*/ 1217124 h 3039574"/>
                            <a:gd name="connsiteX5" fmla="*/ 2093384 w 2302934"/>
                            <a:gd name="connsiteY5" fmla="*/ 1329307 h 3039574"/>
                            <a:gd name="connsiteX6" fmla="*/ 2302934 w 2302934"/>
                            <a:gd name="connsiteY6" fmla="*/ 1445724 h 3039574"/>
                            <a:gd name="connsiteX7" fmla="*/ 2032001 w 2302934"/>
                            <a:gd name="connsiteY7" fmla="*/ 1659507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93384 w 2184400"/>
                            <a:gd name="connsiteY5" fmla="*/ 1329307 h 3039574"/>
                            <a:gd name="connsiteX6" fmla="*/ 2184400 w 2184400"/>
                            <a:gd name="connsiteY6" fmla="*/ 1454191 h 3039574"/>
                            <a:gd name="connsiteX7" fmla="*/ 2032001 w 2184400"/>
                            <a:gd name="connsiteY7" fmla="*/ 1659507 h 3039574"/>
                            <a:gd name="connsiteX8" fmla="*/ 1775884 w 2184400"/>
                            <a:gd name="connsiteY8" fmla="*/ 1883874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51051 w 2184400"/>
                            <a:gd name="connsiteY5" fmla="*/ 1329307 h 3039574"/>
                            <a:gd name="connsiteX6" fmla="*/ 2184400 w 2184400"/>
                            <a:gd name="connsiteY6" fmla="*/ 1454191 h 3039574"/>
                            <a:gd name="connsiteX7" fmla="*/ 2032001 w 2184400"/>
                            <a:gd name="connsiteY7" fmla="*/ 1659507 h 3039574"/>
                            <a:gd name="connsiteX8" fmla="*/ 1775884 w 2184400"/>
                            <a:gd name="connsiteY8" fmla="*/ 1883874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51051 w 2184400"/>
                            <a:gd name="connsiteY5" fmla="*/ 1329307 h 3039574"/>
                            <a:gd name="connsiteX6" fmla="*/ 2184400 w 2184400"/>
                            <a:gd name="connsiteY6" fmla="*/ 1454191 h 3039574"/>
                            <a:gd name="connsiteX7" fmla="*/ 2032001 w 2184400"/>
                            <a:gd name="connsiteY7" fmla="*/ 1659507 h 3039574"/>
                            <a:gd name="connsiteX8" fmla="*/ 1775884 w 2184400"/>
                            <a:gd name="connsiteY8" fmla="*/ 1883874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51051 w 2184400"/>
                            <a:gd name="connsiteY5" fmla="*/ 1329307 h 3039574"/>
                            <a:gd name="connsiteX6" fmla="*/ 2184400 w 2184400"/>
                            <a:gd name="connsiteY6" fmla="*/ 1454191 h 3039574"/>
                            <a:gd name="connsiteX7" fmla="*/ 2032001 w 2184400"/>
                            <a:gd name="connsiteY7" fmla="*/ 1659507 h 3039574"/>
                            <a:gd name="connsiteX8" fmla="*/ 1640417 w 2184400"/>
                            <a:gd name="connsiteY8" fmla="*/ 1892341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9074 h 3038024"/>
                            <a:gd name="connsiteX1" fmla="*/ 663928 w 2184400"/>
                            <a:gd name="connsiteY1" fmla="*/ 331513 h 3038024"/>
                            <a:gd name="connsiteX2" fmla="*/ 1011767 w 2184400"/>
                            <a:gd name="connsiteY2" fmla="*/ 601740 h 3038024"/>
                            <a:gd name="connsiteX3" fmla="*/ 1437218 w 2184400"/>
                            <a:gd name="connsiteY3" fmla="*/ 957341 h 3038024"/>
                            <a:gd name="connsiteX4" fmla="*/ 1858434 w 2184400"/>
                            <a:gd name="connsiteY4" fmla="*/ 1215574 h 3038024"/>
                            <a:gd name="connsiteX5" fmla="*/ 2051051 w 2184400"/>
                            <a:gd name="connsiteY5" fmla="*/ 1327757 h 3038024"/>
                            <a:gd name="connsiteX6" fmla="*/ 2184400 w 2184400"/>
                            <a:gd name="connsiteY6" fmla="*/ 1452641 h 3038024"/>
                            <a:gd name="connsiteX7" fmla="*/ 2032001 w 2184400"/>
                            <a:gd name="connsiteY7" fmla="*/ 1657957 h 3038024"/>
                            <a:gd name="connsiteX8" fmla="*/ 1640417 w 2184400"/>
                            <a:gd name="connsiteY8" fmla="*/ 1890791 h 3038024"/>
                            <a:gd name="connsiteX9" fmla="*/ 1140884 w 2184400"/>
                            <a:gd name="connsiteY9" fmla="*/ 2301424 h 3038024"/>
                            <a:gd name="connsiteX10" fmla="*/ 499533 w 2184400"/>
                            <a:gd name="connsiteY10" fmla="*/ 2695124 h 3038024"/>
                            <a:gd name="connsiteX11" fmla="*/ 0 w 2184400"/>
                            <a:gd name="connsiteY11" fmla="*/ 3038024 h 3038024"/>
                            <a:gd name="connsiteX12" fmla="*/ 93134 w 2184400"/>
                            <a:gd name="connsiteY12" fmla="*/ 1446290 h 3038024"/>
                            <a:gd name="connsiteX0" fmla="*/ 402873 w 2184400"/>
                            <a:gd name="connsiteY0" fmla="*/ 20465 h 2823638"/>
                            <a:gd name="connsiteX1" fmla="*/ 663928 w 2184400"/>
                            <a:gd name="connsiteY1" fmla="*/ 117127 h 2823638"/>
                            <a:gd name="connsiteX2" fmla="*/ 1011767 w 2184400"/>
                            <a:gd name="connsiteY2" fmla="*/ 387354 h 2823638"/>
                            <a:gd name="connsiteX3" fmla="*/ 1437218 w 2184400"/>
                            <a:gd name="connsiteY3" fmla="*/ 742955 h 2823638"/>
                            <a:gd name="connsiteX4" fmla="*/ 1858434 w 2184400"/>
                            <a:gd name="connsiteY4" fmla="*/ 1001188 h 2823638"/>
                            <a:gd name="connsiteX5" fmla="*/ 2051051 w 2184400"/>
                            <a:gd name="connsiteY5" fmla="*/ 1113371 h 2823638"/>
                            <a:gd name="connsiteX6" fmla="*/ 2184400 w 2184400"/>
                            <a:gd name="connsiteY6" fmla="*/ 1238255 h 2823638"/>
                            <a:gd name="connsiteX7" fmla="*/ 2032001 w 2184400"/>
                            <a:gd name="connsiteY7" fmla="*/ 1443571 h 2823638"/>
                            <a:gd name="connsiteX8" fmla="*/ 1640417 w 2184400"/>
                            <a:gd name="connsiteY8" fmla="*/ 1676405 h 2823638"/>
                            <a:gd name="connsiteX9" fmla="*/ 1140884 w 2184400"/>
                            <a:gd name="connsiteY9" fmla="*/ 2087038 h 2823638"/>
                            <a:gd name="connsiteX10" fmla="*/ 499533 w 2184400"/>
                            <a:gd name="connsiteY10" fmla="*/ 2480738 h 2823638"/>
                            <a:gd name="connsiteX11" fmla="*/ 0 w 2184400"/>
                            <a:gd name="connsiteY11" fmla="*/ 2823638 h 2823638"/>
                            <a:gd name="connsiteX12" fmla="*/ 93134 w 2184400"/>
                            <a:gd name="connsiteY12" fmla="*/ 1231904 h 2823638"/>
                            <a:gd name="connsiteX0" fmla="*/ 438151 w 2184400"/>
                            <a:gd name="connsiteY0" fmla="*/ 20465 h 2823638"/>
                            <a:gd name="connsiteX1" fmla="*/ 663928 w 2184400"/>
                            <a:gd name="connsiteY1" fmla="*/ 117127 h 2823638"/>
                            <a:gd name="connsiteX2" fmla="*/ 1011767 w 2184400"/>
                            <a:gd name="connsiteY2" fmla="*/ 387354 h 2823638"/>
                            <a:gd name="connsiteX3" fmla="*/ 1437218 w 2184400"/>
                            <a:gd name="connsiteY3" fmla="*/ 742955 h 2823638"/>
                            <a:gd name="connsiteX4" fmla="*/ 1858434 w 2184400"/>
                            <a:gd name="connsiteY4" fmla="*/ 1001188 h 2823638"/>
                            <a:gd name="connsiteX5" fmla="*/ 2051051 w 2184400"/>
                            <a:gd name="connsiteY5" fmla="*/ 1113371 h 2823638"/>
                            <a:gd name="connsiteX6" fmla="*/ 2184400 w 2184400"/>
                            <a:gd name="connsiteY6" fmla="*/ 1238255 h 2823638"/>
                            <a:gd name="connsiteX7" fmla="*/ 2032001 w 2184400"/>
                            <a:gd name="connsiteY7" fmla="*/ 1443571 h 2823638"/>
                            <a:gd name="connsiteX8" fmla="*/ 1640417 w 2184400"/>
                            <a:gd name="connsiteY8" fmla="*/ 1676405 h 2823638"/>
                            <a:gd name="connsiteX9" fmla="*/ 1140884 w 2184400"/>
                            <a:gd name="connsiteY9" fmla="*/ 2087038 h 2823638"/>
                            <a:gd name="connsiteX10" fmla="*/ 499533 w 2184400"/>
                            <a:gd name="connsiteY10" fmla="*/ 2480738 h 2823638"/>
                            <a:gd name="connsiteX11" fmla="*/ 0 w 2184400"/>
                            <a:gd name="connsiteY11" fmla="*/ 2823638 h 2823638"/>
                            <a:gd name="connsiteX12" fmla="*/ 93134 w 2184400"/>
                            <a:gd name="connsiteY12" fmla="*/ 1231904 h 2823638"/>
                            <a:gd name="connsiteX0" fmla="*/ 438151 w 2184400"/>
                            <a:gd name="connsiteY0" fmla="*/ 20465 h 2823638"/>
                            <a:gd name="connsiteX1" fmla="*/ 663928 w 2184400"/>
                            <a:gd name="connsiteY1" fmla="*/ 117127 h 2823638"/>
                            <a:gd name="connsiteX2" fmla="*/ 1011767 w 2184400"/>
                            <a:gd name="connsiteY2" fmla="*/ 387354 h 2823638"/>
                            <a:gd name="connsiteX3" fmla="*/ 1437218 w 2184400"/>
                            <a:gd name="connsiteY3" fmla="*/ 742955 h 2823638"/>
                            <a:gd name="connsiteX4" fmla="*/ 1858434 w 2184400"/>
                            <a:gd name="connsiteY4" fmla="*/ 1001188 h 2823638"/>
                            <a:gd name="connsiteX5" fmla="*/ 2051051 w 2184400"/>
                            <a:gd name="connsiteY5" fmla="*/ 1113371 h 2823638"/>
                            <a:gd name="connsiteX6" fmla="*/ 2184400 w 2184400"/>
                            <a:gd name="connsiteY6" fmla="*/ 1238255 h 2823638"/>
                            <a:gd name="connsiteX7" fmla="*/ 2032001 w 2184400"/>
                            <a:gd name="connsiteY7" fmla="*/ 1443571 h 2823638"/>
                            <a:gd name="connsiteX8" fmla="*/ 1640417 w 2184400"/>
                            <a:gd name="connsiteY8" fmla="*/ 1676405 h 2823638"/>
                            <a:gd name="connsiteX9" fmla="*/ 1140884 w 2184400"/>
                            <a:gd name="connsiteY9" fmla="*/ 2087038 h 2823638"/>
                            <a:gd name="connsiteX10" fmla="*/ 499533 w 2184400"/>
                            <a:gd name="connsiteY10" fmla="*/ 2480738 h 2823638"/>
                            <a:gd name="connsiteX11" fmla="*/ 0 w 2184400"/>
                            <a:gd name="connsiteY11" fmla="*/ 2823638 h 2823638"/>
                            <a:gd name="connsiteX12" fmla="*/ 248356 w 2184400"/>
                            <a:gd name="connsiteY12" fmla="*/ 1147237 h 2823638"/>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1027996 w 2071512"/>
                            <a:gd name="connsiteY9" fmla="*/ 2087038 h 2675472"/>
                            <a:gd name="connsiteX10" fmla="*/ 386645 w 2071512"/>
                            <a:gd name="connsiteY10" fmla="*/ 2480738 h 2675472"/>
                            <a:gd name="connsiteX11" fmla="*/ 0 w 2071512"/>
                            <a:gd name="connsiteY11" fmla="*/ 2675472 h 2675472"/>
                            <a:gd name="connsiteX12" fmla="*/ 135468 w 2071512"/>
                            <a:gd name="connsiteY12" fmla="*/ 1147237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1027996 w 2071512"/>
                            <a:gd name="connsiteY9" fmla="*/ 2087038 h 2675472"/>
                            <a:gd name="connsiteX10" fmla="*/ 372534 w 2071512"/>
                            <a:gd name="connsiteY10" fmla="*/ 2438404 h 2675472"/>
                            <a:gd name="connsiteX11" fmla="*/ 0 w 2071512"/>
                            <a:gd name="connsiteY11" fmla="*/ 2675472 h 2675472"/>
                            <a:gd name="connsiteX12" fmla="*/ 135468 w 2071512"/>
                            <a:gd name="connsiteY12" fmla="*/ 1147237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38404 h 2675472"/>
                            <a:gd name="connsiteX11" fmla="*/ 0 w 2071512"/>
                            <a:gd name="connsiteY11" fmla="*/ 2675472 h 2675472"/>
                            <a:gd name="connsiteX12" fmla="*/ 135468 w 2071512"/>
                            <a:gd name="connsiteY12" fmla="*/ 1147237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38404 h 2675472"/>
                            <a:gd name="connsiteX11" fmla="*/ 0 w 2071512"/>
                            <a:gd name="connsiteY11" fmla="*/ 2675472 h 2675472"/>
                            <a:gd name="connsiteX12" fmla="*/ 184857 w 2071512"/>
                            <a:gd name="connsiteY12" fmla="*/ 1111959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38404 h 2675472"/>
                            <a:gd name="connsiteX11" fmla="*/ 0 w 2071512"/>
                            <a:gd name="connsiteY11" fmla="*/ 2675472 h 2675472"/>
                            <a:gd name="connsiteX12" fmla="*/ 184857 w 2071512"/>
                            <a:gd name="connsiteY12" fmla="*/ 1111959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89204 h 2675472"/>
                            <a:gd name="connsiteX11" fmla="*/ 0 w 2071512"/>
                            <a:gd name="connsiteY11" fmla="*/ 2675472 h 2675472"/>
                            <a:gd name="connsiteX12" fmla="*/ 184857 w 2071512"/>
                            <a:gd name="connsiteY12" fmla="*/ 1111959 h 2675472"/>
                            <a:gd name="connsiteX0" fmla="*/ 240596 w 1986845"/>
                            <a:gd name="connsiteY0" fmla="*/ 20465 h 2679705"/>
                            <a:gd name="connsiteX1" fmla="*/ 466373 w 1986845"/>
                            <a:gd name="connsiteY1" fmla="*/ 117127 h 2679705"/>
                            <a:gd name="connsiteX2" fmla="*/ 814212 w 1986845"/>
                            <a:gd name="connsiteY2" fmla="*/ 387354 h 2679705"/>
                            <a:gd name="connsiteX3" fmla="*/ 1239663 w 1986845"/>
                            <a:gd name="connsiteY3" fmla="*/ 742955 h 2679705"/>
                            <a:gd name="connsiteX4" fmla="*/ 1660879 w 1986845"/>
                            <a:gd name="connsiteY4" fmla="*/ 1001188 h 2679705"/>
                            <a:gd name="connsiteX5" fmla="*/ 1853496 w 1986845"/>
                            <a:gd name="connsiteY5" fmla="*/ 1113371 h 2679705"/>
                            <a:gd name="connsiteX6" fmla="*/ 1986845 w 1986845"/>
                            <a:gd name="connsiteY6" fmla="*/ 1238255 h 2679705"/>
                            <a:gd name="connsiteX7" fmla="*/ 1834446 w 1986845"/>
                            <a:gd name="connsiteY7" fmla="*/ 1443571 h 2679705"/>
                            <a:gd name="connsiteX8" fmla="*/ 1442862 w 1986845"/>
                            <a:gd name="connsiteY8" fmla="*/ 1676405 h 2679705"/>
                            <a:gd name="connsiteX9" fmla="*/ 886884 w 1986845"/>
                            <a:gd name="connsiteY9" fmla="*/ 2037649 h 2679705"/>
                            <a:gd name="connsiteX10" fmla="*/ 287867 w 1986845"/>
                            <a:gd name="connsiteY10" fmla="*/ 2489204 h 2679705"/>
                            <a:gd name="connsiteX11" fmla="*/ 0 w 1986845"/>
                            <a:gd name="connsiteY11" fmla="*/ 2679705 h 2679705"/>
                            <a:gd name="connsiteX12" fmla="*/ 100190 w 1986845"/>
                            <a:gd name="connsiteY12" fmla="*/ 1111959 h 2679705"/>
                            <a:gd name="connsiteX0" fmla="*/ 240596 w 1986845"/>
                            <a:gd name="connsiteY0" fmla="*/ 20465 h 2679705"/>
                            <a:gd name="connsiteX1" fmla="*/ 466373 w 1986845"/>
                            <a:gd name="connsiteY1" fmla="*/ 117127 h 2679705"/>
                            <a:gd name="connsiteX2" fmla="*/ 814212 w 1986845"/>
                            <a:gd name="connsiteY2" fmla="*/ 387354 h 2679705"/>
                            <a:gd name="connsiteX3" fmla="*/ 1239663 w 1986845"/>
                            <a:gd name="connsiteY3" fmla="*/ 742955 h 2679705"/>
                            <a:gd name="connsiteX4" fmla="*/ 1660879 w 1986845"/>
                            <a:gd name="connsiteY4" fmla="*/ 1001188 h 2679705"/>
                            <a:gd name="connsiteX5" fmla="*/ 1853496 w 1986845"/>
                            <a:gd name="connsiteY5" fmla="*/ 1113371 h 2679705"/>
                            <a:gd name="connsiteX6" fmla="*/ 1986845 w 1986845"/>
                            <a:gd name="connsiteY6" fmla="*/ 1238255 h 2679705"/>
                            <a:gd name="connsiteX7" fmla="*/ 1834446 w 1986845"/>
                            <a:gd name="connsiteY7" fmla="*/ 1443571 h 2679705"/>
                            <a:gd name="connsiteX8" fmla="*/ 1442862 w 1986845"/>
                            <a:gd name="connsiteY8" fmla="*/ 1676405 h 2679705"/>
                            <a:gd name="connsiteX9" fmla="*/ 886884 w 1986845"/>
                            <a:gd name="connsiteY9" fmla="*/ 2037649 h 2679705"/>
                            <a:gd name="connsiteX10" fmla="*/ 287867 w 1986845"/>
                            <a:gd name="connsiteY10" fmla="*/ 2489204 h 2679705"/>
                            <a:gd name="connsiteX11" fmla="*/ 0 w 1986845"/>
                            <a:gd name="connsiteY11" fmla="*/ 2679705 h 2679705"/>
                            <a:gd name="connsiteX12" fmla="*/ 100190 w 1986845"/>
                            <a:gd name="connsiteY12" fmla="*/ 1111959 h 2679705"/>
                            <a:gd name="connsiteX0" fmla="*/ 227896 w 1974145"/>
                            <a:gd name="connsiteY0" fmla="*/ 20465 h 2709339"/>
                            <a:gd name="connsiteX1" fmla="*/ 453673 w 1974145"/>
                            <a:gd name="connsiteY1" fmla="*/ 117127 h 2709339"/>
                            <a:gd name="connsiteX2" fmla="*/ 801512 w 1974145"/>
                            <a:gd name="connsiteY2" fmla="*/ 387354 h 2709339"/>
                            <a:gd name="connsiteX3" fmla="*/ 1226963 w 1974145"/>
                            <a:gd name="connsiteY3" fmla="*/ 742955 h 2709339"/>
                            <a:gd name="connsiteX4" fmla="*/ 1648179 w 1974145"/>
                            <a:gd name="connsiteY4" fmla="*/ 1001188 h 2709339"/>
                            <a:gd name="connsiteX5" fmla="*/ 1840796 w 1974145"/>
                            <a:gd name="connsiteY5" fmla="*/ 1113371 h 2709339"/>
                            <a:gd name="connsiteX6" fmla="*/ 1974145 w 1974145"/>
                            <a:gd name="connsiteY6" fmla="*/ 1238255 h 2709339"/>
                            <a:gd name="connsiteX7" fmla="*/ 1821746 w 1974145"/>
                            <a:gd name="connsiteY7" fmla="*/ 1443571 h 2709339"/>
                            <a:gd name="connsiteX8" fmla="*/ 1430162 w 1974145"/>
                            <a:gd name="connsiteY8" fmla="*/ 1676405 h 2709339"/>
                            <a:gd name="connsiteX9" fmla="*/ 874184 w 1974145"/>
                            <a:gd name="connsiteY9" fmla="*/ 2037649 h 2709339"/>
                            <a:gd name="connsiteX10" fmla="*/ 275167 w 1974145"/>
                            <a:gd name="connsiteY10" fmla="*/ 2489204 h 2709339"/>
                            <a:gd name="connsiteX11" fmla="*/ 0 w 1974145"/>
                            <a:gd name="connsiteY11" fmla="*/ 2709339 h 2709339"/>
                            <a:gd name="connsiteX12" fmla="*/ 87490 w 1974145"/>
                            <a:gd name="connsiteY12" fmla="*/ 1111959 h 2709339"/>
                            <a:gd name="connsiteX0" fmla="*/ 227896 w 1974145"/>
                            <a:gd name="connsiteY0" fmla="*/ 20465 h 2709339"/>
                            <a:gd name="connsiteX1" fmla="*/ 453673 w 1974145"/>
                            <a:gd name="connsiteY1" fmla="*/ 117127 h 2709339"/>
                            <a:gd name="connsiteX2" fmla="*/ 801512 w 1974145"/>
                            <a:gd name="connsiteY2" fmla="*/ 387354 h 2709339"/>
                            <a:gd name="connsiteX3" fmla="*/ 1226963 w 1974145"/>
                            <a:gd name="connsiteY3" fmla="*/ 742955 h 2709339"/>
                            <a:gd name="connsiteX4" fmla="*/ 1648179 w 1974145"/>
                            <a:gd name="connsiteY4" fmla="*/ 1001188 h 2709339"/>
                            <a:gd name="connsiteX5" fmla="*/ 1840796 w 1974145"/>
                            <a:gd name="connsiteY5" fmla="*/ 1113371 h 2709339"/>
                            <a:gd name="connsiteX6" fmla="*/ 1974145 w 1974145"/>
                            <a:gd name="connsiteY6" fmla="*/ 1238255 h 2709339"/>
                            <a:gd name="connsiteX7" fmla="*/ 1821746 w 1974145"/>
                            <a:gd name="connsiteY7" fmla="*/ 1443571 h 2709339"/>
                            <a:gd name="connsiteX8" fmla="*/ 1430162 w 1974145"/>
                            <a:gd name="connsiteY8" fmla="*/ 1676405 h 2709339"/>
                            <a:gd name="connsiteX9" fmla="*/ 874184 w 1974145"/>
                            <a:gd name="connsiteY9" fmla="*/ 2037649 h 2709339"/>
                            <a:gd name="connsiteX10" fmla="*/ 275167 w 1974145"/>
                            <a:gd name="connsiteY10" fmla="*/ 2489204 h 2709339"/>
                            <a:gd name="connsiteX11" fmla="*/ 0 w 1974145"/>
                            <a:gd name="connsiteY11" fmla="*/ 2709339 h 2709339"/>
                            <a:gd name="connsiteX12" fmla="*/ 87490 w 1974145"/>
                            <a:gd name="connsiteY12" fmla="*/ 1111959 h 2709339"/>
                            <a:gd name="connsiteX0" fmla="*/ 227896 w 1974145"/>
                            <a:gd name="connsiteY0" fmla="*/ 20465 h 2709339"/>
                            <a:gd name="connsiteX1" fmla="*/ 453673 w 1974145"/>
                            <a:gd name="connsiteY1" fmla="*/ 117127 h 2709339"/>
                            <a:gd name="connsiteX2" fmla="*/ 801512 w 1974145"/>
                            <a:gd name="connsiteY2" fmla="*/ 387354 h 2709339"/>
                            <a:gd name="connsiteX3" fmla="*/ 1226963 w 1974145"/>
                            <a:gd name="connsiteY3" fmla="*/ 742955 h 2709339"/>
                            <a:gd name="connsiteX4" fmla="*/ 1648179 w 1974145"/>
                            <a:gd name="connsiteY4" fmla="*/ 1001188 h 2709339"/>
                            <a:gd name="connsiteX5" fmla="*/ 1840796 w 1974145"/>
                            <a:gd name="connsiteY5" fmla="*/ 1113371 h 2709339"/>
                            <a:gd name="connsiteX6" fmla="*/ 1974145 w 1974145"/>
                            <a:gd name="connsiteY6" fmla="*/ 1238255 h 2709339"/>
                            <a:gd name="connsiteX7" fmla="*/ 1821746 w 1974145"/>
                            <a:gd name="connsiteY7" fmla="*/ 1443571 h 2709339"/>
                            <a:gd name="connsiteX8" fmla="*/ 1430162 w 1974145"/>
                            <a:gd name="connsiteY8" fmla="*/ 1676405 h 2709339"/>
                            <a:gd name="connsiteX9" fmla="*/ 869951 w 1974145"/>
                            <a:gd name="connsiteY9" fmla="*/ 2084216 h 2709339"/>
                            <a:gd name="connsiteX10" fmla="*/ 275167 w 1974145"/>
                            <a:gd name="connsiteY10" fmla="*/ 2489204 h 2709339"/>
                            <a:gd name="connsiteX11" fmla="*/ 0 w 1974145"/>
                            <a:gd name="connsiteY11" fmla="*/ 2709339 h 2709339"/>
                            <a:gd name="connsiteX12" fmla="*/ 87490 w 1974145"/>
                            <a:gd name="connsiteY12" fmla="*/ 1111959 h 270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74145" h="2709339">
                              <a:moveTo>
                                <a:pt x="227896" y="20465"/>
                              </a:moveTo>
                              <a:cubicBezTo>
                                <a:pt x="155929" y="-43035"/>
                                <a:pt x="358070" y="55979"/>
                                <a:pt x="453673" y="117127"/>
                              </a:cubicBezTo>
                              <a:cubicBezTo>
                                <a:pt x="549276" y="178275"/>
                                <a:pt x="572912" y="175687"/>
                                <a:pt x="801512" y="387354"/>
                              </a:cubicBezTo>
                              <a:lnTo>
                                <a:pt x="1226963" y="742955"/>
                              </a:lnTo>
                              <a:lnTo>
                                <a:pt x="1648179" y="1001188"/>
                              </a:lnTo>
                              <a:lnTo>
                                <a:pt x="1840796" y="1113371"/>
                              </a:lnTo>
                              <a:cubicBezTo>
                                <a:pt x="1885246" y="1154999"/>
                                <a:pt x="1929695" y="1161349"/>
                                <a:pt x="1974145" y="1238255"/>
                              </a:cubicBezTo>
                              <a:cubicBezTo>
                                <a:pt x="1965678" y="1374427"/>
                                <a:pt x="1872546" y="1375132"/>
                                <a:pt x="1821746" y="1443571"/>
                              </a:cubicBezTo>
                              <a:lnTo>
                                <a:pt x="1430162" y="1676405"/>
                              </a:lnTo>
                              <a:lnTo>
                                <a:pt x="869951" y="2084216"/>
                              </a:lnTo>
                              <a:cubicBezTo>
                                <a:pt x="704498" y="2191461"/>
                                <a:pt x="459670" y="2369965"/>
                                <a:pt x="275167" y="2489204"/>
                              </a:cubicBezTo>
                              <a:cubicBezTo>
                                <a:pt x="179211" y="2552704"/>
                                <a:pt x="146756" y="2556939"/>
                                <a:pt x="0" y="2709339"/>
                              </a:cubicBezTo>
                              <a:lnTo>
                                <a:pt x="87490" y="1111959"/>
                              </a:lnTo>
                            </a:path>
                          </a:pathLst>
                        </a:custGeom>
                        <a:solidFill>
                          <a:srgbClr val="FF0000">
                            <a:alpha val="48000"/>
                          </a:srgbClr>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7" name="Freeform 126"/>
                        <p:cNvSpPr/>
                        <p:nvPr/>
                      </p:nvSpPr>
                      <p:spPr>
                        <a:xfrm>
                          <a:off x="2122808" y="2348140"/>
                          <a:ext cx="156633" cy="105834"/>
                        </a:xfrm>
                        <a:custGeom>
                          <a:avLst/>
                          <a:gdLst>
                            <a:gd name="connsiteX0" fmla="*/ 0 w 156633"/>
                            <a:gd name="connsiteY0" fmla="*/ 105834 h 105834"/>
                            <a:gd name="connsiteX1" fmla="*/ 156633 w 156633"/>
                            <a:gd name="connsiteY1" fmla="*/ 8467 h 105834"/>
                            <a:gd name="connsiteX2" fmla="*/ 80433 w 156633"/>
                            <a:gd name="connsiteY2" fmla="*/ 0 h 105834"/>
                          </a:gdLst>
                          <a:ahLst/>
                          <a:cxnLst>
                            <a:cxn ang="0">
                              <a:pos x="connsiteX0" y="connsiteY0"/>
                            </a:cxn>
                            <a:cxn ang="0">
                              <a:pos x="connsiteX1" y="connsiteY1"/>
                            </a:cxn>
                            <a:cxn ang="0">
                              <a:pos x="connsiteX2" y="connsiteY2"/>
                            </a:cxn>
                          </a:cxnLst>
                          <a:rect l="l" t="t" r="r" b="b"/>
                          <a:pathLst>
                            <a:path w="156633" h="105834">
                              <a:moveTo>
                                <a:pt x="0" y="105834"/>
                              </a:moveTo>
                              <a:lnTo>
                                <a:pt x="156633" y="8467"/>
                              </a:lnTo>
                              <a:lnTo>
                                <a:pt x="80433" y="0"/>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8" name="Freeform 127"/>
                        <p:cNvSpPr/>
                        <p:nvPr/>
                      </p:nvSpPr>
                      <p:spPr>
                        <a:xfrm rot="10800000">
                          <a:off x="2287908" y="2617577"/>
                          <a:ext cx="156633" cy="105834"/>
                        </a:xfrm>
                        <a:custGeom>
                          <a:avLst/>
                          <a:gdLst>
                            <a:gd name="connsiteX0" fmla="*/ 0 w 156633"/>
                            <a:gd name="connsiteY0" fmla="*/ 105834 h 105834"/>
                            <a:gd name="connsiteX1" fmla="*/ 156633 w 156633"/>
                            <a:gd name="connsiteY1" fmla="*/ 8467 h 105834"/>
                            <a:gd name="connsiteX2" fmla="*/ 80433 w 156633"/>
                            <a:gd name="connsiteY2" fmla="*/ 0 h 105834"/>
                          </a:gdLst>
                          <a:ahLst/>
                          <a:cxnLst>
                            <a:cxn ang="0">
                              <a:pos x="connsiteX0" y="connsiteY0"/>
                            </a:cxn>
                            <a:cxn ang="0">
                              <a:pos x="connsiteX1" y="connsiteY1"/>
                            </a:cxn>
                            <a:cxn ang="0">
                              <a:pos x="connsiteX2" y="connsiteY2"/>
                            </a:cxn>
                          </a:cxnLst>
                          <a:rect l="l" t="t" r="r" b="b"/>
                          <a:pathLst>
                            <a:path w="156633" h="105834">
                              <a:moveTo>
                                <a:pt x="0" y="105834"/>
                              </a:moveTo>
                              <a:lnTo>
                                <a:pt x="156633" y="8467"/>
                              </a:lnTo>
                              <a:lnTo>
                                <a:pt x="80433" y="0"/>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9" name="Isosceles Triangle 128"/>
                        <p:cNvSpPr/>
                        <p:nvPr/>
                      </p:nvSpPr>
                      <p:spPr>
                        <a:xfrm rot="1622469">
                          <a:off x="3118001" y="1662306"/>
                          <a:ext cx="134099" cy="90153"/>
                        </a:xfrm>
                        <a:prstGeom prst="triangl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Isosceles Triangle 129"/>
                        <p:cNvSpPr/>
                        <p:nvPr/>
                      </p:nvSpPr>
                      <p:spPr>
                        <a:xfrm rot="1784882">
                          <a:off x="2622630" y="1382873"/>
                          <a:ext cx="134099" cy="90153"/>
                        </a:xfrm>
                        <a:prstGeom prst="triangl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Isosceles Triangle 130"/>
                        <p:cNvSpPr/>
                        <p:nvPr/>
                      </p:nvSpPr>
                      <p:spPr>
                        <a:xfrm rot="2246530">
                          <a:off x="2061905" y="970476"/>
                          <a:ext cx="134099" cy="90153"/>
                        </a:xfrm>
                        <a:prstGeom prst="triangl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2" name="Rectangle 61"/>
                      <p:cNvSpPr/>
                      <p:nvPr/>
                    </p:nvSpPr>
                    <p:spPr>
                      <a:xfrm>
                        <a:off x="1556497" y="1620208"/>
                        <a:ext cx="862428" cy="615553"/>
                      </a:xfrm>
                      <a:prstGeom prst="rect">
                        <a:avLst/>
                      </a:prstGeom>
                      <a:noFill/>
                    </p:spPr>
                    <p:txBody>
                      <a:bodyPr wrap="none" lIns="0" tIns="0" rIns="0" bIns="0">
                        <a:spAutoFit/>
                      </a:bodyPr>
                      <a:lstStyle/>
                      <a:p>
                        <a:pPr algn="ctr"/>
                        <a:r>
                          <a:rPr lang="en-US" sz="1000" b="1">
                            <a:solidFill>
                              <a:schemeClr val="bg1"/>
                            </a:solidFill>
                            <a:latin typeface="Arial"/>
                            <a:cs typeface="Arial"/>
                          </a:rPr>
                          <a:t>Columbia</a:t>
                        </a:r>
                      </a:p>
                      <a:p>
                        <a:pPr algn="ctr"/>
                        <a:r>
                          <a:rPr lang="en-US" sz="1000" b="1">
                            <a:solidFill>
                              <a:schemeClr val="bg1"/>
                            </a:solidFill>
                            <a:latin typeface="Arial"/>
                            <a:cs typeface="Arial"/>
                          </a:rPr>
                          <a:t>Embayment:</a:t>
                        </a:r>
                      </a:p>
                      <a:p>
                        <a:pPr algn="ctr"/>
                        <a:r>
                          <a:rPr lang="en-US" sz="1000" b="1">
                            <a:solidFill>
                              <a:schemeClr val="bg1"/>
                            </a:solidFill>
                            <a:latin typeface="Arial"/>
                            <a:cs typeface="Arial"/>
                          </a:rPr>
                          <a:t>oceanic crust,</a:t>
                        </a:r>
                      </a:p>
                      <a:p>
                        <a:pPr algn="ctr"/>
                        <a:r>
                          <a:rPr lang="en-US" sz="1000" b="1">
                            <a:solidFill>
                              <a:schemeClr val="bg1"/>
                            </a:solidFill>
                            <a:latin typeface="Arial"/>
                            <a:cs typeface="Arial"/>
                          </a:rPr>
                          <a:t>Farallon plate </a:t>
                        </a:r>
                        <a:endParaRPr lang="en-US" sz="1000" b="1">
                          <a:solidFill>
                            <a:schemeClr val="bg1"/>
                          </a:solidFill>
                        </a:endParaRPr>
                      </a:p>
                    </p:txBody>
                  </p:sp>
                </p:grpSp>
                <p:pic>
                  <p:nvPicPr>
                    <p:cNvPr id="12" name="Picture 11" descr="Schmandt Humphreys model color.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40799" y="3215823"/>
                      <a:ext cx="2025603" cy="1346661"/>
                    </a:xfrm>
                    <a:prstGeom prst="rect">
                      <a:avLst/>
                    </a:prstGeom>
                  </p:spPr>
                </p:pic>
              </p:grpSp>
              <p:sp>
                <p:nvSpPr>
                  <p:cNvPr id="24" name="Rectangle 23"/>
                  <p:cNvSpPr/>
                  <p:nvPr/>
                </p:nvSpPr>
                <p:spPr>
                  <a:xfrm>
                    <a:off x="2804602" y="4374131"/>
                    <a:ext cx="1334177" cy="184666"/>
                  </a:xfrm>
                  <a:prstGeom prst="rect">
                    <a:avLst/>
                  </a:prstGeom>
                </p:spPr>
                <p:txBody>
                  <a:bodyPr wrap="square">
                    <a:spAutoFit/>
                  </a:bodyPr>
                  <a:lstStyle/>
                  <a:p>
                    <a:r>
                      <a:rPr lang="en-US" sz="600">
                        <a:latin typeface="Arial"/>
                        <a:cs typeface="Arial"/>
                      </a:rPr>
                      <a:t>Schmandt &amp; Humphreys, 2011</a:t>
                    </a:r>
                    <a:endParaRPr lang="en-US" sz="600"/>
                  </a:p>
                </p:txBody>
              </p:sp>
            </p:grpSp>
            <p:sp>
              <p:nvSpPr>
                <p:cNvPr id="26" name="Rectangle 25"/>
                <p:cNvSpPr/>
                <p:nvPr/>
              </p:nvSpPr>
              <p:spPr>
                <a:xfrm>
                  <a:off x="2418925" y="1733662"/>
                  <a:ext cx="310001" cy="338554"/>
                </a:xfrm>
                <a:prstGeom prst="rect">
                  <a:avLst/>
                </a:prstGeom>
              </p:spPr>
              <p:txBody>
                <a:bodyPr wrap="none">
                  <a:spAutoFit/>
                </a:bodyPr>
                <a:lstStyle/>
                <a:p>
                  <a:r>
                    <a:rPr lang="en-US" sz="1600" b="1">
                      <a:solidFill>
                        <a:schemeClr val="bg1"/>
                      </a:solidFill>
                      <a:latin typeface="Arial"/>
                      <a:cs typeface="Arial"/>
                    </a:rPr>
                    <a:t>?</a:t>
                  </a:r>
                  <a:endParaRPr lang="en-US" sz="1600"/>
                </a:p>
              </p:txBody>
            </p:sp>
          </p:grpSp>
          <p:sp>
            <p:nvSpPr>
              <p:cNvPr id="90" name="Rectangle 89"/>
              <p:cNvSpPr/>
              <p:nvPr/>
            </p:nvSpPr>
            <p:spPr>
              <a:xfrm>
                <a:off x="3914790" y="3025390"/>
                <a:ext cx="906799" cy="193899"/>
              </a:xfrm>
              <a:prstGeom prst="rect">
                <a:avLst/>
              </a:prstGeom>
              <a:solidFill>
                <a:srgbClr val="FFFFFF"/>
              </a:solidFill>
            </p:spPr>
            <p:txBody>
              <a:bodyPr wrap="none" lIns="0" tIns="0" rIns="0" bIns="9144">
                <a:spAutoFit/>
              </a:bodyPr>
              <a:lstStyle/>
              <a:p>
                <a:r>
                  <a:rPr lang="en-US" sz="1200">
                    <a:latin typeface="Arial"/>
                    <a:cs typeface="Arial"/>
                  </a:rPr>
                  <a:t>Interpretation</a:t>
                </a:r>
                <a:endParaRPr lang="en-US" sz="1200"/>
              </a:p>
            </p:txBody>
          </p:sp>
        </p:grpSp>
        <p:sp>
          <p:nvSpPr>
            <p:cNvPr id="91" name="Rectangle 90"/>
            <p:cNvSpPr/>
            <p:nvPr/>
          </p:nvSpPr>
          <p:spPr>
            <a:xfrm rot="2897957">
              <a:off x="3843728" y="4041969"/>
              <a:ext cx="632836" cy="141577"/>
            </a:xfrm>
            <a:prstGeom prst="rect">
              <a:avLst/>
            </a:prstGeom>
            <a:noFill/>
          </p:spPr>
          <p:txBody>
            <a:bodyPr wrap="none" lIns="0" tIns="9144" rIns="0" bIns="9144">
              <a:spAutoFit/>
            </a:bodyPr>
            <a:lstStyle/>
            <a:p>
              <a:r>
                <a:rPr lang="en-US" sz="800" b="1">
                  <a:solidFill>
                    <a:schemeClr val="bg1"/>
                  </a:solidFill>
                  <a:latin typeface="Arial"/>
                  <a:cs typeface="Arial"/>
                </a:rPr>
                <a:t>Farallon slab</a:t>
              </a:r>
              <a:endParaRPr lang="en-US" sz="800" b="1">
                <a:solidFill>
                  <a:schemeClr val="bg1"/>
                </a:solidFill>
              </a:endParaRPr>
            </a:p>
          </p:txBody>
        </p:sp>
      </p:grpSp>
      <p:grpSp>
        <p:nvGrpSpPr>
          <p:cNvPr id="53" name="Group 52"/>
          <p:cNvGrpSpPr/>
          <p:nvPr/>
        </p:nvGrpSpPr>
        <p:grpSpPr>
          <a:xfrm>
            <a:off x="1172628" y="1711379"/>
            <a:ext cx="2743139" cy="2883355"/>
            <a:chOff x="1172628" y="1711379"/>
            <a:chExt cx="2743139" cy="2883355"/>
          </a:xfrm>
        </p:grpSpPr>
        <p:grpSp>
          <p:nvGrpSpPr>
            <p:cNvPr id="22" name="Group 21"/>
            <p:cNvGrpSpPr/>
            <p:nvPr/>
          </p:nvGrpSpPr>
          <p:grpSpPr>
            <a:xfrm>
              <a:off x="1172628" y="1836690"/>
              <a:ext cx="2743139" cy="2758044"/>
              <a:chOff x="1172628" y="1836690"/>
              <a:chExt cx="2743139" cy="2758044"/>
            </a:xfrm>
          </p:grpSpPr>
          <p:sp>
            <p:nvSpPr>
              <p:cNvPr id="8" name="Freeform 7"/>
              <p:cNvSpPr/>
              <p:nvPr/>
            </p:nvSpPr>
            <p:spPr>
              <a:xfrm>
                <a:off x="1172628" y="3134946"/>
                <a:ext cx="316442" cy="278342"/>
              </a:xfrm>
              <a:custGeom>
                <a:avLst/>
                <a:gdLst>
                  <a:gd name="connsiteX0" fmla="*/ 0 w 338667"/>
                  <a:gd name="connsiteY0" fmla="*/ 287867 h 287867"/>
                  <a:gd name="connsiteX1" fmla="*/ 114300 w 338667"/>
                  <a:gd name="connsiteY1" fmla="*/ 160867 h 287867"/>
                  <a:gd name="connsiteX2" fmla="*/ 211667 w 338667"/>
                  <a:gd name="connsiteY2" fmla="*/ 76200 h 287867"/>
                  <a:gd name="connsiteX3" fmla="*/ 338667 w 338667"/>
                  <a:gd name="connsiteY3" fmla="*/ 0 h 287867"/>
                  <a:gd name="connsiteX0" fmla="*/ 0 w 338667"/>
                  <a:gd name="connsiteY0" fmla="*/ 287867 h 287867"/>
                  <a:gd name="connsiteX1" fmla="*/ 114300 w 338667"/>
                  <a:gd name="connsiteY1" fmla="*/ 160867 h 287867"/>
                  <a:gd name="connsiteX2" fmla="*/ 214842 w 338667"/>
                  <a:gd name="connsiteY2" fmla="*/ 76200 h 287867"/>
                  <a:gd name="connsiteX3" fmla="*/ 338667 w 338667"/>
                  <a:gd name="connsiteY3" fmla="*/ 0 h 287867"/>
                  <a:gd name="connsiteX0" fmla="*/ 0 w 310092"/>
                  <a:gd name="connsiteY0" fmla="*/ 271992 h 271992"/>
                  <a:gd name="connsiteX1" fmla="*/ 85725 w 310092"/>
                  <a:gd name="connsiteY1" fmla="*/ 160867 h 271992"/>
                  <a:gd name="connsiteX2" fmla="*/ 186267 w 310092"/>
                  <a:gd name="connsiteY2" fmla="*/ 76200 h 271992"/>
                  <a:gd name="connsiteX3" fmla="*/ 310092 w 310092"/>
                  <a:gd name="connsiteY3" fmla="*/ 0 h 271992"/>
                  <a:gd name="connsiteX0" fmla="*/ 0 w 310092"/>
                  <a:gd name="connsiteY0" fmla="*/ 271992 h 271992"/>
                  <a:gd name="connsiteX1" fmla="*/ 85725 w 310092"/>
                  <a:gd name="connsiteY1" fmla="*/ 160867 h 271992"/>
                  <a:gd name="connsiteX2" fmla="*/ 186267 w 310092"/>
                  <a:gd name="connsiteY2" fmla="*/ 76200 h 271992"/>
                  <a:gd name="connsiteX3" fmla="*/ 310092 w 310092"/>
                  <a:gd name="connsiteY3" fmla="*/ 0 h 271992"/>
                  <a:gd name="connsiteX0" fmla="*/ 0 w 310092"/>
                  <a:gd name="connsiteY0" fmla="*/ 271992 h 271992"/>
                  <a:gd name="connsiteX1" fmla="*/ 82550 w 310092"/>
                  <a:gd name="connsiteY1" fmla="*/ 160867 h 271992"/>
                  <a:gd name="connsiteX2" fmla="*/ 186267 w 310092"/>
                  <a:gd name="connsiteY2" fmla="*/ 76200 h 271992"/>
                  <a:gd name="connsiteX3" fmla="*/ 310092 w 310092"/>
                  <a:gd name="connsiteY3" fmla="*/ 0 h 27199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Lst>
                <a:ahLst/>
                <a:cxnLst>
                  <a:cxn ang="0">
                    <a:pos x="connsiteX0" y="connsiteY0"/>
                  </a:cxn>
                  <a:cxn ang="0">
                    <a:pos x="connsiteX1" y="connsiteY1"/>
                  </a:cxn>
                  <a:cxn ang="0">
                    <a:pos x="connsiteX2" y="connsiteY2"/>
                  </a:cxn>
                  <a:cxn ang="0">
                    <a:pos x="connsiteX3" y="connsiteY3"/>
                  </a:cxn>
                </a:cxnLst>
                <a:rect l="l" t="t" r="r" b="b"/>
                <a:pathLst>
                  <a:path w="316442" h="278342">
                    <a:moveTo>
                      <a:pt x="0" y="278342"/>
                    </a:moveTo>
                    <a:cubicBezTo>
                      <a:pt x="29633" y="239184"/>
                      <a:pt x="43392" y="212725"/>
                      <a:pt x="88900" y="160867"/>
                    </a:cubicBezTo>
                    <a:cubicBezTo>
                      <a:pt x="145697" y="110420"/>
                      <a:pt x="158045" y="104422"/>
                      <a:pt x="192617" y="76200"/>
                    </a:cubicBezTo>
                    <a:cubicBezTo>
                      <a:pt x="249767" y="34925"/>
                      <a:pt x="275167" y="25400"/>
                      <a:pt x="316442" y="0"/>
                    </a:cubicBezTo>
                  </a:path>
                </a:pathLst>
              </a:custGeom>
              <a:ln w="28575"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21" name="Group 20"/>
              <p:cNvGrpSpPr/>
              <p:nvPr/>
            </p:nvGrpSpPr>
            <p:grpSpPr>
              <a:xfrm>
                <a:off x="1209083" y="1836690"/>
                <a:ext cx="2706684" cy="2758044"/>
                <a:chOff x="1209083" y="1836690"/>
                <a:chExt cx="2706684" cy="2758044"/>
              </a:xfrm>
            </p:grpSpPr>
            <p:grpSp>
              <p:nvGrpSpPr>
                <p:cNvPr id="122" name="Group 121"/>
                <p:cNvGrpSpPr/>
                <p:nvPr/>
              </p:nvGrpSpPr>
              <p:grpSpPr>
                <a:xfrm>
                  <a:off x="1209083" y="1836690"/>
                  <a:ext cx="2706684" cy="2758044"/>
                  <a:chOff x="1209083" y="1836690"/>
                  <a:chExt cx="2706684" cy="2758044"/>
                </a:xfrm>
              </p:grpSpPr>
              <p:cxnSp>
                <p:nvCxnSpPr>
                  <p:cNvPr id="13" name="Straight Connector 12"/>
                  <p:cNvCxnSpPr/>
                  <p:nvPr/>
                </p:nvCxnSpPr>
                <p:spPr>
                  <a:xfrm>
                    <a:off x="1432016" y="4460365"/>
                    <a:ext cx="112913" cy="13436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300948" y="4198990"/>
                    <a:ext cx="22626" cy="14021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1209083" y="3810123"/>
                    <a:ext cx="0" cy="1397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H="1">
                    <a:off x="1268416" y="3532250"/>
                    <a:ext cx="36108" cy="11644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a:off x="1236753" y="3328138"/>
                    <a:ext cx="50800" cy="88325"/>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H="1">
                    <a:off x="1378547" y="3162924"/>
                    <a:ext cx="129578" cy="95495"/>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1440941" y="4102100"/>
                    <a:ext cx="23622" cy="14021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1597593" y="4348731"/>
                    <a:ext cx="112913" cy="13436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H="1">
                    <a:off x="1432016" y="3522173"/>
                    <a:ext cx="65094" cy="8465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H="1">
                    <a:off x="1385785" y="3328138"/>
                    <a:ext cx="78778" cy="77624"/>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H="1">
                    <a:off x="3450602" y="2433962"/>
                    <a:ext cx="129578" cy="7468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flipH="1">
                    <a:off x="2895531" y="2549019"/>
                    <a:ext cx="129578" cy="7468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flipH="1">
                    <a:off x="3166072" y="2218468"/>
                    <a:ext cx="129578" cy="3734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flipH="1">
                    <a:off x="3733124" y="2135655"/>
                    <a:ext cx="58601" cy="7468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flipH="1">
                    <a:off x="3890815" y="1893793"/>
                    <a:ext cx="24952" cy="14096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3" name="Oval 112"/>
                  <p:cNvSpPr/>
                  <p:nvPr/>
                </p:nvSpPr>
                <p:spPr>
                  <a:xfrm>
                    <a:off x="3636150" y="1836690"/>
                    <a:ext cx="114205" cy="114205"/>
                  </a:xfrm>
                  <a:prstGeom prst="ellipse">
                    <a:avLst/>
                  </a:prstGeom>
                  <a:solidFill>
                    <a:srgbClr val="FF0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5" name="Oval 114"/>
                  <p:cNvSpPr/>
                  <p:nvPr/>
                </p:nvSpPr>
                <p:spPr>
                  <a:xfrm>
                    <a:off x="1776360" y="3892720"/>
                    <a:ext cx="114205" cy="114205"/>
                  </a:xfrm>
                  <a:prstGeom prst="ellipse">
                    <a:avLst/>
                  </a:prstGeom>
                  <a:solidFill>
                    <a:srgbClr val="FF0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grpSp>
            <p:grpSp>
              <p:nvGrpSpPr>
                <p:cNvPr id="18" name="Group 17"/>
                <p:cNvGrpSpPr/>
                <p:nvPr/>
              </p:nvGrpSpPr>
              <p:grpSpPr>
                <a:xfrm>
                  <a:off x="1268416" y="3065462"/>
                  <a:ext cx="219278" cy="278682"/>
                  <a:chOff x="1268416" y="3065462"/>
                  <a:chExt cx="219278" cy="278682"/>
                </a:xfrm>
              </p:grpSpPr>
              <p:cxnSp>
                <p:nvCxnSpPr>
                  <p:cNvPr id="15" name="Straight Arrow Connector 14"/>
                  <p:cNvCxnSpPr/>
                  <p:nvPr/>
                </p:nvCxnSpPr>
                <p:spPr>
                  <a:xfrm>
                    <a:off x="1268416" y="3065462"/>
                    <a:ext cx="93507" cy="117475"/>
                  </a:xfrm>
                  <a:prstGeom prst="straightConnector1">
                    <a:avLst/>
                  </a:prstGeom>
                  <a:ln>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rot="10800000">
                    <a:off x="1394187" y="3226669"/>
                    <a:ext cx="93507" cy="117475"/>
                  </a:xfrm>
                  <a:prstGeom prst="straightConnector1">
                    <a:avLst/>
                  </a:prstGeom>
                  <a:ln>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grpSp>
        </p:grpSp>
        <p:grpSp>
          <p:nvGrpSpPr>
            <p:cNvPr id="52" name="Group 51"/>
            <p:cNvGrpSpPr/>
            <p:nvPr/>
          </p:nvGrpSpPr>
          <p:grpSpPr>
            <a:xfrm rot="441642">
              <a:off x="1638300" y="3683214"/>
              <a:ext cx="361950" cy="450741"/>
              <a:chOff x="5218239" y="3767016"/>
              <a:chExt cx="361950" cy="450741"/>
            </a:xfrm>
          </p:grpSpPr>
          <p:sp>
            <p:nvSpPr>
              <p:cNvPr id="49" name="Freeform 48"/>
              <p:cNvSpPr/>
              <p:nvPr/>
            </p:nvSpPr>
            <p:spPr>
              <a:xfrm>
                <a:off x="5218239" y="3767016"/>
                <a:ext cx="361950" cy="450741"/>
              </a:xfrm>
              <a:custGeom>
                <a:avLst/>
                <a:gdLst>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0002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1907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41325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57150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61950 w 361950"/>
                  <a:gd name="connsiteY0" fmla="*/ 101600 h 466725"/>
                  <a:gd name="connsiteX1" fmla="*/ 212725 w 361950"/>
                  <a:gd name="connsiteY1" fmla="*/ 0 h 466725"/>
                  <a:gd name="connsiteX2" fmla="*/ 212725 w 361950"/>
                  <a:gd name="connsiteY2" fmla="*/ 57150 h 466725"/>
                  <a:gd name="connsiteX3" fmla="*/ 0 w 361950"/>
                  <a:gd name="connsiteY3" fmla="*/ 238125 h 466725"/>
                  <a:gd name="connsiteX4" fmla="*/ 130175 w 361950"/>
                  <a:gd name="connsiteY4" fmla="*/ 466725 h 466725"/>
                  <a:gd name="connsiteX5" fmla="*/ 327025 w 361950"/>
                  <a:gd name="connsiteY5" fmla="*/ 450850 h 466725"/>
                  <a:gd name="connsiteX6" fmla="*/ 304800 w 361950"/>
                  <a:gd name="connsiteY6" fmla="*/ 358775 h 466725"/>
                  <a:gd name="connsiteX7" fmla="*/ 165100 w 361950"/>
                  <a:gd name="connsiteY7" fmla="*/ 371475 h 466725"/>
                  <a:gd name="connsiteX8" fmla="*/ 82550 w 361950"/>
                  <a:gd name="connsiteY8" fmla="*/ 260350 h 466725"/>
                  <a:gd name="connsiteX9" fmla="*/ 206375 w 361950"/>
                  <a:gd name="connsiteY9" fmla="*/ 152400 h 466725"/>
                  <a:gd name="connsiteX10" fmla="*/ 209550 w 361950"/>
                  <a:gd name="connsiteY10" fmla="*/ 203200 h 466725"/>
                  <a:gd name="connsiteX11" fmla="*/ 361950 w 361950"/>
                  <a:gd name="connsiteY11" fmla="*/ 101600 h 46672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34975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47675"/>
                  <a:gd name="connsiteX1" fmla="*/ 212725 w 361950"/>
                  <a:gd name="connsiteY1" fmla="*/ 0 h 447675"/>
                  <a:gd name="connsiteX2" fmla="*/ 212725 w 361950"/>
                  <a:gd name="connsiteY2" fmla="*/ 57150 h 447675"/>
                  <a:gd name="connsiteX3" fmla="*/ 0 w 361950"/>
                  <a:gd name="connsiteY3" fmla="*/ 238125 h 447675"/>
                  <a:gd name="connsiteX4" fmla="*/ 142875 w 361950"/>
                  <a:gd name="connsiteY4" fmla="*/ 447675 h 447675"/>
                  <a:gd name="connsiteX5" fmla="*/ 327025 w 361950"/>
                  <a:gd name="connsiteY5" fmla="*/ 434975 h 447675"/>
                  <a:gd name="connsiteX6" fmla="*/ 320675 w 361950"/>
                  <a:gd name="connsiteY6" fmla="*/ 352425 h 447675"/>
                  <a:gd name="connsiteX7" fmla="*/ 165100 w 361950"/>
                  <a:gd name="connsiteY7" fmla="*/ 371475 h 447675"/>
                  <a:gd name="connsiteX8" fmla="*/ 82550 w 361950"/>
                  <a:gd name="connsiteY8" fmla="*/ 241300 h 447675"/>
                  <a:gd name="connsiteX9" fmla="*/ 206375 w 361950"/>
                  <a:gd name="connsiteY9" fmla="*/ 139700 h 447675"/>
                  <a:gd name="connsiteX10" fmla="*/ 209550 w 361950"/>
                  <a:gd name="connsiteY10" fmla="*/ 203200 h 447675"/>
                  <a:gd name="connsiteX11" fmla="*/ 361950 w 361950"/>
                  <a:gd name="connsiteY11" fmla="*/ 101600 h 447675"/>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20675 w 361950"/>
                  <a:gd name="connsiteY6" fmla="*/ 352425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1950" h="450741">
                    <a:moveTo>
                      <a:pt x="361950" y="101600"/>
                    </a:moveTo>
                    <a:lnTo>
                      <a:pt x="212725" y="0"/>
                    </a:lnTo>
                    <a:lnTo>
                      <a:pt x="212725" y="57150"/>
                    </a:lnTo>
                    <a:cubicBezTo>
                      <a:pt x="186267" y="81492"/>
                      <a:pt x="39158" y="23283"/>
                      <a:pt x="0" y="238125"/>
                    </a:cubicBezTo>
                    <a:cubicBezTo>
                      <a:pt x="8467" y="393700"/>
                      <a:pt x="61383" y="412750"/>
                      <a:pt x="142875" y="447675"/>
                    </a:cubicBezTo>
                    <a:cubicBezTo>
                      <a:pt x="246592" y="454025"/>
                      <a:pt x="261408" y="450850"/>
                      <a:pt x="327025" y="434975"/>
                    </a:cubicBezTo>
                    <a:lnTo>
                      <a:pt x="307975" y="355600"/>
                    </a:lnTo>
                    <a:cubicBezTo>
                      <a:pt x="227542" y="377825"/>
                      <a:pt x="201083" y="371475"/>
                      <a:pt x="142875" y="361950"/>
                    </a:cubicBezTo>
                    <a:cubicBezTo>
                      <a:pt x="86783" y="317500"/>
                      <a:pt x="91017" y="320675"/>
                      <a:pt x="82550" y="241300"/>
                    </a:cubicBezTo>
                    <a:cubicBezTo>
                      <a:pt x="104744" y="132288"/>
                      <a:pt x="176742" y="149225"/>
                      <a:pt x="206375" y="139700"/>
                    </a:cubicBezTo>
                    <a:lnTo>
                      <a:pt x="209550" y="203200"/>
                    </a:lnTo>
                    <a:lnTo>
                      <a:pt x="361950" y="101600"/>
                    </a:lnTo>
                    <a:close/>
                  </a:path>
                </a:pathLst>
              </a:custGeom>
              <a:solidFill>
                <a:schemeClr val="bg1"/>
              </a:solidFill>
              <a:ln>
                <a:no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Freeform 38"/>
              <p:cNvSpPr/>
              <p:nvPr/>
            </p:nvSpPr>
            <p:spPr>
              <a:xfrm>
                <a:off x="5257638" y="3867598"/>
                <a:ext cx="278100" cy="313021"/>
              </a:xfrm>
              <a:custGeom>
                <a:avLst/>
                <a:gdLst>
                  <a:gd name="connsiteX0" fmla="*/ 210746 w 210746"/>
                  <a:gd name="connsiteY0" fmla="*/ 307975 h 307975"/>
                  <a:gd name="connsiteX1" fmla="*/ 17071 w 210746"/>
                  <a:gd name="connsiteY1" fmla="*/ 228600 h 307975"/>
                  <a:gd name="connsiteX2" fmla="*/ 26596 w 210746"/>
                  <a:gd name="connsiteY2" fmla="*/ 50800 h 307975"/>
                  <a:gd name="connsiteX3" fmla="*/ 166296 w 210746"/>
                  <a:gd name="connsiteY3" fmla="*/ 0 h 307975"/>
                  <a:gd name="connsiteX0" fmla="*/ 206472 w 206472"/>
                  <a:gd name="connsiteY0" fmla="*/ 307975 h 307975"/>
                  <a:gd name="connsiteX1" fmla="*/ 19147 w 206472"/>
                  <a:gd name="connsiteY1" fmla="*/ 257175 h 307975"/>
                  <a:gd name="connsiteX2" fmla="*/ 22322 w 206472"/>
                  <a:gd name="connsiteY2" fmla="*/ 50800 h 307975"/>
                  <a:gd name="connsiteX3" fmla="*/ 162022 w 206472"/>
                  <a:gd name="connsiteY3" fmla="*/ 0 h 307975"/>
                  <a:gd name="connsiteX0" fmla="*/ 206472 w 206472"/>
                  <a:gd name="connsiteY0" fmla="*/ 307975 h 307975"/>
                  <a:gd name="connsiteX1" fmla="*/ 19147 w 206472"/>
                  <a:gd name="connsiteY1" fmla="*/ 257175 h 307975"/>
                  <a:gd name="connsiteX2" fmla="*/ 22322 w 206472"/>
                  <a:gd name="connsiteY2" fmla="*/ 104775 h 307975"/>
                  <a:gd name="connsiteX3" fmla="*/ 162022 w 206472"/>
                  <a:gd name="connsiteY3" fmla="*/ 0 h 307975"/>
                  <a:gd name="connsiteX0" fmla="*/ 206472 w 206472"/>
                  <a:gd name="connsiteY0" fmla="*/ 241300 h 241300"/>
                  <a:gd name="connsiteX1" fmla="*/ 19147 w 206472"/>
                  <a:gd name="connsiteY1" fmla="*/ 190500 h 241300"/>
                  <a:gd name="connsiteX2" fmla="*/ 22322 w 206472"/>
                  <a:gd name="connsiteY2" fmla="*/ 38100 h 241300"/>
                  <a:gd name="connsiteX3" fmla="*/ 162022 w 206472"/>
                  <a:gd name="connsiteY3" fmla="*/ 0 h 241300"/>
                  <a:gd name="connsiteX0" fmla="*/ 213363 w 213363"/>
                  <a:gd name="connsiteY0" fmla="*/ 246317 h 246317"/>
                  <a:gd name="connsiteX1" fmla="*/ 26038 w 213363"/>
                  <a:gd name="connsiteY1" fmla="*/ 195517 h 246317"/>
                  <a:gd name="connsiteX2" fmla="*/ 29213 w 213363"/>
                  <a:gd name="connsiteY2" fmla="*/ 43117 h 246317"/>
                  <a:gd name="connsiteX3" fmla="*/ 168913 w 213363"/>
                  <a:gd name="connsiteY3" fmla="*/ 5017 h 246317"/>
                  <a:gd name="connsiteX0" fmla="*/ 159631 w 165981"/>
                  <a:gd name="connsiteY0" fmla="*/ 236792 h 236792"/>
                  <a:gd name="connsiteX1" fmla="*/ 23106 w 165981"/>
                  <a:gd name="connsiteY1" fmla="*/ 195517 h 236792"/>
                  <a:gd name="connsiteX2" fmla="*/ 26281 w 165981"/>
                  <a:gd name="connsiteY2" fmla="*/ 43117 h 236792"/>
                  <a:gd name="connsiteX3" fmla="*/ 165981 w 165981"/>
                  <a:gd name="connsiteY3" fmla="*/ 5017 h 236792"/>
                  <a:gd name="connsiteX0" fmla="*/ 156303 w 162653"/>
                  <a:gd name="connsiteY0" fmla="*/ 231775 h 231775"/>
                  <a:gd name="connsiteX1" fmla="*/ 13428 w 162653"/>
                  <a:gd name="connsiteY1" fmla="*/ 174625 h 231775"/>
                  <a:gd name="connsiteX2" fmla="*/ 22953 w 162653"/>
                  <a:gd name="connsiteY2" fmla="*/ 38100 h 231775"/>
                  <a:gd name="connsiteX3" fmla="*/ 162653 w 162653"/>
                  <a:gd name="connsiteY3" fmla="*/ 0 h 231775"/>
                  <a:gd name="connsiteX0" fmla="*/ 164561 w 170911"/>
                  <a:gd name="connsiteY0" fmla="*/ 231775 h 231775"/>
                  <a:gd name="connsiteX1" fmla="*/ 21686 w 170911"/>
                  <a:gd name="connsiteY1" fmla="*/ 174625 h 231775"/>
                  <a:gd name="connsiteX2" fmla="*/ 31211 w 170911"/>
                  <a:gd name="connsiteY2" fmla="*/ 38100 h 231775"/>
                  <a:gd name="connsiteX3" fmla="*/ 170911 w 170911"/>
                  <a:gd name="connsiteY3" fmla="*/ 0 h 231775"/>
                  <a:gd name="connsiteX0" fmla="*/ 162674 w 162674"/>
                  <a:gd name="connsiteY0" fmla="*/ 216149 h 216149"/>
                  <a:gd name="connsiteX1" fmla="*/ 19799 w 162674"/>
                  <a:gd name="connsiteY1" fmla="*/ 158999 h 216149"/>
                  <a:gd name="connsiteX2" fmla="*/ 29324 w 162674"/>
                  <a:gd name="connsiteY2" fmla="*/ 22474 h 216149"/>
                  <a:gd name="connsiteX3" fmla="*/ 124574 w 162674"/>
                  <a:gd name="connsiteY3" fmla="*/ 249 h 216149"/>
                  <a:gd name="connsiteX0" fmla="*/ 130382 w 130382"/>
                  <a:gd name="connsiteY0" fmla="*/ 212974 h 212974"/>
                  <a:gd name="connsiteX1" fmla="*/ 9732 w 130382"/>
                  <a:gd name="connsiteY1" fmla="*/ 158999 h 212974"/>
                  <a:gd name="connsiteX2" fmla="*/ 19257 w 130382"/>
                  <a:gd name="connsiteY2" fmla="*/ 22474 h 212974"/>
                  <a:gd name="connsiteX3" fmla="*/ 114507 w 130382"/>
                  <a:gd name="connsiteY3" fmla="*/ 249 h 212974"/>
                  <a:gd name="connsiteX0" fmla="*/ 130382 w 130382"/>
                  <a:gd name="connsiteY0" fmla="*/ 212725 h 212725"/>
                  <a:gd name="connsiteX1" fmla="*/ 9732 w 130382"/>
                  <a:gd name="connsiteY1" fmla="*/ 158750 h 212725"/>
                  <a:gd name="connsiteX2" fmla="*/ 19257 w 130382"/>
                  <a:gd name="connsiteY2" fmla="*/ 34925 h 212725"/>
                  <a:gd name="connsiteX3" fmla="*/ 114507 w 130382"/>
                  <a:gd name="connsiteY3" fmla="*/ 0 h 21272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73663 h 173663"/>
                  <a:gd name="connsiteX1" fmla="*/ 8103 w 112878"/>
                  <a:gd name="connsiteY1" fmla="*/ 138738 h 173663"/>
                  <a:gd name="connsiteX2" fmla="*/ 17628 w 112878"/>
                  <a:gd name="connsiteY2" fmla="*/ 14913 h 173663"/>
                  <a:gd name="connsiteX3" fmla="*/ 112878 w 112878"/>
                  <a:gd name="connsiteY3" fmla="*/ 2213 h 173663"/>
                  <a:gd name="connsiteX0" fmla="*/ 112687 w 119037"/>
                  <a:gd name="connsiteY0" fmla="*/ 173663 h 173663"/>
                  <a:gd name="connsiteX1" fmla="*/ 14262 w 119037"/>
                  <a:gd name="connsiteY1" fmla="*/ 138738 h 173663"/>
                  <a:gd name="connsiteX2" fmla="*/ 1562 w 119037"/>
                  <a:gd name="connsiteY2" fmla="*/ 75238 h 173663"/>
                  <a:gd name="connsiteX3" fmla="*/ 23787 w 119037"/>
                  <a:gd name="connsiteY3" fmla="*/ 14913 h 173663"/>
                  <a:gd name="connsiteX4" fmla="*/ 119037 w 119037"/>
                  <a:gd name="connsiteY4" fmla="*/ 2213 h 173663"/>
                  <a:gd name="connsiteX0" fmla="*/ 120976 w 127326"/>
                  <a:gd name="connsiteY0" fmla="*/ 171450 h 171450"/>
                  <a:gd name="connsiteX1" fmla="*/ 22551 w 127326"/>
                  <a:gd name="connsiteY1" fmla="*/ 136525 h 171450"/>
                  <a:gd name="connsiteX2" fmla="*/ 326 w 127326"/>
                  <a:gd name="connsiteY2" fmla="*/ 73025 h 171450"/>
                  <a:gd name="connsiteX3" fmla="*/ 32076 w 127326"/>
                  <a:gd name="connsiteY3" fmla="*/ 12700 h 171450"/>
                  <a:gd name="connsiteX4" fmla="*/ 127326 w 127326"/>
                  <a:gd name="connsiteY4" fmla="*/ 0 h 171450"/>
                  <a:gd name="connsiteX0" fmla="*/ 101822 w 127222"/>
                  <a:gd name="connsiteY0" fmla="*/ 171450 h 171450"/>
                  <a:gd name="connsiteX1" fmla="*/ 22447 w 127222"/>
                  <a:gd name="connsiteY1" fmla="*/ 136525 h 171450"/>
                  <a:gd name="connsiteX2" fmla="*/ 222 w 127222"/>
                  <a:gd name="connsiteY2" fmla="*/ 73025 h 171450"/>
                  <a:gd name="connsiteX3" fmla="*/ 31972 w 127222"/>
                  <a:gd name="connsiteY3" fmla="*/ 12700 h 171450"/>
                  <a:gd name="connsiteX4" fmla="*/ 127222 w 127222"/>
                  <a:gd name="connsiteY4" fmla="*/ 0 h 171450"/>
                  <a:gd name="connsiteX0" fmla="*/ 101822 w 149447"/>
                  <a:gd name="connsiteY0" fmla="*/ 164446 h 164446"/>
                  <a:gd name="connsiteX1" fmla="*/ 22447 w 149447"/>
                  <a:gd name="connsiteY1" fmla="*/ 129521 h 164446"/>
                  <a:gd name="connsiteX2" fmla="*/ 222 w 149447"/>
                  <a:gd name="connsiteY2" fmla="*/ 66021 h 164446"/>
                  <a:gd name="connsiteX3" fmla="*/ 31972 w 149447"/>
                  <a:gd name="connsiteY3" fmla="*/ 5696 h 164446"/>
                  <a:gd name="connsiteX4" fmla="*/ 149447 w 149447"/>
                  <a:gd name="connsiteY4" fmla="*/ 2521 h 164446"/>
                  <a:gd name="connsiteX0" fmla="*/ 101822 w 149447"/>
                  <a:gd name="connsiteY0" fmla="*/ 168591 h 168591"/>
                  <a:gd name="connsiteX1" fmla="*/ 22447 w 149447"/>
                  <a:gd name="connsiteY1" fmla="*/ 133666 h 168591"/>
                  <a:gd name="connsiteX2" fmla="*/ 222 w 149447"/>
                  <a:gd name="connsiteY2" fmla="*/ 70166 h 168591"/>
                  <a:gd name="connsiteX3" fmla="*/ 31972 w 149447"/>
                  <a:gd name="connsiteY3" fmla="*/ 9841 h 168591"/>
                  <a:gd name="connsiteX4" fmla="*/ 149447 w 149447"/>
                  <a:gd name="connsiteY4" fmla="*/ 6666 h 168591"/>
                  <a:gd name="connsiteX0" fmla="*/ 101822 w 149447"/>
                  <a:gd name="connsiteY0" fmla="*/ 165126 h 165126"/>
                  <a:gd name="connsiteX1" fmla="*/ 22447 w 149447"/>
                  <a:gd name="connsiteY1" fmla="*/ 130201 h 165126"/>
                  <a:gd name="connsiteX2" fmla="*/ 222 w 149447"/>
                  <a:gd name="connsiteY2" fmla="*/ 76226 h 165126"/>
                  <a:gd name="connsiteX3" fmla="*/ 31972 w 149447"/>
                  <a:gd name="connsiteY3" fmla="*/ 6376 h 165126"/>
                  <a:gd name="connsiteX4" fmla="*/ 149447 w 149447"/>
                  <a:gd name="connsiteY4" fmla="*/ 3201 h 165126"/>
                  <a:gd name="connsiteX0" fmla="*/ 101600 w 149225"/>
                  <a:gd name="connsiteY0" fmla="*/ 165126 h 165126"/>
                  <a:gd name="connsiteX1" fmla="*/ 0 w 149225"/>
                  <a:gd name="connsiteY1" fmla="*/ 76226 h 165126"/>
                  <a:gd name="connsiteX2" fmla="*/ 31750 w 149225"/>
                  <a:gd name="connsiteY2" fmla="*/ 6376 h 165126"/>
                  <a:gd name="connsiteX3" fmla="*/ 149225 w 149225"/>
                  <a:gd name="connsiteY3" fmla="*/ 3201 h 165126"/>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753 w 149378"/>
                  <a:gd name="connsiteY0" fmla="*/ 161925 h 161925"/>
                  <a:gd name="connsiteX1" fmla="*/ 153 w 149378"/>
                  <a:gd name="connsiteY1" fmla="*/ 73025 h 161925"/>
                  <a:gd name="connsiteX2" fmla="*/ 149378 w 149378"/>
                  <a:gd name="connsiteY2" fmla="*/ 0 h 161925"/>
                  <a:gd name="connsiteX0" fmla="*/ 101753 w 149378"/>
                  <a:gd name="connsiteY0" fmla="*/ 166762 h 166762"/>
                  <a:gd name="connsiteX1" fmla="*/ 153 w 149378"/>
                  <a:gd name="connsiteY1" fmla="*/ 77862 h 166762"/>
                  <a:gd name="connsiteX2" fmla="*/ 149378 w 149378"/>
                  <a:gd name="connsiteY2" fmla="*/ 4837 h 166762"/>
                  <a:gd name="connsiteX0" fmla="*/ 101753 w 130328"/>
                  <a:gd name="connsiteY0" fmla="*/ 163606 h 163606"/>
                  <a:gd name="connsiteX1" fmla="*/ 153 w 130328"/>
                  <a:gd name="connsiteY1" fmla="*/ 74706 h 163606"/>
                  <a:gd name="connsiteX2" fmla="*/ 130328 w 130328"/>
                  <a:gd name="connsiteY2" fmla="*/ 8031 h 163606"/>
                  <a:gd name="connsiteX0" fmla="*/ 114433 w 143008"/>
                  <a:gd name="connsiteY0" fmla="*/ 167052 h 167052"/>
                  <a:gd name="connsiteX1" fmla="*/ 133 w 143008"/>
                  <a:gd name="connsiteY1" fmla="*/ 71802 h 167052"/>
                  <a:gd name="connsiteX2" fmla="*/ 143008 w 143008"/>
                  <a:gd name="connsiteY2" fmla="*/ 11477 h 167052"/>
                  <a:gd name="connsiteX0" fmla="*/ 123948 w 142998"/>
                  <a:gd name="connsiteY0" fmla="*/ 154352 h 154352"/>
                  <a:gd name="connsiteX1" fmla="*/ 123 w 142998"/>
                  <a:gd name="connsiteY1" fmla="*/ 71802 h 154352"/>
                  <a:gd name="connsiteX2" fmla="*/ 142998 w 142998"/>
                  <a:gd name="connsiteY2" fmla="*/ 11477 h 154352"/>
                  <a:gd name="connsiteX0" fmla="*/ 123983 w 143033"/>
                  <a:gd name="connsiteY0" fmla="*/ 154352 h 159570"/>
                  <a:gd name="connsiteX1" fmla="*/ 158 w 143033"/>
                  <a:gd name="connsiteY1" fmla="*/ 71802 h 159570"/>
                  <a:gd name="connsiteX2" fmla="*/ 143033 w 143033"/>
                  <a:gd name="connsiteY2" fmla="*/ 11477 h 159570"/>
                  <a:gd name="connsiteX0" fmla="*/ 123989 w 143039"/>
                  <a:gd name="connsiteY0" fmla="*/ 154352 h 155356"/>
                  <a:gd name="connsiteX1" fmla="*/ 164 w 143039"/>
                  <a:gd name="connsiteY1" fmla="*/ 71802 h 155356"/>
                  <a:gd name="connsiteX2" fmla="*/ 143039 w 143039"/>
                  <a:gd name="connsiteY2" fmla="*/ 11477 h 155356"/>
                  <a:gd name="connsiteX0" fmla="*/ 123989 w 143039"/>
                  <a:gd name="connsiteY0" fmla="*/ 158838 h 159842"/>
                  <a:gd name="connsiteX1" fmla="*/ 164 w 143039"/>
                  <a:gd name="connsiteY1" fmla="*/ 76288 h 159842"/>
                  <a:gd name="connsiteX2" fmla="*/ 143039 w 143039"/>
                  <a:gd name="connsiteY2" fmla="*/ 15963 h 159842"/>
                  <a:gd name="connsiteX0" fmla="*/ 143008 w 162058"/>
                  <a:gd name="connsiteY0" fmla="*/ 158838 h 159842"/>
                  <a:gd name="connsiteX1" fmla="*/ 133 w 162058"/>
                  <a:gd name="connsiteY1" fmla="*/ 76288 h 159842"/>
                  <a:gd name="connsiteX2" fmla="*/ 162058 w 162058"/>
                  <a:gd name="connsiteY2" fmla="*/ 15963 h 159842"/>
                  <a:gd name="connsiteX0" fmla="*/ 143008 w 162058"/>
                  <a:gd name="connsiteY0" fmla="*/ 148573 h 149577"/>
                  <a:gd name="connsiteX1" fmla="*/ 133 w 162058"/>
                  <a:gd name="connsiteY1" fmla="*/ 66023 h 149577"/>
                  <a:gd name="connsiteX2" fmla="*/ 162058 w 162058"/>
                  <a:gd name="connsiteY2" fmla="*/ 5698 h 149577"/>
                  <a:gd name="connsiteX0" fmla="*/ 142875 w 161925"/>
                  <a:gd name="connsiteY0" fmla="*/ 148573 h 148573"/>
                  <a:gd name="connsiteX1" fmla="*/ 0 w 161925"/>
                  <a:gd name="connsiteY1" fmla="*/ 66023 h 148573"/>
                  <a:gd name="connsiteX2" fmla="*/ 161925 w 161925"/>
                  <a:gd name="connsiteY2" fmla="*/ 5698 h 148573"/>
                  <a:gd name="connsiteX0" fmla="*/ 143008 w 162058"/>
                  <a:gd name="connsiteY0" fmla="*/ 148573 h 154346"/>
                  <a:gd name="connsiteX1" fmla="*/ 133 w 162058"/>
                  <a:gd name="connsiteY1" fmla="*/ 66023 h 154346"/>
                  <a:gd name="connsiteX2" fmla="*/ 162058 w 162058"/>
                  <a:gd name="connsiteY2" fmla="*/ 5698 h 154346"/>
                  <a:gd name="connsiteX0" fmla="*/ 152523 w 162048"/>
                  <a:gd name="connsiteY0" fmla="*/ 164448 h 165627"/>
                  <a:gd name="connsiteX1" fmla="*/ 123 w 162048"/>
                  <a:gd name="connsiteY1" fmla="*/ 66023 h 165627"/>
                  <a:gd name="connsiteX2" fmla="*/ 162048 w 162048"/>
                  <a:gd name="connsiteY2" fmla="*/ 5698 h 165627"/>
                  <a:gd name="connsiteX0" fmla="*/ 152542 w 162067"/>
                  <a:gd name="connsiteY0" fmla="*/ 164448 h 172636"/>
                  <a:gd name="connsiteX1" fmla="*/ 142 w 162067"/>
                  <a:gd name="connsiteY1" fmla="*/ 66023 h 172636"/>
                  <a:gd name="connsiteX2" fmla="*/ 162067 w 162067"/>
                  <a:gd name="connsiteY2" fmla="*/ 5698 h 172636"/>
                  <a:gd name="connsiteX0" fmla="*/ 149373 w 158898"/>
                  <a:gd name="connsiteY0" fmla="*/ 158905 h 172647"/>
                  <a:gd name="connsiteX1" fmla="*/ 148 w 158898"/>
                  <a:gd name="connsiteY1" fmla="*/ 79530 h 172647"/>
                  <a:gd name="connsiteX2" fmla="*/ 158898 w 158898"/>
                  <a:gd name="connsiteY2" fmla="*/ 155 h 172647"/>
                  <a:gd name="connsiteX0" fmla="*/ 149225 w 158750"/>
                  <a:gd name="connsiteY0" fmla="*/ 158905 h 167040"/>
                  <a:gd name="connsiteX1" fmla="*/ 0 w 158750"/>
                  <a:gd name="connsiteY1" fmla="*/ 79530 h 167040"/>
                  <a:gd name="connsiteX2" fmla="*/ 158750 w 158750"/>
                  <a:gd name="connsiteY2" fmla="*/ 155 h 167040"/>
                  <a:gd name="connsiteX0" fmla="*/ 149225 w 158750"/>
                  <a:gd name="connsiteY0" fmla="*/ 158905 h 165254"/>
                  <a:gd name="connsiteX1" fmla="*/ 0 w 158750"/>
                  <a:gd name="connsiteY1" fmla="*/ 79530 h 165254"/>
                  <a:gd name="connsiteX2" fmla="*/ 158750 w 15875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Lst>
                <a:ahLst/>
                <a:cxnLst>
                  <a:cxn ang="0">
                    <a:pos x="connsiteX0" y="connsiteY0"/>
                  </a:cxn>
                  <a:cxn ang="0">
                    <a:pos x="connsiteX1" y="connsiteY1"/>
                  </a:cxn>
                  <a:cxn ang="0">
                    <a:pos x="connsiteX2" y="connsiteY2"/>
                  </a:cxn>
                </a:cxnLst>
                <a:rect l="l" t="t" r="r" b="b"/>
                <a:pathLst>
                  <a:path w="152400" h="165254">
                    <a:moveTo>
                      <a:pt x="142875" y="158905"/>
                    </a:moveTo>
                    <a:cubicBezTo>
                      <a:pt x="77258" y="172134"/>
                      <a:pt x="2117" y="172663"/>
                      <a:pt x="0" y="79530"/>
                    </a:cubicBezTo>
                    <a:cubicBezTo>
                      <a:pt x="4762" y="-17307"/>
                      <a:pt x="89562" y="2669"/>
                      <a:pt x="152400" y="155"/>
                    </a:cubicBezTo>
                  </a:path>
                </a:pathLst>
              </a:custGeom>
              <a:ln>
                <a:solidFill>
                  <a:srgbClr val="FF0000"/>
                </a:solidFill>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grpSp>
        <p:grpSp>
          <p:nvGrpSpPr>
            <p:cNvPr id="85" name="Group 84"/>
            <p:cNvGrpSpPr/>
            <p:nvPr/>
          </p:nvGrpSpPr>
          <p:grpSpPr>
            <a:xfrm rot="12658618">
              <a:off x="3500399" y="1711379"/>
              <a:ext cx="361950" cy="450741"/>
              <a:chOff x="5218239" y="3767016"/>
              <a:chExt cx="361950" cy="450741"/>
            </a:xfrm>
          </p:grpSpPr>
          <p:sp>
            <p:nvSpPr>
              <p:cNvPr id="86" name="Freeform 85"/>
              <p:cNvSpPr/>
              <p:nvPr/>
            </p:nvSpPr>
            <p:spPr>
              <a:xfrm>
                <a:off x="5218239" y="3767016"/>
                <a:ext cx="361950" cy="450741"/>
              </a:xfrm>
              <a:custGeom>
                <a:avLst/>
                <a:gdLst>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0002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1907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41325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57150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61950 w 361950"/>
                  <a:gd name="connsiteY0" fmla="*/ 101600 h 466725"/>
                  <a:gd name="connsiteX1" fmla="*/ 212725 w 361950"/>
                  <a:gd name="connsiteY1" fmla="*/ 0 h 466725"/>
                  <a:gd name="connsiteX2" fmla="*/ 212725 w 361950"/>
                  <a:gd name="connsiteY2" fmla="*/ 57150 h 466725"/>
                  <a:gd name="connsiteX3" fmla="*/ 0 w 361950"/>
                  <a:gd name="connsiteY3" fmla="*/ 238125 h 466725"/>
                  <a:gd name="connsiteX4" fmla="*/ 130175 w 361950"/>
                  <a:gd name="connsiteY4" fmla="*/ 466725 h 466725"/>
                  <a:gd name="connsiteX5" fmla="*/ 327025 w 361950"/>
                  <a:gd name="connsiteY5" fmla="*/ 450850 h 466725"/>
                  <a:gd name="connsiteX6" fmla="*/ 304800 w 361950"/>
                  <a:gd name="connsiteY6" fmla="*/ 358775 h 466725"/>
                  <a:gd name="connsiteX7" fmla="*/ 165100 w 361950"/>
                  <a:gd name="connsiteY7" fmla="*/ 371475 h 466725"/>
                  <a:gd name="connsiteX8" fmla="*/ 82550 w 361950"/>
                  <a:gd name="connsiteY8" fmla="*/ 260350 h 466725"/>
                  <a:gd name="connsiteX9" fmla="*/ 206375 w 361950"/>
                  <a:gd name="connsiteY9" fmla="*/ 152400 h 466725"/>
                  <a:gd name="connsiteX10" fmla="*/ 209550 w 361950"/>
                  <a:gd name="connsiteY10" fmla="*/ 203200 h 466725"/>
                  <a:gd name="connsiteX11" fmla="*/ 361950 w 361950"/>
                  <a:gd name="connsiteY11" fmla="*/ 101600 h 46672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34975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47675"/>
                  <a:gd name="connsiteX1" fmla="*/ 212725 w 361950"/>
                  <a:gd name="connsiteY1" fmla="*/ 0 h 447675"/>
                  <a:gd name="connsiteX2" fmla="*/ 212725 w 361950"/>
                  <a:gd name="connsiteY2" fmla="*/ 57150 h 447675"/>
                  <a:gd name="connsiteX3" fmla="*/ 0 w 361950"/>
                  <a:gd name="connsiteY3" fmla="*/ 238125 h 447675"/>
                  <a:gd name="connsiteX4" fmla="*/ 142875 w 361950"/>
                  <a:gd name="connsiteY4" fmla="*/ 447675 h 447675"/>
                  <a:gd name="connsiteX5" fmla="*/ 327025 w 361950"/>
                  <a:gd name="connsiteY5" fmla="*/ 434975 h 447675"/>
                  <a:gd name="connsiteX6" fmla="*/ 320675 w 361950"/>
                  <a:gd name="connsiteY6" fmla="*/ 352425 h 447675"/>
                  <a:gd name="connsiteX7" fmla="*/ 165100 w 361950"/>
                  <a:gd name="connsiteY7" fmla="*/ 371475 h 447675"/>
                  <a:gd name="connsiteX8" fmla="*/ 82550 w 361950"/>
                  <a:gd name="connsiteY8" fmla="*/ 241300 h 447675"/>
                  <a:gd name="connsiteX9" fmla="*/ 206375 w 361950"/>
                  <a:gd name="connsiteY9" fmla="*/ 139700 h 447675"/>
                  <a:gd name="connsiteX10" fmla="*/ 209550 w 361950"/>
                  <a:gd name="connsiteY10" fmla="*/ 203200 h 447675"/>
                  <a:gd name="connsiteX11" fmla="*/ 361950 w 361950"/>
                  <a:gd name="connsiteY11" fmla="*/ 101600 h 447675"/>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20675 w 361950"/>
                  <a:gd name="connsiteY6" fmla="*/ 352425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1950" h="450741">
                    <a:moveTo>
                      <a:pt x="361950" y="101600"/>
                    </a:moveTo>
                    <a:lnTo>
                      <a:pt x="212725" y="0"/>
                    </a:lnTo>
                    <a:lnTo>
                      <a:pt x="212725" y="57150"/>
                    </a:lnTo>
                    <a:cubicBezTo>
                      <a:pt x="186267" y="81492"/>
                      <a:pt x="39158" y="23283"/>
                      <a:pt x="0" y="238125"/>
                    </a:cubicBezTo>
                    <a:cubicBezTo>
                      <a:pt x="8467" y="393700"/>
                      <a:pt x="61383" y="412750"/>
                      <a:pt x="142875" y="447675"/>
                    </a:cubicBezTo>
                    <a:cubicBezTo>
                      <a:pt x="246592" y="454025"/>
                      <a:pt x="261408" y="450850"/>
                      <a:pt x="327025" y="434975"/>
                    </a:cubicBezTo>
                    <a:lnTo>
                      <a:pt x="307975" y="355600"/>
                    </a:lnTo>
                    <a:cubicBezTo>
                      <a:pt x="227542" y="377825"/>
                      <a:pt x="201083" y="371475"/>
                      <a:pt x="142875" y="361950"/>
                    </a:cubicBezTo>
                    <a:cubicBezTo>
                      <a:pt x="86783" y="317500"/>
                      <a:pt x="91017" y="320675"/>
                      <a:pt x="82550" y="241300"/>
                    </a:cubicBezTo>
                    <a:cubicBezTo>
                      <a:pt x="105917" y="138070"/>
                      <a:pt x="176742" y="149225"/>
                      <a:pt x="206375" y="139700"/>
                    </a:cubicBezTo>
                    <a:lnTo>
                      <a:pt x="209550" y="203200"/>
                    </a:lnTo>
                    <a:lnTo>
                      <a:pt x="361950" y="101600"/>
                    </a:lnTo>
                    <a:close/>
                  </a:path>
                </a:pathLst>
              </a:custGeom>
              <a:solidFill>
                <a:schemeClr val="bg1"/>
              </a:solidFill>
              <a:ln>
                <a:no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Freeform 86"/>
              <p:cNvSpPr/>
              <p:nvPr/>
            </p:nvSpPr>
            <p:spPr>
              <a:xfrm>
                <a:off x="5257638" y="3867598"/>
                <a:ext cx="278100" cy="313021"/>
              </a:xfrm>
              <a:custGeom>
                <a:avLst/>
                <a:gdLst>
                  <a:gd name="connsiteX0" fmla="*/ 210746 w 210746"/>
                  <a:gd name="connsiteY0" fmla="*/ 307975 h 307975"/>
                  <a:gd name="connsiteX1" fmla="*/ 17071 w 210746"/>
                  <a:gd name="connsiteY1" fmla="*/ 228600 h 307975"/>
                  <a:gd name="connsiteX2" fmla="*/ 26596 w 210746"/>
                  <a:gd name="connsiteY2" fmla="*/ 50800 h 307975"/>
                  <a:gd name="connsiteX3" fmla="*/ 166296 w 210746"/>
                  <a:gd name="connsiteY3" fmla="*/ 0 h 307975"/>
                  <a:gd name="connsiteX0" fmla="*/ 206472 w 206472"/>
                  <a:gd name="connsiteY0" fmla="*/ 307975 h 307975"/>
                  <a:gd name="connsiteX1" fmla="*/ 19147 w 206472"/>
                  <a:gd name="connsiteY1" fmla="*/ 257175 h 307975"/>
                  <a:gd name="connsiteX2" fmla="*/ 22322 w 206472"/>
                  <a:gd name="connsiteY2" fmla="*/ 50800 h 307975"/>
                  <a:gd name="connsiteX3" fmla="*/ 162022 w 206472"/>
                  <a:gd name="connsiteY3" fmla="*/ 0 h 307975"/>
                  <a:gd name="connsiteX0" fmla="*/ 206472 w 206472"/>
                  <a:gd name="connsiteY0" fmla="*/ 307975 h 307975"/>
                  <a:gd name="connsiteX1" fmla="*/ 19147 w 206472"/>
                  <a:gd name="connsiteY1" fmla="*/ 257175 h 307975"/>
                  <a:gd name="connsiteX2" fmla="*/ 22322 w 206472"/>
                  <a:gd name="connsiteY2" fmla="*/ 104775 h 307975"/>
                  <a:gd name="connsiteX3" fmla="*/ 162022 w 206472"/>
                  <a:gd name="connsiteY3" fmla="*/ 0 h 307975"/>
                  <a:gd name="connsiteX0" fmla="*/ 206472 w 206472"/>
                  <a:gd name="connsiteY0" fmla="*/ 241300 h 241300"/>
                  <a:gd name="connsiteX1" fmla="*/ 19147 w 206472"/>
                  <a:gd name="connsiteY1" fmla="*/ 190500 h 241300"/>
                  <a:gd name="connsiteX2" fmla="*/ 22322 w 206472"/>
                  <a:gd name="connsiteY2" fmla="*/ 38100 h 241300"/>
                  <a:gd name="connsiteX3" fmla="*/ 162022 w 206472"/>
                  <a:gd name="connsiteY3" fmla="*/ 0 h 241300"/>
                  <a:gd name="connsiteX0" fmla="*/ 213363 w 213363"/>
                  <a:gd name="connsiteY0" fmla="*/ 246317 h 246317"/>
                  <a:gd name="connsiteX1" fmla="*/ 26038 w 213363"/>
                  <a:gd name="connsiteY1" fmla="*/ 195517 h 246317"/>
                  <a:gd name="connsiteX2" fmla="*/ 29213 w 213363"/>
                  <a:gd name="connsiteY2" fmla="*/ 43117 h 246317"/>
                  <a:gd name="connsiteX3" fmla="*/ 168913 w 213363"/>
                  <a:gd name="connsiteY3" fmla="*/ 5017 h 246317"/>
                  <a:gd name="connsiteX0" fmla="*/ 159631 w 165981"/>
                  <a:gd name="connsiteY0" fmla="*/ 236792 h 236792"/>
                  <a:gd name="connsiteX1" fmla="*/ 23106 w 165981"/>
                  <a:gd name="connsiteY1" fmla="*/ 195517 h 236792"/>
                  <a:gd name="connsiteX2" fmla="*/ 26281 w 165981"/>
                  <a:gd name="connsiteY2" fmla="*/ 43117 h 236792"/>
                  <a:gd name="connsiteX3" fmla="*/ 165981 w 165981"/>
                  <a:gd name="connsiteY3" fmla="*/ 5017 h 236792"/>
                  <a:gd name="connsiteX0" fmla="*/ 156303 w 162653"/>
                  <a:gd name="connsiteY0" fmla="*/ 231775 h 231775"/>
                  <a:gd name="connsiteX1" fmla="*/ 13428 w 162653"/>
                  <a:gd name="connsiteY1" fmla="*/ 174625 h 231775"/>
                  <a:gd name="connsiteX2" fmla="*/ 22953 w 162653"/>
                  <a:gd name="connsiteY2" fmla="*/ 38100 h 231775"/>
                  <a:gd name="connsiteX3" fmla="*/ 162653 w 162653"/>
                  <a:gd name="connsiteY3" fmla="*/ 0 h 231775"/>
                  <a:gd name="connsiteX0" fmla="*/ 164561 w 170911"/>
                  <a:gd name="connsiteY0" fmla="*/ 231775 h 231775"/>
                  <a:gd name="connsiteX1" fmla="*/ 21686 w 170911"/>
                  <a:gd name="connsiteY1" fmla="*/ 174625 h 231775"/>
                  <a:gd name="connsiteX2" fmla="*/ 31211 w 170911"/>
                  <a:gd name="connsiteY2" fmla="*/ 38100 h 231775"/>
                  <a:gd name="connsiteX3" fmla="*/ 170911 w 170911"/>
                  <a:gd name="connsiteY3" fmla="*/ 0 h 231775"/>
                  <a:gd name="connsiteX0" fmla="*/ 162674 w 162674"/>
                  <a:gd name="connsiteY0" fmla="*/ 216149 h 216149"/>
                  <a:gd name="connsiteX1" fmla="*/ 19799 w 162674"/>
                  <a:gd name="connsiteY1" fmla="*/ 158999 h 216149"/>
                  <a:gd name="connsiteX2" fmla="*/ 29324 w 162674"/>
                  <a:gd name="connsiteY2" fmla="*/ 22474 h 216149"/>
                  <a:gd name="connsiteX3" fmla="*/ 124574 w 162674"/>
                  <a:gd name="connsiteY3" fmla="*/ 249 h 216149"/>
                  <a:gd name="connsiteX0" fmla="*/ 130382 w 130382"/>
                  <a:gd name="connsiteY0" fmla="*/ 212974 h 212974"/>
                  <a:gd name="connsiteX1" fmla="*/ 9732 w 130382"/>
                  <a:gd name="connsiteY1" fmla="*/ 158999 h 212974"/>
                  <a:gd name="connsiteX2" fmla="*/ 19257 w 130382"/>
                  <a:gd name="connsiteY2" fmla="*/ 22474 h 212974"/>
                  <a:gd name="connsiteX3" fmla="*/ 114507 w 130382"/>
                  <a:gd name="connsiteY3" fmla="*/ 249 h 212974"/>
                  <a:gd name="connsiteX0" fmla="*/ 130382 w 130382"/>
                  <a:gd name="connsiteY0" fmla="*/ 212725 h 212725"/>
                  <a:gd name="connsiteX1" fmla="*/ 9732 w 130382"/>
                  <a:gd name="connsiteY1" fmla="*/ 158750 h 212725"/>
                  <a:gd name="connsiteX2" fmla="*/ 19257 w 130382"/>
                  <a:gd name="connsiteY2" fmla="*/ 34925 h 212725"/>
                  <a:gd name="connsiteX3" fmla="*/ 114507 w 130382"/>
                  <a:gd name="connsiteY3" fmla="*/ 0 h 21272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73663 h 173663"/>
                  <a:gd name="connsiteX1" fmla="*/ 8103 w 112878"/>
                  <a:gd name="connsiteY1" fmla="*/ 138738 h 173663"/>
                  <a:gd name="connsiteX2" fmla="*/ 17628 w 112878"/>
                  <a:gd name="connsiteY2" fmla="*/ 14913 h 173663"/>
                  <a:gd name="connsiteX3" fmla="*/ 112878 w 112878"/>
                  <a:gd name="connsiteY3" fmla="*/ 2213 h 173663"/>
                  <a:gd name="connsiteX0" fmla="*/ 112687 w 119037"/>
                  <a:gd name="connsiteY0" fmla="*/ 173663 h 173663"/>
                  <a:gd name="connsiteX1" fmla="*/ 14262 w 119037"/>
                  <a:gd name="connsiteY1" fmla="*/ 138738 h 173663"/>
                  <a:gd name="connsiteX2" fmla="*/ 1562 w 119037"/>
                  <a:gd name="connsiteY2" fmla="*/ 75238 h 173663"/>
                  <a:gd name="connsiteX3" fmla="*/ 23787 w 119037"/>
                  <a:gd name="connsiteY3" fmla="*/ 14913 h 173663"/>
                  <a:gd name="connsiteX4" fmla="*/ 119037 w 119037"/>
                  <a:gd name="connsiteY4" fmla="*/ 2213 h 173663"/>
                  <a:gd name="connsiteX0" fmla="*/ 120976 w 127326"/>
                  <a:gd name="connsiteY0" fmla="*/ 171450 h 171450"/>
                  <a:gd name="connsiteX1" fmla="*/ 22551 w 127326"/>
                  <a:gd name="connsiteY1" fmla="*/ 136525 h 171450"/>
                  <a:gd name="connsiteX2" fmla="*/ 326 w 127326"/>
                  <a:gd name="connsiteY2" fmla="*/ 73025 h 171450"/>
                  <a:gd name="connsiteX3" fmla="*/ 32076 w 127326"/>
                  <a:gd name="connsiteY3" fmla="*/ 12700 h 171450"/>
                  <a:gd name="connsiteX4" fmla="*/ 127326 w 127326"/>
                  <a:gd name="connsiteY4" fmla="*/ 0 h 171450"/>
                  <a:gd name="connsiteX0" fmla="*/ 101822 w 127222"/>
                  <a:gd name="connsiteY0" fmla="*/ 171450 h 171450"/>
                  <a:gd name="connsiteX1" fmla="*/ 22447 w 127222"/>
                  <a:gd name="connsiteY1" fmla="*/ 136525 h 171450"/>
                  <a:gd name="connsiteX2" fmla="*/ 222 w 127222"/>
                  <a:gd name="connsiteY2" fmla="*/ 73025 h 171450"/>
                  <a:gd name="connsiteX3" fmla="*/ 31972 w 127222"/>
                  <a:gd name="connsiteY3" fmla="*/ 12700 h 171450"/>
                  <a:gd name="connsiteX4" fmla="*/ 127222 w 127222"/>
                  <a:gd name="connsiteY4" fmla="*/ 0 h 171450"/>
                  <a:gd name="connsiteX0" fmla="*/ 101822 w 149447"/>
                  <a:gd name="connsiteY0" fmla="*/ 164446 h 164446"/>
                  <a:gd name="connsiteX1" fmla="*/ 22447 w 149447"/>
                  <a:gd name="connsiteY1" fmla="*/ 129521 h 164446"/>
                  <a:gd name="connsiteX2" fmla="*/ 222 w 149447"/>
                  <a:gd name="connsiteY2" fmla="*/ 66021 h 164446"/>
                  <a:gd name="connsiteX3" fmla="*/ 31972 w 149447"/>
                  <a:gd name="connsiteY3" fmla="*/ 5696 h 164446"/>
                  <a:gd name="connsiteX4" fmla="*/ 149447 w 149447"/>
                  <a:gd name="connsiteY4" fmla="*/ 2521 h 164446"/>
                  <a:gd name="connsiteX0" fmla="*/ 101822 w 149447"/>
                  <a:gd name="connsiteY0" fmla="*/ 168591 h 168591"/>
                  <a:gd name="connsiteX1" fmla="*/ 22447 w 149447"/>
                  <a:gd name="connsiteY1" fmla="*/ 133666 h 168591"/>
                  <a:gd name="connsiteX2" fmla="*/ 222 w 149447"/>
                  <a:gd name="connsiteY2" fmla="*/ 70166 h 168591"/>
                  <a:gd name="connsiteX3" fmla="*/ 31972 w 149447"/>
                  <a:gd name="connsiteY3" fmla="*/ 9841 h 168591"/>
                  <a:gd name="connsiteX4" fmla="*/ 149447 w 149447"/>
                  <a:gd name="connsiteY4" fmla="*/ 6666 h 168591"/>
                  <a:gd name="connsiteX0" fmla="*/ 101822 w 149447"/>
                  <a:gd name="connsiteY0" fmla="*/ 165126 h 165126"/>
                  <a:gd name="connsiteX1" fmla="*/ 22447 w 149447"/>
                  <a:gd name="connsiteY1" fmla="*/ 130201 h 165126"/>
                  <a:gd name="connsiteX2" fmla="*/ 222 w 149447"/>
                  <a:gd name="connsiteY2" fmla="*/ 76226 h 165126"/>
                  <a:gd name="connsiteX3" fmla="*/ 31972 w 149447"/>
                  <a:gd name="connsiteY3" fmla="*/ 6376 h 165126"/>
                  <a:gd name="connsiteX4" fmla="*/ 149447 w 149447"/>
                  <a:gd name="connsiteY4" fmla="*/ 3201 h 165126"/>
                  <a:gd name="connsiteX0" fmla="*/ 101600 w 149225"/>
                  <a:gd name="connsiteY0" fmla="*/ 165126 h 165126"/>
                  <a:gd name="connsiteX1" fmla="*/ 0 w 149225"/>
                  <a:gd name="connsiteY1" fmla="*/ 76226 h 165126"/>
                  <a:gd name="connsiteX2" fmla="*/ 31750 w 149225"/>
                  <a:gd name="connsiteY2" fmla="*/ 6376 h 165126"/>
                  <a:gd name="connsiteX3" fmla="*/ 149225 w 149225"/>
                  <a:gd name="connsiteY3" fmla="*/ 3201 h 165126"/>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753 w 149378"/>
                  <a:gd name="connsiteY0" fmla="*/ 161925 h 161925"/>
                  <a:gd name="connsiteX1" fmla="*/ 153 w 149378"/>
                  <a:gd name="connsiteY1" fmla="*/ 73025 h 161925"/>
                  <a:gd name="connsiteX2" fmla="*/ 149378 w 149378"/>
                  <a:gd name="connsiteY2" fmla="*/ 0 h 161925"/>
                  <a:gd name="connsiteX0" fmla="*/ 101753 w 149378"/>
                  <a:gd name="connsiteY0" fmla="*/ 166762 h 166762"/>
                  <a:gd name="connsiteX1" fmla="*/ 153 w 149378"/>
                  <a:gd name="connsiteY1" fmla="*/ 77862 h 166762"/>
                  <a:gd name="connsiteX2" fmla="*/ 149378 w 149378"/>
                  <a:gd name="connsiteY2" fmla="*/ 4837 h 166762"/>
                  <a:gd name="connsiteX0" fmla="*/ 101753 w 130328"/>
                  <a:gd name="connsiteY0" fmla="*/ 163606 h 163606"/>
                  <a:gd name="connsiteX1" fmla="*/ 153 w 130328"/>
                  <a:gd name="connsiteY1" fmla="*/ 74706 h 163606"/>
                  <a:gd name="connsiteX2" fmla="*/ 130328 w 130328"/>
                  <a:gd name="connsiteY2" fmla="*/ 8031 h 163606"/>
                  <a:gd name="connsiteX0" fmla="*/ 114433 w 143008"/>
                  <a:gd name="connsiteY0" fmla="*/ 167052 h 167052"/>
                  <a:gd name="connsiteX1" fmla="*/ 133 w 143008"/>
                  <a:gd name="connsiteY1" fmla="*/ 71802 h 167052"/>
                  <a:gd name="connsiteX2" fmla="*/ 143008 w 143008"/>
                  <a:gd name="connsiteY2" fmla="*/ 11477 h 167052"/>
                  <a:gd name="connsiteX0" fmla="*/ 123948 w 142998"/>
                  <a:gd name="connsiteY0" fmla="*/ 154352 h 154352"/>
                  <a:gd name="connsiteX1" fmla="*/ 123 w 142998"/>
                  <a:gd name="connsiteY1" fmla="*/ 71802 h 154352"/>
                  <a:gd name="connsiteX2" fmla="*/ 142998 w 142998"/>
                  <a:gd name="connsiteY2" fmla="*/ 11477 h 154352"/>
                  <a:gd name="connsiteX0" fmla="*/ 123983 w 143033"/>
                  <a:gd name="connsiteY0" fmla="*/ 154352 h 159570"/>
                  <a:gd name="connsiteX1" fmla="*/ 158 w 143033"/>
                  <a:gd name="connsiteY1" fmla="*/ 71802 h 159570"/>
                  <a:gd name="connsiteX2" fmla="*/ 143033 w 143033"/>
                  <a:gd name="connsiteY2" fmla="*/ 11477 h 159570"/>
                  <a:gd name="connsiteX0" fmla="*/ 123989 w 143039"/>
                  <a:gd name="connsiteY0" fmla="*/ 154352 h 155356"/>
                  <a:gd name="connsiteX1" fmla="*/ 164 w 143039"/>
                  <a:gd name="connsiteY1" fmla="*/ 71802 h 155356"/>
                  <a:gd name="connsiteX2" fmla="*/ 143039 w 143039"/>
                  <a:gd name="connsiteY2" fmla="*/ 11477 h 155356"/>
                  <a:gd name="connsiteX0" fmla="*/ 123989 w 143039"/>
                  <a:gd name="connsiteY0" fmla="*/ 158838 h 159842"/>
                  <a:gd name="connsiteX1" fmla="*/ 164 w 143039"/>
                  <a:gd name="connsiteY1" fmla="*/ 76288 h 159842"/>
                  <a:gd name="connsiteX2" fmla="*/ 143039 w 143039"/>
                  <a:gd name="connsiteY2" fmla="*/ 15963 h 159842"/>
                  <a:gd name="connsiteX0" fmla="*/ 143008 w 162058"/>
                  <a:gd name="connsiteY0" fmla="*/ 158838 h 159842"/>
                  <a:gd name="connsiteX1" fmla="*/ 133 w 162058"/>
                  <a:gd name="connsiteY1" fmla="*/ 76288 h 159842"/>
                  <a:gd name="connsiteX2" fmla="*/ 162058 w 162058"/>
                  <a:gd name="connsiteY2" fmla="*/ 15963 h 159842"/>
                  <a:gd name="connsiteX0" fmla="*/ 143008 w 162058"/>
                  <a:gd name="connsiteY0" fmla="*/ 148573 h 149577"/>
                  <a:gd name="connsiteX1" fmla="*/ 133 w 162058"/>
                  <a:gd name="connsiteY1" fmla="*/ 66023 h 149577"/>
                  <a:gd name="connsiteX2" fmla="*/ 162058 w 162058"/>
                  <a:gd name="connsiteY2" fmla="*/ 5698 h 149577"/>
                  <a:gd name="connsiteX0" fmla="*/ 142875 w 161925"/>
                  <a:gd name="connsiteY0" fmla="*/ 148573 h 148573"/>
                  <a:gd name="connsiteX1" fmla="*/ 0 w 161925"/>
                  <a:gd name="connsiteY1" fmla="*/ 66023 h 148573"/>
                  <a:gd name="connsiteX2" fmla="*/ 161925 w 161925"/>
                  <a:gd name="connsiteY2" fmla="*/ 5698 h 148573"/>
                  <a:gd name="connsiteX0" fmla="*/ 143008 w 162058"/>
                  <a:gd name="connsiteY0" fmla="*/ 148573 h 154346"/>
                  <a:gd name="connsiteX1" fmla="*/ 133 w 162058"/>
                  <a:gd name="connsiteY1" fmla="*/ 66023 h 154346"/>
                  <a:gd name="connsiteX2" fmla="*/ 162058 w 162058"/>
                  <a:gd name="connsiteY2" fmla="*/ 5698 h 154346"/>
                  <a:gd name="connsiteX0" fmla="*/ 152523 w 162048"/>
                  <a:gd name="connsiteY0" fmla="*/ 164448 h 165627"/>
                  <a:gd name="connsiteX1" fmla="*/ 123 w 162048"/>
                  <a:gd name="connsiteY1" fmla="*/ 66023 h 165627"/>
                  <a:gd name="connsiteX2" fmla="*/ 162048 w 162048"/>
                  <a:gd name="connsiteY2" fmla="*/ 5698 h 165627"/>
                  <a:gd name="connsiteX0" fmla="*/ 152542 w 162067"/>
                  <a:gd name="connsiteY0" fmla="*/ 164448 h 172636"/>
                  <a:gd name="connsiteX1" fmla="*/ 142 w 162067"/>
                  <a:gd name="connsiteY1" fmla="*/ 66023 h 172636"/>
                  <a:gd name="connsiteX2" fmla="*/ 162067 w 162067"/>
                  <a:gd name="connsiteY2" fmla="*/ 5698 h 172636"/>
                  <a:gd name="connsiteX0" fmla="*/ 149373 w 158898"/>
                  <a:gd name="connsiteY0" fmla="*/ 158905 h 172647"/>
                  <a:gd name="connsiteX1" fmla="*/ 148 w 158898"/>
                  <a:gd name="connsiteY1" fmla="*/ 79530 h 172647"/>
                  <a:gd name="connsiteX2" fmla="*/ 158898 w 158898"/>
                  <a:gd name="connsiteY2" fmla="*/ 155 h 172647"/>
                  <a:gd name="connsiteX0" fmla="*/ 149225 w 158750"/>
                  <a:gd name="connsiteY0" fmla="*/ 158905 h 167040"/>
                  <a:gd name="connsiteX1" fmla="*/ 0 w 158750"/>
                  <a:gd name="connsiteY1" fmla="*/ 79530 h 167040"/>
                  <a:gd name="connsiteX2" fmla="*/ 158750 w 158750"/>
                  <a:gd name="connsiteY2" fmla="*/ 155 h 167040"/>
                  <a:gd name="connsiteX0" fmla="*/ 149225 w 158750"/>
                  <a:gd name="connsiteY0" fmla="*/ 158905 h 165254"/>
                  <a:gd name="connsiteX1" fmla="*/ 0 w 158750"/>
                  <a:gd name="connsiteY1" fmla="*/ 79530 h 165254"/>
                  <a:gd name="connsiteX2" fmla="*/ 158750 w 15875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Lst>
                <a:ahLst/>
                <a:cxnLst>
                  <a:cxn ang="0">
                    <a:pos x="connsiteX0" y="connsiteY0"/>
                  </a:cxn>
                  <a:cxn ang="0">
                    <a:pos x="connsiteX1" y="connsiteY1"/>
                  </a:cxn>
                  <a:cxn ang="0">
                    <a:pos x="connsiteX2" y="connsiteY2"/>
                  </a:cxn>
                </a:cxnLst>
                <a:rect l="l" t="t" r="r" b="b"/>
                <a:pathLst>
                  <a:path w="152400" h="165254">
                    <a:moveTo>
                      <a:pt x="142875" y="158905"/>
                    </a:moveTo>
                    <a:cubicBezTo>
                      <a:pt x="77258" y="172134"/>
                      <a:pt x="2117" y="172663"/>
                      <a:pt x="0" y="79530"/>
                    </a:cubicBezTo>
                    <a:cubicBezTo>
                      <a:pt x="4762" y="-17307"/>
                      <a:pt x="89562" y="2669"/>
                      <a:pt x="152400" y="155"/>
                    </a:cubicBezTo>
                  </a:path>
                </a:pathLst>
              </a:custGeom>
              <a:ln>
                <a:solidFill>
                  <a:srgbClr val="FF0000"/>
                </a:solidFill>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grpSp>
      </p:grpSp>
      <p:sp>
        <p:nvSpPr>
          <p:cNvPr id="20" name="Rectangle 19"/>
          <p:cNvSpPr/>
          <p:nvPr/>
        </p:nvSpPr>
        <p:spPr>
          <a:xfrm>
            <a:off x="925025" y="2629400"/>
            <a:ext cx="804531" cy="1137286"/>
          </a:xfrm>
          <a:prstGeom prst="rect">
            <a:avLst/>
          </a:prstGeom>
          <a:no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p:cNvSpPr/>
          <p:nvPr/>
        </p:nvSpPr>
        <p:spPr>
          <a:xfrm>
            <a:off x="4487758" y="215900"/>
            <a:ext cx="346249" cy="123111"/>
          </a:xfrm>
          <a:prstGeom prst="rect">
            <a:avLst/>
          </a:prstGeom>
          <a:solidFill>
            <a:srgbClr val="FFFFFF">
              <a:alpha val="85000"/>
            </a:srgbClr>
          </a:solidFill>
        </p:spPr>
        <p:txBody>
          <a:bodyPr wrap="none" lIns="0" tIns="0" rIns="0" bIns="0">
            <a:spAutoFit/>
          </a:bodyPr>
          <a:lstStyle/>
          <a:p>
            <a:r>
              <a:rPr lang="en-US" sz="800">
                <a:latin typeface="Arial"/>
                <a:cs typeface="Arial"/>
              </a:rPr>
              <a:t>195 km</a:t>
            </a:r>
            <a:endParaRPr lang="en-US" sz="800"/>
          </a:p>
        </p:txBody>
      </p:sp>
    </p:spTree>
    <p:extLst>
      <p:ext uri="{BB962C8B-B14F-4D97-AF65-F5344CB8AC3E}">
        <p14:creationId xmlns:p14="http://schemas.microsoft.com/office/powerpoint/2010/main" val="32974008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9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King Beikman Google edit.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5909" y="169333"/>
            <a:ext cx="4596631" cy="4787900"/>
          </a:xfrm>
          <a:prstGeom prst="rect">
            <a:avLst/>
          </a:prstGeom>
          <a:ln w="19050" cmpd="sng">
            <a:solidFill>
              <a:schemeClr val="tx1"/>
            </a:solidFill>
          </a:ln>
        </p:spPr>
      </p:pic>
      <p:grpSp>
        <p:nvGrpSpPr>
          <p:cNvPr id="124" name="Group 123"/>
          <p:cNvGrpSpPr/>
          <p:nvPr/>
        </p:nvGrpSpPr>
        <p:grpSpPr>
          <a:xfrm>
            <a:off x="970017" y="154082"/>
            <a:ext cx="3905399" cy="3494617"/>
            <a:chOff x="970017" y="154082"/>
            <a:chExt cx="3905399" cy="3494617"/>
          </a:xfrm>
        </p:grpSpPr>
        <p:pic>
          <p:nvPicPr>
            <p:cNvPr id="43" name="Picture 42" descr="Schmandt &amp; Humphreys Tomomap crop.jpg"/>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970017" y="154082"/>
              <a:ext cx="3905399" cy="3494617"/>
            </a:xfrm>
            <a:prstGeom prst="rect">
              <a:avLst/>
            </a:prstGeom>
          </p:spPr>
        </p:pic>
        <p:sp>
          <p:nvSpPr>
            <p:cNvPr id="116" name="TextBox 115"/>
            <p:cNvSpPr txBox="1"/>
            <p:nvPr/>
          </p:nvSpPr>
          <p:spPr>
            <a:xfrm>
              <a:off x="3041798" y="625274"/>
              <a:ext cx="1059855" cy="261610"/>
            </a:xfrm>
            <a:prstGeom prst="rect">
              <a:avLst/>
            </a:prstGeom>
            <a:noFill/>
          </p:spPr>
          <p:txBody>
            <a:bodyPr wrap="none" rtlCol="0">
              <a:spAutoFit/>
            </a:bodyPr>
            <a:lstStyle/>
            <a:p>
              <a:r>
                <a:rPr lang="en-US" sz="1100" b="1">
                  <a:solidFill>
                    <a:schemeClr val="bg1"/>
                  </a:solidFill>
                  <a:latin typeface="Arial"/>
                  <a:cs typeface="Arial"/>
                </a:rPr>
                <a:t>fast anomaly</a:t>
              </a:r>
            </a:p>
          </p:txBody>
        </p:sp>
        <p:sp>
          <p:nvSpPr>
            <p:cNvPr id="118" name="TextBox 117"/>
            <p:cNvSpPr txBox="1"/>
            <p:nvPr/>
          </p:nvSpPr>
          <p:spPr>
            <a:xfrm rot="3189091">
              <a:off x="4028838" y="908215"/>
              <a:ext cx="474647" cy="261610"/>
            </a:xfrm>
            <a:prstGeom prst="rect">
              <a:avLst/>
            </a:prstGeom>
            <a:noFill/>
          </p:spPr>
          <p:txBody>
            <a:bodyPr wrap="none" rtlCol="0">
              <a:spAutoFit/>
            </a:bodyPr>
            <a:lstStyle/>
            <a:p>
              <a:r>
                <a:rPr lang="en-US" sz="1100" b="1">
                  <a:solidFill>
                    <a:srgbClr val="FFFFFF"/>
                  </a:solidFill>
                  <a:latin typeface="Arial"/>
                  <a:cs typeface="Arial"/>
                </a:rPr>
                <a:t>cool</a:t>
              </a:r>
            </a:p>
          </p:txBody>
        </p:sp>
        <p:sp>
          <p:nvSpPr>
            <p:cNvPr id="119" name="TextBox 118"/>
            <p:cNvSpPr txBox="1"/>
            <p:nvPr/>
          </p:nvSpPr>
          <p:spPr>
            <a:xfrm rot="5400000">
              <a:off x="3874220" y="1731999"/>
              <a:ext cx="1054815" cy="261610"/>
            </a:xfrm>
            <a:prstGeom prst="rect">
              <a:avLst/>
            </a:prstGeom>
            <a:noFill/>
          </p:spPr>
          <p:txBody>
            <a:bodyPr wrap="none" rtlCol="0">
              <a:spAutoFit/>
            </a:bodyPr>
            <a:lstStyle/>
            <a:p>
              <a:r>
                <a:rPr lang="en-US" sz="1100" b="1">
                  <a:solidFill>
                    <a:srgbClr val="FFFFFF"/>
                  </a:solidFill>
                  <a:latin typeface="Arial"/>
                  <a:cs typeface="Arial"/>
                </a:rPr>
                <a:t>Farallon slab</a:t>
              </a:r>
            </a:p>
          </p:txBody>
        </p:sp>
        <p:sp>
          <p:nvSpPr>
            <p:cNvPr id="123" name="Rectangle 122"/>
            <p:cNvSpPr/>
            <p:nvPr/>
          </p:nvSpPr>
          <p:spPr>
            <a:xfrm>
              <a:off x="3274814" y="3368655"/>
              <a:ext cx="1590179" cy="264688"/>
            </a:xfrm>
            <a:prstGeom prst="rect">
              <a:avLst/>
            </a:prstGeom>
            <a:solidFill>
              <a:srgbClr val="FFFFFF">
                <a:alpha val="77000"/>
              </a:srgbClr>
            </a:solidFill>
          </p:spPr>
          <p:txBody>
            <a:bodyPr wrap="none" lIns="0" tIns="9144" rIns="0" bIns="9144">
              <a:spAutoFit/>
            </a:bodyPr>
            <a:lstStyle/>
            <a:p>
              <a:pPr algn="ctr"/>
              <a:r>
                <a:rPr lang="en-US" sz="800">
                  <a:latin typeface="Arial"/>
                  <a:cs typeface="Arial"/>
                </a:rPr>
                <a:t> Upper mantle P-wave tomography</a:t>
              </a:r>
            </a:p>
            <a:p>
              <a:pPr algn="ctr"/>
              <a:r>
                <a:rPr lang="en-US" sz="800">
                  <a:latin typeface="Arial"/>
                  <a:cs typeface="Arial"/>
                </a:rPr>
                <a:t> (Schmandt &amp; Humphreys, 2011)</a:t>
              </a:r>
              <a:endParaRPr lang="en-US" sz="800"/>
            </a:p>
          </p:txBody>
        </p:sp>
      </p:grpSp>
      <p:grpSp>
        <p:nvGrpSpPr>
          <p:cNvPr id="37" name="Group 36"/>
          <p:cNvGrpSpPr/>
          <p:nvPr/>
        </p:nvGrpSpPr>
        <p:grpSpPr>
          <a:xfrm>
            <a:off x="423891" y="175683"/>
            <a:ext cx="1882334" cy="3596326"/>
            <a:chOff x="423891" y="175683"/>
            <a:chExt cx="1882334" cy="3596326"/>
          </a:xfrm>
        </p:grpSpPr>
        <p:grpSp>
          <p:nvGrpSpPr>
            <p:cNvPr id="126" name="Group 125"/>
            <p:cNvGrpSpPr/>
            <p:nvPr/>
          </p:nvGrpSpPr>
          <p:grpSpPr>
            <a:xfrm>
              <a:off x="423891" y="175683"/>
              <a:ext cx="1882334" cy="3596326"/>
              <a:chOff x="423891" y="175683"/>
              <a:chExt cx="1882334" cy="3596326"/>
            </a:xfrm>
          </p:grpSpPr>
          <p:grpSp>
            <p:nvGrpSpPr>
              <p:cNvPr id="44" name="Group 43"/>
              <p:cNvGrpSpPr/>
              <p:nvPr/>
            </p:nvGrpSpPr>
            <p:grpSpPr>
              <a:xfrm>
                <a:off x="423891" y="175683"/>
                <a:ext cx="1882334" cy="3596326"/>
                <a:chOff x="426091" y="173281"/>
                <a:chExt cx="1882334" cy="3596326"/>
              </a:xfrm>
            </p:grpSpPr>
            <p:pic>
              <p:nvPicPr>
                <p:cNvPr id="45" name="Picture 44" descr="McCrory Wilson Fig1 crop.jpg"/>
                <p:cNvPicPr>
                  <a:picLocks/>
                </p:cNvPicPr>
                <p:nvPr/>
              </p:nvPicPr>
              <p:blipFill>
                <a:blip r:embed="rId4" cstate="print">
                  <a:alphaModFix amt="80000"/>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203536">
                  <a:off x="426091" y="173281"/>
                  <a:ext cx="1882334" cy="3564165"/>
                </a:xfrm>
                <a:prstGeom prst="rect">
                  <a:avLst/>
                </a:prstGeom>
              </p:spPr>
            </p:pic>
            <p:sp>
              <p:nvSpPr>
                <p:cNvPr id="46" name="Rectangle 45"/>
                <p:cNvSpPr/>
                <p:nvPr/>
              </p:nvSpPr>
              <p:spPr>
                <a:xfrm rot="151067">
                  <a:off x="1242506" y="3584941"/>
                  <a:ext cx="1044051" cy="184666"/>
                </a:xfrm>
                <a:prstGeom prst="rect">
                  <a:avLst/>
                </a:prstGeom>
              </p:spPr>
              <p:txBody>
                <a:bodyPr wrap="none">
                  <a:spAutoFit/>
                </a:bodyPr>
                <a:lstStyle/>
                <a:p>
                  <a:r>
                    <a:rPr lang="en-US" sz="600">
                      <a:latin typeface="Arial"/>
                      <a:cs typeface="Arial"/>
                    </a:rPr>
                    <a:t>McCrory &amp; Wilson (2013)</a:t>
                  </a:r>
                  <a:endParaRPr lang="en-US" sz="600"/>
                </a:p>
              </p:txBody>
            </p:sp>
          </p:grpSp>
          <p:sp>
            <p:nvSpPr>
              <p:cNvPr id="125" name="Rectangle 124"/>
              <p:cNvSpPr/>
              <p:nvPr/>
            </p:nvSpPr>
            <p:spPr>
              <a:xfrm rot="17013612">
                <a:off x="1047276" y="2207027"/>
                <a:ext cx="662541" cy="141577"/>
              </a:xfrm>
              <a:prstGeom prst="rect">
                <a:avLst/>
              </a:prstGeom>
              <a:solidFill>
                <a:srgbClr val="FFFFFF">
                  <a:alpha val="58000"/>
                </a:srgbClr>
              </a:solidFill>
            </p:spPr>
            <p:txBody>
              <a:bodyPr wrap="none" lIns="0" tIns="9144" rIns="0" bIns="9144">
                <a:spAutoFit/>
              </a:bodyPr>
              <a:lstStyle/>
              <a:p>
                <a:r>
                  <a:rPr lang="en-US" sz="800">
                    <a:latin typeface="Arial"/>
                    <a:cs typeface="Arial"/>
                  </a:rPr>
                  <a:t> Siletz Terrane </a:t>
                </a:r>
              </a:p>
            </p:txBody>
          </p:sp>
        </p:grpSp>
        <p:sp>
          <p:nvSpPr>
            <p:cNvPr id="33" name="Freeform 32"/>
            <p:cNvSpPr/>
            <p:nvPr/>
          </p:nvSpPr>
          <p:spPr>
            <a:xfrm>
              <a:off x="730141" y="215900"/>
              <a:ext cx="1295509" cy="3079750"/>
            </a:xfrm>
            <a:custGeom>
              <a:avLst/>
              <a:gdLst>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952500 w 1339850"/>
                <a:gd name="connsiteY32" fmla="*/ 628650 h 3143250"/>
                <a:gd name="connsiteX33" fmla="*/ 698500 w 1339850"/>
                <a:gd name="connsiteY33" fmla="*/ 584200 h 3143250"/>
                <a:gd name="connsiteX34" fmla="*/ 431800 w 1339850"/>
                <a:gd name="connsiteY34" fmla="*/ 482600 h 3143250"/>
                <a:gd name="connsiteX35" fmla="*/ 152400 w 1339850"/>
                <a:gd name="connsiteY35" fmla="*/ 266700 h 3143250"/>
                <a:gd name="connsiteX36" fmla="*/ 0 w 1339850"/>
                <a:gd name="connsiteY36" fmla="*/ 88900 h 3143250"/>
                <a:gd name="connsiteX37" fmla="*/ 50800 w 1339850"/>
                <a:gd name="connsiteY37" fmla="*/ 0 h 3143250"/>
                <a:gd name="connsiteX38" fmla="*/ 165100 w 1339850"/>
                <a:gd name="connsiteY38" fmla="*/ 95250 h 3143250"/>
                <a:gd name="connsiteX39" fmla="*/ 387350 w 1339850"/>
                <a:gd name="connsiteY39" fmla="*/ 2222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87350 w 1339850"/>
                <a:gd name="connsiteY40" fmla="*/ 2222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406400 w 1339850"/>
                <a:gd name="connsiteY40" fmla="*/ 2349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260350 w 1339850"/>
                <a:gd name="connsiteY40" fmla="*/ 158750 h 3143250"/>
                <a:gd name="connsiteX41" fmla="*/ 406400 w 1339850"/>
                <a:gd name="connsiteY41" fmla="*/ 2349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260350 w 1339850"/>
                <a:gd name="connsiteY40" fmla="*/ 15875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260350 w 1339850"/>
                <a:gd name="connsiteY40" fmla="*/ 15875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14400 w 1339850"/>
                <a:gd name="connsiteY33" fmla="*/ 6032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933450 w 1339850"/>
                <a:gd name="connsiteY32" fmla="*/ 66675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933450 w 1339850"/>
                <a:gd name="connsiteY32" fmla="*/ 666750 h 3143250"/>
                <a:gd name="connsiteX33" fmla="*/ 863600 w 1339850"/>
                <a:gd name="connsiteY33" fmla="*/ 5905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933450 w 1339850"/>
                <a:gd name="connsiteY32" fmla="*/ 666750 h 3143250"/>
                <a:gd name="connsiteX33" fmla="*/ 863600 w 1339850"/>
                <a:gd name="connsiteY33" fmla="*/ 5905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96850 w 1339850"/>
                <a:gd name="connsiteY39" fmla="*/ 152400 h 3143250"/>
                <a:gd name="connsiteX40" fmla="*/ 311150 w 1339850"/>
                <a:gd name="connsiteY40" fmla="*/ 203200 h 3143250"/>
                <a:gd name="connsiteX41" fmla="*/ 533400 w 1339850"/>
                <a:gd name="connsiteY41" fmla="*/ 292100 h 3143250"/>
                <a:gd name="connsiteX0" fmla="*/ 546100 w 1339850"/>
                <a:gd name="connsiteY0" fmla="*/ 203200 h 3060700"/>
                <a:gd name="connsiteX1" fmla="*/ 793750 w 1339850"/>
                <a:gd name="connsiteY1" fmla="*/ 234950 h 3060700"/>
                <a:gd name="connsiteX2" fmla="*/ 984250 w 1339850"/>
                <a:gd name="connsiteY2" fmla="*/ 330200 h 3060700"/>
                <a:gd name="connsiteX3" fmla="*/ 1168400 w 1339850"/>
                <a:gd name="connsiteY3" fmla="*/ 488950 h 3060700"/>
                <a:gd name="connsiteX4" fmla="*/ 1225550 w 1339850"/>
                <a:gd name="connsiteY4" fmla="*/ 673100 h 3060700"/>
                <a:gd name="connsiteX5" fmla="*/ 1231900 w 1339850"/>
                <a:gd name="connsiteY5" fmla="*/ 895350 h 3060700"/>
                <a:gd name="connsiteX6" fmla="*/ 1257300 w 1339850"/>
                <a:gd name="connsiteY6" fmla="*/ 1003300 h 3060700"/>
                <a:gd name="connsiteX7" fmla="*/ 1212850 w 1339850"/>
                <a:gd name="connsiteY7" fmla="*/ 1219200 h 3060700"/>
                <a:gd name="connsiteX8" fmla="*/ 1136650 w 1339850"/>
                <a:gd name="connsiteY8" fmla="*/ 1352550 h 3060700"/>
                <a:gd name="connsiteX9" fmla="*/ 1123950 w 1339850"/>
                <a:gd name="connsiteY9" fmla="*/ 1454150 h 3060700"/>
                <a:gd name="connsiteX10" fmla="*/ 1219200 w 1339850"/>
                <a:gd name="connsiteY10" fmla="*/ 1587500 h 3060700"/>
                <a:gd name="connsiteX11" fmla="*/ 1295400 w 1339850"/>
                <a:gd name="connsiteY11" fmla="*/ 1714500 h 3060700"/>
                <a:gd name="connsiteX12" fmla="*/ 1339850 w 1339850"/>
                <a:gd name="connsiteY12" fmla="*/ 1866900 h 3060700"/>
                <a:gd name="connsiteX13" fmla="*/ 1295400 w 1339850"/>
                <a:gd name="connsiteY13" fmla="*/ 2133600 h 3060700"/>
                <a:gd name="connsiteX14" fmla="*/ 1238250 w 1339850"/>
                <a:gd name="connsiteY14" fmla="*/ 2273300 h 3060700"/>
                <a:gd name="connsiteX15" fmla="*/ 1136650 w 1339850"/>
                <a:gd name="connsiteY15" fmla="*/ 2508250 h 3060700"/>
                <a:gd name="connsiteX16" fmla="*/ 1054100 w 1339850"/>
                <a:gd name="connsiteY16" fmla="*/ 2692400 h 3060700"/>
                <a:gd name="connsiteX17" fmla="*/ 927100 w 1339850"/>
                <a:gd name="connsiteY17" fmla="*/ 2781300 h 3060700"/>
                <a:gd name="connsiteX18" fmla="*/ 673100 w 1339850"/>
                <a:gd name="connsiteY18" fmla="*/ 2901950 h 3060700"/>
                <a:gd name="connsiteX19" fmla="*/ 520700 w 1339850"/>
                <a:gd name="connsiteY19" fmla="*/ 3060700 h 3060700"/>
                <a:gd name="connsiteX20" fmla="*/ 431800 w 1339850"/>
                <a:gd name="connsiteY20" fmla="*/ 2781300 h 3060700"/>
                <a:gd name="connsiteX21" fmla="*/ 406400 w 1339850"/>
                <a:gd name="connsiteY21" fmla="*/ 2501900 h 3060700"/>
                <a:gd name="connsiteX22" fmla="*/ 393700 w 1339850"/>
                <a:gd name="connsiteY22" fmla="*/ 2216150 h 3060700"/>
                <a:gd name="connsiteX23" fmla="*/ 457200 w 1339850"/>
                <a:gd name="connsiteY23" fmla="*/ 1955800 h 3060700"/>
                <a:gd name="connsiteX24" fmla="*/ 508000 w 1339850"/>
                <a:gd name="connsiteY24" fmla="*/ 1689100 h 3060700"/>
                <a:gd name="connsiteX25" fmla="*/ 450850 w 1339850"/>
                <a:gd name="connsiteY25" fmla="*/ 1473200 h 3060700"/>
                <a:gd name="connsiteX26" fmla="*/ 463550 w 1339850"/>
                <a:gd name="connsiteY26" fmla="*/ 1339850 h 3060700"/>
                <a:gd name="connsiteX27" fmla="*/ 527050 w 1339850"/>
                <a:gd name="connsiteY27" fmla="*/ 1212850 h 3060700"/>
                <a:gd name="connsiteX28" fmla="*/ 584200 w 1339850"/>
                <a:gd name="connsiteY28" fmla="*/ 1117600 h 3060700"/>
                <a:gd name="connsiteX29" fmla="*/ 552450 w 1339850"/>
                <a:gd name="connsiteY29" fmla="*/ 889000 h 3060700"/>
                <a:gd name="connsiteX30" fmla="*/ 685800 w 1339850"/>
                <a:gd name="connsiteY30" fmla="*/ 730250 h 3060700"/>
                <a:gd name="connsiteX31" fmla="*/ 863600 w 1339850"/>
                <a:gd name="connsiteY31" fmla="*/ 654050 h 3060700"/>
                <a:gd name="connsiteX32" fmla="*/ 933450 w 1339850"/>
                <a:gd name="connsiteY32" fmla="*/ 584200 h 3060700"/>
                <a:gd name="connsiteX33" fmla="*/ 863600 w 1339850"/>
                <a:gd name="connsiteY33" fmla="*/ 508000 h 3060700"/>
                <a:gd name="connsiteX34" fmla="*/ 666750 w 1339850"/>
                <a:gd name="connsiteY34" fmla="*/ 457200 h 3060700"/>
                <a:gd name="connsiteX35" fmla="*/ 412750 w 1339850"/>
                <a:gd name="connsiteY35" fmla="*/ 349250 h 3060700"/>
                <a:gd name="connsiteX36" fmla="*/ 152400 w 1339850"/>
                <a:gd name="connsiteY36" fmla="*/ 184150 h 3060700"/>
                <a:gd name="connsiteX37" fmla="*/ 0 w 1339850"/>
                <a:gd name="connsiteY37" fmla="*/ 6350 h 3060700"/>
                <a:gd name="connsiteX38" fmla="*/ 114300 w 1339850"/>
                <a:gd name="connsiteY38" fmla="*/ 0 h 3060700"/>
                <a:gd name="connsiteX39" fmla="*/ 196850 w 1339850"/>
                <a:gd name="connsiteY39" fmla="*/ 69850 h 3060700"/>
                <a:gd name="connsiteX40" fmla="*/ 311150 w 1339850"/>
                <a:gd name="connsiteY40" fmla="*/ 120650 h 3060700"/>
                <a:gd name="connsiteX41" fmla="*/ 533400 w 133985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03250 w 1270000"/>
                <a:gd name="connsiteY18" fmla="*/ 2901950 h 3060700"/>
                <a:gd name="connsiteX19" fmla="*/ 450850 w 1270000"/>
                <a:gd name="connsiteY19" fmla="*/ 3060700 h 3060700"/>
                <a:gd name="connsiteX20" fmla="*/ 361950 w 1270000"/>
                <a:gd name="connsiteY20" fmla="*/ 2781300 h 3060700"/>
                <a:gd name="connsiteX21" fmla="*/ 336550 w 1270000"/>
                <a:gd name="connsiteY21" fmla="*/ 2501900 h 3060700"/>
                <a:gd name="connsiteX22" fmla="*/ 323850 w 1270000"/>
                <a:gd name="connsiteY22" fmla="*/ 22161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03250 w 1270000"/>
                <a:gd name="connsiteY18" fmla="*/ 2901950 h 3060700"/>
                <a:gd name="connsiteX19" fmla="*/ 450850 w 1270000"/>
                <a:gd name="connsiteY19" fmla="*/ 3060700 h 3060700"/>
                <a:gd name="connsiteX20" fmla="*/ 3619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032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39800 w 1270000"/>
                <a:gd name="connsiteY2" fmla="*/ 2921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158750 h 3060700"/>
                <a:gd name="connsiteX0" fmla="*/ 558800 w 1270000"/>
                <a:gd name="connsiteY0" fmla="*/ 1778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158750 h 3060700"/>
                <a:gd name="connsiteX0" fmla="*/ 558800 w 1270000"/>
                <a:gd name="connsiteY0" fmla="*/ 1778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60350 w 1270000"/>
                <a:gd name="connsiteY40" fmla="*/ 82550 h 3060700"/>
                <a:gd name="connsiteX41" fmla="*/ 463550 w 1270000"/>
                <a:gd name="connsiteY41" fmla="*/ 158750 h 3060700"/>
                <a:gd name="connsiteX0" fmla="*/ 558800 w 1270000"/>
                <a:gd name="connsiteY0" fmla="*/ 1778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46050 w 1270000"/>
                <a:gd name="connsiteY39" fmla="*/ 0 h 3060700"/>
                <a:gd name="connsiteX40" fmla="*/ 260350 w 1270000"/>
                <a:gd name="connsiteY40" fmla="*/ 82550 h 3060700"/>
                <a:gd name="connsiteX41" fmla="*/ 463550 w 1270000"/>
                <a:gd name="connsiteY41" fmla="*/ 158750 h 306070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63600 w 1270000"/>
                <a:gd name="connsiteY32" fmla="*/ 641350 h 3117850"/>
                <a:gd name="connsiteX33" fmla="*/ 793750 w 1270000"/>
                <a:gd name="connsiteY33" fmla="*/ 565150 h 3117850"/>
                <a:gd name="connsiteX34" fmla="*/ 596900 w 1270000"/>
                <a:gd name="connsiteY34" fmla="*/ 514350 h 3117850"/>
                <a:gd name="connsiteX35" fmla="*/ 342900 w 1270000"/>
                <a:gd name="connsiteY35" fmla="*/ 406400 h 3117850"/>
                <a:gd name="connsiteX36" fmla="*/ 82550 w 1270000"/>
                <a:gd name="connsiteY36" fmla="*/ 2413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63600 w 1270000"/>
                <a:gd name="connsiteY32" fmla="*/ 641350 h 3117850"/>
                <a:gd name="connsiteX33" fmla="*/ 7937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12800 w 1270000"/>
                <a:gd name="connsiteY32" fmla="*/ 628650 h 3117850"/>
                <a:gd name="connsiteX33" fmla="*/ 7937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285750 w 1270000"/>
                <a:gd name="connsiteY21" fmla="*/ 255270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54000 w 1270000"/>
                <a:gd name="connsiteY20" fmla="*/ 2870200 h 3117850"/>
                <a:gd name="connsiteX21" fmla="*/ 285750 w 1270000"/>
                <a:gd name="connsiteY21" fmla="*/ 255270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54000 w 1270000"/>
                <a:gd name="connsiteY20" fmla="*/ 2870200 h 3117850"/>
                <a:gd name="connsiteX21" fmla="*/ 285750 w 1270000"/>
                <a:gd name="connsiteY21" fmla="*/ 255270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066800 w 1270000"/>
                <a:gd name="connsiteY8" fmla="*/ 1409700 h 3079750"/>
                <a:gd name="connsiteX9" fmla="*/ 10541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066800 w 1270000"/>
                <a:gd name="connsiteY8" fmla="*/ 1409700 h 3079750"/>
                <a:gd name="connsiteX9" fmla="*/ 10541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0541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1049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463550 w 1270000"/>
                <a:gd name="connsiteY0" fmla="*/ 2222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1049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463550 w 1270000"/>
                <a:gd name="connsiteY0" fmla="*/ 2222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1049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46138 w 1352588"/>
                <a:gd name="connsiteY0" fmla="*/ 222250 h 3079750"/>
                <a:gd name="connsiteX1" fmla="*/ 800138 w 1352588"/>
                <a:gd name="connsiteY1" fmla="*/ 247650 h 3079750"/>
                <a:gd name="connsiteX2" fmla="*/ 1022388 w 1352588"/>
                <a:gd name="connsiteY2" fmla="*/ 349250 h 3079750"/>
                <a:gd name="connsiteX3" fmla="*/ 1219238 w 1352588"/>
                <a:gd name="connsiteY3" fmla="*/ 514350 h 3079750"/>
                <a:gd name="connsiteX4" fmla="*/ 1238288 w 1352588"/>
                <a:gd name="connsiteY4" fmla="*/ 730250 h 3079750"/>
                <a:gd name="connsiteX5" fmla="*/ 1244638 w 1352588"/>
                <a:gd name="connsiteY5" fmla="*/ 952500 h 3079750"/>
                <a:gd name="connsiteX6" fmla="*/ 1270038 w 1352588"/>
                <a:gd name="connsiteY6" fmla="*/ 1060450 h 3079750"/>
                <a:gd name="connsiteX7" fmla="*/ 1225588 w 1352588"/>
                <a:gd name="connsiteY7" fmla="*/ 1276350 h 3079750"/>
                <a:gd name="connsiteX8" fmla="*/ 1187488 w 1352588"/>
                <a:gd name="connsiteY8" fmla="*/ 1403350 h 3079750"/>
                <a:gd name="connsiteX9" fmla="*/ 1187488 w 1352588"/>
                <a:gd name="connsiteY9" fmla="*/ 1511300 h 3079750"/>
                <a:gd name="connsiteX10" fmla="*/ 1231938 w 1352588"/>
                <a:gd name="connsiteY10" fmla="*/ 1644650 h 3079750"/>
                <a:gd name="connsiteX11" fmla="*/ 1308138 w 1352588"/>
                <a:gd name="connsiteY11" fmla="*/ 1771650 h 3079750"/>
                <a:gd name="connsiteX12" fmla="*/ 1352588 w 1352588"/>
                <a:gd name="connsiteY12" fmla="*/ 1924050 h 3079750"/>
                <a:gd name="connsiteX13" fmla="*/ 1308138 w 1352588"/>
                <a:gd name="connsiteY13" fmla="*/ 2190750 h 3079750"/>
                <a:gd name="connsiteX14" fmla="*/ 1250988 w 1352588"/>
                <a:gd name="connsiteY14" fmla="*/ 2330450 h 3079750"/>
                <a:gd name="connsiteX15" fmla="*/ 1149388 w 1352588"/>
                <a:gd name="connsiteY15" fmla="*/ 2565400 h 3079750"/>
                <a:gd name="connsiteX16" fmla="*/ 1066838 w 1352588"/>
                <a:gd name="connsiteY16" fmla="*/ 2749550 h 3079750"/>
                <a:gd name="connsiteX17" fmla="*/ 939838 w 1352588"/>
                <a:gd name="connsiteY17" fmla="*/ 2838450 h 3079750"/>
                <a:gd name="connsiteX18" fmla="*/ 736638 w 1352588"/>
                <a:gd name="connsiteY18" fmla="*/ 2959100 h 3079750"/>
                <a:gd name="connsiteX19" fmla="*/ 527088 w 1352588"/>
                <a:gd name="connsiteY19" fmla="*/ 3079750 h 3079750"/>
                <a:gd name="connsiteX20" fmla="*/ 336588 w 1352588"/>
                <a:gd name="connsiteY20" fmla="*/ 2870200 h 3079750"/>
                <a:gd name="connsiteX21" fmla="*/ 368338 w 1352588"/>
                <a:gd name="connsiteY21" fmla="*/ 2552700 h 3079750"/>
                <a:gd name="connsiteX22" fmla="*/ 400088 w 1352588"/>
                <a:gd name="connsiteY22" fmla="*/ 2298700 h 3079750"/>
                <a:gd name="connsiteX23" fmla="*/ 527088 w 1352588"/>
                <a:gd name="connsiteY23" fmla="*/ 2012950 h 3079750"/>
                <a:gd name="connsiteX24" fmla="*/ 520738 w 1352588"/>
                <a:gd name="connsiteY24" fmla="*/ 1746250 h 3079750"/>
                <a:gd name="connsiteX25" fmla="*/ 463588 w 1352588"/>
                <a:gd name="connsiteY25" fmla="*/ 1530350 h 3079750"/>
                <a:gd name="connsiteX26" fmla="*/ 476288 w 1352588"/>
                <a:gd name="connsiteY26" fmla="*/ 1397000 h 3079750"/>
                <a:gd name="connsiteX27" fmla="*/ 539788 w 1352588"/>
                <a:gd name="connsiteY27" fmla="*/ 1270000 h 3079750"/>
                <a:gd name="connsiteX28" fmla="*/ 596938 w 1352588"/>
                <a:gd name="connsiteY28" fmla="*/ 1174750 h 3079750"/>
                <a:gd name="connsiteX29" fmla="*/ 565188 w 1352588"/>
                <a:gd name="connsiteY29" fmla="*/ 914400 h 3079750"/>
                <a:gd name="connsiteX30" fmla="*/ 685838 w 1352588"/>
                <a:gd name="connsiteY30" fmla="*/ 736600 h 3079750"/>
                <a:gd name="connsiteX31" fmla="*/ 876338 w 1352588"/>
                <a:gd name="connsiteY31" fmla="*/ 711200 h 3079750"/>
                <a:gd name="connsiteX32" fmla="*/ 895388 w 1352588"/>
                <a:gd name="connsiteY32" fmla="*/ 628650 h 3079750"/>
                <a:gd name="connsiteX33" fmla="*/ 838238 w 1352588"/>
                <a:gd name="connsiteY33" fmla="*/ 565150 h 3079750"/>
                <a:gd name="connsiteX34" fmla="*/ 679488 w 1352588"/>
                <a:gd name="connsiteY34" fmla="*/ 514350 h 3079750"/>
                <a:gd name="connsiteX35" fmla="*/ 425488 w 1352588"/>
                <a:gd name="connsiteY35" fmla="*/ 406400 h 3079750"/>
                <a:gd name="connsiteX36" fmla="*/ 222288 w 1352588"/>
                <a:gd name="connsiteY36" fmla="*/ 266700 h 3079750"/>
                <a:gd name="connsiteX37" fmla="*/ 82588 w 1352588"/>
                <a:gd name="connsiteY37" fmla="*/ 114300 h 3079750"/>
                <a:gd name="connsiteX38" fmla="*/ 38 w 1352588"/>
                <a:gd name="connsiteY38" fmla="*/ 12700 h 3079750"/>
                <a:gd name="connsiteX39" fmla="*/ 120688 w 1352588"/>
                <a:gd name="connsiteY39" fmla="*/ 0 h 3079750"/>
                <a:gd name="connsiteX40" fmla="*/ 228638 w 1352588"/>
                <a:gd name="connsiteY40" fmla="*/ 57150 h 3079750"/>
                <a:gd name="connsiteX41" fmla="*/ 342938 w 1352588"/>
                <a:gd name="connsiteY41" fmla="*/ 139700 h 3079750"/>
                <a:gd name="connsiteX42" fmla="*/ 546138 w 1352588"/>
                <a:gd name="connsiteY42" fmla="*/ 215900 h 3079750"/>
                <a:gd name="connsiteX0" fmla="*/ 489059 w 1295509"/>
                <a:gd name="connsiteY0" fmla="*/ 222250 h 3079750"/>
                <a:gd name="connsiteX1" fmla="*/ 743059 w 1295509"/>
                <a:gd name="connsiteY1" fmla="*/ 247650 h 3079750"/>
                <a:gd name="connsiteX2" fmla="*/ 965309 w 1295509"/>
                <a:gd name="connsiteY2" fmla="*/ 349250 h 3079750"/>
                <a:gd name="connsiteX3" fmla="*/ 1162159 w 1295509"/>
                <a:gd name="connsiteY3" fmla="*/ 514350 h 3079750"/>
                <a:gd name="connsiteX4" fmla="*/ 1181209 w 1295509"/>
                <a:gd name="connsiteY4" fmla="*/ 730250 h 3079750"/>
                <a:gd name="connsiteX5" fmla="*/ 1187559 w 1295509"/>
                <a:gd name="connsiteY5" fmla="*/ 952500 h 3079750"/>
                <a:gd name="connsiteX6" fmla="*/ 1212959 w 1295509"/>
                <a:gd name="connsiteY6" fmla="*/ 1060450 h 3079750"/>
                <a:gd name="connsiteX7" fmla="*/ 1168509 w 1295509"/>
                <a:gd name="connsiteY7" fmla="*/ 1276350 h 3079750"/>
                <a:gd name="connsiteX8" fmla="*/ 1130409 w 1295509"/>
                <a:gd name="connsiteY8" fmla="*/ 1403350 h 3079750"/>
                <a:gd name="connsiteX9" fmla="*/ 1130409 w 1295509"/>
                <a:gd name="connsiteY9" fmla="*/ 1511300 h 3079750"/>
                <a:gd name="connsiteX10" fmla="*/ 1174859 w 1295509"/>
                <a:gd name="connsiteY10" fmla="*/ 1644650 h 3079750"/>
                <a:gd name="connsiteX11" fmla="*/ 1251059 w 1295509"/>
                <a:gd name="connsiteY11" fmla="*/ 1771650 h 3079750"/>
                <a:gd name="connsiteX12" fmla="*/ 1295509 w 1295509"/>
                <a:gd name="connsiteY12" fmla="*/ 1924050 h 3079750"/>
                <a:gd name="connsiteX13" fmla="*/ 1251059 w 1295509"/>
                <a:gd name="connsiteY13" fmla="*/ 2190750 h 3079750"/>
                <a:gd name="connsiteX14" fmla="*/ 1193909 w 1295509"/>
                <a:gd name="connsiteY14" fmla="*/ 2330450 h 3079750"/>
                <a:gd name="connsiteX15" fmla="*/ 1092309 w 1295509"/>
                <a:gd name="connsiteY15" fmla="*/ 2565400 h 3079750"/>
                <a:gd name="connsiteX16" fmla="*/ 1009759 w 1295509"/>
                <a:gd name="connsiteY16" fmla="*/ 2749550 h 3079750"/>
                <a:gd name="connsiteX17" fmla="*/ 882759 w 1295509"/>
                <a:gd name="connsiteY17" fmla="*/ 2838450 h 3079750"/>
                <a:gd name="connsiteX18" fmla="*/ 679559 w 1295509"/>
                <a:gd name="connsiteY18" fmla="*/ 2959100 h 3079750"/>
                <a:gd name="connsiteX19" fmla="*/ 470009 w 1295509"/>
                <a:gd name="connsiteY19" fmla="*/ 3079750 h 3079750"/>
                <a:gd name="connsiteX20" fmla="*/ 279509 w 1295509"/>
                <a:gd name="connsiteY20" fmla="*/ 2870200 h 3079750"/>
                <a:gd name="connsiteX21" fmla="*/ 311259 w 1295509"/>
                <a:gd name="connsiteY21" fmla="*/ 2552700 h 3079750"/>
                <a:gd name="connsiteX22" fmla="*/ 343009 w 1295509"/>
                <a:gd name="connsiteY22" fmla="*/ 2298700 h 3079750"/>
                <a:gd name="connsiteX23" fmla="*/ 470009 w 1295509"/>
                <a:gd name="connsiteY23" fmla="*/ 2012950 h 3079750"/>
                <a:gd name="connsiteX24" fmla="*/ 463659 w 1295509"/>
                <a:gd name="connsiteY24" fmla="*/ 1746250 h 3079750"/>
                <a:gd name="connsiteX25" fmla="*/ 406509 w 1295509"/>
                <a:gd name="connsiteY25" fmla="*/ 1530350 h 3079750"/>
                <a:gd name="connsiteX26" fmla="*/ 419209 w 1295509"/>
                <a:gd name="connsiteY26" fmla="*/ 1397000 h 3079750"/>
                <a:gd name="connsiteX27" fmla="*/ 482709 w 1295509"/>
                <a:gd name="connsiteY27" fmla="*/ 1270000 h 3079750"/>
                <a:gd name="connsiteX28" fmla="*/ 539859 w 1295509"/>
                <a:gd name="connsiteY28" fmla="*/ 1174750 h 3079750"/>
                <a:gd name="connsiteX29" fmla="*/ 508109 w 1295509"/>
                <a:gd name="connsiteY29" fmla="*/ 914400 h 3079750"/>
                <a:gd name="connsiteX30" fmla="*/ 628759 w 1295509"/>
                <a:gd name="connsiteY30" fmla="*/ 736600 h 3079750"/>
                <a:gd name="connsiteX31" fmla="*/ 819259 w 1295509"/>
                <a:gd name="connsiteY31" fmla="*/ 711200 h 3079750"/>
                <a:gd name="connsiteX32" fmla="*/ 838309 w 1295509"/>
                <a:gd name="connsiteY32" fmla="*/ 628650 h 3079750"/>
                <a:gd name="connsiteX33" fmla="*/ 781159 w 1295509"/>
                <a:gd name="connsiteY33" fmla="*/ 565150 h 3079750"/>
                <a:gd name="connsiteX34" fmla="*/ 622409 w 1295509"/>
                <a:gd name="connsiteY34" fmla="*/ 514350 h 3079750"/>
                <a:gd name="connsiteX35" fmla="*/ 368409 w 1295509"/>
                <a:gd name="connsiteY35" fmla="*/ 406400 h 3079750"/>
                <a:gd name="connsiteX36" fmla="*/ 165209 w 1295509"/>
                <a:gd name="connsiteY36" fmla="*/ 266700 h 3079750"/>
                <a:gd name="connsiteX37" fmla="*/ 25509 w 1295509"/>
                <a:gd name="connsiteY37" fmla="*/ 114300 h 3079750"/>
                <a:gd name="connsiteX38" fmla="*/ 109 w 1295509"/>
                <a:gd name="connsiteY38" fmla="*/ 38100 h 3079750"/>
                <a:gd name="connsiteX39" fmla="*/ 63609 w 1295509"/>
                <a:gd name="connsiteY39" fmla="*/ 0 h 3079750"/>
                <a:gd name="connsiteX40" fmla="*/ 171559 w 1295509"/>
                <a:gd name="connsiteY40" fmla="*/ 57150 h 3079750"/>
                <a:gd name="connsiteX41" fmla="*/ 285859 w 1295509"/>
                <a:gd name="connsiteY41" fmla="*/ 139700 h 3079750"/>
                <a:gd name="connsiteX42" fmla="*/ 489059 w 1295509"/>
                <a:gd name="connsiteY42" fmla="*/ 215900 h 307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95509" h="3079750">
                  <a:moveTo>
                    <a:pt x="489059" y="222250"/>
                  </a:moveTo>
                  <a:cubicBezTo>
                    <a:pt x="624526" y="249767"/>
                    <a:pt x="658392" y="239183"/>
                    <a:pt x="743059" y="247650"/>
                  </a:cubicBezTo>
                  <a:lnTo>
                    <a:pt x="965309" y="349250"/>
                  </a:lnTo>
                  <a:lnTo>
                    <a:pt x="1162159" y="514350"/>
                  </a:lnTo>
                  <a:lnTo>
                    <a:pt x="1181209" y="730250"/>
                  </a:lnTo>
                  <a:lnTo>
                    <a:pt x="1187559" y="952500"/>
                  </a:lnTo>
                  <a:lnTo>
                    <a:pt x="1212959" y="1060450"/>
                  </a:lnTo>
                  <a:lnTo>
                    <a:pt x="1168509" y="1276350"/>
                  </a:lnTo>
                  <a:lnTo>
                    <a:pt x="1130409" y="1403350"/>
                  </a:lnTo>
                  <a:lnTo>
                    <a:pt x="1130409" y="1511300"/>
                  </a:lnTo>
                  <a:lnTo>
                    <a:pt x="1174859" y="1644650"/>
                  </a:lnTo>
                  <a:lnTo>
                    <a:pt x="1251059" y="1771650"/>
                  </a:lnTo>
                  <a:lnTo>
                    <a:pt x="1295509" y="1924050"/>
                  </a:lnTo>
                  <a:lnTo>
                    <a:pt x="1251059" y="2190750"/>
                  </a:lnTo>
                  <a:lnTo>
                    <a:pt x="1193909" y="2330450"/>
                  </a:lnTo>
                  <a:lnTo>
                    <a:pt x="1092309" y="2565400"/>
                  </a:lnTo>
                  <a:lnTo>
                    <a:pt x="1009759" y="2749550"/>
                  </a:lnTo>
                  <a:lnTo>
                    <a:pt x="882759" y="2838450"/>
                  </a:lnTo>
                  <a:lnTo>
                    <a:pt x="679559" y="2959100"/>
                  </a:lnTo>
                  <a:lnTo>
                    <a:pt x="470009" y="3079750"/>
                  </a:lnTo>
                  <a:cubicBezTo>
                    <a:pt x="334542" y="3028950"/>
                    <a:pt x="300676" y="3060700"/>
                    <a:pt x="279509" y="2870200"/>
                  </a:cubicBezTo>
                  <a:lnTo>
                    <a:pt x="311259" y="2552700"/>
                  </a:lnTo>
                  <a:lnTo>
                    <a:pt x="343009" y="2298700"/>
                  </a:lnTo>
                  <a:lnTo>
                    <a:pt x="470009" y="2012950"/>
                  </a:lnTo>
                  <a:lnTo>
                    <a:pt x="463659" y="1746250"/>
                  </a:lnTo>
                  <a:lnTo>
                    <a:pt x="406509" y="1530350"/>
                  </a:lnTo>
                  <a:lnTo>
                    <a:pt x="419209" y="1397000"/>
                  </a:lnTo>
                  <a:lnTo>
                    <a:pt x="482709" y="1270000"/>
                  </a:lnTo>
                  <a:lnTo>
                    <a:pt x="539859" y="1174750"/>
                  </a:lnTo>
                  <a:lnTo>
                    <a:pt x="508109" y="914400"/>
                  </a:lnTo>
                  <a:cubicBezTo>
                    <a:pt x="561026" y="772583"/>
                    <a:pt x="588542" y="795867"/>
                    <a:pt x="628759" y="736600"/>
                  </a:cubicBezTo>
                  <a:lnTo>
                    <a:pt x="819259" y="711200"/>
                  </a:lnTo>
                  <a:cubicBezTo>
                    <a:pt x="812909" y="690033"/>
                    <a:pt x="844659" y="649817"/>
                    <a:pt x="838309" y="628650"/>
                  </a:cubicBezTo>
                  <a:lnTo>
                    <a:pt x="781159" y="565150"/>
                  </a:lnTo>
                  <a:lnTo>
                    <a:pt x="622409" y="514350"/>
                  </a:lnTo>
                  <a:lnTo>
                    <a:pt x="368409" y="406400"/>
                  </a:lnTo>
                  <a:lnTo>
                    <a:pt x="165209" y="266700"/>
                  </a:lnTo>
                  <a:lnTo>
                    <a:pt x="25509" y="114300"/>
                  </a:lnTo>
                  <a:cubicBezTo>
                    <a:pt x="27626" y="95250"/>
                    <a:pt x="-2008" y="57150"/>
                    <a:pt x="109" y="38100"/>
                  </a:cubicBezTo>
                  <a:lnTo>
                    <a:pt x="63609" y="0"/>
                  </a:lnTo>
                  <a:lnTo>
                    <a:pt x="171559" y="57150"/>
                  </a:lnTo>
                  <a:lnTo>
                    <a:pt x="285859" y="139700"/>
                  </a:lnTo>
                  <a:cubicBezTo>
                    <a:pt x="376876" y="184150"/>
                    <a:pt x="347242" y="171450"/>
                    <a:pt x="489059" y="2159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 name="Freeform 3"/>
          <p:cNvSpPr/>
          <p:nvPr/>
        </p:nvSpPr>
        <p:spPr>
          <a:xfrm>
            <a:off x="1127125" y="3117850"/>
            <a:ext cx="844550" cy="1539875"/>
          </a:xfrm>
          <a:custGeom>
            <a:avLst/>
            <a:gdLst>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38100 w 844550"/>
              <a:gd name="connsiteY58" fmla="*/ 473075 h 1539875"/>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28575 w 844550"/>
              <a:gd name="connsiteY58" fmla="*/ 428625 h 1539875"/>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47625 w 844550"/>
              <a:gd name="connsiteY58" fmla="*/ 336550 h 1539875"/>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47625 w 844550"/>
              <a:gd name="connsiteY58" fmla="*/ 336550 h 1539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44550" h="1539875">
                <a:moveTo>
                  <a:pt x="44450" y="336550"/>
                </a:moveTo>
                <a:lnTo>
                  <a:pt x="79375" y="228600"/>
                </a:lnTo>
                <a:lnTo>
                  <a:pt x="123825" y="168275"/>
                </a:lnTo>
                <a:lnTo>
                  <a:pt x="190500" y="168275"/>
                </a:lnTo>
                <a:lnTo>
                  <a:pt x="238125" y="114300"/>
                </a:lnTo>
                <a:lnTo>
                  <a:pt x="269875" y="57150"/>
                </a:lnTo>
                <a:lnTo>
                  <a:pt x="327025" y="34925"/>
                </a:lnTo>
                <a:lnTo>
                  <a:pt x="374650" y="19050"/>
                </a:lnTo>
                <a:lnTo>
                  <a:pt x="409575" y="0"/>
                </a:lnTo>
                <a:lnTo>
                  <a:pt x="412750" y="60325"/>
                </a:lnTo>
                <a:lnTo>
                  <a:pt x="431800" y="111125"/>
                </a:lnTo>
                <a:lnTo>
                  <a:pt x="450850" y="177800"/>
                </a:lnTo>
                <a:lnTo>
                  <a:pt x="444500" y="263525"/>
                </a:lnTo>
                <a:lnTo>
                  <a:pt x="441325" y="311150"/>
                </a:lnTo>
                <a:lnTo>
                  <a:pt x="422275" y="365125"/>
                </a:lnTo>
                <a:lnTo>
                  <a:pt x="415925" y="409575"/>
                </a:lnTo>
                <a:lnTo>
                  <a:pt x="441325" y="479425"/>
                </a:lnTo>
                <a:lnTo>
                  <a:pt x="488950" y="530225"/>
                </a:lnTo>
                <a:lnTo>
                  <a:pt x="527050" y="549275"/>
                </a:lnTo>
                <a:lnTo>
                  <a:pt x="555625" y="600075"/>
                </a:lnTo>
                <a:lnTo>
                  <a:pt x="558800" y="644525"/>
                </a:lnTo>
                <a:lnTo>
                  <a:pt x="574675" y="701675"/>
                </a:lnTo>
                <a:lnTo>
                  <a:pt x="600075" y="736600"/>
                </a:lnTo>
                <a:lnTo>
                  <a:pt x="577850" y="787400"/>
                </a:lnTo>
                <a:lnTo>
                  <a:pt x="590550" y="835025"/>
                </a:lnTo>
                <a:lnTo>
                  <a:pt x="587375" y="901700"/>
                </a:lnTo>
                <a:lnTo>
                  <a:pt x="615950" y="958850"/>
                </a:lnTo>
                <a:lnTo>
                  <a:pt x="657225" y="1016000"/>
                </a:lnTo>
                <a:lnTo>
                  <a:pt x="704850" y="1035050"/>
                </a:lnTo>
                <a:lnTo>
                  <a:pt x="752475" y="1050925"/>
                </a:lnTo>
                <a:lnTo>
                  <a:pt x="787400" y="1057275"/>
                </a:lnTo>
                <a:lnTo>
                  <a:pt x="844550" y="1085850"/>
                </a:lnTo>
                <a:lnTo>
                  <a:pt x="825500" y="1120775"/>
                </a:lnTo>
                <a:lnTo>
                  <a:pt x="800100" y="1152525"/>
                </a:lnTo>
                <a:lnTo>
                  <a:pt x="787400" y="1200150"/>
                </a:lnTo>
                <a:lnTo>
                  <a:pt x="787400" y="1244600"/>
                </a:lnTo>
                <a:lnTo>
                  <a:pt x="771525" y="1285875"/>
                </a:lnTo>
                <a:lnTo>
                  <a:pt x="742950" y="1327150"/>
                </a:lnTo>
                <a:lnTo>
                  <a:pt x="701675" y="1323975"/>
                </a:lnTo>
                <a:lnTo>
                  <a:pt x="650875" y="1323975"/>
                </a:lnTo>
                <a:lnTo>
                  <a:pt x="619125" y="1355725"/>
                </a:lnTo>
                <a:lnTo>
                  <a:pt x="606425" y="1393825"/>
                </a:lnTo>
                <a:lnTo>
                  <a:pt x="546100" y="1409700"/>
                </a:lnTo>
                <a:lnTo>
                  <a:pt x="511175" y="1447800"/>
                </a:lnTo>
                <a:lnTo>
                  <a:pt x="498475" y="1498600"/>
                </a:lnTo>
                <a:lnTo>
                  <a:pt x="473075" y="1539875"/>
                </a:lnTo>
                <a:lnTo>
                  <a:pt x="406400" y="1520825"/>
                </a:lnTo>
                <a:lnTo>
                  <a:pt x="317500" y="1485900"/>
                </a:lnTo>
                <a:lnTo>
                  <a:pt x="257175" y="1428750"/>
                </a:lnTo>
                <a:lnTo>
                  <a:pt x="196850" y="1346200"/>
                </a:lnTo>
                <a:lnTo>
                  <a:pt x="130175" y="1222375"/>
                </a:lnTo>
                <a:lnTo>
                  <a:pt x="101600" y="1104900"/>
                </a:lnTo>
                <a:lnTo>
                  <a:pt x="111125" y="1031875"/>
                </a:lnTo>
                <a:lnTo>
                  <a:pt x="88900" y="920750"/>
                </a:lnTo>
                <a:lnTo>
                  <a:pt x="44450" y="847725"/>
                </a:lnTo>
                <a:lnTo>
                  <a:pt x="0" y="717550"/>
                </a:lnTo>
                <a:lnTo>
                  <a:pt x="22225" y="609600"/>
                </a:lnTo>
                <a:lnTo>
                  <a:pt x="44450" y="520700"/>
                </a:lnTo>
                <a:cubicBezTo>
                  <a:pt x="45508" y="459317"/>
                  <a:pt x="27517" y="413808"/>
                  <a:pt x="47625" y="336550"/>
                </a:cubicBezTo>
              </a:path>
            </a:pathLst>
          </a:custGeom>
          <a:solidFill>
            <a:srgbClr val="3366FF">
              <a:alpha val="40000"/>
            </a:srgbClr>
          </a:solidFill>
          <a:ln w="63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Freeform 7"/>
          <p:cNvSpPr/>
          <p:nvPr/>
        </p:nvSpPr>
        <p:spPr>
          <a:xfrm>
            <a:off x="1172628" y="3134946"/>
            <a:ext cx="316442" cy="278342"/>
          </a:xfrm>
          <a:custGeom>
            <a:avLst/>
            <a:gdLst>
              <a:gd name="connsiteX0" fmla="*/ 0 w 338667"/>
              <a:gd name="connsiteY0" fmla="*/ 287867 h 287867"/>
              <a:gd name="connsiteX1" fmla="*/ 114300 w 338667"/>
              <a:gd name="connsiteY1" fmla="*/ 160867 h 287867"/>
              <a:gd name="connsiteX2" fmla="*/ 211667 w 338667"/>
              <a:gd name="connsiteY2" fmla="*/ 76200 h 287867"/>
              <a:gd name="connsiteX3" fmla="*/ 338667 w 338667"/>
              <a:gd name="connsiteY3" fmla="*/ 0 h 287867"/>
              <a:gd name="connsiteX0" fmla="*/ 0 w 338667"/>
              <a:gd name="connsiteY0" fmla="*/ 287867 h 287867"/>
              <a:gd name="connsiteX1" fmla="*/ 114300 w 338667"/>
              <a:gd name="connsiteY1" fmla="*/ 160867 h 287867"/>
              <a:gd name="connsiteX2" fmla="*/ 214842 w 338667"/>
              <a:gd name="connsiteY2" fmla="*/ 76200 h 287867"/>
              <a:gd name="connsiteX3" fmla="*/ 338667 w 338667"/>
              <a:gd name="connsiteY3" fmla="*/ 0 h 287867"/>
              <a:gd name="connsiteX0" fmla="*/ 0 w 310092"/>
              <a:gd name="connsiteY0" fmla="*/ 271992 h 271992"/>
              <a:gd name="connsiteX1" fmla="*/ 85725 w 310092"/>
              <a:gd name="connsiteY1" fmla="*/ 160867 h 271992"/>
              <a:gd name="connsiteX2" fmla="*/ 186267 w 310092"/>
              <a:gd name="connsiteY2" fmla="*/ 76200 h 271992"/>
              <a:gd name="connsiteX3" fmla="*/ 310092 w 310092"/>
              <a:gd name="connsiteY3" fmla="*/ 0 h 271992"/>
              <a:gd name="connsiteX0" fmla="*/ 0 w 310092"/>
              <a:gd name="connsiteY0" fmla="*/ 271992 h 271992"/>
              <a:gd name="connsiteX1" fmla="*/ 85725 w 310092"/>
              <a:gd name="connsiteY1" fmla="*/ 160867 h 271992"/>
              <a:gd name="connsiteX2" fmla="*/ 186267 w 310092"/>
              <a:gd name="connsiteY2" fmla="*/ 76200 h 271992"/>
              <a:gd name="connsiteX3" fmla="*/ 310092 w 310092"/>
              <a:gd name="connsiteY3" fmla="*/ 0 h 271992"/>
              <a:gd name="connsiteX0" fmla="*/ 0 w 310092"/>
              <a:gd name="connsiteY0" fmla="*/ 271992 h 271992"/>
              <a:gd name="connsiteX1" fmla="*/ 82550 w 310092"/>
              <a:gd name="connsiteY1" fmla="*/ 160867 h 271992"/>
              <a:gd name="connsiteX2" fmla="*/ 186267 w 310092"/>
              <a:gd name="connsiteY2" fmla="*/ 76200 h 271992"/>
              <a:gd name="connsiteX3" fmla="*/ 310092 w 310092"/>
              <a:gd name="connsiteY3" fmla="*/ 0 h 27199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Lst>
            <a:ahLst/>
            <a:cxnLst>
              <a:cxn ang="0">
                <a:pos x="connsiteX0" y="connsiteY0"/>
              </a:cxn>
              <a:cxn ang="0">
                <a:pos x="connsiteX1" y="connsiteY1"/>
              </a:cxn>
              <a:cxn ang="0">
                <a:pos x="connsiteX2" y="connsiteY2"/>
              </a:cxn>
              <a:cxn ang="0">
                <a:pos x="connsiteX3" y="connsiteY3"/>
              </a:cxn>
            </a:cxnLst>
            <a:rect l="l" t="t" r="r" b="b"/>
            <a:pathLst>
              <a:path w="316442" h="278342">
                <a:moveTo>
                  <a:pt x="0" y="278342"/>
                </a:moveTo>
                <a:cubicBezTo>
                  <a:pt x="29633" y="239184"/>
                  <a:pt x="43392" y="212725"/>
                  <a:pt x="88900" y="160867"/>
                </a:cubicBezTo>
                <a:cubicBezTo>
                  <a:pt x="145697" y="110420"/>
                  <a:pt x="158045" y="104422"/>
                  <a:pt x="192617" y="76200"/>
                </a:cubicBezTo>
                <a:cubicBezTo>
                  <a:pt x="249767" y="34925"/>
                  <a:pt x="275167" y="25400"/>
                  <a:pt x="316442" y="0"/>
                </a:cubicBezTo>
              </a:path>
            </a:pathLst>
          </a:custGeom>
          <a:ln w="28575"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3" name="Rectangle 82"/>
          <p:cNvSpPr/>
          <p:nvPr/>
        </p:nvSpPr>
        <p:spPr>
          <a:xfrm rot="5151509">
            <a:off x="-62358" y="1495049"/>
            <a:ext cx="1320874" cy="141577"/>
          </a:xfrm>
          <a:prstGeom prst="rect">
            <a:avLst/>
          </a:prstGeom>
          <a:noFill/>
        </p:spPr>
        <p:txBody>
          <a:bodyPr wrap="none" lIns="0" tIns="9144" rIns="0" bIns="9144">
            <a:spAutoFit/>
          </a:bodyPr>
          <a:lstStyle/>
          <a:p>
            <a:r>
              <a:rPr lang="en-US" sz="800" b="1">
                <a:latin typeface="Arial"/>
                <a:cs typeface="Arial"/>
              </a:rPr>
              <a:t>Cascadia Subduction Zone</a:t>
            </a:r>
            <a:endParaRPr lang="en-US" sz="800" b="1"/>
          </a:p>
        </p:txBody>
      </p:sp>
      <p:sp>
        <p:nvSpPr>
          <p:cNvPr id="82" name="Freeform 81"/>
          <p:cNvSpPr/>
          <p:nvPr/>
        </p:nvSpPr>
        <p:spPr>
          <a:xfrm>
            <a:off x="309034" y="173567"/>
            <a:ext cx="512234" cy="4368799"/>
          </a:xfrm>
          <a:custGeom>
            <a:avLst/>
            <a:gdLst>
              <a:gd name="connsiteX0" fmla="*/ 0 w 414867"/>
              <a:gd name="connsiteY0" fmla="*/ 0 h 3818466"/>
              <a:gd name="connsiteX1" fmla="*/ 118534 w 414867"/>
              <a:gd name="connsiteY1" fmla="*/ 156633 h 3818466"/>
              <a:gd name="connsiteX2" fmla="*/ 177800 w 414867"/>
              <a:gd name="connsiteY2" fmla="*/ 258233 h 3818466"/>
              <a:gd name="connsiteX3" fmla="*/ 211667 w 414867"/>
              <a:gd name="connsiteY3" fmla="*/ 338666 h 3818466"/>
              <a:gd name="connsiteX4" fmla="*/ 249767 w 414867"/>
              <a:gd name="connsiteY4" fmla="*/ 444500 h 3818466"/>
              <a:gd name="connsiteX5" fmla="*/ 287867 w 414867"/>
              <a:gd name="connsiteY5" fmla="*/ 584200 h 3818466"/>
              <a:gd name="connsiteX6" fmla="*/ 296334 w 414867"/>
              <a:gd name="connsiteY6" fmla="*/ 685800 h 3818466"/>
              <a:gd name="connsiteX7" fmla="*/ 317500 w 414867"/>
              <a:gd name="connsiteY7" fmla="*/ 762000 h 3818466"/>
              <a:gd name="connsiteX8" fmla="*/ 330200 w 414867"/>
              <a:gd name="connsiteY8" fmla="*/ 838200 h 3818466"/>
              <a:gd name="connsiteX9" fmla="*/ 342900 w 414867"/>
              <a:gd name="connsiteY9" fmla="*/ 952500 h 3818466"/>
              <a:gd name="connsiteX10" fmla="*/ 347134 w 414867"/>
              <a:gd name="connsiteY10" fmla="*/ 1062566 h 3818466"/>
              <a:gd name="connsiteX11" fmla="*/ 364067 w 414867"/>
              <a:gd name="connsiteY11" fmla="*/ 1223433 h 3818466"/>
              <a:gd name="connsiteX12" fmla="*/ 372534 w 414867"/>
              <a:gd name="connsiteY12" fmla="*/ 1422400 h 3818466"/>
              <a:gd name="connsiteX13" fmla="*/ 393700 w 414867"/>
              <a:gd name="connsiteY13" fmla="*/ 1562100 h 3818466"/>
              <a:gd name="connsiteX14" fmla="*/ 402167 w 414867"/>
              <a:gd name="connsiteY14" fmla="*/ 1718733 h 3818466"/>
              <a:gd name="connsiteX15" fmla="*/ 414867 w 414867"/>
              <a:gd name="connsiteY15" fmla="*/ 1854200 h 3818466"/>
              <a:gd name="connsiteX16" fmla="*/ 410634 w 414867"/>
              <a:gd name="connsiteY16" fmla="*/ 1960033 h 3818466"/>
              <a:gd name="connsiteX17" fmla="*/ 402167 w 414867"/>
              <a:gd name="connsiteY17" fmla="*/ 2108200 h 3818466"/>
              <a:gd name="connsiteX18" fmla="*/ 406400 w 414867"/>
              <a:gd name="connsiteY18" fmla="*/ 2235200 h 3818466"/>
              <a:gd name="connsiteX19" fmla="*/ 402167 w 414867"/>
              <a:gd name="connsiteY19" fmla="*/ 2387600 h 3818466"/>
              <a:gd name="connsiteX20" fmla="*/ 385234 w 414867"/>
              <a:gd name="connsiteY20" fmla="*/ 2497666 h 3818466"/>
              <a:gd name="connsiteX21" fmla="*/ 355600 w 414867"/>
              <a:gd name="connsiteY21" fmla="*/ 2599266 h 3818466"/>
              <a:gd name="connsiteX22" fmla="*/ 347134 w 414867"/>
              <a:gd name="connsiteY22" fmla="*/ 2747433 h 3818466"/>
              <a:gd name="connsiteX23" fmla="*/ 342900 w 414867"/>
              <a:gd name="connsiteY23" fmla="*/ 2849033 h 3818466"/>
              <a:gd name="connsiteX24" fmla="*/ 342900 w 414867"/>
              <a:gd name="connsiteY24" fmla="*/ 2849033 h 3818466"/>
              <a:gd name="connsiteX25" fmla="*/ 389467 w 414867"/>
              <a:gd name="connsiteY25" fmla="*/ 2988733 h 3818466"/>
              <a:gd name="connsiteX26" fmla="*/ 389467 w 414867"/>
              <a:gd name="connsiteY26" fmla="*/ 3103033 h 3818466"/>
              <a:gd name="connsiteX27" fmla="*/ 381000 w 414867"/>
              <a:gd name="connsiteY27" fmla="*/ 3234266 h 3818466"/>
              <a:gd name="connsiteX28" fmla="*/ 389467 w 414867"/>
              <a:gd name="connsiteY28" fmla="*/ 3314700 h 3818466"/>
              <a:gd name="connsiteX29" fmla="*/ 355600 w 414867"/>
              <a:gd name="connsiteY29" fmla="*/ 3429000 h 3818466"/>
              <a:gd name="connsiteX30" fmla="*/ 342900 w 414867"/>
              <a:gd name="connsiteY30" fmla="*/ 3649133 h 3818466"/>
              <a:gd name="connsiteX31" fmla="*/ 364067 w 414867"/>
              <a:gd name="connsiteY31" fmla="*/ 3818466 h 3818466"/>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512234 w 512234"/>
              <a:gd name="connsiteY31"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68299 w 512234"/>
              <a:gd name="connsiteY31" fmla="*/ 3759200 h 4368799"/>
              <a:gd name="connsiteX32" fmla="*/ 512234 w 512234"/>
              <a:gd name="connsiteY32"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512234 w 512234"/>
              <a:gd name="connsiteY32"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512234 w 512234"/>
              <a:gd name="connsiteY32"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423333 w 512234"/>
              <a:gd name="connsiteY32" fmla="*/ 4034366 h 4368799"/>
              <a:gd name="connsiteX33" fmla="*/ 512234 w 512234"/>
              <a:gd name="connsiteY33"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423333 w 512234"/>
              <a:gd name="connsiteY32" fmla="*/ 4034366 h 4368799"/>
              <a:gd name="connsiteX33" fmla="*/ 474133 w 512234"/>
              <a:gd name="connsiteY33" fmla="*/ 4229100 h 4368799"/>
              <a:gd name="connsiteX34" fmla="*/ 512234 w 512234"/>
              <a:gd name="connsiteY34"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423333 w 512234"/>
              <a:gd name="connsiteY32" fmla="*/ 4034366 h 4368799"/>
              <a:gd name="connsiteX33" fmla="*/ 457199 w 512234"/>
              <a:gd name="connsiteY33" fmla="*/ 4224866 h 4368799"/>
              <a:gd name="connsiteX34" fmla="*/ 512234 w 512234"/>
              <a:gd name="connsiteY34" fmla="*/ 4368799 h 4368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2234" h="4368799">
                <a:moveTo>
                  <a:pt x="0" y="0"/>
                </a:moveTo>
                <a:lnTo>
                  <a:pt x="118534" y="156633"/>
                </a:lnTo>
                <a:lnTo>
                  <a:pt x="177800" y="258233"/>
                </a:lnTo>
                <a:lnTo>
                  <a:pt x="211667" y="338666"/>
                </a:lnTo>
                <a:lnTo>
                  <a:pt x="249767" y="444500"/>
                </a:lnTo>
                <a:lnTo>
                  <a:pt x="287867" y="584200"/>
                </a:lnTo>
                <a:lnTo>
                  <a:pt x="296334" y="685800"/>
                </a:lnTo>
                <a:lnTo>
                  <a:pt x="317500" y="762000"/>
                </a:lnTo>
                <a:lnTo>
                  <a:pt x="330200" y="838200"/>
                </a:lnTo>
                <a:lnTo>
                  <a:pt x="342900" y="952500"/>
                </a:lnTo>
                <a:lnTo>
                  <a:pt x="347134" y="1062566"/>
                </a:lnTo>
                <a:lnTo>
                  <a:pt x="364067" y="1223433"/>
                </a:lnTo>
                <a:lnTo>
                  <a:pt x="372534" y="1422400"/>
                </a:lnTo>
                <a:lnTo>
                  <a:pt x="393700" y="1562100"/>
                </a:lnTo>
                <a:lnTo>
                  <a:pt x="402167" y="1718733"/>
                </a:lnTo>
                <a:lnTo>
                  <a:pt x="414867" y="1854200"/>
                </a:lnTo>
                <a:lnTo>
                  <a:pt x="410634" y="1960033"/>
                </a:lnTo>
                <a:lnTo>
                  <a:pt x="402167" y="2108200"/>
                </a:lnTo>
                <a:lnTo>
                  <a:pt x="406400" y="2235200"/>
                </a:lnTo>
                <a:lnTo>
                  <a:pt x="402167" y="2387600"/>
                </a:lnTo>
                <a:lnTo>
                  <a:pt x="385234" y="2497666"/>
                </a:lnTo>
                <a:lnTo>
                  <a:pt x="355600" y="2599266"/>
                </a:lnTo>
                <a:lnTo>
                  <a:pt x="347134" y="2747433"/>
                </a:lnTo>
                <a:lnTo>
                  <a:pt x="342900" y="2849033"/>
                </a:lnTo>
                <a:lnTo>
                  <a:pt x="342900" y="2849033"/>
                </a:lnTo>
                <a:lnTo>
                  <a:pt x="389467" y="2988733"/>
                </a:lnTo>
                <a:lnTo>
                  <a:pt x="389467" y="3103033"/>
                </a:lnTo>
                <a:lnTo>
                  <a:pt x="381000" y="3234266"/>
                </a:lnTo>
                <a:lnTo>
                  <a:pt x="389467" y="3314700"/>
                </a:lnTo>
                <a:lnTo>
                  <a:pt x="355600" y="3429000"/>
                </a:lnTo>
                <a:lnTo>
                  <a:pt x="342900" y="3649133"/>
                </a:lnTo>
                <a:lnTo>
                  <a:pt x="376766" y="3814233"/>
                </a:lnTo>
                <a:cubicBezTo>
                  <a:pt x="390171" y="3878438"/>
                  <a:pt x="400755" y="3941938"/>
                  <a:pt x="423333" y="4034366"/>
                </a:cubicBezTo>
                <a:cubicBezTo>
                  <a:pt x="439561" y="4103510"/>
                  <a:pt x="442382" y="4169127"/>
                  <a:pt x="457199" y="4224866"/>
                </a:cubicBezTo>
                <a:cubicBezTo>
                  <a:pt x="472016" y="4280605"/>
                  <a:pt x="505884" y="4345516"/>
                  <a:pt x="512234" y="4368799"/>
                </a:cubicBezTo>
              </a:path>
            </a:pathLst>
          </a:custGeom>
          <a:ln w="28575"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ectangle 5"/>
          <p:cNvSpPr/>
          <p:nvPr/>
        </p:nvSpPr>
        <p:spPr>
          <a:xfrm>
            <a:off x="5101824" y="150283"/>
            <a:ext cx="3625537" cy="400110"/>
          </a:xfrm>
          <a:prstGeom prst="rect">
            <a:avLst/>
          </a:prstGeom>
        </p:spPr>
        <p:txBody>
          <a:bodyPr wrap="none">
            <a:spAutoFit/>
          </a:bodyPr>
          <a:lstStyle/>
          <a:p>
            <a:r>
              <a:rPr lang="en-US" sz="2000" b="1">
                <a:solidFill>
                  <a:srgbClr val="000000"/>
                </a:solidFill>
              </a:rPr>
              <a:t>Tectonics of the PNW Region</a:t>
            </a:r>
            <a:endParaRPr lang="en-US" sz="2000" b="1"/>
          </a:p>
        </p:txBody>
      </p:sp>
      <p:sp>
        <p:nvSpPr>
          <p:cNvPr id="19" name="Rectangle 18"/>
          <p:cNvSpPr/>
          <p:nvPr/>
        </p:nvSpPr>
        <p:spPr>
          <a:xfrm>
            <a:off x="3791725" y="4815656"/>
            <a:ext cx="1090042" cy="141577"/>
          </a:xfrm>
          <a:prstGeom prst="rect">
            <a:avLst/>
          </a:prstGeom>
          <a:solidFill>
            <a:srgbClr val="FFFFFF"/>
          </a:solidFill>
        </p:spPr>
        <p:txBody>
          <a:bodyPr wrap="none" lIns="0" tIns="9144" rIns="0" bIns="9144">
            <a:spAutoFit/>
          </a:bodyPr>
          <a:lstStyle/>
          <a:p>
            <a:r>
              <a:rPr lang="en-US" sz="800">
                <a:latin typeface="Arial"/>
                <a:cs typeface="Arial"/>
              </a:rPr>
              <a:t> King &amp; Beikman (1974)</a:t>
            </a:r>
            <a:endParaRPr lang="en-US" sz="800"/>
          </a:p>
        </p:txBody>
      </p:sp>
      <p:sp>
        <p:nvSpPr>
          <p:cNvPr id="9" name="Rectangle 8"/>
          <p:cNvSpPr/>
          <p:nvPr/>
        </p:nvSpPr>
        <p:spPr>
          <a:xfrm>
            <a:off x="3025109" y="1171814"/>
            <a:ext cx="490282" cy="261610"/>
          </a:xfrm>
          <a:prstGeom prst="rect">
            <a:avLst/>
          </a:prstGeom>
        </p:spPr>
        <p:txBody>
          <a:bodyPr wrap="none">
            <a:spAutoFit/>
          </a:bodyPr>
          <a:lstStyle/>
          <a:p>
            <a:r>
              <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Arial"/>
                <a:cs typeface="Arial"/>
              </a:rPr>
              <a:t>CRB</a:t>
            </a:r>
            <a:endPar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27" name="Rectangle 26"/>
          <p:cNvSpPr/>
          <p:nvPr/>
        </p:nvSpPr>
        <p:spPr>
          <a:xfrm>
            <a:off x="4026647" y="2277816"/>
            <a:ext cx="415573" cy="276999"/>
          </a:xfrm>
          <a:prstGeom prst="rect">
            <a:avLst/>
          </a:prstGeom>
        </p:spPr>
        <p:txBody>
          <a:bodyPr wrap="none">
            <a:spAutoFit/>
          </a:bodyPr>
          <a:lstStyle/>
          <a:p>
            <a:r>
              <a:rPr lang="en-US" sz="1200">
                <a:latin typeface="Arial"/>
                <a:cs typeface="Arial"/>
              </a:rPr>
              <a:t>I.B.</a:t>
            </a:r>
            <a:endParaRPr lang="en-US" sz="1200"/>
          </a:p>
        </p:txBody>
      </p:sp>
      <p:sp>
        <p:nvSpPr>
          <p:cNvPr id="29" name="Rectangle 28"/>
          <p:cNvSpPr/>
          <p:nvPr/>
        </p:nvSpPr>
        <p:spPr>
          <a:xfrm>
            <a:off x="3041798" y="4149830"/>
            <a:ext cx="1402653" cy="184666"/>
          </a:xfrm>
          <a:prstGeom prst="rect">
            <a:avLst/>
          </a:prstGeom>
          <a:solidFill>
            <a:srgbClr val="FFFFFF">
              <a:alpha val="64000"/>
            </a:srgbClr>
          </a:solidFill>
        </p:spPr>
        <p:txBody>
          <a:bodyPr wrap="none" lIns="0" tIns="0" rIns="0" bIns="0">
            <a:spAutoFit/>
          </a:bodyPr>
          <a:lstStyle/>
          <a:p>
            <a:r>
              <a:rPr lang="en-US" sz="1200">
                <a:latin typeface="Arial"/>
                <a:cs typeface="Arial"/>
              </a:rPr>
              <a:t> Basin &amp; Range (Cz)   </a:t>
            </a:r>
            <a:endParaRPr lang="en-US" sz="1200"/>
          </a:p>
        </p:txBody>
      </p:sp>
      <p:sp>
        <p:nvSpPr>
          <p:cNvPr id="32" name="Rectangle 31"/>
          <p:cNvSpPr/>
          <p:nvPr/>
        </p:nvSpPr>
        <p:spPr>
          <a:xfrm>
            <a:off x="4465127" y="2135655"/>
            <a:ext cx="370583" cy="230832"/>
          </a:xfrm>
          <a:prstGeom prst="rect">
            <a:avLst/>
          </a:prstGeom>
        </p:spPr>
        <p:txBody>
          <a:bodyPr wrap="none">
            <a:spAutoFit/>
          </a:bodyPr>
          <a:lstStyle/>
          <a:p>
            <a:r>
              <a:rPr lang="en-US" sz="900" b="1">
                <a:latin typeface="Arial"/>
                <a:cs typeface="Arial"/>
              </a:rPr>
              <a:t>Ch.</a:t>
            </a:r>
            <a:endParaRPr lang="en-US" sz="900" b="1"/>
          </a:p>
        </p:txBody>
      </p:sp>
      <p:sp>
        <p:nvSpPr>
          <p:cNvPr id="35" name="Rectangle 34"/>
          <p:cNvSpPr/>
          <p:nvPr/>
        </p:nvSpPr>
        <p:spPr>
          <a:xfrm rot="2172987">
            <a:off x="2255936" y="1144707"/>
            <a:ext cx="453876" cy="230832"/>
          </a:xfrm>
          <a:prstGeom prst="rect">
            <a:avLst/>
          </a:prstGeom>
        </p:spPr>
        <p:txBody>
          <a:bodyPr wrap="none">
            <a:spAutoFit/>
          </a:bodyPr>
          <a:lstStyle/>
          <a:p>
            <a:r>
              <a:rPr lang="en-US" sz="900" b="1">
                <a:latin typeface="Arial"/>
                <a:cs typeface="Arial"/>
              </a:rPr>
              <a:t>OWL</a:t>
            </a:r>
            <a:endParaRPr lang="en-US" sz="900" b="1"/>
          </a:p>
        </p:txBody>
      </p:sp>
      <p:sp>
        <p:nvSpPr>
          <p:cNvPr id="36" name="Rectangle 35"/>
          <p:cNvSpPr/>
          <p:nvPr/>
        </p:nvSpPr>
        <p:spPr>
          <a:xfrm>
            <a:off x="2227357" y="1965325"/>
            <a:ext cx="490282" cy="261610"/>
          </a:xfrm>
          <a:prstGeom prst="rect">
            <a:avLst/>
          </a:prstGeom>
        </p:spPr>
        <p:txBody>
          <a:bodyPr wrap="none">
            <a:spAutoFit/>
          </a:bodyPr>
          <a:lstStyle/>
          <a:p>
            <a:r>
              <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Arial"/>
                <a:cs typeface="Arial"/>
              </a:rPr>
              <a:t>CRB</a:t>
            </a:r>
            <a:endPar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28" name="Rectangle 27"/>
          <p:cNvSpPr/>
          <p:nvPr/>
        </p:nvSpPr>
        <p:spPr>
          <a:xfrm>
            <a:off x="4008212" y="579107"/>
            <a:ext cx="398441" cy="276999"/>
          </a:xfrm>
          <a:prstGeom prst="rect">
            <a:avLst/>
          </a:prstGeom>
        </p:spPr>
        <p:txBody>
          <a:bodyPr wrap="none">
            <a:spAutoFit/>
          </a:bodyPr>
          <a:lstStyle/>
          <a:p>
            <a:r>
              <a:rPr lang="en-US" sz="1200">
                <a:solidFill>
                  <a:srgbClr val="FFFFFF"/>
                </a:solidFill>
                <a:latin typeface="Arial"/>
                <a:cs typeface="Arial"/>
              </a:rPr>
              <a:t>PC</a:t>
            </a:r>
            <a:endParaRPr lang="en-US" sz="1200">
              <a:solidFill>
                <a:srgbClr val="FFFFFF"/>
              </a:solidFill>
            </a:endParaRPr>
          </a:p>
        </p:txBody>
      </p:sp>
      <p:sp>
        <p:nvSpPr>
          <p:cNvPr id="61" name="Rectangle 60"/>
          <p:cNvSpPr/>
          <p:nvPr/>
        </p:nvSpPr>
        <p:spPr>
          <a:xfrm>
            <a:off x="5161090" y="644381"/>
            <a:ext cx="3703510" cy="3985706"/>
          </a:xfrm>
          <a:prstGeom prst="rect">
            <a:avLst/>
          </a:prstGeom>
          <a:solidFill>
            <a:srgbClr val="CCFFCC"/>
          </a:solidFill>
        </p:spPr>
        <p:txBody>
          <a:bodyPr wrap="square" tIns="91440" bIns="137160">
            <a:spAutoFit/>
          </a:bodyPr>
          <a:lstStyle/>
          <a:p>
            <a:r>
              <a:rPr lang="en-US" b="1">
                <a:solidFill>
                  <a:srgbClr val="000000"/>
                </a:solidFill>
                <a:latin typeface="Arial"/>
                <a:cs typeface="Arial"/>
              </a:rPr>
              <a:t>SW Oregon – Summary: </a:t>
            </a:r>
            <a:endParaRPr lang="en-US" sz="1600" b="1">
              <a:solidFill>
                <a:srgbClr val="000000"/>
              </a:solidFill>
              <a:latin typeface="Arial"/>
              <a:cs typeface="Arial"/>
            </a:endParaRPr>
          </a:p>
          <a:p>
            <a:pPr marL="342900" indent="-342900">
              <a:spcBef>
                <a:spcPts val="1200"/>
              </a:spcBef>
              <a:buAutoNum type="arabicParenBoth"/>
            </a:pPr>
            <a:r>
              <a:rPr lang="en-US" sz="1600">
                <a:latin typeface="Arial"/>
                <a:cs typeface="Arial"/>
              </a:rPr>
              <a:t>Excellent record of </a:t>
            </a:r>
            <a:r>
              <a:rPr lang="en-US" sz="1600" u="sng">
                <a:latin typeface="Arial"/>
                <a:cs typeface="Arial"/>
              </a:rPr>
              <a:t>Siletz collision</a:t>
            </a:r>
            <a:r>
              <a:rPr lang="en-US" sz="1600">
                <a:latin typeface="Arial"/>
                <a:cs typeface="Arial"/>
              </a:rPr>
              <a:t>, </a:t>
            </a:r>
            <a:br>
              <a:rPr lang="en-US" sz="1600">
                <a:latin typeface="Arial"/>
                <a:cs typeface="Arial"/>
              </a:rPr>
            </a:br>
            <a:r>
              <a:rPr lang="en-US" sz="1600">
                <a:latin typeface="Arial"/>
                <a:cs typeface="Arial"/>
              </a:rPr>
              <a:t>completed by ~ 49 Ma</a:t>
            </a:r>
            <a:r>
              <a:rPr lang="en-US" sz="1600">
                <a:solidFill>
                  <a:srgbClr val="000000"/>
                </a:solidFill>
                <a:latin typeface="Arial"/>
                <a:cs typeface="Arial"/>
              </a:rPr>
              <a:t>.</a:t>
            </a:r>
          </a:p>
          <a:p>
            <a:pPr marL="342900" indent="-342900">
              <a:spcBef>
                <a:spcPts val="1200"/>
              </a:spcBef>
              <a:buAutoNum type="arabicParenBoth"/>
            </a:pPr>
            <a:r>
              <a:rPr lang="en-US" sz="1600" u="sng">
                <a:solidFill>
                  <a:srgbClr val="000000"/>
                </a:solidFill>
                <a:latin typeface="Arial"/>
                <a:cs typeface="Arial"/>
              </a:rPr>
              <a:t>UMPQUA GROUP</a:t>
            </a:r>
            <a:r>
              <a:rPr lang="en-US" sz="1600">
                <a:solidFill>
                  <a:srgbClr val="000000"/>
                </a:solidFill>
                <a:latin typeface="Arial"/>
                <a:cs typeface="Arial"/>
              </a:rPr>
              <a:t> </a:t>
            </a:r>
            <a:r>
              <a:rPr lang="en-US" sz="1600">
                <a:latin typeface="Arial"/>
                <a:cs typeface="Arial"/>
              </a:rPr>
              <a:t>~ 54 – 49 Ma</a:t>
            </a:r>
            <a:r>
              <a:rPr lang="en-US" sz="1600">
                <a:solidFill>
                  <a:srgbClr val="000000"/>
                </a:solidFill>
                <a:latin typeface="Arial"/>
                <a:cs typeface="Arial"/>
              </a:rPr>
              <a:t> Syn-collisional foredeep basin, </a:t>
            </a:r>
            <a:br>
              <a:rPr lang="en-US" sz="1600">
                <a:solidFill>
                  <a:srgbClr val="000000"/>
                </a:solidFill>
                <a:latin typeface="Arial"/>
                <a:cs typeface="Arial"/>
              </a:rPr>
            </a:br>
            <a:r>
              <a:rPr lang="en-US" sz="1600">
                <a:solidFill>
                  <a:srgbClr val="000000"/>
                </a:solidFill>
                <a:latin typeface="Arial"/>
                <a:cs typeface="Arial"/>
              </a:rPr>
              <a:t>Sediment source in Klamath Mts.  </a:t>
            </a:r>
          </a:p>
          <a:p>
            <a:pPr marL="342900" indent="-342900">
              <a:spcBef>
                <a:spcPts val="1200"/>
              </a:spcBef>
              <a:buAutoNum type="arabicParenBoth"/>
            </a:pPr>
            <a:r>
              <a:rPr lang="en-US" sz="1600" u="sng">
                <a:solidFill>
                  <a:srgbClr val="000000"/>
                </a:solidFill>
                <a:latin typeface="Arial"/>
                <a:cs typeface="Arial"/>
              </a:rPr>
              <a:t>TYEE FORMATION</a:t>
            </a:r>
            <a:r>
              <a:rPr lang="en-US" sz="1600">
                <a:solidFill>
                  <a:srgbClr val="000000"/>
                </a:solidFill>
                <a:latin typeface="Arial"/>
                <a:cs typeface="Arial"/>
              </a:rPr>
              <a:t> 49 – 46 Ma Post-collisional, overlaps thrusts.</a:t>
            </a:r>
          </a:p>
          <a:p>
            <a:pPr marL="342900" indent="-342900">
              <a:spcBef>
                <a:spcPts val="1200"/>
              </a:spcBef>
              <a:buAutoNum type="arabicParenBoth"/>
            </a:pPr>
            <a:r>
              <a:rPr lang="en-US" sz="1600" u="sng">
                <a:solidFill>
                  <a:srgbClr val="000000"/>
                </a:solidFill>
                <a:latin typeface="Arial"/>
                <a:cs typeface="Arial"/>
              </a:rPr>
              <a:t>Idaho Source for Tyee Paleoriver</a:t>
            </a:r>
            <a:r>
              <a:rPr lang="en-US" sz="1600">
                <a:solidFill>
                  <a:srgbClr val="000000"/>
                </a:solidFill>
                <a:latin typeface="Arial"/>
                <a:cs typeface="Arial"/>
              </a:rPr>
              <a:t> poses interesting problems … </a:t>
            </a:r>
          </a:p>
          <a:p>
            <a:pPr marL="342900" indent="-342900">
              <a:spcBef>
                <a:spcPts val="1200"/>
              </a:spcBef>
              <a:buAutoNum type="arabicParenBoth"/>
            </a:pPr>
            <a:r>
              <a:rPr lang="en-US" sz="1600" u="sng">
                <a:solidFill>
                  <a:srgbClr val="000000"/>
                </a:solidFill>
                <a:latin typeface="Arial"/>
                <a:cs typeface="Arial"/>
              </a:rPr>
              <a:t>Multiple Datasets</a:t>
            </a:r>
            <a:r>
              <a:rPr lang="en-US" sz="1600">
                <a:solidFill>
                  <a:srgbClr val="000000"/>
                </a:solidFill>
                <a:latin typeface="Arial"/>
                <a:cs typeface="Arial"/>
              </a:rPr>
              <a:t>:  Suggest</a:t>
            </a:r>
            <a:r>
              <a:rPr lang="en-US" sz="1600" b="1">
                <a:solidFill>
                  <a:srgbClr val="000000"/>
                </a:solidFill>
                <a:latin typeface="Arial"/>
                <a:cs typeface="Arial"/>
              </a:rPr>
              <a:t/>
            </a:r>
            <a:br>
              <a:rPr lang="en-US" sz="1600" b="1">
                <a:solidFill>
                  <a:srgbClr val="000000"/>
                </a:solidFill>
                <a:latin typeface="Arial"/>
                <a:cs typeface="Arial"/>
              </a:rPr>
            </a:br>
            <a:r>
              <a:rPr lang="en-US" sz="1600" b="1">
                <a:solidFill>
                  <a:srgbClr val="000000"/>
                </a:solidFill>
                <a:latin typeface="Arial"/>
                <a:cs typeface="Arial"/>
              </a:rPr>
              <a:t>Tyee Fm from Klamath Mts?  </a:t>
            </a:r>
          </a:p>
        </p:txBody>
      </p:sp>
      <p:grpSp>
        <p:nvGrpSpPr>
          <p:cNvPr id="30" name="Group 29"/>
          <p:cNvGrpSpPr/>
          <p:nvPr/>
        </p:nvGrpSpPr>
        <p:grpSpPr>
          <a:xfrm>
            <a:off x="1171222" y="656162"/>
            <a:ext cx="2080878" cy="2709339"/>
            <a:chOff x="1171222" y="656162"/>
            <a:chExt cx="2080878" cy="2709339"/>
          </a:xfrm>
        </p:grpSpPr>
        <p:grpSp>
          <p:nvGrpSpPr>
            <p:cNvPr id="7" name="Group 6"/>
            <p:cNvGrpSpPr/>
            <p:nvPr/>
          </p:nvGrpSpPr>
          <p:grpSpPr>
            <a:xfrm>
              <a:off x="1171222" y="656162"/>
              <a:ext cx="2080878" cy="2709339"/>
              <a:chOff x="1171222" y="656162"/>
              <a:chExt cx="2080878" cy="2709339"/>
            </a:xfrm>
          </p:grpSpPr>
          <p:grpSp>
            <p:nvGrpSpPr>
              <p:cNvPr id="132" name="Group 131"/>
              <p:cNvGrpSpPr/>
              <p:nvPr/>
            </p:nvGrpSpPr>
            <p:grpSpPr>
              <a:xfrm>
                <a:off x="1171222" y="656162"/>
                <a:ext cx="2080878" cy="2709339"/>
                <a:chOff x="1171222" y="656162"/>
                <a:chExt cx="2080878" cy="2709339"/>
              </a:xfrm>
            </p:grpSpPr>
            <p:sp>
              <p:nvSpPr>
                <p:cNvPr id="121" name="Freeform 120"/>
                <p:cNvSpPr/>
                <p:nvPr/>
              </p:nvSpPr>
              <p:spPr>
                <a:xfrm>
                  <a:off x="1171222" y="656162"/>
                  <a:ext cx="1974145" cy="2709339"/>
                </a:xfrm>
                <a:custGeom>
                  <a:avLst/>
                  <a:gdLst>
                    <a:gd name="connsiteX0" fmla="*/ 133350 w 1784350"/>
                    <a:gd name="connsiteY0" fmla="*/ 0 h 2476500"/>
                    <a:gd name="connsiteX1" fmla="*/ 133350 w 1784350"/>
                    <a:gd name="connsiteY1" fmla="*/ 0 h 2476500"/>
                    <a:gd name="connsiteX2" fmla="*/ 514350 w 1784350"/>
                    <a:gd name="connsiteY2" fmla="*/ 349250 h 2476500"/>
                    <a:gd name="connsiteX3" fmla="*/ 946150 w 1784350"/>
                    <a:gd name="connsiteY3" fmla="*/ 711200 h 2476500"/>
                    <a:gd name="connsiteX4" fmla="*/ 1466850 w 1784350"/>
                    <a:gd name="connsiteY4" fmla="*/ 1016000 h 2476500"/>
                    <a:gd name="connsiteX5" fmla="*/ 1727200 w 1784350"/>
                    <a:gd name="connsiteY5" fmla="*/ 1162050 h 2476500"/>
                    <a:gd name="connsiteX6" fmla="*/ 1784350 w 1784350"/>
                    <a:gd name="connsiteY6" fmla="*/ 1244600 h 2476500"/>
                    <a:gd name="connsiteX7" fmla="*/ 1733550 w 1784350"/>
                    <a:gd name="connsiteY7" fmla="*/ 1339850 h 2476500"/>
                    <a:gd name="connsiteX8" fmla="*/ 1257300 w 1784350"/>
                    <a:gd name="connsiteY8" fmla="*/ 1682750 h 2476500"/>
                    <a:gd name="connsiteX9" fmla="*/ 692150 w 1784350"/>
                    <a:gd name="connsiteY9" fmla="*/ 2076450 h 2476500"/>
                    <a:gd name="connsiteX10" fmla="*/ 0 w 1784350"/>
                    <a:gd name="connsiteY10" fmla="*/ 2476500 h 2476500"/>
                    <a:gd name="connsiteX0" fmla="*/ 133350 w 1784350"/>
                    <a:gd name="connsiteY0" fmla="*/ 0 h 2476500"/>
                    <a:gd name="connsiteX1" fmla="*/ 133350 w 1784350"/>
                    <a:gd name="connsiteY1" fmla="*/ 0 h 2476500"/>
                    <a:gd name="connsiteX2" fmla="*/ 514350 w 1784350"/>
                    <a:gd name="connsiteY2" fmla="*/ 349250 h 2476500"/>
                    <a:gd name="connsiteX3" fmla="*/ 971550 w 1784350"/>
                    <a:gd name="connsiteY3" fmla="*/ 704850 h 2476500"/>
                    <a:gd name="connsiteX4" fmla="*/ 1466850 w 1784350"/>
                    <a:gd name="connsiteY4" fmla="*/ 1016000 h 2476500"/>
                    <a:gd name="connsiteX5" fmla="*/ 1727200 w 1784350"/>
                    <a:gd name="connsiteY5" fmla="*/ 1162050 h 2476500"/>
                    <a:gd name="connsiteX6" fmla="*/ 1784350 w 1784350"/>
                    <a:gd name="connsiteY6" fmla="*/ 1244600 h 2476500"/>
                    <a:gd name="connsiteX7" fmla="*/ 1733550 w 1784350"/>
                    <a:gd name="connsiteY7" fmla="*/ 1339850 h 2476500"/>
                    <a:gd name="connsiteX8" fmla="*/ 1257300 w 1784350"/>
                    <a:gd name="connsiteY8" fmla="*/ 1682750 h 2476500"/>
                    <a:gd name="connsiteX9" fmla="*/ 692150 w 1784350"/>
                    <a:gd name="connsiteY9" fmla="*/ 2076450 h 2476500"/>
                    <a:gd name="connsiteX10" fmla="*/ 0 w 1784350"/>
                    <a:gd name="connsiteY10" fmla="*/ 2476500 h 2476500"/>
                    <a:gd name="connsiteX0" fmla="*/ 577850 w 2228850"/>
                    <a:gd name="connsiteY0" fmla="*/ 0 h 2686050"/>
                    <a:gd name="connsiteX1" fmla="*/ 577850 w 2228850"/>
                    <a:gd name="connsiteY1" fmla="*/ 0 h 2686050"/>
                    <a:gd name="connsiteX2" fmla="*/ 958850 w 2228850"/>
                    <a:gd name="connsiteY2" fmla="*/ 349250 h 2686050"/>
                    <a:gd name="connsiteX3" fmla="*/ 1416050 w 2228850"/>
                    <a:gd name="connsiteY3" fmla="*/ 704850 h 2686050"/>
                    <a:gd name="connsiteX4" fmla="*/ 1911350 w 2228850"/>
                    <a:gd name="connsiteY4" fmla="*/ 1016000 h 2686050"/>
                    <a:gd name="connsiteX5" fmla="*/ 2171700 w 2228850"/>
                    <a:gd name="connsiteY5" fmla="*/ 1162050 h 2686050"/>
                    <a:gd name="connsiteX6" fmla="*/ 2228850 w 2228850"/>
                    <a:gd name="connsiteY6" fmla="*/ 1244600 h 2686050"/>
                    <a:gd name="connsiteX7" fmla="*/ 2178050 w 2228850"/>
                    <a:gd name="connsiteY7" fmla="*/ 1339850 h 2686050"/>
                    <a:gd name="connsiteX8" fmla="*/ 1701800 w 2228850"/>
                    <a:gd name="connsiteY8" fmla="*/ 1682750 h 2686050"/>
                    <a:gd name="connsiteX9" fmla="*/ 1136650 w 2228850"/>
                    <a:gd name="connsiteY9" fmla="*/ 2076450 h 2686050"/>
                    <a:gd name="connsiteX10" fmla="*/ 0 w 2228850"/>
                    <a:gd name="connsiteY10" fmla="*/ 2686050 h 2686050"/>
                    <a:gd name="connsiteX0" fmla="*/ 577850 w 2228850"/>
                    <a:gd name="connsiteY0" fmla="*/ 285750 h 2971800"/>
                    <a:gd name="connsiteX1" fmla="*/ 273050 w 2228850"/>
                    <a:gd name="connsiteY1" fmla="*/ 0 h 2971800"/>
                    <a:gd name="connsiteX2" fmla="*/ 958850 w 2228850"/>
                    <a:gd name="connsiteY2" fmla="*/ 635000 h 2971800"/>
                    <a:gd name="connsiteX3" fmla="*/ 1416050 w 2228850"/>
                    <a:gd name="connsiteY3" fmla="*/ 990600 h 2971800"/>
                    <a:gd name="connsiteX4" fmla="*/ 1911350 w 2228850"/>
                    <a:gd name="connsiteY4" fmla="*/ 1301750 h 2971800"/>
                    <a:gd name="connsiteX5" fmla="*/ 2171700 w 2228850"/>
                    <a:gd name="connsiteY5" fmla="*/ 1447800 h 2971800"/>
                    <a:gd name="connsiteX6" fmla="*/ 2228850 w 2228850"/>
                    <a:gd name="connsiteY6" fmla="*/ 1530350 h 2971800"/>
                    <a:gd name="connsiteX7" fmla="*/ 2178050 w 2228850"/>
                    <a:gd name="connsiteY7" fmla="*/ 1625600 h 2971800"/>
                    <a:gd name="connsiteX8" fmla="*/ 1701800 w 2228850"/>
                    <a:gd name="connsiteY8" fmla="*/ 1968500 h 2971800"/>
                    <a:gd name="connsiteX9" fmla="*/ 1136650 w 2228850"/>
                    <a:gd name="connsiteY9" fmla="*/ 2362200 h 2971800"/>
                    <a:gd name="connsiteX10" fmla="*/ 0 w 2228850"/>
                    <a:gd name="connsiteY10" fmla="*/ 2971800 h 2971800"/>
                    <a:gd name="connsiteX0" fmla="*/ 717550 w 2228850"/>
                    <a:gd name="connsiteY0" fmla="*/ 123167 h 2999717"/>
                    <a:gd name="connsiteX1" fmla="*/ 273050 w 2228850"/>
                    <a:gd name="connsiteY1" fmla="*/ 27917 h 2999717"/>
                    <a:gd name="connsiteX2" fmla="*/ 958850 w 2228850"/>
                    <a:gd name="connsiteY2" fmla="*/ 662917 h 2999717"/>
                    <a:gd name="connsiteX3" fmla="*/ 1416050 w 2228850"/>
                    <a:gd name="connsiteY3" fmla="*/ 1018517 h 2999717"/>
                    <a:gd name="connsiteX4" fmla="*/ 1911350 w 2228850"/>
                    <a:gd name="connsiteY4" fmla="*/ 1329667 h 2999717"/>
                    <a:gd name="connsiteX5" fmla="*/ 2171700 w 2228850"/>
                    <a:gd name="connsiteY5" fmla="*/ 1475717 h 2999717"/>
                    <a:gd name="connsiteX6" fmla="*/ 2228850 w 2228850"/>
                    <a:gd name="connsiteY6" fmla="*/ 1558267 h 2999717"/>
                    <a:gd name="connsiteX7" fmla="*/ 2178050 w 2228850"/>
                    <a:gd name="connsiteY7" fmla="*/ 1653517 h 2999717"/>
                    <a:gd name="connsiteX8" fmla="*/ 1701800 w 2228850"/>
                    <a:gd name="connsiteY8" fmla="*/ 1996417 h 2999717"/>
                    <a:gd name="connsiteX9" fmla="*/ 1136650 w 2228850"/>
                    <a:gd name="connsiteY9" fmla="*/ 2390117 h 2999717"/>
                    <a:gd name="connsiteX10" fmla="*/ 0 w 2228850"/>
                    <a:gd name="connsiteY10" fmla="*/ 2999717 h 2999717"/>
                    <a:gd name="connsiteX0" fmla="*/ 35177 w 2378327"/>
                    <a:gd name="connsiteY0" fmla="*/ 8971 h 3133171"/>
                    <a:gd name="connsiteX1" fmla="*/ 422527 w 2378327"/>
                    <a:gd name="connsiteY1" fmla="*/ 161371 h 3133171"/>
                    <a:gd name="connsiteX2" fmla="*/ 1108327 w 2378327"/>
                    <a:gd name="connsiteY2" fmla="*/ 796371 h 3133171"/>
                    <a:gd name="connsiteX3" fmla="*/ 1565527 w 2378327"/>
                    <a:gd name="connsiteY3" fmla="*/ 1151971 h 3133171"/>
                    <a:gd name="connsiteX4" fmla="*/ 2060827 w 2378327"/>
                    <a:gd name="connsiteY4" fmla="*/ 1463121 h 3133171"/>
                    <a:gd name="connsiteX5" fmla="*/ 2321177 w 2378327"/>
                    <a:gd name="connsiteY5" fmla="*/ 1609171 h 3133171"/>
                    <a:gd name="connsiteX6" fmla="*/ 2378327 w 2378327"/>
                    <a:gd name="connsiteY6" fmla="*/ 1691721 h 3133171"/>
                    <a:gd name="connsiteX7" fmla="*/ 2327527 w 2378327"/>
                    <a:gd name="connsiteY7" fmla="*/ 1786971 h 3133171"/>
                    <a:gd name="connsiteX8" fmla="*/ 1851277 w 2378327"/>
                    <a:gd name="connsiteY8" fmla="*/ 2129871 h 3133171"/>
                    <a:gd name="connsiteX9" fmla="*/ 1286127 w 2378327"/>
                    <a:gd name="connsiteY9" fmla="*/ 2523571 h 3133171"/>
                    <a:gd name="connsiteX10" fmla="*/ 149477 w 2378327"/>
                    <a:gd name="connsiteY10" fmla="*/ 3133171 h 3133171"/>
                    <a:gd name="connsiteX0" fmla="*/ 20940 w 2364090"/>
                    <a:gd name="connsiteY0" fmla="*/ 1703 h 3125903"/>
                    <a:gd name="connsiteX1" fmla="*/ 732140 w 2364090"/>
                    <a:gd name="connsiteY1" fmla="*/ 522403 h 3125903"/>
                    <a:gd name="connsiteX2" fmla="*/ 1094090 w 2364090"/>
                    <a:gd name="connsiteY2" fmla="*/ 789103 h 3125903"/>
                    <a:gd name="connsiteX3" fmla="*/ 1551290 w 2364090"/>
                    <a:gd name="connsiteY3" fmla="*/ 1144703 h 3125903"/>
                    <a:gd name="connsiteX4" fmla="*/ 2046590 w 2364090"/>
                    <a:gd name="connsiteY4" fmla="*/ 1455853 h 3125903"/>
                    <a:gd name="connsiteX5" fmla="*/ 2306940 w 2364090"/>
                    <a:gd name="connsiteY5" fmla="*/ 1601903 h 3125903"/>
                    <a:gd name="connsiteX6" fmla="*/ 2364090 w 2364090"/>
                    <a:gd name="connsiteY6" fmla="*/ 1684453 h 3125903"/>
                    <a:gd name="connsiteX7" fmla="*/ 2313290 w 2364090"/>
                    <a:gd name="connsiteY7" fmla="*/ 1779703 h 3125903"/>
                    <a:gd name="connsiteX8" fmla="*/ 1837040 w 2364090"/>
                    <a:gd name="connsiteY8" fmla="*/ 2122603 h 3125903"/>
                    <a:gd name="connsiteX9" fmla="*/ 1271890 w 2364090"/>
                    <a:gd name="connsiteY9" fmla="*/ 2516303 h 3125903"/>
                    <a:gd name="connsiteX10" fmla="*/ 135240 w 2364090"/>
                    <a:gd name="connsiteY10" fmla="*/ 3125903 h 3125903"/>
                    <a:gd name="connsiteX0" fmla="*/ 279400 w 2228850"/>
                    <a:gd name="connsiteY0" fmla="*/ 3481 h 2854631"/>
                    <a:gd name="connsiteX1" fmla="*/ 596900 w 2228850"/>
                    <a:gd name="connsiteY1" fmla="*/ 251131 h 2854631"/>
                    <a:gd name="connsiteX2" fmla="*/ 958850 w 2228850"/>
                    <a:gd name="connsiteY2" fmla="*/ 517831 h 2854631"/>
                    <a:gd name="connsiteX3" fmla="*/ 1416050 w 2228850"/>
                    <a:gd name="connsiteY3" fmla="*/ 873431 h 2854631"/>
                    <a:gd name="connsiteX4" fmla="*/ 1911350 w 2228850"/>
                    <a:gd name="connsiteY4" fmla="*/ 1184581 h 2854631"/>
                    <a:gd name="connsiteX5" fmla="*/ 2171700 w 2228850"/>
                    <a:gd name="connsiteY5" fmla="*/ 1330631 h 2854631"/>
                    <a:gd name="connsiteX6" fmla="*/ 2228850 w 2228850"/>
                    <a:gd name="connsiteY6" fmla="*/ 1413181 h 2854631"/>
                    <a:gd name="connsiteX7" fmla="*/ 2178050 w 2228850"/>
                    <a:gd name="connsiteY7" fmla="*/ 1508431 h 2854631"/>
                    <a:gd name="connsiteX8" fmla="*/ 1701800 w 2228850"/>
                    <a:gd name="connsiteY8" fmla="*/ 1851331 h 2854631"/>
                    <a:gd name="connsiteX9" fmla="*/ 1136650 w 2228850"/>
                    <a:gd name="connsiteY9" fmla="*/ 2245031 h 2854631"/>
                    <a:gd name="connsiteX10" fmla="*/ 0 w 2228850"/>
                    <a:gd name="connsiteY10" fmla="*/ 2854631 h 2854631"/>
                    <a:gd name="connsiteX0" fmla="*/ 279400 w 2228850"/>
                    <a:gd name="connsiteY0" fmla="*/ 22955 h 2874105"/>
                    <a:gd name="connsiteX1" fmla="*/ 596900 w 2228850"/>
                    <a:gd name="connsiteY1" fmla="*/ 270605 h 2874105"/>
                    <a:gd name="connsiteX2" fmla="*/ 958850 w 2228850"/>
                    <a:gd name="connsiteY2" fmla="*/ 537305 h 2874105"/>
                    <a:gd name="connsiteX3" fmla="*/ 1416050 w 2228850"/>
                    <a:gd name="connsiteY3" fmla="*/ 892905 h 2874105"/>
                    <a:gd name="connsiteX4" fmla="*/ 1911350 w 2228850"/>
                    <a:gd name="connsiteY4" fmla="*/ 1204055 h 2874105"/>
                    <a:gd name="connsiteX5" fmla="*/ 2171700 w 2228850"/>
                    <a:gd name="connsiteY5" fmla="*/ 1350105 h 2874105"/>
                    <a:gd name="connsiteX6" fmla="*/ 2228850 w 2228850"/>
                    <a:gd name="connsiteY6" fmla="*/ 1432655 h 2874105"/>
                    <a:gd name="connsiteX7" fmla="*/ 2178050 w 2228850"/>
                    <a:gd name="connsiteY7" fmla="*/ 1527905 h 2874105"/>
                    <a:gd name="connsiteX8" fmla="*/ 1701800 w 2228850"/>
                    <a:gd name="connsiteY8" fmla="*/ 1870805 h 2874105"/>
                    <a:gd name="connsiteX9" fmla="*/ 1136650 w 2228850"/>
                    <a:gd name="connsiteY9" fmla="*/ 2264505 h 2874105"/>
                    <a:gd name="connsiteX10" fmla="*/ 0 w 2228850"/>
                    <a:gd name="connsiteY10" fmla="*/ 2874105 h 2874105"/>
                    <a:gd name="connsiteX0" fmla="*/ 127000 w 2228850"/>
                    <a:gd name="connsiteY0" fmla="*/ 21609 h 2898159"/>
                    <a:gd name="connsiteX1" fmla="*/ 596900 w 2228850"/>
                    <a:gd name="connsiteY1" fmla="*/ 294659 h 2898159"/>
                    <a:gd name="connsiteX2" fmla="*/ 958850 w 2228850"/>
                    <a:gd name="connsiteY2" fmla="*/ 561359 h 2898159"/>
                    <a:gd name="connsiteX3" fmla="*/ 1416050 w 2228850"/>
                    <a:gd name="connsiteY3" fmla="*/ 916959 h 2898159"/>
                    <a:gd name="connsiteX4" fmla="*/ 1911350 w 2228850"/>
                    <a:gd name="connsiteY4" fmla="*/ 1228109 h 2898159"/>
                    <a:gd name="connsiteX5" fmla="*/ 2171700 w 2228850"/>
                    <a:gd name="connsiteY5" fmla="*/ 1374159 h 2898159"/>
                    <a:gd name="connsiteX6" fmla="*/ 2228850 w 2228850"/>
                    <a:gd name="connsiteY6" fmla="*/ 1456709 h 2898159"/>
                    <a:gd name="connsiteX7" fmla="*/ 2178050 w 2228850"/>
                    <a:gd name="connsiteY7" fmla="*/ 1551959 h 2898159"/>
                    <a:gd name="connsiteX8" fmla="*/ 1701800 w 2228850"/>
                    <a:gd name="connsiteY8" fmla="*/ 1894859 h 2898159"/>
                    <a:gd name="connsiteX9" fmla="*/ 1136650 w 2228850"/>
                    <a:gd name="connsiteY9" fmla="*/ 2288559 h 2898159"/>
                    <a:gd name="connsiteX10" fmla="*/ 0 w 2228850"/>
                    <a:gd name="connsiteY10" fmla="*/ 2898159 h 2898159"/>
                    <a:gd name="connsiteX0" fmla="*/ 127000 w 2228850"/>
                    <a:gd name="connsiteY0" fmla="*/ 10323 h 2886873"/>
                    <a:gd name="connsiteX1" fmla="*/ 596900 w 2228850"/>
                    <a:gd name="connsiteY1" fmla="*/ 283373 h 2886873"/>
                    <a:gd name="connsiteX2" fmla="*/ 958850 w 2228850"/>
                    <a:gd name="connsiteY2" fmla="*/ 550073 h 2886873"/>
                    <a:gd name="connsiteX3" fmla="*/ 1416050 w 2228850"/>
                    <a:gd name="connsiteY3" fmla="*/ 905673 h 2886873"/>
                    <a:gd name="connsiteX4" fmla="*/ 1911350 w 2228850"/>
                    <a:gd name="connsiteY4" fmla="*/ 1216823 h 2886873"/>
                    <a:gd name="connsiteX5" fmla="*/ 2171700 w 2228850"/>
                    <a:gd name="connsiteY5" fmla="*/ 1362873 h 2886873"/>
                    <a:gd name="connsiteX6" fmla="*/ 2228850 w 2228850"/>
                    <a:gd name="connsiteY6" fmla="*/ 1445423 h 2886873"/>
                    <a:gd name="connsiteX7" fmla="*/ 2178050 w 2228850"/>
                    <a:gd name="connsiteY7" fmla="*/ 1540673 h 2886873"/>
                    <a:gd name="connsiteX8" fmla="*/ 1701800 w 2228850"/>
                    <a:gd name="connsiteY8" fmla="*/ 1883573 h 2886873"/>
                    <a:gd name="connsiteX9" fmla="*/ 1136650 w 2228850"/>
                    <a:gd name="connsiteY9" fmla="*/ 2277273 h 2886873"/>
                    <a:gd name="connsiteX10" fmla="*/ 0 w 2228850"/>
                    <a:gd name="connsiteY10" fmla="*/ 2886873 h 2886873"/>
                    <a:gd name="connsiteX0" fmla="*/ 88900 w 2228850"/>
                    <a:gd name="connsiteY0" fmla="*/ 10323 h 2886873"/>
                    <a:gd name="connsiteX1" fmla="*/ 596900 w 2228850"/>
                    <a:gd name="connsiteY1" fmla="*/ 283373 h 2886873"/>
                    <a:gd name="connsiteX2" fmla="*/ 958850 w 2228850"/>
                    <a:gd name="connsiteY2" fmla="*/ 550073 h 2886873"/>
                    <a:gd name="connsiteX3" fmla="*/ 1416050 w 2228850"/>
                    <a:gd name="connsiteY3" fmla="*/ 905673 h 2886873"/>
                    <a:gd name="connsiteX4" fmla="*/ 1911350 w 2228850"/>
                    <a:gd name="connsiteY4" fmla="*/ 1216823 h 2886873"/>
                    <a:gd name="connsiteX5" fmla="*/ 2171700 w 2228850"/>
                    <a:gd name="connsiteY5" fmla="*/ 1362873 h 2886873"/>
                    <a:gd name="connsiteX6" fmla="*/ 2228850 w 2228850"/>
                    <a:gd name="connsiteY6" fmla="*/ 1445423 h 2886873"/>
                    <a:gd name="connsiteX7" fmla="*/ 2178050 w 2228850"/>
                    <a:gd name="connsiteY7" fmla="*/ 1540673 h 2886873"/>
                    <a:gd name="connsiteX8" fmla="*/ 1701800 w 2228850"/>
                    <a:gd name="connsiteY8" fmla="*/ 1883573 h 2886873"/>
                    <a:gd name="connsiteX9" fmla="*/ 1136650 w 2228850"/>
                    <a:gd name="connsiteY9" fmla="*/ 2277273 h 2886873"/>
                    <a:gd name="connsiteX10" fmla="*/ 0 w 2228850"/>
                    <a:gd name="connsiteY10" fmla="*/ 2886873 h 2886873"/>
                    <a:gd name="connsiteX0" fmla="*/ 7975 w 2147925"/>
                    <a:gd name="connsiteY0" fmla="*/ 10323 h 2861473"/>
                    <a:gd name="connsiteX1" fmla="*/ 515975 w 2147925"/>
                    <a:gd name="connsiteY1" fmla="*/ 283373 h 2861473"/>
                    <a:gd name="connsiteX2" fmla="*/ 877925 w 2147925"/>
                    <a:gd name="connsiteY2" fmla="*/ 550073 h 2861473"/>
                    <a:gd name="connsiteX3" fmla="*/ 1335125 w 2147925"/>
                    <a:gd name="connsiteY3" fmla="*/ 905673 h 2861473"/>
                    <a:gd name="connsiteX4" fmla="*/ 1830425 w 2147925"/>
                    <a:gd name="connsiteY4" fmla="*/ 1216823 h 2861473"/>
                    <a:gd name="connsiteX5" fmla="*/ 2090775 w 2147925"/>
                    <a:gd name="connsiteY5" fmla="*/ 1362873 h 2861473"/>
                    <a:gd name="connsiteX6" fmla="*/ 2147925 w 2147925"/>
                    <a:gd name="connsiteY6" fmla="*/ 1445423 h 2861473"/>
                    <a:gd name="connsiteX7" fmla="*/ 2097125 w 2147925"/>
                    <a:gd name="connsiteY7" fmla="*/ 1540673 h 2861473"/>
                    <a:gd name="connsiteX8" fmla="*/ 1620875 w 2147925"/>
                    <a:gd name="connsiteY8" fmla="*/ 1883573 h 2861473"/>
                    <a:gd name="connsiteX9" fmla="*/ 1055725 w 2147925"/>
                    <a:gd name="connsiteY9" fmla="*/ 2277273 h 2861473"/>
                    <a:gd name="connsiteX10" fmla="*/ 103225 w 2147925"/>
                    <a:gd name="connsiteY10" fmla="*/ 2861473 h 2861473"/>
                    <a:gd name="connsiteX0" fmla="*/ 7975 w 2147925"/>
                    <a:gd name="connsiteY0" fmla="*/ 10323 h 2861473"/>
                    <a:gd name="connsiteX1" fmla="*/ 515975 w 2147925"/>
                    <a:gd name="connsiteY1" fmla="*/ 283373 h 2861473"/>
                    <a:gd name="connsiteX2" fmla="*/ 877925 w 2147925"/>
                    <a:gd name="connsiteY2" fmla="*/ 550073 h 2861473"/>
                    <a:gd name="connsiteX3" fmla="*/ 1335125 w 2147925"/>
                    <a:gd name="connsiteY3" fmla="*/ 905673 h 2861473"/>
                    <a:gd name="connsiteX4" fmla="*/ 1830425 w 2147925"/>
                    <a:gd name="connsiteY4" fmla="*/ 1216823 h 2861473"/>
                    <a:gd name="connsiteX5" fmla="*/ 2090775 w 2147925"/>
                    <a:gd name="connsiteY5" fmla="*/ 1362873 h 2861473"/>
                    <a:gd name="connsiteX6" fmla="*/ 2147925 w 2147925"/>
                    <a:gd name="connsiteY6" fmla="*/ 1445423 h 2861473"/>
                    <a:gd name="connsiteX7" fmla="*/ 2097125 w 2147925"/>
                    <a:gd name="connsiteY7" fmla="*/ 1540673 h 2861473"/>
                    <a:gd name="connsiteX8" fmla="*/ 1620875 w 2147925"/>
                    <a:gd name="connsiteY8" fmla="*/ 1883573 h 2861473"/>
                    <a:gd name="connsiteX9" fmla="*/ 1055725 w 2147925"/>
                    <a:gd name="connsiteY9" fmla="*/ 2277273 h 2861473"/>
                    <a:gd name="connsiteX10" fmla="*/ 103225 w 2147925"/>
                    <a:gd name="connsiteY10" fmla="*/ 2861473 h 2861473"/>
                    <a:gd name="connsiteX0" fmla="*/ 7975 w 2147925"/>
                    <a:gd name="connsiteY0" fmla="*/ 10323 h 2861473"/>
                    <a:gd name="connsiteX1" fmla="*/ 515975 w 2147925"/>
                    <a:gd name="connsiteY1" fmla="*/ 283373 h 2861473"/>
                    <a:gd name="connsiteX2" fmla="*/ 877925 w 2147925"/>
                    <a:gd name="connsiteY2" fmla="*/ 550073 h 2861473"/>
                    <a:gd name="connsiteX3" fmla="*/ 1335125 w 2147925"/>
                    <a:gd name="connsiteY3" fmla="*/ 905673 h 2861473"/>
                    <a:gd name="connsiteX4" fmla="*/ 1830425 w 2147925"/>
                    <a:gd name="connsiteY4" fmla="*/ 1216823 h 2861473"/>
                    <a:gd name="connsiteX5" fmla="*/ 2090775 w 2147925"/>
                    <a:gd name="connsiteY5" fmla="*/ 1362873 h 2861473"/>
                    <a:gd name="connsiteX6" fmla="*/ 2147925 w 2147925"/>
                    <a:gd name="connsiteY6" fmla="*/ 1445423 h 2861473"/>
                    <a:gd name="connsiteX7" fmla="*/ 2097125 w 2147925"/>
                    <a:gd name="connsiteY7" fmla="*/ 1540673 h 2861473"/>
                    <a:gd name="connsiteX8" fmla="*/ 1620875 w 2147925"/>
                    <a:gd name="connsiteY8" fmla="*/ 1883573 h 2861473"/>
                    <a:gd name="connsiteX9" fmla="*/ 985875 w 2147925"/>
                    <a:gd name="connsiteY9" fmla="*/ 2302673 h 2861473"/>
                    <a:gd name="connsiteX10" fmla="*/ 103225 w 2147925"/>
                    <a:gd name="connsiteY10" fmla="*/ 2861473 h 2861473"/>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0 w 2269067"/>
                    <a:gd name="connsiteY10" fmla="*/ 3018106 h 3018106"/>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749300 w 2269067"/>
                    <a:gd name="connsiteY10" fmla="*/ 2527040 h 3018106"/>
                    <a:gd name="connsiteX11" fmla="*/ 0 w 2269067"/>
                    <a:gd name="connsiteY11" fmla="*/ 3018106 h 3018106"/>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465666 w 2269067"/>
                    <a:gd name="connsiteY10" fmla="*/ 2696373 h 3018106"/>
                    <a:gd name="connsiteX11" fmla="*/ 0 w 2269067"/>
                    <a:gd name="connsiteY11" fmla="*/ 3018106 h 3018106"/>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465666 w 2269067"/>
                    <a:gd name="connsiteY10" fmla="*/ 2696373 h 3018106"/>
                    <a:gd name="connsiteX11" fmla="*/ 114300 w 2269067"/>
                    <a:gd name="connsiteY11" fmla="*/ 2929206 h 3018106"/>
                    <a:gd name="connsiteX12" fmla="*/ 0 w 2269067"/>
                    <a:gd name="connsiteY12" fmla="*/ 3018106 h 3018106"/>
                    <a:gd name="connsiteX0" fmla="*/ 95250 w 2235200"/>
                    <a:gd name="connsiteY0" fmla="*/ 10323 h 2929206"/>
                    <a:gd name="connsiteX1" fmla="*/ 603250 w 2235200"/>
                    <a:gd name="connsiteY1" fmla="*/ 283373 h 2929206"/>
                    <a:gd name="connsiteX2" fmla="*/ 965200 w 2235200"/>
                    <a:gd name="connsiteY2" fmla="*/ 550073 h 2929206"/>
                    <a:gd name="connsiteX3" fmla="*/ 1422400 w 2235200"/>
                    <a:gd name="connsiteY3" fmla="*/ 905673 h 2929206"/>
                    <a:gd name="connsiteX4" fmla="*/ 1917700 w 2235200"/>
                    <a:gd name="connsiteY4" fmla="*/ 1216823 h 2929206"/>
                    <a:gd name="connsiteX5" fmla="*/ 2178050 w 2235200"/>
                    <a:gd name="connsiteY5" fmla="*/ 1362873 h 2929206"/>
                    <a:gd name="connsiteX6" fmla="*/ 2235200 w 2235200"/>
                    <a:gd name="connsiteY6" fmla="*/ 1445423 h 2929206"/>
                    <a:gd name="connsiteX7" fmla="*/ 2184400 w 2235200"/>
                    <a:gd name="connsiteY7" fmla="*/ 1540673 h 2929206"/>
                    <a:gd name="connsiteX8" fmla="*/ 1708150 w 2235200"/>
                    <a:gd name="connsiteY8" fmla="*/ 1883573 h 2929206"/>
                    <a:gd name="connsiteX9" fmla="*/ 1073150 w 2235200"/>
                    <a:gd name="connsiteY9" fmla="*/ 2302673 h 2929206"/>
                    <a:gd name="connsiteX10" fmla="*/ 431799 w 2235200"/>
                    <a:gd name="connsiteY10" fmla="*/ 2696373 h 2929206"/>
                    <a:gd name="connsiteX11" fmla="*/ 80433 w 2235200"/>
                    <a:gd name="connsiteY11" fmla="*/ 2929206 h 2929206"/>
                    <a:gd name="connsiteX12" fmla="*/ 0 w 2235200"/>
                    <a:gd name="connsiteY12" fmla="*/ 1904739 h 2929206"/>
                    <a:gd name="connsiteX0" fmla="*/ 162984 w 2302934"/>
                    <a:gd name="connsiteY0" fmla="*/ 10323 h 3039273"/>
                    <a:gd name="connsiteX1" fmla="*/ 670984 w 2302934"/>
                    <a:gd name="connsiteY1" fmla="*/ 283373 h 3039273"/>
                    <a:gd name="connsiteX2" fmla="*/ 1032934 w 2302934"/>
                    <a:gd name="connsiteY2" fmla="*/ 550073 h 3039273"/>
                    <a:gd name="connsiteX3" fmla="*/ 1490134 w 2302934"/>
                    <a:gd name="connsiteY3" fmla="*/ 905673 h 3039273"/>
                    <a:gd name="connsiteX4" fmla="*/ 1985434 w 2302934"/>
                    <a:gd name="connsiteY4" fmla="*/ 1216823 h 3039273"/>
                    <a:gd name="connsiteX5" fmla="*/ 2245784 w 2302934"/>
                    <a:gd name="connsiteY5" fmla="*/ 1362873 h 3039273"/>
                    <a:gd name="connsiteX6" fmla="*/ 2302934 w 2302934"/>
                    <a:gd name="connsiteY6" fmla="*/ 1445423 h 3039273"/>
                    <a:gd name="connsiteX7" fmla="*/ 2252134 w 2302934"/>
                    <a:gd name="connsiteY7" fmla="*/ 1540673 h 3039273"/>
                    <a:gd name="connsiteX8" fmla="*/ 1775884 w 2302934"/>
                    <a:gd name="connsiteY8" fmla="*/ 1883573 h 3039273"/>
                    <a:gd name="connsiteX9" fmla="*/ 1140884 w 2302934"/>
                    <a:gd name="connsiteY9" fmla="*/ 2302673 h 3039273"/>
                    <a:gd name="connsiteX10" fmla="*/ 499533 w 2302934"/>
                    <a:gd name="connsiteY10" fmla="*/ 2696373 h 3039273"/>
                    <a:gd name="connsiteX11" fmla="*/ 0 w 2302934"/>
                    <a:gd name="connsiteY11" fmla="*/ 3039273 h 3039273"/>
                    <a:gd name="connsiteX12" fmla="*/ 67734 w 2302934"/>
                    <a:gd name="connsiteY12" fmla="*/ 1904739 h 3039273"/>
                    <a:gd name="connsiteX0" fmla="*/ 162984 w 2302934"/>
                    <a:gd name="connsiteY0" fmla="*/ 10323 h 3039273"/>
                    <a:gd name="connsiteX1" fmla="*/ 670984 w 2302934"/>
                    <a:gd name="connsiteY1" fmla="*/ 283373 h 3039273"/>
                    <a:gd name="connsiteX2" fmla="*/ 1032934 w 2302934"/>
                    <a:gd name="connsiteY2" fmla="*/ 550073 h 3039273"/>
                    <a:gd name="connsiteX3" fmla="*/ 1490134 w 2302934"/>
                    <a:gd name="connsiteY3" fmla="*/ 905673 h 3039273"/>
                    <a:gd name="connsiteX4" fmla="*/ 1985434 w 2302934"/>
                    <a:gd name="connsiteY4" fmla="*/ 1216823 h 3039273"/>
                    <a:gd name="connsiteX5" fmla="*/ 2245784 w 2302934"/>
                    <a:gd name="connsiteY5" fmla="*/ 1362873 h 3039273"/>
                    <a:gd name="connsiteX6" fmla="*/ 2302934 w 2302934"/>
                    <a:gd name="connsiteY6" fmla="*/ 1445423 h 3039273"/>
                    <a:gd name="connsiteX7" fmla="*/ 2252134 w 2302934"/>
                    <a:gd name="connsiteY7" fmla="*/ 1540673 h 3039273"/>
                    <a:gd name="connsiteX8" fmla="*/ 1775884 w 2302934"/>
                    <a:gd name="connsiteY8" fmla="*/ 1883573 h 3039273"/>
                    <a:gd name="connsiteX9" fmla="*/ 1140884 w 2302934"/>
                    <a:gd name="connsiteY9" fmla="*/ 2302673 h 3039273"/>
                    <a:gd name="connsiteX10" fmla="*/ 499533 w 2302934"/>
                    <a:gd name="connsiteY10" fmla="*/ 2696373 h 3039273"/>
                    <a:gd name="connsiteX11" fmla="*/ 0 w 2302934"/>
                    <a:gd name="connsiteY11" fmla="*/ 3039273 h 3039273"/>
                    <a:gd name="connsiteX12" fmla="*/ 93134 w 2302934"/>
                    <a:gd name="connsiteY12" fmla="*/ 1447539 h 3039273"/>
                    <a:gd name="connsiteX0" fmla="*/ 162984 w 2302934"/>
                    <a:gd name="connsiteY0" fmla="*/ 10624 h 3039574"/>
                    <a:gd name="connsiteX1" fmla="*/ 670984 w 2302934"/>
                    <a:gd name="connsiteY1" fmla="*/ 283674 h 3039574"/>
                    <a:gd name="connsiteX2" fmla="*/ 1011767 w 2302934"/>
                    <a:gd name="connsiteY2" fmla="*/ 603290 h 3039574"/>
                    <a:gd name="connsiteX3" fmla="*/ 1490134 w 2302934"/>
                    <a:gd name="connsiteY3" fmla="*/ 905974 h 3039574"/>
                    <a:gd name="connsiteX4" fmla="*/ 1985434 w 2302934"/>
                    <a:gd name="connsiteY4" fmla="*/ 1217124 h 3039574"/>
                    <a:gd name="connsiteX5" fmla="*/ 2245784 w 2302934"/>
                    <a:gd name="connsiteY5" fmla="*/ 1363174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985434 w 2302934"/>
                    <a:gd name="connsiteY4" fmla="*/ 1217124 h 3039574"/>
                    <a:gd name="connsiteX5" fmla="*/ 2245784 w 2302934"/>
                    <a:gd name="connsiteY5" fmla="*/ 1363174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858434 w 2302934"/>
                    <a:gd name="connsiteY4" fmla="*/ 1217124 h 3039574"/>
                    <a:gd name="connsiteX5" fmla="*/ 2245784 w 2302934"/>
                    <a:gd name="connsiteY5" fmla="*/ 1363174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858434 w 2302934"/>
                    <a:gd name="connsiteY4" fmla="*/ 1217124 h 3039574"/>
                    <a:gd name="connsiteX5" fmla="*/ 2093384 w 2302934"/>
                    <a:gd name="connsiteY5" fmla="*/ 1329307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858434 w 2302934"/>
                    <a:gd name="connsiteY4" fmla="*/ 1217124 h 3039574"/>
                    <a:gd name="connsiteX5" fmla="*/ 2093384 w 2302934"/>
                    <a:gd name="connsiteY5" fmla="*/ 1329307 h 3039574"/>
                    <a:gd name="connsiteX6" fmla="*/ 2302934 w 2302934"/>
                    <a:gd name="connsiteY6" fmla="*/ 1445724 h 3039574"/>
                    <a:gd name="connsiteX7" fmla="*/ 2032001 w 2302934"/>
                    <a:gd name="connsiteY7" fmla="*/ 1659507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93384 w 2184400"/>
                    <a:gd name="connsiteY5" fmla="*/ 1329307 h 3039574"/>
                    <a:gd name="connsiteX6" fmla="*/ 2184400 w 2184400"/>
                    <a:gd name="connsiteY6" fmla="*/ 1454191 h 3039574"/>
                    <a:gd name="connsiteX7" fmla="*/ 2032001 w 2184400"/>
                    <a:gd name="connsiteY7" fmla="*/ 1659507 h 3039574"/>
                    <a:gd name="connsiteX8" fmla="*/ 1775884 w 2184400"/>
                    <a:gd name="connsiteY8" fmla="*/ 1883874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51051 w 2184400"/>
                    <a:gd name="connsiteY5" fmla="*/ 1329307 h 3039574"/>
                    <a:gd name="connsiteX6" fmla="*/ 2184400 w 2184400"/>
                    <a:gd name="connsiteY6" fmla="*/ 1454191 h 3039574"/>
                    <a:gd name="connsiteX7" fmla="*/ 2032001 w 2184400"/>
                    <a:gd name="connsiteY7" fmla="*/ 1659507 h 3039574"/>
                    <a:gd name="connsiteX8" fmla="*/ 1775884 w 2184400"/>
                    <a:gd name="connsiteY8" fmla="*/ 1883874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51051 w 2184400"/>
                    <a:gd name="connsiteY5" fmla="*/ 1329307 h 3039574"/>
                    <a:gd name="connsiteX6" fmla="*/ 2184400 w 2184400"/>
                    <a:gd name="connsiteY6" fmla="*/ 1454191 h 3039574"/>
                    <a:gd name="connsiteX7" fmla="*/ 2032001 w 2184400"/>
                    <a:gd name="connsiteY7" fmla="*/ 1659507 h 3039574"/>
                    <a:gd name="connsiteX8" fmla="*/ 1775884 w 2184400"/>
                    <a:gd name="connsiteY8" fmla="*/ 1883874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51051 w 2184400"/>
                    <a:gd name="connsiteY5" fmla="*/ 1329307 h 3039574"/>
                    <a:gd name="connsiteX6" fmla="*/ 2184400 w 2184400"/>
                    <a:gd name="connsiteY6" fmla="*/ 1454191 h 3039574"/>
                    <a:gd name="connsiteX7" fmla="*/ 2032001 w 2184400"/>
                    <a:gd name="connsiteY7" fmla="*/ 1659507 h 3039574"/>
                    <a:gd name="connsiteX8" fmla="*/ 1640417 w 2184400"/>
                    <a:gd name="connsiteY8" fmla="*/ 1892341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9074 h 3038024"/>
                    <a:gd name="connsiteX1" fmla="*/ 663928 w 2184400"/>
                    <a:gd name="connsiteY1" fmla="*/ 331513 h 3038024"/>
                    <a:gd name="connsiteX2" fmla="*/ 1011767 w 2184400"/>
                    <a:gd name="connsiteY2" fmla="*/ 601740 h 3038024"/>
                    <a:gd name="connsiteX3" fmla="*/ 1437218 w 2184400"/>
                    <a:gd name="connsiteY3" fmla="*/ 957341 h 3038024"/>
                    <a:gd name="connsiteX4" fmla="*/ 1858434 w 2184400"/>
                    <a:gd name="connsiteY4" fmla="*/ 1215574 h 3038024"/>
                    <a:gd name="connsiteX5" fmla="*/ 2051051 w 2184400"/>
                    <a:gd name="connsiteY5" fmla="*/ 1327757 h 3038024"/>
                    <a:gd name="connsiteX6" fmla="*/ 2184400 w 2184400"/>
                    <a:gd name="connsiteY6" fmla="*/ 1452641 h 3038024"/>
                    <a:gd name="connsiteX7" fmla="*/ 2032001 w 2184400"/>
                    <a:gd name="connsiteY7" fmla="*/ 1657957 h 3038024"/>
                    <a:gd name="connsiteX8" fmla="*/ 1640417 w 2184400"/>
                    <a:gd name="connsiteY8" fmla="*/ 1890791 h 3038024"/>
                    <a:gd name="connsiteX9" fmla="*/ 1140884 w 2184400"/>
                    <a:gd name="connsiteY9" fmla="*/ 2301424 h 3038024"/>
                    <a:gd name="connsiteX10" fmla="*/ 499533 w 2184400"/>
                    <a:gd name="connsiteY10" fmla="*/ 2695124 h 3038024"/>
                    <a:gd name="connsiteX11" fmla="*/ 0 w 2184400"/>
                    <a:gd name="connsiteY11" fmla="*/ 3038024 h 3038024"/>
                    <a:gd name="connsiteX12" fmla="*/ 93134 w 2184400"/>
                    <a:gd name="connsiteY12" fmla="*/ 1446290 h 3038024"/>
                    <a:gd name="connsiteX0" fmla="*/ 402873 w 2184400"/>
                    <a:gd name="connsiteY0" fmla="*/ 20465 h 2823638"/>
                    <a:gd name="connsiteX1" fmla="*/ 663928 w 2184400"/>
                    <a:gd name="connsiteY1" fmla="*/ 117127 h 2823638"/>
                    <a:gd name="connsiteX2" fmla="*/ 1011767 w 2184400"/>
                    <a:gd name="connsiteY2" fmla="*/ 387354 h 2823638"/>
                    <a:gd name="connsiteX3" fmla="*/ 1437218 w 2184400"/>
                    <a:gd name="connsiteY3" fmla="*/ 742955 h 2823638"/>
                    <a:gd name="connsiteX4" fmla="*/ 1858434 w 2184400"/>
                    <a:gd name="connsiteY4" fmla="*/ 1001188 h 2823638"/>
                    <a:gd name="connsiteX5" fmla="*/ 2051051 w 2184400"/>
                    <a:gd name="connsiteY5" fmla="*/ 1113371 h 2823638"/>
                    <a:gd name="connsiteX6" fmla="*/ 2184400 w 2184400"/>
                    <a:gd name="connsiteY6" fmla="*/ 1238255 h 2823638"/>
                    <a:gd name="connsiteX7" fmla="*/ 2032001 w 2184400"/>
                    <a:gd name="connsiteY7" fmla="*/ 1443571 h 2823638"/>
                    <a:gd name="connsiteX8" fmla="*/ 1640417 w 2184400"/>
                    <a:gd name="connsiteY8" fmla="*/ 1676405 h 2823638"/>
                    <a:gd name="connsiteX9" fmla="*/ 1140884 w 2184400"/>
                    <a:gd name="connsiteY9" fmla="*/ 2087038 h 2823638"/>
                    <a:gd name="connsiteX10" fmla="*/ 499533 w 2184400"/>
                    <a:gd name="connsiteY10" fmla="*/ 2480738 h 2823638"/>
                    <a:gd name="connsiteX11" fmla="*/ 0 w 2184400"/>
                    <a:gd name="connsiteY11" fmla="*/ 2823638 h 2823638"/>
                    <a:gd name="connsiteX12" fmla="*/ 93134 w 2184400"/>
                    <a:gd name="connsiteY12" fmla="*/ 1231904 h 2823638"/>
                    <a:gd name="connsiteX0" fmla="*/ 438151 w 2184400"/>
                    <a:gd name="connsiteY0" fmla="*/ 20465 h 2823638"/>
                    <a:gd name="connsiteX1" fmla="*/ 663928 w 2184400"/>
                    <a:gd name="connsiteY1" fmla="*/ 117127 h 2823638"/>
                    <a:gd name="connsiteX2" fmla="*/ 1011767 w 2184400"/>
                    <a:gd name="connsiteY2" fmla="*/ 387354 h 2823638"/>
                    <a:gd name="connsiteX3" fmla="*/ 1437218 w 2184400"/>
                    <a:gd name="connsiteY3" fmla="*/ 742955 h 2823638"/>
                    <a:gd name="connsiteX4" fmla="*/ 1858434 w 2184400"/>
                    <a:gd name="connsiteY4" fmla="*/ 1001188 h 2823638"/>
                    <a:gd name="connsiteX5" fmla="*/ 2051051 w 2184400"/>
                    <a:gd name="connsiteY5" fmla="*/ 1113371 h 2823638"/>
                    <a:gd name="connsiteX6" fmla="*/ 2184400 w 2184400"/>
                    <a:gd name="connsiteY6" fmla="*/ 1238255 h 2823638"/>
                    <a:gd name="connsiteX7" fmla="*/ 2032001 w 2184400"/>
                    <a:gd name="connsiteY7" fmla="*/ 1443571 h 2823638"/>
                    <a:gd name="connsiteX8" fmla="*/ 1640417 w 2184400"/>
                    <a:gd name="connsiteY8" fmla="*/ 1676405 h 2823638"/>
                    <a:gd name="connsiteX9" fmla="*/ 1140884 w 2184400"/>
                    <a:gd name="connsiteY9" fmla="*/ 2087038 h 2823638"/>
                    <a:gd name="connsiteX10" fmla="*/ 499533 w 2184400"/>
                    <a:gd name="connsiteY10" fmla="*/ 2480738 h 2823638"/>
                    <a:gd name="connsiteX11" fmla="*/ 0 w 2184400"/>
                    <a:gd name="connsiteY11" fmla="*/ 2823638 h 2823638"/>
                    <a:gd name="connsiteX12" fmla="*/ 93134 w 2184400"/>
                    <a:gd name="connsiteY12" fmla="*/ 1231904 h 2823638"/>
                    <a:gd name="connsiteX0" fmla="*/ 438151 w 2184400"/>
                    <a:gd name="connsiteY0" fmla="*/ 20465 h 2823638"/>
                    <a:gd name="connsiteX1" fmla="*/ 663928 w 2184400"/>
                    <a:gd name="connsiteY1" fmla="*/ 117127 h 2823638"/>
                    <a:gd name="connsiteX2" fmla="*/ 1011767 w 2184400"/>
                    <a:gd name="connsiteY2" fmla="*/ 387354 h 2823638"/>
                    <a:gd name="connsiteX3" fmla="*/ 1437218 w 2184400"/>
                    <a:gd name="connsiteY3" fmla="*/ 742955 h 2823638"/>
                    <a:gd name="connsiteX4" fmla="*/ 1858434 w 2184400"/>
                    <a:gd name="connsiteY4" fmla="*/ 1001188 h 2823638"/>
                    <a:gd name="connsiteX5" fmla="*/ 2051051 w 2184400"/>
                    <a:gd name="connsiteY5" fmla="*/ 1113371 h 2823638"/>
                    <a:gd name="connsiteX6" fmla="*/ 2184400 w 2184400"/>
                    <a:gd name="connsiteY6" fmla="*/ 1238255 h 2823638"/>
                    <a:gd name="connsiteX7" fmla="*/ 2032001 w 2184400"/>
                    <a:gd name="connsiteY7" fmla="*/ 1443571 h 2823638"/>
                    <a:gd name="connsiteX8" fmla="*/ 1640417 w 2184400"/>
                    <a:gd name="connsiteY8" fmla="*/ 1676405 h 2823638"/>
                    <a:gd name="connsiteX9" fmla="*/ 1140884 w 2184400"/>
                    <a:gd name="connsiteY9" fmla="*/ 2087038 h 2823638"/>
                    <a:gd name="connsiteX10" fmla="*/ 499533 w 2184400"/>
                    <a:gd name="connsiteY10" fmla="*/ 2480738 h 2823638"/>
                    <a:gd name="connsiteX11" fmla="*/ 0 w 2184400"/>
                    <a:gd name="connsiteY11" fmla="*/ 2823638 h 2823638"/>
                    <a:gd name="connsiteX12" fmla="*/ 248356 w 2184400"/>
                    <a:gd name="connsiteY12" fmla="*/ 1147237 h 2823638"/>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1027996 w 2071512"/>
                    <a:gd name="connsiteY9" fmla="*/ 2087038 h 2675472"/>
                    <a:gd name="connsiteX10" fmla="*/ 386645 w 2071512"/>
                    <a:gd name="connsiteY10" fmla="*/ 2480738 h 2675472"/>
                    <a:gd name="connsiteX11" fmla="*/ 0 w 2071512"/>
                    <a:gd name="connsiteY11" fmla="*/ 2675472 h 2675472"/>
                    <a:gd name="connsiteX12" fmla="*/ 135468 w 2071512"/>
                    <a:gd name="connsiteY12" fmla="*/ 1147237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1027996 w 2071512"/>
                    <a:gd name="connsiteY9" fmla="*/ 2087038 h 2675472"/>
                    <a:gd name="connsiteX10" fmla="*/ 372534 w 2071512"/>
                    <a:gd name="connsiteY10" fmla="*/ 2438404 h 2675472"/>
                    <a:gd name="connsiteX11" fmla="*/ 0 w 2071512"/>
                    <a:gd name="connsiteY11" fmla="*/ 2675472 h 2675472"/>
                    <a:gd name="connsiteX12" fmla="*/ 135468 w 2071512"/>
                    <a:gd name="connsiteY12" fmla="*/ 1147237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38404 h 2675472"/>
                    <a:gd name="connsiteX11" fmla="*/ 0 w 2071512"/>
                    <a:gd name="connsiteY11" fmla="*/ 2675472 h 2675472"/>
                    <a:gd name="connsiteX12" fmla="*/ 135468 w 2071512"/>
                    <a:gd name="connsiteY12" fmla="*/ 1147237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38404 h 2675472"/>
                    <a:gd name="connsiteX11" fmla="*/ 0 w 2071512"/>
                    <a:gd name="connsiteY11" fmla="*/ 2675472 h 2675472"/>
                    <a:gd name="connsiteX12" fmla="*/ 184857 w 2071512"/>
                    <a:gd name="connsiteY12" fmla="*/ 1111959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38404 h 2675472"/>
                    <a:gd name="connsiteX11" fmla="*/ 0 w 2071512"/>
                    <a:gd name="connsiteY11" fmla="*/ 2675472 h 2675472"/>
                    <a:gd name="connsiteX12" fmla="*/ 184857 w 2071512"/>
                    <a:gd name="connsiteY12" fmla="*/ 1111959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89204 h 2675472"/>
                    <a:gd name="connsiteX11" fmla="*/ 0 w 2071512"/>
                    <a:gd name="connsiteY11" fmla="*/ 2675472 h 2675472"/>
                    <a:gd name="connsiteX12" fmla="*/ 184857 w 2071512"/>
                    <a:gd name="connsiteY12" fmla="*/ 1111959 h 2675472"/>
                    <a:gd name="connsiteX0" fmla="*/ 240596 w 1986845"/>
                    <a:gd name="connsiteY0" fmla="*/ 20465 h 2679705"/>
                    <a:gd name="connsiteX1" fmla="*/ 466373 w 1986845"/>
                    <a:gd name="connsiteY1" fmla="*/ 117127 h 2679705"/>
                    <a:gd name="connsiteX2" fmla="*/ 814212 w 1986845"/>
                    <a:gd name="connsiteY2" fmla="*/ 387354 h 2679705"/>
                    <a:gd name="connsiteX3" fmla="*/ 1239663 w 1986845"/>
                    <a:gd name="connsiteY3" fmla="*/ 742955 h 2679705"/>
                    <a:gd name="connsiteX4" fmla="*/ 1660879 w 1986845"/>
                    <a:gd name="connsiteY4" fmla="*/ 1001188 h 2679705"/>
                    <a:gd name="connsiteX5" fmla="*/ 1853496 w 1986845"/>
                    <a:gd name="connsiteY5" fmla="*/ 1113371 h 2679705"/>
                    <a:gd name="connsiteX6" fmla="*/ 1986845 w 1986845"/>
                    <a:gd name="connsiteY6" fmla="*/ 1238255 h 2679705"/>
                    <a:gd name="connsiteX7" fmla="*/ 1834446 w 1986845"/>
                    <a:gd name="connsiteY7" fmla="*/ 1443571 h 2679705"/>
                    <a:gd name="connsiteX8" fmla="*/ 1442862 w 1986845"/>
                    <a:gd name="connsiteY8" fmla="*/ 1676405 h 2679705"/>
                    <a:gd name="connsiteX9" fmla="*/ 886884 w 1986845"/>
                    <a:gd name="connsiteY9" fmla="*/ 2037649 h 2679705"/>
                    <a:gd name="connsiteX10" fmla="*/ 287867 w 1986845"/>
                    <a:gd name="connsiteY10" fmla="*/ 2489204 h 2679705"/>
                    <a:gd name="connsiteX11" fmla="*/ 0 w 1986845"/>
                    <a:gd name="connsiteY11" fmla="*/ 2679705 h 2679705"/>
                    <a:gd name="connsiteX12" fmla="*/ 100190 w 1986845"/>
                    <a:gd name="connsiteY12" fmla="*/ 1111959 h 2679705"/>
                    <a:gd name="connsiteX0" fmla="*/ 240596 w 1986845"/>
                    <a:gd name="connsiteY0" fmla="*/ 20465 h 2679705"/>
                    <a:gd name="connsiteX1" fmla="*/ 466373 w 1986845"/>
                    <a:gd name="connsiteY1" fmla="*/ 117127 h 2679705"/>
                    <a:gd name="connsiteX2" fmla="*/ 814212 w 1986845"/>
                    <a:gd name="connsiteY2" fmla="*/ 387354 h 2679705"/>
                    <a:gd name="connsiteX3" fmla="*/ 1239663 w 1986845"/>
                    <a:gd name="connsiteY3" fmla="*/ 742955 h 2679705"/>
                    <a:gd name="connsiteX4" fmla="*/ 1660879 w 1986845"/>
                    <a:gd name="connsiteY4" fmla="*/ 1001188 h 2679705"/>
                    <a:gd name="connsiteX5" fmla="*/ 1853496 w 1986845"/>
                    <a:gd name="connsiteY5" fmla="*/ 1113371 h 2679705"/>
                    <a:gd name="connsiteX6" fmla="*/ 1986845 w 1986845"/>
                    <a:gd name="connsiteY6" fmla="*/ 1238255 h 2679705"/>
                    <a:gd name="connsiteX7" fmla="*/ 1834446 w 1986845"/>
                    <a:gd name="connsiteY7" fmla="*/ 1443571 h 2679705"/>
                    <a:gd name="connsiteX8" fmla="*/ 1442862 w 1986845"/>
                    <a:gd name="connsiteY8" fmla="*/ 1676405 h 2679705"/>
                    <a:gd name="connsiteX9" fmla="*/ 886884 w 1986845"/>
                    <a:gd name="connsiteY9" fmla="*/ 2037649 h 2679705"/>
                    <a:gd name="connsiteX10" fmla="*/ 287867 w 1986845"/>
                    <a:gd name="connsiteY10" fmla="*/ 2489204 h 2679705"/>
                    <a:gd name="connsiteX11" fmla="*/ 0 w 1986845"/>
                    <a:gd name="connsiteY11" fmla="*/ 2679705 h 2679705"/>
                    <a:gd name="connsiteX12" fmla="*/ 100190 w 1986845"/>
                    <a:gd name="connsiteY12" fmla="*/ 1111959 h 2679705"/>
                    <a:gd name="connsiteX0" fmla="*/ 227896 w 1974145"/>
                    <a:gd name="connsiteY0" fmla="*/ 20465 h 2709339"/>
                    <a:gd name="connsiteX1" fmla="*/ 453673 w 1974145"/>
                    <a:gd name="connsiteY1" fmla="*/ 117127 h 2709339"/>
                    <a:gd name="connsiteX2" fmla="*/ 801512 w 1974145"/>
                    <a:gd name="connsiteY2" fmla="*/ 387354 h 2709339"/>
                    <a:gd name="connsiteX3" fmla="*/ 1226963 w 1974145"/>
                    <a:gd name="connsiteY3" fmla="*/ 742955 h 2709339"/>
                    <a:gd name="connsiteX4" fmla="*/ 1648179 w 1974145"/>
                    <a:gd name="connsiteY4" fmla="*/ 1001188 h 2709339"/>
                    <a:gd name="connsiteX5" fmla="*/ 1840796 w 1974145"/>
                    <a:gd name="connsiteY5" fmla="*/ 1113371 h 2709339"/>
                    <a:gd name="connsiteX6" fmla="*/ 1974145 w 1974145"/>
                    <a:gd name="connsiteY6" fmla="*/ 1238255 h 2709339"/>
                    <a:gd name="connsiteX7" fmla="*/ 1821746 w 1974145"/>
                    <a:gd name="connsiteY7" fmla="*/ 1443571 h 2709339"/>
                    <a:gd name="connsiteX8" fmla="*/ 1430162 w 1974145"/>
                    <a:gd name="connsiteY8" fmla="*/ 1676405 h 2709339"/>
                    <a:gd name="connsiteX9" fmla="*/ 874184 w 1974145"/>
                    <a:gd name="connsiteY9" fmla="*/ 2037649 h 2709339"/>
                    <a:gd name="connsiteX10" fmla="*/ 275167 w 1974145"/>
                    <a:gd name="connsiteY10" fmla="*/ 2489204 h 2709339"/>
                    <a:gd name="connsiteX11" fmla="*/ 0 w 1974145"/>
                    <a:gd name="connsiteY11" fmla="*/ 2709339 h 2709339"/>
                    <a:gd name="connsiteX12" fmla="*/ 87490 w 1974145"/>
                    <a:gd name="connsiteY12" fmla="*/ 1111959 h 2709339"/>
                    <a:gd name="connsiteX0" fmla="*/ 227896 w 1974145"/>
                    <a:gd name="connsiteY0" fmla="*/ 20465 h 2709339"/>
                    <a:gd name="connsiteX1" fmla="*/ 453673 w 1974145"/>
                    <a:gd name="connsiteY1" fmla="*/ 117127 h 2709339"/>
                    <a:gd name="connsiteX2" fmla="*/ 801512 w 1974145"/>
                    <a:gd name="connsiteY2" fmla="*/ 387354 h 2709339"/>
                    <a:gd name="connsiteX3" fmla="*/ 1226963 w 1974145"/>
                    <a:gd name="connsiteY3" fmla="*/ 742955 h 2709339"/>
                    <a:gd name="connsiteX4" fmla="*/ 1648179 w 1974145"/>
                    <a:gd name="connsiteY4" fmla="*/ 1001188 h 2709339"/>
                    <a:gd name="connsiteX5" fmla="*/ 1840796 w 1974145"/>
                    <a:gd name="connsiteY5" fmla="*/ 1113371 h 2709339"/>
                    <a:gd name="connsiteX6" fmla="*/ 1974145 w 1974145"/>
                    <a:gd name="connsiteY6" fmla="*/ 1238255 h 2709339"/>
                    <a:gd name="connsiteX7" fmla="*/ 1821746 w 1974145"/>
                    <a:gd name="connsiteY7" fmla="*/ 1443571 h 2709339"/>
                    <a:gd name="connsiteX8" fmla="*/ 1430162 w 1974145"/>
                    <a:gd name="connsiteY8" fmla="*/ 1676405 h 2709339"/>
                    <a:gd name="connsiteX9" fmla="*/ 874184 w 1974145"/>
                    <a:gd name="connsiteY9" fmla="*/ 2037649 h 2709339"/>
                    <a:gd name="connsiteX10" fmla="*/ 275167 w 1974145"/>
                    <a:gd name="connsiteY10" fmla="*/ 2489204 h 2709339"/>
                    <a:gd name="connsiteX11" fmla="*/ 0 w 1974145"/>
                    <a:gd name="connsiteY11" fmla="*/ 2709339 h 2709339"/>
                    <a:gd name="connsiteX12" fmla="*/ 87490 w 1974145"/>
                    <a:gd name="connsiteY12" fmla="*/ 1111959 h 2709339"/>
                    <a:gd name="connsiteX0" fmla="*/ 227896 w 1974145"/>
                    <a:gd name="connsiteY0" fmla="*/ 20465 h 2709339"/>
                    <a:gd name="connsiteX1" fmla="*/ 453673 w 1974145"/>
                    <a:gd name="connsiteY1" fmla="*/ 117127 h 2709339"/>
                    <a:gd name="connsiteX2" fmla="*/ 801512 w 1974145"/>
                    <a:gd name="connsiteY2" fmla="*/ 387354 h 2709339"/>
                    <a:gd name="connsiteX3" fmla="*/ 1226963 w 1974145"/>
                    <a:gd name="connsiteY3" fmla="*/ 742955 h 2709339"/>
                    <a:gd name="connsiteX4" fmla="*/ 1648179 w 1974145"/>
                    <a:gd name="connsiteY4" fmla="*/ 1001188 h 2709339"/>
                    <a:gd name="connsiteX5" fmla="*/ 1840796 w 1974145"/>
                    <a:gd name="connsiteY5" fmla="*/ 1113371 h 2709339"/>
                    <a:gd name="connsiteX6" fmla="*/ 1974145 w 1974145"/>
                    <a:gd name="connsiteY6" fmla="*/ 1238255 h 2709339"/>
                    <a:gd name="connsiteX7" fmla="*/ 1821746 w 1974145"/>
                    <a:gd name="connsiteY7" fmla="*/ 1443571 h 2709339"/>
                    <a:gd name="connsiteX8" fmla="*/ 1430162 w 1974145"/>
                    <a:gd name="connsiteY8" fmla="*/ 1676405 h 2709339"/>
                    <a:gd name="connsiteX9" fmla="*/ 869951 w 1974145"/>
                    <a:gd name="connsiteY9" fmla="*/ 2084216 h 2709339"/>
                    <a:gd name="connsiteX10" fmla="*/ 275167 w 1974145"/>
                    <a:gd name="connsiteY10" fmla="*/ 2489204 h 2709339"/>
                    <a:gd name="connsiteX11" fmla="*/ 0 w 1974145"/>
                    <a:gd name="connsiteY11" fmla="*/ 2709339 h 2709339"/>
                    <a:gd name="connsiteX12" fmla="*/ 87490 w 1974145"/>
                    <a:gd name="connsiteY12" fmla="*/ 1111959 h 270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74145" h="2709339">
                      <a:moveTo>
                        <a:pt x="227896" y="20465"/>
                      </a:moveTo>
                      <a:cubicBezTo>
                        <a:pt x="155929" y="-43035"/>
                        <a:pt x="358070" y="55979"/>
                        <a:pt x="453673" y="117127"/>
                      </a:cubicBezTo>
                      <a:cubicBezTo>
                        <a:pt x="549276" y="178275"/>
                        <a:pt x="572912" y="175687"/>
                        <a:pt x="801512" y="387354"/>
                      </a:cubicBezTo>
                      <a:lnTo>
                        <a:pt x="1226963" y="742955"/>
                      </a:lnTo>
                      <a:lnTo>
                        <a:pt x="1648179" y="1001188"/>
                      </a:lnTo>
                      <a:lnTo>
                        <a:pt x="1840796" y="1113371"/>
                      </a:lnTo>
                      <a:cubicBezTo>
                        <a:pt x="1885246" y="1154999"/>
                        <a:pt x="1929695" y="1161349"/>
                        <a:pt x="1974145" y="1238255"/>
                      </a:cubicBezTo>
                      <a:cubicBezTo>
                        <a:pt x="1965678" y="1374427"/>
                        <a:pt x="1872546" y="1375132"/>
                        <a:pt x="1821746" y="1443571"/>
                      </a:cubicBezTo>
                      <a:lnTo>
                        <a:pt x="1430162" y="1676405"/>
                      </a:lnTo>
                      <a:lnTo>
                        <a:pt x="869951" y="2084216"/>
                      </a:lnTo>
                      <a:cubicBezTo>
                        <a:pt x="704498" y="2191461"/>
                        <a:pt x="459670" y="2369965"/>
                        <a:pt x="275167" y="2489204"/>
                      </a:cubicBezTo>
                      <a:cubicBezTo>
                        <a:pt x="179211" y="2552704"/>
                        <a:pt x="146756" y="2556939"/>
                        <a:pt x="0" y="2709339"/>
                      </a:cubicBezTo>
                      <a:lnTo>
                        <a:pt x="87490" y="1111959"/>
                      </a:lnTo>
                    </a:path>
                  </a:pathLst>
                </a:custGeom>
                <a:solidFill>
                  <a:srgbClr val="FF0000">
                    <a:alpha val="48000"/>
                  </a:srgbClr>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7" name="Freeform 126"/>
                <p:cNvSpPr/>
                <p:nvPr/>
              </p:nvSpPr>
              <p:spPr>
                <a:xfrm>
                  <a:off x="2122808" y="2348140"/>
                  <a:ext cx="156633" cy="105834"/>
                </a:xfrm>
                <a:custGeom>
                  <a:avLst/>
                  <a:gdLst>
                    <a:gd name="connsiteX0" fmla="*/ 0 w 156633"/>
                    <a:gd name="connsiteY0" fmla="*/ 105834 h 105834"/>
                    <a:gd name="connsiteX1" fmla="*/ 156633 w 156633"/>
                    <a:gd name="connsiteY1" fmla="*/ 8467 h 105834"/>
                    <a:gd name="connsiteX2" fmla="*/ 80433 w 156633"/>
                    <a:gd name="connsiteY2" fmla="*/ 0 h 105834"/>
                  </a:gdLst>
                  <a:ahLst/>
                  <a:cxnLst>
                    <a:cxn ang="0">
                      <a:pos x="connsiteX0" y="connsiteY0"/>
                    </a:cxn>
                    <a:cxn ang="0">
                      <a:pos x="connsiteX1" y="connsiteY1"/>
                    </a:cxn>
                    <a:cxn ang="0">
                      <a:pos x="connsiteX2" y="connsiteY2"/>
                    </a:cxn>
                  </a:cxnLst>
                  <a:rect l="l" t="t" r="r" b="b"/>
                  <a:pathLst>
                    <a:path w="156633" h="105834">
                      <a:moveTo>
                        <a:pt x="0" y="105834"/>
                      </a:moveTo>
                      <a:lnTo>
                        <a:pt x="156633" y="8467"/>
                      </a:lnTo>
                      <a:lnTo>
                        <a:pt x="80433" y="0"/>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8" name="Freeform 127"/>
                <p:cNvSpPr/>
                <p:nvPr/>
              </p:nvSpPr>
              <p:spPr>
                <a:xfrm rot="10800000">
                  <a:off x="2287908" y="2617577"/>
                  <a:ext cx="156633" cy="105834"/>
                </a:xfrm>
                <a:custGeom>
                  <a:avLst/>
                  <a:gdLst>
                    <a:gd name="connsiteX0" fmla="*/ 0 w 156633"/>
                    <a:gd name="connsiteY0" fmla="*/ 105834 h 105834"/>
                    <a:gd name="connsiteX1" fmla="*/ 156633 w 156633"/>
                    <a:gd name="connsiteY1" fmla="*/ 8467 h 105834"/>
                    <a:gd name="connsiteX2" fmla="*/ 80433 w 156633"/>
                    <a:gd name="connsiteY2" fmla="*/ 0 h 105834"/>
                  </a:gdLst>
                  <a:ahLst/>
                  <a:cxnLst>
                    <a:cxn ang="0">
                      <a:pos x="connsiteX0" y="connsiteY0"/>
                    </a:cxn>
                    <a:cxn ang="0">
                      <a:pos x="connsiteX1" y="connsiteY1"/>
                    </a:cxn>
                    <a:cxn ang="0">
                      <a:pos x="connsiteX2" y="connsiteY2"/>
                    </a:cxn>
                  </a:cxnLst>
                  <a:rect l="l" t="t" r="r" b="b"/>
                  <a:pathLst>
                    <a:path w="156633" h="105834">
                      <a:moveTo>
                        <a:pt x="0" y="105834"/>
                      </a:moveTo>
                      <a:lnTo>
                        <a:pt x="156633" y="8467"/>
                      </a:lnTo>
                      <a:lnTo>
                        <a:pt x="80433" y="0"/>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9" name="Isosceles Triangle 128"/>
                <p:cNvSpPr/>
                <p:nvPr/>
              </p:nvSpPr>
              <p:spPr>
                <a:xfrm rot="1622469">
                  <a:off x="3118001" y="1662306"/>
                  <a:ext cx="134099" cy="90153"/>
                </a:xfrm>
                <a:prstGeom prst="triangl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Isosceles Triangle 129"/>
                <p:cNvSpPr/>
                <p:nvPr/>
              </p:nvSpPr>
              <p:spPr>
                <a:xfrm rot="1784882">
                  <a:off x="2621114" y="1382874"/>
                  <a:ext cx="134099" cy="90153"/>
                </a:xfrm>
                <a:prstGeom prst="triangl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Isosceles Triangle 130"/>
                <p:cNvSpPr/>
                <p:nvPr/>
              </p:nvSpPr>
              <p:spPr>
                <a:xfrm rot="2246530">
                  <a:off x="2061905" y="970476"/>
                  <a:ext cx="134099" cy="90153"/>
                </a:xfrm>
                <a:prstGeom prst="triangl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2" name="Rectangle 61"/>
              <p:cNvSpPr/>
              <p:nvPr/>
            </p:nvSpPr>
            <p:spPr>
              <a:xfrm>
                <a:off x="1556497" y="1620208"/>
                <a:ext cx="862428" cy="615553"/>
              </a:xfrm>
              <a:prstGeom prst="rect">
                <a:avLst/>
              </a:prstGeom>
              <a:noFill/>
            </p:spPr>
            <p:txBody>
              <a:bodyPr wrap="none" lIns="0" tIns="0" rIns="0" bIns="0">
                <a:spAutoFit/>
              </a:bodyPr>
              <a:lstStyle/>
              <a:p>
                <a:pPr algn="ctr"/>
                <a:r>
                  <a:rPr lang="en-US" sz="1000" b="1">
                    <a:solidFill>
                      <a:schemeClr val="bg1"/>
                    </a:solidFill>
                    <a:latin typeface="Arial"/>
                    <a:cs typeface="Arial"/>
                  </a:rPr>
                  <a:t>Columbia</a:t>
                </a:r>
              </a:p>
              <a:p>
                <a:pPr algn="ctr"/>
                <a:r>
                  <a:rPr lang="en-US" sz="1000" b="1">
                    <a:solidFill>
                      <a:schemeClr val="bg1"/>
                    </a:solidFill>
                    <a:latin typeface="Arial"/>
                    <a:cs typeface="Arial"/>
                  </a:rPr>
                  <a:t>Embayment:</a:t>
                </a:r>
              </a:p>
              <a:p>
                <a:pPr algn="ctr"/>
                <a:r>
                  <a:rPr lang="en-US" sz="1000" b="1">
                    <a:solidFill>
                      <a:schemeClr val="bg1"/>
                    </a:solidFill>
                    <a:latin typeface="Arial"/>
                    <a:cs typeface="Arial"/>
                  </a:rPr>
                  <a:t>oceanic crust,</a:t>
                </a:r>
              </a:p>
              <a:p>
                <a:pPr algn="ctr"/>
                <a:r>
                  <a:rPr lang="en-US" sz="1000" b="1">
                    <a:solidFill>
                      <a:schemeClr val="bg1"/>
                    </a:solidFill>
                    <a:latin typeface="Arial"/>
                    <a:cs typeface="Arial"/>
                  </a:rPr>
                  <a:t>Farallon plate </a:t>
                </a:r>
                <a:endParaRPr lang="en-US" sz="1000" b="1">
                  <a:solidFill>
                    <a:schemeClr val="bg1"/>
                  </a:solidFill>
                </a:endParaRPr>
              </a:p>
            </p:txBody>
          </p:sp>
        </p:grpSp>
        <p:sp>
          <p:nvSpPr>
            <p:cNvPr id="26" name="Rectangle 25"/>
            <p:cNvSpPr/>
            <p:nvPr/>
          </p:nvSpPr>
          <p:spPr>
            <a:xfrm>
              <a:off x="2418925" y="1733662"/>
              <a:ext cx="310001" cy="338554"/>
            </a:xfrm>
            <a:prstGeom prst="rect">
              <a:avLst/>
            </a:prstGeom>
          </p:spPr>
          <p:txBody>
            <a:bodyPr wrap="none">
              <a:spAutoFit/>
            </a:bodyPr>
            <a:lstStyle/>
            <a:p>
              <a:r>
                <a:rPr lang="en-US" sz="1600" b="1">
                  <a:solidFill>
                    <a:schemeClr val="bg1"/>
                  </a:solidFill>
                  <a:latin typeface="Arial"/>
                  <a:cs typeface="Arial"/>
                </a:rPr>
                <a:t>?</a:t>
              </a:r>
              <a:endParaRPr lang="en-US" sz="1600"/>
            </a:p>
          </p:txBody>
        </p:sp>
      </p:grpSp>
      <p:sp>
        <p:nvSpPr>
          <p:cNvPr id="88" name="Freeform 87"/>
          <p:cNvSpPr/>
          <p:nvPr/>
        </p:nvSpPr>
        <p:spPr>
          <a:xfrm>
            <a:off x="1520074" y="1952638"/>
            <a:ext cx="1482724" cy="955675"/>
          </a:xfrm>
          <a:custGeom>
            <a:avLst/>
            <a:gdLst>
              <a:gd name="connsiteX0" fmla="*/ 1866900 w 1866900"/>
              <a:gd name="connsiteY0" fmla="*/ 0 h 1209675"/>
              <a:gd name="connsiteX1" fmla="*/ 1676400 w 1866900"/>
              <a:gd name="connsiteY1" fmla="*/ 139700 h 1209675"/>
              <a:gd name="connsiteX2" fmla="*/ 1651000 w 1866900"/>
              <a:gd name="connsiteY2" fmla="*/ 149225 h 1209675"/>
              <a:gd name="connsiteX3" fmla="*/ 1628775 w 1866900"/>
              <a:gd name="connsiteY3" fmla="*/ 161925 h 1209675"/>
              <a:gd name="connsiteX4" fmla="*/ 1619250 w 1866900"/>
              <a:gd name="connsiteY4" fmla="*/ 171450 h 1209675"/>
              <a:gd name="connsiteX5" fmla="*/ 1609725 w 1866900"/>
              <a:gd name="connsiteY5" fmla="*/ 177800 h 1209675"/>
              <a:gd name="connsiteX6" fmla="*/ 1606550 w 1866900"/>
              <a:gd name="connsiteY6" fmla="*/ 187325 h 1209675"/>
              <a:gd name="connsiteX7" fmla="*/ 1593850 w 1866900"/>
              <a:gd name="connsiteY7" fmla="*/ 187325 h 1209675"/>
              <a:gd name="connsiteX8" fmla="*/ 1422400 w 1866900"/>
              <a:gd name="connsiteY8" fmla="*/ 307975 h 1209675"/>
              <a:gd name="connsiteX9" fmla="*/ 1187450 w 1866900"/>
              <a:gd name="connsiteY9" fmla="*/ 492125 h 1209675"/>
              <a:gd name="connsiteX10" fmla="*/ 815975 w 1866900"/>
              <a:gd name="connsiteY10" fmla="*/ 736600 h 1209675"/>
              <a:gd name="connsiteX11" fmla="*/ 533400 w 1866900"/>
              <a:gd name="connsiteY11" fmla="*/ 889000 h 1209675"/>
              <a:gd name="connsiteX12" fmla="*/ 212725 w 1866900"/>
              <a:gd name="connsiteY12" fmla="*/ 1089025 h 1209675"/>
              <a:gd name="connsiteX13" fmla="*/ 0 w 1866900"/>
              <a:gd name="connsiteY13"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19250 w 1866900"/>
              <a:gd name="connsiteY3" fmla="*/ 171450 h 1209675"/>
              <a:gd name="connsiteX4" fmla="*/ 1609725 w 1866900"/>
              <a:gd name="connsiteY4" fmla="*/ 177800 h 1209675"/>
              <a:gd name="connsiteX5" fmla="*/ 1606550 w 1866900"/>
              <a:gd name="connsiteY5" fmla="*/ 187325 h 1209675"/>
              <a:gd name="connsiteX6" fmla="*/ 1593850 w 1866900"/>
              <a:gd name="connsiteY6" fmla="*/ 187325 h 1209675"/>
              <a:gd name="connsiteX7" fmla="*/ 1422400 w 1866900"/>
              <a:gd name="connsiteY7" fmla="*/ 307975 h 1209675"/>
              <a:gd name="connsiteX8" fmla="*/ 1187450 w 1866900"/>
              <a:gd name="connsiteY8" fmla="*/ 492125 h 1209675"/>
              <a:gd name="connsiteX9" fmla="*/ 815975 w 1866900"/>
              <a:gd name="connsiteY9" fmla="*/ 736600 h 1209675"/>
              <a:gd name="connsiteX10" fmla="*/ 533400 w 1866900"/>
              <a:gd name="connsiteY10" fmla="*/ 889000 h 1209675"/>
              <a:gd name="connsiteX11" fmla="*/ 212725 w 1866900"/>
              <a:gd name="connsiteY11" fmla="*/ 1089025 h 1209675"/>
              <a:gd name="connsiteX12" fmla="*/ 0 w 1866900"/>
              <a:gd name="connsiteY12"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593850 w 1866900"/>
              <a:gd name="connsiteY5" fmla="*/ 187325 h 1209675"/>
              <a:gd name="connsiteX6" fmla="*/ 1422400 w 1866900"/>
              <a:gd name="connsiteY6" fmla="*/ 307975 h 1209675"/>
              <a:gd name="connsiteX7" fmla="*/ 1187450 w 1866900"/>
              <a:gd name="connsiteY7" fmla="*/ 492125 h 1209675"/>
              <a:gd name="connsiteX8" fmla="*/ 815975 w 1866900"/>
              <a:gd name="connsiteY8" fmla="*/ 736600 h 1209675"/>
              <a:gd name="connsiteX9" fmla="*/ 533400 w 1866900"/>
              <a:gd name="connsiteY9" fmla="*/ 889000 h 1209675"/>
              <a:gd name="connsiteX10" fmla="*/ 212725 w 1866900"/>
              <a:gd name="connsiteY10" fmla="*/ 1089025 h 1209675"/>
              <a:gd name="connsiteX11" fmla="*/ 0 w 1866900"/>
              <a:gd name="connsiteY11"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422400 w 1866900"/>
              <a:gd name="connsiteY5" fmla="*/ 307975 h 1209675"/>
              <a:gd name="connsiteX6" fmla="*/ 1187450 w 1866900"/>
              <a:gd name="connsiteY6" fmla="*/ 492125 h 1209675"/>
              <a:gd name="connsiteX7" fmla="*/ 815975 w 1866900"/>
              <a:gd name="connsiteY7" fmla="*/ 736600 h 1209675"/>
              <a:gd name="connsiteX8" fmla="*/ 533400 w 1866900"/>
              <a:gd name="connsiteY8" fmla="*/ 889000 h 1209675"/>
              <a:gd name="connsiteX9" fmla="*/ 212725 w 1866900"/>
              <a:gd name="connsiteY9" fmla="*/ 1089025 h 1209675"/>
              <a:gd name="connsiteX10" fmla="*/ 0 w 1866900"/>
              <a:gd name="connsiteY10"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422400 w 1866900"/>
              <a:gd name="connsiteY4" fmla="*/ 307975 h 1209675"/>
              <a:gd name="connsiteX5" fmla="*/ 1187450 w 1866900"/>
              <a:gd name="connsiteY5" fmla="*/ 492125 h 1209675"/>
              <a:gd name="connsiteX6" fmla="*/ 815975 w 1866900"/>
              <a:gd name="connsiteY6" fmla="*/ 736600 h 1209675"/>
              <a:gd name="connsiteX7" fmla="*/ 533400 w 1866900"/>
              <a:gd name="connsiteY7" fmla="*/ 889000 h 1209675"/>
              <a:gd name="connsiteX8" fmla="*/ 212725 w 1866900"/>
              <a:gd name="connsiteY8" fmla="*/ 1089025 h 1209675"/>
              <a:gd name="connsiteX9" fmla="*/ 0 w 1866900"/>
              <a:gd name="connsiteY9"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422400 w 1866900"/>
              <a:gd name="connsiteY3" fmla="*/ 307975 h 1209675"/>
              <a:gd name="connsiteX4" fmla="*/ 1187450 w 1866900"/>
              <a:gd name="connsiteY4" fmla="*/ 492125 h 1209675"/>
              <a:gd name="connsiteX5" fmla="*/ 815975 w 1866900"/>
              <a:gd name="connsiteY5" fmla="*/ 736600 h 1209675"/>
              <a:gd name="connsiteX6" fmla="*/ 533400 w 1866900"/>
              <a:gd name="connsiteY6" fmla="*/ 889000 h 1209675"/>
              <a:gd name="connsiteX7" fmla="*/ 212725 w 1866900"/>
              <a:gd name="connsiteY7" fmla="*/ 1089025 h 1209675"/>
              <a:gd name="connsiteX8" fmla="*/ 0 w 1866900"/>
              <a:gd name="connsiteY8" fmla="*/ 1209675 h 1209675"/>
              <a:gd name="connsiteX0" fmla="*/ 1866900 w 1866900"/>
              <a:gd name="connsiteY0" fmla="*/ 0 h 1209675"/>
              <a:gd name="connsiteX1" fmla="*/ 1676400 w 1866900"/>
              <a:gd name="connsiteY1" fmla="*/ 13970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904875 h 1209675"/>
              <a:gd name="connsiteX6" fmla="*/ 212725 w 1866900"/>
              <a:gd name="connsiteY6" fmla="*/ 1089025 h 1209675"/>
              <a:gd name="connsiteX7" fmla="*/ 0 w 1866900"/>
              <a:gd name="connsiteY7" fmla="*/ 1209675 h 1209675"/>
              <a:gd name="connsiteX0" fmla="*/ 1962150 w 1962150"/>
              <a:gd name="connsiteY0" fmla="*/ 0 h 1260475"/>
              <a:gd name="connsiteX1" fmla="*/ 1784350 w 1962150"/>
              <a:gd name="connsiteY1" fmla="*/ 120650 h 1260475"/>
              <a:gd name="connsiteX2" fmla="*/ 1524000 w 1962150"/>
              <a:gd name="connsiteY2" fmla="*/ 323850 h 1260475"/>
              <a:gd name="connsiteX3" fmla="*/ 1257300 w 1962150"/>
              <a:gd name="connsiteY3" fmla="*/ 495300 h 1260475"/>
              <a:gd name="connsiteX4" fmla="*/ 977900 w 1962150"/>
              <a:gd name="connsiteY4" fmla="*/ 688975 h 1260475"/>
              <a:gd name="connsiteX5" fmla="*/ 628650 w 1962150"/>
              <a:gd name="connsiteY5" fmla="*/ 904875 h 1260475"/>
              <a:gd name="connsiteX6" fmla="*/ 307975 w 1962150"/>
              <a:gd name="connsiteY6" fmla="*/ 1089025 h 1260475"/>
              <a:gd name="connsiteX7" fmla="*/ 0 w 1962150"/>
              <a:gd name="connsiteY7" fmla="*/ 1260475 h 1260475"/>
              <a:gd name="connsiteX0" fmla="*/ 1873250 w 1873250"/>
              <a:gd name="connsiteY0" fmla="*/ 0 h 1216025"/>
              <a:gd name="connsiteX1" fmla="*/ 1695450 w 1873250"/>
              <a:gd name="connsiteY1" fmla="*/ 120650 h 1216025"/>
              <a:gd name="connsiteX2" fmla="*/ 1435100 w 1873250"/>
              <a:gd name="connsiteY2" fmla="*/ 323850 h 1216025"/>
              <a:gd name="connsiteX3" fmla="*/ 1168400 w 1873250"/>
              <a:gd name="connsiteY3" fmla="*/ 495300 h 1216025"/>
              <a:gd name="connsiteX4" fmla="*/ 889000 w 1873250"/>
              <a:gd name="connsiteY4" fmla="*/ 688975 h 1216025"/>
              <a:gd name="connsiteX5" fmla="*/ 539750 w 1873250"/>
              <a:gd name="connsiteY5" fmla="*/ 904875 h 1216025"/>
              <a:gd name="connsiteX6" fmla="*/ 219075 w 1873250"/>
              <a:gd name="connsiteY6" fmla="*/ 1089025 h 1216025"/>
              <a:gd name="connsiteX7" fmla="*/ 0 w 1873250"/>
              <a:gd name="connsiteY7" fmla="*/ 1216025 h 1216025"/>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876300 w 1898650"/>
              <a:gd name="connsiteY3" fmla="*/ 746125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920750 w 1898650"/>
              <a:gd name="connsiteY3" fmla="*/ 711200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16100 w 1816100"/>
              <a:gd name="connsiteY0" fmla="*/ 0 h 1219200"/>
              <a:gd name="connsiteX1" fmla="*/ 1625600 w 1816100"/>
              <a:gd name="connsiteY1" fmla="*/ 149225 h 1219200"/>
              <a:gd name="connsiteX2" fmla="*/ 1362075 w 1816100"/>
              <a:gd name="connsiteY2" fmla="*/ 349250 h 1219200"/>
              <a:gd name="connsiteX3" fmla="*/ 838200 w 1816100"/>
              <a:gd name="connsiteY3" fmla="*/ 711200 h 1219200"/>
              <a:gd name="connsiteX4" fmla="*/ 457200 w 1816100"/>
              <a:gd name="connsiteY4" fmla="*/ 952500 h 1219200"/>
              <a:gd name="connsiteX5" fmla="*/ 136525 w 1816100"/>
              <a:gd name="connsiteY5" fmla="*/ 1136650 h 1219200"/>
              <a:gd name="connsiteX6" fmla="*/ 0 w 1816100"/>
              <a:gd name="connsiteY6" fmla="*/ 1219200 h 1219200"/>
              <a:gd name="connsiteX0" fmla="*/ 1679575 w 1679575"/>
              <a:gd name="connsiteY0" fmla="*/ 0 h 1136650"/>
              <a:gd name="connsiteX1" fmla="*/ 1489075 w 1679575"/>
              <a:gd name="connsiteY1" fmla="*/ 149225 h 1136650"/>
              <a:gd name="connsiteX2" fmla="*/ 1225550 w 1679575"/>
              <a:gd name="connsiteY2" fmla="*/ 349250 h 1136650"/>
              <a:gd name="connsiteX3" fmla="*/ 701675 w 1679575"/>
              <a:gd name="connsiteY3" fmla="*/ 711200 h 1136650"/>
              <a:gd name="connsiteX4" fmla="*/ 320675 w 1679575"/>
              <a:gd name="connsiteY4" fmla="*/ 952500 h 1136650"/>
              <a:gd name="connsiteX5" fmla="*/ 0 w 1679575"/>
              <a:gd name="connsiteY5" fmla="*/ 1136650 h 1136650"/>
              <a:gd name="connsiteX0" fmla="*/ 1762125 w 1762125"/>
              <a:gd name="connsiteY0" fmla="*/ 0 h 1181100"/>
              <a:gd name="connsiteX1" fmla="*/ 1571625 w 1762125"/>
              <a:gd name="connsiteY1" fmla="*/ 149225 h 1181100"/>
              <a:gd name="connsiteX2" fmla="*/ 1308100 w 1762125"/>
              <a:gd name="connsiteY2" fmla="*/ 349250 h 1181100"/>
              <a:gd name="connsiteX3" fmla="*/ 784225 w 1762125"/>
              <a:gd name="connsiteY3" fmla="*/ 711200 h 1181100"/>
              <a:gd name="connsiteX4" fmla="*/ 403225 w 1762125"/>
              <a:gd name="connsiteY4" fmla="*/ 952500 h 1181100"/>
              <a:gd name="connsiteX5" fmla="*/ 0 w 1762125"/>
              <a:gd name="connsiteY5" fmla="*/ 1181100 h 1181100"/>
              <a:gd name="connsiteX0" fmla="*/ 1787525 w 1787525"/>
              <a:gd name="connsiteY0" fmla="*/ 0 h 1206500"/>
              <a:gd name="connsiteX1" fmla="*/ 1597025 w 1787525"/>
              <a:gd name="connsiteY1" fmla="*/ 149225 h 1206500"/>
              <a:gd name="connsiteX2" fmla="*/ 1333500 w 1787525"/>
              <a:gd name="connsiteY2" fmla="*/ 349250 h 1206500"/>
              <a:gd name="connsiteX3" fmla="*/ 809625 w 1787525"/>
              <a:gd name="connsiteY3" fmla="*/ 711200 h 1206500"/>
              <a:gd name="connsiteX4" fmla="*/ 428625 w 1787525"/>
              <a:gd name="connsiteY4" fmla="*/ 952500 h 1206500"/>
              <a:gd name="connsiteX5" fmla="*/ 0 w 1787525"/>
              <a:gd name="connsiteY5" fmla="*/ 1206500 h 1206500"/>
              <a:gd name="connsiteX0" fmla="*/ 1779059 w 1779059"/>
              <a:gd name="connsiteY0" fmla="*/ 0 h 1181100"/>
              <a:gd name="connsiteX1" fmla="*/ 1597025 w 1779059"/>
              <a:gd name="connsiteY1" fmla="*/ 123825 h 1181100"/>
              <a:gd name="connsiteX2" fmla="*/ 1333500 w 1779059"/>
              <a:gd name="connsiteY2" fmla="*/ 323850 h 1181100"/>
              <a:gd name="connsiteX3" fmla="*/ 809625 w 1779059"/>
              <a:gd name="connsiteY3" fmla="*/ 685800 h 1181100"/>
              <a:gd name="connsiteX4" fmla="*/ 428625 w 1779059"/>
              <a:gd name="connsiteY4" fmla="*/ 927100 h 1181100"/>
              <a:gd name="connsiteX5" fmla="*/ 0 w 1779059"/>
              <a:gd name="connsiteY5" fmla="*/ 1181100 h 1181100"/>
              <a:gd name="connsiteX0" fmla="*/ 1597025 w 1597025"/>
              <a:gd name="connsiteY0" fmla="*/ 0 h 1057275"/>
              <a:gd name="connsiteX1" fmla="*/ 1333500 w 1597025"/>
              <a:gd name="connsiteY1" fmla="*/ 200025 h 1057275"/>
              <a:gd name="connsiteX2" fmla="*/ 809625 w 1597025"/>
              <a:gd name="connsiteY2" fmla="*/ 561975 h 1057275"/>
              <a:gd name="connsiteX3" fmla="*/ 428625 w 1597025"/>
              <a:gd name="connsiteY3" fmla="*/ 803275 h 1057275"/>
              <a:gd name="connsiteX4" fmla="*/ 0 w 1597025"/>
              <a:gd name="connsiteY4" fmla="*/ 1057275 h 1057275"/>
              <a:gd name="connsiteX0" fmla="*/ 1626658 w 1626658"/>
              <a:gd name="connsiteY0" fmla="*/ 0 h 1036109"/>
              <a:gd name="connsiteX1" fmla="*/ 1333500 w 1626658"/>
              <a:gd name="connsiteY1" fmla="*/ 178859 h 1036109"/>
              <a:gd name="connsiteX2" fmla="*/ 809625 w 1626658"/>
              <a:gd name="connsiteY2" fmla="*/ 540809 h 1036109"/>
              <a:gd name="connsiteX3" fmla="*/ 428625 w 1626658"/>
              <a:gd name="connsiteY3" fmla="*/ 782109 h 1036109"/>
              <a:gd name="connsiteX4" fmla="*/ 0 w 1626658"/>
              <a:gd name="connsiteY4" fmla="*/ 1036109 h 1036109"/>
              <a:gd name="connsiteX0" fmla="*/ 1626658 w 1626658"/>
              <a:gd name="connsiteY0" fmla="*/ 0 h 1036109"/>
              <a:gd name="connsiteX1" fmla="*/ 1325033 w 1626658"/>
              <a:gd name="connsiteY1" fmla="*/ 200025 h 1036109"/>
              <a:gd name="connsiteX2" fmla="*/ 809625 w 1626658"/>
              <a:gd name="connsiteY2" fmla="*/ 540809 h 1036109"/>
              <a:gd name="connsiteX3" fmla="*/ 428625 w 1626658"/>
              <a:gd name="connsiteY3" fmla="*/ 782109 h 1036109"/>
              <a:gd name="connsiteX4" fmla="*/ 0 w 1626658"/>
              <a:gd name="connsiteY4" fmla="*/ 1036109 h 1036109"/>
              <a:gd name="connsiteX0" fmla="*/ 1626658 w 1626658"/>
              <a:gd name="connsiteY0" fmla="*/ 0 h 1036109"/>
              <a:gd name="connsiteX1" fmla="*/ 1325033 w 1626658"/>
              <a:gd name="connsiteY1" fmla="*/ 200025 h 1036109"/>
              <a:gd name="connsiteX2" fmla="*/ 830792 w 1626658"/>
              <a:gd name="connsiteY2" fmla="*/ 511176 h 1036109"/>
              <a:gd name="connsiteX3" fmla="*/ 428625 w 1626658"/>
              <a:gd name="connsiteY3" fmla="*/ 782109 h 1036109"/>
              <a:gd name="connsiteX4" fmla="*/ 0 w 1626658"/>
              <a:gd name="connsiteY4" fmla="*/ 1036109 h 1036109"/>
              <a:gd name="connsiteX0" fmla="*/ 1482724 w 1482724"/>
              <a:gd name="connsiteY0" fmla="*/ 0 h 955675"/>
              <a:gd name="connsiteX1" fmla="*/ 1181099 w 1482724"/>
              <a:gd name="connsiteY1" fmla="*/ 200025 h 955675"/>
              <a:gd name="connsiteX2" fmla="*/ 686858 w 1482724"/>
              <a:gd name="connsiteY2" fmla="*/ 511176 h 955675"/>
              <a:gd name="connsiteX3" fmla="*/ 284691 w 1482724"/>
              <a:gd name="connsiteY3" fmla="*/ 782109 h 955675"/>
              <a:gd name="connsiteX4" fmla="*/ 0 w 1482724"/>
              <a:gd name="connsiteY4" fmla="*/ 955675 h 955675"/>
              <a:gd name="connsiteX0" fmla="*/ 1482724 w 1482724"/>
              <a:gd name="connsiteY0" fmla="*/ 0 h 955675"/>
              <a:gd name="connsiteX1" fmla="*/ 1181099 w 1482724"/>
              <a:gd name="connsiteY1" fmla="*/ 200025 h 955675"/>
              <a:gd name="connsiteX2" fmla="*/ 712258 w 1482724"/>
              <a:gd name="connsiteY2" fmla="*/ 511176 h 955675"/>
              <a:gd name="connsiteX3" fmla="*/ 284691 w 1482724"/>
              <a:gd name="connsiteY3" fmla="*/ 782109 h 955675"/>
              <a:gd name="connsiteX4" fmla="*/ 0 w 1482724"/>
              <a:gd name="connsiteY4" fmla="*/ 955675 h 95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724" h="955675">
                <a:moveTo>
                  <a:pt x="1482724" y="0"/>
                </a:moveTo>
                <a:lnTo>
                  <a:pt x="1181099" y="200025"/>
                </a:lnTo>
                <a:lnTo>
                  <a:pt x="712258" y="511176"/>
                </a:lnTo>
                <a:lnTo>
                  <a:pt x="284691" y="782109"/>
                </a:lnTo>
                <a:lnTo>
                  <a:pt x="0" y="955675"/>
                </a:lnTo>
              </a:path>
            </a:pathLst>
          </a:custGeom>
          <a:ln w="19050" cmpd="sng">
            <a:solidFill>
              <a:srgbClr val="00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a:off x="1508125" y="1917700"/>
            <a:ext cx="1787525" cy="1206500"/>
          </a:xfrm>
          <a:custGeom>
            <a:avLst/>
            <a:gdLst>
              <a:gd name="connsiteX0" fmla="*/ 1866900 w 1866900"/>
              <a:gd name="connsiteY0" fmla="*/ 0 h 1209675"/>
              <a:gd name="connsiteX1" fmla="*/ 1676400 w 1866900"/>
              <a:gd name="connsiteY1" fmla="*/ 139700 h 1209675"/>
              <a:gd name="connsiteX2" fmla="*/ 1651000 w 1866900"/>
              <a:gd name="connsiteY2" fmla="*/ 149225 h 1209675"/>
              <a:gd name="connsiteX3" fmla="*/ 1628775 w 1866900"/>
              <a:gd name="connsiteY3" fmla="*/ 161925 h 1209675"/>
              <a:gd name="connsiteX4" fmla="*/ 1619250 w 1866900"/>
              <a:gd name="connsiteY4" fmla="*/ 171450 h 1209675"/>
              <a:gd name="connsiteX5" fmla="*/ 1609725 w 1866900"/>
              <a:gd name="connsiteY5" fmla="*/ 177800 h 1209675"/>
              <a:gd name="connsiteX6" fmla="*/ 1606550 w 1866900"/>
              <a:gd name="connsiteY6" fmla="*/ 187325 h 1209675"/>
              <a:gd name="connsiteX7" fmla="*/ 1593850 w 1866900"/>
              <a:gd name="connsiteY7" fmla="*/ 187325 h 1209675"/>
              <a:gd name="connsiteX8" fmla="*/ 1422400 w 1866900"/>
              <a:gd name="connsiteY8" fmla="*/ 307975 h 1209675"/>
              <a:gd name="connsiteX9" fmla="*/ 1187450 w 1866900"/>
              <a:gd name="connsiteY9" fmla="*/ 492125 h 1209675"/>
              <a:gd name="connsiteX10" fmla="*/ 815975 w 1866900"/>
              <a:gd name="connsiteY10" fmla="*/ 736600 h 1209675"/>
              <a:gd name="connsiteX11" fmla="*/ 533400 w 1866900"/>
              <a:gd name="connsiteY11" fmla="*/ 889000 h 1209675"/>
              <a:gd name="connsiteX12" fmla="*/ 212725 w 1866900"/>
              <a:gd name="connsiteY12" fmla="*/ 1089025 h 1209675"/>
              <a:gd name="connsiteX13" fmla="*/ 0 w 1866900"/>
              <a:gd name="connsiteY13"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19250 w 1866900"/>
              <a:gd name="connsiteY3" fmla="*/ 171450 h 1209675"/>
              <a:gd name="connsiteX4" fmla="*/ 1609725 w 1866900"/>
              <a:gd name="connsiteY4" fmla="*/ 177800 h 1209675"/>
              <a:gd name="connsiteX5" fmla="*/ 1606550 w 1866900"/>
              <a:gd name="connsiteY5" fmla="*/ 187325 h 1209675"/>
              <a:gd name="connsiteX6" fmla="*/ 1593850 w 1866900"/>
              <a:gd name="connsiteY6" fmla="*/ 187325 h 1209675"/>
              <a:gd name="connsiteX7" fmla="*/ 1422400 w 1866900"/>
              <a:gd name="connsiteY7" fmla="*/ 307975 h 1209675"/>
              <a:gd name="connsiteX8" fmla="*/ 1187450 w 1866900"/>
              <a:gd name="connsiteY8" fmla="*/ 492125 h 1209675"/>
              <a:gd name="connsiteX9" fmla="*/ 815975 w 1866900"/>
              <a:gd name="connsiteY9" fmla="*/ 736600 h 1209675"/>
              <a:gd name="connsiteX10" fmla="*/ 533400 w 1866900"/>
              <a:gd name="connsiteY10" fmla="*/ 889000 h 1209675"/>
              <a:gd name="connsiteX11" fmla="*/ 212725 w 1866900"/>
              <a:gd name="connsiteY11" fmla="*/ 1089025 h 1209675"/>
              <a:gd name="connsiteX12" fmla="*/ 0 w 1866900"/>
              <a:gd name="connsiteY12"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593850 w 1866900"/>
              <a:gd name="connsiteY5" fmla="*/ 187325 h 1209675"/>
              <a:gd name="connsiteX6" fmla="*/ 1422400 w 1866900"/>
              <a:gd name="connsiteY6" fmla="*/ 307975 h 1209675"/>
              <a:gd name="connsiteX7" fmla="*/ 1187450 w 1866900"/>
              <a:gd name="connsiteY7" fmla="*/ 492125 h 1209675"/>
              <a:gd name="connsiteX8" fmla="*/ 815975 w 1866900"/>
              <a:gd name="connsiteY8" fmla="*/ 736600 h 1209675"/>
              <a:gd name="connsiteX9" fmla="*/ 533400 w 1866900"/>
              <a:gd name="connsiteY9" fmla="*/ 889000 h 1209675"/>
              <a:gd name="connsiteX10" fmla="*/ 212725 w 1866900"/>
              <a:gd name="connsiteY10" fmla="*/ 1089025 h 1209675"/>
              <a:gd name="connsiteX11" fmla="*/ 0 w 1866900"/>
              <a:gd name="connsiteY11"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422400 w 1866900"/>
              <a:gd name="connsiteY5" fmla="*/ 307975 h 1209675"/>
              <a:gd name="connsiteX6" fmla="*/ 1187450 w 1866900"/>
              <a:gd name="connsiteY6" fmla="*/ 492125 h 1209675"/>
              <a:gd name="connsiteX7" fmla="*/ 815975 w 1866900"/>
              <a:gd name="connsiteY7" fmla="*/ 736600 h 1209675"/>
              <a:gd name="connsiteX8" fmla="*/ 533400 w 1866900"/>
              <a:gd name="connsiteY8" fmla="*/ 889000 h 1209675"/>
              <a:gd name="connsiteX9" fmla="*/ 212725 w 1866900"/>
              <a:gd name="connsiteY9" fmla="*/ 1089025 h 1209675"/>
              <a:gd name="connsiteX10" fmla="*/ 0 w 1866900"/>
              <a:gd name="connsiteY10"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422400 w 1866900"/>
              <a:gd name="connsiteY4" fmla="*/ 307975 h 1209675"/>
              <a:gd name="connsiteX5" fmla="*/ 1187450 w 1866900"/>
              <a:gd name="connsiteY5" fmla="*/ 492125 h 1209675"/>
              <a:gd name="connsiteX6" fmla="*/ 815975 w 1866900"/>
              <a:gd name="connsiteY6" fmla="*/ 736600 h 1209675"/>
              <a:gd name="connsiteX7" fmla="*/ 533400 w 1866900"/>
              <a:gd name="connsiteY7" fmla="*/ 889000 h 1209675"/>
              <a:gd name="connsiteX8" fmla="*/ 212725 w 1866900"/>
              <a:gd name="connsiteY8" fmla="*/ 1089025 h 1209675"/>
              <a:gd name="connsiteX9" fmla="*/ 0 w 1866900"/>
              <a:gd name="connsiteY9"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422400 w 1866900"/>
              <a:gd name="connsiteY3" fmla="*/ 307975 h 1209675"/>
              <a:gd name="connsiteX4" fmla="*/ 1187450 w 1866900"/>
              <a:gd name="connsiteY4" fmla="*/ 492125 h 1209675"/>
              <a:gd name="connsiteX5" fmla="*/ 815975 w 1866900"/>
              <a:gd name="connsiteY5" fmla="*/ 736600 h 1209675"/>
              <a:gd name="connsiteX6" fmla="*/ 533400 w 1866900"/>
              <a:gd name="connsiteY6" fmla="*/ 889000 h 1209675"/>
              <a:gd name="connsiteX7" fmla="*/ 212725 w 1866900"/>
              <a:gd name="connsiteY7" fmla="*/ 1089025 h 1209675"/>
              <a:gd name="connsiteX8" fmla="*/ 0 w 1866900"/>
              <a:gd name="connsiteY8" fmla="*/ 1209675 h 1209675"/>
              <a:gd name="connsiteX0" fmla="*/ 1866900 w 1866900"/>
              <a:gd name="connsiteY0" fmla="*/ 0 h 1209675"/>
              <a:gd name="connsiteX1" fmla="*/ 1676400 w 1866900"/>
              <a:gd name="connsiteY1" fmla="*/ 13970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904875 h 1209675"/>
              <a:gd name="connsiteX6" fmla="*/ 212725 w 1866900"/>
              <a:gd name="connsiteY6" fmla="*/ 1089025 h 1209675"/>
              <a:gd name="connsiteX7" fmla="*/ 0 w 1866900"/>
              <a:gd name="connsiteY7" fmla="*/ 1209675 h 1209675"/>
              <a:gd name="connsiteX0" fmla="*/ 1962150 w 1962150"/>
              <a:gd name="connsiteY0" fmla="*/ 0 h 1260475"/>
              <a:gd name="connsiteX1" fmla="*/ 1784350 w 1962150"/>
              <a:gd name="connsiteY1" fmla="*/ 120650 h 1260475"/>
              <a:gd name="connsiteX2" fmla="*/ 1524000 w 1962150"/>
              <a:gd name="connsiteY2" fmla="*/ 323850 h 1260475"/>
              <a:gd name="connsiteX3" fmla="*/ 1257300 w 1962150"/>
              <a:gd name="connsiteY3" fmla="*/ 495300 h 1260475"/>
              <a:gd name="connsiteX4" fmla="*/ 977900 w 1962150"/>
              <a:gd name="connsiteY4" fmla="*/ 688975 h 1260475"/>
              <a:gd name="connsiteX5" fmla="*/ 628650 w 1962150"/>
              <a:gd name="connsiteY5" fmla="*/ 904875 h 1260475"/>
              <a:gd name="connsiteX6" fmla="*/ 307975 w 1962150"/>
              <a:gd name="connsiteY6" fmla="*/ 1089025 h 1260475"/>
              <a:gd name="connsiteX7" fmla="*/ 0 w 1962150"/>
              <a:gd name="connsiteY7" fmla="*/ 1260475 h 1260475"/>
              <a:gd name="connsiteX0" fmla="*/ 1873250 w 1873250"/>
              <a:gd name="connsiteY0" fmla="*/ 0 h 1216025"/>
              <a:gd name="connsiteX1" fmla="*/ 1695450 w 1873250"/>
              <a:gd name="connsiteY1" fmla="*/ 120650 h 1216025"/>
              <a:gd name="connsiteX2" fmla="*/ 1435100 w 1873250"/>
              <a:gd name="connsiteY2" fmla="*/ 323850 h 1216025"/>
              <a:gd name="connsiteX3" fmla="*/ 1168400 w 1873250"/>
              <a:gd name="connsiteY3" fmla="*/ 495300 h 1216025"/>
              <a:gd name="connsiteX4" fmla="*/ 889000 w 1873250"/>
              <a:gd name="connsiteY4" fmla="*/ 688975 h 1216025"/>
              <a:gd name="connsiteX5" fmla="*/ 539750 w 1873250"/>
              <a:gd name="connsiteY5" fmla="*/ 904875 h 1216025"/>
              <a:gd name="connsiteX6" fmla="*/ 219075 w 1873250"/>
              <a:gd name="connsiteY6" fmla="*/ 1089025 h 1216025"/>
              <a:gd name="connsiteX7" fmla="*/ 0 w 1873250"/>
              <a:gd name="connsiteY7" fmla="*/ 1216025 h 1216025"/>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876300 w 1898650"/>
              <a:gd name="connsiteY3" fmla="*/ 746125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920750 w 1898650"/>
              <a:gd name="connsiteY3" fmla="*/ 711200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16100 w 1816100"/>
              <a:gd name="connsiteY0" fmla="*/ 0 h 1219200"/>
              <a:gd name="connsiteX1" fmla="*/ 1625600 w 1816100"/>
              <a:gd name="connsiteY1" fmla="*/ 149225 h 1219200"/>
              <a:gd name="connsiteX2" fmla="*/ 1362075 w 1816100"/>
              <a:gd name="connsiteY2" fmla="*/ 349250 h 1219200"/>
              <a:gd name="connsiteX3" fmla="*/ 838200 w 1816100"/>
              <a:gd name="connsiteY3" fmla="*/ 711200 h 1219200"/>
              <a:gd name="connsiteX4" fmla="*/ 457200 w 1816100"/>
              <a:gd name="connsiteY4" fmla="*/ 952500 h 1219200"/>
              <a:gd name="connsiteX5" fmla="*/ 136525 w 1816100"/>
              <a:gd name="connsiteY5" fmla="*/ 1136650 h 1219200"/>
              <a:gd name="connsiteX6" fmla="*/ 0 w 1816100"/>
              <a:gd name="connsiteY6" fmla="*/ 1219200 h 1219200"/>
              <a:gd name="connsiteX0" fmla="*/ 1679575 w 1679575"/>
              <a:gd name="connsiteY0" fmla="*/ 0 h 1136650"/>
              <a:gd name="connsiteX1" fmla="*/ 1489075 w 1679575"/>
              <a:gd name="connsiteY1" fmla="*/ 149225 h 1136650"/>
              <a:gd name="connsiteX2" fmla="*/ 1225550 w 1679575"/>
              <a:gd name="connsiteY2" fmla="*/ 349250 h 1136650"/>
              <a:gd name="connsiteX3" fmla="*/ 701675 w 1679575"/>
              <a:gd name="connsiteY3" fmla="*/ 711200 h 1136650"/>
              <a:gd name="connsiteX4" fmla="*/ 320675 w 1679575"/>
              <a:gd name="connsiteY4" fmla="*/ 952500 h 1136650"/>
              <a:gd name="connsiteX5" fmla="*/ 0 w 1679575"/>
              <a:gd name="connsiteY5" fmla="*/ 1136650 h 1136650"/>
              <a:gd name="connsiteX0" fmla="*/ 1762125 w 1762125"/>
              <a:gd name="connsiteY0" fmla="*/ 0 h 1181100"/>
              <a:gd name="connsiteX1" fmla="*/ 1571625 w 1762125"/>
              <a:gd name="connsiteY1" fmla="*/ 149225 h 1181100"/>
              <a:gd name="connsiteX2" fmla="*/ 1308100 w 1762125"/>
              <a:gd name="connsiteY2" fmla="*/ 349250 h 1181100"/>
              <a:gd name="connsiteX3" fmla="*/ 784225 w 1762125"/>
              <a:gd name="connsiteY3" fmla="*/ 711200 h 1181100"/>
              <a:gd name="connsiteX4" fmla="*/ 403225 w 1762125"/>
              <a:gd name="connsiteY4" fmla="*/ 952500 h 1181100"/>
              <a:gd name="connsiteX5" fmla="*/ 0 w 1762125"/>
              <a:gd name="connsiteY5" fmla="*/ 1181100 h 1181100"/>
              <a:gd name="connsiteX0" fmla="*/ 1787525 w 1787525"/>
              <a:gd name="connsiteY0" fmla="*/ 0 h 1206500"/>
              <a:gd name="connsiteX1" fmla="*/ 1597025 w 1787525"/>
              <a:gd name="connsiteY1" fmla="*/ 149225 h 1206500"/>
              <a:gd name="connsiteX2" fmla="*/ 1333500 w 1787525"/>
              <a:gd name="connsiteY2" fmla="*/ 349250 h 1206500"/>
              <a:gd name="connsiteX3" fmla="*/ 809625 w 1787525"/>
              <a:gd name="connsiteY3" fmla="*/ 711200 h 1206500"/>
              <a:gd name="connsiteX4" fmla="*/ 428625 w 1787525"/>
              <a:gd name="connsiteY4" fmla="*/ 952500 h 1206500"/>
              <a:gd name="connsiteX5" fmla="*/ 0 w 1787525"/>
              <a:gd name="connsiteY5" fmla="*/ 1206500 h 120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7525" h="1206500">
                <a:moveTo>
                  <a:pt x="1787525" y="0"/>
                </a:moveTo>
                <a:cubicBezTo>
                  <a:pt x="1691217" y="84667"/>
                  <a:pt x="1664758" y="93133"/>
                  <a:pt x="1597025" y="149225"/>
                </a:cubicBezTo>
                <a:lnTo>
                  <a:pt x="1333500" y="349250"/>
                </a:lnTo>
                <a:lnTo>
                  <a:pt x="809625" y="711200"/>
                </a:lnTo>
                <a:lnTo>
                  <a:pt x="428625" y="952500"/>
                </a:lnTo>
                <a:lnTo>
                  <a:pt x="0" y="1206500"/>
                </a:lnTo>
              </a:path>
            </a:pathLst>
          </a:custGeom>
          <a:ln w="19050" cmpd="sng">
            <a:solidFill>
              <a:srgbClr val="00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a:off x="1900768" y="884767"/>
            <a:ext cx="1825624" cy="1187449"/>
          </a:xfrm>
          <a:custGeom>
            <a:avLst/>
            <a:gdLst>
              <a:gd name="connsiteX0" fmla="*/ 1811866 w 1811866"/>
              <a:gd name="connsiteY0" fmla="*/ 1181100 h 1181100"/>
              <a:gd name="connsiteX1" fmla="*/ 1693333 w 1811866"/>
              <a:gd name="connsiteY1" fmla="*/ 1126066 h 1181100"/>
              <a:gd name="connsiteX2" fmla="*/ 1608666 w 1811866"/>
              <a:gd name="connsiteY2" fmla="*/ 1041400 h 1181100"/>
              <a:gd name="connsiteX3" fmla="*/ 1502833 w 1811866"/>
              <a:gd name="connsiteY3" fmla="*/ 986366 h 1181100"/>
              <a:gd name="connsiteX4" fmla="*/ 1333500 w 1811866"/>
              <a:gd name="connsiteY4" fmla="*/ 901700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91733 w 1811866"/>
              <a:gd name="connsiteY2" fmla="*/ 1028700 h 1181100"/>
              <a:gd name="connsiteX3" fmla="*/ 1502833 w 1811866"/>
              <a:gd name="connsiteY3" fmla="*/ 986366 h 1181100"/>
              <a:gd name="connsiteX4" fmla="*/ 1333500 w 1811866"/>
              <a:gd name="connsiteY4" fmla="*/ 901700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91733 w 1811866"/>
              <a:gd name="connsiteY2" fmla="*/ 1028700 h 1181100"/>
              <a:gd name="connsiteX3" fmla="*/ 1502833 w 1811866"/>
              <a:gd name="connsiteY3" fmla="*/ 986366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91733 w 1811866"/>
              <a:gd name="connsiteY2" fmla="*/ 1028700 h 1181100"/>
              <a:gd name="connsiteX3" fmla="*/ 1435099 w 1811866"/>
              <a:gd name="connsiteY3" fmla="*/ 965199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57867 w 1811866"/>
              <a:gd name="connsiteY2" fmla="*/ 1032933 h 1181100"/>
              <a:gd name="connsiteX3" fmla="*/ 1435099 w 1811866"/>
              <a:gd name="connsiteY3" fmla="*/ 965199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714500 w 1811866"/>
              <a:gd name="connsiteY1" fmla="*/ 1130299 h 1181100"/>
              <a:gd name="connsiteX2" fmla="*/ 1557867 w 1811866"/>
              <a:gd name="connsiteY2" fmla="*/ 1032933 h 1181100"/>
              <a:gd name="connsiteX3" fmla="*/ 1435099 w 1811866"/>
              <a:gd name="connsiteY3" fmla="*/ 965199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79599 w 1879599"/>
              <a:gd name="connsiteY0" fmla="*/ 1193800 h 1193800"/>
              <a:gd name="connsiteX1" fmla="*/ 1714500 w 1879599"/>
              <a:gd name="connsiteY1" fmla="*/ 1130299 h 1193800"/>
              <a:gd name="connsiteX2" fmla="*/ 1557867 w 1879599"/>
              <a:gd name="connsiteY2" fmla="*/ 1032933 h 1193800"/>
              <a:gd name="connsiteX3" fmla="*/ 1435099 w 1879599"/>
              <a:gd name="connsiteY3" fmla="*/ 965199 h 1193800"/>
              <a:gd name="connsiteX4" fmla="*/ 1227666 w 1879599"/>
              <a:gd name="connsiteY4" fmla="*/ 855133 h 1193800"/>
              <a:gd name="connsiteX5" fmla="*/ 1058333 w 1879599"/>
              <a:gd name="connsiteY5" fmla="*/ 762000 h 1193800"/>
              <a:gd name="connsiteX6" fmla="*/ 677333 w 1879599"/>
              <a:gd name="connsiteY6" fmla="*/ 537633 h 1193800"/>
              <a:gd name="connsiteX7" fmla="*/ 347133 w 1879599"/>
              <a:gd name="connsiteY7" fmla="*/ 300566 h 1193800"/>
              <a:gd name="connsiteX8" fmla="*/ 110066 w 1879599"/>
              <a:gd name="connsiteY8" fmla="*/ 101600 h 1193800"/>
              <a:gd name="connsiteX9" fmla="*/ 0 w 1879599"/>
              <a:gd name="connsiteY9" fmla="*/ 0 h 1193800"/>
              <a:gd name="connsiteX0" fmla="*/ 1879599 w 1879599"/>
              <a:gd name="connsiteY0" fmla="*/ 1193800 h 1193800"/>
              <a:gd name="connsiteX1" fmla="*/ 1706034 w 1879599"/>
              <a:gd name="connsiteY1" fmla="*/ 1117599 h 1193800"/>
              <a:gd name="connsiteX2" fmla="*/ 1557867 w 1879599"/>
              <a:gd name="connsiteY2" fmla="*/ 1032933 h 1193800"/>
              <a:gd name="connsiteX3" fmla="*/ 1435099 w 1879599"/>
              <a:gd name="connsiteY3" fmla="*/ 965199 h 1193800"/>
              <a:gd name="connsiteX4" fmla="*/ 1227666 w 1879599"/>
              <a:gd name="connsiteY4" fmla="*/ 855133 h 1193800"/>
              <a:gd name="connsiteX5" fmla="*/ 1058333 w 1879599"/>
              <a:gd name="connsiteY5" fmla="*/ 762000 h 1193800"/>
              <a:gd name="connsiteX6" fmla="*/ 677333 w 1879599"/>
              <a:gd name="connsiteY6" fmla="*/ 537633 h 1193800"/>
              <a:gd name="connsiteX7" fmla="*/ 347133 w 1879599"/>
              <a:gd name="connsiteY7" fmla="*/ 300566 h 1193800"/>
              <a:gd name="connsiteX8" fmla="*/ 110066 w 1879599"/>
              <a:gd name="connsiteY8" fmla="*/ 101600 h 1193800"/>
              <a:gd name="connsiteX9" fmla="*/ 0 w 1879599"/>
              <a:gd name="connsiteY9" fmla="*/ 0 h 1193800"/>
              <a:gd name="connsiteX0" fmla="*/ 1706034 w 1706034"/>
              <a:gd name="connsiteY0" fmla="*/ 1117599 h 1117599"/>
              <a:gd name="connsiteX1" fmla="*/ 1557867 w 1706034"/>
              <a:gd name="connsiteY1" fmla="*/ 1032933 h 1117599"/>
              <a:gd name="connsiteX2" fmla="*/ 1435099 w 1706034"/>
              <a:gd name="connsiteY2" fmla="*/ 965199 h 1117599"/>
              <a:gd name="connsiteX3" fmla="*/ 1227666 w 1706034"/>
              <a:gd name="connsiteY3" fmla="*/ 855133 h 1117599"/>
              <a:gd name="connsiteX4" fmla="*/ 1058333 w 1706034"/>
              <a:gd name="connsiteY4" fmla="*/ 762000 h 1117599"/>
              <a:gd name="connsiteX5" fmla="*/ 677333 w 1706034"/>
              <a:gd name="connsiteY5" fmla="*/ 537633 h 1117599"/>
              <a:gd name="connsiteX6" fmla="*/ 347133 w 1706034"/>
              <a:gd name="connsiteY6" fmla="*/ 300566 h 1117599"/>
              <a:gd name="connsiteX7" fmla="*/ 110066 w 1706034"/>
              <a:gd name="connsiteY7" fmla="*/ 101600 h 1117599"/>
              <a:gd name="connsiteX8" fmla="*/ 0 w 1706034"/>
              <a:gd name="connsiteY8" fmla="*/ 0 h 1117599"/>
              <a:gd name="connsiteX0" fmla="*/ 1557867 w 1557867"/>
              <a:gd name="connsiteY0" fmla="*/ 1032933 h 1032933"/>
              <a:gd name="connsiteX1" fmla="*/ 1435099 w 1557867"/>
              <a:gd name="connsiteY1" fmla="*/ 965199 h 1032933"/>
              <a:gd name="connsiteX2" fmla="*/ 1227666 w 1557867"/>
              <a:gd name="connsiteY2" fmla="*/ 855133 h 1032933"/>
              <a:gd name="connsiteX3" fmla="*/ 1058333 w 1557867"/>
              <a:gd name="connsiteY3" fmla="*/ 762000 h 1032933"/>
              <a:gd name="connsiteX4" fmla="*/ 677333 w 1557867"/>
              <a:gd name="connsiteY4" fmla="*/ 537633 h 1032933"/>
              <a:gd name="connsiteX5" fmla="*/ 347133 w 1557867"/>
              <a:gd name="connsiteY5" fmla="*/ 300566 h 1032933"/>
              <a:gd name="connsiteX6" fmla="*/ 110066 w 1557867"/>
              <a:gd name="connsiteY6" fmla="*/ 101600 h 1032933"/>
              <a:gd name="connsiteX7" fmla="*/ 0 w 1557867"/>
              <a:gd name="connsiteY7" fmla="*/ 0 h 1032933"/>
              <a:gd name="connsiteX0" fmla="*/ 1435099 w 1435099"/>
              <a:gd name="connsiteY0" fmla="*/ 965199 h 965199"/>
              <a:gd name="connsiteX1" fmla="*/ 1227666 w 1435099"/>
              <a:gd name="connsiteY1" fmla="*/ 855133 h 965199"/>
              <a:gd name="connsiteX2" fmla="*/ 1058333 w 1435099"/>
              <a:gd name="connsiteY2" fmla="*/ 762000 h 965199"/>
              <a:gd name="connsiteX3" fmla="*/ 677333 w 1435099"/>
              <a:gd name="connsiteY3" fmla="*/ 537633 h 965199"/>
              <a:gd name="connsiteX4" fmla="*/ 347133 w 1435099"/>
              <a:gd name="connsiteY4" fmla="*/ 300566 h 965199"/>
              <a:gd name="connsiteX5" fmla="*/ 110066 w 1435099"/>
              <a:gd name="connsiteY5" fmla="*/ 101600 h 965199"/>
              <a:gd name="connsiteX6" fmla="*/ 0 w 1435099"/>
              <a:gd name="connsiteY6" fmla="*/ 0 h 965199"/>
              <a:gd name="connsiteX0" fmla="*/ 1450974 w 1450974"/>
              <a:gd name="connsiteY0" fmla="*/ 1006474 h 1006474"/>
              <a:gd name="connsiteX1" fmla="*/ 1227666 w 1450974"/>
              <a:gd name="connsiteY1" fmla="*/ 855133 h 1006474"/>
              <a:gd name="connsiteX2" fmla="*/ 1058333 w 1450974"/>
              <a:gd name="connsiteY2" fmla="*/ 762000 h 1006474"/>
              <a:gd name="connsiteX3" fmla="*/ 677333 w 1450974"/>
              <a:gd name="connsiteY3" fmla="*/ 537633 h 1006474"/>
              <a:gd name="connsiteX4" fmla="*/ 347133 w 1450974"/>
              <a:gd name="connsiteY4" fmla="*/ 300566 h 1006474"/>
              <a:gd name="connsiteX5" fmla="*/ 110066 w 1450974"/>
              <a:gd name="connsiteY5" fmla="*/ 101600 h 1006474"/>
              <a:gd name="connsiteX6" fmla="*/ 0 w 1450974"/>
              <a:gd name="connsiteY6" fmla="*/ 0 h 1006474"/>
              <a:gd name="connsiteX0" fmla="*/ 1460499 w 1460499"/>
              <a:gd name="connsiteY0" fmla="*/ 1015999 h 1015999"/>
              <a:gd name="connsiteX1" fmla="*/ 1227666 w 1460499"/>
              <a:gd name="connsiteY1" fmla="*/ 855133 h 1015999"/>
              <a:gd name="connsiteX2" fmla="*/ 1058333 w 1460499"/>
              <a:gd name="connsiteY2" fmla="*/ 762000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460499 w 1460499"/>
              <a:gd name="connsiteY0" fmla="*/ 1015999 h 1015999"/>
              <a:gd name="connsiteX1" fmla="*/ 1205441 w 1460499"/>
              <a:gd name="connsiteY1" fmla="*/ 855133 h 1015999"/>
              <a:gd name="connsiteX2" fmla="*/ 1058333 w 1460499"/>
              <a:gd name="connsiteY2" fmla="*/ 762000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460499 w 1460499"/>
              <a:gd name="connsiteY0" fmla="*/ 1015999 h 1015999"/>
              <a:gd name="connsiteX1" fmla="*/ 1205441 w 1460499"/>
              <a:gd name="connsiteY1" fmla="*/ 855133 h 1015999"/>
              <a:gd name="connsiteX2" fmla="*/ 956733 w 1460499"/>
              <a:gd name="connsiteY2" fmla="*/ 695325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460499 w 1460499"/>
              <a:gd name="connsiteY0" fmla="*/ 1015999 h 1015999"/>
              <a:gd name="connsiteX1" fmla="*/ 1205441 w 1460499"/>
              <a:gd name="connsiteY1" fmla="*/ 855133 h 1015999"/>
              <a:gd name="connsiteX2" fmla="*/ 934508 w 1460499"/>
              <a:gd name="connsiteY2" fmla="*/ 688975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533524 w 1533524"/>
              <a:gd name="connsiteY0" fmla="*/ 1015999 h 1015999"/>
              <a:gd name="connsiteX1" fmla="*/ 1205441 w 1533524"/>
              <a:gd name="connsiteY1" fmla="*/ 855133 h 1015999"/>
              <a:gd name="connsiteX2" fmla="*/ 934508 w 1533524"/>
              <a:gd name="connsiteY2" fmla="*/ 688975 h 1015999"/>
              <a:gd name="connsiteX3" fmla="*/ 677333 w 1533524"/>
              <a:gd name="connsiteY3" fmla="*/ 537633 h 1015999"/>
              <a:gd name="connsiteX4" fmla="*/ 347133 w 1533524"/>
              <a:gd name="connsiteY4" fmla="*/ 300566 h 1015999"/>
              <a:gd name="connsiteX5" fmla="*/ 110066 w 1533524"/>
              <a:gd name="connsiteY5" fmla="*/ 101600 h 1015999"/>
              <a:gd name="connsiteX6" fmla="*/ 0 w 1533524"/>
              <a:gd name="connsiteY6" fmla="*/ 0 h 1015999"/>
              <a:gd name="connsiteX0" fmla="*/ 1533524 w 1533524"/>
              <a:gd name="connsiteY0" fmla="*/ 1015999 h 1015999"/>
              <a:gd name="connsiteX1" fmla="*/ 1218141 w 1533524"/>
              <a:gd name="connsiteY1" fmla="*/ 842433 h 1015999"/>
              <a:gd name="connsiteX2" fmla="*/ 934508 w 1533524"/>
              <a:gd name="connsiteY2" fmla="*/ 688975 h 1015999"/>
              <a:gd name="connsiteX3" fmla="*/ 677333 w 1533524"/>
              <a:gd name="connsiteY3" fmla="*/ 537633 h 1015999"/>
              <a:gd name="connsiteX4" fmla="*/ 347133 w 1533524"/>
              <a:gd name="connsiteY4" fmla="*/ 300566 h 1015999"/>
              <a:gd name="connsiteX5" fmla="*/ 110066 w 1533524"/>
              <a:gd name="connsiteY5" fmla="*/ 101600 h 1015999"/>
              <a:gd name="connsiteX6" fmla="*/ 0 w 1533524"/>
              <a:gd name="connsiteY6" fmla="*/ 0 h 1015999"/>
              <a:gd name="connsiteX0" fmla="*/ 1533524 w 1533524"/>
              <a:gd name="connsiteY0" fmla="*/ 1015999 h 1015999"/>
              <a:gd name="connsiteX1" fmla="*/ 1423457 w 1533524"/>
              <a:gd name="connsiteY1" fmla="*/ 950383 h 1015999"/>
              <a:gd name="connsiteX2" fmla="*/ 1218141 w 1533524"/>
              <a:gd name="connsiteY2" fmla="*/ 842433 h 1015999"/>
              <a:gd name="connsiteX3" fmla="*/ 934508 w 1533524"/>
              <a:gd name="connsiteY3" fmla="*/ 688975 h 1015999"/>
              <a:gd name="connsiteX4" fmla="*/ 677333 w 1533524"/>
              <a:gd name="connsiteY4" fmla="*/ 537633 h 1015999"/>
              <a:gd name="connsiteX5" fmla="*/ 347133 w 1533524"/>
              <a:gd name="connsiteY5" fmla="*/ 300566 h 1015999"/>
              <a:gd name="connsiteX6" fmla="*/ 110066 w 1533524"/>
              <a:gd name="connsiteY6" fmla="*/ 101600 h 1015999"/>
              <a:gd name="connsiteX7" fmla="*/ 0 w 1533524"/>
              <a:gd name="connsiteY7" fmla="*/ 0 h 1015999"/>
              <a:gd name="connsiteX0" fmla="*/ 1825624 w 1825624"/>
              <a:gd name="connsiteY0" fmla="*/ 1187449 h 1187449"/>
              <a:gd name="connsiteX1" fmla="*/ 1423457 w 1825624"/>
              <a:gd name="connsiteY1" fmla="*/ 950383 h 1187449"/>
              <a:gd name="connsiteX2" fmla="*/ 1218141 w 1825624"/>
              <a:gd name="connsiteY2" fmla="*/ 84243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18141 w 1825624"/>
              <a:gd name="connsiteY2" fmla="*/ 84243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53066 w 1825624"/>
              <a:gd name="connsiteY2" fmla="*/ 83608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34016 w 1825624"/>
              <a:gd name="connsiteY2" fmla="*/ 84878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34016 w 1825624"/>
              <a:gd name="connsiteY2" fmla="*/ 848783 h 1187449"/>
              <a:gd name="connsiteX3" fmla="*/ 921808 w 1825624"/>
              <a:gd name="connsiteY3" fmla="*/ 673100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34016 w 1825624"/>
              <a:gd name="connsiteY2" fmla="*/ 848783 h 1187449"/>
              <a:gd name="connsiteX3" fmla="*/ 921808 w 1825624"/>
              <a:gd name="connsiteY3" fmla="*/ 673100 h 1187449"/>
              <a:gd name="connsiteX4" fmla="*/ 677333 w 1825624"/>
              <a:gd name="connsiteY4" fmla="*/ 524933 h 1187449"/>
              <a:gd name="connsiteX5" fmla="*/ 347133 w 1825624"/>
              <a:gd name="connsiteY5" fmla="*/ 300566 h 1187449"/>
              <a:gd name="connsiteX6" fmla="*/ 110066 w 1825624"/>
              <a:gd name="connsiteY6" fmla="*/ 101600 h 1187449"/>
              <a:gd name="connsiteX7" fmla="*/ 0 w 1825624"/>
              <a:gd name="connsiteY7" fmla="*/ 0 h 1187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624" h="1187449">
                <a:moveTo>
                  <a:pt x="1825624" y="1187449"/>
                </a:moveTo>
                <a:lnTo>
                  <a:pt x="1445682" y="956733"/>
                </a:lnTo>
                <a:cubicBezTo>
                  <a:pt x="1393118" y="927805"/>
                  <a:pt x="1321328" y="896055"/>
                  <a:pt x="1234016" y="848783"/>
                </a:cubicBezTo>
                <a:cubicBezTo>
                  <a:pt x="1146704" y="801511"/>
                  <a:pt x="1025877" y="731661"/>
                  <a:pt x="921808" y="673100"/>
                </a:cubicBezTo>
                <a:lnTo>
                  <a:pt x="677333" y="524933"/>
                </a:lnTo>
                <a:lnTo>
                  <a:pt x="347133" y="300566"/>
                </a:lnTo>
                <a:lnTo>
                  <a:pt x="110066" y="101600"/>
                </a:lnTo>
                <a:lnTo>
                  <a:pt x="0" y="0"/>
                </a:lnTo>
              </a:path>
            </a:pathLst>
          </a:custGeom>
          <a:ln w="19050" cmpd="sng">
            <a:solidFill>
              <a:srgbClr val="00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Freeform 40"/>
          <p:cNvSpPr/>
          <p:nvPr/>
        </p:nvSpPr>
        <p:spPr>
          <a:xfrm>
            <a:off x="1857375" y="238125"/>
            <a:ext cx="819150" cy="949325"/>
          </a:xfrm>
          <a:custGeom>
            <a:avLst/>
            <a:gdLst>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30175 w 819150"/>
              <a:gd name="connsiteY27" fmla="*/ 60960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87375 w 819150"/>
              <a:gd name="connsiteY46" fmla="*/ 80010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257175 w 819150"/>
              <a:gd name="connsiteY64" fmla="*/ 6350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30175 w 819150"/>
              <a:gd name="connsiteY27" fmla="*/ 60960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87375 w 819150"/>
              <a:gd name="connsiteY46" fmla="*/ 80010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87375 w 819150"/>
              <a:gd name="connsiteY46" fmla="*/ 80010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68325 w 819150"/>
              <a:gd name="connsiteY46" fmla="*/ 80645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68325 w 819150"/>
              <a:gd name="connsiteY46" fmla="*/ 806450 h 949325"/>
              <a:gd name="connsiteX47" fmla="*/ 530225 w 819150"/>
              <a:gd name="connsiteY47" fmla="*/ 6381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19100 w 819150"/>
              <a:gd name="connsiteY42" fmla="*/ 84772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68325 w 819150"/>
              <a:gd name="connsiteY46" fmla="*/ 806450 h 949325"/>
              <a:gd name="connsiteX47" fmla="*/ 530225 w 819150"/>
              <a:gd name="connsiteY47" fmla="*/ 6381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19150" h="949325">
                <a:moveTo>
                  <a:pt x="95250" y="0"/>
                </a:moveTo>
                <a:lnTo>
                  <a:pt x="57150" y="50800"/>
                </a:lnTo>
                <a:lnTo>
                  <a:pt x="85725" y="73025"/>
                </a:lnTo>
                <a:lnTo>
                  <a:pt x="123825" y="57150"/>
                </a:lnTo>
                <a:lnTo>
                  <a:pt x="168275" y="63500"/>
                </a:lnTo>
                <a:lnTo>
                  <a:pt x="161925" y="95250"/>
                </a:lnTo>
                <a:lnTo>
                  <a:pt x="104775" y="117475"/>
                </a:lnTo>
                <a:lnTo>
                  <a:pt x="60325" y="142875"/>
                </a:lnTo>
                <a:lnTo>
                  <a:pt x="0" y="184150"/>
                </a:lnTo>
                <a:lnTo>
                  <a:pt x="12700" y="212725"/>
                </a:lnTo>
                <a:lnTo>
                  <a:pt x="60325" y="209550"/>
                </a:lnTo>
                <a:lnTo>
                  <a:pt x="92075" y="206375"/>
                </a:lnTo>
                <a:lnTo>
                  <a:pt x="107950" y="228600"/>
                </a:lnTo>
                <a:lnTo>
                  <a:pt x="152400" y="234950"/>
                </a:lnTo>
                <a:lnTo>
                  <a:pt x="139700" y="266700"/>
                </a:lnTo>
                <a:lnTo>
                  <a:pt x="88900" y="266700"/>
                </a:lnTo>
                <a:lnTo>
                  <a:pt x="50800" y="263525"/>
                </a:lnTo>
                <a:lnTo>
                  <a:pt x="31750" y="307975"/>
                </a:lnTo>
                <a:lnTo>
                  <a:pt x="44450" y="336550"/>
                </a:lnTo>
                <a:lnTo>
                  <a:pt x="79375" y="352425"/>
                </a:lnTo>
                <a:lnTo>
                  <a:pt x="101600" y="381000"/>
                </a:lnTo>
                <a:lnTo>
                  <a:pt x="104775" y="415925"/>
                </a:lnTo>
                <a:lnTo>
                  <a:pt x="123825" y="454025"/>
                </a:lnTo>
                <a:lnTo>
                  <a:pt x="155575" y="485775"/>
                </a:lnTo>
                <a:lnTo>
                  <a:pt x="174625" y="517525"/>
                </a:lnTo>
                <a:lnTo>
                  <a:pt x="184150" y="555625"/>
                </a:lnTo>
                <a:cubicBezTo>
                  <a:pt x="166158" y="561975"/>
                  <a:pt x="140758" y="566738"/>
                  <a:pt x="130175" y="574675"/>
                </a:cubicBezTo>
                <a:cubicBezTo>
                  <a:pt x="119592" y="582612"/>
                  <a:pt x="123825" y="593725"/>
                  <a:pt x="120650" y="603250"/>
                </a:cubicBezTo>
                <a:lnTo>
                  <a:pt x="174625" y="625475"/>
                </a:lnTo>
                <a:lnTo>
                  <a:pt x="225425" y="654050"/>
                </a:lnTo>
                <a:lnTo>
                  <a:pt x="196850" y="708025"/>
                </a:lnTo>
                <a:lnTo>
                  <a:pt x="190500" y="746125"/>
                </a:lnTo>
                <a:lnTo>
                  <a:pt x="196850" y="774700"/>
                </a:lnTo>
                <a:lnTo>
                  <a:pt x="244475" y="815975"/>
                </a:lnTo>
                <a:lnTo>
                  <a:pt x="276225" y="822325"/>
                </a:lnTo>
                <a:lnTo>
                  <a:pt x="311150" y="774700"/>
                </a:lnTo>
                <a:lnTo>
                  <a:pt x="333375" y="758825"/>
                </a:lnTo>
                <a:lnTo>
                  <a:pt x="352425" y="803275"/>
                </a:lnTo>
                <a:lnTo>
                  <a:pt x="368300" y="889000"/>
                </a:lnTo>
                <a:lnTo>
                  <a:pt x="396875" y="939800"/>
                </a:lnTo>
                <a:lnTo>
                  <a:pt x="450850" y="949325"/>
                </a:lnTo>
                <a:lnTo>
                  <a:pt x="476250" y="908050"/>
                </a:lnTo>
                <a:lnTo>
                  <a:pt x="419100" y="847725"/>
                </a:lnTo>
                <a:lnTo>
                  <a:pt x="400050" y="781050"/>
                </a:lnTo>
                <a:lnTo>
                  <a:pt x="444500" y="768350"/>
                </a:lnTo>
                <a:lnTo>
                  <a:pt x="533400" y="803275"/>
                </a:lnTo>
                <a:lnTo>
                  <a:pt x="568325" y="806450"/>
                </a:lnTo>
                <a:lnTo>
                  <a:pt x="530225" y="638175"/>
                </a:lnTo>
                <a:lnTo>
                  <a:pt x="514350" y="565150"/>
                </a:lnTo>
                <a:lnTo>
                  <a:pt x="504825" y="485775"/>
                </a:lnTo>
                <a:lnTo>
                  <a:pt x="600075" y="647700"/>
                </a:lnTo>
                <a:lnTo>
                  <a:pt x="647700" y="720725"/>
                </a:lnTo>
                <a:lnTo>
                  <a:pt x="676275" y="752475"/>
                </a:lnTo>
                <a:lnTo>
                  <a:pt x="711200" y="704850"/>
                </a:lnTo>
                <a:lnTo>
                  <a:pt x="714375" y="628650"/>
                </a:lnTo>
                <a:lnTo>
                  <a:pt x="762000" y="596900"/>
                </a:lnTo>
                <a:lnTo>
                  <a:pt x="809625" y="546100"/>
                </a:lnTo>
                <a:lnTo>
                  <a:pt x="819150" y="473075"/>
                </a:lnTo>
                <a:lnTo>
                  <a:pt x="774700" y="406400"/>
                </a:lnTo>
                <a:lnTo>
                  <a:pt x="762000" y="330200"/>
                </a:lnTo>
                <a:lnTo>
                  <a:pt x="742950" y="260350"/>
                </a:lnTo>
                <a:lnTo>
                  <a:pt x="679450" y="177800"/>
                </a:lnTo>
                <a:lnTo>
                  <a:pt x="628650" y="50800"/>
                </a:lnTo>
                <a:lnTo>
                  <a:pt x="577850" y="3175"/>
                </a:lnTo>
                <a:lnTo>
                  <a:pt x="92075" y="3175"/>
                </a:lnTo>
              </a:path>
            </a:pathLst>
          </a:custGeom>
          <a:solidFill>
            <a:srgbClr val="3366FF">
              <a:alpha val="40000"/>
            </a:srgbClr>
          </a:solidFill>
          <a:ln w="63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Rectangle 22"/>
          <p:cNvSpPr/>
          <p:nvPr/>
        </p:nvSpPr>
        <p:spPr>
          <a:xfrm>
            <a:off x="1232607" y="3792416"/>
            <a:ext cx="410369" cy="241177"/>
          </a:xfrm>
          <a:prstGeom prst="rect">
            <a:avLst/>
          </a:prstGeom>
          <a:noFill/>
        </p:spPr>
        <p:txBody>
          <a:bodyPr wrap="none" lIns="0" tIns="9144" rIns="0" bIns="9144">
            <a:spAutoFit/>
          </a:bodyPr>
          <a:lstStyle/>
          <a:p>
            <a:pPr algn="ctr">
              <a:lnSpc>
                <a:spcPts val="860"/>
              </a:lnSpc>
            </a:pPr>
            <a:r>
              <a:rPr lang="en-US" sz="800" b="1">
                <a:solidFill>
                  <a:schemeClr val="bg1"/>
                </a:solidFill>
                <a:latin typeface="Arial"/>
                <a:cs typeface="Arial"/>
              </a:rPr>
              <a:t>Klamath</a:t>
            </a:r>
          </a:p>
          <a:p>
            <a:pPr algn="ctr">
              <a:lnSpc>
                <a:spcPts val="860"/>
              </a:lnSpc>
            </a:pPr>
            <a:r>
              <a:rPr lang="en-US" sz="800" b="1">
                <a:solidFill>
                  <a:schemeClr val="bg1"/>
                </a:solidFill>
                <a:latin typeface="Arial"/>
                <a:cs typeface="Arial"/>
              </a:rPr>
              <a:t>Mts.</a:t>
            </a:r>
            <a:endParaRPr lang="en-US" sz="800" b="1">
              <a:solidFill>
                <a:schemeClr val="bg1"/>
              </a:solidFill>
            </a:endParaRPr>
          </a:p>
        </p:txBody>
      </p:sp>
      <p:sp>
        <p:nvSpPr>
          <p:cNvPr id="42" name="Rectangle 41"/>
          <p:cNvSpPr/>
          <p:nvPr/>
        </p:nvSpPr>
        <p:spPr>
          <a:xfrm>
            <a:off x="2060321" y="321732"/>
            <a:ext cx="479098" cy="264688"/>
          </a:xfrm>
          <a:prstGeom prst="rect">
            <a:avLst/>
          </a:prstGeom>
          <a:noFill/>
        </p:spPr>
        <p:txBody>
          <a:bodyPr wrap="none" lIns="0" tIns="9144" rIns="0" bIns="9144">
            <a:spAutoFit/>
          </a:bodyPr>
          <a:lstStyle/>
          <a:p>
            <a:pPr algn="ctr"/>
            <a:r>
              <a:rPr lang="en-US" sz="800" b="1">
                <a:solidFill>
                  <a:schemeClr val="bg1"/>
                </a:solidFill>
                <a:latin typeface="Arial"/>
                <a:cs typeface="Arial"/>
              </a:rPr>
              <a:t>North</a:t>
            </a:r>
          </a:p>
          <a:p>
            <a:pPr algn="ctr"/>
            <a:r>
              <a:rPr lang="en-US" sz="800" b="1">
                <a:solidFill>
                  <a:schemeClr val="bg1"/>
                </a:solidFill>
                <a:latin typeface="Arial"/>
                <a:cs typeface="Arial"/>
              </a:rPr>
              <a:t>Cascades</a:t>
            </a:r>
            <a:endParaRPr lang="en-US" sz="800" b="1">
              <a:solidFill>
                <a:schemeClr val="bg1"/>
              </a:solidFill>
            </a:endParaRPr>
          </a:p>
        </p:txBody>
      </p:sp>
      <p:sp>
        <p:nvSpPr>
          <p:cNvPr id="89" name="Rectangle 88"/>
          <p:cNvSpPr/>
          <p:nvPr/>
        </p:nvSpPr>
        <p:spPr>
          <a:xfrm>
            <a:off x="2304839" y="2290928"/>
            <a:ext cx="332148" cy="230832"/>
          </a:xfrm>
          <a:prstGeom prst="rect">
            <a:avLst/>
          </a:prstGeom>
        </p:spPr>
        <p:txBody>
          <a:bodyPr wrap="none">
            <a:spAutoFit/>
          </a:bodyPr>
          <a:lstStyle/>
          <a:p>
            <a:r>
              <a:rPr lang="en-US" sz="900" b="1">
                <a:latin typeface="Arial"/>
                <a:cs typeface="Arial"/>
              </a:rPr>
              <a:t>Cl.</a:t>
            </a:r>
            <a:endParaRPr lang="en-US" sz="900" b="1"/>
          </a:p>
        </p:txBody>
      </p:sp>
      <p:grpSp>
        <p:nvGrpSpPr>
          <p:cNvPr id="55" name="Group 54"/>
          <p:cNvGrpSpPr/>
          <p:nvPr/>
        </p:nvGrpSpPr>
        <p:grpSpPr>
          <a:xfrm>
            <a:off x="1016180" y="2868521"/>
            <a:ext cx="634820" cy="835646"/>
            <a:chOff x="1016180" y="2868521"/>
            <a:chExt cx="634820" cy="835646"/>
          </a:xfrm>
        </p:grpSpPr>
        <p:grpSp>
          <p:nvGrpSpPr>
            <p:cNvPr id="77" name="Group 76"/>
            <p:cNvGrpSpPr/>
            <p:nvPr/>
          </p:nvGrpSpPr>
          <p:grpSpPr>
            <a:xfrm>
              <a:off x="1016180" y="2889231"/>
              <a:ext cx="634820" cy="814936"/>
              <a:chOff x="1016180" y="2889231"/>
              <a:chExt cx="634820" cy="814936"/>
            </a:xfrm>
          </p:grpSpPr>
          <p:sp>
            <p:nvSpPr>
              <p:cNvPr id="73" name="Freeform 72"/>
              <p:cNvSpPr/>
              <p:nvPr/>
            </p:nvSpPr>
            <p:spPr>
              <a:xfrm>
                <a:off x="1016180" y="2889231"/>
                <a:ext cx="562725" cy="476381"/>
              </a:xfrm>
              <a:custGeom>
                <a:avLst/>
                <a:gdLst>
                  <a:gd name="connsiteX0" fmla="*/ 41275 w 596900"/>
                  <a:gd name="connsiteY0" fmla="*/ 247650 h 504825"/>
                  <a:gd name="connsiteX1" fmla="*/ 114300 w 596900"/>
                  <a:gd name="connsiteY1" fmla="*/ 158750 h 504825"/>
                  <a:gd name="connsiteX2" fmla="*/ 231775 w 596900"/>
                  <a:gd name="connsiteY2" fmla="*/ 88900 h 504825"/>
                  <a:gd name="connsiteX3" fmla="*/ 377825 w 596900"/>
                  <a:gd name="connsiteY3" fmla="*/ 22225 h 504825"/>
                  <a:gd name="connsiteX4" fmla="*/ 488950 w 596900"/>
                  <a:gd name="connsiteY4" fmla="*/ 0 h 504825"/>
                  <a:gd name="connsiteX5" fmla="*/ 574675 w 596900"/>
                  <a:gd name="connsiteY5" fmla="*/ 25400 h 504825"/>
                  <a:gd name="connsiteX6" fmla="*/ 596900 w 596900"/>
                  <a:gd name="connsiteY6" fmla="*/ 73025 h 504825"/>
                  <a:gd name="connsiteX7" fmla="*/ 596900 w 596900"/>
                  <a:gd name="connsiteY7" fmla="*/ 155575 h 504825"/>
                  <a:gd name="connsiteX8" fmla="*/ 568325 w 596900"/>
                  <a:gd name="connsiteY8" fmla="*/ 225425 h 504825"/>
                  <a:gd name="connsiteX9" fmla="*/ 492125 w 596900"/>
                  <a:gd name="connsiteY9" fmla="*/ 273050 h 504825"/>
                  <a:gd name="connsiteX10" fmla="*/ 346075 w 596900"/>
                  <a:gd name="connsiteY10" fmla="*/ 361950 h 504825"/>
                  <a:gd name="connsiteX11" fmla="*/ 273050 w 596900"/>
                  <a:gd name="connsiteY11" fmla="*/ 428625 h 504825"/>
                  <a:gd name="connsiteX12" fmla="*/ 222250 w 596900"/>
                  <a:gd name="connsiteY12" fmla="*/ 476250 h 504825"/>
                  <a:gd name="connsiteX13" fmla="*/ 152400 w 596900"/>
                  <a:gd name="connsiteY13" fmla="*/ 504825 h 504825"/>
                  <a:gd name="connsiteX14" fmla="*/ 69850 w 596900"/>
                  <a:gd name="connsiteY14" fmla="*/ 495300 h 504825"/>
                  <a:gd name="connsiteX15" fmla="*/ 19050 w 596900"/>
                  <a:gd name="connsiteY15" fmla="*/ 422275 h 504825"/>
                  <a:gd name="connsiteX16" fmla="*/ 0 w 596900"/>
                  <a:gd name="connsiteY16" fmla="*/ 333375 h 504825"/>
                  <a:gd name="connsiteX17" fmla="*/ 41275 w 596900"/>
                  <a:gd name="connsiteY17" fmla="*/ 247650 h 504825"/>
                  <a:gd name="connsiteX0" fmla="*/ 41275 w 596900"/>
                  <a:gd name="connsiteY0" fmla="*/ 247650 h 504825"/>
                  <a:gd name="connsiteX1" fmla="*/ 114300 w 596900"/>
                  <a:gd name="connsiteY1" fmla="*/ 158750 h 504825"/>
                  <a:gd name="connsiteX2" fmla="*/ 231775 w 596900"/>
                  <a:gd name="connsiteY2" fmla="*/ 88900 h 504825"/>
                  <a:gd name="connsiteX3" fmla="*/ 377825 w 596900"/>
                  <a:gd name="connsiteY3" fmla="*/ 22225 h 504825"/>
                  <a:gd name="connsiteX4" fmla="*/ 488950 w 596900"/>
                  <a:gd name="connsiteY4" fmla="*/ 0 h 504825"/>
                  <a:gd name="connsiteX5" fmla="*/ 574675 w 596900"/>
                  <a:gd name="connsiteY5" fmla="*/ 25400 h 504825"/>
                  <a:gd name="connsiteX6" fmla="*/ 596900 w 596900"/>
                  <a:gd name="connsiteY6" fmla="*/ 73025 h 504825"/>
                  <a:gd name="connsiteX7" fmla="*/ 590550 w 596900"/>
                  <a:gd name="connsiteY7" fmla="*/ 165100 h 504825"/>
                  <a:gd name="connsiteX8" fmla="*/ 568325 w 596900"/>
                  <a:gd name="connsiteY8" fmla="*/ 225425 h 504825"/>
                  <a:gd name="connsiteX9" fmla="*/ 492125 w 596900"/>
                  <a:gd name="connsiteY9" fmla="*/ 273050 h 504825"/>
                  <a:gd name="connsiteX10" fmla="*/ 346075 w 596900"/>
                  <a:gd name="connsiteY10" fmla="*/ 361950 h 504825"/>
                  <a:gd name="connsiteX11" fmla="*/ 273050 w 596900"/>
                  <a:gd name="connsiteY11" fmla="*/ 428625 h 504825"/>
                  <a:gd name="connsiteX12" fmla="*/ 222250 w 596900"/>
                  <a:gd name="connsiteY12" fmla="*/ 476250 h 504825"/>
                  <a:gd name="connsiteX13" fmla="*/ 152400 w 596900"/>
                  <a:gd name="connsiteY13" fmla="*/ 504825 h 504825"/>
                  <a:gd name="connsiteX14" fmla="*/ 69850 w 596900"/>
                  <a:gd name="connsiteY14" fmla="*/ 495300 h 504825"/>
                  <a:gd name="connsiteX15" fmla="*/ 19050 w 596900"/>
                  <a:gd name="connsiteY15" fmla="*/ 422275 h 504825"/>
                  <a:gd name="connsiteX16" fmla="*/ 0 w 596900"/>
                  <a:gd name="connsiteY16" fmla="*/ 333375 h 504825"/>
                  <a:gd name="connsiteX17" fmla="*/ 41275 w 596900"/>
                  <a:gd name="connsiteY17" fmla="*/ 247650 h 504825"/>
                  <a:gd name="connsiteX0" fmla="*/ 41275 w 590550"/>
                  <a:gd name="connsiteY0" fmla="*/ 247650 h 504825"/>
                  <a:gd name="connsiteX1" fmla="*/ 114300 w 590550"/>
                  <a:gd name="connsiteY1" fmla="*/ 158750 h 504825"/>
                  <a:gd name="connsiteX2" fmla="*/ 231775 w 590550"/>
                  <a:gd name="connsiteY2" fmla="*/ 88900 h 504825"/>
                  <a:gd name="connsiteX3" fmla="*/ 377825 w 590550"/>
                  <a:gd name="connsiteY3" fmla="*/ 22225 h 504825"/>
                  <a:gd name="connsiteX4" fmla="*/ 488950 w 590550"/>
                  <a:gd name="connsiteY4" fmla="*/ 0 h 504825"/>
                  <a:gd name="connsiteX5" fmla="*/ 574675 w 590550"/>
                  <a:gd name="connsiteY5" fmla="*/ 25400 h 504825"/>
                  <a:gd name="connsiteX6" fmla="*/ 571500 w 590550"/>
                  <a:gd name="connsiteY6" fmla="*/ 101600 h 504825"/>
                  <a:gd name="connsiteX7" fmla="*/ 590550 w 590550"/>
                  <a:gd name="connsiteY7" fmla="*/ 165100 h 504825"/>
                  <a:gd name="connsiteX8" fmla="*/ 568325 w 590550"/>
                  <a:gd name="connsiteY8" fmla="*/ 225425 h 504825"/>
                  <a:gd name="connsiteX9" fmla="*/ 492125 w 590550"/>
                  <a:gd name="connsiteY9" fmla="*/ 273050 h 504825"/>
                  <a:gd name="connsiteX10" fmla="*/ 346075 w 590550"/>
                  <a:gd name="connsiteY10" fmla="*/ 361950 h 504825"/>
                  <a:gd name="connsiteX11" fmla="*/ 273050 w 590550"/>
                  <a:gd name="connsiteY11" fmla="*/ 428625 h 504825"/>
                  <a:gd name="connsiteX12" fmla="*/ 222250 w 590550"/>
                  <a:gd name="connsiteY12" fmla="*/ 476250 h 504825"/>
                  <a:gd name="connsiteX13" fmla="*/ 152400 w 590550"/>
                  <a:gd name="connsiteY13" fmla="*/ 504825 h 504825"/>
                  <a:gd name="connsiteX14" fmla="*/ 69850 w 590550"/>
                  <a:gd name="connsiteY14" fmla="*/ 495300 h 504825"/>
                  <a:gd name="connsiteX15" fmla="*/ 19050 w 590550"/>
                  <a:gd name="connsiteY15" fmla="*/ 422275 h 504825"/>
                  <a:gd name="connsiteX16" fmla="*/ 0 w 590550"/>
                  <a:gd name="connsiteY16" fmla="*/ 333375 h 504825"/>
                  <a:gd name="connsiteX17" fmla="*/ 41275 w 590550"/>
                  <a:gd name="connsiteY17" fmla="*/ 247650 h 504825"/>
                  <a:gd name="connsiteX0" fmla="*/ 41275 w 590550"/>
                  <a:gd name="connsiteY0" fmla="*/ 247650 h 504825"/>
                  <a:gd name="connsiteX1" fmla="*/ 114300 w 590550"/>
                  <a:gd name="connsiteY1" fmla="*/ 158750 h 504825"/>
                  <a:gd name="connsiteX2" fmla="*/ 231775 w 590550"/>
                  <a:gd name="connsiteY2" fmla="*/ 88900 h 504825"/>
                  <a:gd name="connsiteX3" fmla="*/ 377825 w 590550"/>
                  <a:gd name="connsiteY3" fmla="*/ 22225 h 504825"/>
                  <a:gd name="connsiteX4" fmla="*/ 488950 w 590550"/>
                  <a:gd name="connsiteY4" fmla="*/ 0 h 504825"/>
                  <a:gd name="connsiteX5" fmla="*/ 527050 w 590550"/>
                  <a:gd name="connsiteY5" fmla="*/ 44450 h 504825"/>
                  <a:gd name="connsiteX6" fmla="*/ 571500 w 590550"/>
                  <a:gd name="connsiteY6" fmla="*/ 101600 h 504825"/>
                  <a:gd name="connsiteX7" fmla="*/ 590550 w 590550"/>
                  <a:gd name="connsiteY7" fmla="*/ 165100 h 504825"/>
                  <a:gd name="connsiteX8" fmla="*/ 568325 w 590550"/>
                  <a:gd name="connsiteY8" fmla="*/ 225425 h 504825"/>
                  <a:gd name="connsiteX9" fmla="*/ 492125 w 590550"/>
                  <a:gd name="connsiteY9" fmla="*/ 273050 h 504825"/>
                  <a:gd name="connsiteX10" fmla="*/ 346075 w 590550"/>
                  <a:gd name="connsiteY10" fmla="*/ 361950 h 504825"/>
                  <a:gd name="connsiteX11" fmla="*/ 273050 w 590550"/>
                  <a:gd name="connsiteY11" fmla="*/ 428625 h 504825"/>
                  <a:gd name="connsiteX12" fmla="*/ 222250 w 590550"/>
                  <a:gd name="connsiteY12" fmla="*/ 476250 h 504825"/>
                  <a:gd name="connsiteX13" fmla="*/ 152400 w 590550"/>
                  <a:gd name="connsiteY13" fmla="*/ 504825 h 504825"/>
                  <a:gd name="connsiteX14" fmla="*/ 69850 w 590550"/>
                  <a:gd name="connsiteY14" fmla="*/ 495300 h 504825"/>
                  <a:gd name="connsiteX15" fmla="*/ 19050 w 590550"/>
                  <a:gd name="connsiteY15" fmla="*/ 422275 h 504825"/>
                  <a:gd name="connsiteX16" fmla="*/ 0 w 590550"/>
                  <a:gd name="connsiteY16" fmla="*/ 333375 h 504825"/>
                  <a:gd name="connsiteX17" fmla="*/ 41275 w 590550"/>
                  <a:gd name="connsiteY17" fmla="*/ 247650 h 504825"/>
                  <a:gd name="connsiteX0" fmla="*/ 41275 w 590550"/>
                  <a:gd name="connsiteY0" fmla="*/ 225425 h 482600"/>
                  <a:gd name="connsiteX1" fmla="*/ 114300 w 590550"/>
                  <a:gd name="connsiteY1" fmla="*/ 136525 h 482600"/>
                  <a:gd name="connsiteX2" fmla="*/ 231775 w 590550"/>
                  <a:gd name="connsiteY2" fmla="*/ 66675 h 482600"/>
                  <a:gd name="connsiteX3" fmla="*/ 377825 w 590550"/>
                  <a:gd name="connsiteY3" fmla="*/ 0 h 482600"/>
                  <a:gd name="connsiteX4" fmla="*/ 473075 w 590550"/>
                  <a:gd name="connsiteY4" fmla="*/ 3175 h 482600"/>
                  <a:gd name="connsiteX5" fmla="*/ 527050 w 590550"/>
                  <a:gd name="connsiteY5" fmla="*/ 22225 h 482600"/>
                  <a:gd name="connsiteX6" fmla="*/ 571500 w 590550"/>
                  <a:gd name="connsiteY6" fmla="*/ 79375 h 482600"/>
                  <a:gd name="connsiteX7" fmla="*/ 590550 w 590550"/>
                  <a:gd name="connsiteY7" fmla="*/ 142875 h 482600"/>
                  <a:gd name="connsiteX8" fmla="*/ 568325 w 590550"/>
                  <a:gd name="connsiteY8" fmla="*/ 203200 h 482600"/>
                  <a:gd name="connsiteX9" fmla="*/ 492125 w 590550"/>
                  <a:gd name="connsiteY9" fmla="*/ 250825 h 482600"/>
                  <a:gd name="connsiteX10" fmla="*/ 346075 w 590550"/>
                  <a:gd name="connsiteY10" fmla="*/ 339725 h 482600"/>
                  <a:gd name="connsiteX11" fmla="*/ 273050 w 590550"/>
                  <a:gd name="connsiteY11" fmla="*/ 406400 h 482600"/>
                  <a:gd name="connsiteX12" fmla="*/ 222250 w 590550"/>
                  <a:gd name="connsiteY12" fmla="*/ 454025 h 482600"/>
                  <a:gd name="connsiteX13" fmla="*/ 152400 w 590550"/>
                  <a:gd name="connsiteY13" fmla="*/ 482600 h 482600"/>
                  <a:gd name="connsiteX14" fmla="*/ 69850 w 590550"/>
                  <a:gd name="connsiteY14" fmla="*/ 473075 h 482600"/>
                  <a:gd name="connsiteX15" fmla="*/ 19050 w 590550"/>
                  <a:gd name="connsiteY15" fmla="*/ 400050 h 482600"/>
                  <a:gd name="connsiteX16" fmla="*/ 0 w 590550"/>
                  <a:gd name="connsiteY16" fmla="*/ 311150 h 482600"/>
                  <a:gd name="connsiteX17" fmla="*/ 41275 w 590550"/>
                  <a:gd name="connsiteY17" fmla="*/ 225425 h 482600"/>
                  <a:gd name="connsiteX0" fmla="*/ 41275 w 590550"/>
                  <a:gd name="connsiteY0" fmla="*/ 222250 h 479425"/>
                  <a:gd name="connsiteX1" fmla="*/ 114300 w 590550"/>
                  <a:gd name="connsiteY1" fmla="*/ 133350 h 479425"/>
                  <a:gd name="connsiteX2" fmla="*/ 231775 w 590550"/>
                  <a:gd name="connsiteY2" fmla="*/ 63500 h 479425"/>
                  <a:gd name="connsiteX3" fmla="*/ 365125 w 590550"/>
                  <a:gd name="connsiteY3" fmla="*/ 12700 h 479425"/>
                  <a:gd name="connsiteX4" fmla="*/ 473075 w 590550"/>
                  <a:gd name="connsiteY4" fmla="*/ 0 h 479425"/>
                  <a:gd name="connsiteX5" fmla="*/ 527050 w 590550"/>
                  <a:gd name="connsiteY5" fmla="*/ 19050 h 479425"/>
                  <a:gd name="connsiteX6" fmla="*/ 571500 w 590550"/>
                  <a:gd name="connsiteY6" fmla="*/ 76200 h 479425"/>
                  <a:gd name="connsiteX7" fmla="*/ 590550 w 590550"/>
                  <a:gd name="connsiteY7" fmla="*/ 139700 h 479425"/>
                  <a:gd name="connsiteX8" fmla="*/ 568325 w 590550"/>
                  <a:gd name="connsiteY8" fmla="*/ 200025 h 479425"/>
                  <a:gd name="connsiteX9" fmla="*/ 492125 w 590550"/>
                  <a:gd name="connsiteY9" fmla="*/ 247650 h 479425"/>
                  <a:gd name="connsiteX10" fmla="*/ 346075 w 590550"/>
                  <a:gd name="connsiteY10" fmla="*/ 336550 h 479425"/>
                  <a:gd name="connsiteX11" fmla="*/ 273050 w 590550"/>
                  <a:gd name="connsiteY11" fmla="*/ 403225 h 479425"/>
                  <a:gd name="connsiteX12" fmla="*/ 222250 w 590550"/>
                  <a:gd name="connsiteY12" fmla="*/ 450850 h 479425"/>
                  <a:gd name="connsiteX13" fmla="*/ 152400 w 590550"/>
                  <a:gd name="connsiteY13" fmla="*/ 479425 h 479425"/>
                  <a:gd name="connsiteX14" fmla="*/ 69850 w 590550"/>
                  <a:gd name="connsiteY14" fmla="*/ 469900 h 479425"/>
                  <a:gd name="connsiteX15" fmla="*/ 19050 w 590550"/>
                  <a:gd name="connsiteY15" fmla="*/ 396875 h 479425"/>
                  <a:gd name="connsiteX16" fmla="*/ 0 w 590550"/>
                  <a:gd name="connsiteY16" fmla="*/ 307975 h 479425"/>
                  <a:gd name="connsiteX17" fmla="*/ 41275 w 590550"/>
                  <a:gd name="connsiteY17" fmla="*/ 222250 h 479425"/>
                  <a:gd name="connsiteX0" fmla="*/ 41275 w 590550"/>
                  <a:gd name="connsiteY0" fmla="*/ 222250 h 479425"/>
                  <a:gd name="connsiteX1" fmla="*/ 114300 w 590550"/>
                  <a:gd name="connsiteY1" fmla="*/ 133350 h 479425"/>
                  <a:gd name="connsiteX2" fmla="*/ 234950 w 590550"/>
                  <a:gd name="connsiteY2" fmla="*/ 85725 h 479425"/>
                  <a:gd name="connsiteX3" fmla="*/ 365125 w 590550"/>
                  <a:gd name="connsiteY3" fmla="*/ 12700 h 479425"/>
                  <a:gd name="connsiteX4" fmla="*/ 473075 w 590550"/>
                  <a:gd name="connsiteY4" fmla="*/ 0 h 479425"/>
                  <a:gd name="connsiteX5" fmla="*/ 527050 w 590550"/>
                  <a:gd name="connsiteY5" fmla="*/ 19050 h 479425"/>
                  <a:gd name="connsiteX6" fmla="*/ 571500 w 590550"/>
                  <a:gd name="connsiteY6" fmla="*/ 76200 h 479425"/>
                  <a:gd name="connsiteX7" fmla="*/ 590550 w 590550"/>
                  <a:gd name="connsiteY7" fmla="*/ 139700 h 479425"/>
                  <a:gd name="connsiteX8" fmla="*/ 568325 w 590550"/>
                  <a:gd name="connsiteY8" fmla="*/ 200025 h 479425"/>
                  <a:gd name="connsiteX9" fmla="*/ 492125 w 590550"/>
                  <a:gd name="connsiteY9" fmla="*/ 247650 h 479425"/>
                  <a:gd name="connsiteX10" fmla="*/ 346075 w 590550"/>
                  <a:gd name="connsiteY10" fmla="*/ 336550 h 479425"/>
                  <a:gd name="connsiteX11" fmla="*/ 273050 w 590550"/>
                  <a:gd name="connsiteY11" fmla="*/ 403225 h 479425"/>
                  <a:gd name="connsiteX12" fmla="*/ 222250 w 590550"/>
                  <a:gd name="connsiteY12" fmla="*/ 450850 h 479425"/>
                  <a:gd name="connsiteX13" fmla="*/ 152400 w 590550"/>
                  <a:gd name="connsiteY13" fmla="*/ 479425 h 479425"/>
                  <a:gd name="connsiteX14" fmla="*/ 69850 w 590550"/>
                  <a:gd name="connsiteY14" fmla="*/ 469900 h 479425"/>
                  <a:gd name="connsiteX15" fmla="*/ 19050 w 590550"/>
                  <a:gd name="connsiteY15" fmla="*/ 396875 h 479425"/>
                  <a:gd name="connsiteX16" fmla="*/ 0 w 590550"/>
                  <a:gd name="connsiteY16" fmla="*/ 307975 h 479425"/>
                  <a:gd name="connsiteX17" fmla="*/ 41275 w 590550"/>
                  <a:gd name="connsiteY17" fmla="*/ 222250 h 479425"/>
                  <a:gd name="connsiteX0" fmla="*/ 41275 w 590550"/>
                  <a:gd name="connsiteY0" fmla="*/ 222250 h 479425"/>
                  <a:gd name="connsiteX1" fmla="*/ 120650 w 590550"/>
                  <a:gd name="connsiteY1" fmla="*/ 152400 h 479425"/>
                  <a:gd name="connsiteX2" fmla="*/ 234950 w 590550"/>
                  <a:gd name="connsiteY2" fmla="*/ 85725 h 479425"/>
                  <a:gd name="connsiteX3" fmla="*/ 365125 w 590550"/>
                  <a:gd name="connsiteY3" fmla="*/ 12700 h 479425"/>
                  <a:gd name="connsiteX4" fmla="*/ 473075 w 590550"/>
                  <a:gd name="connsiteY4" fmla="*/ 0 h 479425"/>
                  <a:gd name="connsiteX5" fmla="*/ 527050 w 590550"/>
                  <a:gd name="connsiteY5" fmla="*/ 19050 h 479425"/>
                  <a:gd name="connsiteX6" fmla="*/ 571500 w 590550"/>
                  <a:gd name="connsiteY6" fmla="*/ 76200 h 479425"/>
                  <a:gd name="connsiteX7" fmla="*/ 590550 w 590550"/>
                  <a:gd name="connsiteY7" fmla="*/ 139700 h 479425"/>
                  <a:gd name="connsiteX8" fmla="*/ 568325 w 590550"/>
                  <a:gd name="connsiteY8" fmla="*/ 200025 h 479425"/>
                  <a:gd name="connsiteX9" fmla="*/ 492125 w 590550"/>
                  <a:gd name="connsiteY9" fmla="*/ 247650 h 479425"/>
                  <a:gd name="connsiteX10" fmla="*/ 346075 w 590550"/>
                  <a:gd name="connsiteY10" fmla="*/ 336550 h 479425"/>
                  <a:gd name="connsiteX11" fmla="*/ 273050 w 590550"/>
                  <a:gd name="connsiteY11" fmla="*/ 403225 h 479425"/>
                  <a:gd name="connsiteX12" fmla="*/ 222250 w 590550"/>
                  <a:gd name="connsiteY12" fmla="*/ 450850 h 479425"/>
                  <a:gd name="connsiteX13" fmla="*/ 152400 w 590550"/>
                  <a:gd name="connsiteY13" fmla="*/ 479425 h 479425"/>
                  <a:gd name="connsiteX14" fmla="*/ 69850 w 590550"/>
                  <a:gd name="connsiteY14" fmla="*/ 469900 h 479425"/>
                  <a:gd name="connsiteX15" fmla="*/ 19050 w 590550"/>
                  <a:gd name="connsiteY15" fmla="*/ 396875 h 479425"/>
                  <a:gd name="connsiteX16" fmla="*/ 0 w 590550"/>
                  <a:gd name="connsiteY16" fmla="*/ 307975 h 479425"/>
                  <a:gd name="connsiteX17" fmla="*/ 41275 w 590550"/>
                  <a:gd name="connsiteY17" fmla="*/ 222250 h 479425"/>
                  <a:gd name="connsiteX0" fmla="*/ 63500 w 590550"/>
                  <a:gd name="connsiteY0" fmla="*/ 231775 h 479425"/>
                  <a:gd name="connsiteX1" fmla="*/ 120650 w 590550"/>
                  <a:gd name="connsiteY1" fmla="*/ 152400 h 479425"/>
                  <a:gd name="connsiteX2" fmla="*/ 234950 w 590550"/>
                  <a:gd name="connsiteY2" fmla="*/ 85725 h 479425"/>
                  <a:gd name="connsiteX3" fmla="*/ 365125 w 590550"/>
                  <a:gd name="connsiteY3" fmla="*/ 12700 h 479425"/>
                  <a:gd name="connsiteX4" fmla="*/ 473075 w 590550"/>
                  <a:gd name="connsiteY4" fmla="*/ 0 h 479425"/>
                  <a:gd name="connsiteX5" fmla="*/ 527050 w 590550"/>
                  <a:gd name="connsiteY5" fmla="*/ 19050 h 479425"/>
                  <a:gd name="connsiteX6" fmla="*/ 571500 w 590550"/>
                  <a:gd name="connsiteY6" fmla="*/ 76200 h 479425"/>
                  <a:gd name="connsiteX7" fmla="*/ 590550 w 590550"/>
                  <a:gd name="connsiteY7" fmla="*/ 139700 h 479425"/>
                  <a:gd name="connsiteX8" fmla="*/ 568325 w 590550"/>
                  <a:gd name="connsiteY8" fmla="*/ 200025 h 479425"/>
                  <a:gd name="connsiteX9" fmla="*/ 492125 w 590550"/>
                  <a:gd name="connsiteY9" fmla="*/ 247650 h 479425"/>
                  <a:gd name="connsiteX10" fmla="*/ 346075 w 590550"/>
                  <a:gd name="connsiteY10" fmla="*/ 336550 h 479425"/>
                  <a:gd name="connsiteX11" fmla="*/ 273050 w 590550"/>
                  <a:gd name="connsiteY11" fmla="*/ 403225 h 479425"/>
                  <a:gd name="connsiteX12" fmla="*/ 222250 w 590550"/>
                  <a:gd name="connsiteY12" fmla="*/ 450850 h 479425"/>
                  <a:gd name="connsiteX13" fmla="*/ 152400 w 590550"/>
                  <a:gd name="connsiteY13" fmla="*/ 479425 h 479425"/>
                  <a:gd name="connsiteX14" fmla="*/ 69850 w 590550"/>
                  <a:gd name="connsiteY14" fmla="*/ 469900 h 479425"/>
                  <a:gd name="connsiteX15" fmla="*/ 19050 w 590550"/>
                  <a:gd name="connsiteY15" fmla="*/ 396875 h 479425"/>
                  <a:gd name="connsiteX16" fmla="*/ 0 w 590550"/>
                  <a:gd name="connsiteY16" fmla="*/ 307975 h 479425"/>
                  <a:gd name="connsiteX17" fmla="*/ 63500 w 590550"/>
                  <a:gd name="connsiteY17" fmla="*/ 231775 h 479425"/>
                  <a:gd name="connsiteX0" fmla="*/ 44450 w 571500"/>
                  <a:gd name="connsiteY0" fmla="*/ 231775 h 479425"/>
                  <a:gd name="connsiteX1" fmla="*/ 101600 w 571500"/>
                  <a:gd name="connsiteY1" fmla="*/ 152400 h 479425"/>
                  <a:gd name="connsiteX2" fmla="*/ 215900 w 571500"/>
                  <a:gd name="connsiteY2" fmla="*/ 85725 h 479425"/>
                  <a:gd name="connsiteX3" fmla="*/ 346075 w 571500"/>
                  <a:gd name="connsiteY3" fmla="*/ 12700 h 479425"/>
                  <a:gd name="connsiteX4" fmla="*/ 454025 w 571500"/>
                  <a:gd name="connsiteY4" fmla="*/ 0 h 479425"/>
                  <a:gd name="connsiteX5" fmla="*/ 508000 w 571500"/>
                  <a:gd name="connsiteY5" fmla="*/ 19050 h 479425"/>
                  <a:gd name="connsiteX6" fmla="*/ 552450 w 571500"/>
                  <a:gd name="connsiteY6" fmla="*/ 76200 h 479425"/>
                  <a:gd name="connsiteX7" fmla="*/ 571500 w 571500"/>
                  <a:gd name="connsiteY7" fmla="*/ 139700 h 479425"/>
                  <a:gd name="connsiteX8" fmla="*/ 549275 w 571500"/>
                  <a:gd name="connsiteY8" fmla="*/ 200025 h 479425"/>
                  <a:gd name="connsiteX9" fmla="*/ 473075 w 571500"/>
                  <a:gd name="connsiteY9" fmla="*/ 247650 h 479425"/>
                  <a:gd name="connsiteX10" fmla="*/ 327025 w 571500"/>
                  <a:gd name="connsiteY10" fmla="*/ 336550 h 479425"/>
                  <a:gd name="connsiteX11" fmla="*/ 254000 w 571500"/>
                  <a:gd name="connsiteY11" fmla="*/ 403225 h 479425"/>
                  <a:gd name="connsiteX12" fmla="*/ 203200 w 571500"/>
                  <a:gd name="connsiteY12" fmla="*/ 450850 h 479425"/>
                  <a:gd name="connsiteX13" fmla="*/ 133350 w 571500"/>
                  <a:gd name="connsiteY13" fmla="*/ 479425 h 479425"/>
                  <a:gd name="connsiteX14" fmla="*/ 50800 w 571500"/>
                  <a:gd name="connsiteY14" fmla="*/ 469900 h 479425"/>
                  <a:gd name="connsiteX15" fmla="*/ 0 w 571500"/>
                  <a:gd name="connsiteY15" fmla="*/ 396875 h 479425"/>
                  <a:gd name="connsiteX16" fmla="*/ 6350 w 571500"/>
                  <a:gd name="connsiteY16" fmla="*/ 307975 h 479425"/>
                  <a:gd name="connsiteX17" fmla="*/ 44450 w 571500"/>
                  <a:gd name="connsiteY17" fmla="*/ 231775 h 479425"/>
                  <a:gd name="connsiteX0" fmla="*/ 38100 w 565150"/>
                  <a:gd name="connsiteY0" fmla="*/ 231775 h 479425"/>
                  <a:gd name="connsiteX1" fmla="*/ 95250 w 565150"/>
                  <a:gd name="connsiteY1" fmla="*/ 152400 h 479425"/>
                  <a:gd name="connsiteX2" fmla="*/ 209550 w 565150"/>
                  <a:gd name="connsiteY2" fmla="*/ 85725 h 479425"/>
                  <a:gd name="connsiteX3" fmla="*/ 339725 w 565150"/>
                  <a:gd name="connsiteY3" fmla="*/ 12700 h 479425"/>
                  <a:gd name="connsiteX4" fmla="*/ 447675 w 565150"/>
                  <a:gd name="connsiteY4" fmla="*/ 0 h 479425"/>
                  <a:gd name="connsiteX5" fmla="*/ 501650 w 565150"/>
                  <a:gd name="connsiteY5" fmla="*/ 19050 h 479425"/>
                  <a:gd name="connsiteX6" fmla="*/ 546100 w 565150"/>
                  <a:gd name="connsiteY6" fmla="*/ 76200 h 479425"/>
                  <a:gd name="connsiteX7" fmla="*/ 565150 w 565150"/>
                  <a:gd name="connsiteY7" fmla="*/ 139700 h 479425"/>
                  <a:gd name="connsiteX8" fmla="*/ 542925 w 565150"/>
                  <a:gd name="connsiteY8" fmla="*/ 200025 h 479425"/>
                  <a:gd name="connsiteX9" fmla="*/ 466725 w 565150"/>
                  <a:gd name="connsiteY9" fmla="*/ 247650 h 479425"/>
                  <a:gd name="connsiteX10" fmla="*/ 320675 w 565150"/>
                  <a:gd name="connsiteY10" fmla="*/ 336550 h 479425"/>
                  <a:gd name="connsiteX11" fmla="*/ 247650 w 565150"/>
                  <a:gd name="connsiteY11" fmla="*/ 403225 h 479425"/>
                  <a:gd name="connsiteX12" fmla="*/ 196850 w 565150"/>
                  <a:gd name="connsiteY12" fmla="*/ 450850 h 479425"/>
                  <a:gd name="connsiteX13" fmla="*/ 127000 w 565150"/>
                  <a:gd name="connsiteY13" fmla="*/ 479425 h 479425"/>
                  <a:gd name="connsiteX14" fmla="*/ 44450 w 565150"/>
                  <a:gd name="connsiteY14" fmla="*/ 469900 h 479425"/>
                  <a:gd name="connsiteX15" fmla="*/ 19050 w 565150"/>
                  <a:gd name="connsiteY15" fmla="*/ 393700 h 479425"/>
                  <a:gd name="connsiteX16" fmla="*/ 0 w 565150"/>
                  <a:gd name="connsiteY16" fmla="*/ 307975 h 479425"/>
                  <a:gd name="connsiteX17" fmla="*/ 38100 w 565150"/>
                  <a:gd name="connsiteY17" fmla="*/ 231775 h 479425"/>
                  <a:gd name="connsiteX0" fmla="*/ 38100 w 565150"/>
                  <a:gd name="connsiteY0" fmla="*/ 231775 h 479475"/>
                  <a:gd name="connsiteX1" fmla="*/ 95250 w 565150"/>
                  <a:gd name="connsiteY1" fmla="*/ 152400 h 479475"/>
                  <a:gd name="connsiteX2" fmla="*/ 209550 w 565150"/>
                  <a:gd name="connsiteY2" fmla="*/ 85725 h 479475"/>
                  <a:gd name="connsiteX3" fmla="*/ 339725 w 565150"/>
                  <a:gd name="connsiteY3" fmla="*/ 12700 h 479475"/>
                  <a:gd name="connsiteX4" fmla="*/ 447675 w 565150"/>
                  <a:gd name="connsiteY4" fmla="*/ 0 h 479475"/>
                  <a:gd name="connsiteX5" fmla="*/ 501650 w 565150"/>
                  <a:gd name="connsiteY5" fmla="*/ 19050 h 479475"/>
                  <a:gd name="connsiteX6" fmla="*/ 546100 w 565150"/>
                  <a:gd name="connsiteY6" fmla="*/ 76200 h 479475"/>
                  <a:gd name="connsiteX7" fmla="*/ 565150 w 565150"/>
                  <a:gd name="connsiteY7" fmla="*/ 139700 h 479475"/>
                  <a:gd name="connsiteX8" fmla="*/ 542925 w 565150"/>
                  <a:gd name="connsiteY8" fmla="*/ 200025 h 479475"/>
                  <a:gd name="connsiteX9" fmla="*/ 466725 w 565150"/>
                  <a:gd name="connsiteY9" fmla="*/ 247650 h 479475"/>
                  <a:gd name="connsiteX10" fmla="*/ 320675 w 565150"/>
                  <a:gd name="connsiteY10" fmla="*/ 336550 h 479475"/>
                  <a:gd name="connsiteX11" fmla="*/ 247650 w 565150"/>
                  <a:gd name="connsiteY11" fmla="*/ 403225 h 479475"/>
                  <a:gd name="connsiteX12" fmla="*/ 196850 w 565150"/>
                  <a:gd name="connsiteY12" fmla="*/ 450850 h 479475"/>
                  <a:gd name="connsiteX13" fmla="*/ 127000 w 565150"/>
                  <a:gd name="connsiteY13" fmla="*/ 479425 h 479475"/>
                  <a:gd name="connsiteX14" fmla="*/ 69850 w 565150"/>
                  <a:gd name="connsiteY14" fmla="*/ 457200 h 479475"/>
                  <a:gd name="connsiteX15" fmla="*/ 19050 w 565150"/>
                  <a:gd name="connsiteY15" fmla="*/ 393700 h 479475"/>
                  <a:gd name="connsiteX16" fmla="*/ 0 w 565150"/>
                  <a:gd name="connsiteY16" fmla="*/ 307975 h 479475"/>
                  <a:gd name="connsiteX17" fmla="*/ 38100 w 565150"/>
                  <a:gd name="connsiteY17" fmla="*/ 231775 h 479475"/>
                  <a:gd name="connsiteX0" fmla="*/ 38100 w 565150"/>
                  <a:gd name="connsiteY0" fmla="*/ 231775 h 476312"/>
                  <a:gd name="connsiteX1" fmla="*/ 95250 w 565150"/>
                  <a:gd name="connsiteY1" fmla="*/ 152400 h 476312"/>
                  <a:gd name="connsiteX2" fmla="*/ 209550 w 565150"/>
                  <a:gd name="connsiteY2" fmla="*/ 85725 h 476312"/>
                  <a:gd name="connsiteX3" fmla="*/ 339725 w 565150"/>
                  <a:gd name="connsiteY3" fmla="*/ 12700 h 476312"/>
                  <a:gd name="connsiteX4" fmla="*/ 447675 w 565150"/>
                  <a:gd name="connsiteY4" fmla="*/ 0 h 476312"/>
                  <a:gd name="connsiteX5" fmla="*/ 501650 w 565150"/>
                  <a:gd name="connsiteY5" fmla="*/ 19050 h 476312"/>
                  <a:gd name="connsiteX6" fmla="*/ 546100 w 565150"/>
                  <a:gd name="connsiteY6" fmla="*/ 76200 h 476312"/>
                  <a:gd name="connsiteX7" fmla="*/ 565150 w 565150"/>
                  <a:gd name="connsiteY7" fmla="*/ 139700 h 476312"/>
                  <a:gd name="connsiteX8" fmla="*/ 542925 w 565150"/>
                  <a:gd name="connsiteY8" fmla="*/ 200025 h 476312"/>
                  <a:gd name="connsiteX9" fmla="*/ 466725 w 565150"/>
                  <a:gd name="connsiteY9" fmla="*/ 247650 h 476312"/>
                  <a:gd name="connsiteX10" fmla="*/ 320675 w 565150"/>
                  <a:gd name="connsiteY10" fmla="*/ 336550 h 476312"/>
                  <a:gd name="connsiteX11" fmla="*/ 247650 w 565150"/>
                  <a:gd name="connsiteY11" fmla="*/ 403225 h 476312"/>
                  <a:gd name="connsiteX12" fmla="*/ 196850 w 565150"/>
                  <a:gd name="connsiteY12" fmla="*/ 450850 h 476312"/>
                  <a:gd name="connsiteX13" fmla="*/ 149225 w 565150"/>
                  <a:gd name="connsiteY13" fmla="*/ 476250 h 476312"/>
                  <a:gd name="connsiteX14" fmla="*/ 69850 w 565150"/>
                  <a:gd name="connsiteY14" fmla="*/ 457200 h 476312"/>
                  <a:gd name="connsiteX15" fmla="*/ 19050 w 565150"/>
                  <a:gd name="connsiteY15" fmla="*/ 393700 h 476312"/>
                  <a:gd name="connsiteX16" fmla="*/ 0 w 565150"/>
                  <a:gd name="connsiteY16" fmla="*/ 307975 h 476312"/>
                  <a:gd name="connsiteX17" fmla="*/ 38100 w 565150"/>
                  <a:gd name="connsiteY17" fmla="*/ 231775 h 476312"/>
                  <a:gd name="connsiteX0" fmla="*/ 34925 w 561975"/>
                  <a:gd name="connsiteY0" fmla="*/ 231775 h 476312"/>
                  <a:gd name="connsiteX1" fmla="*/ 92075 w 561975"/>
                  <a:gd name="connsiteY1" fmla="*/ 152400 h 476312"/>
                  <a:gd name="connsiteX2" fmla="*/ 206375 w 561975"/>
                  <a:gd name="connsiteY2" fmla="*/ 85725 h 476312"/>
                  <a:gd name="connsiteX3" fmla="*/ 336550 w 561975"/>
                  <a:gd name="connsiteY3" fmla="*/ 12700 h 476312"/>
                  <a:gd name="connsiteX4" fmla="*/ 444500 w 561975"/>
                  <a:gd name="connsiteY4" fmla="*/ 0 h 476312"/>
                  <a:gd name="connsiteX5" fmla="*/ 498475 w 561975"/>
                  <a:gd name="connsiteY5" fmla="*/ 19050 h 476312"/>
                  <a:gd name="connsiteX6" fmla="*/ 542925 w 561975"/>
                  <a:gd name="connsiteY6" fmla="*/ 76200 h 476312"/>
                  <a:gd name="connsiteX7" fmla="*/ 561975 w 561975"/>
                  <a:gd name="connsiteY7" fmla="*/ 139700 h 476312"/>
                  <a:gd name="connsiteX8" fmla="*/ 539750 w 561975"/>
                  <a:gd name="connsiteY8" fmla="*/ 200025 h 476312"/>
                  <a:gd name="connsiteX9" fmla="*/ 463550 w 561975"/>
                  <a:gd name="connsiteY9" fmla="*/ 247650 h 476312"/>
                  <a:gd name="connsiteX10" fmla="*/ 317500 w 561975"/>
                  <a:gd name="connsiteY10" fmla="*/ 336550 h 476312"/>
                  <a:gd name="connsiteX11" fmla="*/ 244475 w 561975"/>
                  <a:gd name="connsiteY11" fmla="*/ 403225 h 476312"/>
                  <a:gd name="connsiteX12" fmla="*/ 193675 w 561975"/>
                  <a:gd name="connsiteY12" fmla="*/ 450850 h 476312"/>
                  <a:gd name="connsiteX13" fmla="*/ 146050 w 561975"/>
                  <a:gd name="connsiteY13" fmla="*/ 476250 h 476312"/>
                  <a:gd name="connsiteX14" fmla="*/ 66675 w 561975"/>
                  <a:gd name="connsiteY14" fmla="*/ 457200 h 476312"/>
                  <a:gd name="connsiteX15" fmla="*/ 15875 w 561975"/>
                  <a:gd name="connsiteY15" fmla="*/ 393700 h 476312"/>
                  <a:gd name="connsiteX16" fmla="*/ 0 w 561975"/>
                  <a:gd name="connsiteY16" fmla="*/ 320675 h 476312"/>
                  <a:gd name="connsiteX17" fmla="*/ 34925 w 561975"/>
                  <a:gd name="connsiteY17" fmla="*/ 231775 h 476312"/>
                  <a:gd name="connsiteX0" fmla="*/ 34925 w 561975"/>
                  <a:gd name="connsiteY0" fmla="*/ 231775 h 476312"/>
                  <a:gd name="connsiteX1" fmla="*/ 92075 w 561975"/>
                  <a:gd name="connsiteY1" fmla="*/ 152400 h 476312"/>
                  <a:gd name="connsiteX2" fmla="*/ 206375 w 561975"/>
                  <a:gd name="connsiteY2" fmla="*/ 85725 h 476312"/>
                  <a:gd name="connsiteX3" fmla="*/ 336550 w 561975"/>
                  <a:gd name="connsiteY3" fmla="*/ 12700 h 476312"/>
                  <a:gd name="connsiteX4" fmla="*/ 444500 w 561975"/>
                  <a:gd name="connsiteY4" fmla="*/ 0 h 476312"/>
                  <a:gd name="connsiteX5" fmla="*/ 498475 w 561975"/>
                  <a:gd name="connsiteY5" fmla="*/ 19050 h 476312"/>
                  <a:gd name="connsiteX6" fmla="*/ 542925 w 561975"/>
                  <a:gd name="connsiteY6" fmla="*/ 76200 h 476312"/>
                  <a:gd name="connsiteX7" fmla="*/ 561975 w 561975"/>
                  <a:gd name="connsiteY7" fmla="*/ 139700 h 476312"/>
                  <a:gd name="connsiteX8" fmla="*/ 539750 w 561975"/>
                  <a:gd name="connsiteY8" fmla="*/ 200025 h 476312"/>
                  <a:gd name="connsiteX9" fmla="*/ 463550 w 561975"/>
                  <a:gd name="connsiteY9" fmla="*/ 247650 h 476312"/>
                  <a:gd name="connsiteX10" fmla="*/ 317500 w 561975"/>
                  <a:gd name="connsiteY10" fmla="*/ 336550 h 476312"/>
                  <a:gd name="connsiteX11" fmla="*/ 244475 w 561975"/>
                  <a:gd name="connsiteY11" fmla="*/ 403225 h 476312"/>
                  <a:gd name="connsiteX12" fmla="*/ 193675 w 561975"/>
                  <a:gd name="connsiteY12" fmla="*/ 450850 h 476312"/>
                  <a:gd name="connsiteX13" fmla="*/ 146050 w 561975"/>
                  <a:gd name="connsiteY13" fmla="*/ 476250 h 476312"/>
                  <a:gd name="connsiteX14" fmla="*/ 66675 w 561975"/>
                  <a:gd name="connsiteY14" fmla="*/ 457200 h 476312"/>
                  <a:gd name="connsiteX15" fmla="*/ 15875 w 561975"/>
                  <a:gd name="connsiteY15" fmla="*/ 393700 h 476312"/>
                  <a:gd name="connsiteX16" fmla="*/ 0 w 561975"/>
                  <a:gd name="connsiteY16" fmla="*/ 320675 h 476312"/>
                  <a:gd name="connsiteX17" fmla="*/ 34925 w 561975"/>
                  <a:gd name="connsiteY17" fmla="*/ 231775 h 476312"/>
                  <a:gd name="connsiteX0" fmla="*/ 35675 w 562725"/>
                  <a:gd name="connsiteY0" fmla="*/ 231775 h 476312"/>
                  <a:gd name="connsiteX1" fmla="*/ 92825 w 562725"/>
                  <a:gd name="connsiteY1" fmla="*/ 15240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45225 w 562725"/>
                  <a:gd name="connsiteY11" fmla="*/ 403225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45225 w 562725"/>
                  <a:gd name="connsiteY11" fmla="*/ 403225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45225 w 562725"/>
                  <a:gd name="connsiteY11" fmla="*/ 403225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45225 w 562725"/>
                  <a:gd name="connsiteY11" fmla="*/ 403225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26175 w 562725"/>
                  <a:gd name="connsiteY11" fmla="*/ 381000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5075 w 562725"/>
                  <a:gd name="connsiteY10" fmla="*/ 307975 h 476312"/>
                  <a:gd name="connsiteX11" fmla="*/ 226175 w 562725"/>
                  <a:gd name="connsiteY11" fmla="*/ 381000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51600 w 562725"/>
                  <a:gd name="connsiteY9" fmla="*/ 241300 h 476312"/>
                  <a:gd name="connsiteX10" fmla="*/ 315075 w 562725"/>
                  <a:gd name="connsiteY10" fmla="*/ 307975 h 476312"/>
                  <a:gd name="connsiteX11" fmla="*/ 226175 w 562725"/>
                  <a:gd name="connsiteY11" fmla="*/ 381000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51600 w 562725"/>
                  <a:gd name="connsiteY9" fmla="*/ 241300 h 476381"/>
                  <a:gd name="connsiteX10" fmla="*/ 315075 w 562725"/>
                  <a:gd name="connsiteY10" fmla="*/ 307975 h 476381"/>
                  <a:gd name="connsiteX11" fmla="*/ 226175 w 562725"/>
                  <a:gd name="connsiteY11" fmla="*/ 3810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51600 w 562725"/>
                  <a:gd name="connsiteY9" fmla="*/ 241300 h 476381"/>
                  <a:gd name="connsiteX10" fmla="*/ 315075 w 562725"/>
                  <a:gd name="connsiteY10" fmla="*/ 307975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51600 w 562725"/>
                  <a:gd name="connsiteY9" fmla="*/ 241300 h 476381"/>
                  <a:gd name="connsiteX10" fmla="*/ 330950 w 562725"/>
                  <a:gd name="connsiteY10" fmla="*/ 3048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51600 w 562725"/>
                  <a:gd name="connsiteY9" fmla="*/ 241300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38900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38900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27775 w 562725"/>
                  <a:gd name="connsiteY10" fmla="*/ 28575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27775 w 562725"/>
                  <a:gd name="connsiteY10" fmla="*/ 28575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35725 w 562725"/>
                  <a:gd name="connsiteY9" fmla="*/ 228600 h 476381"/>
                  <a:gd name="connsiteX10" fmla="*/ 327775 w 562725"/>
                  <a:gd name="connsiteY10" fmla="*/ 28575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35725 w 562725"/>
                  <a:gd name="connsiteY9" fmla="*/ 228600 h 476381"/>
                  <a:gd name="connsiteX10" fmla="*/ 330950 w 562725"/>
                  <a:gd name="connsiteY10" fmla="*/ 295275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48425 w 562725"/>
                  <a:gd name="connsiteY9" fmla="*/ 231775 h 476381"/>
                  <a:gd name="connsiteX10" fmla="*/ 330950 w 562725"/>
                  <a:gd name="connsiteY10" fmla="*/ 295275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48425 w 562725"/>
                  <a:gd name="connsiteY9" fmla="*/ 231775 h 476381"/>
                  <a:gd name="connsiteX10" fmla="*/ 330950 w 562725"/>
                  <a:gd name="connsiteY10" fmla="*/ 3048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48425 w 562725"/>
                  <a:gd name="connsiteY9" fmla="*/ 231775 h 476381"/>
                  <a:gd name="connsiteX10" fmla="*/ 330950 w 562725"/>
                  <a:gd name="connsiteY10" fmla="*/ 3048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48425 w 562725"/>
                  <a:gd name="connsiteY9" fmla="*/ 231775 h 476381"/>
                  <a:gd name="connsiteX10" fmla="*/ 330950 w 562725"/>
                  <a:gd name="connsiteY10" fmla="*/ 304800 h 476381"/>
                  <a:gd name="connsiteX11" fmla="*/ 245225 w 562725"/>
                  <a:gd name="connsiteY11" fmla="*/ 377825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2725" h="476381">
                    <a:moveTo>
                      <a:pt x="35675" y="231775"/>
                    </a:moveTo>
                    <a:lnTo>
                      <a:pt x="102350" y="158750"/>
                    </a:lnTo>
                    <a:lnTo>
                      <a:pt x="207125" y="85725"/>
                    </a:lnTo>
                    <a:lnTo>
                      <a:pt x="337300" y="12700"/>
                    </a:lnTo>
                    <a:cubicBezTo>
                      <a:pt x="392333" y="-4233"/>
                      <a:pt x="409267" y="4233"/>
                      <a:pt x="445250" y="0"/>
                    </a:cubicBezTo>
                    <a:lnTo>
                      <a:pt x="499225" y="19050"/>
                    </a:lnTo>
                    <a:lnTo>
                      <a:pt x="543675" y="76200"/>
                    </a:lnTo>
                    <a:lnTo>
                      <a:pt x="562725" y="139700"/>
                    </a:lnTo>
                    <a:lnTo>
                      <a:pt x="534150" y="180975"/>
                    </a:lnTo>
                    <a:cubicBezTo>
                      <a:pt x="508750" y="196850"/>
                      <a:pt x="482292" y="211138"/>
                      <a:pt x="448425" y="231775"/>
                    </a:cubicBezTo>
                    <a:cubicBezTo>
                      <a:pt x="414558" y="252413"/>
                      <a:pt x="393392" y="262467"/>
                      <a:pt x="330950" y="304800"/>
                    </a:cubicBezTo>
                    <a:cubicBezTo>
                      <a:pt x="283325" y="349250"/>
                      <a:pt x="276975" y="352425"/>
                      <a:pt x="245225" y="377825"/>
                    </a:cubicBezTo>
                    <a:cubicBezTo>
                      <a:pt x="211358" y="413808"/>
                      <a:pt x="206067" y="421217"/>
                      <a:pt x="188075" y="447675"/>
                    </a:cubicBezTo>
                    <a:cubicBezTo>
                      <a:pt x="164792" y="457200"/>
                      <a:pt x="166908" y="474663"/>
                      <a:pt x="146800" y="476250"/>
                    </a:cubicBezTo>
                    <a:cubicBezTo>
                      <a:pt x="126692" y="477838"/>
                      <a:pt x="86475" y="464608"/>
                      <a:pt x="67425" y="457200"/>
                    </a:cubicBezTo>
                    <a:lnTo>
                      <a:pt x="16625" y="393700"/>
                    </a:lnTo>
                    <a:cubicBezTo>
                      <a:pt x="11333" y="369358"/>
                      <a:pt x="-3483" y="354542"/>
                      <a:pt x="750" y="320675"/>
                    </a:cubicBezTo>
                    <a:cubicBezTo>
                      <a:pt x="9217" y="268817"/>
                      <a:pt x="24033" y="261408"/>
                      <a:pt x="35675" y="231775"/>
                    </a:cubicBezTo>
                    <a:close/>
                  </a:path>
                </a:pathLst>
              </a:custGeom>
              <a:solidFill>
                <a:schemeClr val="accent3">
                  <a:lumMod val="75000"/>
                  <a:alpha val="92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1" name="Group 30"/>
              <p:cNvGrpSpPr/>
              <p:nvPr/>
            </p:nvGrpSpPr>
            <p:grpSpPr>
              <a:xfrm>
                <a:off x="1319742" y="3094566"/>
                <a:ext cx="331258" cy="609601"/>
                <a:chOff x="1319742" y="3094566"/>
                <a:chExt cx="331258" cy="609601"/>
              </a:xfrm>
            </p:grpSpPr>
            <p:sp>
              <p:nvSpPr>
                <p:cNvPr id="16" name="Freeform 15"/>
                <p:cNvSpPr/>
                <p:nvPr/>
              </p:nvSpPr>
              <p:spPr>
                <a:xfrm>
                  <a:off x="1435101" y="3467100"/>
                  <a:ext cx="64558" cy="237067"/>
                </a:xfrm>
                <a:custGeom>
                  <a:avLst/>
                  <a:gdLst>
                    <a:gd name="connsiteX0" fmla="*/ 16933 w 55033"/>
                    <a:gd name="connsiteY0" fmla="*/ 237067 h 237067"/>
                    <a:gd name="connsiteX1" fmla="*/ 0 w 55033"/>
                    <a:gd name="connsiteY1" fmla="*/ 173567 h 237067"/>
                    <a:gd name="connsiteX2" fmla="*/ 29633 w 55033"/>
                    <a:gd name="connsiteY2" fmla="*/ 97367 h 237067"/>
                    <a:gd name="connsiteX3" fmla="*/ 55033 w 55033"/>
                    <a:gd name="connsiteY3" fmla="*/ 59267 h 237067"/>
                    <a:gd name="connsiteX4" fmla="*/ 46567 w 55033"/>
                    <a:gd name="connsiteY4" fmla="*/ 0 h 237067"/>
                    <a:gd name="connsiteX0" fmla="*/ 16933 w 64558"/>
                    <a:gd name="connsiteY0" fmla="*/ 237067 h 237067"/>
                    <a:gd name="connsiteX1" fmla="*/ 0 w 64558"/>
                    <a:gd name="connsiteY1" fmla="*/ 173567 h 237067"/>
                    <a:gd name="connsiteX2" fmla="*/ 29633 w 64558"/>
                    <a:gd name="connsiteY2" fmla="*/ 97367 h 237067"/>
                    <a:gd name="connsiteX3" fmla="*/ 64558 w 64558"/>
                    <a:gd name="connsiteY3" fmla="*/ 56092 h 237067"/>
                    <a:gd name="connsiteX4" fmla="*/ 46567 w 64558"/>
                    <a:gd name="connsiteY4" fmla="*/ 0 h 237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58" h="237067">
                      <a:moveTo>
                        <a:pt x="16933" y="237067"/>
                      </a:moveTo>
                      <a:lnTo>
                        <a:pt x="0" y="173567"/>
                      </a:lnTo>
                      <a:lnTo>
                        <a:pt x="29633" y="97367"/>
                      </a:lnTo>
                      <a:lnTo>
                        <a:pt x="64558" y="56092"/>
                      </a:lnTo>
                      <a:cubicBezTo>
                        <a:pt x="61736" y="36336"/>
                        <a:pt x="49389" y="19756"/>
                        <a:pt x="46567" y="0"/>
                      </a:cubicBez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endParaRPr>
                </a:p>
              </p:txBody>
            </p:sp>
            <p:sp>
              <p:nvSpPr>
                <p:cNvPr id="24" name="Freeform 23"/>
                <p:cNvSpPr/>
                <p:nvPr/>
              </p:nvSpPr>
              <p:spPr>
                <a:xfrm>
                  <a:off x="1481667" y="3365500"/>
                  <a:ext cx="169333" cy="57150"/>
                </a:xfrm>
                <a:custGeom>
                  <a:avLst/>
                  <a:gdLst>
                    <a:gd name="connsiteX0" fmla="*/ 143933 w 143933"/>
                    <a:gd name="connsiteY0" fmla="*/ 50800 h 50800"/>
                    <a:gd name="connsiteX1" fmla="*/ 63500 w 143933"/>
                    <a:gd name="connsiteY1" fmla="*/ 33867 h 50800"/>
                    <a:gd name="connsiteX2" fmla="*/ 0 w 143933"/>
                    <a:gd name="connsiteY2" fmla="*/ 0 h 50800"/>
                    <a:gd name="connsiteX0" fmla="*/ 169333 w 169333"/>
                    <a:gd name="connsiteY0" fmla="*/ 57150 h 57150"/>
                    <a:gd name="connsiteX1" fmla="*/ 63500 w 169333"/>
                    <a:gd name="connsiteY1" fmla="*/ 33867 h 57150"/>
                    <a:gd name="connsiteX2" fmla="*/ 0 w 169333"/>
                    <a:gd name="connsiteY2" fmla="*/ 0 h 57150"/>
                  </a:gdLst>
                  <a:ahLst/>
                  <a:cxnLst>
                    <a:cxn ang="0">
                      <a:pos x="connsiteX0" y="connsiteY0"/>
                    </a:cxn>
                    <a:cxn ang="0">
                      <a:pos x="connsiteX1" y="connsiteY1"/>
                    </a:cxn>
                    <a:cxn ang="0">
                      <a:pos x="connsiteX2" y="connsiteY2"/>
                    </a:cxn>
                  </a:cxnLst>
                  <a:rect l="l" t="t" r="r" b="b"/>
                  <a:pathLst>
                    <a:path w="169333" h="57150">
                      <a:moveTo>
                        <a:pt x="169333" y="57150"/>
                      </a:moveTo>
                      <a:lnTo>
                        <a:pt x="63500" y="33867"/>
                      </a:lnTo>
                      <a:lnTo>
                        <a:pt x="0" y="0"/>
                      </a:ln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endParaRPr>
                </a:p>
              </p:txBody>
            </p:sp>
            <p:sp>
              <p:nvSpPr>
                <p:cNvPr id="25" name="Freeform 24"/>
                <p:cNvSpPr/>
                <p:nvPr/>
              </p:nvSpPr>
              <p:spPr>
                <a:xfrm>
                  <a:off x="1337733" y="3418417"/>
                  <a:ext cx="146050" cy="107950"/>
                </a:xfrm>
                <a:custGeom>
                  <a:avLst/>
                  <a:gdLst>
                    <a:gd name="connsiteX0" fmla="*/ 0 w 114300"/>
                    <a:gd name="connsiteY0" fmla="*/ 76200 h 76200"/>
                    <a:gd name="connsiteX1" fmla="*/ 67734 w 114300"/>
                    <a:gd name="connsiteY1" fmla="*/ 33866 h 76200"/>
                    <a:gd name="connsiteX2" fmla="*/ 114300 w 114300"/>
                    <a:gd name="connsiteY2" fmla="*/ 0 h 76200"/>
                    <a:gd name="connsiteX3" fmla="*/ 114300 w 114300"/>
                    <a:gd name="connsiteY3" fmla="*/ 0 h 76200"/>
                    <a:gd name="connsiteX0" fmla="*/ 0 w 114300"/>
                    <a:gd name="connsiteY0" fmla="*/ 76200 h 76200"/>
                    <a:gd name="connsiteX1" fmla="*/ 67734 w 114300"/>
                    <a:gd name="connsiteY1" fmla="*/ 56091 h 76200"/>
                    <a:gd name="connsiteX2" fmla="*/ 114300 w 114300"/>
                    <a:gd name="connsiteY2" fmla="*/ 0 h 76200"/>
                    <a:gd name="connsiteX3" fmla="*/ 114300 w 114300"/>
                    <a:gd name="connsiteY3" fmla="*/ 0 h 76200"/>
                    <a:gd name="connsiteX0" fmla="*/ 0 w 127000"/>
                    <a:gd name="connsiteY0" fmla="*/ 88900 h 88900"/>
                    <a:gd name="connsiteX1" fmla="*/ 80434 w 127000"/>
                    <a:gd name="connsiteY1" fmla="*/ 56091 h 88900"/>
                    <a:gd name="connsiteX2" fmla="*/ 127000 w 127000"/>
                    <a:gd name="connsiteY2" fmla="*/ 0 h 88900"/>
                    <a:gd name="connsiteX3" fmla="*/ 127000 w 127000"/>
                    <a:gd name="connsiteY3" fmla="*/ 0 h 88900"/>
                    <a:gd name="connsiteX0" fmla="*/ 0 w 146050"/>
                    <a:gd name="connsiteY0" fmla="*/ 107950 h 107950"/>
                    <a:gd name="connsiteX1" fmla="*/ 80434 w 146050"/>
                    <a:gd name="connsiteY1" fmla="*/ 75141 h 107950"/>
                    <a:gd name="connsiteX2" fmla="*/ 127000 w 146050"/>
                    <a:gd name="connsiteY2" fmla="*/ 19050 h 107950"/>
                    <a:gd name="connsiteX3" fmla="*/ 146050 w 146050"/>
                    <a:gd name="connsiteY3" fmla="*/ 0 h 107950"/>
                    <a:gd name="connsiteX0" fmla="*/ 0 w 146050"/>
                    <a:gd name="connsiteY0" fmla="*/ 107950 h 107950"/>
                    <a:gd name="connsiteX1" fmla="*/ 80434 w 146050"/>
                    <a:gd name="connsiteY1" fmla="*/ 75141 h 107950"/>
                    <a:gd name="connsiteX2" fmla="*/ 117475 w 146050"/>
                    <a:gd name="connsiteY2" fmla="*/ 47625 h 107950"/>
                    <a:gd name="connsiteX3" fmla="*/ 146050 w 146050"/>
                    <a:gd name="connsiteY3" fmla="*/ 0 h 107950"/>
                  </a:gdLst>
                  <a:ahLst/>
                  <a:cxnLst>
                    <a:cxn ang="0">
                      <a:pos x="connsiteX0" y="connsiteY0"/>
                    </a:cxn>
                    <a:cxn ang="0">
                      <a:pos x="connsiteX1" y="connsiteY1"/>
                    </a:cxn>
                    <a:cxn ang="0">
                      <a:pos x="connsiteX2" y="connsiteY2"/>
                    </a:cxn>
                    <a:cxn ang="0">
                      <a:pos x="connsiteX3" y="connsiteY3"/>
                    </a:cxn>
                  </a:cxnLst>
                  <a:rect l="l" t="t" r="r" b="b"/>
                  <a:pathLst>
                    <a:path w="146050" h="107950">
                      <a:moveTo>
                        <a:pt x="0" y="107950"/>
                      </a:moveTo>
                      <a:lnTo>
                        <a:pt x="80434" y="75141"/>
                      </a:lnTo>
                      <a:cubicBezTo>
                        <a:pt x="95956" y="56444"/>
                        <a:pt x="106539" y="60148"/>
                        <a:pt x="117475" y="47625"/>
                      </a:cubicBezTo>
                      <a:cubicBezTo>
                        <a:pt x="128411" y="35102"/>
                        <a:pt x="139700" y="6350"/>
                        <a:pt x="146050" y="0"/>
                      </a:cubicBez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endParaRPr>
                </a:p>
              </p:txBody>
            </p:sp>
            <p:sp>
              <p:nvSpPr>
                <p:cNvPr id="12" name="Freeform 11"/>
                <p:cNvSpPr/>
                <p:nvPr/>
              </p:nvSpPr>
              <p:spPr>
                <a:xfrm>
                  <a:off x="1319742" y="3094566"/>
                  <a:ext cx="305858" cy="541866"/>
                </a:xfrm>
                <a:custGeom>
                  <a:avLst/>
                  <a:gdLst>
                    <a:gd name="connsiteX0" fmla="*/ 245533 w 245533"/>
                    <a:gd name="connsiteY0" fmla="*/ 427566 h 427566"/>
                    <a:gd name="connsiteX1" fmla="*/ 143933 w 245533"/>
                    <a:gd name="connsiteY1" fmla="*/ 334433 h 427566"/>
                    <a:gd name="connsiteX2" fmla="*/ 105833 w 245533"/>
                    <a:gd name="connsiteY2" fmla="*/ 254000 h 427566"/>
                    <a:gd name="connsiteX3" fmla="*/ 101600 w 245533"/>
                    <a:gd name="connsiteY3" fmla="*/ 143933 h 427566"/>
                    <a:gd name="connsiteX4" fmla="*/ 46566 w 245533"/>
                    <a:gd name="connsiteY4" fmla="*/ 46566 h 427566"/>
                    <a:gd name="connsiteX5" fmla="*/ 0 w 245533"/>
                    <a:gd name="connsiteY5" fmla="*/ 0 h 427566"/>
                    <a:gd name="connsiteX0" fmla="*/ 283633 w 283633"/>
                    <a:gd name="connsiteY0" fmla="*/ 516466 h 516466"/>
                    <a:gd name="connsiteX1" fmla="*/ 182033 w 283633"/>
                    <a:gd name="connsiteY1" fmla="*/ 423333 h 516466"/>
                    <a:gd name="connsiteX2" fmla="*/ 143933 w 283633"/>
                    <a:gd name="connsiteY2" fmla="*/ 342900 h 516466"/>
                    <a:gd name="connsiteX3" fmla="*/ 139700 w 283633"/>
                    <a:gd name="connsiteY3" fmla="*/ 232833 h 516466"/>
                    <a:gd name="connsiteX4" fmla="*/ 84666 w 283633"/>
                    <a:gd name="connsiteY4" fmla="*/ 135466 h 516466"/>
                    <a:gd name="connsiteX5" fmla="*/ 0 w 283633"/>
                    <a:gd name="connsiteY5" fmla="*/ 0 h 516466"/>
                    <a:gd name="connsiteX0" fmla="*/ 283633 w 283633"/>
                    <a:gd name="connsiteY0" fmla="*/ 516466 h 516466"/>
                    <a:gd name="connsiteX1" fmla="*/ 182033 w 283633"/>
                    <a:gd name="connsiteY1" fmla="*/ 423333 h 516466"/>
                    <a:gd name="connsiteX2" fmla="*/ 143933 w 283633"/>
                    <a:gd name="connsiteY2" fmla="*/ 342900 h 516466"/>
                    <a:gd name="connsiteX3" fmla="*/ 139700 w 283633"/>
                    <a:gd name="connsiteY3" fmla="*/ 232833 h 516466"/>
                    <a:gd name="connsiteX4" fmla="*/ 75141 w 283633"/>
                    <a:gd name="connsiteY4" fmla="*/ 113241 h 516466"/>
                    <a:gd name="connsiteX5" fmla="*/ 0 w 283633"/>
                    <a:gd name="connsiteY5" fmla="*/ 0 h 516466"/>
                    <a:gd name="connsiteX0" fmla="*/ 296333 w 296333"/>
                    <a:gd name="connsiteY0" fmla="*/ 532341 h 532341"/>
                    <a:gd name="connsiteX1" fmla="*/ 194733 w 296333"/>
                    <a:gd name="connsiteY1" fmla="*/ 439208 h 532341"/>
                    <a:gd name="connsiteX2" fmla="*/ 156633 w 296333"/>
                    <a:gd name="connsiteY2" fmla="*/ 358775 h 532341"/>
                    <a:gd name="connsiteX3" fmla="*/ 152400 w 296333"/>
                    <a:gd name="connsiteY3" fmla="*/ 248708 h 532341"/>
                    <a:gd name="connsiteX4" fmla="*/ 87841 w 296333"/>
                    <a:gd name="connsiteY4" fmla="*/ 129116 h 532341"/>
                    <a:gd name="connsiteX5" fmla="*/ 0 w 296333"/>
                    <a:gd name="connsiteY5" fmla="*/ 0 h 532341"/>
                    <a:gd name="connsiteX0" fmla="*/ 305858 w 305858"/>
                    <a:gd name="connsiteY0" fmla="*/ 541866 h 541866"/>
                    <a:gd name="connsiteX1" fmla="*/ 204258 w 305858"/>
                    <a:gd name="connsiteY1" fmla="*/ 448733 h 541866"/>
                    <a:gd name="connsiteX2" fmla="*/ 166158 w 305858"/>
                    <a:gd name="connsiteY2" fmla="*/ 368300 h 541866"/>
                    <a:gd name="connsiteX3" fmla="*/ 161925 w 305858"/>
                    <a:gd name="connsiteY3" fmla="*/ 258233 h 541866"/>
                    <a:gd name="connsiteX4" fmla="*/ 97366 w 305858"/>
                    <a:gd name="connsiteY4" fmla="*/ 138641 h 541866"/>
                    <a:gd name="connsiteX5" fmla="*/ 0 w 305858"/>
                    <a:gd name="connsiteY5" fmla="*/ 0 h 541866"/>
                    <a:gd name="connsiteX0" fmla="*/ 305858 w 305858"/>
                    <a:gd name="connsiteY0" fmla="*/ 541866 h 541866"/>
                    <a:gd name="connsiteX1" fmla="*/ 204258 w 305858"/>
                    <a:gd name="connsiteY1" fmla="*/ 448733 h 541866"/>
                    <a:gd name="connsiteX2" fmla="*/ 166158 w 305858"/>
                    <a:gd name="connsiteY2" fmla="*/ 368300 h 541866"/>
                    <a:gd name="connsiteX3" fmla="*/ 161925 w 305858"/>
                    <a:gd name="connsiteY3" fmla="*/ 258233 h 541866"/>
                    <a:gd name="connsiteX4" fmla="*/ 97366 w 305858"/>
                    <a:gd name="connsiteY4" fmla="*/ 138641 h 541866"/>
                    <a:gd name="connsiteX5" fmla="*/ 0 w 305858"/>
                    <a:gd name="connsiteY5" fmla="*/ 0 h 541866"/>
                    <a:gd name="connsiteX0" fmla="*/ 305858 w 305858"/>
                    <a:gd name="connsiteY0" fmla="*/ 541866 h 541866"/>
                    <a:gd name="connsiteX1" fmla="*/ 204258 w 305858"/>
                    <a:gd name="connsiteY1" fmla="*/ 448733 h 541866"/>
                    <a:gd name="connsiteX2" fmla="*/ 166158 w 305858"/>
                    <a:gd name="connsiteY2" fmla="*/ 368300 h 541866"/>
                    <a:gd name="connsiteX3" fmla="*/ 161925 w 305858"/>
                    <a:gd name="connsiteY3" fmla="*/ 258233 h 541866"/>
                    <a:gd name="connsiteX4" fmla="*/ 97366 w 305858"/>
                    <a:gd name="connsiteY4" fmla="*/ 138641 h 541866"/>
                    <a:gd name="connsiteX5" fmla="*/ 0 w 305858"/>
                    <a:gd name="connsiteY5" fmla="*/ 0 h 541866"/>
                    <a:gd name="connsiteX0" fmla="*/ 305858 w 305858"/>
                    <a:gd name="connsiteY0" fmla="*/ 541866 h 541866"/>
                    <a:gd name="connsiteX1" fmla="*/ 204258 w 305858"/>
                    <a:gd name="connsiteY1" fmla="*/ 448733 h 541866"/>
                    <a:gd name="connsiteX2" fmla="*/ 166158 w 305858"/>
                    <a:gd name="connsiteY2" fmla="*/ 368300 h 541866"/>
                    <a:gd name="connsiteX3" fmla="*/ 161925 w 305858"/>
                    <a:gd name="connsiteY3" fmla="*/ 258233 h 541866"/>
                    <a:gd name="connsiteX4" fmla="*/ 110066 w 305858"/>
                    <a:gd name="connsiteY4" fmla="*/ 135466 h 541866"/>
                    <a:gd name="connsiteX5" fmla="*/ 0 w 305858"/>
                    <a:gd name="connsiteY5" fmla="*/ 0 h 54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58" h="541866">
                      <a:moveTo>
                        <a:pt x="305858" y="541866"/>
                      </a:moveTo>
                      <a:lnTo>
                        <a:pt x="204258" y="448733"/>
                      </a:lnTo>
                      <a:lnTo>
                        <a:pt x="166158" y="368300"/>
                      </a:lnTo>
                      <a:lnTo>
                        <a:pt x="161925" y="258233"/>
                      </a:lnTo>
                      <a:lnTo>
                        <a:pt x="110066" y="135466"/>
                      </a:lnTo>
                      <a:cubicBezTo>
                        <a:pt x="77611" y="89252"/>
                        <a:pt x="54680" y="81139"/>
                        <a:pt x="0" y="0"/>
                      </a:cubicBezTo>
                    </a:path>
                  </a:pathLst>
                </a:custGeom>
                <a:ln w="25400" cmpd="sng">
                  <a:solidFill>
                    <a:srgbClr val="FFFF00"/>
                  </a:solidFill>
                  <a:headEnd type="none"/>
                  <a:tailEnd type="stealth" w="lg"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endParaRPr>
                </a:p>
              </p:txBody>
            </p:sp>
          </p:grpSp>
        </p:grpSp>
        <p:sp>
          <p:nvSpPr>
            <p:cNvPr id="50" name="TextBox 49"/>
            <p:cNvSpPr txBox="1"/>
            <p:nvPr/>
          </p:nvSpPr>
          <p:spPr>
            <a:xfrm rot="20464700">
              <a:off x="1192256" y="2868521"/>
              <a:ext cx="421923" cy="230832"/>
            </a:xfrm>
            <a:prstGeom prst="rect">
              <a:avLst/>
            </a:prstGeom>
            <a:noFill/>
          </p:spPr>
          <p:txBody>
            <a:bodyPr wrap="none" rtlCol="0">
              <a:spAutoFit/>
            </a:bodyPr>
            <a:lstStyle/>
            <a:p>
              <a:r>
                <a:rPr lang="en-US" sz="900">
                  <a:latin typeface="Arial"/>
                  <a:cs typeface="Arial"/>
                </a:rPr>
                <a:t>U.G.</a:t>
              </a:r>
            </a:p>
          </p:txBody>
        </p:sp>
      </p:grpSp>
      <p:sp>
        <p:nvSpPr>
          <p:cNvPr id="2" name="Freeform 1"/>
          <p:cNvSpPr/>
          <p:nvPr/>
        </p:nvSpPr>
        <p:spPr>
          <a:xfrm>
            <a:off x="2689680" y="1577132"/>
            <a:ext cx="1318532" cy="1275832"/>
          </a:xfrm>
          <a:custGeom>
            <a:avLst/>
            <a:gdLst>
              <a:gd name="connsiteX0" fmla="*/ 970642 w 1283607"/>
              <a:gd name="connsiteY0" fmla="*/ 0 h 1279071"/>
              <a:gd name="connsiteX1" fmla="*/ 957035 w 1283607"/>
              <a:gd name="connsiteY1" fmla="*/ 68036 h 1279071"/>
              <a:gd name="connsiteX2" fmla="*/ 997857 w 1283607"/>
              <a:gd name="connsiteY2" fmla="*/ 149678 h 1279071"/>
              <a:gd name="connsiteX3" fmla="*/ 1038678 w 1283607"/>
              <a:gd name="connsiteY3" fmla="*/ 217714 h 1279071"/>
              <a:gd name="connsiteX4" fmla="*/ 1084035 w 1283607"/>
              <a:gd name="connsiteY4" fmla="*/ 231321 h 1279071"/>
              <a:gd name="connsiteX5" fmla="*/ 1143000 w 1283607"/>
              <a:gd name="connsiteY5" fmla="*/ 267607 h 1279071"/>
              <a:gd name="connsiteX6" fmla="*/ 1152071 w 1283607"/>
              <a:gd name="connsiteY6" fmla="*/ 335643 h 1279071"/>
              <a:gd name="connsiteX7" fmla="*/ 1120321 w 1283607"/>
              <a:gd name="connsiteY7" fmla="*/ 371928 h 1279071"/>
              <a:gd name="connsiteX8" fmla="*/ 1102178 w 1283607"/>
              <a:gd name="connsiteY8" fmla="*/ 453571 h 1279071"/>
              <a:gd name="connsiteX9" fmla="*/ 1088571 w 1283607"/>
              <a:gd name="connsiteY9" fmla="*/ 521607 h 1279071"/>
              <a:gd name="connsiteX10" fmla="*/ 1006928 w 1283607"/>
              <a:gd name="connsiteY10" fmla="*/ 553357 h 1279071"/>
              <a:gd name="connsiteX11" fmla="*/ 966107 w 1283607"/>
              <a:gd name="connsiteY11" fmla="*/ 521607 h 1279071"/>
              <a:gd name="connsiteX12" fmla="*/ 947964 w 1283607"/>
              <a:gd name="connsiteY12" fmla="*/ 453571 h 1279071"/>
              <a:gd name="connsiteX13" fmla="*/ 916214 w 1283607"/>
              <a:gd name="connsiteY13" fmla="*/ 426357 h 1279071"/>
              <a:gd name="connsiteX14" fmla="*/ 861785 w 1283607"/>
              <a:gd name="connsiteY14" fmla="*/ 421821 h 1279071"/>
              <a:gd name="connsiteX15" fmla="*/ 802821 w 1283607"/>
              <a:gd name="connsiteY15" fmla="*/ 439964 h 1279071"/>
              <a:gd name="connsiteX16" fmla="*/ 784678 w 1283607"/>
              <a:gd name="connsiteY16" fmla="*/ 471714 h 1279071"/>
              <a:gd name="connsiteX17" fmla="*/ 811892 w 1283607"/>
              <a:gd name="connsiteY17" fmla="*/ 526143 h 1279071"/>
              <a:gd name="connsiteX18" fmla="*/ 861785 w 1283607"/>
              <a:gd name="connsiteY18" fmla="*/ 585107 h 1279071"/>
              <a:gd name="connsiteX19" fmla="*/ 866321 w 1283607"/>
              <a:gd name="connsiteY19" fmla="*/ 648607 h 1279071"/>
              <a:gd name="connsiteX20" fmla="*/ 825500 w 1283607"/>
              <a:gd name="connsiteY20" fmla="*/ 653143 h 1279071"/>
              <a:gd name="connsiteX21" fmla="*/ 784678 w 1283607"/>
              <a:gd name="connsiteY21" fmla="*/ 607786 h 1279071"/>
              <a:gd name="connsiteX22" fmla="*/ 712107 w 1283607"/>
              <a:gd name="connsiteY22" fmla="*/ 607786 h 1279071"/>
              <a:gd name="connsiteX23" fmla="*/ 712107 w 1283607"/>
              <a:gd name="connsiteY23" fmla="*/ 607786 h 1279071"/>
              <a:gd name="connsiteX24" fmla="*/ 648607 w 1283607"/>
              <a:gd name="connsiteY24" fmla="*/ 616857 h 1279071"/>
              <a:gd name="connsiteX25" fmla="*/ 571500 w 1283607"/>
              <a:gd name="connsiteY25" fmla="*/ 580571 h 1279071"/>
              <a:gd name="connsiteX26" fmla="*/ 571500 w 1283607"/>
              <a:gd name="connsiteY26" fmla="*/ 580571 h 1279071"/>
              <a:gd name="connsiteX27" fmla="*/ 512535 w 1283607"/>
              <a:gd name="connsiteY27" fmla="*/ 553357 h 1279071"/>
              <a:gd name="connsiteX28" fmla="*/ 476250 w 1283607"/>
              <a:gd name="connsiteY28" fmla="*/ 589643 h 1279071"/>
              <a:gd name="connsiteX29" fmla="*/ 430892 w 1283607"/>
              <a:gd name="connsiteY29" fmla="*/ 598714 h 1279071"/>
              <a:gd name="connsiteX30" fmla="*/ 376464 w 1283607"/>
              <a:gd name="connsiteY30" fmla="*/ 585107 h 1279071"/>
              <a:gd name="connsiteX31" fmla="*/ 353785 w 1283607"/>
              <a:gd name="connsiteY31" fmla="*/ 625928 h 1279071"/>
              <a:gd name="connsiteX32" fmla="*/ 349250 w 1283607"/>
              <a:gd name="connsiteY32" fmla="*/ 671286 h 1279071"/>
              <a:gd name="connsiteX33" fmla="*/ 349250 w 1283607"/>
              <a:gd name="connsiteY33" fmla="*/ 671286 h 1279071"/>
              <a:gd name="connsiteX34" fmla="*/ 362857 w 1283607"/>
              <a:gd name="connsiteY34" fmla="*/ 730250 h 1279071"/>
              <a:gd name="connsiteX35" fmla="*/ 358321 w 1283607"/>
              <a:gd name="connsiteY35" fmla="*/ 780143 h 1279071"/>
              <a:gd name="connsiteX36" fmla="*/ 358321 w 1283607"/>
              <a:gd name="connsiteY36" fmla="*/ 780143 h 1279071"/>
              <a:gd name="connsiteX37" fmla="*/ 331107 w 1283607"/>
              <a:gd name="connsiteY37" fmla="*/ 721178 h 1279071"/>
              <a:gd name="connsiteX38" fmla="*/ 303892 w 1283607"/>
              <a:gd name="connsiteY38" fmla="*/ 693964 h 1279071"/>
              <a:gd name="connsiteX39" fmla="*/ 272142 w 1283607"/>
              <a:gd name="connsiteY39" fmla="*/ 721178 h 1279071"/>
              <a:gd name="connsiteX40" fmla="*/ 299357 w 1283607"/>
              <a:gd name="connsiteY40" fmla="*/ 766536 h 1279071"/>
              <a:gd name="connsiteX41" fmla="*/ 299357 w 1283607"/>
              <a:gd name="connsiteY41" fmla="*/ 766536 h 1279071"/>
              <a:gd name="connsiteX42" fmla="*/ 267607 w 1283607"/>
              <a:gd name="connsiteY42" fmla="*/ 834571 h 1279071"/>
              <a:gd name="connsiteX43" fmla="*/ 312964 w 1283607"/>
              <a:gd name="connsiteY43" fmla="*/ 870857 h 1279071"/>
              <a:gd name="connsiteX44" fmla="*/ 317500 w 1283607"/>
              <a:gd name="connsiteY44" fmla="*/ 929821 h 1279071"/>
              <a:gd name="connsiteX45" fmla="*/ 258535 w 1283607"/>
              <a:gd name="connsiteY45" fmla="*/ 947964 h 1279071"/>
              <a:gd name="connsiteX46" fmla="*/ 190500 w 1283607"/>
              <a:gd name="connsiteY46" fmla="*/ 952500 h 1279071"/>
              <a:gd name="connsiteX47" fmla="*/ 136071 w 1283607"/>
              <a:gd name="connsiteY47" fmla="*/ 934357 h 1279071"/>
              <a:gd name="connsiteX48" fmla="*/ 95250 w 1283607"/>
              <a:gd name="connsiteY48" fmla="*/ 920750 h 1279071"/>
              <a:gd name="connsiteX49" fmla="*/ 22678 w 1283607"/>
              <a:gd name="connsiteY49" fmla="*/ 929821 h 1279071"/>
              <a:gd name="connsiteX50" fmla="*/ 0 w 1283607"/>
              <a:gd name="connsiteY50" fmla="*/ 970643 h 1279071"/>
              <a:gd name="connsiteX51" fmla="*/ 54428 w 1283607"/>
              <a:gd name="connsiteY51" fmla="*/ 1002393 h 1279071"/>
              <a:gd name="connsiteX52" fmla="*/ 117928 w 1283607"/>
              <a:gd name="connsiteY52" fmla="*/ 979714 h 1279071"/>
              <a:gd name="connsiteX53" fmla="*/ 158750 w 1283607"/>
              <a:gd name="connsiteY53" fmla="*/ 984250 h 1279071"/>
              <a:gd name="connsiteX54" fmla="*/ 185964 w 1283607"/>
              <a:gd name="connsiteY54" fmla="*/ 1029607 h 1279071"/>
              <a:gd name="connsiteX55" fmla="*/ 158750 w 1283607"/>
              <a:gd name="connsiteY55" fmla="*/ 1074964 h 1279071"/>
              <a:gd name="connsiteX56" fmla="*/ 117928 w 1283607"/>
              <a:gd name="connsiteY56" fmla="*/ 1097643 h 1279071"/>
              <a:gd name="connsiteX57" fmla="*/ 68035 w 1283607"/>
              <a:gd name="connsiteY57" fmla="*/ 1120321 h 1279071"/>
              <a:gd name="connsiteX58" fmla="*/ 36285 w 1283607"/>
              <a:gd name="connsiteY58" fmla="*/ 1143000 h 1279071"/>
              <a:gd name="connsiteX59" fmla="*/ 27214 w 1283607"/>
              <a:gd name="connsiteY59" fmla="*/ 1192893 h 1279071"/>
              <a:gd name="connsiteX60" fmla="*/ 31750 w 1283607"/>
              <a:gd name="connsiteY60" fmla="*/ 1247321 h 1279071"/>
              <a:gd name="connsiteX61" fmla="*/ 77107 w 1283607"/>
              <a:gd name="connsiteY61" fmla="*/ 1260928 h 1279071"/>
              <a:gd name="connsiteX62" fmla="*/ 90714 w 1283607"/>
              <a:gd name="connsiteY62" fmla="*/ 1251857 h 1279071"/>
              <a:gd name="connsiteX63" fmla="*/ 90714 w 1283607"/>
              <a:gd name="connsiteY63" fmla="*/ 1251857 h 1279071"/>
              <a:gd name="connsiteX64" fmla="*/ 154214 w 1283607"/>
              <a:gd name="connsiteY64" fmla="*/ 1242786 h 1279071"/>
              <a:gd name="connsiteX65" fmla="*/ 181428 w 1283607"/>
              <a:gd name="connsiteY65" fmla="*/ 1274536 h 1279071"/>
              <a:gd name="connsiteX66" fmla="*/ 222250 w 1283607"/>
              <a:gd name="connsiteY66" fmla="*/ 1279071 h 1279071"/>
              <a:gd name="connsiteX67" fmla="*/ 272142 w 1283607"/>
              <a:gd name="connsiteY67" fmla="*/ 1242786 h 1279071"/>
              <a:gd name="connsiteX68" fmla="*/ 263071 w 1283607"/>
              <a:gd name="connsiteY68" fmla="*/ 1201964 h 1279071"/>
              <a:gd name="connsiteX69" fmla="*/ 208642 w 1283607"/>
              <a:gd name="connsiteY69" fmla="*/ 1183821 h 1279071"/>
              <a:gd name="connsiteX70" fmla="*/ 222250 w 1283607"/>
              <a:gd name="connsiteY70" fmla="*/ 1138464 h 1279071"/>
              <a:gd name="connsiteX71" fmla="*/ 258535 w 1283607"/>
              <a:gd name="connsiteY71" fmla="*/ 1120321 h 1279071"/>
              <a:gd name="connsiteX72" fmla="*/ 317500 w 1283607"/>
              <a:gd name="connsiteY72" fmla="*/ 1129393 h 1279071"/>
              <a:gd name="connsiteX73" fmla="*/ 308428 w 1283607"/>
              <a:gd name="connsiteY73" fmla="*/ 1179286 h 1279071"/>
              <a:gd name="connsiteX74" fmla="*/ 308428 w 1283607"/>
              <a:gd name="connsiteY74" fmla="*/ 1179286 h 1279071"/>
              <a:gd name="connsiteX75" fmla="*/ 371928 w 1283607"/>
              <a:gd name="connsiteY75" fmla="*/ 1179286 h 1279071"/>
              <a:gd name="connsiteX76" fmla="*/ 371928 w 1283607"/>
              <a:gd name="connsiteY76" fmla="*/ 1179286 h 1279071"/>
              <a:gd name="connsiteX77" fmla="*/ 390071 w 1283607"/>
              <a:gd name="connsiteY77" fmla="*/ 1120321 h 1279071"/>
              <a:gd name="connsiteX78" fmla="*/ 390071 w 1283607"/>
              <a:gd name="connsiteY78" fmla="*/ 1120321 h 1279071"/>
              <a:gd name="connsiteX79" fmla="*/ 408214 w 1283607"/>
              <a:gd name="connsiteY79" fmla="*/ 1043214 h 1279071"/>
              <a:gd name="connsiteX80" fmla="*/ 421821 w 1283607"/>
              <a:gd name="connsiteY80" fmla="*/ 1029607 h 1279071"/>
              <a:gd name="connsiteX81" fmla="*/ 467178 w 1283607"/>
              <a:gd name="connsiteY81" fmla="*/ 997857 h 1279071"/>
              <a:gd name="connsiteX82" fmla="*/ 426357 w 1283607"/>
              <a:gd name="connsiteY82" fmla="*/ 925286 h 1279071"/>
              <a:gd name="connsiteX83" fmla="*/ 480785 w 1283607"/>
              <a:gd name="connsiteY83" fmla="*/ 889000 h 1279071"/>
              <a:gd name="connsiteX84" fmla="*/ 562428 w 1283607"/>
              <a:gd name="connsiteY84" fmla="*/ 884464 h 1279071"/>
              <a:gd name="connsiteX85" fmla="*/ 621392 w 1283607"/>
              <a:gd name="connsiteY85" fmla="*/ 898071 h 1279071"/>
              <a:gd name="connsiteX86" fmla="*/ 576035 w 1283607"/>
              <a:gd name="connsiteY86" fmla="*/ 938893 h 1279071"/>
              <a:gd name="connsiteX87" fmla="*/ 562428 w 1283607"/>
              <a:gd name="connsiteY87" fmla="*/ 988786 h 1279071"/>
              <a:gd name="connsiteX88" fmla="*/ 589642 w 1283607"/>
              <a:gd name="connsiteY88" fmla="*/ 1025071 h 1279071"/>
              <a:gd name="connsiteX89" fmla="*/ 607785 w 1283607"/>
              <a:gd name="connsiteY89" fmla="*/ 1065893 h 1279071"/>
              <a:gd name="connsiteX90" fmla="*/ 607785 w 1283607"/>
              <a:gd name="connsiteY90" fmla="*/ 1065893 h 1279071"/>
              <a:gd name="connsiteX91" fmla="*/ 653142 w 1283607"/>
              <a:gd name="connsiteY91" fmla="*/ 1102178 h 1279071"/>
              <a:gd name="connsiteX92" fmla="*/ 725714 w 1283607"/>
              <a:gd name="connsiteY92" fmla="*/ 1093107 h 1279071"/>
              <a:gd name="connsiteX93" fmla="*/ 766535 w 1283607"/>
              <a:gd name="connsiteY93" fmla="*/ 1052286 h 1279071"/>
              <a:gd name="connsiteX94" fmla="*/ 852714 w 1283607"/>
              <a:gd name="connsiteY94" fmla="*/ 1034143 h 1279071"/>
              <a:gd name="connsiteX95" fmla="*/ 889000 w 1283607"/>
              <a:gd name="connsiteY95" fmla="*/ 984250 h 1279071"/>
              <a:gd name="connsiteX96" fmla="*/ 947964 w 1283607"/>
              <a:gd name="connsiteY96" fmla="*/ 947964 h 1279071"/>
              <a:gd name="connsiteX97" fmla="*/ 1011464 w 1283607"/>
              <a:gd name="connsiteY97" fmla="*/ 961571 h 1279071"/>
              <a:gd name="connsiteX98" fmla="*/ 1020535 w 1283607"/>
              <a:gd name="connsiteY98" fmla="*/ 902607 h 1279071"/>
              <a:gd name="connsiteX99" fmla="*/ 1070428 w 1283607"/>
              <a:gd name="connsiteY99" fmla="*/ 870857 h 1279071"/>
              <a:gd name="connsiteX100" fmla="*/ 1061357 w 1283607"/>
              <a:gd name="connsiteY100" fmla="*/ 807357 h 1279071"/>
              <a:gd name="connsiteX101" fmla="*/ 1025071 w 1283607"/>
              <a:gd name="connsiteY101" fmla="*/ 757464 h 1279071"/>
              <a:gd name="connsiteX102" fmla="*/ 1061357 w 1283607"/>
              <a:gd name="connsiteY102" fmla="*/ 739321 h 1279071"/>
              <a:gd name="connsiteX103" fmla="*/ 1133928 w 1283607"/>
              <a:gd name="connsiteY103" fmla="*/ 748393 h 1279071"/>
              <a:gd name="connsiteX104" fmla="*/ 1170214 w 1283607"/>
              <a:gd name="connsiteY104" fmla="*/ 680357 h 1279071"/>
              <a:gd name="connsiteX105" fmla="*/ 1179285 w 1283607"/>
              <a:gd name="connsiteY105" fmla="*/ 630464 h 1279071"/>
              <a:gd name="connsiteX106" fmla="*/ 1120321 w 1283607"/>
              <a:gd name="connsiteY106" fmla="*/ 657678 h 1279071"/>
              <a:gd name="connsiteX107" fmla="*/ 1120321 w 1283607"/>
              <a:gd name="connsiteY107" fmla="*/ 657678 h 1279071"/>
              <a:gd name="connsiteX108" fmla="*/ 1138464 w 1283607"/>
              <a:gd name="connsiteY108" fmla="*/ 580571 h 1279071"/>
              <a:gd name="connsiteX109" fmla="*/ 1179285 w 1283607"/>
              <a:gd name="connsiteY109" fmla="*/ 548821 h 1279071"/>
              <a:gd name="connsiteX110" fmla="*/ 1211035 w 1283607"/>
              <a:gd name="connsiteY110" fmla="*/ 526143 h 1279071"/>
              <a:gd name="connsiteX111" fmla="*/ 1242785 w 1283607"/>
              <a:gd name="connsiteY111" fmla="*/ 566964 h 1279071"/>
              <a:gd name="connsiteX112" fmla="*/ 1251857 w 1283607"/>
              <a:gd name="connsiteY112" fmla="*/ 625928 h 1279071"/>
              <a:gd name="connsiteX113" fmla="*/ 1283607 w 1283607"/>
              <a:gd name="connsiteY113" fmla="*/ 639536 h 1279071"/>
              <a:gd name="connsiteX114" fmla="*/ 1283607 w 1283607"/>
              <a:gd name="connsiteY114" fmla="*/ 639536 h 1279071"/>
              <a:gd name="connsiteX0" fmla="*/ 1285459 w 1285459"/>
              <a:gd name="connsiteY0" fmla="*/ 189541 h 1211035"/>
              <a:gd name="connsiteX1" fmla="*/ 957035 w 1285459"/>
              <a:gd name="connsiteY1" fmla="*/ 0 h 1211035"/>
              <a:gd name="connsiteX2" fmla="*/ 997857 w 1285459"/>
              <a:gd name="connsiteY2" fmla="*/ 81642 h 1211035"/>
              <a:gd name="connsiteX3" fmla="*/ 1038678 w 1285459"/>
              <a:gd name="connsiteY3" fmla="*/ 149678 h 1211035"/>
              <a:gd name="connsiteX4" fmla="*/ 1084035 w 1285459"/>
              <a:gd name="connsiteY4" fmla="*/ 163285 h 1211035"/>
              <a:gd name="connsiteX5" fmla="*/ 1143000 w 1285459"/>
              <a:gd name="connsiteY5" fmla="*/ 199571 h 1211035"/>
              <a:gd name="connsiteX6" fmla="*/ 1152071 w 1285459"/>
              <a:gd name="connsiteY6" fmla="*/ 267607 h 1211035"/>
              <a:gd name="connsiteX7" fmla="*/ 1120321 w 1285459"/>
              <a:gd name="connsiteY7" fmla="*/ 303892 h 1211035"/>
              <a:gd name="connsiteX8" fmla="*/ 1102178 w 1285459"/>
              <a:gd name="connsiteY8" fmla="*/ 385535 h 1211035"/>
              <a:gd name="connsiteX9" fmla="*/ 1088571 w 1285459"/>
              <a:gd name="connsiteY9" fmla="*/ 453571 h 1211035"/>
              <a:gd name="connsiteX10" fmla="*/ 1006928 w 1285459"/>
              <a:gd name="connsiteY10" fmla="*/ 485321 h 1211035"/>
              <a:gd name="connsiteX11" fmla="*/ 966107 w 1285459"/>
              <a:gd name="connsiteY11" fmla="*/ 453571 h 1211035"/>
              <a:gd name="connsiteX12" fmla="*/ 947964 w 1285459"/>
              <a:gd name="connsiteY12" fmla="*/ 385535 h 1211035"/>
              <a:gd name="connsiteX13" fmla="*/ 916214 w 1285459"/>
              <a:gd name="connsiteY13" fmla="*/ 358321 h 1211035"/>
              <a:gd name="connsiteX14" fmla="*/ 861785 w 1285459"/>
              <a:gd name="connsiteY14" fmla="*/ 353785 h 1211035"/>
              <a:gd name="connsiteX15" fmla="*/ 802821 w 1285459"/>
              <a:gd name="connsiteY15" fmla="*/ 371928 h 1211035"/>
              <a:gd name="connsiteX16" fmla="*/ 784678 w 1285459"/>
              <a:gd name="connsiteY16" fmla="*/ 403678 h 1211035"/>
              <a:gd name="connsiteX17" fmla="*/ 811892 w 1285459"/>
              <a:gd name="connsiteY17" fmla="*/ 458107 h 1211035"/>
              <a:gd name="connsiteX18" fmla="*/ 861785 w 1285459"/>
              <a:gd name="connsiteY18" fmla="*/ 517071 h 1211035"/>
              <a:gd name="connsiteX19" fmla="*/ 866321 w 1285459"/>
              <a:gd name="connsiteY19" fmla="*/ 580571 h 1211035"/>
              <a:gd name="connsiteX20" fmla="*/ 825500 w 1285459"/>
              <a:gd name="connsiteY20" fmla="*/ 585107 h 1211035"/>
              <a:gd name="connsiteX21" fmla="*/ 784678 w 1285459"/>
              <a:gd name="connsiteY21" fmla="*/ 539750 h 1211035"/>
              <a:gd name="connsiteX22" fmla="*/ 712107 w 1285459"/>
              <a:gd name="connsiteY22" fmla="*/ 539750 h 1211035"/>
              <a:gd name="connsiteX23" fmla="*/ 712107 w 1285459"/>
              <a:gd name="connsiteY23" fmla="*/ 539750 h 1211035"/>
              <a:gd name="connsiteX24" fmla="*/ 648607 w 1285459"/>
              <a:gd name="connsiteY24" fmla="*/ 548821 h 1211035"/>
              <a:gd name="connsiteX25" fmla="*/ 571500 w 1285459"/>
              <a:gd name="connsiteY25" fmla="*/ 512535 h 1211035"/>
              <a:gd name="connsiteX26" fmla="*/ 571500 w 1285459"/>
              <a:gd name="connsiteY26" fmla="*/ 512535 h 1211035"/>
              <a:gd name="connsiteX27" fmla="*/ 512535 w 1285459"/>
              <a:gd name="connsiteY27" fmla="*/ 485321 h 1211035"/>
              <a:gd name="connsiteX28" fmla="*/ 476250 w 1285459"/>
              <a:gd name="connsiteY28" fmla="*/ 521607 h 1211035"/>
              <a:gd name="connsiteX29" fmla="*/ 430892 w 1285459"/>
              <a:gd name="connsiteY29" fmla="*/ 530678 h 1211035"/>
              <a:gd name="connsiteX30" fmla="*/ 376464 w 1285459"/>
              <a:gd name="connsiteY30" fmla="*/ 517071 h 1211035"/>
              <a:gd name="connsiteX31" fmla="*/ 353785 w 1285459"/>
              <a:gd name="connsiteY31" fmla="*/ 557892 h 1211035"/>
              <a:gd name="connsiteX32" fmla="*/ 349250 w 1285459"/>
              <a:gd name="connsiteY32" fmla="*/ 603250 h 1211035"/>
              <a:gd name="connsiteX33" fmla="*/ 349250 w 1285459"/>
              <a:gd name="connsiteY33" fmla="*/ 603250 h 1211035"/>
              <a:gd name="connsiteX34" fmla="*/ 362857 w 1285459"/>
              <a:gd name="connsiteY34" fmla="*/ 662214 h 1211035"/>
              <a:gd name="connsiteX35" fmla="*/ 358321 w 1285459"/>
              <a:gd name="connsiteY35" fmla="*/ 712107 h 1211035"/>
              <a:gd name="connsiteX36" fmla="*/ 358321 w 1285459"/>
              <a:gd name="connsiteY36" fmla="*/ 712107 h 1211035"/>
              <a:gd name="connsiteX37" fmla="*/ 331107 w 1285459"/>
              <a:gd name="connsiteY37" fmla="*/ 653142 h 1211035"/>
              <a:gd name="connsiteX38" fmla="*/ 303892 w 1285459"/>
              <a:gd name="connsiteY38" fmla="*/ 625928 h 1211035"/>
              <a:gd name="connsiteX39" fmla="*/ 272142 w 1285459"/>
              <a:gd name="connsiteY39" fmla="*/ 653142 h 1211035"/>
              <a:gd name="connsiteX40" fmla="*/ 299357 w 1285459"/>
              <a:gd name="connsiteY40" fmla="*/ 698500 h 1211035"/>
              <a:gd name="connsiteX41" fmla="*/ 299357 w 1285459"/>
              <a:gd name="connsiteY41" fmla="*/ 698500 h 1211035"/>
              <a:gd name="connsiteX42" fmla="*/ 267607 w 1285459"/>
              <a:gd name="connsiteY42" fmla="*/ 766535 h 1211035"/>
              <a:gd name="connsiteX43" fmla="*/ 312964 w 1285459"/>
              <a:gd name="connsiteY43" fmla="*/ 802821 h 1211035"/>
              <a:gd name="connsiteX44" fmla="*/ 317500 w 1285459"/>
              <a:gd name="connsiteY44" fmla="*/ 861785 h 1211035"/>
              <a:gd name="connsiteX45" fmla="*/ 258535 w 1285459"/>
              <a:gd name="connsiteY45" fmla="*/ 879928 h 1211035"/>
              <a:gd name="connsiteX46" fmla="*/ 190500 w 1285459"/>
              <a:gd name="connsiteY46" fmla="*/ 884464 h 1211035"/>
              <a:gd name="connsiteX47" fmla="*/ 136071 w 1285459"/>
              <a:gd name="connsiteY47" fmla="*/ 866321 h 1211035"/>
              <a:gd name="connsiteX48" fmla="*/ 95250 w 1285459"/>
              <a:gd name="connsiteY48" fmla="*/ 852714 h 1211035"/>
              <a:gd name="connsiteX49" fmla="*/ 22678 w 1285459"/>
              <a:gd name="connsiteY49" fmla="*/ 861785 h 1211035"/>
              <a:gd name="connsiteX50" fmla="*/ 0 w 1285459"/>
              <a:gd name="connsiteY50" fmla="*/ 902607 h 1211035"/>
              <a:gd name="connsiteX51" fmla="*/ 54428 w 1285459"/>
              <a:gd name="connsiteY51" fmla="*/ 934357 h 1211035"/>
              <a:gd name="connsiteX52" fmla="*/ 117928 w 1285459"/>
              <a:gd name="connsiteY52" fmla="*/ 911678 h 1211035"/>
              <a:gd name="connsiteX53" fmla="*/ 158750 w 1285459"/>
              <a:gd name="connsiteY53" fmla="*/ 916214 h 1211035"/>
              <a:gd name="connsiteX54" fmla="*/ 185964 w 1285459"/>
              <a:gd name="connsiteY54" fmla="*/ 961571 h 1211035"/>
              <a:gd name="connsiteX55" fmla="*/ 158750 w 1285459"/>
              <a:gd name="connsiteY55" fmla="*/ 1006928 h 1211035"/>
              <a:gd name="connsiteX56" fmla="*/ 117928 w 1285459"/>
              <a:gd name="connsiteY56" fmla="*/ 1029607 h 1211035"/>
              <a:gd name="connsiteX57" fmla="*/ 68035 w 1285459"/>
              <a:gd name="connsiteY57" fmla="*/ 1052285 h 1211035"/>
              <a:gd name="connsiteX58" fmla="*/ 36285 w 1285459"/>
              <a:gd name="connsiteY58" fmla="*/ 1074964 h 1211035"/>
              <a:gd name="connsiteX59" fmla="*/ 27214 w 1285459"/>
              <a:gd name="connsiteY59" fmla="*/ 1124857 h 1211035"/>
              <a:gd name="connsiteX60" fmla="*/ 31750 w 1285459"/>
              <a:gd name="connsiteY60" fmla="*/ 1179285 h 1211035"/>
              <a:gd name="connsiteX61" fmla="*/ 77107 w 1285459"/>
              <a:gd name="connsiteY61" fmla="*/ 1192892 h 1211035"/>
              <a:gd name="connsiteX62" fmla="*/ 90714 w 1285459"/>
              <a:gd name="connsiteY62" fmla="*/ 1183821 h 1211035"/>
              <a:gd name="connsiteX63" fmla="*/ 90714 w 1285459"/>
              <a:gd name="connsiteY63" fmla="*/ 1183821 h 1211035"/>
              <a:gd name="connsiteX64" fmla="*/ 154214 w 1285459"/>
              <a:gd name="connsiteY64" fmla="*/ 1174750 h 1211035"/>
              <a:gd name="connsiteX65" fmla="*/ 181428 w 1285459"/>
              <a:gd name="connsiteY65" fmla="*/ 1206500 h 1211035"/>
              <a:gd name="connsiteX66" fmla="*/ 222250 w 1285459"/>
              <a:gd name="connsiteY66" fmla="*/ 1211035 h 1211035"/>
              <a:gd name="connsiteX67" fmla="*/ 272142 w 1285459"/>
              <a:gd name="connsiteY67" fmla="*/ 1174750 h 1211035"/>
              <a:gd name="connsiteX68" fmla="*/ 263071 w 1285459"/>
              <a:gd name="connsiteY68" fmla="*/ 1133928 h 1211035"/>
              <a:gd name="connsiteX69" fmla="*/ 208642 w 1285459"/>
              <a:gd name="connsiteY69" fmla="*/ 1115785 h 1211035"/>
              <a:gd name="connsiteX70" fmla="*/ 222250 w 1285459"/>
              <a:gd name="connsiteY70" fmla="*/ 1070428 h 1211035"/>
              <a:gd name="connsiteX71" fmla="*/ 258535 w 1285459"/>
              <a:gd name="connsiteY71" fmla="*/ 1052285 h 1211035"/>
              <a:gd name="connsiteX72" fmla="*/ 317500 w 1285459"/>
              <a:gd name="connsiteY72" fmla="*/ 1061357 h 1211035"/>
              <a:gd name="connsiteX73" fmla="*/ 308428 w 1285459"/>
              <a:gd name="connsiteY73" fmla="*/ 1111250 h 1211035"/>
              <a:gd name="connsiteX74" fmla="*/ 308428 w 1285459"/>
              <a:gd name="connsiteY74" fmla="*/ 1111250 h 1211035"/>
              <a:gd name="connsiteX75" fmla="*/ 371928 w 1285459"/>
              <a:gd name="connsiteY75" fmla="*/ 1111250 h 1211035"/>
              <a:gd name="connsiteX76" fmla="*/ 371928 w 1285459"/>
              <a:gd name="connsiteY76" fmla="*/ 1111250 h 1211035"/>
              <a:gd name="connsiteX77" fmla="*/ 390071 w 1285459"/>
              <a:gd name="connsiteY77" fmla="*/ 1052285 h 1211035"/>
              <a:gd name="connsiteX78" fmla="*/ 390071 w 1285459"/>
              <a:gd name="connsiteY78" fmla="*/ 1052285 h 1211035"/>
              <a:gd name="connsiteX79" fmla="*/ 408214 w 1285459"/>
              <a:gd name="connsiteY79" fmla="*/ 975178 h 1211035"/>
              <a:gd name="connsiteX80" fmla="*/ 421821 w 1285459"/>
              <a:gd name="connsiteY80" fmla="*/ 961571 h 1211035"/>
              <a:gd name="connsiteX81" fmla="*/ 467178 w 1285459"/>
              <a:gd name="connsiteY81" fmla="*/ 929821 h 1211035"/>
              <a:gd name="connsiteX82" fmla="*/ 426357 w 1285459"/>
              <a:gd name="connsiteY82" fmla="*/ 857250 h 1211035"/>
              <a:gd name="connsiteX83" fmla="*/ 480785 w 1285459"/>
              <a:gd name="connsiteY83" fmla="*/ 820964 h 1211035"/>
              <a:gd name="connsiteX84" fmla="*/ 562428 w 1285459"/>
              <a:gd name="connsiteY84" fmla="*/ 816428 h 1211035"/>
              <a:gd name="connsiteX85" fmla="*/ 621392 w 1285459"/>
              <a:gd name="connsiteY85" fmla="*/ 830035 h 1211035"/>
              <a:gd name="connsiteX86" fmla="*/ 576035 w 1285459"/>
              <a:gd name="connsiteY86" fmla="*/ 870857 h 1211035"/>
              <a:gd name="connsiteX87" fmla="*/ 562428 w 1285459"/>
              <a:gd name="connsiteY87" fmla="*/ 920750 h 1211035"/>
              <a:gd name="connsiteX88" fmla="*/ 589642 w 1285459"/>
              <a:gd name="connsiteY88" fmla="*/ 957035 h 1211035"/>
              <a:gd name="connsiteX89" fmla="*/ 607785 w 1285459"/>
              <a:gd name="connsiteY89" fmla="*/ 997857 h 1211035"/>
              <a:gd name="connsiteX90" fmla="*/ 607785 w 1285459"/>
              <a:gd name="connsiteY90" fmla="*/ 997857 h 1211035"/>
              <a:gd name="connsiteX91" fmla="*/ 653142 w 1285459"/>
              <a:gd name="connsiteY91" fmla="*/ 1034142 h 1211035"/>
              <a:gd name="connsiteX92" fmla="*/ 725714 w 1285459"/>
              <a:gd name="connsiteY92" fmla="*/ 1025071 h 1211035"/>
              <a:gd name="connsiteX93" fmla="*/ 766535 w 1285459"/>
              <a:gd name="connsiteY93" fmla="*/ 984250 h 1211035"/>
              <a:gd name="connsiteX94" fmla="*/ 852714 w 1285459"/>
              <a:gd name="connsiteY94" fmla="*/ 966107 h 1211035"/>
              <a:gd name="connsiteX95" fmla="*/ 889000 w 1285459"/>
              <a:gd name="connsiteY95" fmla="*/ 916214 h 1211035"/>
              <a:gd name="connsiteX96" fmla="*/ 947964 w 1285459"/>
              <a:gd name="connsiteY96" fmla="*/ 879928 h 1211035"/>
              <a:gd name="connsiteX97" fmla="*/ 1011464 w 1285459"/>
              <a:gd name="connsiteY97" fmla="*/ 893535 h 1211035"/>
              <a:gd name="connsiteX98" fmla="*/ 1020535 w 1285459"/>
              <a:gd name="connsiteY98" fmla="*/ 834571 h 1211035"/>
              <a:gd name="connsiteX99" fmla="*/ 1070428 w 1285459"/>
              <a:gd name="connsiteY99" fmla="*/ 802821 h 1211035"/>
              <a:gd name="connsiteX100" fmla="*/ 1061357 w 1285459"/>
              <a:gd name="connsiteY100" fmla="*/ 739321 h 1211035"/>
              <a:gd name="connsiteX101" fmla="*/ 1025071 w 1285459"/>
              <a:gd name="connsiteY101" fmla="*/ 689428 h 1211035"/>
              <a:gd name="connsiteX102" fmla="*/ 1061357 w 1285459"/>
              <a:gd name="connsiteY102" fmla="*/ 671285 h 1211035"/>
              <a:gd name="connsiteX103" fmla="*/ 1133928 w 1285459"/>
              <a:gd name="connsiteY103" fmla="*/ 680357 h 1211035"/>
              <a:gd name="connsiteX104" fmla="*/ 1170214 w 1285459"/>
              <a:gd name="connsiteY104" fmla="*/ 612321 h 1211035"/>
              <a:gd name="connsiteX105" fmla="*/ 1179285 w 1285459"/>
              <a:gd name="connsiteY105" fmla="*/ 562428 h 1211035"/>
              <a:gd name="connsiteX106" fmla="*/ 1120321 w 1285459"/>
              <a:gd name="connsiteY106" fmla="*/ 589642 h 1211035"/>
              <a:gd name="connsiteX107" fmla="*/ 1120321 w 1285459"/>
              <a:gd name="connsiteY107" fmla="*/ 589642 h 1211035"/>
              <a:gd name="connsiteX108" fmla="*/ 1138464 w 1285459"/>
              <a:gd name="connsiteY108" fmla="*/ 512535 h 1211035"/>
              <a:gd name="connsiteX109" fmla="*/ 1179285 w 1285459"/>
              <a:gd name="connsiteY109" fmla="*/ 480785 h 1211035"/>
              <a:gd name="connsiteX110" fmla="*/ 1211035 w 1285459"/>
              <a:gd name="connsiteY110" fmla="*/ 458107 h 1211035"/>
              <a:gd name="connsiteX111" fmla="*/ 1242785 w 1285459"/>
              <a:gd name="connsiteY111" fmla="*/ 498928 h 1211035"/>
              <a:gd name="connsiteX112" fmla="*/ 1251857 w 1285459"/>
              <a:gd name="connsiteY112" fmla="*/ 557892 h 1211035"/>
              <a:gd name="connsiteX113" fmla="*/ 1283607 w 1285459"/>
              <a:gd name="connsiteY113" fmla="*/ 571500 h 1211035"/>
              <a:gd name="connsiteX114" fmla="*/ 1283607 w 1285459"/>
              <a:gd name="connsiteY114" fmla="*/ 571500 h 1211035"/>
              <a:gd name="connsiteX0" fmla="*/ 1285459 w 1285459"/>
              <a:gd name="connsiteY0" fmla="*/ 189541 h 1211035"/>
              <a:gd name="connsiteX1" fmla="*/ 957035 w 1285459"/>
              <a:gd name="connsiteY1" fmla="*/ 0 h 1211035"/>
              <a:gd name="connsiteX2" fmla="*/ 997857 w 1285459"/>
              <a:gd name="connsiteY2" fmla="*/ 81642 h 1211035"/>
              <a:gd name="connsiteX3" fmla="*/ 1038678 w 1285459"/>
              <a:gd name="connsiteY3" fmla="*/ 149678 h 1211035"/>
              <a:gd name="connsiteX4" fmla="*/ 1084035 w 1285459"/>
              <a:gd name="connsiteY4" fmla="*/ 163285 h 1211035"/>
              <a:gd name="connsiteX5" fmla="*/ 1143000 w 1285459"/>
              <a:gd name="connsiteY5" fmla="*/ 199571 h 1211035"/>
              <a:gd name="connsiteX6" fmla="*/ 1152071 w 1285459"/>
              <a:gd name="connsiteY6" fmla="*/ 267607 h 1211035"/>
              <a:gd name="connsiteX7" fmla="*/ 1120321 w 1285459"/>
              <a:gd name="connsiteY7" fmla="*/ 303892 h 1211035"/>
              <a:gd name="connsiteX8" fmla="*/ 1102178 w 1285459"/>
              <a:gd name="connsiteY8" fmla="*/ 385535 h 1211035"/>
              <a:gd name="connsiteX9" fmla="*/ 1088571 w 1285459"/>
              <a:gd name="connsiteY9" fmla="*/ 453571 h 1211035"/>
              <a:gd name="connsiteX10" fmla="*/ 1006928 w 1285459"/>
              <a:gd name="connsiteY10" fmla="*/ 485321 h 1211035"/>
              <a:gd name="connsiteX11" fmla="*/ 966107 w 1285459"/>
              <a:gd name="connsiteY11" fmla="*/ 453571 h 1211035"/>
              <a:gd name="connsiteX12" fmla="*/ 947964 w 1285459"/>
              <a:gd name="connsiteY12" fmla="*/ 385535 h 1211035"/>
              <a:gd name="connsiteX13" fmla="*/ 916214 w 1285459"/>
              <a:gd name="connsiteY13" fmla="*/ 358321 h 1211035"/>
              <a:gd name="connsiteX14" fmla="*/ 861785 w 1285459"/>
              <a:gd name="connsiteY14" fmla="*/ 353785 h 1211035"/>
              <a:gd name="connsiteX15" fmla="*/ 802821 w 1285459"/>
              <a:gd name="connsiteY15" fmla="*/ 371928 h 1211035"/>
              <a:gd name="connsiteX16" fmla="*/ 784678 w 1285459"/>
              <a:gd name="connsiteY16" fmla="*/ 403678 h 1211035"/>
              <a:gd name="connsiteX17" fmla="*/ 811892 w 1285459"/>
              <a:gd name="connsiteY17" fmla="*/ 458107 h 1211035"/>
              <a:gd name="connsiteX18" fmla="*/ 861785 w 1285459"/>
              <a:gd name="connsiteY18" fmla="*/ 517071 h 1211035"/>
              <a:gd name="connsiteX19" fmla="*/ 866321 w 1285459"/>
              <a:gd name="connsiteY19" fmla="*/ 580571 h 1211035"/>
              <a:gd name="connsiteX20" fmla="*/ 825500 w 1285459"/>
              <a:gd name="connsiteY20" fmla="*/ 585107 h 1211035"/>
              <a:gd name="connsiteX21" fmla="*/ 784678 w 1285459"/>
              <a:gd name="connsiteY21" fmla="*/ 539750 h 1211035"/>
              <a:gd name="connsiteX22" fmla="*/ 712107 w 1285459"/>
              <a:gd name="connsiteY22" fmla="*/ 539750 h 1211035"/>
              <a:gd name="connsiteX23" fmla="*/ 712107 w 1285459"/>
              <a:gd name="connsiteY23" fmla="*/ 539750 h 1211035"/>
              <a:gd name="connsiteX24" fmla="*/ 648607 w 1285459"/>
              <a:gd name="connsiteY24" fmla="*/ 548821 h 1211035"/>
              <a:gd name="connsiteX25" fmla="*/ 571500 w 1285459"/>
              <a:gd name="connsiteY25" fmla="*/ 512535 h 1211035"/>
              <a:gd name="connsiteX26" fmla="*/ 571500 w 1285459"/>
              <a:gd name="connsiteY26" fmla="*/ 512535 h 1211035"/>
              <a:gd name="connsiteX27" fmla="*/ 512535 w 1285459"/>
              <a:gd name="connsiteY27" fmla="*/ 485321 h 1211035"/>
              <a:gd name="connsiteX28" fmla="*/ 476250 w 1285459"/>
              <a:gd name="connsiteY28" fmla="*/ 521607 h 1211035"/>
              <a:gd name="connsiteX29" fmla="*/ 430892 w 1285459"/>
              <a:gd name="connsiteY29" fmla="*/ 530678 h 1211035"/>
              <a:gd name="connsiteX30" fmla="*/ 376464 w 1285459"/>
              <a:gd name="connsiteY30" fmla="*/ 517071 h 1211035"/>
              <a:gd name="connsiteX31" fmla="*/ 353785 w 1285459"/>
              <a:gd name="connsiteY31" fmla="*/ 557892 h 1211035"/>
              <a:gd name="connsiteX32" fmla="*/ 349250 w 1285459"/>
              <a:gd name="connsiteY32" fmla="*/ 603250 h 1211035"/>
              <a:gd name="connsiteX33" fmla="*/ 349250 w 1285459"/>
              <a:gd name="connsiteY33" fmla="*/ 603250 h 1211035"/>
              <a:gd name="connsiteX34" fmla="*/ 362857 w 1285459"/>
              <a:gd name="connsiteY34" fmla="*/ 662214 h 1211035"/>
              <a:gd name="connsiteX35" fmla="*/ 358321 w 1285459"/>
              <a:gd name="connsiteY35" fmla="*/ 712107 h 1211035"/>
              <a:gd name="connsiteX36" fmla="*/ 358321 w 1285459"/>
              <a:gd name="connsiteY36" fmla="*/ 712107 h 1211035"/>
              <a:gd name="connsiteX37" fmla="*/ 331107 w 1285459"/>
              <a:gd name="connsiteY37" fmla="*/ 653142 h 1211035"/>
              <a:gd name="connsiteX38" fmla="*/ 303892 w 1285459"/>
              <a:gd name="connsiteY38" fmla="*/ 625928 h 1211035"/>
              <a:gd name="connsiteX39" fmla="*/ 272142 w 1285459"/>
              <a:gd name="connsiteY39" fmla="*/ 653142 h 1211035"/>
              <a:gd name="connsiteX40" fmla="*/ 299357 w 1285459"/>
              <a:gd name="connsiteY40" fmla="*/ 698500 h 1211035"/>
              <a:gd name="connsiteX41" fmla="*/ 299357 w 1285459"/>
              <a:gd name="connsiteY41" fmla="*/ 698500 h 1211035"/>
              <a:gd name="connsiteX42" fmla="*/ 267607 w 1285459"/>
              <a:gd name="connsiteY42" fmla="*/ 766535 h 1211035"/>
              <a:gd name="connsiteX43" fmla="*/ 312964 w 1285459"/>
              <a:gd name="connsiteY43" fmla="*/ 802821 h 1211035"/>
              <a:gd name="connsiteX44" fmla="*/ 317500 w 1285459"/>
              <a:gd name="connsiteY44" fmla="*/ 861785 h 1211035"/>
              <a:gd name="connsiteX45" fmla="*/ 258535 w 1285459"/>
              <a:gd name="connsiteY45" fmla="*/ 879928 h 1211035"/>
              <a:gd name="connsiteX46" fmla="*/ 190500 w 1285459"/>
              <a:gd name="connsiteY46" fmla="*/ 884464 h 1211035"/>
              <a:gd name="connsiteX47" fmla="*/ 136071 w 1285459"/>
              <a:gd name="connsiteY47" fmla="*/ 866321 h 1211035"/>
              <a:gd name="connsiteX48" fmla="*/ 95250 w 1285459"/>
              <a:gd name="connsiteY48" fmla="*/ 852714 h 1211035"/>
              <a:gd name="connsiteX49" fmla="*/ 22678 w 1285459"/>
              <a:gd name="connsiteY49" fmla="*/ 861785 h 1211035"/>
              <a:gd name="connsiteX50" fmla="*/ 0 w 1285459"/>
              <a:gd name="connsiteY50" fmla="*/ 902607 h 1211035"/>
              <a:gd name="connsiteX51" fmla="*/ 54428 w 1285459"/>
              <a:gd name="connsiteY51" fmla="*/ 934357 h 1211035"/>
              <a:gd name="connsiteX52" fmla="*/ 117928 w 1285459"/>
              <a:gd name="connsiteY52" fmla="*/ 911678 h 1211035"/>
              <a:gd name="connsiteX53" fmla="*/ 158750 w 1285459"/>
              <a:gd name="connsiteY53" fmla="*/ 916214 h 1211035"/>
              <a:gd name="connsiteX54" fmla="*/ 185964 w 1285459"/>
              <a:gd name="connsiteY54" fmla="*/ 961571 h 1211035"/>
              <a:gd name="connsiteX55" fmla="*/ 158750 w 1285459"/>
              <a:gd name="connsiteY55" fmla="*/ 1006928 h 1211035"/>
              <a:gd name="connsiteX56" fmla="*/ 117928 w 1285459"/>
              <a:gd name="connsiteY56" fmla="*/ 1029607 h 1211035"/>
              <a:gd name="connsiteX57" fmla="*/ 68035 w 1285459"/>
              <a:gd name="connsiteY57" fmla="*/ 1052285 h 1211035"/>
              <a:gd name="connsiteX58" fmla="*/ 36285 w 1285459"/>
              <a:gd name="connsiteY58" fmla="*/ 1074964 h 1211035"/>
              <a:gd name="connsiteX59" fmla="*/ 27214 w 1285459"/>
              <a:gd name="connsiteY59" fmla="*/ 1124857 h 1211035"/>
              <a:gd name="connsiteX60" fmla="*/ 31750 w 1285459"/>
              <a:gd name="connsiteY60" fmla="*/ 1179285 h 1211035"/>
              <a:gd name="connsiteX61" fmla="*/ 77107 w 1285459"/>
              <a:gd name="connsiteY61" fmla="*/ 1192892 h 1211035"/>
              <a:gd name="connsiteX62" fmla="*/ 90714 w 1285459"/>
              <a:gd name="connsiteY62" fmla="*/ 1183821 h 1211035"/>
              <a:gd name="connsiteX63" fmla="*/ 90714 w 1285459"/>
              <a:gd name="connsiteY63" fmla="*/ 1183821 h 1211035"/>
              <a:gd name="connsiteX64" fmla="*/ 154214 w 1285459"/>
              <a:gd name="connsiteY64" fmla="*/ 1174750 h 1211035"/>
              <a:gd name="connsiteX65" fmla="*/ 181428 w 1285459"/>
              <a:gd name="connsiteY65" fmla="*/ 1206500 h 1211035"/>
              <a:gd name="connsiteX66" fmla="*/ 222250 w 1285459"/>
              <a:gd name="connsiteY66" fmla="*/ 1211035 h 1211035"/>
              <a:gd name="connsiteX67" fmla="*/ 272142 w 1285459"/>
              <a:gd name="connsiteY67" fmla="*/ 1174750 h 1211035"/>
              <a:gd name="connsiteX68" fmla="*/ 263071 w 1285459"/>
              <a:gd name="connsiteY68" fmla="*/ 1133928 h 1211035"/>
              <a:gd name="connsiteX69" fmla="*/ 208642 w 1285459"/>
              <a:gd name="connsiteY69" fmla="*/ 1115785 h 1211035"/>
              <a:gd name="connsiteX70" fmla="*/ 222250 w 1285459"/>
              <a:gd name="connsiteY70" fmla="*/ 1070428 h 1211035"/>
              <a:gd name="connsiteX71" fmla="*/ 258535 w 1285459"/>
              <a:gd name="connsiteY71" fmla="*/ 1052285 h 1211035"/>
              <a:gd name="connsiteX72" fmla="*/ 317500 w 1285459"/>
              <a:gd name="connsiteY72" fmla="*/ 1061357 h 1211035"/>
              <a:gd name="connsiteX73" fmla="*/ 308428 w 1285459"/>
              <a:gd name="connsiteY73" fmla="*/ 1111250 h 1211035"/>
              <a:gd name="connsiteX74" fmla="*/ 308428 w 1285459"/>
              <a:gd name="connsiteY74" fmla="*/ 1111250 h 1211035"/>
              <a:gd name="connsiteX75" fmla="*/ 371928 w 1285459"/>
              <a:gd name="connsiteY75" fmla="*/ 1111250 h 1211035"/>
              <a:gd name="connsiteX76" fmla="*/ 371928 w 1285459"/>
              <a:gd name="connsiteY76" fmla="*/ 1111250 h 1211035"/>
              <a:gd name="connsiteX77" fmla="*/ 390071 w 1285459"/>
              <a:gd name="connsiteY77" fmla="*/ 1052285 h 1211035"/>
              <a:gd name="connsiteX78" fmla="*/ 390071 w 1285459"/>
              <a:gd name="connsiteY78" fmla="*/ 1052285 h 1211035"/>
              <a:gd name="connsiteX79" fmla="*/ 408214 w 1285459"/>
              <a:gd name="connsiteY79" fmla="*/ 975178 h 1211035"/>
              <a:gd name="connsiteX80" fmla="*/ 421821 w 1285459"/>
              <a:gd name="connsiteY80" fmla="*/ 961571 h 1211035"/>
              <a:gd name="connsiteX81" fmla="*/ 467178 w 1285459"/>
              <a:gd name="connsiteY81" fmla="*/ 929821 h 1211035"/>
              <a:gd name="connsiteX82" fmla="*/ 426357 w 1285459"/>
              <a:gd name="connsiteY82" fmla="*/ 857250 h 1211035"/>
              <a:gd name="connsiteX83" fmla="*/ 480785 w 1285459"/>
              <a:gd name="connsiteY83" fmla="*/ 820964 h 1211035"/>
              <a:gd name="connsiteX84" fmla="*/ 562428 w 1285459"/>
              <a:gd name="connsiteY84" fmla="*/ 816428 h 1211035"/>
              <a:gd name="connsiteX85" fmla="*/ 621392 w 1285459"/>
              <a:gd name="connsiteY85" fmla="*/ 830035 h 1211035"/>
              <a:gd name="connsiteX86" fmla="*/ 576035 w 1285459"/>
              <a:gd name="connsiteY86" fmla="*/ 870857 h 1211035"/>
              <a:gd name="connsiteX87" fmla="*/ 562428 w 1285459"/>
              <a:gd name="connsiteY87" fmla="*/ 920750 h 1211035"/>
              <a:gd name="connsiteX88" fmla="*/ 589642 w 1285459"/>
              <a:gd name="connsiteY88" fmla="*/ 957035 h 1211035"/>
              <a:gd name="connsiteX89" fmla="*/ 607785 w 1285459"/>
              <a:gd name="connsiteY89" fmla="*/ 997857 h 1211035"/>
              <a:gd name="connsiteX90" fmla="*/ 607785 w 1285459"/>
              <a:gd name="connsiteY90" fmla="*/ 997857 h 1211035"/>
              <a:gd name="connsiteX91" fmla="*/ 653142 w 1285459"/>
              <a:gd name="connsiteY91" fmla="*/ 1034142 h 1211035"/>
              <a:gd name="connsiteX92" fmla="*/ 725714 w 1285459"/>
              <a:gd name="connsiteY92" fmla="*/ 1025071 h 1211035"/>
              <a:gd name="connsiteX93" fmla="*/ 766535 w 1285459"/>
              <a:gd name="connsiteY93" fmla="*/ 984250 h 1211035"/>
              <a:gd name="connsiteX94" fmla="*/ 852714 w 1285459"/>
              <a:gd name="connsiteY94" fmla="*/ 966107 h 1211035"/>
              <a:gd name="connsiteX95" fmla="*/ 889000 w 1285459"/>
              <a:gd name="connsiteY95" fmla="*/ 916214 h 1211035"/>
              <a:gd name="connsiteX96" fmla="*/ 947964 w 1285459"/>
              <a:gd name="connsiteY96" fmla="*/ 879928 h 1211035"/>
              <a:gd name="connsiteX97" fmla="*/ 1011464 w 1285459"/>
              <a:gd name="connsiteY97" fmla="*/ 893535 h 1211035"/>
              <a:gd name="connsiteX98" fmla="*/ 1020535 w 1285459"/>
              <a:gd name="connsiteY98" fmla="*/ 834571 h 1211035"/>
              <a:gd name="connsiteX99" fmla="*/ 1070428 w 1285459"/>
              <a:gd name="connsiteY99" fmla="*/ 802821 h 1211035"/>
              <a:gd name="connsiteX100" fmla="*/ 1061357 w 1285459"/>
              <a:gd name="connsiteY100" fmla="*/ 739321 h 1211035"/>
              <a:gd name="connsiteX101" fmla="*/ 1025071 w 1285459"/>
              <a:gd name="connsiteY101" fmla="*/ 689428 h 1211035"/>
              <a:gd name="connsiteX102" fmla="*/ 1061357 w 1285459"/>
              <a:gd name="connsiteY102" fmla="*/ 671285 h 1211035"/>
              <a:gd name="connsiteX103" fmla="*/ 1133928 w 1285459"/>
              <a:gd name="connsiteY103" fmla="*/ 680357 h 1211035"/>
              <a:gd name="connsiteX104" fmla="*/ 1170214 w 1285459"/>
              <a:gd name="connsiteY104" fmla="*/ 612321 h 1211035"/>
              <a:gd name="connsiteX105" fmla="*/ 1179285 w 1285459"/>
              <a:gd name="connsiteY105" fmla="*/ 562428 h 1211035"/>
              <a:gd name="connsiteX106" fmla="*/ 1120321 w 1285459"/>
              <a:gd name="connsiteY106" fmla="*/ 589642 h 1211035"/>
              <a:gd name="connsiteX107" fmla="*/ 1120321 w 1285459"/>
              <a:gd name="connsiteY107" fmla="*/ 589642 h 1211035"/>
              <a:gd name="connsiteX108" fmla="*/ 1138464 w 1285459"/>
              <a:gd name="connsiteY108" fmla="*/ 512535 h 1211035"/>
              <a:gd name="connsiteX109" fmla="*/ 1179285 w 1285459"/>
              <a:gd name="connsiteY109" fmla="*/ 480785 h 1211035"/>
              <a:gd name="connsiteX110" fmla="*/ 1211035 w 1285459"/>
              <a:gd name="connsiteY110" fmla="*/ 458107 h 1211035"/>
              <a:gd name="connsiteX111" fmla="*/ 1242785 w 1285459"/>
              <a:gd name="connsiteY111" fmla="*/ 498928 h 1211035"/>
              <a:gd name="connsiteX112" fmla="*/ 1251857 w 1285459"/>
              <a:gd name="connsiteY112" fmla="*/ 557892 h 1211035"/>
              <a:gd name="connsiteX113" fmla="*/ 1283607 w 1285459"/>
              <a:gd name="connsiteY113" fmla="*/ 571500 h 1211035"/>
              <a:gd name="connsiteX114" fmla="*/ 1283607 w 1285459"/>
              <a:gd name="connsiteY114" fmla="*/ 571500 h 1211035"/>
              <a:gd name="connsiteX0" fmla="*/ 1285459 w 1285459"/>
              <a:gd name="connsiteY0" fmla="*/ 191768 h 1213262"/>
              <a:gd name="connsiteX1" fmla="*/ 1020152 w 1285459"/>
              <a:gd name="connsiteY1" fmla="*/ 38129 h 1213262"/>
              <a:gd name="connsiteX2" fmla="*/ 957035 w 1285459"/>
              <a:gd name="connsiteY2" fmla="*/ 2227 h 1213262"/>
              <a:gd name="connsiteX3" fmla="*/ 997857 w 1285459"/>
              <a:gd name="connsiteY3" fmla="*/ 83869 h 1213262"/>
              <a:gd name="connsiteX4" fmla="*/ 1038678 w 1285459"/>
              <a:gd name="connsiteY4" fmla="*/ 151905 h 1213262"/>
              <a:gd name="connsiteX5" fmla="*/ 1084035 w 1285459"/>
              <a:gd name="connsiteY5" fmla="*/ 165512 h 1213262"/>
              <a:gd name="connsiteX6" fmla="*/ 1143000 w 1285459"/>
              <a:gd name="connsiteY6" fmla="*/ 201798 h 1213262"/>
              <a:gd name="connsiteX7" fmla="*/ 1152071 w 1285459"/>
              <a:gd name="connsiteY7" fmla="*/ 269834 h 1213262"/>
              <a:gd name="connsiteX8" fmla="*/ 1120321 w 1285459"/>
              <a:gd name="connsiteY8" fmla="*/ 306119 h 1213262"/>
              <a:gd name="connsiteX9" fmla="*/ 1102178 w 1285459"/>
              <a:gd name="connsiteY9" fmla="*/ 387762 h 1213262"/>
              <a:gd name="connsiteX10" fmla="*/ 1088571 w 1285459"/>
              <a:gd name="connsiteY10" fmla="*/ 455798 h 1213262"/>
              <a:gd name="connsiteX11" fmla="*/ 1006928 w 1285459"/>
              <a:gd name="connsiteY11" fmla="*/ 487548 h 1213262"/>
              <a:gd name="connsiteX12" fmla="*/ 966107 w 1285459"/>
              <a:gd name="connsiteY12" fmla="*/ 455798 h 1213262"/>
              <a:gd name="connsiteX13" fmla="*/ 947964 w 1285459"/>
              <a:gd name="connsiteY13" fmla="*/ 387762 h 1213262"/>
              <a:gd name="connsiteX14" fmla="*/ 916214 w 1285459"/>
              <a:gd name="connsiteY14" fmla="*/ 360548 h 1213262"/>
              <a:gd name="connsiteX15" fmla="*/ 861785 w 1285459"/>
              <a:gd name="connsiteY15" fmla="*/ 356012 h 1213262"/>
              <a:gd name="connsiteX16" fmla="*/ 802821 w 1285459"/>
              <a:gd name="connsiteY16" fmla="*/ 374155 h 1213262"/>
              <a:gd name="connsiteX17" fmla="*/ 784678 w 1285459"/>
              <a:gd name="connsiteY17" fmla="*/ 405905 h 1213262"/>
              <a:gd name="connsiteX18" fmla="*/ 811892 w 1285459"/>
              <a:gd name="connsiteY18" fmla="*/ 460334 h 1213262"/>
              <a:gd name="connsiteX19" fmla="*/ 861785 w 1285459"/>
              <a:gd name="connsiteY19" fmla="*/ 519298 h 1213262"/>
              <a:gd name="connsiteX20" fmla="*/ 866321 w 1285459"/>
              <a:gd name="connsiteY20" fmla="*/ 582798 h 1213262"/>
              <a:gd name="connsiteX21" fmla="*/ 825500 w 1285459"/>
              <a:gd name="connsiteY21" fmla="*/ 587334 h 1213262"/>
              <a:gd name="connsiteX22" fmla="*/ 784678 w 1285459"/>
              <a:gd name="connsiteY22" fmla="*/ 541977 h 1213262"/>
              <a:gd name="connsiteX23" fmla="*/ 712107 w 1285459"/>
              <a:gd name="connsiteY23" fmla="*/ 541977 h 1213262"/>
              <a:gd name="connsiteX24" fmla="*/ 712107 w 1285459"/>
              <a:gd name="connsiteY24" fmla="*/ 541977 h 1213262"/>
              <a:gd name="connsiteX25" fmla="*/ 648607 w 1285459"/>
              <a:gd name="connsiteY25" fmla="*/ 551048 h 1213262"/>
              <a:gd name="connsiteX26" fmla="*/ 571500 w 1285459"/>
              <a:gd name="connsiteY26" fmla="*/ 514762 h 1213262"/>
              <a:gd name="connsiteX27" fmla="*/ 571500 w 1285459"/>
              <a:gd name="connsiteY27" fmla="*/ 514762 h 1213262"/>
              <a:gd name="connsiteX28" fmla="*/ 512535 w 1285459"/>
              <a:gd name="connsiteY28" fmla="*/ 487548 h 1213262"/>
              <a:gd name="connsiteX29" fmla="*/ 476250 w 1285459"/>
              <a:gd name="connsiteY29" fmla="*/ 523834 h 1213262"/>
              <a:gd name="connsiteX30" fmla="*/ 430892 w 1285459"/>
              <a:gd name="connsiteY30" fmla="*/ 532905 h 1213262"/>
              <a:gd name="connsiteX31" fmla="*/ 376464 w 1285459"/>
              <a:gd name="connsiteY31" fmla="*/ 519298 h 1213262"/>
              <a:gd name="connsiteX32" fmla="*/ 353785 w 1285459"/>
              <a:gd name="connsiteY32" fmla="*/ 560119 h 1213262"/>
              <a:gd name="connsiteX33" fmla="*/ 349250 w 1285459"/>
              <a:gd name="connsiteY33" fmla="*/ 605477 h 1213262"/>
              <a:gd name="connsiteX34" fmla="*/ 349250 w 1285459"/>
              <a:gd name="connsiteY34" fmla="*/ 605477 h 1213262"/>
              <a:gd name="connsiteX35" fmla="*/ 362857 w 1285459"/>
              <a:gd name="connsiteY35" fmla="*/ 664441 h 1213262"/>
              <a:gd name="connsiteX36" fmla="*/ 358321 w 1285459"/>
              <a:gd name="connsiteY36" fmla="*/ 714334 h 1213262"/>
              <a:gd name="connsiteX37" fmla="*/ 358321 w 1285459"/>
              <a:gd name="connsiteY37" fmla="*/ 714334 h 1213262"/>
              <a:gd name="connsiteX38" fmla="*/ 331107 w 1285459"/>
              <a:gd name="connsiteY38" fmla="*/ 655369 h 1213262"/>
              <a:gd name="connsiteX39" fmla="*/ 303892 w 1285459"/>
              <a:gd name="connsiteY39" fmla="*/ 628155 h 1213262"/>
              <a:gd name="connsiteX40" fmla="*/ 272142 w 1285459"/>
              <a:gd name="connsiteY40" fmla="*/ 655369 h 1213262"/>
              <a:gd name="connsiteX41" fmla="*/ 299357 w 1285459"/>
              <a:gd name="connsiteY41" fmla="*/ 700727 h 1213262"/>
              <a:gd name="connsiteX42" fmla="*/ 299357 w 1285459"/>
              <a:gd name="connsiteY42" fmla="*/ 700727 h 1213262"/>
              <a:gd name="connsiteX43" fmla="*/ 267607 w 1285459"/>
              <a:gd name="connsiteY43" fmla="*/ 768762 h 1213262"/>
              <a:gd name="connsiteX44" fmla="*/ 312964 w 1285459"/>
              <a:gd name="connsiteY44" fmla="*/ 805048 h 1213262"/>
              <a:gd name="connsiteX45" fmla="*/ 317500 w 1285459"/>
              <a:gd name="connsiteY45" fmla="*/ 864012 h 1213262"/>
              <a:gd name="connsiteX46" fmla="*/ 258535 w 1285459"/>
              <a:gd name="connsiteY46" fmla="*/ 882155 h 1213262"/>
              <a:gd name="connsiteX47" fmla="*/ 190500 w 1285459"/>
              <a:gd name="connsiteY47" fmla="*/ 886691 h 1213262"/>
              <a:gd name="connsiteX48" fmla="*/ 136071 w 1285459"/>
              <a:gd name="connsiteY48" fmla="*/ 868548 h 1213262"/>
              <a:gd name="connsiteX49" fmla="*/ 95250 w 1285459"/>
              <a:gd name="connsiteY49" fmla="*/ 854941 h 1213262"/>
              <a:gd name="connsiteX50" fmla="*/ 22678 w 1285459"/>
              <a:gd name="connsiteY50" fmla="*/ 864012 h 1213262"/>
              <a:gd name="connsiteX51" fmla="*/ 0 w 1285459"/>
              <a:gd name="connsiteY51" fmla="*/ 904834 h 1213262"/>
              <a:gd name="connsiteX52" fmla="*/ 54428 w 1285459"/>
              <a:gd name="connsiteY52" fmla="*/ 936584 h 1213262"/>
              <a:gd name="connsiteX53" fmla="*/ 117928 w 1285459"/>
              <a:gd name="connsiteY53" fmla="*/ 913905 h 1213262"/>
              <a:gd name="connsiteX54" fmla="*/ 158750 w 1285459"/>
              <a:gd name="connsiteY54" fmla="*/ 918441 h 1213262"/>
              <a:gd name="connsiteX55" fmla="*/ 185964 w 1285459"/>
              <a:gd name="connsiteY55" fmla="*/ 963798 h 1213262"/>
              <a:gd name="connsiteX56" fmla="*/ 158750 w 1285459"/>
              <a:gd name="connsiteY56" fmla="*/ 1009155 h 1213262"/>
              <a:gd name="connsiteX57" fmla="*/ 117928 w 1285459"/>
              <a:gd name="connsiteY57" fmla="*/ 1031834 h 1213262"/>
              <a:gd name="connsiteX58" fmla="*/ 68035 w 1285459"/>
              <a:gd name="connsiteY58" fmla="*/ 1054512 h 1213262"/>
              <a:gd name="connsiteX59" fmla="*/ 36285 w 1285459"/>
              <a:gd name="connsiteY59" fmla="*/ 1077191 h 1213262"/>
              <a:gd name="connsiteX60" fmla="*/ 27214 w 1285459"/>
              <a:gd name="connsiteY60" fmla="*/ 1127084 h 1213262"/>
              <a:gd name="connsiteX61" fmla="*/ 31750 w 1285459"/>
              <a:gd name="connsiteY61" fmla="*/ 1181512 h 1213262"/>
              <a:gd name="connsiteX62" fmla="*/ 77107 w 1285459"/>
              <a:gd name="connsiteY62" fmla="*/ 1195119 h 1213262"/>
              <a:gd name="connsiteX63" fmla="*/ 90714 w 1285459"/>
              <a:gd name="connsiteY63" fmla="*/ 1186048 h 1213262"/>
              <a:gd name="connsiteX64" fmla="*/ 90714 w 1285459"/>
              <a:gd name="connsiteY64" fmla="*/ 1186048 h 1213262"/>
              <a:gd name="connsiteX65" fmla="*/ 154214 w 1285459"/>
              <a:gd name="connsiteY65" fmla="*/ 1176977 h 1213262"/>
              <a:gd name="connsiteX66" fmla="*/ 181428 w 1285459"/>
              <a:gd name="connsiteY66" fmla="*/ 1208727 h 1213262"/>
              <a:gd name="connsiteX67" fmla="*/ 222250 w 1285459"/>
              <a:gd name="connsiteY67" fmla="*/ 1213262 h 1213262"/>
              <a:gd name="connsiteX68" fmla="*/ 272142 w 1285459"/>
              <a:gd name="connsiteY68" fmla="*/ 1176977 h 1213262"/>
              <a:gd name="connsiteX69" fmla="*/ 263071 w 1285459"/>
              <a:gd name="connsiteY69" fmla="*/ 1136155 h 1213262"/>
              <a:gd name="connsiteX70" fmla="*/ 208642 w 1285459"/>
              <a:gd name="connsiteY70" fmla="*/ 1118012 h 1213262"/>
              <a:gd name="connsiteX71" fmla="*/ 222250 w 1285459"/>
              <a:gd name="connsiteY71" fmla="*/ 1072655 h 1213262"/>
              <a:gd name="connsiteX72" fmla="*/ 258535 w 1285459"/>
              <a:gd name="connsiteY72" fmla="*/ 1054512 h 1213262"/>
              <a:gd name="connsiteX73" fmla="*/ 317500 w 1285459"/>
              <a:gd name="connsiteY73" fmla="*/ 1063584 h 1213262"/>
              <a:gd name="connsiteX74" fmla="*/ 308428 w 1285459"/>
              <a:gd name="connsiteY74" fmla="*/ 1113477 h 1213262"/>
              <a:gd name="connsiteX75" fmla="*/ 308428 w 1285459"/>
              <a:gd name="connsiteY75" fmla="*/ 1113477 h 1213262"/>
              <a:gd name="connsiteX76" fmla="*/ 371928 w 1285459"/>
              <a:gd name="connsiteY76" fmla="*/ 1113477 h 1213262"/>
              <a:gd name="connsiteX77" fmla="*/ 371928 w 1285459"/>
              <a:gd name="connsiteY77" fmla="*/ 1113477 h 1213262"/>
              <a:gd name="connsiteX78" fmla="*/ 390071 w 1285459"/>
              <a:gd name="connsiteY78" fmla="*/ 1054512 h 1213262"/>
              <a:gd name="connsiteX79" fmla="*/ 390071 w 1285459"/>
              <a:gd name="connsiteY79" fmla="*/ 1054512 h 1213262"/>
              <a:gd name="connsiteX80" fmla="*/ 408214 w 1285459"/>
              <a:gd name="connsiteY80" fmla="*/ 977405 h 1213262"/>
              <a:gd name="connsiteX81" fmla="*/ 421821 w 1285459"/>
              <a:gd name="connsiteY81" fmla="*/ 963798 h 1213262"/>
              <a:gd name="connsiteX82" fmla="*/ 467178 w 1285459"/>
              <a:gd name="connsiteY82" fmla="*/ 932048 h 1213262"/>
              <a:gd name="connsiteX83" fmla="*/ 426357 w 1285459"/>
              <a:gd name="connsiteY83" fmla="*/ 859477 h 1213262"/>
              <a:gd name="connsiteX84" fmla="*/ 480785 w 1285459"/>
              <a:gd name="connsiteY84" fmla="*/ 823191 h 1213262"/>
              <a:gd name="connsiteX85" fmla="*/ 562428 w 1285459"/>
              <a:gd name="connsiteY85" fmla="*/ 818655 h 1213262"/>
              <a:gd name="connsiteX86" fmla="*/ 621392 w 1285459"/>
              <a:gd name="connsiteY86" fmla="*/ 832262 h 1213262"/>
              <a:gd name="connsiteX87" fmla="*/ 576035 w 1285459"/>
              <a:gd name="connsiteY87" fmla="*/ 873084 h 1213262"/>
              <a:gd name="connsiteX88" fmla="*/ 562428 w 1285459"/>
              <a:gd name="connsiteY88" fmla="*/ 922977 h 1213262"/>
              <a:gd name="connsiteX89" fmla="*/ 589642 w 1285459"/>
              <a:gd name="connsiteY89" fmla="*/ 959262 h 1213262"/>
              <a:gd name="connsiteX90" fmla="*/ 607785 w 1285459"/>
              <a:gd name="connsiteY90" fmla="*/ 1000084 h 1213262"/>
              <a:gd name="connsiteX91" fmla="*/ 607785 w 1285459"/>
              <a:gd name="connsiteY91" fmla="*/ 1000084 h 1213262"/>
              <a:gd name="connsiteX92" fmla="*/ 653142 w 1285459"/>
              <a:gd name="connsiteY92" fmla="*/ 1036369 h 1213262"/>
              <a:gd name="connsiteX93" fmla="*/ 725714 w 1285459"/>
              <a:gd name="connsiteY93" fmla="*/ 1027298 h 1213262"/>
              <a:gd name="connsiteX94" fmla="*/ 766535 w 1285459"/>
              <a:gd name="connsiteY94" fmla="*/ 986477 h 1213262"/>
              <a:gd name="connsiteX95" fmla="*/ 852714 w 1285459"/>
              <a:gd name="connsiteY95" fmla="*/ 968334 h 1213262"/>
              <a:gd name="connsiteX96" fmla="*/ 889000 w 1285459"/>
              <a:gd name="connsiteY96" fmla="*/ 918441 h 1213262"/>
              <a:gd name="connsiteX97" fmla="*/ 947964 w 1285459"/>
              <a:gd name="connsiteY97" fmla="*/ 882155 h 1213262"/>
              <a:gd name="connsiteX98" fmla="*/ 1011464 w 1285459"/>
              <a:gd name="connsiteY98" fmla="*/ 895762 h 1213262"/>
              <a:gd name="connsiteX99" fmla="*/ 1020535 w 1285459"/>
              <a:gd name="connsiteY99" fmla="*/ 836798 h 1213262"/>
              <a:gd name="connsiteX100" fmla="*/ 1070428 w 1285459"/>
              <a:gd name="connsiteY100" fmla="*/ 805048 h 1213262"/>
              <a:gd name="connsiteX101" fmla="*/ 1061357 w 1285459"/>
              <a:gd name="connsiteY101" fmla="*/ 741548 h 1213262"/>
              <a:gd name="connsiteX102" fmla="*/ 1025071 w 1285459"/>
              <a:gd name="connsiteY102" fmla="*/ 691655 h 1213262"/>
              <a:gd name="connsiteX103" fmla="*/ 1061357 w 1285459"/>
              <a:gd name="connsiteY103" fmla="*/ 673512 h 1213262"/>
              <a:gd name="connsiteX104" fmla="*/ 1133928 w 1285459"/>
              <a:gd name="connsiteY104" fmla="*/ 682584 h 1213262"/>
              <a:gd name="connsiteX105" fmla="*/ 1170214 w 1285459"/>
              <a:gd name="connsiteY105" fmla="*/ 614548 h 1213262"/>
              <a:gd name="connsiteX106" fmla="*/ 1179285 w 1285459"/>
              <a:gd name="connsiteY106" fmla="*/ 564655 h 1213262"/>
              <a:gd name="connsiteX107" fmla="*/ 1120321 w 1285459"/>
              <a:gd name="connsiteY107" fmla="*/ 591869 h 1213262"/>
              <a:gd name="connsiteX108" fmla="*/ 1120321 w 1285459"/>
              <a:gd name="connsiteY108" fmla="*/ 591869 h 1213262"/>
              <a:gd name="connsiteX109" fmla="*/ 1138464 w 1285459"/>
              <a:gd name="connsiteY109" fmla="*/ 514762 h 1213262"/>
              <a:gd name="connsiteX110" fmla="*/ 1179285 w 1285459"/>
              <a:gd name="connsiteY110" fmla="*/ 483012 h 1213262"/>
              <a:gd name="connsiteX111" fmla="*/ 1211035 w 1285459"/>
              <a:gd name="connsiteY111" fmla="*/ 460334 h 1213262"/>
              <a:gd name="connsiteX112" fmla="*/ 1242785 w 1285459"/>
              <a:gd name="connsiteY112" fmla="*/ 501155 h 1213262"/>
              <a:gd name="connsiteX113" fmla="*/ 1251857 w 1285459"/>
              <a:gd name="connsiteY113" fmla="*/ 560119 h 1213262"/>
              <a:gd name="connsiteX114" fmla="*/ 1283607 w 1285459"/>
              <a:gd name="connsiteY114" fmla="*/ 573727 h 1213262"/>
              <a:gd name="connsiteX115" fmla="*/ 1283607 w 1285459"/>
              <a:gd name="connsiteY115" fmla="*/ 573727 h 1213262"/>
              <a:gd name="connsiteX0" fmla="*/ 1285459 w 1285459"/>
              <a:gd name="connsiteY0" fmla="*/ 191768 h 1213262"/>
              <a:gd name="connsiteX1" fmla="*/ 1141786 w 1285459"/>
              <a:gd name="connsiteY1" fmla="*/ 113256 h 1213262"/>
              <a:gd name="connsiteX2" fmla="*/ 1020152 w 1285459"/>
              <a:gd name="connsiteY2" fmla="*/ 38129 h 1213262"/>
              <a:gd name="connsiteX3" fmla="*/ 957035 w 1285459"/>
              <a:gd name="connsiteY3" fmla="*/ 2227 h 1213262"/>
              <a:gd name="connsiteX4" fmla="*/ 997857 w 1285459"/>
              <a:gd name="connsiteY4" fmla="*/ 83869 h 1213262"/>
              <a:gd name="connsiteX5" fmla="*/ 1038678 w 1285459"/>
              <a:gd name="connsiteY5" fmla="*/ 151905 h 1213262"/>
              <a:gd name="connsiteX6" fmla="*/ 1084035 w 1285459"/>
              <a:gd name="connsiteY6" fmla="*/ 165512 h 1213262"/>
              <a:gd name="connsiteX7" fmla="*/ 1143000 w 1285459"/>
              <a:gd name="connsiteY7" fmla="*/ 201798 h 1213262"/>
              <a:gd name="connsiteX8" fmla="*/ 1152071 w 1285459"/>
              <a:gd name="connsiteY8" fmla="*/ 269834 h 1213262"/>
              <a:gd name="connsiteX9" fmla="*/ 1120321 w 1285459"/>
              <a:gd name="connsiteY9" fmla="*/ 306119 h 1213262"/>
              <a:gd name="connsiteX10" fmla="*/ 1102178 w 1285459"/>
              <a:gd name="connsiteY10" fmla="*/ 387762 h 1213262"/>
              <a:gd name="connsiteX11" fmla="*/ 1088571 w 1285459"/>
              <a:gd name="connsiteY11" fmla="*/ 455798 h 1213262"/>
              <a:gd name="connsiteX12" fmla="*/ 1006928 w 1285459"/>
              <a:gd name="connsiteY12" fmla="*/ 487548 h 1213262"/>
              <a:gd name="connsiteX13" fmla="*/ 966107 w 1285459"/>
              <a:gd name="connsiteY13" fmla="*/ 455798 h 1213262"/>
              <a:gd name="connsiteX14" fmla="*/ 947964 w 1285459"/>
              <a:gd name="connsiteY14" fmla="*/ 387762 h 1213262"/>
              <a:gd name="connsiteX15" fmla="*/ 916214 w 1285459"/>
              <a:gd name="connsiteY15" fmla="*/ 360548 h 1213262"/>
              <a:gd name="connsiteX16" fmla="*/ 861785 w 1285459"/>
              <a:gd name="connsiteY16" fmla="*/ 356012 h 1213262"/>
              <a:gd name="connsiteX17" fmla="*/ 802821 w 1285459"/>
              <a:gd name="connsiteY17" fmla="*/ 374155 h 1213262"/>
              <a:gd name="connsiteX18" fmla="*/ 784678 w 1285459"/>
              <a:gd name="connsiteY18" fmla="*/ 405905 h 1213262"/>
              <a:gd name="connsiteX19" fmla="*/ 811892 w 1285459"/>
              <a:gd name="connsiteY19" fmla="*/ 460334 h 1213262"/>
              <a:gd name="connsiteX20" fmla="*/ 861785 w 1285459"/>
              <a:gd name="connsiteY20" fmla="*/ 519298 h 1213262"/>
              <a:gd name="connsiteX21" fmla="*/ 866321 w 1285459"/>
              <a:gd name="connsiteY21" fmla="*/ 582798 h 1213262"/>
              <a:gd name="connsiteX22" fmla="*/ 825500 w 1285459"/>
              <a:gd name="connsiteY22" fmla="*/ 587334 h 1213262"/>
              <a:gd name="connsiteX23" fmla="*/ 784678 w 1285459"/>
              <a:gd name="connsiteY23" fmla="*/ 541977 h 1213262"/>
              <a:gd name="connsiteX24" fmla="*/ 712107 w 1285459"/>
              <a:gd name="connsiteY24" fmla="*/ 541977 h 1213262"/>
              <a:gd name="connsiteX25" fmla="*/ 712107 w 1285459"/>
              <a:gd name="connsiteY25" fmla="*/ 541977 h 1213262"/>
              <a:gd name="connsiteX26" fmla="*/ 648607 w 1285459"/>
              <a:gd name="connsiteY26" fmla="*/ 551048 h 1213262"/>
              <a:gd name="connsiteX27" fmla="*/ 571500 w 1285459"/>
              <a:gd name="connsiteY27" fmla="*/ 514762 h 1213262"/>
              <a:gd name="connsiteX28" fmla="*/ 571500 w 1285459"/>
              <a:gd name="connsiteY28" fmla="*/ 514762 h 1213262"/>
              <a:gd name="connsiteX29" fmla="*/ 512535 w 1285459"/>
              <a:gd name="connsiteY29" fmla="*/ 487548 h 1213262"/>
              <a:gd name="connsiteX30" fmla="*/ 476250 w 1285459"/>
              <a:gd name="connsiteY30" fmla="*/ 523834 h 1213262"/>
              <a:gd name="connsiteX31" fmla="*/ 430892 w 1285459"/>
              <a:gd name="connsiteY31" fmla="*/ 532905 h 1213262"/>
              <a:gd name="connsiteX32" fmla="*/ 376464 w 1285459"/>
              <a:gd name="connsiteY32" fmla="*/ 519298 h 1213262"/>
              <a:gd name="connsiteX33" fmla="*/ 353785 w 1285459"/>
              <a:gd name="connsiteY33" fmla="*/ 560119 h 1213262"/>
              <a:gd name="connsiteX34" fmla="*/ 349250 w 1285459"/>
              <a:gd name="connsiteY34" fmla="*/ 605477 h 1213262"/>
              <a:gd name="connsiteX35" fmla="*/ 349250 w 1285459"/>
              <a:gd name="connsiteY35" fmla="*/ 605477 h 1213262"/>
              <a:gd name="connsiteX36" fmla="*/ 362857 w 1285459"/>
              <a:gd name="connsiteY36" fmla="*/ 664441 h 1213262"/>
              <a:gd name="connsiteX37" fmla="*/ 358321 w 1285459"/>
              <a:gd name="connsiteY37" fmla="*/ 714334 h 1213262"/>
              <a:gd name="connsiteX38" fmla="*/ 358321 w 1285459"/>
              <a:gd name="connsiteY38" fmla="*/ 714334 h 1213262"/>
              <a:gd name="connsiteX39" fmla="*/ 331107 w 1285459"/>
              <a:gd name="connsiteY39" fmla="*/ 655369 h 1213262"/>
              <a:gd name="connsiteX40" fmla="*/ 303892 w 1285459"/>
              <a:gd name="connsiteY40" fmla="*/ 628155 h 1213262"/>
              <a:gd name="connsiteX41" fmla="*/ 272142 w 1285459"/>
              <a:gd name="connsiteY41" fmla="*/ 655369 h 1213262"/>
              <a:gd name="connsiteX42" fmla="*/ 299357 w 1285459"/>
              <a:gd name="connsiteY42" fmla="*/ 700727 h 1213262"/>
              <a:gd name="connsiteX43" fmla="*/ 299357 w 1285459"/>
              <a:gd name="connsiteY43" fmla="*/ 700727 h 1213262"/>
              <a:gd name="connsiteX44" fmla="*/ 267607 w 1285459"/>
              <a:gd name="connsiteY44" fmla="*/ 768762 h 1213262"/>
              <a:gd name="connsiteX45" fmla="*/ 312964 w 1285459"/>
              <a:gd name="connsiteY45" fmla="*/ 805048 h 1213262"/>
              <a:gd name="connsiteX46" fmla="*/ 317500 w 1285459"/>
              <a:gd name="connsiteY46" fmla="*/ 864012 h 1213262"/>
              <a:gd name="connsiteX47" fmla="*/ 258535 w 1285459"/>
              <a:gd name="connsiteY47" fmla="*/ 882155 h 1213262"/>
              <a:gd name="connsiteX48" fmla="*/ 190500 w 1285459"/>
              <a:gd name="connsiteY48" fmla="*/ 886691 h 1213262"/>
              <a:gd name="connsiteX49" fmla="*/ 136071 w 1285459"/>
              <a:gd name="connsiteY49" fmla="*/ 868548 h 1213262"/>
              <a:gd name="connsiteX50" fmla="*/ 95250 w 1285459"/>
              <a:gd name="connsiteY50" fmla="*/ 854941 h 1213262"/>
              <a:gd name="connsiteX51" fmla="*/ 22678 w 1285459"/>
              <a:gd name="connsiteY51" fmla="*/ 864012 h 1213262"/>
              <a:gd name="connsiteX52" fmla="*/ 0 w 1285459"/>
              <a:gd name="connsiteY52" fmla="*/ 904834 h 1213262"/>
              <a:gd name="connsiteX53" fmla="*/ 54428 w 1285459"/>
              <a:gd name="connsiteY53" fmla="*/ 936584 h 1213262"/>
              <a:gd name="connsiteX54" fmla="*/ 117928 w 1285459"/>
              <a:gd name="connsiteY54" fmla="*/ 913905 h 1213262"/>
              <a:gd name="connsiteX55" fmla="*/ 158750 w 1285459"/>
              <a:gd name="connsiteY55" fmla="*/ 918441 h 1213262"/>
              <a:gd name="connsiteX56" fmla="*/ 185964 w 1285459"/>
              <a:gd name="connsiteY56" fmla="*/ 963798 h 1213262"/>
              <a:gd name="connsiteX57" fmla="*/ 158750 w 1285459"/>
              <a:gd name="connsiteY57" fmla="*/ 1009155 h 1213262"/>
              <a:gd name="connsiteX58" fmla="*/ 117928 w 1285459"/>
              <a:gd name="connsiteY58" fmla="*/ 1031834 h 1213262"/>
              <a:gd name="connsiteX59" fmla="*/ 68035 w 1285459"/>
              <a:gd name="connsiteY59" fmla="*/ 1054512 h 1213262"/>
              <a:gd name="connsiteX60" fmla="*/ 36285 w 1285459"/>
              <a:gd name="connsiteY60" fmla="*/ 1077191 h 1213262"/>
              <a:gd name="connsiteX61" fmla="*/ 27214 w 1285459"/>
              <a:gd name="connsiteY61" fmla="*/ 1127084 h 1213262"/>
              <a:gd name="connsiteX62" fmla="*/ 31750 w 1285459"/>
              <a:gd name="connsiteY62" fmla="*/ 1181512 h 1213262"/>
              <a:gd name="connsiteX63" fmla="*/ 77107 w 1285459"/>
              <a:gd name="connsiteY63" fmla="*/ 1195119 h 1213262"/>
              <a:gd name="connsiteX64" fmla="*/ 90714 w 1285459"/>
              <a:gd name="connsiteY64" fmla="*/ 1186048 h 1213262"/>
              <a:gd name="connsiteX65" fmla="*/ 90714 w 1285459"/>
              <a:gd name="connsiteY65" fmla="*/ 1186048 h 1213262"/>
              <a:gd name="connsiteX66" fmla="*/ 154214 w 1285459"/>
              <a:gd name="connsiteY66" fmla="*/ 1176977 h 1213262"/>
              <a:gd name="connsiteX67" fmla="*/ 181428 w 1285459"/>
              <a:gd name="connsiteY67" fmla="*/ 1208727 h 1213262"/>
              <a:gd name="connsiteX68" fmla="*/ 222250 w 1285459"/>
              <a:gd name="connsiteY68" fmla="*/ 1213262 h 1213262"/>
              <a:gd name="connsiteX69" fmla="*/ 272142 w 1285459"/>
              <a:gd name="connsiteY69" fmla="*/ 1176977 h 1213262"/>
              <a:gd name="connsiteX70" fmla="*/ 263071 w 1285459"/>
              <a:gd name="connsiteY70" fmla="*/ 1136155 h 1213262"/>
              <a:gd name="connsiteX71" fmla="*/ 208642 w 1285459"/>
              <a:gd name="connsiteY71" fmla="*/ 1118012 h 1213262"/>
              <a:gd name="connsiteX72" fmla="*/ 222250 w 1285459"/>
              <a:gd name="connsiteY72" fmla="*/ 1072655 h 1213262"/>
              <a:gd name="connsiteX73" fmla="*/ 258535 w 1285459"/>
              <a:gd name="connsiteY73" fmla="*/ 1054512 h 1213262"/>
              <a:gd name="connsiteX74" fmla="*/ 317500 w 1285459"/>
              <a:gd name="connsiteY74" fmla="*/ 1063584 h 1213262"/>
              <a:gd name="connsiteX75" fmla="*/ 308428 w 1285459"/>
              <a:gd name="connsiteY75" fmla="*/ 1113477 h 1213262"/>
              <a:gd name="connsiteX76" fmla="*/ 308428 w 1285459"/>
              <a:gd name="connsiteY76" fmla="*/ 1113477 h 1213262"/>
              <a:gd name="connsiteX77" fmla="*/ 371928 w 1285459"/>
              <a:gd name="connsiteY77" fmla="*/ 1113477 h 1213262"/>
              <a:gd name="connsiteX78" fmla="*/ 371928 w 1285459"/>
              <a:gd name="connsiteY78" fmla="*/ 1113477 h 1213262"/>
              <a:gd name="connsiteX79" fmla="*/ 390071 w 1285459"/>
              <a:gd name="connsiteY79" fmla="*/ 1054512 h 1213262"/>
              <a:gd name="connsiteX80" fmla="*/ 390071 w 1285459"/>
              <a:gd name="connsiteY80" fmla="*/ 1054512 h 1213262"/>
              <a:gd name="connsiteX81" fmla="*/ 408214 w 1285459"/>
              <a:gd name="connsiteY81" fmla="*/ 977405 h 1213262"/>
              <a:gd name="connsiteX82" fmla="*/ 421821 w 1285459"/>
              <a:gd name="connsiteY82" fmla="*/ 963798 h 1213262"/>
              <a:gd name="connsiteX83" fmla="*/ 467178 w 1285459"/>
              <a:gd name="connsiteY83" fmla="*/ 932048 h 1213262"/>
              <a:gd name="connsiteX84" fmla="*/ 426357 w 1285459"/>
              <a:gd name="connsiteY84" fmla="*/ 859477 h 1213262"/>
              <a:gd name="connsiteX85" fmla="*/ 480785 w 1285459"/>
              <a:gd name="connsiteY85" fmla="*/ 823191 h 1213262"/>
              <a:gd name="connsiteX86" fmla="*/ 562428 w 1285459"/>
              <a:gd name="connsiteY86" fmla="*/ 818655 h 1213262"/>
              <a:gd name="connsiteX87" fmla="*/ 621392 w 1285459"/>
              <a:gd name="connsiteY87" fmla="*/ 832262 h 1213262"/>
              <a:gd name="connsiteX88" fmla="*/ 576035 w 1285459"/>
              <a:gd name="connsiteY88" fmla="*/ 873084 h 1213262"/>
              <a:gd name="connsiteX89" fmla="*/ 562428 w 1285459"/>
              <a:gd name="connsiteY89" fmla="*/ 922977 h 1213262"/>
              <a:gd name="connsiteX90" fmla="*/ 589642 w 1285459"/>
              <a:gd name="connsiteY90" fmla="*/ 959262 h 1213262"/>
              <a:gd name="connsiteX91" fmla="*/ 607785 w 1285459"/>
              <a:gd name="connsiteY91" fmla="*/ 1000084 h 1213262"/>
              <a:gd name="connsiteX92" fmla="*/ 607785 w 1285459"/>
              <a:gd name="connsiteY92" fmla="*/ 1000084 h 1213262"/>
              <a:gd name="connsiteX93" fmla="*/ 653142 w 1285459"/>
              <a:gd name="connsiteY93" fmla="*/ 1036369 h 1213262"/>
              <a:gd name="connsiteX94" fmla="*/ 725714 w 1285459"/>
              <a:gd name="connsiteY94" fmla="*/ 1027298 h 1213262"/>
              <a:gd name="connsiteX95" fmla="*/ 766535 w 1285459"/>
              <a:gd name="connsiteY95" fmla="*/ 986477 h 1213262"/>
              <a:gd name="connsiteX96" fmla="*/ 852714 w 1285459"/>
              <a:gd name="connsiteY96" fmla="*/ 968334 h 1213262"/>
              <a:gd name="connsiteX97" fmla="*/ 889000 w 1285459"/>
              <a:gd name="connsiteY97" fmla="*/ 918441 h 1213262"/>
              <a:gd name="connsiteX98" fmla="*/ 947964 w 1285459"/>
              <a:gd name="connsiteY98" fmla="*/ 882155 h 1213262"/>
              <a:gd name="connsiteX99" fmla="*/ 1011464 w 1285459"/>
              <a:gd name="connsiteY99" fmla="*/ 895762 h 1213262"/>
              <a:gd name="connsiteX100" fmla="*/ 1020535 w 1285459"/>
              <a:gd name="connsiteY100" fmla="*/ 836798 h 1213262"/>
              <a:gd name="connsiteX101" fmla="*/ 1070428 w 1285459"/>
              <a:gd name="connsiteY101" fmla="*/ 805048 h 1213262"/>
              <a:gd name="connsiteX102" fmla="*/ 1061357 w 1285459"/>
              <a:gd name="connsiteY102" fmla="*/ 741548 h 1213262"/>
              <a:gd name="connsiteX103" fmla="*/ 1025071 w 1285459"/>
              <a:gd name="connsiteY103" fmla="*/ 691655 h 1213262"/>
              <a:gd name="connsiteX104" fmla="*/ 1061357 w 1285459"/>
              <a:gd name="connsiteY104" fmla="*/ 673512 h 1213262"/>
              <a:gd name="connsiteX105" fmla="*/ 1133928 w 1285459"/>
              <a:gd name="connsiteY105" fmla="*/ 682584 h 1213262"/>
              <a:gd name="connsiteX106" fmla="*/ 1170214 w 1285459"/>
              <a:gd name="connsiteY106" fmla="*/ 614548 h 1213262"/>
              <a:gd name="connsiteX107" fmla="*/ 1179285 w 1285459"/>
              <a:gd name="connsiteY107" fmla="*/ 564655 h 1213262"/>
              <a:gd name="connsiteX108" fmla="*/ 1120321 w 1285459"/>
              <a:gd name="connsiteY108" fmla="*/ 591869 h 1213262"/>
              <a:gd name="connsiteX109" fmla="*/ 1120321 w 1285459"/>
              <a:gd name="connsiteY109" fmla="*/ 591869 h 1213262"/>
              <a:gd name="connsiteX110" fmla="*/ 1138464 w 1285459"/>
              <a:gd name="connsiteY110" fmla="*/ 514762 h 1213262"/>
              <a:gd name="connsiteX111" fmla="*/ 1179285 w 1285459"/>
              <a:gd name="connsiteY111" fmla="*/ 483012 h 1213262"/>
              <a:gd name="connsiteX112" fmla="*/ 1211035 w 1285459"/>
              <a:gd name="connsiteY112" fmla="*/ 460334 h 1213262"/>
              <a:gd name="connsiteX113" fmla="*/ 1242785 w 1285459"/>
              <a:gd name="connsiteY113" fmla="*/ 501155 h 1213262"/>
              <a:gd name="connsiteX114" fmla="*/ 1251857 w 1285459"/>
              <a:gd name="connsiteY114" fmla="*/ 560119 h 1213262"/>
              <a:gd name="connsiteX115" fmla="*/ 1283607 w 1285459"/>
              <a:gd name="connsiteY115" fmla="*/ 573727 h 1213262"/>
              <a:gd name="connsiteX116" fmla="*/ 1283607 w 1285459"/>
              <a:gd name="connsiteY116" fmla="*/ 573727 h 1213262"/>
              <a:gd name="connsiteX0" fmla="*/ 1285459 w 1285459"/>
              <a:gd name="connsiteY0" fmla="*/ 191768 h 1213262"/>
              <a:gd name="connsiteX1" fmla="*/ 1238377 w 1285459"/>
              <a:gd name="connsiteY1" fmla="*/ 159763 h 1213262"/>
              <a:gd name="connsiteX2" fmla="*/ 1141786 w 1285459"/>
              <a:gd name="connsiteY2" fmla="*/ 113256 h 1213262"/>
              <a:gd name="connsiteX3" fmla="*/ 1020152 w 1285459"/>
              <a:gd name="connsiteY3" fmla="*/ 38129 h 1213262"/>
              <a:gd name="connsiteX4" fmla="*/ 957035 w 1285459"/>
              <a:gd name="connsiteY4" fmla="*/ 2227 h 1213262"/>
              <a:gd name="connsiteX5" fmla="*/ 997857 w 1285459"/>
              <a:gd name="connsiteY5" fmla="*/ 83869 h 1213262"/>
              <a:gd name="connsiteX6" fmla="*/ 1038678 w 1285459"/>
              <a:gd name="connsiteY6" fmla="*/ 151905 h 1213262"/>
              <a:gd name="connsiteX7" fmla="*/ 1084035 w 1285459"/>
              <a:gd name="connsiteY7" fmla="*/ 165512 h 1213262"/>
              <a:gd name="connsiteX8" fmla="*/ 1143000 w 1285459"/>
              <a:gd name="connsiteY8" fmla="*/ 201798 h 1213262"/>
              <a:gd name="connsiteX9" fmla="*/ 1152071 w 1285459"/>
              <a:gd name="connsiteY9" fmla="*/ 269834 h 1213262"/>
              <a:gd name="connsiteX10" fmla="*/ 1120321 w 1285459"/>
              <a:gd name="connsiteY10" fmla="*/ 306119 h 1213262"/>
              <a:gd name="connsiteX11" fmla="*/ 1102178 w 1285459"/>
              <a:gd name="connsiteY11" fmla="*/ 387762 h 1213262"/>
              <a:gd name="connsiteX12" fmla="*/ 1088571 w 1285459"/>
              <a:gd name="connsiteY12" fmla="*/ 455798 h 1213262"/>
              <a:gd name="connsiteX13" fmla="*/ 1006928 w 1285459"/>
              <a:gd name="connsiteY13" fmla="*/ 487548 h 1213262"/>
              <a:gd name="connsiteX14" fmla="*/ 966107 w 1285459"/>
              <a:gd name="connsiteY14" fmla="*/ 455798 h 1213262"/>
              <a:gd name="connsiteX15" fmla="*/ 947964 w 1285459"/>
              <a:gd name="connsiteY15" fmla="*/ 387762 h 1213262"/>
              <a:gd name="connsiteX16" fmla="*/ 916214 w 1285459"/>
              <a:gd name="connsiteY16" fmla="*/ 360548 h 1213262"/>
              <a:gd name="connsiteX17" fmla="*/ 861785 w 1285459"/>
              <a:gd name="connsiteY17" fmla="*/ 356012 h 1213262"/>
              <a:gd name="connsiteX18" fmla="*/ 802821 w 1285459"/>
              <a:gd name="connsiteY18" fmla="*/ 374155 h 1213262"/>
              <a:gd name="connsiteX19" fmla="*/ 784678 w 1285459"/>
              <a:gd name="connsiteY19" fmla="*/ 405905 h 1213262"/>
              <a:gd name="connsiteX20" fmla="*/ 811892 w 1285459"/>
              <a:gd name="connsiteY20" fmla="*/ 460334 h 1213262"/>
              <a:gd name="connsiteX21" fmla="*/ 861785 w 1285459"/>
              <a:gd name="connsiteY21" fmla="*/ 519298 h 1213262"/>
              <a:gd name="connsiteX22" fmla="*/ 866321 w 1285459"/>
              <a:gd name="connsiteY22" fmla="*/ 582798 h 1213262"/>
              <a:gd name="connsiteX23" fmla="*/ 825500 w 1285459"/>
              <a:gd name="connsiteY23" fmla="*/ 587334 h 1213262"/>
              <a:gd name="connsiteX24" fmla="*/ 784678 w 1285459"/>
              <a:gd name="connsiteY24" fmla="*/ 541977 h 1213262"/>
              <a:gd name="connsiteX25" fmla="*/ 712107 w 1285459"/>
              <a:gd name="connsiteY25" fmla="*/ 541977 h 1213262"/>
              <a:gd name="connsiteX26" fmla="*/ 712107 w 1285459"/>
              <a:gd name="connsiteY26" fmla="*/ 541977 h 1213262"/>
              <a:gd name="connsiteX27" fmla="*/ 648607 w 1285459"/>
              <a:gd name="connsiteY27" fmla="*/ 551048 h 1213262"/>
              <a:gd name="connsiteX28" fmla="*/ 571500 w 1285459"/>
              <a:gd name="connsiteY28" fmla="*/ 514762 h 1213262"/>
              <a:gd name="connsiteX29" fmla="*/ 571500 w 1285459"/>
              <a:gd name="connsiteY29" fmla="*/ 514762 h 1213262"/>
              <a:gd name="connsiteX30" fmla="*/ 512535 w 1285459"/>
              <a:gd name="connsiteY30" fmla="*/ 487548 h 1213262"/>
              <a:gd name="connsiteX31" fmla="*/ 476250 w 1285459"/>
              <a:gd name="connsiteY31" fmla="*/ 523834 h 1213262"/>
              <a:gd name="connsiteX32" fmla="*/ 430892 w 1285459"/>
              <a:gd name="connsiteY32" fmla="*/ 532905 h 1213262"/>
              <a:gd name="connsiteX33" fmla="*/ 376464 w 1285459"/>
              <a:gd name="connsiteY33" fmla="*/ 519298 h 1213262"/>
              <a:gd name="connsiteX34" fmla="*/ 353785 w 1285459"/>
              <a:gd name="connsiteY34" fmla="*/ 560119 h 1213262"/>
              <a:gd name="connsiteX35" fmla="*/ 349250 w 1285459"/>
              <a:gd name="connsiteY35" fmla="*/ 605477 h 1213262"/>
              <a:gd name="connsiteX36" fmla="*/ 349250 w 1285459"/>
              <a:gd name="connsiteY36" fmla="*/ 605477 h 1213262"/>
              <a:gd name="connsiteX37" fmla="*/ 362857 w 1285459"/>
              <a:gd name="connsiteY37" fmla="*/ 664441 h 1213262"/>
              <a:gd name="connsiteX38" fmla="*/ 358321 w 1285459"/>
              <a:gd name="connsiteY38" fmla="*/ 714334 h 1213262"/>
              <a:gd name="connsiteX39" fmla="*/ 358321 w 1285459"/>
              <a:gd name="connsiteY39" fmla="*/ 714334 h 1213262"/>
              <a:gd name="connsiteX40" fmla="*/ 331107 w 1285459"/>
              <a:gd name="connsiteY40" fmla="*/ 655369 h 1213262"/>
              <a:gd name="connsiteX41" fmla="*/ 303892 w 1285459"/>
              <a:gd name="connsiteY41" fmla="*/ 628155 h 1213262"/>
              <a:gd name="connsiteX42" fmla="*/ 272142 w 1285459"/>
              <a:gd name="connsiteY42" fmla="*/ 655369 h 1213262"/>
              <a:gd name="connsiteX43" fmla="*/ 299357 w 1285459"/>
              <a:gd name="connsiteY43" fmla="*/ 700727 h 1213262"/>
              <a:gd name="connsiteX44" fmla="*/ 299357 w 1285459"/>
              <a:gd name="connsiteY44" fmla="*/ 700727 h 1213262"/>
              <a:gd name="connsiteX45" fmla="*/ 267607 w 1285459"/>
              <a:gd name="connsiteY45" fmla="*/ 768762 h 1213262"/>
              <a:gd name="connsiteX46" fmla="*/ 312964 w 1285459"/>
              <a:gd name="connsiteY46" fmla="*/ 805048 h 1213262"/>
              <a:gd name="connsiteX47" fmla="*/ 317500 w 1285459"/>
              <a:gd name="connsiteY47" fmla="*/ 864012 h 1213262"/>
              <a:gd name="connsiteX48" fmla="*/ 258535 w 1285459"/>
              <a:gd name="connsiteY48" fmla="*/ 882155 h 1213262"/>
              <a:gd name="connsiteX49" fmla="*/ 190500 w 1285459"/>
              <a:gd name="connsiteY49" fmla="*/ 886691 h 1213262"/>
              <a:gd name="connsiteX50" fmla="*/ 136071 w 1285459"/>
              <a:gd name="connsiteY50" fmla="*/ 868548 h 1213262"/>
              <a:gd name="connsiteX51" fmla="*/ 95250 w 1285459"/>
              <a:gd name="connsiteY51" fmla="*/ 854941 h 1213262"/>
              <a:gd name="connsiteX52" fmla="*/ 22678 w 1285459"/>
              <a:gd name="connsiteY52" fmla="*/ 864012 h 1213262"/>
              <a:gd name="connsiteX53" fmla="*/ 0 w 1285459"/>
              <a:gd name="connsiteY53" fmla="*/ 904834 h 1213262"/>
              <a:gd name="connsiteX54" fmla="*/ 54428 w 1285459"/>
              <a:gd name="connsiteY54" fmla="*/ 936584 h 1213262"/>
              <a:gd name="connsiteX55" fmla="*/ 117928 w 1285459"/>
              <a:gd name="connsiteY55" fmla="*/ 913905 h 1213262"/>
              <a:gd name="connsiteX56" fmla="*/ 158750 w 1285459"/>
              <a:gd name="connsiteY56" fmla="*/ 918441 h 1213262"/>
              <a:gd name="connsiteX57" fmla="*/ 185964 w 1285459"/>
              <a:gd name="connsiteY57" fmla="*/ 963798 h 1213262"/>
              <a:gd name="connsiteX58" fmla="*/ 158750 w 1285459"/>
              <a:gd name="connsiteY58" fmla="*/ 1009155 h 1213262"/>
              <a:gd name="connsiteX59" fmla="*/ 117928 w 1285459"/>
              <a:gd name="connsiteY59" fmla="*/ 1031834 h 1213262"/>
              <a:gd name="connsiteX60" fmla="*/ 68035 w 1285459"/>
              <a:gd name="connsiteY60" fmla="*/ 1054512 h 1213262"/>
              <a:gd name="connsiteX61" fmla="*/ 36285 w 1285459"/>
              <a:gd name="connsiteY61" fmla="*/ 1077191 h 1213262"/>
              <a:gd name="connsiteX62" fmla="*/ 27214 w 1285459"/>
              <a:gd name="connsiteY62" fmla="*/ 1127084 h 1213262"/>
              <a:gd name="connsiteX63" fmla="*/ 31750 w 1285459"/>
              <a:gd name="connsiteY63" fmla="*/ 1181512 h 1213262"/>
              <a:gd name="connsiteX64" fmla="*/ 77107 w 1285459"/>
              <a:gd name="connsiteY64" fmla="*/ 1195119 h 1213262"/>
              <a:gd name="connsiteX65" fmla="*/ 90714 w 1285459"/>
              <a:gd name="connsiteY65" fmla="*/ 1186048 h 1213262"/>
              <a:gd name="connsiteX66" fmla="*/ 90714 w 1285459"/>
              <a:gd name="connsiteY66" fmla="*/ 1186048 h 1213262"/>
              <a:gd name="connsiteX67" fmla="*/ 154214 w 1285459"/>
              <a:gd name="connsiteY67" fmla="*/ 1176977 h 1213262"/>
              <a:gd name="connsiteX68" fmla="*/ 181428 w 1285459"/>
              <a:gd name="connsiteY68" fmla="*/ 1208727 h 1213262"/>
              <a:gd name="connsiteX69" fmla="*/ 222250 w 1285459"/>
              <a:gd name="connsiteY69" fmla="*/ 1213262 h 1213262"/>
              <a:gd name="connsiteX70" fmla="*/ 272142 w 1285459"/>
              <a:gd name="connsiteY70" fmla="*/ 1176977 h 1213262"/>
              <a:gd name="connsiteX71" fmla="*/ 263071 w 1285459"/>
              <a:gd name="connsiteY71" fmla="*/ 1136155 h 1213262"/>
              <a:gd name="connsiteX72" fmla="*/ 208642 w 1285459"/>
              <a:gd name="connsiteY72" fmla="*/ 1118012 h 1213262"/>
              <a:gd name="connsiteX73" fmla="*/ 222250 w 1285459"/>
              <a:gd name="connsiteY73" fmla="*/ 1072655 h 1213262"/>
              <a:gd name="connsiteX74" fmla="*/ 258535 w 1285459"/>
              <a:gd name="connsiteY74" fmla="*/ 1054512 h 1213262"/>
              <a:gd name="connsiteX75" fmla="*/ 317500 w 1285459"/>
              <a:gd name="connsiteY75" fmla="*/ 1063584 h 1213262"/>
              <a:gd name="connsiteX76" fmla="*/ 308428 w 1285459"/>
              <a:gd name="connsiteY76" fmla="*/ 1113477 h 1213262"/>
              <a:gd name="connsiteX77" fmla="*/ 308428 w 1285459"/>
              <a:gd name="connsiteY77" fmla="*/ 1113477 h 1213262"/>
              <a:gd name="connsiteX78" fmla="*/ 371928 w 1285459"/>
              <a:gd name="connsiteY78" fmla="*/ 1113477 h 1213262"/>
              <a:gd name="connsiteX79" fmla="*/ 371928 w 1285459"/>
              <a:gd name="connsiteY79" fmla="*/ 1113477 h 1213262"/>
              <a:gd name="connsiteX80" fmla="*/ 390071 w 1285459"/>
              <a:gd name="connsiteY80" fmla="*/ 1054512 h 1213262"/>
              <a:gd name="connsiteX81" fmla="*/ 390071 w 1285459"/>
              <a:gd name="connsiteY81" fmla="*/ 1054512 h 1213262"/>
              <a:gd name="connsiteX82" fmla="*/ 408214 w 1285459"/>
              <a:gd name="connsiteY82" fmla="*/ 977405 h 1213262"/>
              <a:gd name="connsiteX83" fmla="*/ 421821 w 1285459"/>
              <a:gd name="connsiteY83" fmla="*/ 963798 h 1213262"/>
              <a:gd name="connsiteX84" fmla="*/ 467178 w 1285459"/>
              <a:gd name="connsiteY84" fmla="*/ 932048 h 1213262"/>
              <a:gd name="connsiteX85" fmla="*/ 426357 w 1285459"/>
              <a:gd name="connsiteY85" fmla="*/ 859477 h 1213262"/>
              <a:gd name="connsiteX86" fmla="*/ 480785 w 1285459"/>
              <a:gd name="connsiteY86" fmla="*/ 823191 h 1213262"/>
              <a:gd name="connsiteX87" fmla="*/ 562428 w 1285459"/>
              <a:gd name="connsiteY87" fmla="*/ 818655 h 1213262"/>
              <a:gd name="connsiteX88" fmla="*/ 621392 w 1285459"/>
              <a:gd name="connsiteY88" fmla="*/ 832262 h 1213262"/>
              <a:gd name="connsiteX89" fmla="*/ 576035 w 1285459"/>
              <a:gd name="connsiteY89" fmla="*/ 873084 h 1213262"/>
              <a:gd name="connsiteX90" fmla="*/ 562428 w 1285459"/>
              <a:gd name="connsiteY90" fmla="*/ 922977 h 1213262"/>
              <a:gd name="connsiteX91" fmla="*/ 589642 w 1285459"/>
              <a:gd name="connsiteY91" fmla="*/ 959262 h 1213262"/>
              <a:gd name="connsiteX92" fmla="*/ 607785 w 1285459"/>
              <a:gd name="connsiteY92" fmla="*/ 1000084 h 1213262"/>
              <a:gd name="connsiteX93" fmla="*/ 607785 w 1285459"/>
              <a:gd name="connsiteY93" fmla="*/ 1000084 h 1213262"/>
              <a:gd name="connsiteX94" fmla="*/ 653142 w 1285459"/>
              <a:gd name="connsiteY94" fmla="*/ 1036369 h 1213262"/>
              <a:gd name="connsiteX95" fmla="*/ 725714 w 1285459"/>
              <a:gd name="connsiteY95" fmla="*/ 1027298 h 1213262"/>
              <a:gd name="connsiteX96" fmla="*/ 766535 w 1285459"/>
              <a:gd name="connsiteY96" fmla="*/ 986477 h 1213262"/>
              <a:gd name="connsiteX97" fmla="*/ 852714 w 1285459"/>
              <a:gd name="connsiteY97" fmla="*/ 968334 h 1213262"/>
              <a:gd name="connsiteX98" fmla="*/ 889000 w 1285459"/>
              <a:gd name="connsiteY98" fmla="*/ 918441 h 1213262"/>
              <a:gd name="connsiteX99" fmla="*/ 947964 w 1285459"/>
              <a:gd name="connsiteY99" fmla="*/ 882155 h 1213262"/>
              <a:gd name="connsiteX100" fmla="*/ 1011464 w 1285459"/>
              <a:gd name="connsiteY100" fmla="*/ 895762 h 1213262"/>
              <a:gd name="connsiteX101" fmla="*/ 1020535 w 1285459"/>
              <a:gd name="connsiteY101" fmla="*/ 836798 h 1213262"/>
              <a:gd name="connsiteX102" fmla="*/ 1070428 w 1285459"/>
              <a:gd name="connsiteY102" fmla="*/ 805048 h 1213262"/>
              <a:gd name="connsiteX103" fmla="*/ 1061357 w 1285459"/>
              <a:gd name="connsiteY103" fmla="*/ 741548 h 1213262"/>
              <a:gd name="connsiteX104" fmla="*/ 1025071 w 1285459"/>
              <a:gd name="connsiteY104" fmla="*/ 691655 h 1213262"/>
              <a:gd name="connsiteX105" fmla="*/ 1061357 w 1285459"/>
              <a:gd name="connsiteY105" fmla="*/ 673512 h 1213262"/>
              <a:gd name="connsiteX106" fmla="*/ 1133928 w 1285459"/>
              <a:gd name="connsiteY106" fmla="*/ 682584 h 1213262"/>
              <a:gd name="connsiteX107" fmla="*/ 1170214 w 1285459"/>
              <a:gd name="connsiteY107" fmla="*/ 614548 h 1213262"/>
              <a:gd name="connsiteX108" fmla="*/ 1179285 w 1285459"/>
              <a:gd name="connsiteY108" fmla="*/ 564655 h 1213262"/>
              <a:gd name="connsiteX109" fmla="*/ 1120321 w 1285459"/>
              <a:gd name="connsiteY109" fmla="*/ 591869 h 1213262"/>
              <a:gd name="connsiteX110" fmla="*/ 1120321 w 1285459"/>
              <a:gd name="connsiteY110" fmla="*/ 591869 h 1213262"/>
              <a:gd name="connsiteX111" fmla="*/ 1138464 w 1285459"/>
              <a:gd name="connsiteY111" fmla="*/ 514762 h 1213262"/>
              <a:gd name="connsiteX112" fmla="*/ 1179285 w 1285459"/>
              <a:gd name="connsiteY112" fmla="*/ 483012 h 1213262"/>
              <a:gd name="connsiteX113" fmla="*/ 1211035 w 1285459"/>
              <a:gd name="connsiteY113" fmla="*/ 460334 h 1213262"/>
              <a:gd name="connsiteX114" fmla="*/ 1242785 w 1285459"/>
              <a:gd name="connsiteY114" fmla="*/ 501155 h 1213262"/>
              <a:gd name="connsiteX115" fmla="*/ 1251857 w 1285459"/>
              <a:gd name="connsiteY115" fmla="*/ 560119 h 1213262"/>
              <a:gd name="connsiteX116" fmla="*/ 1283607 w 1285459"/>
              <a:gd name="connsiteY116" fmla="*/ 573727 h 1213262"/>
              <a:gd name="connsiteX117" fmla="*/ 1283607 w 1285459"/>
              <a:gd name="connsiteY117" fmla="*/ 573727 h 1213262"/>
              <a:gd name="connsiteX0" fmla="*/ 1285459 w 1285459"/>
              <a:gd name="connsiteY0" fmla="*/ 191768 h 1213262"/>
              <a:gd name="connsiteX1" fmla="*/ 1238377 w 1285459"/>
              <a:gd name="connsiteY1" fmla="*/ 159763 h 1213262"/>
              <a:gd name="connsiteX2" fmla="*/ 1080969 w 1285459"/>
              <a:gd name="connsiteY2" fmla="*/ 77481 h 1213262"/>
              <a:gd name="connsiteX3" fmla="*/ 1141786 w 1285459"/>
              <a:gd name="connsiteY3" fmla="*/ 113256 h 1213262"/>
              <a:gd name="connsiteX4" fmla="*/ 1020152 w 1285459"/>
              <a:gd name="connsiteY4" fmla="*/ 38129 h 1213262"/>
              <a:gd name="connsiteX5" fmla="*/ 957035 w 1285459"/>
              <a:gd name="connsiteY5" fmla="*/ 2227 h 1213262"/>
              <a:gd name="connsiteX6" fmla="*/ 997857 w 1285459"/>
              <a:gd name="connsiteY6" fmla="*/ 83869 h 1213262"/>
              <a:gd name="connsiteX7" fmla="*/ 1038678 w 1285459"/>
              <a:gd name="connsiteY7" fmla="*/ 151905 h 1213262"/>
              <a:gd name="connsiteX8" fmla="*/ 1084035 w 1285459"/>
              <a:gd name="connsiteY8" fmla="*/ 165512 h 1213262"/>
              <a:gd name="connsiteX9" fmla="*/ 1143000 w 1285459"/>
              <a:gd name="connsiteY9" fmla="*/ 201798 h 1213262"/>
              <a:gd name="connsiteX10" fmla="*/ 1152071 w 1285459"/>
              <a:gd name="connsiteY10" fmla="*/ 269834 h 1213262"/>
              <a:gd name="connsiteX11" fmla="*/ 1120321 w 1285459"/>
              <a:gd name="connsiteY11" fmla="*/ 306119 h 1213262"/>
              <a:gd name="connsiteX12" fmla="*/ 1102178 w 1285459"/>
              <a:gd name="connsiteY12" fmla="*/ 387762 h 1213262"/>
              <a:gd name="connsiteX13" fmla="*/ 1088571 w 1285459"/>
              <a:gd name="connsiteY13" fmla="*/ 455798 h 1213262"/>
              <a:gd name="connsiteX14" fmla="*/ 1006928 w 1285459"/>
              <a:gd name="connsiteY14" fmla="*/ 487548 h 1213262"/>
              <a:gd name="connsiteX15" fmla="*/ 966107 w 1285459"/>
              <a:gd name="connsiteY15" fmla="*/ 455798 h 1213262"/>
              <a:gd name="connsiteX16" fmla="*/ 947964 w 1285459"/>
              <a:gd name="connsiteY16" fmla="*/ 387762 h 1213262"/>
              <a:gd name="connsiteX17" fmla="*/ 916214 w 1285459"/>
              <a:gd name="connsiteY17" fmla="*/ 360548 h 1213262"/>
              <a:gd name="connsiteX18" fmla="*/ 861785 w 1285459"/>
              <a:gd name="connsiteY18" fmla="*/ 356012 h 1213262"/>
              <a:gd name="connsiteX19" fmla="*/ 802821 w 1285459"/>
              <a:gd name="connsiteY19" fmla="*/ 374155 h 1213262"/>
              <a:gd name="connsiteX20" fmla="*/ 784678 w 1285459"/>
              <a:gd name="connsiteY20" fmla="*/ 405905 h 1213262"/>
              <a:gd name="connsiteX21" fmla="*/ 811892 w 1285459"/>
              <a:gd name="connsiteY21" fmla="*/ 460334 h 1213262"/>
              <a:gd name="connsiteX22" fmla="*/ 861785 w 1285459"/>
              <a:gd name="connsiteY22" fmla="*/ 519298 h 1213262"/>
              <a:gd name="connsiteX23" fmla="*/ 866321 w 1285459"/>
              <a:gd name="connsiteY23" fmla="*/ 582798 h 1213262"/>
              <a:gd name="connsiteX24" fmla="*/ 825500 w 1285459"/>
              <a:gd name="connsiteY24" fmla="*/ 587334 h 1213262"/>
              <a:gd name="connsiteX25" fmla="*/ 784678 w 1285459"/>
              <a:gd name="connsiteY25" fmla="*/ 541977 h 1213262"/>
              <a:gd name="connsiteX26" fmla="*/ 712107 w 1285459"/>
              <a:gd name="connsiteY26" fmla="*/ 541977 h 1213262"/>
              <a:gd name="connsiteX27" fmla="*/ 712107 w 1285459"/>
              <a:gd name="connsiteY27" fmla="*/ 541977 h 1213262"/>
              <a:gd name="connsiteX28" fmla="*/ 648607 w 1285459"/>
              <a:gd name="connsiteY28" fmla="*/ 551048 h 1213262"/>
              <a:gd name="connsiteX29" fmla="*/ 571500 w 1285459"/>
              <a:gd name="connsiteY29" fmla="*/ 514762 h 1213262"/>
              <a:gd name="connsiteX30" fmla="*/ 571500 w 1285459"/>
              <a:gd name="connsiteY30" fmla="*/ 514762 h 1213262"/>
              <a:gd name="connsiteX31" fmla="*/ 512535 w 1285459"/>
              <a:gd name="connsiteY31" fmla="*/ 487548 h 1213262"/>
              <a:gd name="connsiteX32" fmla="*/ 476250 w 1285459"/>
              <a:gd name="connsiteY32" fmla="*/ 523834 h 1213262"/>
              <a:gd name="connsiteX33" fmla="*/ 430892 w 1285459"/>
              <a:gd name="connsiteY33" fmla="*/ 532905 h 1213262"/>
              <a:gd name="connsiteX34" fmla="*/ 376464 w 1285459"/>
              <a:gd name="connsiteY34" fmla="*/ 519298 h 1213262"/>
              <a:gd name="connsiteX35" fmla="*/ 353785 w 1285459"/>
              <a:gd name="connsiteY35" fmla="*/ 560119 h 1213262"/>
              <a:gd name="connsiteX36" fmla="*/ 349250 w 1285459"/>
              <a:gd name="connsiteY36" fmla="*/ 605477 h 1213262"/>
              <a:gd name="connsiteX37" fmla="*/ 349250 w 1285459"/>
              <a:gd name="connsiteY37" fmla="*/ 605477 h 1213262"/>
              <a:gd name="connsiteX38" fmla="*/ 362857 w 1285459"/>
              <a:gd name="connsiteY38" fmla="*/ 664441 h 1213262"/>
              <a:gd name="connsiteX39" fmla="*/ 358321 w 1285459"/>
              <a:gd name="connsiteY39" fmla="*/ 714334 h 1213262"/>
              <a:gd name="connsiteX40" fmla="*/ 358321 w 1285459"/>
              <a:gd name="connsiteY40" fmla="*/ 714334 h 1213262"/>
              <a:gd name="connsiteX41" fmla="*/ 331107 w 1285459"/>
              <a:gd name="connsiteY41" fmla="*/ 655369 h 1213262"/>
              <a:gd name="connsiteX42" fmla="*/ 303892 w 1285459"/>
              <a:gd name="connsiteY42" fmla="*/ 628155 h 1213262"/>
              <a:gd name="connsiteX43" fmla="*/ 272142 w 1285459"/>
              <a:gd name="connsiteY43" fmla="*/ 655369 h 1213262"/>
              <a:gd name="connsiteX44" fmla="*/ 299357 w 1285459"/>
              <a:gd name="connsiteY44" fmla="*/ 700727 h 1213262"/>
              <a:gd name="connsiteX45" fmla="*/ 299357 w 1285459"/>
              <a:gd name="connsiteY45" fmla="*/ 700727 h 1213262"/>
              <a:gd name="connsiteX46" fmla="*/ 267607 w 1285459"/>
              <a:gd name="connsiteY46" fmla="*/ 768762 h 1213262"/>
              <a:gd name="connsiteX47" fmla="*/ 312964 w 1285459"/>
              <a:gd name="connsiteY47" fmla="*/ 805048 h 1213262"/>
              <a:gd name="connsiteX48" fmla="*/ 317500 w 1285459"/>
              <a:gd name="connsiteY48" fmla="*/ 864012 h 1213262"/>
              <a:gd name="connsiteX49" fmla="*/ 258535 w 1285459"/>
              <a:gd name="connsiteY49" fmla="*/ 882155 h 1213262"/>
              <a:gd name="connsiteX50" fmla="*/ 190500 w 1285459"/>
              <a:gd name="connsiteY50" fmla="*/ 886691 h 1213262"/>
              <a:gd name="connsiteX51" fmla="*/ 136071 w 1285459"/>
              <a:gd name="connsiteY51" fmla="*/ 868548 h 1213262"/>
              <a:gd name="connsiteX52" fmla="*/ 95250 w 1285459"/>
              <a:gd name="connsiteY52" fmla="*/ 854941 h 1213262"/>
              <a:gd name="connsiteX53" fmla="*/ 22678 w 1285459"/>
              <a:gd name="connsiteY53" fmla="*/ 864012 h 1213262"/>
              <a:gd name="connsiteX54" fmla="*/ 0 w 1285459"/>
              <a:gd name="connsiteY54" fmla="*/ 904834 h 1213262"/>
              <a:gd name="connsiteX55" fmla="*/ 54428 w 1285459"/>
              <a:gd name="connsiteY55" fmla="*/ 936584 h 1213262"/>
              <a:gd name="connsiteX56" fmla="*/ 117928 w 1285459"/>
              <a:gd name="connsiteY56" fmla="*/ 913905 h 1213262"/>
              <a:gd name="connsiteX57" fmla="*/ 158750 w 1285459"/>
              <a:gd name="connsiteY57" fmla="*/ 918441 h 1213262"/>
              <a:gd name="connsiteX58" fmla="*/ 185964 w 1285459"/>
              <a:gd name="connsiteY58" fmla="*/ 963798 h 1213262"/>
              <a:gd name="connsiteX59" fmla="*/ 158750 w 1285459"/>
              <a:gd name="connsiteY59" fmla="*/ 1009155 h 1213262"/>
              <a:gd name="connsiteX60" fmla="*/ 117928 w 1285459"/>
              <a:gd name="connsiteY60" fmla="*/ 1031834 h 1213262"/>
              <a:gd name="connsiteX61" fmla="*/ 68035 w 1285459"/>
              <a:gd name="connsiteY61" fmla="*/ 1054512 h 1213262"/>
              <a:gd name="connsiteX62" fmla="*/ 36285 w 1285459"/>
              <a:gd name="connsiteY62" fmla="*/ 1077191 h 1213262"/>
              <a:gd name="connsiteX63" fmla="*/ 27214 w 1285459"/>
              <a:gd name="connsiteY63" fmla="*/ 1127084 h 1213262"/>
              <a:gd name="connsiteX64" fmla="*/ 31750 w 1285459"/>
              <a:gd name="connsiteY64" fmla="*/ 1181512 h 1213262"/>
              <a:gd name="connsiteX65" fmla="*/ 77107 w 1285459"/>
              <a:gd name="connsiteY65" fmla="*/ 1195119 h 1213262"/>
              <a:gd name="connsiteX66" fmla="*/ 90714 w 1285459"/>
              <a:gd name="connsiteY66" fmla="*/ 1186048 h 1213262"/>
              <a:gd name="connsiteX67" fmla="*/ 90714 w 1285459"/>
              <a:gd name="connsiteY67" fmla="*/ 1186048 h 1213262"/>
              <a:gd name="connsiteX68" fmla="*/ 154214 w 1285459"/>
              <a:gd name="connsiteY68" fmla="*/ 1176977 h 1213262"/>
              <a:gd name="connsiteX69" fmla="*/ 181428 w 1285459"/>
              <a:gd name="connsiteY69" fmla="*/ 1208727 h 1213262"/>
              <a:gd name="connsiteX70" fmla="*/ 222250 w 1285459"/>
              <a:gd name="connsiteY70" fmla="*/ 1213262 h 1213262"/>
              <a:gd name="connsiteX71" fmla="*/ 272142 w 1285459"/>
              <a:gd name="connsiteY71" fmla="*/ 1176977 h 1213262"/>
              <a:gd name="connsiteX72" fmla="*/ 263071 w 1285459"/>
              <a:gd name="connsiteY72" fmla="*/ 1136155 h 1213262"/>
              <a:gd name="connsiteX73" fmla="*/ 208642 w 1285459"/>
              <a:gd name="connsiteY73" fmla="*/ 1118012 h 1213262"/>
              <a:gd name="connsiteX74" fmla="*/ 222250 w 1285459"/>
              <a:gd name="connsiteY74" fmla="*/ 1072655 h 1213262"/>
              <a:gd name="connsiteX75" fmla="*/ 258535 w 1285459"/>
              <a:gd name="connsiteY75" fmla="*/ 1054512 h 1213262"/>
              <a:gd name="connsiteX76" fmla="*/ 317500 w 1285459"/>
              <a:gd name="connsiteY76" fmla="*/ 1063584 h 1213262"/>
              <a:gd name="connsiteX77" fmla="*/ 308428 w 1285459"/>
              <a:gd name="connsiteY77" fmla="*/ 1113477 h 1213262"/>
              <a:gd name="connsiteX78" fmla="*/ 308428 w 1285459"/>
              <a:gd name="connsiteY78" fmla="*/ 1113477 h 1213262"/>
              <a:gd name="connsiteX79" fmla="*/ 371928 w 1285459"/>
              <a:gd name="connsiteY79" fmla="*/ 1113477 h 1213262"/>
              <a:gd name="connsiteX80" fmla="*/ 371928 w 1285459"/>
              <a:gd name="connsiteY80" fmla="*/ 1113477 h 1213262"/>
              <a:gd name="connsiteX81" fmla="*/ 390071 w 1285459"/>
              <a:gd name="connsiteY81" fmla="*/ 1054512 h 1213262"/>
              <a:gd name="connsiteX82" fmla="*/ 390071 w 1285459"/>
              <a:gd name="connsiteY82" fmla="*/ 1054512 h 1213262"/>
              <a:gd name="connsiteX83" fmla="*/ 408214 w 1285459"/>
              <a:gd name="connsiteY83" fmla="*/ 977405 h 1213262"/>
              <a:gd name="connsiteX84" fmla="*/ 421821 w 1285459"/>
              <a:gd name="connsiteY84" fmla="*/ 963798 h 1213262"/>
              <a:gd name="connsiteX85" fmla="*/ 467178 w 1285459"/>
              <a:gd name="connsiteY85" fmla="*/ 932048 h 1213262"/>
              <a:gd name="connsiteX86" fmla="*/ 426357 w 1285459"/>
              <a:gd name="connsiteY86" fmla="*/ 859477 h 1213262"/>
              <a:gd name="connsiteX87" fmla="*/ 480785 w 1285459"/>
              <a:gd name="connsiteY87" fmla="*/ 823191 h 1213262"/>
              <a:gd name="connsiteX88" fmla="*/ 562428 w 1285459"/>
              <a:gd name="connsiteY88" fmla="*/ 818655 h 1213262"/>
              <a:gd name="connsiteX89" fmla="*/ 621392 w 1285459"/>
              <a:gd name="connsiteY89" fmla="*/ 832262 h 1213262"/>
              <a:gd name="connsiteX90" fmla="*/ 576035 w 1285459"/>
              <a:gd name="connsiteY90" fmla="*/ 873084 h 1213262"/>
              <a:gd name="connsiteX91" fmla="*/ 562428 w 1285459"/>
              <a:gd name="connsiteY91" fmla="*/ 922977 h 1213262"/>
              <a:gd name="connsiteX92" fmla="*/ 589642 w 1285459"/>
              <a:gd name="connsiteY92" fmla="*/ 959262 h 1213262"/>
              <a:gd name="connsiteX93" fmla="*/ 607785 w 1285459"/>
              <a:gd name="connsiteY93" fmla="*/ 1000084 h 1213262"/>
              <a:gd name="connsiteX94" fmla="*/ 607785 w 1285459"/>
              <a:gd name="connsiteY94" fmla="*/ 1000084 h 1213262"/>
              <a:gd name="connsiteX95" fmla="*/ 653142 w 1285459"/>
              <a:gd name="connsiteY95" fmla="*/ 1036369 h 1213262"/>
              <a:gd name="connsiteX96" fmla="*/ 725714 w 1285459"/>
              <a:gd name="connsiteY96" fmla="*/ 1027298 h 1213262"/>
              <a:gd name="connsiteX97" fmla="*/ 766535 w 1285459"/>
              <a:gd name="connsiteY97" fmla="*/ 986477 h 1213262"/>
              <a:gd name="connsiteX98" fmla="*/ 852714 w 1285459"/>
              <a:gd name="connsiteY98" fmla="*/ 968334 h 1213262"/>
              <a:gd name="connsiteX99" fmla="*/ 889000 w 1285459"/>
              <a:gd name="connsiteY99" fmla="*/ 918441 h 1213262"/>
              <a:gd name="connsiteX100" fmla="*/ 947964 w 1285459"/>
              <a:gd name="connsiteY100" fmla="*/ 882155 h 1213262"/>
              <a:gd name="connsiteX101" fmla="*/ 1011464 w 1285459"/>
              <a:gd name="connsiteY101" fmla="*/ 895762 h 1213262"/>
              <a:gd name="connsiteX102" fmla="*/ 1020535 w 1285459"/>
              <a:gd name="connsiteY102" fmla="*/ 836798 h 1213262"/>
              <a:gd name="connsiteX103" fmla="*/ 1070428 w 1285459"/>
              <a:gd name="connsiteY103" fmla="*/ 805048 h 1213262"/>
              <a:gd name="connsiteX104" fmla="*/ 1061357 w 1285459"/>
              <a:gd name="connsiteY104" fmla="*/ 741548 h 1213262"/>
              <a:gd name="connsiteX105" fmla="*/ 1025071 w 1285459"/>
              <a:gd name="connsiteY105" fmla="*/ 691655 h 1213262"/>
              <a:gd name="connsiteX106" fmla="*/ 1061357 w 1285459"/>
              <a:gd name="connsiteY106" fmla="*/ 673512 h 1213262"/>
              <a:gd name="connsiteX107" fmla="*/ 1133928 w 1285459"/>
              <a:gd name="connsiteY107" fmla="*/ 682584 h 1213262"/>
              <a:gd name="connsiteX108" fmla="*/ 1170214 w 1285459"/>
              <a:gd name="connsiteY108" fmla="*/ 614548 h 1213262"/>
              <a:gd name="connsiteX109" fmla="*/ 1179285 w 1285459"/>
              <a:gd name="connsiteY109" fmla="*/ 564655 h 1213262"/>
              <a:gd name="connsiteX110" fmla="*/ 1120321 w 1285459"/>
              <a:gd name="connsiteY110" fmla="*/ 591869 h 1213262"/>
              <a:gd name="connsiteX111" fmla="*/ 1120321 w 1285459"/>
              <a:gd name="connsiteY111" fmla="*/ 591869 h 1213262"/>
              <a:gd name="connsiteX112" fmla="*/ 1138464 w 1285459"/>
              <a:gd name="connsiteY112" fmla="*/ 514762 h 1213262"/>
              <a:gd name="connsiteX113" fmla="*/ 1179285 w 1285459"/>
              <a:gd name="connsiteY113" fmla="*/ 483012 h 1213262"/>
              <a:gd name="connsiteX114" fmla="*/ 1211035 w 1285459"/>
              <a:gd name="connsiteY114" fmla="*/ 460334 h 1213262"/>
              <a:gd name="connsiteX115" fmla="*/ 1242785 w 1285459"/>
              <a:gd name="connsiteY115" fmla="*/ 501155 h 1213262"/>
              <a:gd name="connsiteX116" fmla="*/ 1251857 w 1285459"/>
              <a:gd name="connsiteY116" fmla="*/ 560119 h 1213262"/>
              <a:gd name="connsiteX117" fmla="*/ 1283607 w 1285459"/>
              <a:gd name="connsiteY117" fmla="*/ 573727 h 1213262"/>
              <a:gd name="connsiteX118" fmla="*/ 1283607 w 1285459"/>
              <a:gd name="connsiteY118" fmla="*/ 573727 h 1213262"/>
              <a:gd name="connsiteX0" fmla="*/ 1285459 w 1285459"/>
              <a:gd name="connsiteY0" fmla="*/ 191768 h 1213262"/>
              <a:gd name="connsiteX1" fmla="*/ 1251077 w 1285459"/>
              <a:gd name="connsiteY1" fmla="*/ 197863 h 1213262"/>
              <a:gd name="connsiteX2" fmla="*/ 1080969 w 1285459"/>
              <a:gd name="connsiteY2" fmla="*/ 77481 h 1213262"/>
              <a:gd name="connsiteX3" fmla="*/ 1141786 w 1285459"/>
              <a:gd name="connsiteY3" fmla="*/ 113256 h 1213262"/>
              <a:gd name="connsiteX4" fmla="*/ 1020152 w 1285459"/>
              <a:gd name="connsiteY4" fmla="*/ 38129 h 1213262"/>
              <a:gd name="connsiteX5" fmla="*/ 957035 w 1285459"/>
              <a:gd name="connsiteY5" fmla="*/ 2227 h 1213262"/>
              <a:gd name="connsiteX6" fmla="*/ 997857 w 1285459"/>
              <a:gd name="connsiteY6" fmla="*/ 83869 h 1213262"/>
              <a:gd name="connsiteX7" fmla="*/ 1038678 w 1285459"/>
              <a:gd name="connsiteY7" fmla="*/ 151905 h 1213262"/>
              <a:gd name="connsiteX8" fmla="*/ 1084035 w 1285459"/>
              <a:gd name="connsiteY8" fmla="*/ 165512 h 1213262"/>
              <a:gd name="connsiteX9" fmla="*/ 1143000 w 1285459"/>
              <a:gd name="connsiteY9" fmla="*/ 201798 h 1213262"/>
              <a:gd name="connsiteX10" fmla="*/ 1152071 w 1285459"/>
              <a:gd name="connsiteY10" fmla="*/ 269834 h 1213262"/>
              <a:gd name="connsiteX11" fmla="*/ 1120321 w 1285459"/>
              <a:gd name="connsiteY11" fmla="*/ 306119 h 1213262"/>
              <a:gd name="connsiteX12" fmla="*/ 1102178 w 1285459"/>
              <a:gd name="connsiteY12" fmla="*/ 387762 h 1213262"/>
              <a:gd name="connsiteX13" fmla="*/ 1088571 w 1285459"/>
              <a:gd name="connsiteY13" fmla="*/ 455798 h 1213262"/>
              <a:gd name="connsiteX14" fmla="*/ 1006928 w 1285459"/>
              <a:gd name="connsiteY14" fmla="*/ 487548 h 1213262"/>
              <a:gd name="connsiteX15" fmla="*/ 966107 w 1285459"/>
              <a:gd name="connsiteY15" fmla="*/ 455798 h 1213262"/>
              <a:gd name="connsiteX16" fmla="*/ 947964 w 1285459"/>
              <a:gd name="connsiteY16" fmla="*/ 387762 h 1213262"/>
              <a:gd name="connsiteX17" fmla="*/ 916214 w 1285459"/>
              <a:gd name="connsiteY17" fmla="*/ 360548 h 1213262"/>
              <a:gd name="connsiteX18" fmla="*/ 861785 w 1285459"/>
              <a:gd name="connsiteY18" fmla="*/ 356012 h 1213262"/>
              <a:gd name="connsiteX19" fmla="*/ 802821 w 1285459"/>
              <a:gd name="connsiteY19" fmla="*/ 374155 h 1213262"/>
              <a:gd name="connsiteX20" fmla="*/ 784678 w 1285459"/>
              <a:gd name="connsiteY20" fmla="*/ 405905 h 1213262"/>
              <a:gd name="connsiteX21" fmla="*/ 811892 w 1285459"/>
              <a:gd name="connsiteY21" fmla="*/ 460334 h 1213262"/>
              <a:gd name="connsiteX22" fmla="*/ 861785 w 1285459"/>
              <a:gd name="connsiteY22" fmla="*/ 519298 h 1213262"/>
              <a:gd name="connsiteX23" fmla="*/ 866321 w 1285459"/>
              <a:gd name="connsiteY23" fmla="*/ 582798 h 1213262"/>
              <a:gd name="connsiteX24" fmla="*/ 825500 w 1285459"/>
              <a:gd name="connsiteY24" fmla="*/ 587334 h 1213262"/>
              <a:gd name="connsiteX25" fmla="*/ 784678 w 1285459"/>
              <a:gd name="connsiteY25" fmla="*/ 541977 h 1213262"/>
              <a:gd name="connsiteX26" fmla="*/ 712107 w 1285459"/>
              <a:gd name="connsiteY26" fmla="*/ 541977 h 1213262"/>
              <a:gd name="connsiteX27" fmla="*/ 712107 w 1285459"/>
              <a:gd name="connsiteY27" fmla="*/ 541977 h 1213262"/>
              <a:gd name="connsiteX28" fmla="*/ 648607 w 1285459"/>
              <a:gd name="connsiteY28" fmla="*/ 551048 h 1213262"/>
              <a:gd name="connsiteX29" fmla="*/ 571500 w 1285459"/>
              <a:gd name="connsiteY29" fmla="*/ 514762 h 1213262"/>
              <a:gd name="connsiteX30" fmla="*/ 571500 w 1285459"/>
              <a:gd name="connsiteY30" fmla="*/ 514762 h 1213262"/>
              <a:gd name="connsiteX31" fmla="*/ 512535 w 1285459"/>
              <a:gd name="connsiteY31" fmla="*/ 487548 h 1213262"/>
              <a:gd name="connsiteX32" fmla="*/ 476250 w 1285459"/>
              <a:gd name="connsiteY32" fmla="*/ 523834 h 1213262"/>
              <a:gd name="connsiteX33" fmla="*/ 430892 w 1285459"/>
              <a:gd name="connsiteY33" fmla="*/ 532905 h 1213262"/>
              <a:gd name="connsiteX34" fmla="*/ 376464 w 1285459"/>
              <a:gd name="connsiteY34" fmla="*/ 519298 h 1213262"/>
              <a:gd name="connsiteX35" fmla="*/ 353785 w 1285459"/>
              <a:gd name="connsiteY35" fmla="*/ 560119 h 1213262"/>
              <a:gd name="connsiteX36" fmla="*/ 349250 w 1285459"/>
              <a:gd name="connsiteY36" fmla="*/ 605477 h 1213262"/>
              <a:gd name="connsiteX37" fmla="*/ 349250 w 1285459"/>
              <a:gd name="connsiteY37" fmla="*/ 605477 h 1213262"/>
              <a:gd name="connsiteX38" fmla="*/ 362857 w 1285459"/>
              <a:gd name="connsiteY38" fmla="*/ 664441 h 1213262"/>
              <a:gd name="connsiteX39" fmla="*/ 358321 w 1285459"/>
              <a:gd name="connsiteY39" fmla="*/ 714334 h 1213262"/>
              <a:gd name="connsiteX40" fmla="*/ 358321 w 1285459"/>
              <a:gd name="connsiteY40" fmla="*/ 714334 h 1213262"/>
              <a:gd name="connsiteX41" fmla="*/ 331107 w 1285459"/>
              <a:gd name="connsiteY41" fmla="*/ 655369 h 1213262"/>
              <a:gd name="connsiteX42" fmla="*/ 303892 w 1285459"/>
              <a:gd name="connsiteY42" fmla="*/ 628155 h 1213262"/>
              <a:gd name="connsiteX43" fmla="*/ 272142 w 1285459"/>
              <a:gd name="connsiteY43" fmla="*/ 655369 h 1213262"/>
              <a:gd name="connsiteX44" fmla="*/ 299357 w 1285459"/>
              <a:gd name="connsiteY44" fmla="*/ 700727 h 1213262"/>
              <a:gd name="connsiteX45" fmla="*/ 299357 w 1285459"/>
              <a:gd name="connsiteY45" fmla="*/ 700727 h 1213262"/>
              <a:gd name="connsiteX46" fmla="*/ 267607 w 1285459"/>
              <a:gd name="connsiteY46" fmla="*/ 768762 h 1213262"/>
              <a:gd name="connsiteX47" fmla="*/ 312964 w 1285459"/>
              <a:gd name="connsiteY47" fmla="*/ 805048 h 1213262"/>
              <a:gd name="connsiteX48" fmla="*/ 317500 w 1285459"/>
              <a:gd name="connsiteY48" fmla="*/ 864012 h 1213262"/>
              <a:gd name="connsiteX49" fmla="*/ 258535 w 1285459"/>
              <a:gd name="connsiteY49" fmla="*/ 882155 h 1213262"/>
              <a:gd name="connsiteX50" fmla="*/ 190500 w 1285459"/>
              <a:gd name="connsiteY50" fmla="*/ 886691 h 1213262"/>
              <a:gd name="connsiteX51" fmla="*/ 136071 w 1285459"/>
              <a:gd name="connsiteY51" fmla="*/ 868548 h 1213262"/>
              <a:gd name="connsiteX52" fmla="*/ 95250 w 1285459"/>
              <a:gd name="connsiteY52" fmla="*/ 854941 h 1213262"/>
              <a:gd name="connsiteX53" fmla="*/ 22678 w 1285459"/>
              <a:gd name="connsiteY53" fmla="*/ 864012 h 1213262"/>
              <a:gd name="connsiteX54" fmla="*/ 0 w 1285459"/>
              <a:gd name="connsiteY54" fmla="*/ 904834 h 1213262"/>
              <a:gd name="connsiteX55" fmla="*/ 54428 w 1285459"/>
              <a:gd name="connsiteY55" fmla="*/ 936584 h 1213262"/>
              <a:gd name="connsiteX56" fmla="*/ 117928 w 1285459"/>
              <a:gd name="connsiteY56" fmla="*/ 913905 h 1213262"/>
              <a:gd name="connsiteX57" fmla="*/ 158750 w 1285459"/>
              <a:gd name="connsiteY57" fmla="*/ 918441 h 1213262"/>
              <a:gd name="connsiteX58" fmla="*/ 185964 w 1285459"/>
              <a:gd name="connsiteY58" fmla="*/ 963798 h 1213262"/>
              <a:gd name="connsiteX59" fmla="*/ 158750 w 1285459"/>
              <a:gd name="connsiteY59" fmla="*/ 1009155 h 1213262"/>
              <a:gd name="connsiteX60" fmla="*/ 117928 w 1285459"/>
              <a:gd name="connsiteY60" fmla="*/ 1031834 h 1213262"/>
              <a:gd name="connsiteX61" fmla="*/ 68035 w 1285459"/>
              <a:gd name="connsiteY61" fmla="*/ 1054512 h 1213262"/>
              <a:gd name="connsiteX62" fmla="*/ 36285 w 1285459"/>
              <a:gd name="connsiteY62" fmla="*/ 1077191 h 1213262"/>
              <a:gd name="connsiteX63" fmla="*/ 27214 w 1285459"/>
              <a:gd name="connsiteY63" fmla="*/ 1127084 h 1213262"/>
              <a:gd name="connsiteX64" fmla="*/ 31750 w 1285459"/>
              <a:gd name="connsiteY64" fmla="*/ 1181512 h 1213262"/>
              <a:gd name="connsiteX65" fmla="*/ 77107 w 1285459"/>
              <a:gd name="connsiteY65" fmla="*/ 1195119 h 1213262"/>
              <a:gd name="connsiteX66" fmla="*/ 90714 w 1285459"/>
              <a:gd name="connsiteY66" fmla="*/ 1186048 h 1213262"/>
              <a:gd name="connsiteX67" fmla="*/ 90714 w 1285459"/>
              <a:gd name="connsiteY67" fmla="*/ 1186048 h 1213262"/>
              <a:gd name="connsiteX68" fmla="*/ 154214 w 1285459"/>
              <a:gd name="connsiteY68" fmla="*/ 1176977 h 1213262"/>
              <a:gd name="connsiteX69" fmla="*/ 181428 w 1285459"/>
              <a:gd name="connsiteY69" fmla="*/ 1208727 h 1213262"/>
              <a:gd name="connsiteX70" fmla="*/ 222250 w 1285459"/>
              <a:gd name="connsiteY70" fmla="*/ 1213262 h 1213262"/>
              <a:gd name="connsiteX71" fmla="*/ 272142 w 1285459"/>
              <a:gd name="connsiteY71" fmla="*/ 1176977 h 1213262"/>
              <a:gd name="connsiteX72" fmla="*/ 263071 w 1285459"/>
              <a:gd name="connsiteY72" fmla="*/ 1136155 h 1213262"/>
              <a:gd name="connsiteX73" fmla="*/ 208642 w 1285459"/>
              <a:gd name="connsiteY73" fmla="*/ 1118012 h 1213262"/>
              <a:gd name="connsiteX74" fmla="*/ 222250 w 1285459"/>
              <a:gd name="connsiteY74" fmla="*/ 1072655 h 1213262"/>
              <a:gd name="connsiteX75" fmla="*/ 258535 w 1285459"/>
              <a:gd name="connsiteY75" fmla="*/ 1054512 h 1213262"/>
              <a:gd name="connsiteX76" fmla="*/ 317500 w 1285459"/>
              <a:gd name="connsiteY76" fmla="*/ 1063584 h 1213262"/>
              <a:gd name="connsiteX77" fmla="*/ 308428 w 1285459"/>
              <a:gd name="connsiteY77" fmla="*/ 1113477 h 1213262"/>
              <a:gd name="connsiteX78" fmla="*/ 308428 w 1285459"/>
              <a:gd name="connsiteY78" fmla="*/ 1113477 h 1213262"/>
              <a:gd name="connsiteX79" fmla="*/ 371928 w 1285459"/>
              <a:gd name="connsiteY79" fmla="*/ 1113477 h 1213262"/>
              <a:gd name="connsiteX80" fmla="*/ 371928 w 1285459"/>
              <a:gd name="connsiteY80" fmla="*/ 1113477 h 1213262"/>
              <a:gd name="connsiteX81" fmla="*/ 390071 w 1285459"/>
              <a:gd name="connsiteY81" fmla="*/ 1054512 h 1213262"/>
              <a:gd name="connsiteX82" fmla="*/ 390071 w 1285459"/>
              <a:gd name="connsiteY82" fmla="*/ 1054512 h 1213262"/>
              <a:gd name="connsiteX83" fmla="*/ 408214 w 1285459"/>
              <a:gd name="connsiteY83" fmla="*/ 977405 h 1213262"/>
              <a:gd name="connsiteX84" fmla="*/ 421821 w 1285459"/>
              <a:gd name="connsiteY84" fmla="*/ 963798 h 1213262"/>
              <a:gd name="connsiteX85" fmla="*/ 467178 w 1285459"/>
              <a:gd name="connsiteY85" fmla="*/ 932048 h 1213262"/>
              <a:gd name="connsiteX86" fmla="*/ 426357 w 1285459"/>
              <a:gd name="connsiteY86" fmla="*/ 859477 h 1213262"/>
              <a:gd name="connsiteX87" fmla="*/ 480785 w 1285459"/>
              <a:gd name="connsiteY87" fmla="*/ 823191 h 1213262"/>
              <a:gd name="connsiteX88" fmla="*/ 562428 w 1285459"/>
              <a:gd name="connsiteY88" fmla="*/ 818655 h 1213262"/>
              <a:gd name="connsiteX89" fmla="*/ 621392 w 1285459"/>
              <a:gd name="connsiteY89" fmla="*/ 832262 h 1213262"/>
              <a:gd name="connsiteX90" fmla="*/ 576035 w 1285459"/>
              <a:gd name="connsiteY90" fmla="*/ 873084 h 1213262"/>
              <a:gd name="connsiteX91" fmla="*/ 562428 w 1285459"/>
              <a:gd name="connsiteY91" fmla="*/ 922977 h 1213262"/>
              <a:gd name="connsiteX92" fmla="*/ 589642 w 1285459"/>
              <a:gd name="connsiteY92" fmla="*/ 959262 h 1213262"/>
              <a:gd name="connsiteX93" fmla="*/ 607785 w 1285459"/>
              <a:gd name="connsiteY93" fmla="*/ 1000084 h 1213262"/>
              <a:gd name="connsiteX94" fmla="*/ 607785 w 1285459"/>
              <a:gd name="connsiteY94" fmla="*/ 1000084 h 1213262"/>
              <a:gd name="connsiteX95" fmla="*/ 653142 w 1285459"/>
              <a:gd name="connsiteY95" fmla="*/ 1036369 h 1213262"/>
              <a:gd name="connsiteX96" fmla="*/ 725714 w 1285459"/>
              <a:gd name="connsiteY96" fmla="*/ 1027298 h 1213262"/>
              <a:gd name="connsiteX97" fmla="*/ 766535 w 1285459"/>
              <a:gd name="connsiteY97" fmla="*/ 986477 h 1213262"/>
              <a:gd name="connsiteX98" fmla="*/ 852714 w 1285459"/>
              <a:gd name="connsiteY98" fmla="*/ 968334 h 1213262"/>
              <a:gd name="connsiteX99" fmla="*/ 889000 w 1285459"/>
              <a:gd name="connsiteY99" fmla="*/ 918441 h 1213262"/>
              <a:gd name="connsiteX100" fmla="*/ 947964 w 1285459"/>
              <a:gd name="connsiteY100" fmla="*/ 882155 h 1213262"/>
              <a:gd name="connsiteX101" fmla="*/ 1011464 w 1285459"/>
              <a:gd name="connsiteY101" fmla="*/ 895762 h 1213262"/>
              <a:gd name="connsiteX102" fmla="*/ 1020535 w 1285459"/>
              <a:gd name="connsiteY102" fmla="*/ 836798 h 1213262"/>
              <a:gd name="connsiteX103" fmla="*/ 1070428 w 1285459"/>
              <a:gd name="connsiteY103" fmla="*/ 805048 h 1213262"/>
              <a:gd name="connsiteX104" fmla="*/ 1061357 w 1285459"/>
              <a:gd name="connsiteY104" fmla="*/ 741548 h 1213262"/>
              <a:gd name="connsiteX105" fmla="*/ 1025071 w 1285459"/>
              <a:gd name="connsiteY105" fmla="*/ 691655 h 1213262"/>
              <a:gd name="connsiteX106" fmla="*/ 1061357 w 1285459"/>
              <a:gd name="connsiteY106" fmla="*/ 673512 h 1213262"/>
              <a:gd name="connsiteX107" fmla="*/ 1133928 w 1285459"/>
              <a:gd name="connsiteY107" fmla="*/ 682584 h 1213262"/>
              <a:gd name="connsiteX108" fmla="*/ 1170214 w 1285459"/>
              <a:gd name="connsiteY108" fmla="*/ 614548 h 1213262"/>
              <a:gd name="connsiteX109" fmla="*/ 1179285 w 1285459"/>
              <a:gd name="connsiteY109" fmla="*/ 564655 h 1213262"/>
              <a:gd name="connsiteX110" fmla="*/ 1120321 w 1285459"/>
              <a:gd name="connsiteY110" fmla="*/ 591869 h 1213262"/>
              <a:gd name="connsiteX111" fmla="*/ 1120321 w 1285459"/>
              <a:gd name="connsiteY111" fmla="*/ 591869 h 1213262"/>
              <a:gd name="connsiteX112" fmla="*/ 1138464 w 1285459"/>
              <a:gd name="connsiteY112" fmla="*/ 514762 h 1213262"/>
              <a:gd name="connsiteX113" fmla="*/ 1179285 w 1285459"/>
              <a:gd name="connsiteY113" fmla="*/ 483012 h 1213262"/>
              <a:gd name="connsiteX114" fmla="*/ 1211035 w 1285459"/>
              <a:gd name="connsiteY114" fmla="*/ 460334 h 1213262"/>
              <a:gd name="connsiteX115" fmla="*/ 1242785 w 1285459"/>
              <a:gd name="connsiteY115" fmla="*/ 501155 h 1213262"/>
              <a:gd name="connsiteX116" fmla="*/ 1251857 w 1285459"/>
              <a:gd name="connsiteY116" fmla="*/ 560119 h 1213262"/>
              <a:gd name="connsiteX117" fmla="*/ 1283607 w 1285459"/>
              <a:gd name="connsiteY117" fmla="*/ 573727 h 1213262"/>
              <a:gd name="connsiteX118" fmla="*/ 1283607 w 1285459"/>
              <a:gd name="connsiteY118" fmla="*/ 573727 h 1213262"/>
              <a:gd name="connsiteX0" fmla="*/ 1285459 w 1285459"/>
              <a:gd name="connsiteY0" fmla="*/ 191768 h 1213262"/>
              <a:gd name="connsiteX1" fmla="*/ 1251077 w 1285459"/>
              <a:gd name="connsiteY1" fmla="*/ 197863 h 1213262"/>
              <a:gd name="connsiteX2" fmla="*/ 1177471 w 1285459"/>
              <a:gd name="connsiteY2" fmla="*/ 144648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167946 w 1285459"/>
              <a:gd name="connsiteY2" fmla="*/ 17322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167946 w 1285459"/>
              <a:gd name="connsiteY2" fmla="*/ 17322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209221 w 1285459"/>
              <a:gd name="connsiteY2" fmla="*/ 14147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209221 w 1285459"/>
              <a:gd name="connsiteY2" fmla="*/ 14147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209221 w 1285459"/>
              <a:gd name="connsiteY2" fmla="*/ 141473 h 1213262"/>
              <a:gd name="connsiteX3" fmla="*/ 1080969 w 1285459"/>
              <a:gd name="connsiteY3" fmla="*/ 77481 h 1213262"/>
              <a:gd name="connsiteX4" fmla="*/ 1179886 w 1285459"/>
              <a:gd name="connsiteY4" fmla="*/ 173581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258976 h 1280470"/>
              <a:gd name="connsiteX1" fmla="*/ 1251077 w 1285459"/>
              <a:gd name="connsiteY1" fmla="*/ 265071 h 1280470"/>
              <a:gd name="connsiteX2" fmla="*/ 1209221 w 1285459"/>
              <a:gd name="connsiteY2" fmla="*/ 208681 h 1280470"/>
              <a:gd name="connsiteX3" fmla="*/ 1080969 w 1285459"/>
              <a:gd name="connsiteY3" fmla="*/ 144689 h 1280470"/>
              <a:gd name="connsiteX4" fmla="*/ 1179886 w 1285459"/>
              <a:gd name="connsiteY4" fmla="*/ 240789 h 1280470"/>
              <a:gd name="connsiteX5" fmla="*/ 1013802 w 1285459"/>
              <a:gd name="connsiteY5" fmla="*/ 6912 h 1280470"/>
              <a:gd name="connsiteX6" fmla="*/ 957035 w 1285459"/>
              <a:gd name="connsiteY6" fmla="*/ 69435 h 1280470"/>
              <a:gd name="connsiteX7" fmla="*/ 997857 w 1285459"/>
              <a:gd name="connsiteY7" fmla="*/ 151077 h 1280470"/>
              <a:gd name="connsiteX8" fmla="*/ 1038678 w 1285459"/>
              <a:gd name="connsiteY8" fmla="*/ 219113 h 1280470"/>
              <a:gd name="connsiteX9" fmla="*/ 1084035 w 1285459"/>
              <a:gd name="connsiteY9" fmla="*/ 232720 h 1280470"/>
              <a:gd name="connsiteX10" fmla="*/ 1143000 w 1285459"/>
              <a:gd name="connsiteY10" fmla="*/ 269006 h 1280470"/>
              <a:gd name="connsiteX11" fmla="*/ 1152071 w 1285459"/>
              <a:gd name="connsiteY11" fmla="*/ 337042 h 1280470"/>
              <a:gd name="connsiteX12" fmla="*/ 1120321 w 1285459"/>
              <a:gd name="connsiteY12" fmla="*/ 373327 h 1280470"/>
              <a:gd name="connsiteX13" fmla="*/ 1102178 w 1285459"/>
              <a:gd name="connsiteY13" fmla="*/ 454970 h 1280470"/>
              <a:gd name="connsiteX14" fmla="*/ 1088571 w 1285459"/>
              <a:gd name="connsiteY14" fmla="*/ 523006 h 1280470"/>
              <a:gd name="connsiteX15" fmla="*/ 1006928 w 1285459"/>
              <a:gd name="connsiteY15" fmla="*/ 554756 h 1280470"/>
              <a:gd name="connsiteX16" fmla="*/ 966107 w 1285459"/>
              <a:gd name="connsiteY16" fmla="*/ 523006 h 1280470"/>
              <a:gd name="connsiteX17" fmla="*/ 947964 w 1285459"/>
              <a:gd name="connsiteY17" fmla="*/ 454970 h 1280470"/>
              <a:gd name="connsiteX18" fmla="*/ 916214 w 1285459"/>
              <a:gd name="connsiteY18" fmla="*/ 427756 h 1280470"/>
              <a:gd name="connsiteX19" fmla="*/ 861785 w 1285459"/>
              <a:gd name="connsiteY19" fmla="*/ 423220 h 1280470"/>
              <a:gd name="connsiteX20" fmla="*/ 802821 w 1285459"/>
              <a:gd name="connsiteY20" fmla="*/ 441363 h 1280470"/>
              <a:gd name="connsiteX21" fmla="*/ 784678 w 1285459"/>
              <a:gd name="connsiteY21" fmla="*/ 473113 h 1280470"/>
              <a:gd name="connsiteX22" fmla="*/ 811892 w 1285459"/>
              <a:gd name="connsiteY22" fmla="*/ 527542 h 1280470"/>
              <a:gd name="connsiteX23" fmla="*/ 861785 w 1285459"/>
              <a:gd name="connsiteY23" fmla="*/ 586506 h 1280470"/>
              <a:gd name="connsiteX24" fmla="*/ 866321 w 1285459"/>
              <a:gd name="connsiteY24" fmla="*/ 650006 h 1280470"/>
              <a:gd name="connsiteX25" fmla="*/ 825500 w 1285459"/>
              <a:gd name="connsiteY25" fmla="*/ 654542 h 1280470"/>
              <a:gd name="connsiteX26" fmla="*/ 784678 w 1285459"/>
              <a:gd name="connsiteY26" fmla="*/ 609185 h 1280470"/>
              <a:gd name="connsiteX27" fmla="*/ 712107 w 1285459"/>
              <a:gd name="connsiteY27" fmla="*/ 609185 h 1280470"/>
              <a:gd name="connsiteX28" fmla="*/ 712107 w 1285459"/>
              <a:gd name="connsiteY28" fmla="*/ 609185 h 1280470"/>
              <a:gd name="connsiteX29" fmla="*/ 648607 w 1285459"/>
              <a:gd name="connsiteY29" fmla="*/ 618256 h 1280470"/>
              <a:gd name="connsiteX30" fmla="*/ 571500 w 1285459"/>
              <a:gd name="connsiteY30" fmla="*/ 581970 h 1280470"/>
              <a:gd name="connsiteX31" fmla="*/ 571500 w 1285459"/>
              <a:gd name="connsiteY31" fmla="*/ 581970 h 1280470"/>
              <a:gd name="connsiteX32" fmla="*/ 512535 w 1285459"/>
              <a:gd name="connsiteY32" fmla="*/ 554756 h 1280470"/>
              <a:gd name="connsiteX33" fmla="*/ 476250 w 1285459"/>
              <a:gd name="connsiteY33" fmla="*/ 591042 h 1280470"/>
              <a:gd name="connsiteX34" fmla="*/ 430892 w 1285459"/>
              <a:gd name="connsiteY34" fmla="*/ 600113 h 1280470"/>
              <a:gd name="connsiteX35" fmla="*/ 376464 w 1285459"/>
              <a:gd name="connsiteY35" fmla="*/ 586506 h 1280470"/>
              <a:gd name="connsiteX36" fmla="*/ 353785 w 1285459"/>
              <a:gd name="connsiteY36" fmla="*/ 627327 h 1280470"/>
              <a:gd name="connsiteX37" fmla="*/ 349250 w 1285459"/>
              <a:gd name="connsiteY37" fmla="*/ 672685 h 1280470"/>
              <a:gd name="connsiteX38" fmla="*/ 349250 w 1285459"/>
              <a:gd name="connsiteY38" fmla="*/ 672685 h 1280470"/>
              <a:gd name="connsiteX39" fmla="*/ 362857 w 1285459"/>
              <a:gd name="connsiteY39" fmla="*/ 731649 h 1280470"/>
              <a:gd name="connsiteX40" fmla="*/ 358321 w 1285459"/>
              <a:gd name="connsiteY40" fmla="*/ 781542 h 1280470"/>
              <a:gd name="connsiteX41" fmla="*/ 358321 w 1285459"/>
              <a:gd name="connsiteY41" fmla="*/ 781542 h 1280470"/>
              <a:gd name="connsiteX42" fmla="*/ 331107 w 1285459"/>
              <a:gd name="connsiteY42" fmla="*/ 722577 h 1280470"/>
              <a:gd name="connsiteX43" fmla="*/ 303892 w 1285459"/>
              <a:gd name="connsiteY43" fmla="*/ 695363 h 1280470"/>
              <a:gd name="connsiteX44" fmla="*/ 272142 w 1285459"/>
              <a:gd name="connsiteY44" fmla="*/ 722577 h 1280470"/>
              <a:gd name="connsiteX45" fmla="*/ 299357 w 1285459"/>
              <a:gd name="connsiteY45" fmla="*/ 767935 h 1280470"/>
              <a:gd name="connsiteX46" fmla="*/ 299357 w 1285459"/>
              <a:gd name="connsiteY46" fmla="*/ 767935 h 1280470"/>
              <a:gd name="connsiteX47" fmla="*/ 267607 w 1285459"/>
              <a:gd name="connsiteY47" fmla="*/ 835970 h 1280470"/>
              <a:gd name="connsiteX48" fmla="*/ 312964 w 1285459"/>
              <a:gd name="connsiteY48" fmla="*/ 872256 h 1280470"/>
              <a:gd name="connsiteX49" fmla="*/ 317500 w 1285459"/>
              <a:gd name="connsiteY49" fmla="*/ 931220 h 1280470"/>
              <a:gd name="connsiteX50" fmla="*/ 258535 w 1285459"/>
              <a:gd name="connsiteY50" fmla="*/ 949363 h 1280470"/>
              <a:gd name="connsiteX51" fmla="*/ 190500 w 1285459"/>
              <a:gd name="connsiteY51" fmla="*/ 953899 h 1280470"/>
              <a:gd name="connsiteX52" fmla="*/ 136071 w 1285459"/>
              <a:gd name="connsiteY52" fmla="*/ 935756 h 1280470"/>
              <a:gd name="connsiteX53" fmla="*/ 95250 w 1285459"/>
              <a:gd name="connsiteY53" fmla="*/ 922149 h 1280470"/>
              <a:gd name="connsiteX54" fmla="*/ 22678 w 1285459"/>
              <a:gd name="connsiteY54" fmla="*/ 931220 h 1280470"/>
              <a:gd name="connsiteX55" fmla="*/ 0 w 1285459"/>
              <a:gd name="connsiteY55" fmla="*/ 972042 h 1280470"/>
              <a:gd name="connsiteX56" fmla="*/ 54428 w 1285459"/>
              <a:gd name="connsiteY56" fmla="*/ 1003792 h 1280470"/>
              <a:gd name="connsiteX57" fmla="*/ 117928 w 1285459"/>
              <a:gd name="connsiteY57" fmla="*/ 981113 h 1280470"/>
              <a:gd name="connsiteX58" fmla="*/ 158750 w 1285459"/>
              <a:gd name="connsiteY58" fmla="*/ 985649 h 1280470"/>
              <a:gd name="connsiteX59" fmla="*/ 185964 w 1285459"/>
              <a:gd name="connsiteY59" fmla="*/ 1031006 h 1280470"/>
              <a:gd name="connsiteX60" fmla="*/ 158750 w 1285459"/>
              <a:gd name="connsiteY60" fmla="*/ 1076363 h 1280470"/>
              <a:gd name="connsiteX61" fmla="*/ 117928 w 1285459"/>
              <a:gd name="connsiteY61" fmla="*/ 1099042 h 1280470"/>
              <a:gd name="connsiteX62" fmla="*/ 68035 w 1285459"/>
              <a:gd name="connsiteY62" fmla="*/ 1121720 h 1280470"/>
              <a:gd name="connsiteX63" fmla="*/ 36285 w 1285459"/>
              <a:gd name="connsiteY63" fmla="*/ 1144399 h 1280470"/>
              <a:gd name="connsiteX64" fmla="*/ 27214 w 1285459"/>
              <a:gd name="connsiteY64" fmla="*/ 1194292 h 1280470"/>
              <a:gd name="connsiteX65" fmla="*/ 31750 w 1285459"/>
              <a:gd name="connsiteY65" fmla="*/ 1248720 h 1280470"/>
              <a:gd name="connsiteX66" fmla="*/ 77107 w 1285459"/>
              <a:gd name="connsiteY66" fmla="*/ 1262327 h 1280470"/>
              <a:gd name="connsiteX67" fmla="*/ 90714 w 1285459"/>
              <a:gd name="connsiteY67" fmla="*/ 1253256 h 1280470"/>
              <a:gd name="connsiteX68" fmla="*/ 90714 w 1285459"/>
              <a:gd name="connsiteY68" fmla="*/ 1253256 h 1280470"/>
              <a:gd name="connsiteX69" fmla="*/ 154214 w 1285459"/>
              <a:gd name="connsiteY69" fmla="*/ 1244185 h 1280470"/>
              <a:gd name="connsiteX70" fmla="*/ 181428 w 1285459"/>
              <a:gd name="connsiteY70" fmla="*/ 1275935 h 1280470"/>
              <a:gd name="connsiteX71" fmla="*/ 222250 w 1285459"/>
              <a:gd name="connsiteY71" fmla="*/ 1280470 h 1280470"/>
              <a:gd name="connsiteX72" fmla="*/ 272142 w 1285459"/>
              <a:gd name="connsiteY72" fmla="*/ 1244185 h 1280470"/>
              <a:gd name="connsiteX73" fmla="*/ 263071 w 1285459"/>
              <a:gd name="connsiteY73" fmla="*/ 1203363 h 1280470"/>
              <a:gd name="connsiteX74" fmla="*/ 208642 w 1285459"/>
              <a:gd name="connsiteY74" fmla="*/ 1185220 h 1280470"/>
              <a:gd name="connsiteX75" fmla="*/ 222250 w 1285459"/>
              <a:gd name="connsiteY75" fmla="*/ 1139863 h 1280470"/>
              <a:gd name="connsiteX76" fmla="*/ 258535 w 1285459"/>
              <a:gd name="connsiteY76" fmla="*/ 1121720 h 1280470"/>
              <a:gd name="connsiteX77" fmla="*/ 317500 w 1285459"/>
              <a:gd name="connsiteY77" fmla="*/ 1130792 h 1280470"/>
              <a:gd name="connsiteX78" fmla="*/ 308428 w 1285459"/>
              <a:gd name="connsiteY78" fmla="*/ 1180685 h 1280470"/>
              <a:gd name="connsiteX79" fmla="*/ 308428 w 1285459"/>
              <a:gd name="connsiteY79" fmla="*/ 1180685 h 1280470"/>
              <a:gd name="connsiteX80" fmla="*/ 371928 w 1285459"/>
              <a:gd name="connsiteY80" fmla="*/ 1180685 h 1280470"/>
              <a:gd name="connsiteX81" fmla="*/ 371928 w 1285459"/>
              <a:gd name="connsiteY81" fmla="*/ 1180685 h 1280470"/>
              <a:gd name="connsiteX82" fmla="*/ 390071 w 1285459"/>
              <a:gd name="connsiteY82" fmla="*/ 1121720 h 1280470"/>
              <a:gd name="connsiteX83" fmla="*/ 390071 w 1285459"/>
              <a:gd name="connsiteY83" fmla="*/ 1121720 h 1280470"/>
              <a:gd name="connsiteX84" fmla="*/ 408214 w 1285459"/>
              <a:gd name="connsiteY84" fmla="*/ 1044613 h 1280470"/>
              <a:gd name="connsiteX85" fmla="*/ 421821 w 1285459"/>
              <a:gd name="connsiteY85" fmla="*/ 1031006 h 1280470"/>
              <a:gd name="connsiteX86" fmla="*/ 467178 w 1285459"/>
              <a:gd name="connsiteY86" fmla="*/ 999256 h 1280470"/>
              <a:gd name="connsiteX87" fmla="*/ 426357 w 1285459"/>
              <a:gd name="connsiteY87" fmla="*/ 926685 h 1280470"/>
              <a:gd name="connsiteX88" fmla="*/ 480785 w 1285459"/>
              <a:gd name="connsiteY88" fmla="*/ 890399 h 1280470"/>
              <a:gd name="connsiteX89" fmla="*/ 562428 w 1285459"/>
              <a:gd name="connsiteY89" fmla="*/ 885863 h 1280470"/>
              <a:gd name="connsiteX90" fmla="*/ 621392 w 1285459"/>
              <a:gd name="connsiteY90" fmla="*/ 899470 h 1280470"/>
              <a:gd name="connsiteX91" fmla="*/ 576035 w 1285459"/>
              <a:gd name="connsiteY91" fmla="*/ 940292 h 1280470"/>
              <a:gd name="connsiteX92" fmla="*/ 562428 w 1285459"/>
              <a:gd name="connsiteY92" fmla="*/ 990185 h 1280470"/>
              <a:gd name="connsiteX93" fmla="*/ 589642 w 1285459"/>
              <a:gd name="connsiteY93" fmla="*/ 1026470 h 1280470"/>
              <a:gd name="connsiteX94" fmla="*/ 607785 w 1285459"/>
              <a:gd name="connsiteY94" fmla="*/ 1067292 h 1280470"/>
              <a:gd name="connsiteX95" fmla="*/ 607785 w 1285459"/>
              <a:gd name="connsiteY95" fmla="*/ 1067292 h 1280470"/>
              <a:gd name="connsiteX96" fmla="*/ 653142 w 1285459"/>
              <a:gd name="connsiteY96" fmla="*/ 1103577 h 1280470"/>
              <a:gd name="connsiteX97" fmla="*/ 725714 w 1285459"/>
              <a:gd name="connsiteY97" fmla="*/ 1094506 h 1280470"/>
              <a:gd name="connsiteX98" fmla="*/ 766535 w 1285459"/>
              <a:gd name="connsiteY98" fmla="*/ 1053685 h 1280470"/>
              <a:gd name="connsiteX99" fmla="*/ 852714 w 1285459"/>
              <a:gd name="connsiteY99" fmla="*/ 1035542 h 1280470"/>
              <a:gd name="connsiteX100" fmla="*/ 889000 w 1285459"/>
              <a:gd name="connsiteY100" fmla="*/ 985649 h 1280470"/>
              <a:gd name="connsiteX101" fmla="*/ 947964 w 1285459"/>
              <a:gd name="connsiteY101" fmla="*/ 949363 h 1280470"/>
              <a:gd name="connsiteX102" fmla="*/ 1011464 w 1285459"/>
              <a:gd name="connsiteY102" fmla="*/ 962970 h 1280470"/>
              <a:gd name="connsiteX103" fmla="*/ 1020535 w 1285459"/>
              <a:gd name="connsiteY103" fmla="*/ 904006 h 1280470"/>
              <a:gd name="connsiteX104" fmla="*/ 1070428 w 1285459"/>
              <a:gd name="connsiteY104" fmla="*/ 872256 h 1280470"/>
              <a:gd name="connsiteX105" fmla="*/ 1061357 w 1285459"/>
              <a:gd name="connsiteY105" fmla="*/ 808756 h 1280470"/>
              <a:gd name="connsiteX106" fmla="*/ 1025071 w 1285459"/>
              <a:gd name="connsiteY106" fmla="*/ 758863 h 1280470"/>
              <a:gd name="connsiteX107" fmla="*/ 1061357 w 1285459"/>
              <a:gd name="connsiteY107" fmla="*/ 740720 h 1280470"/>
              <a:gd name="connsiteX108" fmla="*/ 1133928 w 1285459"/>
              <a:gd name="connsiteY108" fmla="*/ 749792 h 1280470"/>
              <a:gd name="connsiteX109" fmla="*/ 1170214 w 1285459"/>
              <a:gd name="connsiteY109" fmla="*/ 681756 h 1280470"/>
              <a:gd name="connsiteX110" fmla="*/ 1179285 w 1285459"/>
              <a:gd name="connsiteY110" fmla="*/ 631863 h 1280470"/>
              <a:gd name="connsiteX111" fmla="*/ 1120321 w 1285459"/>
              <a:gd name="connsiteY111" fmla="*/ 659077 h 1280470"/>
              <a:gd name="connsiteX112" fmla="*/ 1120321 w 1285459"/>
              <a:gd name="connsiteY112" fmla="*/ 659077 h 1280470"/>
              <a:gd name="connsiteX113" fmla="*/ 1138464 w 1285459"/>
              <a:gd name="connsiteY113" fmla="*/ 581970 h 1280470"/>
              <a:gd name="connsiteX114" fmla="*/ 1179285 w 1285459"/>
              <a:gd name="connsiteY114" fmla="*/ 550220 h 1280470"/>
              <a:gd name="connsiteX115" fmla="*/ 1211035 w 1285459"/>
              <a:gd name="connsiteY115" fmla="*/ 527542 h 1280470"/>
              <a:gd name="connsiteX116" fmla="*/ 1242785 w 1285459"/>
              <a:gd name="connsiteY116" fmla="*/ 568363 h 1280470"/>
              <a:gd name="connsiteX117" fmla="*/ 1251857 w 1285459"/>
              <a:gd name="connsiteY117" fmla="*/ 627327 h 1280470"/>
              <a:gd name="connsiteX118" fmla="*/ 1283607 w 1285459"/>
              <a:gd name="connsiteY118" fmla="*/ 640935 h 1280470"/>
              <a:gd name="connsiteX119" fmla="*/ 1283607 w 1285459"/>
              <a:gd name="connsiteY119" fmla="*/ 640935 h 1280470"/>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179886 w 1285459"/>
              <a:gd name="connsiteY4" fmla="*/ 23615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179886 w 1285459"/>
              <a:gd name="connsiteY4" fmla="*/ 23615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179886 w 1285459"/>
              <a:gd name="connsiteY4" fmla="*/ 23615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046536 w 1285459"/>
              <a:gd name="connsiteY4" fmla="*/ 7740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46536 w 1285459"/>
              <a:gd name="connsiteY4" fmla="*/ 7740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63171 w 1285459"/>
              <a:gd name="connsiteY5" fmla="*/ 51643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210393 h 1275832"/>
              <a:gd name="connsiteX3" fmla="*/ 1160344 w 1285459"/>
              <a:gd name="connsiteY3" fmla="*/ 2194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2103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1722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1722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1722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310859 w 1310859"/>
              <a:gd name="connsiteY0" fmla="*/ 628988 h 1275832"/>
              <a:gd name="connsiteX1" fmla="*/ 1251077 w 1310859"/>
              <a:gd name="connsiteY1" fmla="*/ 260433 h 1275832"/>
              <a:gd name="connsiteX2" fmla="*/ 1228271 w 1310859"/>
              <a:gd name="connsiteY2" fmla="*/ 172293 h 1275832"/>
              <a:gd name="connsiteX3" fmla="*/ 1179394 w 1310859"/>
              <a:gd name="connsiteY3" fmla="*/ 244826 h 1275832"/>
              <a:gd name="connsiteX4" fmla="*/ 1110036 w 1310859"/>
              <a:gd name="connsiteY4" fmla="*/ 175826 h 1275832"/>
              <a:gd name="connsiteX5" fmla="*/ 1028246 w 1310859"/>
              <a:gd name="connsiteY5" fmla="*/ 73868 h 1275832"/>
              <a:gd name="connsiteX6" fmla="*/ 1013802 w 1310859"/>
              <a:gd name="connsiteY6" fmla="*/ 2274 h 1275832"/>
              <a:gd name="connsiteX7" fmla="*/ 957035 w 1310859"/>
              <a:gd name="connsiteY7" fmla="*/ 64797 h 1275832"/>
              <a:gd name="connsiteX8" fmla="*/ 997857 w 1310859"/>
              <a:gd name="connsiteY8" fmla="*/ 146439 h 1275832"/>
              <a:gd name="connsiteX9" fmla="*/ 1038678 w 1310859"/>
              <a:gd name="connsiteY9" fmla="*/ 214475 h 1275832"/>
              <a:gd name="connsiteX10" fmla="*/ 1084035 w 1310859"/>
              <a:gd name="connsiteY10" fmla="*/ 228082 h 1275832"/>
              <a:gd name="connsiteX11" fmla="*/ 1143000 w 1310859"/>
              <a:gd name="connsiteY11" fmla="*/ 264368 h 1275832"/>
              <a:gd name="connsiteX12" fmla="*/ 1152071 w 1310859"/>
              <a:gd name="connsiteY12" fmla="*/ 332404 h 1275832"/>
              <a:gd name="connsiteX13" fmla="*/ 1120321 w 1310859"/>
              <a:gd name="connsiteY13" fmla="*/ 368689 h 1275832"/>
              <a:gd name="connsiteX14" fmla="*/ 1102178 w 1310859"/>
              <a:gd name="connsiteY14" fmla="*/ 450332 h 1275832"/>
              <a:gd name="connsiteX15" fmla="*/ 1088571 w 1310859"/>
              <a:gd name="connsiteY15" fmla="*/ 518368 h 1275832"/>
              <a:gd name="connsiteX16" fmla="*/ 1006928 w 1310859"/>
              <a:gd name="connsiteY16" fmla="*/ 550118 h 1275832"/>
              <a:gd name="connsiteX17" fmla="*/ 966107 w 1310859"/>
              <a:gd name="connsiteY17" fmla="*/ 518368 h 1275832"/>
              <a:gd name="connsiteX18" fmla="*/ 947964 w 1310859"/>
              <a:gd name="connsiteY18" fmla="*/ 450332 h 1275832"/>
              <a:gd name="connsiteX19" fmla="*/ 916214 w 1310859"/>
              <a:gd name="connsiteY19" fmla="*/ 423118 h 1275832"/>
              <a:gd name="connsiteX20" fmla="*/ 861785 w 1310859"/>
              <a:gd name="connsiteY20" fmla="*/ 418582 h 1275832"/>
              <a:gd name="connsiteX21" fmla="*/ 802821 w 1310859"/>
              <a:gd name="connsiteY21" fmla="*/ 436725 h 1275832"/>
              <a:gd name="connsiteX22" fmla="*/ 784678 w 1310859"/>
              <a:gd name="connsiteY22" fmla="*/ 468475 h 1275832"/>
              <a:gd name="connsiteX23" fmla="*/ 811892 w 1310859"/>
              <a:gd name="connsiteY23" fmla="*/ 522904 h 1275832"/>
              <a:gd name="connsiteX24" fmla="*/ 861785 w 1310859"/>
              <a:gd name="connsiteY24" fmla="*/ 581868 h 1275832"/>
              <a:gd name="connsiteX25" fmla="*/ 866321 w 1310859"/>
              <a:gd name="connsiteY25" fmla="*/ 645368 h 1275832"/>
              <a:gd name="connsiteX26" fmla="*/ 825500 w 1310859"/>
              <a:gd name="connsiteY26" fmla="*/ 649904 h 1275832"/>
              <a:gd name="connsiteX27" fmla="*/ 784678 w 1310859"/>
              <a:gd name="connsiteY27" fmla="*/ 604547 h 1275832"/>
              <a:gd name="connsiteX28" fmla="*/ 712107 w 1310859"/>
              <a:gd name="connsiteY28" fmla="*/ 604547 h 1275832"/>
              <a:gd name="connsiteX29" fmla="*/ 712107 w 1310859"/>
              <a:gd name="connsiteY29" fmla="*/ 604547 h 1275832"/>
              <a:gd name="connsiteX30" fmla="*/ 648607 w 1310859"/>
              <a:gd name="connsiteY30" fmla="*/ 613618 h 1275832"/>
              <a:gd name="connsiteX31" fmla="*/ 571500 w 1310859"/>
              <a:gd name="connsiteY31" fmla="*/ 577332 h 1275832"/>
              <a:gd name="connsiteX32" fmla="*/ 571500 w 1310859"/>
              <a:gd name="connsiteY32" fmla="*/ 577332 h 1275832"/>
              <a:gd name="connsiteX33" fmla="*/ 512535 w 1310859"/>
              <a:gd name="connsiteY33" fmla="*/ 550118 h 1275832"/>
              <a:gd name="connsiteX34" fmla="*/ 476250 w 1310859"/>
              <a:gd name="connsiteY34" fmla="*/ 586404 h 1275832"/>
              <a:gd name="connsiteX35" fmla="*/ 430892 w 1310859"/>
              <a:gd name="connsiteY35" fmla="*/ 595475 h 1275832"/>
              <a:gd name="connsiteX36" fmla="*/ 376464 w 1310859"/>
              <a:gd name="connsiteY36" fmla="*/ 581868 h 1275832"/>
              <a:gd name="connsiteX37" fmla="*/ 353785 w 1310859"/>
              <a:gd name="connsiteY37" fmla="*/ 622689 h 1275832"/>
              <a:gd name="connsiteX38" fmla="*/ 349250 w 1310859"/>
              <a:gd name="connsiteY38" fmla="*/ 668047 h 1275832"/>
              <a:gd name="connsiteX39" fmla="*/ 349250 w 1310859"/>
              <a:gd name="connsiteY39" fmla="*/ 668047 h 1275832"/>
              <a:gd name="connsiteX40" fmla="*/ 362857 w 1310859"/>
              <a:gd name="connsiteY40" fmla="*/ 727011 h 1275832"/>
              <a:gd name="connsiteX41" fmla="*/ 358321 w 1310859"/>
              <a:gd name="connsiteY41" fmla="*/ 776904 h 1275832"/>
              <a:gd name="connsiteX42" fmla="*/ 358321 w 1310859"/>
              <a:gd name="connsiteY42" fmla="*/ 776904 h 1275832"/>
              <a:gd name="connsiteX43" fmla="*/ 331107 w 1310859"/>
              <a:gd name="connsiteY43" fmla="*/ 717939 h 1275832"/>
              <a:gd name="connsiteX44" fmla="*/ 303892 w 1310859"/>
              <a:gd name="connsiteY44" fmla="*/ 690725 h 1275832"/>
              <a:gd name="connsiteX45" fmla="*/ 272142 w 1310859"/>
              <a:gd name="connsiteY45" fmla="*/ 717939 h 1275832"/>
              <a:gd name="connsiteX46" fmla="*/ 299357 w 1310859"/>
              <a:gd name="connsiteY46" fmla="*/ 763297 h 1275832"/>
              <a:gd name="connsiteX47" fmla="*/ 299357 w 1310859"/>
              <a:gd name="connsiteY47" fmla="*/ 763297 h 1275832"/>
              <a:gd name="connsiteX48" fmla="*/ 267607 w 1310859"/>
              <a:gd name="connsiteY48" fmla="*/ 831332 h 1275832"/>
              <a:gd name="connsiteX49" fmla="*/ 312964 w 1310859"/>
              <a:gd name="connsiteY49" fmla="*/ 867618 h 1275832"/>
              <a:gd name="connsiteX50" fmla="*/ 317500 w 1310859"/>
              <a:gd name="connsiteY50" fmla="*/ 926582 h 1275832"/>
              <a:gd name="connsiteX51" fmla="*/ 258535 w 1310859"/>
              <a:gd name="connsiteY51" fmla="*/ 944725 h 1275832"/>
              <a:gd name="connsiteX52" fmla="*/ 190500 w 1310859"/>
              <a:gd name="connsiteY52" fmla="*/ 949261 h 1275832"/>
              <a:gd name="connsiteX53" fmla="*/ 136071 w 1310859"/>
              <a:gd name="connsiteY53" fmla="*/ 931118 h 1275832"/>
              <a:gd name="connsiteX54" fmla="*/ 95250 w 1310859"/>
              <a:gd name="connsiteY54" fmla="*/ 917511 h 1275832"/>
              <a:gd name="connsiteX55" fmla="*/ 22678 w 1310859"/>
              <a:gd name="connsiteY55" fmla="*/ 926582 h 1275832"/>
              <a:gd name="connsiteX56" fmla="*/ 0 w 1310859"/>
              <a:gd name="connsiteY56" fmla="*/ 967404 h 1275832"/>
              <a:gd name="connsiteX57" fmla="*/ 54428 w 1310859"/>
              <a:gd name="connsiteY57" fmla="*/ 999154 h 1275832"/>
              <a:gd name="connsiteX58" fmla="*/ 117928 w 1310859"/>
              <a:gd name="connsiteY58" fmla="*/ 976475 h 1275832"/>
              <a:gd name="connsiteX59" fmla="*/ 158750 w 1310859"/>
              <a:gd name="connsiteY59" fmla="*/ 981011 h 1275832"/>
              <a:gd name="connsiteX60" fmla="*/ 185964 w 1310859"/>
              <a:gd name="connsiteY60" fmla="*/ 1026368 h 1275832"/>
              <a:gd name="connsiteX61" fmla="*/ 158750 w 1310859"/>
              <a:gd name="connsiteY61" fmla="*/ 1071725 h 1275832"/>
              <a:gd name="connsiteX62" fmla="*/ 117928 w 1310859"/>
              <a:gd name="connsiteY62" fmla="*/ 1094404 h 1275832"/>
              <a:gd name="connsiteX63" fmla="*/ 68035 w 1310859"/>
              <a:gd name="connsiteY63" fmla="*/ 1117082 h 1275832"/>
              <a:gd name="connsiteX64" fmla="*/ 36285 w 1310859"/>
              <a:gd name="connsiteY64" fmla="*/ 1139761 h 1275832"/>
              <a:gd name="connsiteX65" fmla="*/ 27214 w 1310859"/>
              <a:gd name="connsiteY65" fmla="*/ 1189654 h 1275832"/>
              <a:gd name="connsiteX66" fmla="*/ 31750 w 1310859"/>
              <a:gd name="connsiteY66" fmla="*/ 1244082 h 1275832"/>
              <a:gd name="connsiteX67" fmla="*/ 77107 w 1310859"/>
              <a:gd name="connsiteY67" fmla="*/ 1257689 h 1275832"/>
              <a:gd name="connsiteX68" fmla="*/ 90714 w 1310859"/>
              <a:gd name="connsiteY68" fmla="*/ 1248618 h 1275832"/>
              <a:gd name="connsiteX69" fmla="*/ 90714 w 1310859"/>
              <a:gd name="connsiteY69" fmla="*/ 1248618 h 1275832"/>
              <a:gd name="connsiteX70" fmla="*/ 154214 w 1310859"/>
              <a:gd name="connsiteY70" fmla="*/ 1239547 h 1275832"/>
              <a:gd name="connsiteX71" fmla="*/ 181428 w 1310859"/>
              <a:gd name="connsiteY71" fmla="*/ 1271297 h 1275832"/>
              <a:gd name="connsiteX72" fmla="*/ 222250 w 1310859"/>
              <a:gd name="connsiteY72" fmla="*/ 1275832 h 1275832"/>
              <a:gd name="connsiteX73" fmla="*/ 272142 w 1310859"/>
              <a:gd name="connsiteY73" fmla="*/ 1239547 h 1275832"/>
              <a:gd name="connsiteX74" fmla="*/ 263071 w 1310859"/>
              <a:gd name="connsiteY74" fmla="*/ 1198725 h 1275832"/>
              <a:gd name="connsiteX75" fmla="*/ 208642 w 1310859"/>
              <a:gd name="connsiteY75" fmla="*/ 1180582 h 1275832"/>
              <a:gd name="connsiteX76" fmla="*/ 222250 w 1310859"/>
              <a:gd name="connsiteY76" fmla="*/ 1135225 h 1275832"/>
              <a:gd name="connsiteX77" fmla="*/ 258535 w 1310859"/>
              <a:gd name="connsiteY77" fmla="*/ 1117082 h 1275832"/>
              <a:gd name="connsiteX78" fmla="*/ 317500 w 1310859"/>
              <a:gd name="connsiteY78" fmla="*/ 1126154 h 1275832"/>
              <a:gd name="connsiteX79" fmla="*/ 308428 w 1310859"/>
              <a:gd name="connsiteY79" fmla="*/ 1176047 h 1275832"/>
              <a:gd name="connsiteX80" fmla="*/ 308428 w 1310859"/>
              <a:gd name="connsiteY80" fmla="*/ 1176047 h 1275832"/>
              <a:gd name="connsiteX81" fmla="*/ 371928 w 1310859"/>
              <a:gd name="connsiteY81" fmla="*/ 1176047 h 1275832"/>
              <a:gd name="connsiteX82" fmla="*/ 371928 w 1310859"/>
              <a:gd name="connsiteY82" fmla="*/ 1176047 h 1275832"/>
              <a:gd name="connsiteX83" fmla="*/ 390071 w 1310859"/>
              <a:gd name="connsiteY83" fmla="*/ 1117082 h 1275832"/>
              <a:gd name="connsiteX84" fmla="*/ 390071 w 1310859"/>
              <a:gd name="connsiteY84" fmla="*/ 1117082 h 1275832"/>
              <a:gd name="connsiteX85" fmla="*/ 408214 w 1310859"/>
              <a:gd name="connsiteY85" fmla="*/ 1039975 h 1275832"/>
              <a:gd name="connsiteX86" fmla="*/ 421821 w 1310859"/>
              <a:gd name="connsiteY86" fmla="*/ 1026368 h 1275832"/>
              <a:gd name="connsiteX87" fmla="*/ 467178 w 1310859"/>
              <a:gd name="connsiteY87" fmla="*/ 994618 h 1275832"/>
              <a:gd name="connsiteX88" fmla="*/ 426357 w 1310859"/>
              <a:gd name="connsiteY88" fmla="*/ 922047 h 1275832"/>
              <a:gd name="connsiteX89" fmla="*/ 480785 w 1310859"/>
              <a:gd name="connsiteY89" fmla="*/ 885761 h 1275832"/>
              <a:gd name="connsiteX90" fmla="*/ 562428 w 1310859"/>
              <a:gd name="connsiteY90" fmla="*/ 881225 h 1275832"/>
              <a:gd name="connsiteX91" fmla="*/ 621392 w 1310859"/>
              <a:gd name="connsiteY91" fmla="*/ 894832 h 1275832"/>
              <a:gd name="connsiteX92" fmla="*/ 576035 w 1310859"/>
              <a:gd name="connsiteY92" fmla="*/ 935654 h 1275832"/>
              <a:gd name="connsiteX93" fmla="*/ 562428 w 1310859"/>
              <a:gd name="connsiteY93" fmla="*/ 985547 h 1275832"/>
              <a:gd name="connsiteX94" fmla="*/ 589642 w 1310859"/>
              <a:gd name="connsiteY94" fmla="*/ 1021832 h 1275832"/>
              <a:gd name="connsiteX95" fmla="*/ 607785 w 1310859"/>
              <a:gd name="connsiteY95" fmla="*/ 1062654 h 1275832"/>
              <a:gd name="connsiteX96" fmla="*/ 607785 w 1310859"/>
              <a:gd name="connsiteY96" fmla="*/ 1062654 h 1275832"/>
              <a:gd name="connsiteX97" fmla="*/ 653142 w 1310859"/>
              <a:gd name="connsiteY97" fmla="*/ 1098939 h 1275832"/>
              <a:gd name="connsiteX98" fmla="*/ 725714 w 1310859"/>
              <a:gd name="connsiteY98" fmla="*/ 1089868 h 1275832"/>
              <a:gd name="connsiteX99" fmla="*/ 766535 w 1310859"/>
              <a:gd name="connsiteY99" fmla="*/ 1049047 h 1275832"/>
              <a:gd name="connsiteX100" fmla="*/ 852714 w 1310859"/>
              <a:gd name="connsiteY100" fmla="*/ 1030904 h 1275832"/>
              <a:gd name="connsiteX101" fmla="*/ 889000 w 1310859"/>
              <a:gd name="connsiteY101" fmla="*/ 981011 h 1275832"/>
              <a:gd name="connsiteX102" fmla="*/ 947964 w 1310859"/>
              <a:gd name="connsiteY102" fmla="*/ 944725 h 1275832"/>
              <a:gd name="connsiteX103" fmla="*/ 1011464 w 1310859"/>
              <a:gd name="connsiteY103" fmla="*/ 958332 h 1275832"/>
              <a:gd name="connsiteX104" fmla="*/ 1020535 w 1310859"/>
              <a:gd name="connsiteY104" fmla="*/ 899368 h 1275832"/>
              <a:gd name="connsiteX105" fmla="*/ 1070428 w 1310859"/>
              <a:gd name="connsiteY105" fmla="*/ 867618 h 1275832"/>
              <a:gd name="connsiteX106" fmla="*/ 1061357 w 1310859"/>
              <a:gd name="connsiteY106" fmla="*/ 804118 h 1275832"/>
              <a:gd name="connsiteX107" fmla="*/ 1025071 w 1310859"/>
              <a:gd name="connsiteY107" fmla="*/ 754225 h 1275832"/>
              <a:gd name="connsiteX108" fmla="*/ 1061357 w 1310859"/>
              <a:gd name="connsiteY108" fmla="*/ 736082 h 1275832"/>
              <a:gd name="connsiteX109" fmla="*/ 1133928 w 1310859"/>
              <a:gd name="connsiteY109" fmla="*/ 745154 h 1275832"/>
              <a:gd name="connsiteX110" fmla="*/ 1170214 w 1310859"/>
              <a:gd name="connsiteY110" fmla="*/ 677118 h 1275832"/>
              <a:gd name="connsiteX111" fmla="*/ 1179285 w 1310859"/>
              <a:gd name="connsiteY111" fmla="*/ 627225 h 1275832"/>
              <a:gd name="connsiteX112" fmla="*/ 1120321 w 1310859"/>
              <a:gd name="connsiteY112" fmla="*/ 654439 h 1275832"/>
              <a:gd name="connsiteX113" fmla="*/ 1120321 w 1310859"/>
              <a:gd name="connsiteY113" fmla="*/ 654439 h 1275832"/>
              <a:gd name="connsiteX114" fmla="*/ 1138464 w 1310859"/>
              <a:gd name="connsiteY114" fmla="*/ 577332 h 1275832"/>
              <a:gd name="connsiteX115" fmla="*/ 1179285 w 1310859"/>
              <a:gd name="connsiteY115" fmla="*/ 545582 h 1275832"/>
              <a:gd name="connsiteX116" fmla="*/ 1211035 w 1310859"/>
              <a:gd name="connsiteY116" fmla="*/ 522904 h 1275832"/>
              <a:gd name="connsiteX117" fmla="*/ 1242785 w 1310859"/>
              <a:gd name="connsiteY117" fmla="*/ 563725 h 1275832"/>
              <a:gd name="connsiteX118" fmla="*/ 1251857 w 1310859"/>
              <a:gd name="connsiteY118" fmla="*/ 622689 h 1275832"/>
              <a:gd name="connsiteX119" fmla="*/ 1283607 w 1310859"/>
              <a:gd name="connsiteY119" fmla="*/ 636297 h 1275832"/>
              <a:gd name="connsiteX120" fmla="*/ 1283607 w 1310859"/>
              <a:gd name="connsiteY120" fmla="*/ 636297 h 1275832"/>
              <a:gd name="connsiteX0" fmla="*/ 1310859 w 1310859"/>
              <a:gd name="connsiteY0" fmla="*/ 628988 h 1275832"/>
              <a:gd name="connsiteX1" fmla="*/ 1256846 w 1310859"/>
              <a:gd name="connsiteY1" fmla="*/ 308818 h 1275832"/>
              <a:gd name="connsiteX2" fmla="*/ 1251077 w 1310859"/>
              <a:gd name="connsiteY2" fmla="*/ 260433 h 1275832"/>
              <a:gd name="connsiteX3" fmla="*/ 1228271 w 1310859"/>
              <a:gd name="connsiteY3" fmla="*/ 172293 h 1275832"/>
              <a:gd name="connsiteX4" fmla="*/ 1179394 w 1310859"/>
              <a:gd name="connsiteY4" fmla="*/ 244826 h 1275832"/>
              <a:gd name="connsiteX5" fmla="*/ 1110036 w 1310859"/>
              <a:gd name="connsiteY5" fmla="*/ 175826 h 1275832"/>
              <a:gd name="connsiteX6" fmla="*/ 1028246 w 1310859"/>
              <a:gd name="connsiteY6" fmla="*/ 73868 h 1275832"/>
              <a:gd name="connsiteX7" fmla="*/ 1013802 w 1310859"/>
              <a:gd name="connsiteY7" fmla="*/ 2274 h 1275832"/>
              <a:gd name="connsiteX8" fmla="*/ 957035 w 1310859"/>
              <a:gd name="connsiteY8" fmla="*/ 64797 h 1275832"/>
              <a:gd name="connsiteX9" fmla="*/ 997857 w 1310859"/>
              <a:gd name="connsiteY9" fmla="*/ 146439 h 1275832"/>
              <a:gd name="connsiteX10" fmla="*/ 1038678 w 1310859"/>
              <a:gd name="connsiteY10" fmla="*/ 214475 h 1275832"/>
              <a:gd name="connsiteX11" fmla="*/ 1084035 w 1310859"/>
              <a:gd name="connsiteY11" fmla="*/ 228082 h 1275832"/>
              <a:gd name="connsiteX12" fmla="*/ 1143000 w 1310859"/>
              <a:gd name="connsiteY12" fmla="*/ 264368 h 1275832"/>
              <a:gd name="connsiteX13" fmla="*/ 1152071 w 1310859"/>
              <a:gd name="connsiteY13" fmla="*/ 332404 h 1275832"/>
              <a:gd name="connsiteX14" fmla="*/ 1120321 w 1310859"/>
              <a:gd name="connsiteY14" fmla="*/ 368689 h 1275832"/>
              <a:gd name="connsiteX15" fmla="*/ 1102178 w 1310859"/>
              <a:gd name="connsiteY15" fmla="*/ 450332 h 1275832"/>
              <a:gd name="connsiteX16" fmla="*/ 1088571 w 1310859"/>
              <a:gd name="connsiteY16" fmla="*/ 518368 h 1275832"/>
              <a:gd name="connsiteX17" fmla="*/ 1006928 w 1310859"/>
              <a:gd name="connsiteY17" fmla="*/ 550118 h 1275832"/>
              <a:gd name="connsiteX18" fmla="*/ 966107 w 1310859"/>
              <a:gd name="connsiteY18" fmla="*/ 518368 h 1275832"/>
              <a:gd name="connsiteX19" fmla="*/ 947964 w 1310859"/>
              <a:gd name="connsiteY19" fmla="*/ 450332 h 1275832"/>
              <a:gd name="connsiteX20" fmla="*/ 916214 w 1310859"/>
              <a:gd name="connsiteY20" fmla="*/ 423118 h 1275832"/>
              <a:gd name="connsiteX21" fmla="*/ 861785 w 1310859"/>
              <a:gd name="connsiteY21" fmla="*/ 418582 h 1275832"/>
              <a:gd name="connsiteX22" fmla="*/ 802821 w 1310859"/>
              <a:gd name="connsiteY22" fmla="*/ 436725 h 1275832"/>
              <a:gd name="connsiteX23" fmla="*/ 784678 w 1310859"/>
              <a:gd name="connsiteY23" fmla="*/ 468475 h 1275832"/>
              <a:gd name="connsiteX24" fmla="*/ 811892 w 1310859"/>
              <a:gd name="connsiteY24" fmla="*/ 522904 h 1275832"/>
              <a:gd name="connsiteX25" fmla="*/ 861785 w 1310859"/>
              <a:gd name="connsiteY25" fmla="*/ 581868 h 1275832"/>
              <a:gd name="connsiteX26" fmla="*/ 866321 w 1310859"/>
              <a:gd name="connsiteY26" fmla="*/ 645368 h 1275832"/>
              <a:gd name="connsiteX27" fmla="*/ 825500 w 1310859"/>
              <a:gd name="connsiteY27" fmla="*/ 649904 h 1275832"/>
              <a:gd name="connsiteX28" fmla="*/ 784678 w 1310859"/>
              <a:gd name="connsiteY28" fmla="*/ 604547 h 1275832"/>
              <a:gd name="connsiteX29" fmla="*/ 712107 w 1310859"/>
              <a:gd name="connsiteY29" fmla="*/ 604547 h 1275832"/>
              <a:gd name="connsiteX30" fmla="*/ 712107 w 1310859"/>
              <a:gd name="connsiteY30" fmla="*/ 604547 h 1275832"/>
              <a:gd name="connsiteX31" fmla="*/ 648607 w 1310859"/>
              <a:gd name="connsiteY31" fmla="*/ 613618 h 1275832"/>
              <a:gd name="connsiteX32" fmla="*/ 571500 w 1310859"/>
              <a:gd name="connsiteY32" fmla="*/ 577332 h 1275832"/>
              <a:gd name="connsiteX33" fmla="*/ 571500 w 1310859"/>
              <a:gd name="connsiteY33" fmla="*/ 577332 h 1275832"/>
              <a:gd name="connsiteX34" fmla="*/ 512535 w 1310859"/>
              <a:gd name="connsiteY34" fmla="*/ 550118 h 1275832"/>
              <a:gd name="connsiteX35" fmla="*/ 476250 w 1310859"/>
              <a:gd name="connsiteY35" fmla="*/ 586404 h 1275832"/>
              <a:gd name="connsiteX36" fmla="*/ 430892 w 1310859"/>
              <a:gd name="connsiteY36" fmla="*/ 595475 h 1275832"/>
              <a:gd name="connsiteX37" fmla="*/ 376464 w 1310859"/>
              <a:gd name="connsiteY37" fmla="*/ 581868 h 1275832"/>
              <a:gd name="connsiteX38" fmla="*/ 353785 w 1310859"/>
              <a:gd name="connsiteY38" fmla="*/ 622689 h 1275832"/>
              <a:gd name="connsiteX39" fmla="*/ 349250 w 1310859"/>
              <a:gd name="connsiteY39" fmla="*/ 668047 h 1275832"/>
              <a:gd name="connsiteX40" fmla="*/ 349250 w 1310859"/>
              <a:gd name="connsiteY40" fmla="*/ 668047 h 1275832"/>
              <a:gd name="connsiteX41" fmla="*/ 362857 w 1310859"/>
              <a:gd name="connsiteY41" fmla="*/ 727011 h 1275832"/>
              <a:gd name="connsiteX42" fmla="*/ 358321 w 1310859"/>
              <a:gd name="connsiteY42" fmla="*/ 776904 h 1275832"/>
              <a:gd name="connsiteX43" fmla="*/ 358321 w 1310859"/>
              <a:gd name="connsiteY43" fmla="*/ 776904 h 1275832"/>
              <a:gd name="connsiteX44" fmla="*/ 331107 w 1310859"/>
              <a:gd name="connsiteY44" fmla="*/ 717939 h 1275832"/>
              <a:gd name="connsiteX45" fmla="*/ 303892 w 1310859"/>
              <a:gd name="connsiteY45" fmla="*/ 690725 h 1275832"/>
              <a:gd name="connsiteX46" fmla="*/ 272142 w 1310859"/>
              <a:gd name="connsiteY46" fmla="*/ 717939 h 1275832"/>
              <a:gd name="connsiteX47" fmla="*/ 299357 w 1310859"/>
              <a:gd name="connsiteY47" fmla="*/ 763297 h 1275832"/>
              <a:gd name="connsiteX48" fmla="*/ 299357 w 1310859"/>
              <a:gd name="connsiteY48" fmla="*/ 763297 h 1275832"/>
              <a:gd name="connsiteX49" fmla="*/ 267607 w 1310859"/>
              <a:gd name="connsiteY49" fmla="*/ 831332 h 1275832"/>
              <a:gd name="connsiteX50" fmla="*/ 312964 w 1310859"/>
              <a:gd name="connsiteY50" fmla="*/ 867618 h 1275832"/>
              <a:gd name="connsiteX51" fmla="*/ 317500 w 1310859"/>
              <a:gd name="connsiteY51" fmla="*/ 926582 h 1275832"/>
              <a:gd name="connsiteX52" fmla="*/ 258535 w 1310859"/>
              <a:gd name="connsiteY52" fmla="*/ 944725 h 1275832"/>
              <a:gd name="connsiteX53" fmla="*/ 190500 w 1310859"/>
              <a:gd name="connsiteY53" fmla="*/ 949261 h 1275832"/>
              <a:gd name="connsiteX54" fmla="*/ 136071 w 1310859"/>
              <a:gd name="connsiteY54" fmla="*/ 931118 h 1275832"/>
              <a:gd name="connsiteX55" fmla="*/ 95250 w 1310859"/>
              <a:gd name="connsiteY55" fmla="*/ 917511 h 1275832"/>
              <a:gd name="connsiteX56" fmla="*/ 22678 w 1310859"/>
              <a:gd name="connsiteY56" fmla="*/ 926582 h 1275832"/>
              <a:gd name="connsiteX57" fmla="*/ 0 w 1310859"/>
              <a:gd name="connsiteY57" fmla="*/ 967404 h 1275832"/>
              <a:gd name="connsiteX58" fmla="*/ 54428 w 1310859"/>
              <a:gd name="connsiteY58" fmla="*/ 999154 h 1275832"/>
              <a:gd name="connsiteX59" fmla="*/ 117928 w 1310859"/>
              <a:gd name="connsiteY59" fmla="*/ 976475 h 1275832"/>
              <a:gd name="connsiteX60" fmla="*/ 158750 w 1310859"/>
              <a:gd name="connsiteY60" fmla="*/ 981011 h 1275832"/>
              <a:gd name="connsiteX61" fmla="*/ 185964 w 1310859"/>
              <a:gd name="connsiteY61" fmla="*/ 1026368 h 1275832"/>
              <a:gd name="connsiteX62" fmla="*/ 158750 w 1310859"/>
              <a:gd name="connsiteY62" fmla="*/ 1071725 h 1275832"/>
              <a:gd name="connsiteX63" fmla="*/ 117928 w 1310859"/>
              <a:gd name="connsiteY63" fmla="*/ 1094404 h 1275832"/>
              <a:gd name="connsiteX64" fmla="*/ 68035 w 1310859"/>
              <a:gd name="connsiteY64" fmla="*/ 1117082 h 1275832"/>
              <a:gd name="connsiteX65" fmla="*/ 36285 w 1310859"/>
              <a:gd name="connsiteY65" fmla="*/ 1139761 h 1275832"/>
              <a:gd name="connsiteX66" fmla="*/ 27214 w 1310859"/>
              <a:gd name="connsiteY66" fmla="*/ 1189654 h 1275832"/>
              <a:gd name="connsiteX67" fmla="*/ 31750 w 1310859"/>
              <a:gd name="connsiteY67" fmla="*/ 1244082 h 1275832"/>
              <a:gd name="connsiteX68" fmla="*/ 77107 w 1310859"/>
              <a:gd name="connsiteY68" fmla="*/ 1257689 h 1275832"/>
              <a:gd name="connsiteX69" fmla="*/ 90714 w 1310859"/>
              <a:gd name="connsiteY69" fmla="*/ 1248618 h 1275832"/>
              <a:gd name="connsiteX70" fmla="*/ 90714 w 1310859"/>
              <a:gd name="connsiteY70" fmla="*/ 1248618 h 1275832"/>
              <a:gd name="connsiteX71" fmla="*/ 154214 w 1310859"/>
              <a:gd name="connsiteY71" fmla="*/ 1239547 h 1275832"/>
              <a:gd name="connsiteX72" fmla="*/ 181428 w 1310859"/>
              <a:gd name="connsiteY72" fmla="*/ 1271297 h 1275832"/>
              <a:gd name="connsiteX73" fmla="*/ 222250 w 1310859"/>
              <a:gd name="connsiteY73" fmla="*/ 1275832 h 1275832"/>
              <a:gd name="connsiteX74" fmla="*/ 272142 w 1310859"/>
              <a:gd name="connsiteY74" fmla="*/ 1239547 h 1275832"/>
              <a:gd name="connsiteX75" fmla="*/ 263071 w 1310859"/>
              <a:gd name="connsiteY75" fmla="*/ 1198725 h 1275832"/>
              <a:gd name="connsiteX76" fmla="*/ 208642 w 1310859"/>
              <a:gd name="connsiteY76" fmla="*/ 1180582 h 1275832"/>
              <a:gd name="connsiteX77" fmla="*/ 222250 w 1310859"/>
              <a:gd name="connsiteY77" fmla="*/ 1135225 h 1275832"/>
              <a:gd name="connsiteX78" fmla="*/ 258535 w 1310859"/>
              <a:gd name="connsiteY78" fmla="*/ 1117082 h 1275832"/>
              <a:gd name="connsiteX79" fmla="*/ 317500 w 1310859"/>
              <a:gd name="connsiteY79" fmla="*/ 1126154 h 1275832"/>
              <a:gd name="connsiteX80" fmla="*/ 308428 w 1310859"/>
              <a:gd name="connsiteY80" fmla="*/ 1176047 h 1275832"/>
              <a:gd name="connsiteX81" fmla="*/ 308428 w 1310859"/>
              <a:gd name="connsiteY81" fmla="*/ 1176047 h 1275832"/>
              <a:gd name="connsiteX82" fmla="*/ 371928 w 1310859"/>
              <a:gd name="connsiteY82" fmla="*/ 1176047 h 1275832"/>
              <a:gd name="connsiteX83" fmla="*/ 371928 w 1310859"/>
              <a:gd name="connsiteY83" fmla="*/ 1176047 h 1275832"/>
              <a:gd name="connsiteX84" fmla="*/ 390071 w 1310859"/>
              <a:gd name="connsiteY84" fmla="*/ 1117082 h 1275832"/>
              <a:gd name="connsiteX85" fmla="*/ 390071 w 1310859"/>
              <a:gd name="connsiteY85" fmla="*/ 1117082 h 1275832"/>
              <a:gd name="connsiteX86" fmla="*/ 408214 w 1310859"/>
              <a:gd name="connsiteY86" fmla="*/ 1039975 h 1275832"/>
              <a:gd name="connsiteX87" fmla="*/ 421821 w 1310859"/>
              <a:gd name="connsiteY87" fmla="*/ 1026368 h 1275832"/>
              <a:gd name="connsiteX88" fmla="*/ 467178 w 1310859"/>
              <a:gd name="connsiteY88" fmla="*/ 994618 h 1275832"/>
              <a:gd name="connsiteX89" fmla="*/ 426357 w 1310859"/>
              <a:gd name="connsiteY89" fmla="*/ 922047 h 1275832"/>
              <a:gd name="connsiteX90" fmla="*/ 480785 w 1310859"/>
              <a:gd name="connsiteY90" fmla="*/ 885761 h 1275832"/>
              <a:gd name="connsiteX91" fmla="*/ 562428 w 1310859"/>
              <a:gd name="connsiteY91" fmla="*/ 881225 h 1275832"/>
              <a:gd name="connsiteX92" fmla="*/ 621392 w 1310859"/>
              <a:gd name="connsiteY92" fmla="*/ 894832 h 1275832"/>
              <a:gd name="connsiteX93" fmla="*/ 576035 w 1310859"/>
              <a:gd name="connsiteY93" fmla="*/ 935654 h 1275832"/>
              <a:gd name="connsiteX94" fmla="*/ 562428 w 1310859"/>
              <a:gd name="connsiteY94" fmla="*/ 985547 h 1275832"/>
              <a:gd name="connsiteX95" fmla="*/ 589642 w 1310859"/>
              <a:gd name="connsiteY95" fmla="*/ 1021832 h 1275832"/>
              <a:gd name="connsiteX96" fmla="*/ 607785 w 1310859"/>
              <a:gd name="connsiteY96" fmla="*/ 1062654 h 1275832"/>
              <a:gd name="connsiteX97" fmla="*/ 607785 w 1310859"/>
              <a:gd name="connsiteY97" fmla="*/ 1062654 h 1275832"/>
              <a:gd name="connsiteX98" fmla="*/ 653142 w 1310859"/>
              <a:gd name="connsiteY98" fmla="*/ 1098939 h 1275832"/>
              <a:gd name="connsiteX99" fmla="*/ 725714 w 1310859"/>
              <a:gd name="connsiteY99" fmla="*/ 1089868 h 1275832"/>
              <a:gd name="connsiteX100" fmla="*/ 766535 w 1310859"/>
              <a:gd name="connsiteY100" fmla="*/ 1049047 h 1275832"/>
              <a:gd name="connsiteX101" fmla="*/ 852714 w 1310859"/>
              <a:gd name="connsiteY101" fmla="*/ 1030904 h 1275832"/>
              <a:gd name="connsiteX102" fmla="*/ 889000 w 1310859"/>
              <a:gd name="connsiteY102" fmla="*/ 981011 h 1275832"/>
              <a:gd name="connsiteX103" fmla="*/ 947964 w 1310859"/>
              <a:gd name="connsiteY103" fmla="*/ 944725 h 1275832"/>
              <a:gd name="connsiteX104" fmla="*/ 1011464 w 1310859"/>
              <a:gd name="connsiteY104" fmla="*/ 958332 h 1275832"/>
              <a:gd name="connsiteX105" fmla="*/ 1020535 w 1310859"/>
              <a:gd name="connsiteY105" fmla="*/ 899368 h 1275832"/>
              <a:gd name="connsiteX106" fmla="*/ 1070428 w 1310859"/>
              <a:gd name="connsiteY106" fmla="*/ 867618 h 1275832"/>
              <a:gd name="connsiteX107" fmla="*/ 1061357 w 1310859"/>
              <a:gd name="connsiteY107" fmla="*/ 804118 h 1275832"/>
              <a:gd name="connsiteX108" fmla="*/ 1025071 w 1310859"/>
              <a:gd name="connsiteY108" fmla="*/ 754225 h 1275832"/>
              <a:gd name="connsiteX109" fmla="*/ 1061357 w 1310859"/>
              <a:gd name="connsiteY109" fmla="*/ 736082 h 1275832"/>
              <a:gd name="connsiteX110" fmla="*/ 1133928 w 1310859"/>
              <a:gd name="connsiteY110" fmla="*/ 745154 h 1275832"/>
              <a:gd name="connsiteX111" fmla="*/ 1170214 w 1310859"/>
              <a:gd name="connsiteY111" fmla="*/ 677118 h 1275832"/>
              <a:gd name="connsiteX112" fmla="*/ 1179285 w 1310859"/>
              <a:gd name="connsiteY112" fmla="*/ 627225 h 1275832"/>
              <a:gd name="connsiteX113" fmla="*/ 1120321 w 1310859"/>
              <a:gd name="connsiteY113" fmla="*/ 654439 h 1275832"/>
              <a:gd name="connsiteX114" fmla="*/ 1120321 w 1310859"/>
              <a:gd name="connsiteY114" fmla="*/ 654439 h 1275832"/>
              <a:gd name="connsiteX115" fmla="*/ 1138464 w 1310859"/>
              <a:gd name="connsiteY115" fmla="*/ 577332 h 1275832"/>
              <a:gd name="connsiteX116" fmla="*/ 1179285 w 1310859"/>
              <a:gd name="connsiteY116" fmla="*/ 545582 h 1275832"/>
              <a:gd name="connsiteX117" fmla="*/ 1211035 w 1310859"/>
              <a:gd name="connsiteY117" fmla="*/ 522904 h 1275832"/>
              <a:gd name="connsiteX118" fmla="*/ 1242785 w 1310859"/>
              <a:gd name="connsiteY118" fmla="*/ 563725 h 1275832"/>
              <a:gd name="connsiteX119" fmla="*/ 1251857 w 1310859"/>
              <a:gd name="connsiteY119" fmla="*/ 622689 h 1275832"/>
              <a:gd name="connsiteX120" fmla="*/ 1283607 w 1310859"/>
              <a:gd name="connsiteY120" fmla="*/ 636297 h 1275832"/>
              <a:gd name="connsiteX121" fmla="*/ 1283607 w 1310859"/>
              <a:gd name="connsiteY121" fmla="*/ 636297 h 1275832"/>
              <a:gd name="connsiteX0" fmla="*/ 1310859 w 1310859"/>
              <a:gd name="connsiteY0" fmla="*/ 628988 h 1275832"/>
              <a:gd name="connsiteX1" fmla="*/ 1279071 w 1310859"/>
              <a:gd name="connsiteY1" fmla="*/ 308818 h 1275832"/>
              <a:gd name="connsiteX2" fmla="*/ 1251077 w 1310859"/>
              <a:gd name="connsiteY2" fmla="*/ 260433 h 1275832"/>
              <a:gd name="connsiteX3" fmla="*/ 1228271 w 1310859"/>
              <a:gd name="connsiteY3" fmla="*/ 172293 h 1275832"/>
              <a:gd name="connsiteX4" fmla="*/ 1179394 w 1310859"/>
              <a:gd name="connsiteY4" fmla="*/ 244826 h 1275832"/>
              <a:gd name="connsiteX5" fmla="*/ 1110036 w 1310859"/>
              <a:gd name="connsiteY5" fmla="*/ 175826 h 1275832"/>
              <a:gd name="connsiteX6" fmla="*/ 1028246 w 1310859"/>
              <a:gd name="connsiteY6" fmla="*/ 73868 h 1275832"/>
              <a:gd name="connsiteX7" fmla="*/ 1013802 w 1310859"/>
              <a:gd name="connsiteY7" fmla="*/ 2274 h 1275832"/>
              <a:gd name="connsiteX8" fmla="*/ 957035 w 1310859"/>
              <a:gd name="connsiteY8" fmla="*/ 64797 h 1275832"/>
              <a:gd name="connsiteX9" fmla="*/ 997857 w 1310859"/>
              <a:gd name="connsiteY9" fmla="*/ 146439 h 1275832"/>
              <a:gd name="connsiteX10" fmla="*/ 1038678 w 1310859"/>
              <a:gd name="connsiteY10" fmla="*/ 214475 h 1275832"/>
              <a:gd name="connsiteX11" fmla="*/ 1084035 w 1310859"/>
              <a:gd name="connsiteY11" fmla="*/ 228082 h 1275832"/>
              <a:gd name="connsiteX12" fmla="*/ 1143000 w 1310859"/>
              <a:gd name="connsiteY12" fmla="*/ 264368 h 1275832"/>
              <a:gd name="connsiteX13" fmla="*/ 1152071 w 1310859"/>
              <a:gd name="connsiteY13" fmla="*/ 332404 h 1275832"/>
              <a:gd name="connsiteX14" fmla="*/ 1120321 w 1310859"/>
              <a:gd name="connsiteY14" fmla="*/ 368689 h 1275832"/>
              <a:gd name="connsiteX15" fmla="*/ 1102178 w 1310859"/>
              <a:gd name="connsiteY15" fmla="*/ 450332 h 1275832"/>
              <a:gd name="connsiteX16" fmla="*/ 1088571 w 1310859"/>
              <a:gd name="connsiteY16" fmla="*/ 518368 h 1275832"/>
              <a:gd name="connsiteX17" fmla="*/ 1006928 w 1310859"/>
              <a:gd name="connsiteY17" fmla="*/ 550118 h 1275832"/>
              <a:gd name="connsiteX18" fmla="*/ 966107 w 1310859"/>
              <a:gd name="connsiteY18" fmla="*/ 518368 h 1275832"/>
              <a:gd name="connsiteX19" fmla="*/ 947964 w 1310859"/>
              <a:gd name="connsiteY19" fmla="*/ 450332 h 1275832"/>
              <a:gd name="connsiteX20" fmla="*/ 916214 w 1310859"/>
              <a:gd name="connsiteY20" fmla="*/ 423118 h 1275832"/>
              <a:gd name="connsiteX21" fmla="*/ 861785 w 1310859"/>
              <a:gd name="connsiteY21" fmla="*/ 418582 h 1275832"/>
              <a:gd name="connsiteX22" fmla="*/ 802821 w 1310859"/>
              <a:gd name="connsiteY22" fmla="*/ 436725 h 1275832"/>
              <a:gd name="connsiteX23" fmla="*/ 784678 w 1310859"/>
              <a:gd name="connsiteY23" fmla="*/ 468475 h 1275832"/>
              <a:gd name="connsiteX24" fmla="*/ 811892 w 1310859"/>
              <a:gd name="connsiteY24" fmla="*/ 522904 h 1275832"/>
              <a:gd name="connsiteX25" fmla="*/ 861785 w 1310859"/>
              <a:gd name="connsiteY25" fmla="*/ 581868 h 1275832"/>
              <a:gd name="connsiteX26" fmla="*/ 866321 w 1310859"/>
              <a:gd name="connsiteY26" fmla="*/ 645368 h 1275832"/>
              <a:gd name="connsiteX27" fmla="*/ 825500 w 1310859"/>
              <a:gd name="connsiteY27" fmla="*/ 649904 h 1275832"/>
              <a:gd name="connsiteX28" fmla="*/ 784678 w 1310859"/>
              <a:gd name="connsiteY28" fmla="*/ 604547 h 1275832"/>
              <a:gd name="connsiteX29" fmla="*/ 712107 w 1310859"/>
              <a:gd name="connsiteY29" fmla="*/ 604547 h 1275832"/>
              <a:gd name="connsiteX30" fmla="*/ 712107 w 1310859"/>
              <a:gd name="connsiteY30" fmla="*/ 604547 h 1275832"/>
              <a:gd name="connsiteX31" fmla="*/ 648607 w 1310859"/>
              <a:gd name="connsiteY31" fmla="*/ 613618 h 1275832"/>
              <a:gd name="connsiteX32" fmla="*/ 571500 w 1310859"/>
              <a:gd name="connsiteY32" fmla="*/ 577332 h 1275832"/>
              <a:gd name="connsiteX33" fmla="*/ 571500 w 1310859"/>
              <a:gd name="connsiteY33" fmla="*/ 577332 h 1275832"/>
              <a:gd name="connsiteX34" fmla="*/ 512535 w 1310859"/>
              <a:gd name="connsiteY34" fmla="*/ 550118 h 1275832"/>
              <a:gd name="connsiteX35" fmla="*/ 476250 w 1310859"/>
              <a:gd name="connsiteY35" fmla="*/ 586404 h 1275832"/>
              <a:gd name="connsiteX36" fmla="*/ 430892 w 1310859"/>
              <a:gd name="connsiteY36" fmla="*/ 595475 h 1275832"/>
              <a:gd name="connsiteX37" fmla="*/ 376464 w 1310859"/>
              <a:gd name="connsiteY37" fmla="*/ 581868 h 1275832"/>
              <a:gd name="connsiteX38" fmla="*/ 353785 w 1310859"/>
              <a:gd name="connsiteY38" fmla="*/ 622689 h 1275832"/>
              <a:gd name="connsiteX39" fmla="*/ 349250 w 1310859"/>
              <a:gd name="connsiteY39" fmla="*/ 668047 h 1275832"/>
              <a:gd name="connsiteX40" fmla="*/ 349250 w 1310859"/>
              <a:gd name="connsiteY40" fmla="*/ 668047 h 1275832"/>
              <a:gd name="connsiteX41" fmla="*/ 362857 w 1310859"/>
              <a:gd name="connsiteY41" fmla="*/ 727011 h 1275832"/>
              <a:gd name="connsiteX42" fmla="*/ 358321 w 1310859"/>
              <a:gd name="connsiteY42" fmla="*/ 776904 h 1275832"/>
              <a:gd name="connsiteX43" fmla="*/ 358321 w 1310859"/>
              <a:gd name="connsiteY43" fmla="*/ 776904 h 1275832"/>
              <a:gd name="connsiteX44" fmla="*/ 331107 w 1310859"/>
              <a:gd name="connsiteY44" fmla="*/ 717939 h 1275832"/>
              <a:gd name="connsiteX45" fmla="*/ 303892 w 1310859"/>
              <a:gd name="connsiteY45" fmla="*/ 690725 h 1275832"/>
              <a:gd name="connsiteX46" fmla="*/ 272142 w 1310859"/>
              <a:gd name="connsiteY46" fmla="*/ 717939 h 1275832"/>
              <a:gd name="connsiteX47" fmla="*/ 299357 w 1310859"/>
              <a:gd name="connsiteY47" fmla="*/ 763297 h 1275832"/>
              <a:gd name="connsiteX48" fmla="*/ 299357 w 1310859"/>
              <a:gd name="connsiteY48" fmla="*/ 763297 h 1275832"/>
              <a:gd name="connsiteX49" fmla="*/ 267607 w 1310859"/>
              <a:gd name="connsiteY49" fmla="*/ 831332 h 1275832"/>
              <a:gd name="connsiteX50" fmla="*/ 312964 w 1310859"/>
              <a:gd name="connsiteY50" fmla="*/ 867618 h 1275832"/>
              <a:gd name="connsiteX51" fmla="*/ 317500 w 1310859"/>
              <a:gd name="connsiteY51" fmla="*/ 926582 h 1275832"/>
              <a:gd name="connsiteX52" fmla="*/ 258535 w 1310859"/>
              <a:gd name="connsiteY52" fmla="*/ 944725 h 1275832"/>
              <a:gd name="connsiteX53" fmla="*/ 190500 w 1310859"/>
              <a:gd name="connsiteY53" fmla="*/ 949261 h 1275832"/>
              <a:gd name="connsiteX54" fmla="*/ 136071 w 1310859"/>
              <a:gd name="connsiteY54" fmla="*/ 931118 h 1275832"/>
              <a:gd name="connsiteX55" fmla="*/ 95250 w 1310859"/>
              <a:gd name="connsiteY55" fmla="*/ 917511 h 1275832"/>
              <a:gd name="connsiteX56" fmla="*/ 22678 w 1310859"/>
              <a:gd name="connsiteY56" fmla="*/ 926582 h 1275832"/>
              <a:gd name="connsiteX57" fmla="*/ 0 w 1310859"/>
              <a:gd name="connsiteY57" fmla="*/ 967404 h 1275832"/>
              <a:gd name="connsiteX58" fmla="*/ 54428 w 1310859"/>
              <a:gd name="connsiteY58" fmla="*/ 999154 h 1275832"/>
              <a:gd name="connsiteX59" fmla="*/ 117928 w 1310859"/>
              <a:gd name="connsiteY59" fmla="*/ 976475 h 1275832"/>
              <a:gd name="connsiteX60" fmla="*/ 158750 w 1310859"/>
              <a:gd name="connsiteY60" fmla="*/ 981011 h 1275832"/>
              <a:gd name="connsiteX61" fmla="*/ 185964 w 1310859"/>
              <a:gd name="connsiteY61" fmla="*/ 1026368 h 1275832"/>
              <a:gd name="connsiteX62" fmla="*/ 158750 w 1310859"/>
              <a:gd name="connsiteY62" fmla="*/ 1071725 h 1275832"/>
              <a:gd name="connsiteX63" fmla="*/ 117928 w 1310859"/>
              <a:gd name="connsiteY63" fmla="*/ 1094404 h 1275832"/>
              <a:gd name="connsiteX64" fmla="*/ 68035 w 1310859"/>
              <a:gd name="connsiteY64" fmla="*/ 1117082 h 1275832"/>
              <a:gd name="connsiteX65" fmla="*/ 36285 w 1310859"/>
              <a:gd name="connsiteY65" fmla="*/ 1139761 h 1275832"/>
              <a:gd name="connsiteX66" fmla="*/ 27214 w 1310859"/>
              <a:gd name="connsiteY66" fmla="*/ 1189654 h 1275832"/>
              <a:gd name="connsiteX67" fmla="*/ 31750 w 1310859"/>
              <a:gd name="connsiteY67" fmla="*/ 1244082 h 1275832"/>
              <a:gd name="connsiteX68" fmla="*/ 77107 w 1310859"/>
              <a:gd name="connsiteY68" fmla="*/ 1257689 h 1275832"/>
              <a:gd name="connsiteX69" fmla="*/ 90714 w 1310859"/>
              <a:gd name="connsiteY69" fmla="*/ 1248618 h 1275832"/>
              <a:gd name="connsiteX70" fmla="*/ 90714 w 1310859"/>
              <a:gd name="connsiteY70" fmla="*/ 1248618 h 1275832"/>
              <a:gd name="connsiteX71" fmla="*/ 154214 w 1310859"/>
              <a:gd name="connsiteY71" fmla="*/ 1239547 h 1275832"/>
              <a:gd name="connsiteX72" fmla="*/ 181428 w 1310859"/>
              <a:gd name="connsiteY72" fmla="*/ 1271297 h 1275832"/>
              <a:gd name="connsiteX73" fmla="*/ 222250 w 1310859"/>
              <a:gd name="connsiteY73" fmla="*/ 1275832 h 1275832"/>
              <a:gd name="connsiteX74" fmla="*/ 272142 w 1310859"/>
              <a:gd name="connsiteY74" fmla="*/ 1239547 h 1275832"/>
              <a:gd name="connsiteX75" fmla="*/ 263071 w 1310859"/>
              <a:gd name="connsiteY75" fmla="*/ 1198725 h 1275832"/>
              <a:gd name="connsiteX76" fmla="*/ 208642 w 1310859"/>
              <a:gd name="connsiteY76" fmla="*/ 1180582 h 1275832"/>
              <a:gd name="connsiteX77" fmla="*/ 222250 w 1310859"/>
              <a:gd name="connsiteY77" fmla="*/ 1135225 h 1275832"/>
              <a:gd name="connsiteX78" fmla="*/ 258535 w 1310859"/>
              <a:gd name="connsiteY78" fmla="*/ 1117082 h 1275832"/>
              <a:gd name="connsiteX79" fmla="*/ 317500 w 1310859"/>
              <a:gd name="connsiteY79" fmla="*/ 1126154 h 1275832"/>
              <a:gd name="connsiteX80" fmla="*/ 308428 w 1310859"/>
              <a:gd name="connsiteY80" fmla="*/ 1176047 h 1275832"/>
              <a:gd name="connsiteX81" fmla="*/ 308428 w 1310859"/>
              <a:gd name="connsiteY81" fmla="*/ 1176047 h 1275832"/>
              <a:gd name="connsiteX82" fmla="*/ 371928 w 1310859"/>
              <a:gd name="connsiteY82" fmla="*/ 1176047 h 1275832"/>
              <a:gd name="connsiteX83" fmla="*/ 371928 w 1310859"/>
              <a:gd name="connsiteY83" fmla="*/ 1176047 h 1275832"/>
              <a:gd name="connsiteX84" fmla="*/ 390071 w 1310859"/>
              <a:gd name="connsiteY84" fmla="*/ 1117082 h 1275832"/>
              <a:gd name="connsiteX85" fmla="*/ 390071 w 1310859"/>
              <a:gd name="connsiteY85" fmla="*/ 1117082 h 1275832"/>
              <a:gd name="connsiteX86" fmla="*/ 408214 w 1310859"/>
              <a:gd name="connsiteY86" fmla="*/ 1039975 h 1275832"/>
              <a:gd name="connsiteX87" fmla="*/ 421821 w 1310859"/>
              <a:gd name="connsiteY87" fmla="*/ 1026368 h 1275832"/>
              <a:gd name="connsiteX88" fmla="*/ 467178 w 1310859"/>
              <a:gd name="connsiteY88" fmla="*/ 994618 h 1275832"/>
              <a:gd name="connsiteX89" fmla="*/ 426357 w 1310859"/>
              <a:gd name="connsiteY89" fmla="*/ 922047 h 1275832"/>
              <a:gd name="connsiteX90" fmla="*/ 480785 w 1310859"/>
              <a:gd name="connsiteY90" fmla="*/ 885761 h 1275832"/>
              <a:gd name="connsiteX91" fmla="*/ 562428 w 1310859"/>
              <a:gd name="connsiteY91" fmla="*/ 881225 h 1275832"/>
              <a:gd name="connsiteX92" fmla="*/ 621392 w 1310859"/>
              <a:gd name="connsiteY92" fmla="*/ 894832 h 1275832"/>
              <a:gd name="connsiteX93" fmla="*/ 576035 w 1310859"/>
              <a:gd name="connsiteY93" fmla="*/ 935654 h 1275832"/>
              <a:gd name="connsiteX94" fmla="*/ 562428 w 1310859"/>
              <a:gd name="connsiteY94" fmla="*/ 985547 h 1275832"/>
              <a:gd name="connsiteX95" fmla="*/ 589642 w 1310859"/>
              <a:gd name="connsiteY95" fmla="*/ 1021832 h 1275832"/>
              <a:gd name="connsiteX96" fmla="*/ 607785 w 1310859"/>
              <a:gd name="connsiteY96" fmla="*/ 1062654 h 1275832"/>
              <a:gd name="connsiteX97" fmla="*/ 607785 w 1310859"/>
              <a:gd name="connsiteY97" fmla="*/ 1062654 h 1275832"/>
              <a:gd name="connsiteX98" fmla="*/ 653142 w 1310859"/>
              <a:gd name="connsiteY98" fmla="*/ 1098939 h 1275832"/>
              <a:gd name="connsiteX99" fmla="*/ 725714 w 1310859"/>
              <a:gd name="connsiteY99" fmla="*/ 1089868 h 1275832"/>
              <a:gd name="connsiteX100" fmla="*/ 766535 w 1310859"/>
              <a:gd name="connsiteY100" fmla="*/ 1049047 h 1275832"/>
              <a:gd name="connsiteX101" fmla="*/ 852714 w 1310859"/>
              <a:gd name="connsiteY101" fmla="*/ 1030904 h 1275832"/>
              <a:gd name="connsiteX102" fmla="*/ 889000 w 1310859"/>
              <a:gd name="connsiteY102" fmla="*/ 981011 h 1275832"/>
              <a:gd name="connsiteX103" fmla="*/ 947964 w 1310859"/>
              <a:gd name="connsiteY103" fmla="*/ 944725 h 1275832"/>
              <a:gd name="connsiteX104" fmla="*/ 1011464 w 1310859"/>
              <a:gd name="connsiteY104" fmla="*/ 958332 h 1275832"/>
              <a:gd name="connsiteX105" fmla="*/ 1020535 w 1310859"/>
              <a:gd name="connsiteY105" fmla="*/ 899368 h 1275832"/>
              <a:gd name="connsiteX106" fmla="*/ 1070428 w 1310859"/>
              <a:gd name="connsiteY106" fmla="*/ 867618 h 1275832"/>
              <a:gd name="connsiteX107" fmla="*/ 1061357 w 1310859"/>
              <a:gd name="connsiteY107" fmla="*/ 804118 h 1275832"/>
              <a:gd name="connsiteX108" fmla="*/ 1025071 w 1310859"/>
              <a:gd name="connsiteY108" fmla="*/ 754225 h 1275832"/>
              <a:gd name="connsiteX109" fmla="*/ 1061357 w 1310859"/>
              <a:gd name="connsiteY109" fmla="*/ 736082 h 1275832"/>
              <a:gd name="connsiteX110" fmla="*/ 1133928 w 1310859"/>
              <a:gd name="connsiteY110" fmla="*/ 745154 h 1275832"/>
              <a:gd name="connsiteX111" fmla="*/ 1170214 w 1310859"/>
              <a:gd name="connsiteY111" fmla="*/ 677118 h 1275832"/>
              <a:gd name="connsiteX112" fmla="*/ 1179285 w 1310859"/>
              <a:gd name="connsiteY112" fmla="*/ 627225 h 1275832"/>
              <a:gd name="connsiteX113" fmla="*/ 1120321 w 1310859"/>
              <a:gd name="connsiteY113" fmla="*/ 654439 h 1275832"/>
              <a:gd name="connsiteX114" fmla="*/ 1120321 w 1310859"/>
              <a:gd name="connsiteY114" fmla="*/ 654439 h 1275832"/>
              <a:gd name="connsiteX115" fmla="*/ 1138464 w 1310859"/>
              <a:gd name="connsiteY115" fmla="*/ 577332 h 1275832"/>
              <a:gd name="connsiteX116" fmla="*/ 1179285 w 1310859"/>
              <a:gd name="connsiteY116" fmla="*/ 545582 h 1275832"/>
              <a:gd name="connsiteX117" fmla="*/ 1211035 w 1310859"/>
              <a:gd name="connsiteY117" fmla="*/ 522904 h 1275832"/>
              <a:gd name="connsiteX118" fmla="*/ 1242785 w 1310859"/>
              <a:gd name="connsiteY118" fmla="*/ 563725 h 1275832"/>
              <a:gd name="connsiteX119" fmla="*/ 1251857 w 1310859"/>
              <a:gd name="connsiteY119" fmla="*/ 622689 h 1275832"/>
              <a:gd name="connsiteX120" fmla="*/ 1283607 w 1310859"/>
              <a:gd name="connsiteY120" fmla="*/ 636297 h 1275832"/>
              <a:gd name="connsiteX121" fmla="*/ 1283607 w 1310859"/>
              <a:gd name="connsiteY121" fmla="*/ 636297 h 1275832"/>
              <a:gd name="connsiteX0" fmla="*/ 1310859 w 1310859"/>
              <a:gd name="connsiteY0" fmla="*/ 628988 h 1275832"/>
              <a:gd name="connsiteX1" fmla="*/ 1294946 w 1310859"/>
              <a:gd name="connsiteY1" fmla="*/ 242143 h 1275832"/>
              <a:gd name="connsiteX2" fmla="*/ 1251077 w 1310859"/>
              <a:gd name="connsiteY2" fmla="*/ 260433 h 1275832"/>
              <a:gd name="connsiteX3" fmla="*/ 1228271 w 1310859"/>
              <a:gd name="connsiteY3" fmla="*/ 172293 h 1275832"/>
              <a:gd name="connsiteX4" fmla="*/ 1179394 w 1310859"/>
              <a:gd name="connsiteY4" fmla="*/ 244826 h 1275832"/>
              <a:gd name="connsiteX5" fmla="*/ 1110036 w 1310859"/>
              <a:gd name="connsiteY5" fmla="*/ 175826 h 1275832"/>
              <a:gd name="connsiteX6" fmla="*/ 1028246 w 1310859"/>
              <a:gd name="connsiteY6" fmla="*/ 73868 h 1275832"/>
              <a:gd name="connsiteX7" fmla="*/ 1013802 w 1310859"/>
              <a:gd name="connsiteY7" fmla="*/ 2274 h 1275832"/>
              <a:gd name="connsiteX8" fmla="*/ 957035 w 1310859"/>
              <a:gd name="connsiteY8" fmla="*/ 64797 h 1275832"/>
              <a:gd name="connsiteX9" fmla="*/ 997857 w 1310859"/>
              <a:gd name="connsiteY9" fmla="*/ 146439 h 1275832"/>
              <a:gd name="connsiteX10" fmla="*/ 1038678 w 1310859"/>
              <a:gd name="connsiteY10" fmla="*/ 214475 h 1275832"/>
              <a:gd name="connsiteX11" fmla="*/ 1084035 w 1310859"/>
              <a:gd name="connsiteY11" fmla="*/ 228082 h 1275832"/>
              <a:gd name="connsiteX12" fmla="*/ 1143000 w 1310859"/>
              <a:gd name="connsiteY12" fmla="*/ 264368 h 1275832"/>
              <a:gd name="connsiteX13" fmla="*/ 1152071 w 1310859"/>
              <a:gd name="connsiteY13" fmla="*/ 332404 h 1275832"/>
              <a:gd name="connsiteX14" fmla="*/ 1120321 w 1310859"/>
              <a:gd name="connsiteY14" fmla="*/ 368689 h 1275832"/>
              <a:gd name="connsiteX15" fmla="*/ 1102178 w 1310859"/>
              <a:gd name="connsiteY15" fmla="*/ 450332 h 1275832"/>
              <a:gd name="connsiteX16" fmla="*/ 1088571 w 1310859"/>
              <a:gd name="connsiteY16" fmla="*/ 518368 h 1275832"/>
              <a:gd name="connsiteX17" fmla="*/ 1006928 w 1310859"/>
              <a:gd name="connsiteY17" fmla="*/ 550118 h 1275832"/>
              <a:gd name="connsiteX18" fmla="*/ 966107 w 1310859"/>
              <a:gd name="connsiteY18" fmla="*/ 518368 h 1275832"/>
              <a:gd name="connsiteX19" fmla="*/ 947964 w 1310859"/>
              <a:gd name="connsiteY19" fmla="*/ 450332 h 1275832"/>
              <a:gd name="connsiteX20" fmla="*/ 916214 w 1310859"/>
              <a:gd name="connsiteY20" fmla="*/ 423118 h 1275832"/>
              <a:gd name="connsiteX21" fmla="*/ 861785 w 1310859"/>
              <a:gd name="connsiteY21" fmla="*/ 418582 h 1275832"/>
              <a:gd name="connsiteX22" fmla="*/ 802821 w 1310859"/>
              <a:gd name="connsiteY22" fmla="*/ 436725 h 1275832"/>
              <a:gd name="connsiteX23" fmla="*/ 784678 w 1310859"/>
              <a:gd name="connsiteY23" fmla="*/ 468475 h 1275832"/>
              <a:gd name="connsiteX24" fmla="*/ 811892 w 1310859"/>
              <a:gd name="connsiteY24" fmla="*/ 522904 h 1275832"/>
              <a:gd name="connsiteX25" fmla="*/ 861785 w 1310859"/>
              <a:gd name="connsiteY25" fmla="*/ 581868 h 1275832"/>
              <a:gd name="connsiteX26" fmla="*/ 866321 w 1310859"/>
              <a:gd name="connsiteY26" fmla="*/ 645368 h 1275832"/>
              <a:gd name="connsiteX27" fmla="*/ 825500 w 1310859"/>
              <a:gd name="connsiteY27" fmla="*/ 649904 h 1275832"/>
              <a:gd name="connsiteX28" fmla="*/ 784678 w 1310859"/>
              <a:gd name="connsiteY28" fmla="*/ 604547 h 1275832"/>
              <a:gd name="connsiteX29" fmla="*/ 712107 w 1310859"/>
              <a:gd name="connsiteY29" fmla="*/ 604547 h 1275832"/>
              <a:gd name="connsiteX30" fmla="*/ 712107 w 1310859"/>
              <a:gd name="connsiteY30" fmla="*/ 604547 h 1275832"/>
              <a:gd name="connsiteX31" fmla="*/ 648607 w 1310859"/>
              <a:gd name="connsiteY31" fmla="*/ 613618 h 1275832"/>
              <a:gd name="connsiteX32" fmla="*/ 571500 w 1310859"/>
              <a:gd name="connsiteY32" fmla="*/ 577332 h 1275832"/>
              <a:gd name="connsiteX33" fmla="*/ 571500 w 1310859"/>
              <a:gd name="connsiteY33" fmla="*/ 577332 h 1275832"/>
              <a:gd name="connsiteX34" fmla="*/ 512535 w 1310859"/>
              <a:gd name="connsiteY34" fmla="*/ 550118 h 1275832"/>
              <a:gd name="connsiteX35" fmla="*/ 476250 w 1310859"/>
              <a:gd name="connsiteY35" fmla="*/ 586404 h 1275832"/>
              <a:gd name="connsiteX36" fmla="*/ 430892 w 1310859"/>
              <a:gd name="connsiteY36" fmla="*/ 595475 h 1275832"/>
              <a:gd name="connsiteX37" fmla="*/ 376464 w 1310859"/>
              <a:gd name="connsiteY37" fmla="*/ 581868 h 1275832"/>
              <a:gd name="connsiteX38" fmla="*/ 353785 w 1310859"/>
              <a:gd name="connsiteY38" fmla="*/ 622689 h 1275832"/>
              <a:gd name="connsiteX39" fmla="*/ 349250 w 1310859"/>
              <a:gd name="connsiteY39" fmla="*/ 668047 h 1275832"/>
              <a:gd name="connsiteX40" fmla="*/ 349250 w 1310859"/>
              <a:gd name="connsiteY40" fmla="*/ 668047 h 1275832"/>
              <a:gd name="connsiteX41" fmla="*/ 362857 w 1310859"/>
              <a:gd name="connsiteY41" fmla="*/ 727011 h 1275832"/>
              <a:gd name="connsiteX42" fmla="*/ 358321 w 1310859"/>
              <a:gd name="connsiteY42" fmla="*/ 776904 h 1275832"/>
              <a:gd name="connsiteX43" fmla="*/ 358321 w 1310859"/>
              <a:gd name="connsiteY43" fmla="*/ 776904 h 1275832"/>
              <a:gd name="connsiteX44" fmla="*/ 331107 w 1310859"/>
              <a:gd name="connsiteY44" fmla="*/ 717939 h 1275832"/>
              <a:gd name="connsiteX45" fmla="*/ 303892 w 1310859"/>
              <a:gd name="connsiteY45" fmla="*/ 690725 h 1275832"/>
              <a:gd name="connsiteX46" fmla="*/ 272142 w 1310859"/>
              <a:gd name="connsiteY46" fmla="*/ 717939 h 1275832"/>
              <a:gd name="connsiteX47" fmla="*/ 299357 w 1310859"/>
              <a:gd name="connsiteY47" fmla="*/ 763297 h 1275832"/>
              <a:gd name="connsiteX48" fmla="*/ 299357 w 1310859"/>
              <a:gd name="connsiteY48" fmla="*/ 763297 h 1275832"/>
              <a:gd name="connsiteX49" fmla="*/ 267607 w 1310859"/>
              <a:gd name="connsiteY49" fmla="*/ 831332 h 1275832"/>
              <a:gd name="connsiteX50" fmla="*/ 312964 w 1310859"/>
              <a:gd name="connsiteY50" fmla="*/ 867618 h 1275832"/>
              <a:gd name="connsiteX51" fmla="*/ 317500 w 1310859"/>
              <a:gd name="connsiteY51" fmla="*/ 926582 h 1275832"/>
              <a:gd name="connsiteX52" fmla="*/ 258535 w 1310859"/>
              <a:gd name="connsiteY52" fmla="*/ 944725 h 1275832"/>
              <a:gd name="connsiteX53" fmla="*/ 190500 w 1310859"/>
              <a:gd name="connsiteY53" fmla="*/ 949261 h 1275832"/>
              <a:gd name="connsiteX54" fmla="*/ 136071 w 1310859"/>
              <a:gd name="connsiteY54" fmla="*/ 931118 h 1275832"/>
              <a:gd name="connsiteX55" fmla="*/ 95250 w 1310859"/>
              <a:gd name="connsiteY55" fmla="*/ 917511 h 1275832"/>
              <a:gd name="connsiteX56" fmla="*/ 22678 w 1310859"/>
              <a:gd name="connsiteY56" fmla="*/ 926582 h 1275832"/>
              <a:gd name="connsiteX57" fmla="*/ 0 w 1310859"/>
              <a:gd name="connsiteY57" fmla="*/ 967404 h 1275832"/>
              <a:gd name="connsiteX58" fmla="*/ 54428 w 1310859"/>
              <a:gd name="connsiteY58" fmla="*/ 999154 h 1275832"/>
              <a:gd name="connsiteX59" fmla="*/ 117928 w 1310859"/>
              <a:gd name="connsiteY59" fmla="*/ 976475 h 1275832"/>
              <a:gd name="connsiteX60" fmla="*/ 158750 w 1310859"/>
              <a:gd name="connsiteY60" fmla="*/ 981011 h 1275832"/>
              <a:gd name="connsiteX61" fmla="*/ 185964 w 1310859"/>
              <a:gd name="connsiteY61" fmla="*/ 1026368 h 1275832"/>
              <a:gd name="connsiteX62" fmla="*/ 158750 w 1310859"/>
              <a:gd name="connsiteY62" fmla="*/ 1071725 h 1275832"/>
              <a:gd name="connsiteX63" fmla="*/ 117928 w 1310859"/>
              <a:gd name="connsiteY63" fmla="*/ 1094404 h 1275832"/>
              <a:gd name="connsiteX64" fmla="*/ 68035 w 1310859"/>
              <a:gd name="connsiteY64" fmla="*/ 1117082 h 1275832"/>
              <a:gd name="connsiteX65" fmla="*/ 36285 w 1310859"/>
              <a:gd name="connsiteY65" fmla="*/ 1139761 h 1275832"/>
              <a:gd name="connsiteX66" fmla="*/ 27214 w 1310859"/>
              <a:gd name="connsiteY66" fmla="*/ 1189654 h 1275832"/>
              <a:gd name="connsiteX67" fmla="*/ 31750 w 1310859"/>
              <a:gd name="connsiteY67" fmla="*/ 1244082 h 1275832"/>
              <a:gd name="connsiteX68" fmla="*/ 77107 w 1310859"/>
              <a:gd name="connsiteY68" fmla="*/ 1257689 h 1275832"/>
              <a:gd name="connsiteX69" fmla="*/ 90714 w 1310859"/>
              <a:gd name="connsiteY69" fmla="*/ 1248618 h 1275832"/>
              <a:gd name="connsiteX70" fmla="*/ 90714 w 1310859"/>
              <a:gd name="connsiteY70" fmla="*/ 1248618 h 1275832"/>
              <a:gd name="connsiteX71" fmla="*/ 154214 w 1310859"/>
              <a:gd name="connsiteY71" fmla="*/ 1239547 h 1275832"/>
              <a:gd name="connsiteX72" fmla="*/ 181428 w 1310859"/>
              <a:gd name="connsiteY72" fmla="*/ 1271297 h 1275832"/>
              <a:gd name="connsiteX73" fmla="*/ 222250 w 1310859"/>
              <a:gd name="connsiteY73" fmla="*/ 1275832 h 1275832"/>
              <a:gd name="connsiteX74" fmla="*/ 272142 w 1310859"/>
              <a:gd name="connsiteY74" fmla="*/ 1239547 h 1275832"/>
              <a:gd name="connsiteX75" fmla="*/ 263071 w 1310859"/>
              <a:gd name="connsiteY75" fmla="*/ 1198725 h 1275832"/>
              <a:gd name="connsiteX76" fmla="*/ 208642 w 1310859"/>
              <a:gd name="connsiteY76" fmla="*/ 1180582 h 1275832"/>
              <a:gd name="connsiteX77" fmla="*/ 222250 w 1310859"/>
              <a:gd name="connsiteY77" fmla="*/ 1135225 h 1275832"/>
              <a:gd name="connsiteX78" fmla="*/ 258535 w 1310859"/>
              <a:gd name="connsiteY78" fmla="*/ 1117082 h 1275832"/>
              <a:gd name="connsiteX79" fmla="*/ 317500 w 1310859"/>
              <a:gd name="connsiteY79" fmla="*/ 1126154 h 1275832"/>
              <a:gd name="connsiteX80" fmla="*/ 308428 w 1310859"/>
              <a:gd name="connsiteY80" fmla="*/ 1176047 h 1275832"/>
              <a:gd name="connsiteX81" fmla="*/ 308428 w 1310859"/>
              <a:gd name="connsiteY81" fmla="*/ 1176047 h 1275832"/>
              <a:gd name="connsiteX82" fmla="*/ 371928 w 1310859"/>
              <a:gd name="connsiteY82" fmla="*/ 1176047 h 1275832"/>
              <a:gd name="connsiteX83" fmla="*/ 371928 w 1310859"/>
              <a:gd name="connsiteY83" fmla="*/ 1176047 h 1275832"/>
              <a:gd name="connsiteX84" fmla="*/ 390071 w 1310859"/>
              <a:gd name="connsiteY84" fmla="*/ 1117082 h 1275832"/>
              <a:gd name="connsiteX85" fmla="*/ 390071 w 1310859"/>
              <a:gd name="connsiteY85" fmla="*/ 1117082 h 1275832"/>
              <a:gd name="connsiteX86" fmla="*/ 408214 w 1310859"/>
              <a:gd name="connsiteY86" fmla="*/ 1039975 h 1275832"/>
              <a:gd name="connsiteX87" fmla="*/ 421821 w 1310859"/>
              <a:gd name="connsiteY87" fmla="*/ 1026368 h 1275832"/>
              <a:gd name="connsiteX88" fmla="*/ 467178 w 1310859"/>
              <a:gd name="connsiteY88" fmla="*/ 994618 h 1275832"/>
              <a:gd name="connsiteX89" fmla="*/ 426357 w 1310859"/>
              <a:gd name="connsiteY89" fmla="*/ 922047 h 1275832"/>
              <a:gd name="connsiteX90" fmla="*/ 480785 w 1310859"/>
              <a:gd name="connsiteY90" fmla="*/ 885761 h 1275832"/>
              <a:gd name="connsiteX91" fmla="*/ 562428 w 1310859"/>
              <a:gd name="connsiteY91" fmla="*/ 881225 h 1275832"/>
              <a:gd name="connsiteX92" fmla="*/ 621392 w 1310859"/>
              <a:gd name="connsiteY92" fmla="*/ 894832 h 1275832"/>
              <a:gd name="connsiteX93" fmla="*/ 576035 w 1310859"/>
              <a:gd name="connsiteY93" fmla="*/ 935654 h 1275832"/>
              <a:gd name="connsiteX94" fmla="*/ 562428 w 1310859"/>
              <a:gd name="connsiteY94" fmla="*/ 985547 h 1275832"/>
              <a:gd name="connsiteX95" fmla="*/ 589642 w 1310859"/>
              <a:gd name="connsiteY95" fmla="*/ 1021832 h 1275832"/>
              <a:gd name="connsiteX96" fmla="*/ 607785 w 1310859"/>
              <a:gd name="connsiteY96" fmla="*/ 1062654 h 1275832"/>
              <a:gd name="connsiteX97" fmla="*/ 607785 w 1310859"/>
              <a:gd name="connsiteY97" fmla="*/ 1062654 h 1275832"/>
              <a:gd name="connsiteX98" fmla="*/ 653142 w 1310859"/>
              <a:gd name="connsiteY98" fmla="*/ 1098939 h 1275832"/>
              <a:gd name="connsiteX99" fmla="*/ 725714 w 1310859"/>
              <a:gd name="connsiteY99" fmla="*/ 1089868 h 1275832"/>
              <a:gd name="connsiteX100" fmla="*/ 766535 w 1310859"/>
              <a:gd name="connsiteY100" fmla="*/ 1049047 h 1275832"/>
              <a:gd name="connsiteX101" fmla="*/ 852714 w 1310859"/>
              <a:gd name="connsiteY101" fmla="*/ 1030904 h 1275832"/>
              <a:gd name="connsiteX102" fmla="*/ 889000 w 1310859"/>
              <a:gd name="connsiteY102" fmla="*/ 981011 h 1275832"/>
              <a:gd name="connsiteX103" fmla="*/ 947964 w 1310859"/>
              <a:gd name="connsiteY103" fmla="*/ 944725 h 1275832"/>
              <a:gd name="connsiteX104" fmla="*/ 1011464 w 1310859"/>
              <a:gd name="connsiteY104" fmla="*/ 958332 h 1275832"/>
              <a:gd name="connsiteX105" fmla="*/ 1020535 w 1310859"/>
              <a:gd name="connsiteY105" fmla="*/ 899368 h 1275832"/>
              <a:gd name="connsiteX106" fmla="*/ 1070428 w 1310859"/>
              <a:gd name="connsiteY106" fmla="*/ 867618 h 1275832"/>
              <a:gd name="connsiteX107" fmla="*/ 1061357 w 1310859"/>
              <a:gd name="connsiteY107" fmla="*/ 804118 h 1275832"/>
              <a:gd name="connsiteX108" fmla="*/ 1025071 w 1310859"/>
              <a:gd name="connsiteY108" fmla="*/ 754225 h 1275832"/>
              <a:gd name="connsiteX109" fmla="*/ 1061357 w 1310859"/>
              <a:gd name="connsiteY109" fmla="*/ 736082 h 1275832"/>
              <a:gd name="connsiteX110" fmla="*/ 1133928 w 1310859"/>
              <a:gd name="connsiteY110" fmla="*/ 745154 h 1275832"/>
              <a:gd name="connsiteX111" fmla="*/ 1170214 w 1310859"/>
              <a:gd name="connsiteY111" fmla="*/ 677118 h 1275832"/>
              <a:gd name="connsiteX112" fmla="*/ 1179285 w 1310859"/>
              <a:gd name="connsiteY112" fmla="*/ 627225 h 1275832"/>
              <a:gd name="connsiteX113" fmla="*/ 1120321 w 1310859"/>
              <a:gd name="connsiteY113" fmla="*/ 654439 h 1275832"/>
              <a:gd name="connsiteX114" fmla="*/ 1120321 w 1310859"/>
              <a:gd name="connsiteY114" fmla="*/ 654439 h 1275832"/>
              <a:gd name="connsiteX115" fmla="*/ 1138464 w 1310859"/>
              <a:gd name="connsiteY115" fmla="*/ 577332 h 1275832"/>
              <a:gd name="connsiteX116" fmla="*/ 1179285 w 1310859"/>
              <a:gd name="connsiteY116" fmla="*/ 545582 h 1275832"/>
              <a:gd name="connsiteX117" fmla="*/ 1211035 w 1310859"/>
              <a:gd name="connsiteY117" fmla="*/ 522904 h 1275832"/>
              <a:gd name="connsiteX118" fmla="*/ 1242785 w 1310859"/>
              <a:gd name="connsiteY118" fmla="*/ 563725 h 1275832"/>
              <a:gd name="connsiteX119" fmla="*/ 1251857 w 1310859"/>
              <a:gd name="connsiteY119" fmla="*/ 622689 h 1275832"/>
              <a:gd name="connsiteX120" fmla="*/ 1283607 w 1310859"/>
              <a:gd name="connsiteY120" fmla="*/ 636297 h 1275832"/>
              <a:gd name="connsiteX121" fmla="*/ 1283607 w 1310859"/>
              <a:gd name="connsiteY121" fmla="*/ 636297 h 1275832"/>
              <a:gd name="connsiteX0" fmla="*/ 1310859 w 1310859"/>
              <a:gd name="connsiteY0" fmla="*/ 628988 h 1275832"/>
              <a:gd name="connsiteX1" fmla="*/ 1301296 w 1310859"/>
              <a:gd name="connsiteY1" fmla="*/ 467568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82246 w 1310859"/>
              <a:gd name="connsiteY2" fmla="*/ 2929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69546 w 1310859"/>
              <a:gd name="connsiteY1" fmla="*/ 426293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85421 w 1310859"/>
              <a:gd name="connsiteY1" fmla="*/ 448518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85421 w 1310859"/>
              <a:gd name="connsiteY1" fmla="*/ 521543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85421 w 1310859"/>
              <a:gd name="connsiteY1" fmla="*/ 521543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1896 w 1310859"/>
              <a:gd name="connsiteY8" fmla="*/ 8021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08214 w 1318532"/>
              <a:gd name="connsiteY88" fmla="*/ 1039975 h 1275832"/>
              <a:gd name="connsiteX89" fmla="*/ 421821 w 1318532"/>
              <a:gd name="connsiteY89" fmla="*/ 1026368 h 1275832"/>
              <a:gd name="connsiteX90" fmla="*/ 467178 w 1318532"/>
              <a:gd name="connsiteY90" fmla="*/ 994618 h 1275832"/>
              <a:gd name="connsiteX91" fmla="*/ 426357 w 1318532"/>
              <a:gd name="connsiteY91" fmla="*/ 922047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53142 w 1318532"/>
              <a:gd name="connsiteY100" fmla="*/ 10989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08214 w 1318532"/>
              <a:gd name="connsiteY88" fmla="*/ 1039975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53142 w 1318532"/>
              <a:gd name="connsiteY100" fmla="*/ 10989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53142 w 1318532"/>
              <a:gd name="connsiteY100" fmla="*/ 10989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318532" h="1275832">
                <a:moveTo>
                  <a:pt x="1310859" y="628988"/>
                </a:moveTo>
                <a:lnTo>
                  <a:pt x="1285421" y="521543"/>
                </a:lnTo>
                <a:cubicBezTo>
                  <a:pt x="1280652" y="465535"/>
                  <a:pt x="1274838" y="349035"/>
                  <a:pt x="1279071" y="318343"/>
                </a:cubicBezTo>
                <a:cubicBezTo>
                  <a:pt x="1283304" y="287651"/>
                  <a:pt x="1300141" y="247561"/>
                  <a:pt x="1294946" y="242143"/>
                </a:cubicBezTo>
                <a:lnTo>
                  <a:pt x="1251077" y="260433"/>
                </a:lnTo>
                <a:cubicBezTo>
                  <a:pt x="1233079" y="252580"/>
                  <a:pt x="1240747" y="176482"/>
                  <a:pt x="1228271" y="172293"/>
                </a:cubicBezTo>
                <a:cubicBezTo>
                  <a:pt x="1206270" y="174454"/>
                  <a:pt x="1185342" y="250058"/>
                  <a:pt x="1179394" y="244826"/>
                </a:cubicBezTo>
                <a:lnTo>
                  <a:pt x="1110036" y="175826"/>
                </a:lnTo>
                <a:cubicBezTo>
                  <a:pt x="1071616" y="147862"/>
                  <a:pt x="1057514" y="138777"/>
                  <a:pt x="1021896" y="80218"/>
                </a:cubicBezTo>
                <a:cubicBezTo>
                  <a:pt x="1008503" y="53409"/>
                  <a:pt x="1031491" y="82"/>
                  <a:pt x="1013802" y="2274"/>
                </a:cubicBezTo>
                <a:cubicBezTo>
                  <a:pt x="974940" y="-13441"/>
                  <a:pt x="960751" y="57174"/>
                  <a:pt x="957035" y="64797"/>
                </a:cubicBezTo>
                <a:lnTo>
                  <a:pt x="997857" y="146439"/>
                </a:lnTo>
                <a:lnTo>
                  <a:pt x="1038678" y="214475"/>
                </a:lnTo>
                <a:lnTo>
                  <a:pt x="1084035" y="228082"/>
                </a:lnTo>
                <a:lnTo>
                  <a:pt x="1143000" y="264368"/>
                </a:lnTo>
                <a:lnTo>
                  <a:pt x="1152071" y="332404"/>
                </a:lnTo>
                <a:lnTo>
                  <a:pt x="1120321" y="368689"/>
                </a:lnTo>
                <a:lnTo>
                  <a:pt x="1102178" y="450332"/>
                </a:lnTo>
                <a:lnTo>
                  <a:pt x="1088571" y="518368"/>
                </a:lnTo>
                <a:lnTo>
                  <a:pt x="1006928" y="550118"/>
                </a:lnTo>
                <a:lnTo>
                  <a:pt x="966107" y="518368"/>
                </a:lnTo>
                <a:lnTo>
                  <a:pt x="947964" y="450332"/>
                </a:lnTo>
                <a:lnTo>
                  <a:pt x="916214" y="423118"/>
                </a:lnTo>
                <a:lnTo>
                  <a:pt x="861785" y="418582"/>
                </a:lnTo>
                <a:lnTo>
                  <a:pt x="802821" y="436725"/>
                </a:lnTo>
                <a:lnTo>
                  <a:pt x="784678" y="468475"/>
                </a:lnTo>
                <a:lnTo>
                  <a:pt x="811892" y="522904"/>
                </a:lnTo>
                <a:lnTo>
                  <a:pt x="861785" y="581868"/>
                </a:lnTo>
                <a:lnTo>
                  <a:pt x="866321" y="645368"/>
                </a:lnTo>
                <a:lnTo>
                  <a:pt x="825500" y="649904"/>
                </a:lnTo>
                <a:lnTo>
                  <a:pt x="784678" y="604547"/>
                </a:lnTo>
                <a:lnTo>
                  <a:pt x="712107" y="604547"/>
                </a:lnTo>
                <a:lnTo>
                  <a:pt x="712107" y="604547"/>
                </a:lnTo>
                <a:lnTo>
                  <a:pt x="648607" y="613618"/>
                </a:lnTo>
                <a:lnTo>
                  <a:pt x="571500" y="577332"/>
                </a:lnTo>
                <a:lnTo>
                  <a:pt x="571500" y="577332"/>
                </a:lnTo>
                <a:lnTo>
                  <a:pt x="512535" y="550118"/>
                </a:lnTo>
                <a:lnTo>
                  <a:pt x="476250" y="586404"/>
                </a:lnTo>
                <a:lnTo>
                  <a:pt x="430892" y="595475"/>
                </a:lnTo>
                <a:lnTo>
                  <a:pt x="376464" y="581868"/>
                </a:lnTo>
                <a:lnTo>
                  <a:pt x="353785" y="622689"/>
                </a:lnTo>
                <a:lnTo>
                  <a:pt x="349250" y="668047"/>
                </a:lnTo>
                <a:lnTo>
                  <a:pt x="349250" y="668047"/>
                </a:lnTo>
                <a:lnTo>
                  <a:pt x="362857" y="727011"/>
                </a:lnTo>
                <a:lnTo>
                  <a:pt x="358321" y="776904"/>
                </a:lnTo>
                <a:lnTo>
                  <a:pt x="358321" y="776904"/>
                </a:lnTo>
                <a:lnTo>
                  <a:pt x="331107" y="717939"/>
                </a:lnTo>
                <a:lnTo>
                  <a:pt x="303892" y="690725"/>
                </a:lnTo>
                <a:lnTo>
                  <a:pt x="272142" y="717939"/>
                </a:lnTo>
                <a:lnTo>
                  <a:pt x="299357" y="763297"/>
                </a:lnTo>
                <a:lnTo>
                  <a:pt x="299357" y="763297"/>
                </a:lnTo>
                <a:cubicBezTo>
                  <a:pt x="288774" y="785975"/>
                  <a:pt x="268665" y="783254"/>
                  <a:pt x="267607" y="831332"/>
                </a:cubicBezTo>
                <a:lnTo>
                  <a:pt x="312964" y="867618"/>
                </a:lnTo>
                <a:lnTo>
                  <a:pt x="317500" y="926582"/>
                </a:lnTo>
                <a:lnTo>
                  <a:pt x="258535" y="944725"/>
                </a:lnTo>
                <a:lnTo>
                  <a:pt x="190500" y="949261"/>
                </a:lnTo>
                <a:lnTo>
                  <a:pt x="136071" y="931118"/>
                </a:lnTo>
                <a:lnTo>
                  <a:pt x="95250" y="917511"/>
                </a:lnTo>
                <a:lnTo>
                  <a:pt x="22678" y="926582"/>
                </a:lnTo>
                <a:lnTo>
                  <a:pt x="0" y="967404"/>
                </a:lnTo>
                <a:lnTo>
                  <a:pt x="54428" y="999154"/>
                </a:lnTo>
                <a:lnTo>
                  <a:pt x="117928" y="976475"/>
                </a:lnTo>
                <a:lnTo>
                  <a:pt x="158750" y="981011"/>
                </a:lnTo>
                <a:lnTo>
                  <a:pt x="185964" y="1026368"/>
                </a:lnTo>
                <a:lnTo>
                  <a:pt x="158750" y="1071725"/>
                </a:lnTo>
                <a:lnTo>
                  <a:pt x="117928" y="1094404"/>
                </a:lnTo>
                <a:lnTo>
                  <a:pt x="68035" y="1117082"/>
                </a:lnTo>
                <a:lnTo>
                  <a:pt x="36285" y="1139761"/>
                </a:lnTo>
                <a:lnTo>
                  <a:pt x="27214" y="1189654"/>
                </a:lnTo>
                <a:lnTo>
                  <a:pt x="31750" y="1244082"/>
                </a:lnTo>
                <a:lnTo>
                  <a:pt x="77107" y="1257689"/>
                </a:lnTo>
                <a:lnTo>
                  <a:pt x="90714" y="1248618"/>
                </a:lnTo>
                <a:lnTo>
                  <a:pt x="90714" y="1248618"/>
                </a:lnTo>
                <a:lnTo>
                  <a:pt x="154214" y="1239547"/>
                </a:lnTo>
                <a:lnTo>
                  <a:pt x="181428" y="1271297"/>
                </a:lnTo>
                <a:lnTo>
                  <a:pt x="222250" y="1275832"/>
                </a:lnTo>
                <a:lnTo>
                  <a:pt x="272142" y="1239547"/>
                </a:lnTo>
                <a:lnTo>
                  <a:pt x="263071" y="1198725"/>
                </a:lnTo>
                <a:lnTo>
                  <a:pt x="208642" y="1180582"/>
                </a:lnTo>
                <a:lnTo>
                  <a:pt x="222250" y="1135225"/>
                </a:lnTo>
                <a:lnTo>
                  <a:pt x="258535" y="1117082"/>
                </a:lnTo>
                <a:lnTo>
                  <a:pt x="317500" y="1126154"/>
                </a:lnTo>
                <a:lnTo>
                  <a:pt x="308428" y="1176047"/>
                </a:lnTo>
                <a:lnTo>
                  <a:pt x="308428" y="1176047"/>
                </a:lnTo>
                <a:lnTo>
                  <a:pt x="371928" y="1176047"/>
                </a:lnTo>
                <a:lnTo>
                  <a:pt x="371928" y="1176047"/>
                </a:lnTo>
                <a:lnTo>
                  <a:pt x="390071" y="1117082"/>
                </a:lnTo>
                <a:lnTo>
                  <a:pt x="390071" y="1117082"/>
                </a:lnTo>
                <a:lnTo>
                  <a:pt x="411389" y="1068550"/>
                </a:lnTo>
                <a:lnTo>
                  <a:pt x="421821" y="1026368"/>
                </a:lnTo>
                <a:lnTo>
                  <a:pt x="467178" y="994618"/>
                </a:lnTo>
                <a:lnTo>
                  <a:pt x="454932" y="944272"/>
                </a:lnTo>
                <a:lnTo>
                  <a:pt x="480785" y="885761"/>
                </a:lnTo>
                <a:lnTo>
                  <a:pt x="562428" y="881225"/>
                </a:lnTo>
                <a:lnTo>
                  <a:pt x="621392" y="894832"/>
                </a:lnTo>
                <a:lnTo>
                  <a:pt x="576035" y="935654"/>
                </a:lnTo>
                <a:lnTo>
                  <a:pt x="562428" y="985547"/>
                </a:lnTo>
                <a:lnTo>
                  <a:pt x="589642" y="1021832"/>
                </a:lnTo>
                <a:lnTo>
                  <a:pt x="607785" y="1062654"/>
                </a:lnTo>
                <a:lnTo>
                  <a:pt x="607785" y="1062654"/>
                </a:lnTo>
                <a:cubicBezTo>
                  <a:pt x="621846" y="1083216"/>
                  <a:pt x="604156" y="1103777"/>
                  <a:pt x="649967" y="1124339"/>
                </a:cubicBezTo>
                <a:lnTo>
                  <a:pt x="725714" y="1089868"/>
                </a:lnTo>
                <a:lnTo>
                  <a:pt x="766535" y="1049047"/>
                </a:lnTo>
                <a:lnTo>
                  <a:pt x="852714" y="1030904"/>
                </a:lnTo>
                <a:lnTo>
                  <a:pt x="889000" y="981011"/>
                </a:lnTo>
                <a:lnTo>
                  <a:pt x="947964" y="944725"/>
                </a:lnTo>
                <a:cubicBezTo>
                  <a:pt x="969131" y="949261"/>
                  <a:pt x="990297" y="950621"/>
                  <a:pt x="1011464" y="958332"/>
                </a:cubicBezTo>
                <a:cubicBezTo>
                  <a:pt x="1030363" y="925977"/>
                  <a:pt x="1017511" y="919023"/>
                  <a:pt x="1020535" y="899368"/>
                </a:cubicBezTo>
                <a:lnTo>
                  <a:pt x="1070428" y="867618"/>
                </a:lnTo>
                <a:lnTo>
                  <a:pt x="1061357" y="804118"/>
                </a:lnTo>
                <a:lnTo>
                  <a:pt x="1025071" y="754225"/>
                </a:lnTo>
                <a:lnTo>
                  <a:pt x="1061357" y="736082"/>
                </a:lnTo>
                <a:lnTo>
                  <a:pt x="1133928" y="745154"/>
                </a:lnTo>
                <a:lnTo>
                  <a:pt x="1170214" y="677118"/>
                </a:lnTo>
                <a:lnTo>
                  <a:pt x="1179285" y="627225"/>
                </a:lnTo>
                <a:lnTo>
                  <a:pt x="1120321" y="654439"/>
                </a:lnTo>
                <a:lnTo>
                  <a:pt x="1120321" y="654439"/>
                </a:lnTo>
                <a:lnTo>
                  <a:pt x="1138464" y="577332"/>
                </a:lnTo>
                <a:lnTo>
                  <a:pt x="1179285" y="545582"/>
                </a:lnTo>
                <a:lnTo>
                  <a:pt x="1211035" y="522904"/>
                </a:lnTo>
                <a:lnTo>
                  <a:pt x="1242785" y="563725"/>
                </a:lnTo>
                <a:lnTo>
                  <a:pt x="1251857" y="622689"/>
                </a:lnTo>
                <a:cubicBezTo>
                  <a:pt x="1262440" y="627225"/>
                  <a:pt x="1272495" y="634029"/>
                  <a:pt x="1283607" y="636297"/>
                </a:cubicBezTo>
                <a:cubicBezTo>
                  <a:pt x="1294720" y="638565"/>
                  <a:pt x="1306890" y="636297"/>
                  <a:pt x="1318532" y="636297"/>
                </a:cubicBezTo>
              </a:path>
            </a:pathLst>
          </a:custGeom>
          <a:solidFill>
            <a:srgbClr val="3366FF">
              <a:alpha val="40000"/>
            </a:srgbClr>
          </a:solidFill>
          <a:ln w="63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Freeform 13"/>
          <p:cNvSpPr/>
          <p:nvPr/>
        </p:nvSpPr>
        <p:spPr>
          <a:xfrm>
            <a:off x="3528984" y="1405084"/>
            <a:ext cx="475749" cy="1391033"/>
          </a:xfrm>
          <a:custGeom>
            <a:avLst/>
            <a:gdLst>
              <a:gd name="connsiteX0" fmla="*/ 0 w 357335"/>
              <a:gd name="connsiteY0" fmla="*/ 0 h 1397000"/>
              <a:gd name="connsiteX1" fmla="*/ 153458 w 357335"/>
              <a:gd name="connsiteY1" fmla="*/ 68792 h 1397000"/>
              <a:gd name="connsiteX2" fmla="*/ 269875 w 357335"/>
              <a:gd name="connsiteY2" fmla="*/ 153459 h 1397000"/>
              <a:gd name="connsiteX3" fmla="*/ 328083 w 357335"/>
              <a:gd name="connsiteY3" fmla="*/ 222250 h 1397000"/>
              <a:gd name="connsiteX4" fmla="*/ 343958 w 357335"/>
              <a:gd name="connsiteY4" fmla="*/ 328084 h 1397000"/>
              <a:gd name="connsiteX5" fmla="*/ 333375 w 357335"/>
              <a:gd name="connsiteY5" fmla="*/ 449792 h 1397000"/>
              <a:gd name="connsiteX6" fmla="*/ 306916 w 357335"/>
              <a:gd name="connsiteY6" fmla="*/ 555625 h 1397000"/>
              <a:gd name="connsiteX7" fmla="*/ 322791 w 357335"/>
              <a:gd name="connsiteY7" fmla="*/ 767292 h 1397000"/>
              <a:gd name="connsiteX8" fmla="*/ 354541 w 357335"/>
              <a:gd name="connsiteY8" fmla="*/ 1000125 h 1397000"/>
              <a:gd name="connsiteX9" fmla="*/ 354541 w 357335"/>
              <a:gd name="connsiteY9" fmla="*/ 1195917 h 1397000"/>
              <a:gd name="connsiteX10" fmla="*/ 343958 w 357335"/>
              <a:gd name="connsiteY10" fmla="*/ 1397000 h 1397000"/>
              <a:gd name="connsiteX0" fmla="*/ 0 w 484893"/>
              <a:gd name="connsiteY0" fmla="*/ 0 h 1335999"/>
              <a:gd name="connsiteX1" fmla="*/ 281016 w 484893"/>
              <a:gd name="connsiteY1" fmla="*/ 7791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34474 w 484893"/>
              <a:gd name="connsiteY6" fmla="*/ 494624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4893"/>
              <a:gd name="connsiteY0" fmla="*/ 4356 h 1340355"/>
              <a:gd name="connsiteX1" fmla="*/ 281016 w 484893"/>
              <a:gd name="connsiteY1" fmla="*/ 12147 h 1340355"/>
              <a:gd name="connsiteX2" fmla="*/ 397433 w 484893"/>
              <a:gd name="connsiteY2" fmla="*/ 96814 h 1340355"/>
              <a:gd name="connsiteX3" fmla="*/ 455641 w 484893"/>
              <a:gd name="connsiteY3" fmla="*/ 165605 h 1340355"/>
              <a:gd name="connsiteX4" fmla="*/ 471516 w 484893"/>
              <a:gd name="connsiteY4" fmla="*/ 271439 h 1340355"/>
              <a:gd name="connsiteX5" fmla="*/ 460933 w 484893"/>
              <a:gd name="connsiteY5" fmla="*/ 393147 h 1340355"/>
              <a:gd name="connsiteX6" fmla="*/ 434474 w 484893"/>
              <a:gd name="connsiteY6" fmla="*/ 498980 h 1340355"/>
              <a:gd name="connsiteX7" fmla="*/ 450349 w 484893"/>
              <a:gd name="connsiteY7" fmla="*/ 710647 h 1340355"/>
              <a:gd name="connsiteX8" fmla="*/ 482099 w 484893"/>
              <a:gd name="connsiteY8" fmla="*/ 943480 h 1340355"/>
              <a:gd name="connsiteX9" fmla="*/ 482099 w 484893"/>
              <a:gd name="connsiteY9" fmla="*/ 1139272 h 1340355"/>
              <a:gd name="connsiteX10" fmla="*/ 471516 w 484893"/>
              <a:gd name="connsiteY10" fmla="*/ 1340355 h 1340355"/>
              <a:gd name="connsiteX0" fmla="*/ 0 w 484893"/>
              <a:gd name="connsiteY0" fmla="*/ 0 h 1335999"/>
              <a:gd name="connsiteX1" fmla="*/ 281016 w 484893"/>
              <a:gd name="connsiteY1" fmla="*/ 7791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34474 w 484893"/>
              <a:gd name="connsiteY6" fmla="*/ 494624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4893"/>
              <a:gd name="connsiteY0" fmla="*/ 0 h 1335999"/>
              <a:gd name="connsiteX1" fmla="*/ 281016 w 484893"/>
              <a:gd name="connsiteY1" fmla="*/ 13336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34474 w 484893"/>
              <a:gd name="connsiteY6" fmla="*/ 494624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4893"/>
              <a:gd name="connsiteY0" fmla="*/ 0 h 1335999"/>
              <a:gd name="connsiteX1" fmla="*/ 281016 w 484893"/>
              <a:gd name="connsiteY1" fmla="*/ 13336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47174 w 484893"/>
              <a:gd name="connsiteY6" fmla="*/ 528490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2320"/>
              <a:gd name="connsiteY0" fmla="*/ 0 h 1335999"/>
              <a:gd name="connsiteX1" fmla="*/ 281016 w 482320"/>
              <a:gd name="connsiteY1" fmla="*/ 13336 h 1335999"/>
              <a:gd name="connsiteX2" fmla="*/ 397433 w 482320"/>
              <a:gd name="connsiteY2" fmla="*/ 92458 h 1335999"/>
              <a:gd name="connsiteX3" fmla="*/ 455641 w 482320"/>
              <a:gd name="connsiteY3" fmla="*/ 161249 h 1335999"/>
              <a:gd name="connsiteX4" fmla="*/ 471516 w 482320"/>
              <a:gd name="connsiteY4" fmla="*/ 267083 h 1335999"/>
              <a:gd name="connsiteX5" fmla="*/ 460933 w 482320"/>
              <a:gd name="connsiteY5" fmla="*/ 388791 h 1335999"/>
              <a:gd name="connsiteX6" fmla="*/ 447174 w 482320"/>
              <a:gd name="connsiteY6" fmla="*/ 528490 h 1335999"/>
              <a:gd name="connsiteX7" fmla="*/ 450349 w 482320"/>
              <a:gd name="connsiteY7" fmla="*/ 706291 h 1335999"/>
              <a:gd name="connsiteX8" fmla="*/ 469399 w 482320"/>
              <a:gd name="connsiteY8" fmla="*/ 922191 h 1335999"/>
              <a:gd name="connsiteX9" fmla="*/ 482099 w 482320"/>
              <a:gd name="connsiteY9" fmla="*/ 1134916 h 1335999"/>
              <a:gd name="connsiteX10" fmla="*/ 471516 w 482320"/>
              <a:gd name="connsiteY10" fmla="*/ 1335999 h 1335999"/>
              <a:gd name="connsiteX0" fmla="*/ 0 w 471588"/>
              <a:gd name="connsiteY0" fmla="*/ 0 h 1335999"/>
              <a:gd name="connsiteX1" fmla="*/ 281016 w 471588"/>
              <a:gd name="connsiteY1" fmla="*/ 13336 h 1335999"/>
              <a:gd name="connsiteX2" fmla="*/ 397433 w 471588"/>
              <a:gd name="connsiteY2" fmla="*/ 92458 h 1335999"/>
              <a:gd name="connsiteX3" fmla="*/ 455641 w 471588"/>
              <a:gd name="connsiteY3" fmla="*/ 161249 h 1335999"/>
              <a:gd name="connsiteX4" fmla="*/ 471516 w 471588"/>
              <a:gd name="connsiteY4" fmla="*/ 267083 h 1335999"/>
              <a:gd name="connsiteX5" fmla="*/ 460933 w 471588"/>
              <a:gd name="connsiteY5" fmla="*/ 388791 h 1335999"/>
              <a:gd name="connsiteX6" fmla="*/ 447174 w 471588"/>
              <a:gd name="connsiteY6" fmla="*/ 528490 h 1335999"/>
              <a:gd name="connsiteX7" fmla="*/ 450349 w 471588"/>
              <a:gd name="connsiteY7" fmla="*/ 706291 h 1335999"/>
              <a:gd name="connsiteX8" fmla="*/ 469399 w 471588"/>
              <a:gd name="connsiteY8" fmla="*/ 922191 h 1335999"/>
              <a:gd name="connsiteX9" fmla="*/ 469399 w 471588"/>
              <a:gd name="connsiteY9" fmla="*/ 1130683 h 1335999"/>
              <a:gd name="connsiteX10" fmla="*/ 471516 w 471588"/>
              <a:gd name="connsiteY10" fmla="*/ 1335999 h 1335999"/>
              <a:gd name="connsiteX0" fmla="*/ 0 w 471588"/>
              <a:gd name="connsiteY0" fmla="*/ 0 h 1335999"/>
              <a:gd name="connsiteX1" fmla="*/ 281016 w 471588"/>
              <a:gd name="connsiteY1" fmla="*/ 13336 h 1335999"/>
              <a:gd name="connsiteX2" fmla="*/ 397433 w 471588"/>
              <a:gd name="connsiteY2" fmla="*/ 92458 h 1335999"/>
              <a:gd name="connsiteX3" fmla="*/ 455641 w 471588"/>
              <a:gd name="connsiteY3" fmla="*/ 161249 h 1335999"/>
              <a:gd name="connsiteX4" fmla="*/ 471516 w 471588"/>
              <a:gd name="connsiteY4" fmla="*/ 267083 h 1335999"/>
              <a:gd name="connsiteX5" fmla="*/ 460933 w 471588"/>
              <a:gd name="connsiteY5" fmla="*/ 388791 h 1335999"/>
              <a:gd name="connsiteX6" fmla="*/ 447174 w 471588"/>
              <a:gd name="connsiteY6" fmla="*/ 528490 h 1335999"/>
              <a:gd name="connsiteX7" fmla="*/ 450349 w 471588"/>
              <a:gd name="connsiteY7" fmla="*/ 706291 h 1335999"/>
              <a:gd name="connsiteX8" fmla="*/ 469399 w 471588"/>
              <a:gd name="connsiteY8" fmla="*/ 922191 h 1335999"/>
              <a:gd name="connsiteX9" fmla="*/ 469399 w 471588"/>
              <a:gd name="connsiteY9" fmla="*/ 1139150 h 1335999"/>
              <a:gd name="connsiteX10" fmla="*/ 471516 w 471588"/>
              <a:gd name="connsiteY10" fmla="*/ 1335999 h 1335999"/>
              <a:gd name="connsiteX0" fmla="*/ 0 w 475749"/>
              <a:gd name="connsiteY0" fmla="*/ 0 h 1391033"/>
              <a:gd name="connsiteX1" fmla="*/ 281016 w 475749"/>
              <a:gd name="connsiteY1" fmla="*/ 13336 h 1391033"/>
              <a:gd name="connsiteX2" fmla="*/ 397433 w 475749"/>
              <a:gd name="connsiteY2" fmla="*/ 92458 h 1391033"/>
              <a:gd name="connsiteX3" fmla="*/ 455641 w 475749"/>
              <a:gd name="connsiteY3" fmla="*/ 161249 h 1391033"/>
              <a:gd name="connsiteX4" fmla="*/ 471516 w 475749"/>
              <a:gd name="connsiteY4" fmla="*/ 267083 h 1391033"/>
              <a:gd name="connsiteX5" fmla="*/ 460933 w 475749"/>
              <a:gd name="connsiteY5" fmla="*/ 388791 h 1391033"/>
              <a:gd name="connsiteX6" fmla="*/ 447174 w 475749"/>
              <a:gd name="connsiteY6" fmla="*/ 528490 h 1391033"/>
              <a:gd name="connsiteX7" fmla="*/ 450349 w 475749"/>
              <a:gd name="connsiteY7" fmla="*/ 706291 h 1391033"/>
              <a:gd name="connsiteX8" fmla="*/ 469399 w 475749"/>
              <a:gd name="connsiteY8" fmla="*/ 922191 h 1391033"/>
              <a:gd name="connsiteX9" fmla="*/ 469399 w 475749"/>
              <a:gd name="connsiteY9" fmla="*/ 1139150 h 1391033"/>
              <a:gd name="connsiteX10" fmla="*/ 475749 w 475749"/>
              <a:gd name="connsiteY10" fmla="*/ 1391033 h 139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5749" h="1391033">
                <a:moveTo>
                  <a:pt x="0" y="0"/>
                </a:moveTo>
                <a:cubicBezTo>
                  <a:pt x="137429" y="10516"/>
                  <a:pt x="214777" y="-2074"/>
                  <a:pt x="281016" y="13336"/>
                </a:cubicBezTo>
                <a:cubicBezTo>
                  <a:pt x="347255" y="28746"/>
                  <a:pt x="368329" y="67806"/>
                  <a:pt x="397433" y="92458"/>
                </a:cubicBezTo>
                <a:cubicBezTo>
                  <a:pt x="426537" y="117110"/>
                  <a:pt x="443294" y="132145"/>
                  <a:pt x="455641" y="161249"/>
                </a:cubicBezTo>
                <a:cubicBezTo>
                  <a:pt x="467988" y="190353"/>
                  <a:pt x="470634" y="229159"/>
                  <a:pt x="471516" y="267083"/>
                </a:cubicBezTo>
                <a:cubicBezTo>
                  <a:pt x="472398" y="305007"/>
                  <a:pt x="464990" y="345223"/>
                  <a:pt x="460933" y="388791"/>
                </a:cubicBezTo>
                <a:cubicBezTo>
                  <a:pt x="456876" y="432359"/>
                  <a:pt x="448938" y="475573"/>
                  <a:pt x="447174" y="528490"/>
                </a:cubicBezTo>
                <a:cubicBezTo>
                  <a:pt x="445410" y="581407"/>
                  <a:pt x="446645" y="640674"/>
                  <a:pt x="450349" y="706291"/>
                </a:cubicBezTo>
                <a:cubicBezTo>
                  <a:pt x="454053" y="771908"/>
                  <a:pt x="466224" y="850048"/>
                  <a:pt x="469399" y="922191"/>
                </a:cubicBezTo>
                <a:cubicBezTo>
                  <a:pt x="472574" y="994334"/>
                  <a:pt x="471163" y="1073004"/>
                  <a:pt x="469399" y="1139150"/>
                </a:cubicBezTo>
                <a:cubicBezTo>
                  <a:pt x="467635" y="1205296"/>
                  <a:pt x="475749" y="1391033"/>
                  <a:pt x="475749" y="1391033"/>
                </a:cubicBezTo>
              </a:path>
            </a:pathLst>
          </a:cu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Rectangle 16"/>
          <p:cNvSpPr/>
          <p:nvPr/>
        </p:nvSpPr>
        <p:spPr>
          <a:xfrm rot="20816269">
            <a:off x="3100836" y="2242562"/>
            <a:ext cx="513005" cy="156966"/>
          </a:xfrm>
          <a:prstGeom prst="rect">
            <a:avLst/>
          </a:prstGeom>
          <a:noFill/>
        </p:spPr>
        <p:txBody>
          <a:bodyPr wrap="none" lIns="0" tIns="9144" rIns="0" bIns="9144">
            <a:spAutoFit/>
          </a:bodyPr>
          <a:lstStyle/>
          <a:p>
            <a:r>
              <a:rPr lang="en-US" sz="900" b="1">
                <a:solidFill>
                  <a:schemeClr val="bg1"/>
                </a:solidFill>
                <a:latin typeface="Arial"/>
                <a:cs typeface="Arial"/>
              </a:rPr>
              <a:t>Blue Mts.</a:t>
            </a:r>
            <a:endParaRPr lang="en-US" sz="900" b="1">
              <a:solidFill>
                <a:schemeClr val="bg1"/>
              </a:solidFill>
            </a:endParaRPr>
          </a:p>
        </p:txBody>
      </p:sp>
      <p:sp>
        <p:nvSpPr>
          <p:cNvPr id="3" name="Freeform 2"/>
          <p:cNvSpPr/>
          <p:nvPr/>
        </p:nvSpPr>
        <p:spPr>
          <a:xfrm>
            <a:off x="4008967" y="2836333"/>
            <a:ext cx="8467" cy="516467"/>
          </a:xfrm>
          <a:custGeom>
            <a:avLst/>
            <a:gdLst>
              <a:gd name="connsiteX0" fmla="*/ 0 w 12700"/>
              <a:gd name="connsiteY0" fmla="*/ 0 h 508000"/>
              <a:gd name="connsiteX1" fmla="*/ 12700 w 12700"/>
              <a:gd name="connsiteY1" fmla="*/ 249767 h 508000"/>
              <a:gd name="connsiteX2" fmla="*/ 12700 w 12700"/>
              <a:gd name="connsiteY2" fmla="*/ 508000 h 508000"/>
              <a:gd name="connsiteX0" fmla="*/ 8467 w 21167"/>
              <a:gd name="connsiteY0" fmla="*/ 0 h 508000"/>
              <a:gd name="connsiteX1" fmla="*/ 0 w 21167"/>
              <a:gd name="connsiteY1" fmla="*/ 228600 h 508000"/>
              <a:gd name="connsiteX2" fmla="*/ 21167 w 21167"/>
              <a:gd name="connsiteY2" fmla="*/ 508000 h 508000"/>
              <a:gd name="connsiteX0" fmla="*/ 8467 w 8467"/>
              <a:gd name="connsiteY0" fmla="*/ 0 h 516467"/>
              <a:gd name="connsiteX1" fmla="*/ 0 w 8467"/>
              <a:gd name="connsiteY1" fmla="*/ 228600 h 516467"/>
              <a:gd name="connsiteX2" fmla="*/ 4234 w 8467"/>
              <a:gd name="connsiteY2" fmla="*/ 516467 h 516467"/>
              <a:gd name="connsiteX0" fmla="*/ 5143 w 10287"/>
              <a:gd name="connsiteY0" fmla="*/ 0 h 10000"/>
              <a:gd name="connsiteX1" fmla="*/ 10142 w 10287"/>
              <a:gd name="connsiteY1" fmla="*/ 4508 h 10000"/>
              <a:gd name="connsiteX2" fmla="*/ 144 w 10287"/>
              <a:gd name="connsiteY2" fmla="*/ 10000 h 10000"/>
              <a:gd name="connsiteX0" fmla="*/ -1 w 10000"/>
              <a:gd name="connsiteY0" fmla="*/ 0 h 10000"/>
              <a:gd name="connsiteX1" fmla="*/ 4998 w 10000"/>
              <a:gd name="connsiteY1" fmla="*/ 4508 h 10000"/>
              <a:gd name="connsiteX2" fmla="*/ 10000 w 10000"/>
              <a:gd name="connsiteY2" fmla="*/ 10000 h 10000"/>
            </a:gdLst>
            <a:ahLst/>
            <a:cxnLst>
              <a:cxn ang="0">
                <a:pos x="connsiteX0" y="connsiteY0"/>
              </a:cxn>
              <a:cxn ang="0">
                <a:pos x="connsiteX1" y="connsiteY1"/>
              </a:cxn>
              <a:cxn ang="0">
                <a:pos x="connsiteX2" y="connsiteY2"/>
              </a:cxn>
            </a:cxnLst>
            <a:rect l="l" t="t" r="r" b="b"/>
            <a:pathLst>
              <a:path w="10000" h="10000">
                <a:moveTo>
                  <a:pt x="-1" y="0"/>
                </a:moveTo>
                <a:lnTo>
                  <a:pt x="4998" y="4508"/>
                </a:lnTo>
                <a:cubicBezTo>
                  <a:pt x="6664" y="6366"/>
                  <a:pt x="8333" y="8142"/>
                  <a:pt x="10000" y="10000"/>
                </a:cubicBezTo>
              </a:path>
            </a:pathLst>
          </a:custGeom>
          <a:ln w="28575" cmpd="sng">
            <a:solidFill>
              <a:srgbClr val="000000"/>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4" name="Rectangle 63"/>
          <p:cNvSpPr/>
          <p:nvPr/>
        </p:nvSpPr>
        <p:spPr>
          <a:xfrm rot="16200000">
            <a:off x="3916533" y="1919694"/>
            <a:ext cx="256480" cy="141577"/>
          </a:xfrm>
          <a:prstGeom prst="rect">
            <a:avLst/>
          </a:prstGeom>
          <a:noFill/>
        </p:spPr>
        <p:txBody>
          <a:bodyPr wrap="none" lIns="0" tIns="9144" rIns="0" bIns="9144">
            <a:spAutoFit/>
          </a:bodyPr>
          <a:lstStyle/>
          <a:p>
            <a:r>
              <a:rPr lang="en-US" sz="800" b="1">
                <a:solidFill>
                  <a:schemeClr val="bg1"/>
                </a:solidFill>
                <a:latin typeface="Arial"/>
                <a:cs typeface="Arial"/>
              </a:rPr>
              <a:t>WISZ</a:t>
            </a:r>
            <a:endParaRPr lang="en-US" sz="800" b="1">
              <a:solidFill>
                <a:schemeClr val="bg1"/>
              </a:solidFill>
            </a:endParaRPr>
          </a:p>
        </p:txBody>
      </p:sp>
      <p:sp>
        <p:nvSpPr>
          <p:cNvPr id="34" name="Rectangle 33"/>
          <p:cNvSpPr/>
          <p:nvPr/>
        </p:nvSpPr>
        <p:spPr>
          <a:xfrm rot="19585367">
            <a:off x="2555103" y="2094924"/>
            <a:ext cx="421867" cy="230832"/>
          </a:xfrm>
          <a:prstGeom prst="rect">
            <a:avLst/>
          </a:prstGeom>
        </p:spPr>
        <p:txBody>
          <a:bodyPr wrap="none">
            <a:spAutoFit/>
          </a:bodyPr>
          <a:lstStyle/>
          <a:p>
            <a:r>
              <a:rPr lang="en-US" sz="900" b="1">
                <a:latin typeface="Arial"/>
                <a:cs typeface="Arial"/>
              </a:rPr>
              <a:t>KBL</a:t>
            </a:r>
            <a:endParaRPr lang="en-US" sz="900" b="1"/>
          </a:p>
        </p:txBody>
      </p:sp>
      <p:grpSp>
        <p:nvGrpSpPr>
          <p:cNvPr id="122" name="Group 121"/>
          <p:cNvGrpSpPr/>
          <p:nvPr/>
        </p:nvGrpSpPr>
        <p:grpSpPr>
          <a:xfrm>
            <a:off x="1209083" y="1836690"/>
            <a:ext cx="2706684" cy="2758044"/>
            <a:chOff x="1209083" y="1836690"/>
            <a:chExt cx="2706684" cy="2758044"/>
          </a:xfrm>
        </p:grpSpPr>
        <p:cxnSp>
          <p:nvCxnSpPr>
            <p:cNvPr id="13" name="Straight Connector 12"/>
            <p:cNvCxnSpPr/>
            <p:nvPr/>
          </p:nvCxnSpPr>
          <p:spPr>
            <a:xfrm>
              <a:off x="1432016" y="4460365"/>
              <a:ext cx="112913" cy="13436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300948" y="4198990"/>
              <a:ext cx="22626" cy="14021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1209083" y="3810123"/>
              <a:ext cx="0" cy="1397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H="1">
              <a:off x="1268416" y="3532250"/>
              <a:ext cx="36108" cy="11644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a:off x="1236753" y="3328138"/>
              <a:ext cx="50800" cy="88325"/>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H="1">
              <a:off x="1378547" y="3162924"/>
              <a:ext cx="129578" cy="95495"/>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1440941" y="4102100"/>
              <a:ext cx="23622" cy="14021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1597593" y="4348731"/>
              <a:ext cx="112913" cy="13436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H="1">
              <a:off x="1432016" y="3522173"/>
              <a:ext cx="65094" cy="8465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H="1">
              <a:off x="1385785" y="3328138"/>
              <a:ext cx="78778" cy="77624"/>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H="1">
              <a:off x="3450602" y="2433962"/>
              <a:ext cx="129578" cy="7468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flipH="1">
              <a:off x="2895531" y="2549019"/>
              <a:ext cx="129578" cy="7468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flipH="1">
              <a:off x="3166072" y="2218468"/>
              <a:ext cx="129578" cy="3734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flipH="1">
              <a:off x="3733124" y="2135655"/>
              <a:ext cx="58601" cy="7468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flipH="1">
              <a:off x="3890815" y="1893793"/>
              <a:ext cx="24952" cy="14096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3" name="Oval 112"/>
            <p:cNvSpPr/>
            <p:nvPr/>
          </p:nvSpPr>
          <p:spPr>
            <a:xfrm>
              <a:off x="3636150" y="1836690"/>
              <a:ext cx="114205" cy="114205"/>
            </a:xfrm>
            <a:prstGeom prst="ellipse">
              <a:avLst/>
            </a:prstGeom>
            <a:solidFill>
              <a:srgbClr val="FF0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5" name="Oval 114"/>
            <p:cNvSpPr/>
            <p:nvPr/>
          </p:nvSpPr>
          <p:spPr>
            <a:xfrm>
              <a:off x="1776360" y="3892720"/>
              <a:ext cx="114205" cy="114205"/>
            </a:xfrm>
            <a:prstGeom prst="ellipse">
              <a:avLst/>
            </a:prstGeom>
            <a:solidFill>
              <a:srgbClr val="FF0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grpSp>
      <p:grpSp>
        <p:nvGrpSpPr>
          <p:cNvPr id="18" name="Group 17"/>
          <p:cNvGrpSpPr/>
          <p:nvPr/>
        </p:nvGrpSpPr>
        <p:grpSpPr>
          <a:xfrm>
            <a:off x="1228094" y="3094566"/>
            <a:ext cx="219278" cy="278682"/>
            <a:chOff x="1268416" y="3065462"/>
            <a:chExt cx="219278" cy="278682"/>
          </a:xfrm>
        </p:grpSpPr>
        <p:cxnSp>
          <p:nvCxnSpPr>
            <p:cNvPr id="15" name="Straight Arrow Connector 14"/>
            <p:cNvCxnSpPr/>
            <p:nvPr/>
          </p:nvCxnSpPr>
          <p:spPr>
            <a:xfrm>
              <a:off x="1268416" y="3065462"/>
              <a:ext cx="93507" cy="117475"/>
            </a:xfrm>
            <a:prstGeom prst="straightConnector1">
              <a:avLst/>
            </a:prstGeom>
            <a:ln>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rot="10800000">
              <a:off x="1394187" y="3226669"/>
              <a:ext cx="93507" cy="117475"/>
            </a:xfrm>
            <a:prstGeom prst="straightConnector1">
              <a:avLst/>
            </a:prstGeom>
            <a:ln>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sp>
        <p:nvSpPr>
          <p:cNvPr id="49" name="Freeform 48"/>
          <p:cNvSpPr/>
          <p:nvPr/>
        </p:nvSpPr>
        <p:spPr>
          <a:xfrm rot="441642">
            <a:off x="1638300" y="3683214"/>
            <a:ext cx="361950" cy="450741"/>
          </a:xfrm>
          <a:custGeom>
            <a:avLst/>
            <a:gdLst>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0002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1907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41325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57150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61950 w 361950"/>
              <a:gd name="connsiteY0" fmla="*/ 101600 h 466725"/>
              <a:gd name="connsiteX1" fmla="*/ 212725 w 361950"/>
              <a:gd name="connsiteY1" fmla="*/ 0 h 466725"/>
              <a:gd name="connsiteX2" fmla="*/ 212725 w 361950"/>
              <a:gd name="connsiteY2" fmla="*/ 57150 h 466725"/>
              <a:gd name="connsiteX3" fmla="*/ 0 w 361950"/>
              <a:gd name="connsiteY3" fmla="*/ 238125 h 466725"/>
              <a:gd name="connsiteX4" fmla="*/ 130175 w 361950"/>
              <a:gd name="connsiteY4" fmla="*/ 466725 h 466725"/>
              <a:gd name="connsiteX5" fmla="*/ 327025 w 361950"/>
              <a:gd name="connsiteY5" fmla="*/ 450850 h 466725"/>
              <a:gd name="connsiteX6" fmla="*/ 304800 w 361950"/>
              <a:gd name="connsiteY6" fmla="*/ 358775 h 466725"/>
              <a:gd name="connsiteX7" fmla="*/ 165100 w 361950"/>
              <a:gd name="connsiteY7" fmla="*/ 371475 h 466725"/>
              <a:gd name="connsiteX8" fmla="*/ 82550 w 361950"/>
              <a:gd name="connsiteY8" fmla="*/ 260350 h 466725"/>
              <a:gd name="connsiteX9" fmla="*/ 206375 w 361950"/>
              <a:gd name="connsiteY9" fmla="*/ 152400 h 466725"/>
              <a:gd name="connsiteX10" fmla="*/ 209550 w 361950"/>
              <a:gd name="connsiteY10" fmla="*/ 203200 h 466725"/>
              <a:gd name="connsiteX11" fmla="*/ 361950 w 361950"/>
              <a:gd name="connsiteY11" fmla="*/ 101600 h 46672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34975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47675"/>
              <a:gd name="connsiteX1" fmla="*/ 212725 w 361950"/>
              <a:gd name="connsiteY1" fmla="*/ 0 h 447675"/>
              <a:gd name="connsiteX2" fmla="*/ 212725 w 361950"/>
              <a:gd name="connsiteY2" fmla="*/ 57150 h 447675"/>
              <a:gd name="connsiteX3" fmla="*/ 0 w 361950"/>
              <a:gd name="connsiteY3" fmla="*/ 238125 h 447675"/>
              <a:gd name="connsiteX4" fmla="*/ 142875 w 361950"/>
              <a:gd name="connsiteY4" fmla="*/ 447675 h 447675"/>
              <a:gd name="connsiteX5" fmla="*/ 327025 w 361950"/>
              <a:gd name="connsiteY5" fmla="*/ 434975 h 447675"/>
              <a:gd name="connsiteX6" fmla="*/ 320675 w 361950"/>
              <a:gd name="connsiteY6" fmla="*/ 352425 h 447675"/>
              <a:gd name="connsiteX7" fmla="*/ 165100 w 361950"/>
              <a:gd name="connsiteY7" fmla="*/ 371475 h 447675"/>
              <a:gd name="connsiteX8" fmla="*/ 82550 w 361950"/>
              <a:gd name="connsiteY8" fmla="*/ 241300 h 447675"/>
              <a:gd name="connsiteX9" fmla="*/ 206375 w 361950"/>
              <a:gd name="connsiteY9" fmla="*/ 139700 h 447675"/>
              <a:gd name="connsiteX10" fmla="*/ 209550 w 361950"/>
              <a:gd name="connsiteY10" fmla="*/ 203200 h 447675"/>
              <a:gd name="connsiteX11" fmla="*/ 361950 w 361950"/>
              <a:gd name="connsiteY11" fmla="*/ 101600 h 447675"/>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20675 w 361950"/>
              <a:gd name="connsiteY6" fmla="*/ 352425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1950" h="450741">
                <a:moveTo>
                  <a:pt x="361950" y="101600"/>
                </a:moveTo>
                <a:lnTo>
                  <a:pt x="212725" y="0"/>
                </a:lnTo>
                <a:lnTo>
                  <a:pt x="212725" y="57150"/>
                </a:lnTo>
                <a:cubicBezTo>
                  <a:pt x="186267" y="81492"/>
                  <a:pt x="39158" y="23283"/>
                  <a:pt x="0" y="238125"/>
                </a:cubicBezTo>
                <a:cubicBezTo>
                  <a:pt x="8467" y="393700"/>
                  <a:pt x="61383" y="412750"/>
                  <a:pt x="142875" y="447675"/>
                </a:cubicBezTo>
                <a:cubicBezTo>
                  <a:pt x="246592" y="454025"/>
                  <a:pt x="261408" y="450850"/>
                  <a:pt x="327025" y="434975"/>
                </a:cubicBezTo>
                <a:lnTo>
                  <a:pt x="307975" y="355600"/>
                </a:lnTo>
                <a:cubicBezTo>
                  <a:pt x="227542" y="377825"/>
                  <a:pt x="201083" y="371475"/>
                  <a:pt x="142875" y="361950"/>
                </a:cubicBezTo>
                <a:cubicBezTo>
                  <a:pt x="86783" y="317500"/>
                  <a:pt x="91017" y="320675"/>
                  <a:pt x="82550" y="241300"/>
                </a:cubicBezTo>
                <a:cubicBezTo>
                  <a:pt x="104744" y="132288"/>
                  <a:pt x="176742" y="149225"/>
                  <a:pt x="206375" y="139700"/>
                </a:cubicBezTo>
                <a:lnTo>
                  <a:pt x="209550" y="203200"/>
                </a:lnTo>
                <a:lnTo>
                  <a:pt x="361950" y="101600"/>
                </a:lnTo>
                <a:close/>
              </a:path>
            </a:pathLst>
          </a:custGeom>
          <a:solidFill>
            <a:schemeClr val="bg1"/>
          </a:solidFill>
          <a:ln>
            <a:no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Freeform 38"/>
          <p:cNvSpPr/>
          <p:nvPr/>
        </p:nvSpPr>
        <p:spPr>
          <a:xfrm rot="441642">
            <a:off x="1673656" y="3783211"/>
            <a:ext cx="278100" cy="313021"/>
          </a:xfrm>
          <a:custGeom>
            <a:avLst/>
            <a:gdLst>
              <a:gd name="connsiteX0" fmla="*/ 210746 w 210746"/>
              <a:gd name="connsiteY0" fmla="*/ 307975 h 307975"/>
              <a:gd name="connsiteX1" fmla="*/ 17071 w 210746"/>
              <a:gd name="connsiteY1" fmla="*/ 228600 h 307975"/>
              <a:gd name="connsiteX2" fmla="*/ 26596 w 210746"/>
              <a:gd name="connsiteY2" fmla="*/ 50800 h 307975"/>
              <a:gd name="connsiteX3" fmla="*/ 166296 w 210746"/>
              <a:gd name="connsiteY3" fmla="*/ 0 h 307975"/>
              <a:gd name="connsiteX0" fmla="*/ 206472 w 206472"/>
              <a:gd name="connsiteY0" fmla="*/ 307975 h 307975"/>
              <a:gd name="connsiteX1" fmla="*/ 19147 w 206472"/>
              <a:gd name="connsiteY1" fmla="*/ 257175 h 307975"/>
              <a:gd name="connsiteX2" fmla="*/ 22322 w 206472"/>
              <a:gd name="connsiteY2" fmla="*/ 50800 h 307975"/>
              <a:gd name="connsiteX3" fmla="*/ 162022 w 206472"/>
              <a:gd name="connsiteY3" fmla="*/ 0 h 307975"/>
              <a:gd name="connsiteX0" fmla="*/ 206472 w 206472"/>
              <a:gd name="connsiteY0" fmla="*/ 307975 h 307975"/>
              <a:gd name="connsiteX1" fmla="*/ 19147 w 206472"/>
              <a:gd name="connsiteY1" fmla="*/ 257175 h 307975"/>
              <a:gd name="connsiteX2" fmla="*/ 22322 w 206472"/>
              <a:gd name="connsiteY2" fmla="*/ 104775 h 307975"/>
              <a:gd name="connsiteX3" fmla="*/ 162022 w 206472"/>
              <a:gd name="connsiteY3" fmla="*/ 0 h 307975"/>
              <a:gd name="connsiteX0" fmla="*/ 206472 w 206472"/>
              <a:gd name="connsiteY0" fmla="*/ 241300 h 241300"/>
              <a:gd name="connsiteX1" fmla="*/ 19147 w 206472"/>
              <a:gd name="connsiteY1" fmla="*/ 190500 h 241300"/>
              <a:gd name="connsiteX2" fmla="*/ 22322 w 206472"/>
              <a:gd name="connsiteY2" fmla="*/ 38100 h 241300"/>
              <a:gd name="connsiteX3" fmla="*/ 162022 w 206472"/>
              <a:gd name="connsiteY3" fmla="*/ 0 h 241300"/>
              <a:gd name="connsiteX0" fmla="*/ 213363 w 213363"/>
              <a:gd name="connsiteY0" fmla="*/ 246317 h 246317"/>
              <a:gd name="connsiteX1" fmla="*/ 26038 w 213363"/>
              <a:gd name="connsiteY1" fmla="*/ 195517 h 246317"/>
              <a:gd name="connsiteX2" fmla="*/ 29213 w 213363"/>
              <a:gd name="connsiteY2" fmla="*/ 43117 h 246317"/>
              <a:gd name="connsiteX3" fmla="*/ 168913 w 213363"/>
              <a:gd name="connsiteY3" fmla="*/ 5017 h 246317"/>
              <a:gd name="connsiteX0" fmla="*/ 159631 w 165981"/>
              <a:gd name="connsiteY0" fmla="*/ 236792 h 236792"/>
              <a:gd name="connsiteX1" fmla="*/ 23106 w 165981"/>
              <a:gd name="connsiteY1" fmla="*/ 195517 h 236792"/>
              <a:gd name="connsiteX2" fmla="*/ 26281 w 165981"/>
              <a:gd name="connsiteY2" fmla="*/ 43117 h 236792"/>
              <a:gd name="connsiteX3" fmla="*/ 165981 w 165981"/>
              <a:gd name="connsiteY3" fmla="*/ 5017 h 236792"/>
              <a:gd name="connsiteX0" fmla="*/ 156303 w 162653"/>
              <a:gd name="connsiteY0" fmla="*/ 231775 h 231775"/>
              <a:gd name="connsiteX1" fmla="*/ 13428 w 162653"/>
              <a:gd name="connsiteY1" fmla="*/ 174625 h 231775"/>
              <a:gd name="connsiteX2" fmla="*/ 22953 w 162653"/>
              <a:gd name="connsiteY2" fmla="*/ 38100 h 231775"/>
              <a:gd name="connsiteX3" fmla="*/ 162653 w 162653"/>
              <a:gd name="connsiteY3" fmla="*/ 0 h 231775"/>
              <a:gd name="connsiteX0" fmla="*/ 164561 w 170911"/>
              <a:gd name="connsiteY0" fmla="*/ 231775 h 231775"/>
              <a:gd name="connsiteX1" fmla="*/ 21686 w 170911"/>
              <a:gd name="connsiteY1" fmla="*/ 174625 h 231775"/>
              <a:gd name="connsiteX2" fmla="*/ 31211 w 170911"/>
              <a:gd name="connsiteY2" fmla="*/ 38100 h 231775"/>
              <a:gd name="connsiteX3" fmla="*/ 170911 w 170911"/>
              <a:gd name="connsiteY3" fmla="*/ 0 h 231775"/>
              <a:gd name="connsiteX0" fmla="*/ 162674 w 162674"/>
              <a:gd name="connsiteY0" fmla="*/ 216149 h 216149"/>
              <a:gd name="connsiteX1" fmla="*/ 19799 w 162674"/>
              <a:gd name="connsiteY1" fmla="*/ 158999 h 216149"/>
              <a:gd name="connsiteX2" fmla="*/ 29324 w 162674"/>
              <a:gd name="connsiteY2" fmla="*/ 22474 h 216149"/>
              <a:gd name="connsiteX3" fmla="*/ 124574 w 162674"/>
              <a:gd name="connsiteY3" fmla="*/ 249 h 216149"/>
              <a:gd name="connsiteX0" fmla="*/ 130382 w 130382"/>
              <a:gd name="connsiteY0" fmla="*/ 212974 h 212974"/>
              <a:gd name="connsiteX1" fmla="*/ 9732 w 130382"/>
              <a:gd name="connsiteY1" fmla="*/ 158999 h 212974"/>
              <a:gd name="connsiteX2" fmla="*/ 19257 w 130382"/>
              <a:gd name="connsiteY2" fmla="*/ 22474 h 212974"/>
              <a:gd name="connsiteX3" fmla="*/ 114507 w 130382"/>
              <a:gd name="connsiteY3" fmla="*/ 249 h 212974"/>
              <a:gd name="connsiteX0" fmla="*/ 130382 w 130382"/>
              <a:gd name="connsiteY0" fmla="*/ 212725 h 212725"/>
              <a:gd name="connsiteX1" fmla="*/ 9732 w 130382"/>
              <a:gd name="connsiteY1" fmla="*/ 158750 h 212725"/>
              <a:gd name="connsiteX2" fmla="*/ 19257 w 130382"/>
              <a:gd name="connsiteY2" fmla="*/ 34925 h 212725"/>
              <a:gd name="connsiteX3" fmla="*/ 114507 w 130382"/>
              <a:gd name="connsiteY3" fmla="*/ 0 h 21272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73663 h 173663"/>
              <a:gd name="connsiteX1" fmla="*/ 8103 w 112878"/>
              <a:gd name="connsiteY1" fmla="*/ 138738 h 173663"/>
              <a:gd name="connsiteX2" fmla="*/ 17628 w 112878"/>
              <a:gd name="connsiteY2" fmla="*/ 14913 h 173663"/>
              <a:gd name="connsiteX3" fmla="*/ 112878 w 112878"/>
              <a:gd name="connsiteY3" fmla="*/ 2213 h 173663"/>
              <a:gd name="connsiteX0" fmla="*/ 112687 w 119037"/>
              <a:gd name="connsiteY0" fmla="*/ 173663 h 173663"/>
              <a:gd name="connsiteX1" fmla="*/ 14262 w 119037"/>
              <a:gd name="connsiteY1" fmla="*/ 138738 h 173663"/>
              <a:gd name="connsiteX2" fmla="*/ 1562 w 119037"/>
              <a:gd name="connsiteY2" fmla="*/ 75238 h 173663"/>
              <a:gd name="connsiteX3" fmla="*/ 23787 w 119037"/>
              <a:gd name="connsiteY3" fmla="*/ 14913 h 173663"/>
              <a:gd name="connsiteX4" fmla="*/ 119037 w 119037"/>
              <a:gd name="connsiteY4" fmla="*/ 2213 h 173663"/>
              <a:gd name="connsiteX0" fmla="*/ 120976 w 127326"/>
              <a:gd name="connsiteY0" fmla="*/ 171450 h 171450"/>
              <a:gd name="connsiteX1" fmla="*/ 22551 w 127326"/>
              <a:gd name="connsiteY1" fmla="*/ 136525 h 171450"/>
              <a:gd name="connsiteX2" fmla="*/ 326 w 127326"/>
              <a:gd name="connsiteY2" fmla="*/ 73025 h 171450"/>
              <a:gd name="connsiteX3" fmla="*/ 32076 w 127326"/>
              <a:gd name="connsiteY3" fmla="*/ 12700 h 171450"/>
              <a:gd name="connsiteX4" fmla="*/ 127326 w 127326"/>
              <a:gd name="connsiteY4" fmla="*/ 0 h 171450"/>
              <a:gd name="connsiteX0" fmla="*/ 101822 w 127222"/>
              <a:gd name="connsiteY0" fmla="*/ 171450 h 171450"/>
              <a:gd name="connsiteX1" fmla="*/ 22447 w 127222"/>
              <a:gd name="connsiteY1" fmla="*/ 136525 h 171450"/>
              <a:gd name="connsiteX2" fmla="*/ 222 w 127222"/>
              <a:gd name="connsiteY2" fmla="*/ 73025 h 171450"/>
              <a:gd name="connsiteX3" fmla="*/ 31972 w 127222"/>
              <a:gd name="connsiteY3" fmla="*/ 12700 h 171450"/>
              <a:gd name="connsiteX4" fmla="*/ 127222 w 127222"/>
              <a:gd name="connsiteY4" fmla="*/ 0 h 171450"/>
              <a:gd name="connsiteX0" fmla="*/ 101822 w 149447"/>
              <a:gd name="connsiteY0" fmla="*/ 164446 h 164446"/>
              <a:gd name="connsiteX1" fmla="*/ 22447 w 149447"/>
              <a:gd name="connsiteY1" fmla="*/ 129521 h 164446"/>
              <a:gd name="connsiteX2" fmla="*/ 222 w 149447"/>
              <a:gd name="connsiteY2" fmla="*/ 66021 h 164446"/>
              <a:gd name="connsiteX3" fmla="*/ 31972 w 149447"/>
              <a:gd name="connsiteY3" fmla="*/ 5696 h 164446"/>
              <a:gd name="connsiteX4" fmla="*/ 149447 w 149447"/>
              <a:gd name="connsiteY4" fmla="*/ 2521 h 164446"/>
              <a:gd name="connsiteX0" fmla="*/ 101822 w 149447"/>
              <a:gd name="connsiteY0" fmla="*/ 168591 h 168591"/>
              <a:gd name="connsiteX1" fmla="*/ 22447 w 149447"/>
              <a:gd name="connsiteY1" fmla="*/ 133666 h 168591"/>
              <a:gd name="connsiteX2" fmla="*/ 222 w 149447"/>
              <a:gd name="connsiteY2" fmla="*/ 70166 h 168591"/>
              <a:gd name="connsiteX3" fmla="*/ 31972 w 149447"/>
              <a:gd name="connsiteY3" fmla="*/ 9841 h 168591"/>
              <a:gd name="connsiteX4" fmla="*/ 149447 w 149447"/>
              <a:gd name="connsiteY4" fmla="*/ 6666 h 168591"/>
              <a:gd name="connsiteX0" fmla="*/ 101822 w 149447"/>
              <a:gd name="connsiteY0" fmla="*/ 165126 h 165126"/>
              <a:gd name="connsiteX1" fmla="*/ 22447 w 149447"/>
              <a:gd name="connsiteY1" fmla="*/ 130201 h 165126"/>
              <a:gd name="connsiteX2" fmla="*/ 222 w 149447"/>
              <a:gd name="connsiteY2" fmla="*/ 76226 h 165126"/>
              <a:gd name="connsiteX3" fmla="*/ 31972 w 149447"/>
              <a:gd name="connsiteY3" fmla="*/ 6376 h 165126"/>
              <a:gd name="connsiteX4" fmla="*/ 149447 w 149447"/>
              <a:gd name="connsiteY4" fmla="*/ 3201 h 165126"/>
              <a:gd name="connsiteX0" fmla="*/ 101600 w 149225"/>
              <a:gd name="connsiteY0" fmla="*/ 165126 h 165126"/>
              <a:gd name="connsiteX1" fmla="*/ 0 w 149225"/>
              <a:gd name="connsiteY1" fmla="*/ 76226 h 165126"/>
              <a:gd name="connsiteX2" fmla="*/ 31750 w 149225"/>
              <a:gd name="connsiteY2" fmla="*/ 6376 h 165126"/>
              <a:gd name="connsiteX3" fmla="*/ 149225 w 149225"/>
              <a:gd name="connsiteY3" fmla="*/ 3201 h 165126"/>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753 w 149378"/>
              <a:gd name="connsiteY0" fmla="*/ 161925 h 161925"/>
              <a:gd name="connsiteX1" fmla="*/ 153 w 149378"/>
              <a:gd name="connsiteY1" fmla="*/ 73025 h 161925"/>
              <a:gd name="connsiteX2" fmla="*/ 149378 w 149378"/>
              <a:gd name="connsiteY2" fmla="*/ 0 h 161925"/>
              <a:gd name="connsiteX0" fmla="*/ 101753 w 149378"/>
              <a:gd name="connsiteY0" fmla="*/ 166762 h 166762"/>
              <a:gd name="connsiteX1" fmla="*/ 153 w 149378"/>
              <a:gd name="connsiteY1" fmla="*/ 77862 h 166762"/>
              <a:gd name="connsiteX2" fmla="*/ 149378 w 149378"/>
              <a:gd name="connsiteY2" fmla="*/ 4837 h 166762"/>
              <a:gd name="connsiteX0" fmla="*/ 101753 w 130328"/>
              <a:gd name="connsiteY0" fmla="*/ 163606 h 163606"/>
              <a:gd name="connsiteX1" fmla="*/ 153 w 130328"/>
              <a:gd name="connsiteY1" fmla="*/ 74706 h 163606"/>
              <a:gd name="connsiteX2" fmla="*/ 130328 w 130328"/>
              <a:gd name="connsiteY2" fmla="*/ 8031 h 163606"/>
              <a:gd name="connsiteX0" fmla="*/ 114433 w 143008"/>
              <a:gd name="connsiteY0" fmla="*/ 167052 h 167052"/>
              <a:gd name="connsiteX1" fmla="*/ 133 w 143008"/>
              <a:gd name="connsiteY1" fmla="*/ 71802 h 167052"/>
              <a:gd name="connsiteX2" fmla="*/ 143008 w 143008"/>
              <a:gd name="connsiteY2" fmla="*/ 11477 h 167052"/>
              <a:gd name="connsiteX0" fmla="*/ 123948 w 142998"/>
              <a:gd name="connsiteY0" fmla="*/ 154352 h 154352"/>
              <a:gd name="connsiteX1" fmla="*/ 123 w 142998"/>
              <a:gd name="connsiteY1" fmla="*/ 71802 h 154352"/>
              <a:gd name="connsiteX2" fmla="*/ 142998 w 142998"/>
              <a:gd name="connsiteY2" fmla="*/ 11477 h 154352"/>
              <a:gd name="connsiteX0" fmla="*/ 123983 w 143033"/>
              <a:gd name="connsiteY0" fmla="*/ 154352 h 159570"/>
              <a:gd name="connsiteX1" fmla="*/ 158 w 143033"/>
              <a:gd name="connsiteY1" fmla="*/ 71802 h 159570"/>
              <a:gd name="connsiteX2" fmla="*/ 143033 w 143033"/>
              <a:gd name="connsiteY2" fmla="*/ 11477 h 159570"/>
              <a:gd name="connsiteX0" fmla="*/ 123989 w 143039"/>
              <a:gd name="connsiteY0" fmla="*/ 154352 h 155356"/>
              <a:gd name="connsiteX1" fmla="*/ 164 w 143039"/>
              <a:gd name="connsiteY1" fmla="*/ 71802 h 155356"/>
              <a:gd name="connsiteX2" fmla="*/ 143039 w 143039"/>
              <a:gd name="connsiteY2" fmla="*/ 11477 h 155356"/>
              <a:gd name="connsiteX0" fmla="*/ 123989 w 143039"/>
              <a:gd name="connsiteY0" fmla="*/ 158838 h 159842"/>
              <a:gd name="connsiteX1" fmla="*/ 164 w 143039"/>
              <a:gd name="connsiteY1" fmla="*/ 76288 h 159842"/>
              <a:gd name="connsiteX2" fmla="*/ 143039 w 143039"/>
              <a:gd name="connsiteY2" fmla="*/ 15963 h 159842"/>
              <a:gd name="connsiteX0" fmla="*/ 143008 w 162058"/>
              <a:gd name="connsiteY0" fmla="*/ 158838 h 159842"/>
              <a:gd name="connsiteX1" fmla="*/ 133 w 162058"/>
              <a:gd name="connsiteY1" fmla="*/ 76288 h 159842"/>
              <a:gd name="connsiteX2" fmla="*/ 162058 w 162058"/>
              <a:gd name="connsiteY2" fmla="*/ 15963 h 159842"/>
              <a:gd name="connsiteX0" fmla="*/ 143008 w 162058"/>
              <a:gd name="connsiteY0" fmla="*/ 148573 h 149577"/>
              <a:gd name="connsiteX1" fmla="*/ 133 w 162058"/>
              <a:gd name="connsiteY1" fmla="*/ 66023 h 149577"/>
              <a:gd name="connsiteX2" fmla="*/ 162058 w 162058"/>
              <a:gd name="connsiteY2" fmla="*/ 5698 h 149577"/>
              <a:gd name="connsiteX0" fmla="*/ 142875 w 161925"/>
              <a:gd name="connsiteY0" fmla="*/ 148573 h 148573"/>
              <a:gd name="connsiteX1" fmla="*/ 0 w 161925"/>
              <a:gd name="connsiteY1" fmla="*/ 66023 h 148573"/>
              <a:gd name="connsiteX2" fmla="*/ 161925 w 161925"/>
              <a:gd name="connsiteY2" fmla="*/ 5698 h 148573"/>
              <a:gd name="connsiteX0" fmla="*/ 143008 w 162058"/>
              <a:gd name="connsiteY0" fmla="*/ 148573 h 154346"/>
              <a:gd name="connsiteX1" fmla="*/ 133 w 162058"/>
              <a:gd name="connsiteY1" fmla="*/ 66023 h 154346"/>
              <a:gd name="connsiteX2" fmla="*/ 162058 w 162058"/>
              <a:gd name="connsiteY2" fmla="*/ 5698 h 154346"/>
              <a:gd name="connsiteX0" fmla="*/ 152523 w 162048"/>
              <a:gd name="connsiteY0" fmla="*/ 164448 h 165627"/>
              <a:gd name="connsiteX1" fmla="*/ 123 w 162048"/>
              <a:gd name="connsiteY1" fmla="*/ 66023 h 165627"/>
              <a:gd name="connsiteX2" fmla="*/ 162048 w 162048"/>
              <a:gd name="connsiteY2" fmla="*/ 5698 h 165627"/>
              <a:gd name="connsiteX0" fmla="*/ 152542 w 162067"/>
              <a:gd name="connsiteY0" fmla="*/ 164448 h 172636"/>
              <a:gd name="connsiteX1" fmla="*/ 142 w 162067"/>
              <a:gd name="connsiteY1" fmla="*/ 66023 h 172636"/>
              <a:gd name="connsiteX2" fmla="*/ 162067 w 162067"/>
              <a:gd name="connsiteY2" fmla="*/ 5698 h 172636"/>
              <a:gd name="connsiteX0" fmla="*/ 149373 w 158898"/>
              <a:gd name="connsiteY0" fmla="*/ 158905 h 172647"/>
              <a:gd name="connsiteX1" fmla="*/ 148 w 158898"/>
              <a:gd name="connsiteY1" fmla="*/ 79530 h 172647"/>
              <a:gd name="connsiteX2" fmla="*/ 158898 w 158898"/>
              <a:gd name="connsiteY2" fmla="*/ 155 h 172647"/>
              <a:gd name="connsiteX0" fmla="*/ 149225 w 158750"/>
              <a:gd name="connsiteY0" fmla="*/ 158905 h 167040"/>
              <a:gd name="connsiteX1" fmla="*/ 0 w 158750"/>
              <a:gd name="connsiteY1" fmla="*/ 79530 h 167040"/>
              <a:gd name="connsiteX2" fmla="*/ 158750 w 158750"/>
              <a:gd name="connsiteY2" fmla="*/ 155 h 167040"/>
              <a:gd name="connsiteX0" fmla="*/ 149225 w 158750"/>
              <a:gd name="connsiteY0" fmla="*/ 158905 h 165254"/>
              <a:gd name="connsiteX1" fmla="*/ 0 w 158750"/>
              <a:gd name="connsiteY1" fmla="*/ 79530 h 165254"/>
              <a:gd name="connsiteX2" fmla="*/ 158750 w 15875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Lst>
            <a:ahLst/>
            <a:cxnLst>
              <a:cxn ang="0">
                <a:pos x="connsiteX0" y="connsiteY0"/>
              </a:cxn>
              <a:cxn ang="0">
                <a:pos x="connsiteX1" y="connsiteY1"/>
              </a:cxn>
              <a:cxn ang="0">
                <a:pos x="connsiteX2" y="connsiteY2"/>
              </a:cxn>
            </a:cxnLst>
            <a:rect l="l" t="t" r="r" b="b"/>
            <a:pathLst>
              <a:path w="152400" h="165254">
                <a:moveTo>
                  <a:pt x="142875" y="158905"/>
                </a:moveTo>
                <a:cubicBezTo>
                  <a:pt x="77258" y="172134"/>
                  <a:pt x="2117" y="172663"/>
                  <a:pt x="0" y="79530"/>
                </a:cubicBezTo>
                <a:cubicBezTo>
                  <a:pt x="4762" y="-17307"/>
                  <a:pt x="89562" y="2669"/>
                  <a:pt x="152400" y="155"/>
                </a:cubicBezTo>
              </a:path>
            </a:pathLst>
          </a:custGeom>
          <a:ln>
            <a:solidFill>
              <a:srgbClr val="FF0000"/>
            </a:solidFill>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86" name="Freeform 85"/>
          <p:cNvSpPr/>
          <p:nvPr/>
        </p:nvSpPr>
        <p:spPr>
          <a:xfrm rot="12658618">
            <a:off x="3500399" y="1711379"/>
            <a:ext cx="361950" cy="450741"/>
          </a:xfrm>
          <a:custGeom>
            <a:avLst/>
            <a:gdLst>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0002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1907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41325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57150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61950 w 361950"/>
              <a:gd name="connsiteY0" fmla="*/ 101600 h 466725"/>
              <a:gd name="connsiteX1" fmla="*/ 212725 w 361950"/>
              <a:gd name="connsiteY1" fmla="*/ 0 h 466725"/>
              <a:gd name="connsiteX2" fmla="*/ 212725 w 361950"/>
              <a:gd name="connsiteY2" fmla="*/ 57150 h 466725"/>
              <a:gd name="connsiteX3" fmla="*/ 0 w 361950"/>
              <a:gd name="connsiteY3" fmla="*/ 238125 h 466725"/>
              <a:gd name="connsiteX4" fmla="*/ 130175 w 361950"/>
              <a:gd name="connsiteY4" fmla="*/ 466725 h 466725"/>
              <a:gd name="connsiteX5" fmla="*/ 327025 w 361950"/>
              <a:gd name="connsiteY5" fmla="*/ 450850 h 466725"/>
              <a:gd name="connsiteX6" fmla="*/ 304800 w 361950"/>
              <a:gd name="connsiteY6" fmla="*/ 358775 h 466725"/>
              <a:gd name="connsiteX7" fmla="*/ 165100 w 361950"/>
              <a:gd name="connsiteY7" fmla="*/ 371475 h 466725"/>
              <a:gd name="connsiteX8" fmla="*/ 82550 w 361950"/>
              <a:gd name="connsiteY8" fmla="*/ 260350 h 466725"/>
              <a:gd name="connsiteX9" fmla="*/ 206375 w 361950"/>
              <a:gd name="connsiteY9" fmla="*/ 152400 h 466725"/>
              <a:gd name="connsiteX10" fmla="*/ 209550 w 361950"/>
              <a:gd name="connsiteY10" fmla="*/ 203200 h 466725"/>
              <a:gd name="connsiteX11" fmla="*/ 361950 w 361950"/>
              <a:gd name="connsiteY11" fmla="*/ 101600 h 46672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34975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47675"/>
              <a:gd name="connsiteX1" fmla="*/ 212725 w 361950"/>
              <a:gd name="connsiteY1" fmla="*/ 0 h 447675"/>
              <a:gd name="connsiteX2" fmla="*/ 212725 w 361950"/>
              <a:gd name="connsiteY2" fmla="*/ 57150 h 447675"/>
              <a:gd name="connsiteX3" fmla="*/ 0 w 361950"/>
              <a:gd name="connsiteY3" fmla="*/ 238125 h 447675"/>
              <a:gd name="connsiteX4" fmla="*/ 142875 w 361950"/>
              <a:gd name="connsiteY4" fmla="*/ 447675 h 447675"/>
              <a:gd name="connsiteX5" fmla="*/ 327025 w 361950"/>
              <a:gd name="connsiteY5" fmla="*/ 434975 h 447675"/>
              <a:gd name="connsiteX6" fmla="*/ 320675 w 361950"/>
              <a:gd name="connsiteY6" fmla="*/ 352425 h 447675"/>
              <a:gd name="connsiteX7" fmla="*/ 165100 w 361950"/>
              <a:gd name="connsiteY7" fmla="*/ 371475 h 447675"/>
              <a:gd name="connsiteX8" fmla="*/ 82550 w 361950"/>
              <a:gd name="connsiteY8" fmla="*/ 241300 h 447675"/>
              <a:gd name="connsiteX9" fmla="*/ 206375 w 361950"/>
              <a:gd name="connsiteY9" fmla="*/ 139700 h 447675"/>
              <a:gd name="connsiteX10" fmla="*/ 209550 w 361950"/>
              <a:gd name="connsiteY10" fmla="*/ 203200 h 447675"/>
              <a:gd name="connsiteX11" fmla="*/ 361950 w 361950"/>
              <a:gd name="connsiteY11" fmla="*/ 101600 h 447675"/>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20675 w 361950"/>
              <a:gd name="connsiteY6" fmla="*/ 352425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1950" h="450741">
                <a:moveTo>
                  <a:pt x="361950" y="101600"/>
                </a:moveTo>
                <a:lnTo>
                  <a:pt x="212725" y="0"/>
                </a:lnTo>
                <a:lnTo>
                  <a:pt x="212725" y="57150"/>
                </a:lnTo>
                <a:cubicBezTo>
                  <a:pt x="186267" y="81492"/>
                  <a:pt x="39158" y="23283"/>
                  <a:pt x="0" y="238125"/>
                </a:cubicBezTo>
                <a:cubicBezTo>
                  <a:pt x="8467" y="393700"/>
                  <a:pt x="61383" y="412750"/>
                  <a:pt x="142875" y="447675"/>
                </a:cubicBezTo>
                <a:cubicBezTo>
                  <a:pt x="246592" y="454025"/>
                  <a:pt x="261408" y="450850"/>
                  <a:pt x="327025" y="434975"/>
                </a:cubicBezTo>
                <a:lnTo>
                  <a:pt x="307975" y="355600"/>
                </a:lnTo>
                <a:cubicBezTo>
                  <a:pt x="227542" y="377825"/>
                  <a:pt x="201083" y="371475"/>
                  <a:pt x="142875" y="361950"/>
                </a:cubicBezTo>
                <a:cubicBezTo>
                  <a:pt x="86783" y="317500"/>
                  <a:pt x="91017" y="320675"/>
                  <a:pt x="82550" y="241300"/>
                </a:cubicBezTo>
                <a:cubicBezTo>
                  <a:pt x="105917" y="138070"/>
                  <a:pt x="176742" y="149225"/>
                  <a:pt x="206375" y="139700"/>
                </a:cubicBezTo>
                <a:lnTo>
                  <a:pt x="209550" y="203200"/>
                </a:lnTo>
                <a:lnTo>
                  <a:pt x="361950" y="101600"/>
                </a:lnTo>
                <a:close/>
              </a:path>
            </a:pathLst>
          </a:custGeom>
          <a:solidFill>
            <a:schemeClr val="bg1"/>
          </a:solidFill>
          <a:ln>
            <a:no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Freeform 86"/>
          <p:cNvSpPr/>
          <p:nvPr/>
        </p:nvSpPr>
        <p:spPr>
          <a:xfrm rot="12658618">
            <a:off x="3560817" y="1754341"/>
            <a:ext cx="278100" cy="313021"/>
          </a:xfrm>
          <a:custGeom>
            <a:avLst/>
            <a:gdLst>
              <a:gd name="connsiteX0" fmla="*/ 210746 w 210746"/>
              <a:gd name="connsiteY0" fmla="*/ 307975 h 307975"/>
              <a:gd name="connsiteX1" fmla="*/ 17071 w 210746"/>
              <a:gd name="connsiteY1" fmla="*/ 228600 h 307975"/>
              <a:gd name="connsiteX2" fmla="*/ 26596 w 210746"/>
              <a:gd name="connsiteY2" fmla="*/ 50800 h 307975"/>
              <a:gd name="connsiteX3" fmla="*/ 166296 w 210746"/>
              <a:gd name="connsiteY3" fmla="*/ 0 h 307975"/>
              <a:gd name="connsiteX0" fmla="*/ 206472 w 206472"/>
              <a:gd name="connsiteY0" fmla="*/ 307975 h 307975"/>
              <a:gd name="connsiteX1" fmla="*/ 19147 w 206472"/>
              <a:gd name="connsiteY1" fmla="*/ 257175 h 307975"/>
              <a:gd name="connsiteX2" fmla="*/ 22322 w 206472"/>
              <a:gd name="connsiteY2" fmla="*/ 50800 h 307975"/>
              <a:gd name="connsiteX3" fmla="*/ 162022 w 206472"/>
              <a:gd name="connsiteY3" fmla="*/ 0 h 307975"/>
              <a:gd name="connsiteX0" fmla="*/ 206472 w 206472"/>
              <a:gd name="connsiteY0" fmla="*/ 307975 h 307975"/>
              <a:gd name="connsiteX1" fmla="*/ 19147 w 206472"/>
              <a:gd name="connsiteY1" fmla="*/ 257175 h 307975"/>
              <a:gd name="connsiteX2" fmla="*/ 22322 w 206472"/>
              <a:gd name="connsiteY2" fmla="*/ 104775 h 307975"/>
              <a:gd name="connsiteX3" fmla="*/ 162022 w 206472"/>
              <a:gd name="connsiteY3" fmla="*/ 0 h 307975"/>
              <a:gd name="connsiteX0" fmla="*/ 206472 w 206472"/>
              <a:gd name="connsiteY0" fmla="*/ 241300 h 241300"/>
              <a:gd name="connsiteX1" fmla="*/ 19147 w 206472"/>
              <a:gd name="connsiteY1" fmla="*/ 190500 h 241300"/>
              <a:gd name="connsiteX2" fmla="*/ 22322 w 206472"/>
              <a:gd name="connsiteY2" fmla="*/ 38100 h 241300"/>
              <a:gd name="connsiteX3" fmla="*/ 162022 w 206472"/>
              <a:gd name="connsiteY3" fmla="*/ 0 h 241300"/>
              <a:gd name="connsiteX0" fmla="*/ 213363 w 213363"/>
              <a:gd name="connsiteY0" fmla="*/ 246317 h 246317"/>
              <a:gd name="connsiteX1" fmla="*/ 26038 w 213363"/>
              <a:gd name="connsiteY1" fmla="*/ 195517 h 246317"/>
              <a:gd name="connsiteX2" fmla="*/ 29213 w 213363"/>
              <a:gd name="connsiteY2" fmla="*/ 43117 h 246317"/>
              <a:gd name="connsiteX3" fmla="*/ 168913 w 213363"/>
              <a:gd name="connsiteY3" fmla="*/ 5017 h 246317"/>
              <a:gd name="connsiteX0" fmla="*/ 159631 w 165981"/>
              <a:gd name="connsiteY0" fmla="*/ 236792 h 236792"/>
              <a:gd name="connsiteX1" fmla="*/ 23106 w 165981"/>
              <a:gd name="connsiteY1" fmla="*/ 195517 h 236792"/>
              <a:gd name="connsiteX2" fmla="*/ 26281 w 165981"/>
              <a:gd name="connsiteY2" fmla="*/ 43117 h 236792"/>
              <a:gd name="connsiteX3" fmla="*/ 165981 w 165981"/>
              <a:gd name="connsiteY3" fmla="*/ 5017 h 236792"/>
              <a:gd name="connsiteX0" fmla="*/ 156303 w 162653"/>
              <a:gd name="connsiteY0" fmla="*/ 231775 h 231775"/>
              <a:gd name="connsiteX1" fmla="*/ 13428 w 162653"/>
              <a:gd name="connsiteY1" fmla="*/ 174625 h 231775"/>
              <a:gd name="connsiteX2" fmla="*/ 22953 w 162653"/>
              <a:gd name="connsiteY2" fmla="*/ 38100 h 231775"/>
              <a:gd name="connsiteX3" fmla="*/ 162653 w 162653"/>
              <a:gd name="connsiteY3" fmla="*/ 0 h 231775"/>
              <a:gd name="connsiteX0" fmla="*/ 164561 w 170911"/>
              <a:gd name="connsiteY0" fmla="*/ 231775 h 231775"/>
              <a:gd name="connsiteX1" fmla="*/ 21686 w 170911"/>
              <a:gd name="connsiteY1" fmla="*/ 174625 h 231775"/>
              <a:gd name="connsiteX2" fmla="*/ 31211 w 170911"/>
              <a:gd name="connsiteY2" fmla="*/ 38100 h 231775"/>
              <a:gd name="connsiteX3" fmla="*/ 170911 w 170911"/>
              <a:gd name="connsiteY3" fmla="*/ 0 h 231775"/>
              <a:gd name="connsiteX0" fmla="*/ 162674 w 162674"/>
              <a:gd name="connsiteY0" fmla="*/ 216149 h 216149"/>
              <a:gd name="connsiteX1" fmla="*/ 19799 w 162674"/>
              <a:gd name="connsiteY1" fmla="*/ 158999 h 216149"/>
              <a:gd name="connsiteX2" fmla="*/ 29324 w 162674"/>
              <a:gd name="connsiteY2" fmla="*/ 22474 h 216149"/>
              <a:gd name="connsiteX3" fmla="*/ 124574 w 162674"/>
              <a:gd name="connsiteY3" fmla="*/ 249 h 216149"/>
              <a:gd name="connsiteX0" fmla="*/ 130382 w 130382"/>
              <a:gd name="connsiteY0" fmla="*/ 212974 h 212974"/>
              <a:gd name="connsiteX1" fmla="*/ 9732 w 130382"/>
              <a:gd name="connsiteY1" fmla="*/ 158999 h 212974"/>
              <a:gd name="connsiteX2" fmla="*/ 19257 w 130382"/>
              <a:gd name="connsiteY2" fmla="*/ 22474 h 212974"/>
              <a:gd name="connsiteX3" fmla="*/ 114507 w 130382"/>
              <a:gd name="connsiteY3" fmla="*/ 249 h 212974"/>
              <a:gd name="connsiteX0" fmla="*/ 130382 w 130382"/>
              <a:gd name="connsiteY0" fmla="*/ 212725 h 212725"/>
              <a:gd name="connsiteX1" fmla="*/ 9732 w 130382"/>
              <a:gd name="connsiteY1" fmla="*/ 158750 h 212725"/>
              <a:gd name="connsiteX2" fmla="*/ 19257 w 130382"/>
              <a:gd name="connsiteY2" fmla="*/ 34925 h 212725"/>
              <a:gd name="connsiteX3" fmla="*/ 114507 w 130382"/>
              <a:gd name="connsiteY3" fmla="*/ 0 h 21272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73663 h 173663"/>
              <a:gd name="connsiteX1" fmla="*/ 8103 w 112878"/>
              <a:gd name="connsiteY1" fmla="*/ 138738 h 173663"/>
              <a:gd name="connsiteX2" fmla="*/ 17628 w 112878"/>
              <a:gd name="connsiteY2" fmla="*/ 14913 h 173663"/>
              <a:gd name="connsiteX3" fmla="*/ 112878 w 112878"/>
              <a:gd name="connsiteY3" fmla="*/ 2213 h 173663"/>
              <a:gd name="connsiteX0" fmla="*/ 112687 w 119037"/>
              <a:gd name="connsiteY0" fmla="*/ 173663 h 173663"/>
              <a:gd name="connsiteX1" fmla="*/ 14262 w 119037"/>
              <a:gd name="connsiteY1" fmla="*/ 138738 h 173663"/>
              <a:gd name="connsiteX2" fmla="*/ 1562 w 119037"/>
              <a:gd name="connsiteY2" fmla="*/ 75238 h 173663"/>
              <a:gd name="connsiteX3" fmla="*/ 23787 w 119037"/>
              <a:gd name="connsiteY3" fmla="*/ 14913 h 173663"/>
              <a:gd name="connsiteX4" fmla="*/ 119037 w 119037"/>
              <a:gd name="connsiteY4" fmla="*/ 2213 h 173663"/>
              <a:gd name="connsiteX0" fmla="*/ 120976 w 127326"/>
              <a:gd name="connsiteY0" fmla="*/ 171450 h 171450"/>
              <a:gd name="connsiteX1" fmla="*/ 22551 w 127326"/>
              <a:gd name="connsiteY1" fmla="*/ 136525 h 171450"/>
              <a:gd name="connsiteX2" fmla="*/ 326 w 127326"/>
              <a:gd name="connsiteY2" fmla="*/ 73025 h 171450"/>
              <a:gd name="connsiteX3" fmla="*/ 32076 w 127326"/>
              <a:gd name="connsiteY3" fmla="*/ 12700 h 171450"/>
              <a:gd name="connsiteX4" fmla="*/ 127326 w 127326"/>
              <a:gd name="connsiteY4" fmla="*/ 0 h 171450"/>
              <a:gd name="connsiteX0" fmla="*/ 101822 w 127222"/>
              <a:gd name="connsiteY0" fmla="*/ 171450 h 171450"/>
              <a:gd name="connsiteX1" fmla="*/ 22447 w 127222"/>
              <a:gd name="connsiteY1" fmla="*/ 136525 h 171450"/>
              <a:gd name="connsiteX2" fmla="*/ 222 w 127222"/>
              <a:gd name="connsiteY2" fmla="*/ 73025 h 171450"/>
              <a:gd name="connsiteX3" fmla="*/ 31972 w 127222"/>
              <a:gd name="connsiteY3" fmla="*/ 12700 h 171450"/>
              <a:gd name="connsiteX4" fmla="*/ 127222 w 127222"/>
              <a:gd name="connsiteY4" fmla="*/ 0 h 171450"/>
              <a:gd name="connsiteX0" fmla="*/ 101822 w 149447"/>
              <a:gd name="connsiteY0" fmla="*/ 164446 h 164446"/>
              <a:gd name="connsiteX1" fmla="*/ 22447 w 149447"/>
              <a:gd name="connsiteY1" fmla="*/ 129521 h 164446"/>
              <a:gd name="connsiteX2" fmla="*/ 222 w 149447"/>
              <a:gd name="connsiteY2" fmla="*/ 66021 h 164446"/>
              <a:gd name="connsiteX3" fmla="*/ 31972 w 149447"/>
              <a:gd name="connsiteY3" fmla="*/ 5696 h 164446"/>
              <a:gd name="connsiteX4" fmla="*/ 149447 w 149447"/>
              <a:gd name="connsiteY4" fmla="*/ 2521 h 164446"/>
              <a:gd name="connsiteX0" fmla="*/ 101822 w 149447"/>
              <a:gd name="connsiteY0" fmla="*/ 168591 h 168591"/>
              <a:gd name="connsiteX1" fmla="*/ 22447 w 149447"/>
              <a:gd name="connsiteY1" fmla="*/ 133666 h 168591"/>
              <a:gd name="connsiteX2" fmla="*/ 222 w 149447"/>
              <a:gd name="connsiteY2" fmla="*/ 70166 h 168591"/>
              <a:gd name="connsiteX3" fmla="*/ 31972 w 149447"/>
              <a:gd name="connsiteY3" fmla="*/ 9841 h 168591"/>
              <a:gd name="connsiteX4" fmla="*/ 149447 w 149447"/>
              <a:gd name="connsiteY4" fmla="*/ 6666 h 168591"/>
              <a:gd name="connsiteX0" fmla="*/ 101822 w 149447"/>
              <a:gd name="connsiteY0" fmla="*/ 165126 h 165126"/>
              <a:gd name="connsiteX1" fmla="*/ 22447 w 149447"/>
              <a:gd name="connsiteY1" fmla="*/ 130201 h 165126"/>
              <a:gd name="connsiteX2" fmla="*/ 222 w 149447"/>
              <a:gd name="connsiteY2" fmla="*/ 76226 h 165126"/>
              <a:gd name="connsiteX3" fmla="*/ 31972 w 149447"/>
              <a:gd name="connsiteY3" fmla="*/ 6376 h 165126"/>
              <a:gd name="connsiteX4" fmla="*/ 149447 w 149447"/>
              <a:gd name="connsiteY4" fmla="*/ 3201 h 165126"/>
              <a:gd name="connsiteX0" fmla="*/ 101600 w 149225"/>
              <a:gd name="connsiteY0" fmla="*/ 165126 h 165126"/>
              <a:gd name="connsiteX1" fmla="*/ 0 w 149225"/>
              <a:gd name="connsiteY1" fmla="*/ 76226 h 165126"/>
              <a:gd name="connsiteX2" fmla="*/ 31750 w 149225"/>
              <a:gd name="connsiteY2" fmla="*/ 6376 h 165126"/>
              <a:gd name="connsiteX3" fmla="*/ 149225 w 149225"/>
              <a:gd name="connsiteY3" fmla="*/ 3201 h 165126"/>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753 w 149378"/>
              <a:gd name="connsiteY0" fmla="*/ 161925 h 161925"/>
              <a:gd name="connsiteX1" fmla="*/ 153 w 149378"/>
              <a:gd name="connsiteY1" fmla="*/ 73025 h 161925"/>
              <a:gd name="connsiteX2" fmla="*/ 149378 w 149378"/>
              <a:gd name="connsiteY2" fmla="*/ 0 h 161925"/>
              <a:gd name="connsiteX0" fmla="*/ 101753 w 149378"/>
              <a:gd name="connsiteY0" fmla="*/ 166762 h 166762"/>
              <a:gd name="connsiteX1" fmla="*/ 153 w 149378"/>
              <a:gd name="connsiteY1" fmla="*/ 77862 h 166762"/>
              <a:gd name="connsiteX2" fmla="*/ 149378 w 149378"/>
              <a:gd name="connsiteY2" fmla="*/ 4837 h 166762"/>
              <a:gd name="connsiteX0" fmla="*/ 101753 w 130328"/>
              <a:gd name="connsiteY0" fmla="*/ 163606 h 163606"/>
              <a:gd name="connsiteX1" fmla="*/ 153 w 130328"/>
              <a:gd name="connsiteY1" fmla="*/ 74706 h 163606"/>
              <a:gd name="connsiteX2" fmla="*/ 130328 w 130328"/>
              <a:gd name="connsiteY2" fmla="*/ 8031 h 163606"/>
              <a:gd name="connsiteX0" fmla="*/ 114433 w 143008"/>
              <a:gd name="connsiteY0" fmla="*/ 167052 h 167052"/>
              <a:gd name="connsiteX1" fmla="*/ 133 w 143008"/>
              <a:gd name="connsiteY1" fmla="*/ 71802 h 167052"/>
              <a:gd name="connsiteX2" fmla="*/ 143008 w 143008"/>
              <a:gd name="connsiteY2" fmla="*/ 11477 h 167052"/>
              <a:gd name="connsiteX0" fmla="*/ 123948 w 142998"/>
              <a:gd name="connsiteY0" fmla="*/ 154352 h 154352"/>
              <a:gd name="connsiteX1" fmla="*/ 123 w 142998"/>
              <a:gd name="connsiteY1" fmla="*/ 71802 h 154352"/>
              <a:gd name="connsiteX2" fmla="*/ 142998 w 142998"/>
              <a:gd name="connsiteY2" fmla="*/ 11477 h 154352"/>
              <a:gd name="connsiteX0" fmla="*/ 123983 w 143033"/>
              <a:gd name="connsiteY0" fmla="*/ 154352 h 159570"/>
              <a:gd name="connsiteX1" fmla="*/ 158 w 143033"/>
              <a:gd name="connsiteY1" fmla="*/ 71802 h 159570"/>
              <a:gd name="connsiteX2" fmla="*/ 143033 w 143033"/>
              <a:gd name="connsiteY2" fmla="*/ 11477 h 159570"/>
              <a:gd name="connsiteX0" fmla="*/ 123989 w 143039"/>
              <a:gd name="connsiteY0" fmla="*/ 154352 h 155356"/>
              <a:gd name="connsiteX1" fmla="*/ 164 w 143039"/>
              <a:gd name="connsiteY1" fmla="*/ 71802 h 155356"/>
              <a:gd name="connsiteX2" fmla="*/ 143039 w 143039"/>
              <a:gd name="connsiteY2" fmla="*/ 11477 h 155356"/>
              <a:gd name="connsiteX0" fmla="*/ 123989 w 143039"/>
              <a:gd name="connsiteY0" fmla="*/ 158838 h 159842"/>
              <a:gd name="connsiteX1" fmla="*/ 164 w 143039"/>
              <a:gd name="connsiteY1" fmla="*/ 76288 h 159842"/>
              <a:gd name="connsiteX2" fmla="*/ 143039 w 143039"/>
              <a:gd name="connsiteY2" fmla="*/ 15963 h 159842"/>
              <a:gd name="connsiteX0" fmla="*/ 143008 w 162058"/>
              <a:gd name="connsiteY0" fmla="*/ 158838 h 159842"/>
              <a:gd name="connsiteX1" fmla="*/ 133 w 162058"/>
              <a:gd name="connsiteY1" fmla="*/ 76288 h 159842"/>
              <a:gd name="connsiteX2" fmla="*/ 162058 w 162058"/>
              <a:gd name="connsiteY2" fmla="*/ 15963 h 159842"/>
              <a:gd name="connsiteX0" fmla="*/ 143008 w 162058"/>
              <a:gd name="connsiteY0" fmla="*/ 148573 h 149577"/>
              <a:gd name="connsiteX1" fmla="*/ 133 w 162058"/>
              <a:gd name="connsiteY1" fmla="*/ 66023 h 149577"/>
              <a:gd name="connsiteX2" fmla="*/ 162058 w 162058"/>
              <a:gd name="connsiteY2" fmla="*/ 5698 h 149577"/>
              <a:gd name="connsiteX0" fmla="*/ 142875 w 161925"/>
              <a:gd name="connsiteY0" fmla="*/ 148573 h 148573"/>
              <a:gd name="connsiteX1" fmla="*/ 0 w 161925"/>
              <a:gd name="connsiteY1" fmla="*/ 66023 h 148573"/>
              <a:gd name="connsiteX2" fmla="*/ 161925 w 161925"/>
              <a:gd name="connsiteY2" fmla="*/ 5698 h 148573"/>
              <a:gd name="connsiteX0" fmla="*/ 143008 w 162058"/>
              <a:gd name="connsiteY0" fmla="*/ 148573 h 154346"/>
              <a:gd name="connsiteX1" fmla="*/ 133 w 162058"/>
              <a:gd name="connsiteY1" fmla="*/ 66023 h 154346"/>
              <a:gd name="connsiteX2" fmla="*/ 162058 w 162058"/>
              <a:gd name="connsiteY2" fmla="*/ 5698 h 154346"/>
              <a:gd name="connsiteX0" fmla="*/ 152523 w 162048"/>
              <a:gd name="connsiteY0" fmla="*/ 164448 h 165627"/>
              <a:gd name="connsiteX1" fmla="*/ 123 w 162048"/>
              <a:gd name="connsiteY1" fmla="*/ 66023 h 165627"/>
              <a:gd name="connsiteX2" fmla="*/ 162048 w 162048"/>
              <a:gd name="connsiteY2" fmla="*/ 5698 h 165627"/>
              <a:gd name="connsiteX0" fmla="*/ 152542 w 162067"/>
              <a:gd name="connsiteY0" fmla="*/ 164448 h 172636"/>
              <a:gd name="connsiteX1" fmla="*/ 142 w 162067"/>
              <a:gd name="connsiteY1" fmla="*/ 66023 h 172636"/>
              <a:gd name="connsiteX2" fmla="*/ 162067 w 162067"/>
              <a:gd name="connsiteY2" fmla="*/ 5698 h 172636"/>
              <a:gd name="connsiteX0" fmla="*/ 149373 w 158898"/>
              <a:gd name="connsiteY0" fmla="*/ 158905 h 172647"/>
              <a:gd name="connsiteX1" fmla="*/ 148 w 158898"/>
              <a:gd name="connsiteY1" fmla="*/ 79530 h 172647"/>
              <a:gd name="connsiteX2" fmla="*/ 158898 w 158898"/>
              <a:gd name="connsiteY2" fmla="*/ 155 h 172647"/>
              <a:gd name="connsiteX0" fmla="*/ 149225 w 158750"/>
              <a:gd name="connsiteY0" fmla="*/ 158905 h 167040"/>
              <a:gd name="connsiteX1" fmla="*/ 0 w 158750"/>
              <a:gd name="connsiteY1" fmla="*/ 79530 h 167040"/>
              <a:gd name="connsiteX2" fmla="*/ 158750 w 158750"/>
              <a:gd name="connsiteY2" fmla="*/ 155 h 167040"/>
              <a:gd name="connsiteX0" fmla="*/ 149225 w 158750"/>
              <a:gd name="connsiteY0" fmla="*/ 158905 h 165254"/>
              <a:gd name="connsiteX1" fmla="*/ 0 w 158750"/>
              <a:gd name="connsiteY1" fmla="*/ 79530 h 165254"/>
              <a:gd name="connsiteX2" fmla="*/ 158750 w 15875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Lst>
            <a:ahLst/>
            <a:cxnLst>
              <a:cxn ang="0">
                <a:pos x="connsiteX0" y="connsiteY0"/>
              </a:cxn>
              <a:cxn ang="0">
                <a:pos x="connsiteX1" y="connsiteY1"/>
              </a:cxn>
              <a:cxn ang="0">
                <a:pos x="connsiteX2" y="connsiteY2"/>
              </a:cxn>
            </a:cxnLst>
            <a:rect l="l" t="t" r="r" b="b"/>
            <a:pathLst>
              <a:path w="152400" h="165254">
                <a:moveTo>
                  <a:pt x="142875" y="158905"/>
                </a:moveTo>
                <a:cubicBezTo>
                  <a:pt x="77258" y="172134"/>
                  <a:pt x="2117" y="172663"/>
                  <a:pt x="0" y="79530"/>
                </a:cubicBezTo>
                <a:cubicBezTo>
                  <a:pt x="4762" y="-17307"/>
                  <a:pt x="89562" y="2669"/>
                  <a:pt x="152400" y="155"/>
                </a:cubicBezTo>
              </a:path>
            </a:pathLst>
          </a:custGeom>
          <a:ln>
            <a:solidFill>
              <a:srgbClr val="FF0000"/>
            </a:solidFill>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20" name="Rectangle 19"/>
          <p:cNvSpPr/>
          <p:nvPr/>
        </p:nvSpPr>
        <p:spPr>
          <a:xfrm>
            <a:off x="925025" y="2629400"/>
            <a:ext cx="804531" cy="1137286"/>
          </a:xfrm>
          <a:prstGeom prst="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6" name="Group 55"/>
          <p:cNvGrpSpPr/>
          <p:nvPr/>
        </p:nvGrpSpPr>
        <p:grpSpPr>
          <a:xfrm>
            <a:off x="1113412" y="2134395"/>
            <a:ext cx="373249" cy="1291429"/>
            <a:chOff x="1113412" y="2134395"/>
            <a:chExt cx="373249" cy="1291429"/>
          </a:xfrm>
        </p:grpSpPr>
        <p:sp>
          <p:nvSpPr>
            <p:cNvPr id="75" name="Freeform 74"/>
            <p:cNvSpPr/>
            <p:nvPr/>
          </p:nvSpPr>
          <p:spPr>
            <a:xfrm>
              <a:off x="1113412" y="2134395"/>
              <a:ext cx="373249" cy="1291429"/>
            </a:xfrm>
            <a:custGeom>
              <a:avLst/>
              <a:gdLst>
                <a:gd name="connsiteX0" fmla="*/ 396875 w 425450"/>
                <a:gd name="connsiteY0" fmla="*/ 869950 h 1254125"/>
                <a:gd name="connsiteX1" fmla="*/ 377825 w 425450"/>
                <a:gd name="connsiteY1" fmla="*/ 803275 h 1254125"/>
                <a:gd name="connsiteX2" fmla="*/ 374650 w 425450"/>
                <a:gd name="connsiteY2" fmla="*/ 711200 h 1254125"/>
                <a:gd name="connsiteX3" fmla="*/ 368300 w 425450"/>
                <a:gd name="connsiteY3" fmla="*/ 631825 h 1254125"/>
                <a:gd name="connsiteX4" fmla="*/ 339725 w 425450"/>
                <a:gd name="connsiteY4" fmla="*/ 517525 h 1254125"/>
                <a:gd name="connsiteX5" fmla="*/ 317500 w 425450"/>
                <a:gd name="connsiteY5" fmla="*/ 476250 h 1254125"/>
                <a:gd name="connsiteX6" fmla="*/ 314325 w 425450"/>
                <a:gd name="connsiteY6" fmla="*/ 412750 h 1254125"/>
                <a:gd name="connsiteX7" fmla="*/ 314325 w 425450"/>
                <a:gd name="connsiteY7" fmla="*/ 352425 h 1254125"/>
                <a:gd name="connsiteX8" fmla="*/ 317500 w 425450"/>
                <a:gd name="connsiteY8" fmla="*/ 257175 h 1254125"/>
                <a:gd name="connsiteX9" fmla="*/ 339725 w 425450"/>
                <a:gd name="connsiteY9" fmla="*/ 187325 h 1254125"/>
                <a:gd name="connsiteX10" fmla="*/ 342900 w 425450"/>
                <a:gd name="connsiteY10" fmla="*/ 120650 h 1254125"/>
                <a:gd name="connsiteX11" fmla="*/ 327025 w 425450"/>
                <a:gd name="connsiteY11" fmla="*/ 76200 h 1254125"/>
                <a:gd name="connsiteX12" fmla="*/ 260350 w 425450"/>
                <a:gd name="connsiteY12" fmla="*/ 3175 h 1254125"/>
                <a:gd name="connsiteX13" fmla="*/ 200025 w 425450"/>
                <a:gd name="connsiteY13" fmla="*/ 0 h 1254125"/>
                <a:gd name="connsiteX14" fmla="*/ 152400 w 425450"/>
                <a:gd name="connsiteY14" fmla="*/ 34925 h 1254125"/>
                <a:gd name="connsiteX15" fmla="*/ 139700 w 425450"/>
                <a:gd name="connsiteY15" fmla="*/ 85725 h 1254125"/>
                <a:gd name="connsiteX16" fmla="*/ 130175 w 425450"/>
                <a:gd name="connsiteY16" fmla="*/ 187325 h 1254125"/>
                <a:gd name="connsiteX17" fmla="*/ 92075 w 425450"/>
                <a:gd name="connsiteY17" fmla="*/ 260350 h 1254125"/>
                <a:gd name="connsiteX18" fmla="*/ 79375 w 425450"/>
                <a:gd name="connsiteY18" fmla="*/ 330200 h 1254125"/>
                <a:gd name="connsiteX19" fmla="*/ 82550 w 425450"/>
                <a:gd name="connsiteY19" fmla="*/ 409575 h 1254125"/>
                <a:gd name="connsiteX20" fmla="*/ 60325 w 425450"/>
                <a:gd name="connsiteY20" fmla="*/ 473075 h 1254125"/>
                <a:gd name="connsiteX21" fmla="*/ 15875 w 425450"/>
                <a:gd name="connsiteY21" fmla="*/ 574675 h 1254125"/>
                <a:gd name="connsiteX22" fmla="*/ 3175 w 425450"/>
                <a:gd name="connsiteY22" fmla="*/ 644525 h 1254125"/>
                <a:gd name="connsiteX23" fmla="*/ 0 w 425450"/>
                <a:gd name="connsiteY23" fmla="*/ 736600 h 1254125"/>
                <a:gd name="connsiteX24" fmla="*/ 15875 w 425450"/>
                <a:gd name="connsiteY24" fmla="*/ 841375 h 1254125"/>
                <a:gd name="connsiteX25" fmla="*/ 60325 w 425450"/>
                <a:gd name="connsiteY25" fmla="*/ 946150 h 1254125"/>
                <a:gd name="connsiteX26" fmla="*/ 69850 w 425450"/>
                <a:gd name="connsiteY26" fmla="*/ 1003300 h 1254125"/>
                <a:gd name="connsiteX27" fmla="*/ 82550 w 425450"/>
                <a:gd name="connsiteY27" fmla="*/ 1079500 h 1254125"/>
                <a:gd name="connsiteX28" fmla="*/ 111125 w 425450"/>
                <a:gd name="connsiteY28" fmla="*/ 1130300 h 1254125"/>
                <a:gd name="connsiteX29" fmla="*/ 174625 w 425450"/>
                <a:gd name="connsiteY29" fmla="*/ 1196975 h 1254125"/>
                <a:gd name="connsiteX30" fmla="*/ 222250 w 425450"/>
                <a:gd name="connsiteY30" fmla="*/ 1212850 h 1254125"/>
                <a:gd name="connsiteX31" fmla="*/ 288925 w 425450"/>
                <a:gd name="connsiteY31" fmla="*/ 1206500 h 1254125"/>
                <a:gd name="connsiteX32" fmla="*/ 327025 w 425450"/>
                <a:gd name="connsiteY32" fmla="*/ 1244600 h 1254125"/>
                <a:gd name="connsiteX33" fmla="*/ 390525 w 425450"/>
                <a:gd name="connsiteY33" fmla="*/ 1254125 h 1254125"/>
                <a:gd name="connsiteX34" fmla="*/ 425450 w 425450"/>
                <a:gd name="connsiteY34" fmla="*/ 1212850 h 1254125"/>
                <a:gd name="connsiteX35" fmla="*/ 422275 w 425450"/>
                <a:gd name="connsiteY35" fmla="*/ 1117600 h 1254125"/>
                <a:gd name="connsiteX36" fmla="*/ 387350 w 425450"/>
                <a:gd name="connsiteY36" fmla="*/ 1019175 h 1254125"/>
                <a:gd name="connsiteX37" fmla="*/ 393700 w 425450"/>
                <a:gd name="connsiteY37" fmla="*/ 942975 h 1254125"/>
                <a:gd name="connsiteX38" fmla="*/ 396875 w 425450"/>
                <a:gd name="connsiteY38" fmla="*/ 869950 h 1254125"/>
                <a:gd name="connsiteX0" fmla="*/ 396875 w 425450"/>
                <a:gd name="connsiteY0" fmla="*/ 869950 h 1254125"/>
                <a:gd name="connsiteX1" fmla="*/ 377825 w 425450"/>
                <a:gd name="connsiteY1" fmla="*/ 803275 h 1254125"/>
                <a:gd name="connsiteX2" fmla="*/ 374650 w 425450"/>
                <a:gd name="connsiteY2" fmla="*/ 711200 h 1254125"/>
                <a:gd name="connsiteX3" fmla="*/ 368300 w 425450"/>
                <a:gd name="connsiteY3" fmla="*/ 631825 h 1254125"/>
                <a:gd name="connsiteX4" fmla="*/ 339725 w 425450"/>
                <a:gd name="connsiteY4" fmla="*/ 517525 h 1254125"/>
                <a:gd name="connsiteX5" fmla="*/ 317500 w 425450"/>
                <a:gd name="connsiteY5" fmla="*/ 476250 h 1254125"/>
                <a:gd name="connsiteX6" fmla="*/ 314325 w 425450"/>
                <a:gd name="connsiteY6" fmla="*/ 412750 h 1254125"/>
                <a:gd name="connsiteX7" fmla="*/ 314325 w 425450"/>
                <a:gd name="connsiteY7" fmla="*/ 352425 h 1254125"/>
                <a:gd name="connsiteX8" fmla="*/ 317500 w 425450"/>
                <a:gd name="connsiteY8" fmla="*/ 257175 h 1254125"/>
                <a:gd name="connsiteX9" fmla="*/ 339725 w 425450"/>
                <a:gd name="connsiteY9" fmla="*/ 187325 h 1254125"/>
                <a:gd name="connsiteX10" fmla="*/ 342900 w 425450"/>
                <a:gd name="connsiteY10" fmla="*/ 120650 h 1254125"/>
                <a:gd name="connsiteX11" fmla="*/ 327025 w 425450"/>
                <a:gd name="connsiteY11" fmla="*/ 76200 h 1254125"/>
                <a:gd name="connsiteX12" fmla="*/ 260350 w 425450"/>
                <a:gd name="connsiteY12" fmla="*/ 3175 h 1254125"/>
                <a:gd name="connsiteX13" fmla="*/ 200025 w 425450"/>
                <a:gd name="connsiteY13" fmla="*/ 0 h 1254125"/>
                <a:gd name="connsiteX14" fmla="*/ 152400 w 425450"/>
                <a:gd name="connsiteY14" fmla="*/ 34925 h 1254125"/>
                <a:gd name="connsiteX15" fmla="*/ 139700 w 425450"/>
                <a:gd name="connsiteY15" fmla="*/ 85725 h 1254125"/>
                <a:gd name="connsiteX16" fmla="*/ 130175 w 425450"/>
                <a:gd name="connsiteY16" fmla="*/ 187325 h 1254125"/>
                <a:gd name="connsiteX17" fmla="*/ 92075 w 425450"/>
                <a:gd name="connsiteY17" fmla="*/ 260350 h 1254125"/>
                <a:gd name="connsiteX18" fmla="*/ 79375 w 425450"/>
                <a:gd name="connsiteY18" fmla="*/ 330200 h 1254125"/>
                <a:gd name="connsiteX19" fmla="*/ 82550 w 425450"/>
                <a:gd name="connsiteY19" fmla="*/ 409575 h 1254125"/>
                <a:gd name="connsiteX20" fmla="*/ 60325 w 425450"/>
                <a:gd name="connsiteY20" fmla="*/ 473075 h 1254125"/>
                <a:gd name="connsiteX21" fmla="*/ 15875 w 425450"/>
                <a:gd name="connsiteY21" fmla="*/ 574675 h 1254125"/>
                <a:gd name="connsiteX22" fmla="*/ 3175 w 425450"/>
                <a:gd name="connsiteY22" fmla="*/ 644525 h 1254125"/>
                <a:gd name="connsiteX23" fmla="*/ 0 w 425450"/>
                <a:gd name="connsiteY23" fmla="*/ 736600 h 1254125"/>
                <a:gd name="connsiteX24" fmla="*/ 15875 w 425450"/>
                <a:gd name="connsiteY24" fmla="*/ 841375 h 1254125"/>
                <a:gd name="connsiteX25" fmla="*/ 60325 w 425450"/>
                <a:gd name="connsiteY25" fmla="*/ 946150 h 1254125"/>
                <a:gd name="connsiteX26" fmla="*/ 69850 w 425450"/>
                <a:gd name="connsiteY26" fmla="*/ 1003300 h 1254125"/>
                <a:gd name="connsiteX27" fmla="*/ 82550 w 425450"/>
                <a:gd name="connsiteY27" fmla="*/ 1079500 h 1254125"/>
                <a:gd name="connsiteX28" fmla="*/ 111125 w 425450"/>
                <a:gd name="connsiteY28" fmla="*/ 1130300 h 1254125"/>
                <a:gd name="connsiteX29" fmla="*/ 190500 w 425450"/>
                <a:gd name="connsiteY29" fmla="*/ 1177925 h 1254125"/>
                <a:gd name="connsiteX30" fmla="*/ 222250 w 425450"/>
                <a:gd name="connsiteY30" fmla="*/ 1212850 h 1254125"/>
                <a:gd name="connsiteX31" fmla="*/ 288925 w 425450"/>
                <a:gd name="connsiteY31" fmla="*/ 1206500 h 1254125"/>
                <a:gd name="connsiteX32" fmla="*/ 327025 w 425450"/>
                <a:gd name="connsiteY32" fmla="*/ 1244600 h 1254125"/>
                <a:gd name="connsiteX33" fmla="*/ 390525 w 425450"/>
                <a:gd name="connsiteY33" fmla="*/ 1254125 h 1254125"/>
                <a:gd name="connsiteX34" fmla="*/ 425450 w 425450"/>
                <a:gd name="connsiteY34" fmla="*/ 1212850 h 1254125"/>
                <a:gd name="connsiteX35" fmla="*/ 422275 w 425450"/>
                <a:gd name="connsiteY35" fmla="*/ 1117600 h 1254125"/>
                <a:gd name="connsiteX36" fmla="*/ 387350 w 425450"/>
                <a:gd name="connsiteY36" fmla="*/ 1019175 h 1254125"/>
                <a:gd name="connsiteX37" fmla="*/ 393700 w 425450"/>
                <a:gd name="connsiteY37" fmla="*/ 942975 h 1254125"/>
                <a:gd name="connsiteX38" fmla="*/ 396875 w 425450"/>
                <a:gd name="connsiteY38" fmla="*/ 869950 h 1254125"/>
                <a:gd name="connsiteX0" fmla="*/ 396875 w 425450"/>
                <a:gd name="connsiteY0" fmla="*/ 869950 h 1254125"/>
                <a:gd name="connsiteX1" fmla="*/ 377825 w 425450"/>
                <a:gd name="connsiteY1" fmla="*/ 803275 h 1254125"/>
                <a:gd name="connsiteX2" fmla="*/ 374650 w 425450"/>
                <a:gd name="connsiteY2" fmla="*/ 711200 h 1254125"/>
                <a:gd name="connsiteX3" fmla="*/ 368300 w 425450"/>
                <a:gd name="connsiteY3" fmla="*/ 631825 h 1254125"/>
                <a:gd name="connsiteX4" fmla="*/ 339725 w 425450"/>
                <a:gd name="connsiteY4" fmla="*/ 517525 h 1254125"/>
                <a:gd name="connsiteX5" fmla="*/ 317500 w 425450"/>
                <a:gd name="connsiteY5" fmla="*/ 476250 h 1254125"/>
                <a:gd name="connsiteX6" fmla="*/ 314325 w 425450"/>
                <a:gd name="connsiteY6" fmla="*/ 412750 h 1254125"/>
                <a:gd name="connsiteX7" fmla="*/ 314325 w 425450"/>
                <a:gd name="connsiteY7" fmla="*/ 352425 h 1254125"/>
                <a:gd name="connsiteX8" fmla="*/ 317500 w 425450"/>
                <a:gd name="connsiteY8" fmla="*/ 257175 h 1254125"/>
                <a:gd name="connsiteX9" fmla="*/ 339725 w 425450"/>
                <a:gd name="connsiteY9" fmla="*/ 187325 h 1254125"/>
                <a:gd name="connsiteX10" fmla="*/ 342900 w 425450"/>
                <a:gd name="connsiteY10" fmla="*/ 120650 h 1254125"/>
                <a:gd name="connsiteX11" fmla="*/ 327025 w 425450"/>
                <a:gd name="connsiteY11" fmla="*/ 76200 h 1254125"/>
                <a:gd name="connsiteX12" fmla="*/ 260350 w 425450"/>
                <a:gd name="connsiteY12" fmla="*/ 3175 h 1254125"/>
                <a:gd name="connsiteX13" fmla="*/ 200025 w 425450"/>
                <a:gd name="connsiteY13" fmla="*/ 0 h 1254125"/>
                <a:gd name="connsiteX14" fmla="*/ 152400 w 425450"/>
                <a:gd name="connsiteY14" fmla="*/ 34925 h 1254125"/>
                <a:gd name="connsiteX15" fmla="*/ 139700 w 425450"/>
                <a:gd name="connsiteY15" fmla="*/ 85725 h 1254125"/>
                <a:gd name="connsiteX16" fmla="*/ 130175 w 425450"/>
                <a:gd name="connsiteY16" fmla="*/ 187325 h 1254125"/>
                <a:gd name="connsiteX17" fmla="*/ 92075 w 425450"/>
                <a:gd name="connsiteY17" fmla="*/ 260350 h 1254125"/>
                <a:gd name="connsiteX18" fmla="*/ 79375 w 425450"/>
                <a:gd name="connsiteY18" fmla="*/ 330200 h 1254125"/>
                <a:gd name="connsiteX19" fmla="*/ 82550 w 425450"/>
                <a:gd name="connsiteY19" fmla="*/ 409575 h 1254125"/>
                <a:gd name="connsiteX20" fmla="*/ 60325 w 425450"/>
                <a:gd name="connsiteY20" fmla="*/ 473075 h 1254125"/>
                <a:gd name="connsiteX21" fmla="*/ 15875 w 425450"/>
                <a:gd name="connsiteY21" fmla="*/ 574675 h 1254125"/>
                <a:gd name="connsiteX22" fmla="*/ 3175 w 425450"/>
                <a:gd name="connsiteY22" fmla="*/ 644525 h 1254125"/>
                <a:gd name="connsiteX23" fmla="*/ 0 w 425450"/>
                <a:gd name="connsiteY23" fmla="*/ 736600 h 1254125"/>
                <a:gd name="connsiteX24" fmla="*/ 15875 w 425450"/>
                <a:gd name="connsiteY24" fmla="*/ 841375 h 1254125"/>
                <a:gd name="connsiteX25" fmla="*/ 60325 w 425450"/>
                <a:gd name="connsiteY25" fmla="*/ 946150 h 1254125"/>
                <a:gd name="connsiteX26" fmla="*/ 69850 w 425450"/>
                <a:gd name="connsiteY26" fmla="*/ 1003300 h 1254125"/>
                <a:gd name="connsiteX27" fmla="*/ 82550 w 425450"/>
                <a:gd name="connsiteY27" fmla="*/ 1079500 h 1254125"/>
                <a:gd name="connsiteX28" fmla="*/ 111125 w 425450"/>
                <a:gd name="connsiteY28" fmla="*/ 1130300 h 1254125"/>
                <a:gd name="connsiteX29" fmla="*/ 190500 w 425450"/>
                <a:gd name="connsiteY29" fmla="*/ 1177925 h 1254125"/>
                <a:gd name="connsiteX30" fmla="*/ 288925 w 425450"/>
                <a:gd name="connsiteY30" fmla="*/ 1206500 h 1254125"/>
                <a:gd name="connsiteX31" fmla="*/ 288925 w 425450"/>
                <a:gd name="connsiteY31" fmla="*/ 1206500 h 1254125"/>
                <a:gd name="connsiteX32" fmla="*/ 327025 w 425450"/>
                <a:gd name="connsiteY32" fmla="*/ 1244600 h 1254125"/>
                <a:gd name="connsiteX33" fmla="*/ 390525 w 425450"/>
                <a:gd name="connsiteY33" fmla="*/ 1254125 h 1254125"/>
                <a:gd name="connsiteX34" fmla="*/ 425450 w 425450"/>
                <a:gd name="connsiteY34" fmla="*/ 1212850 h 1254125"/>
                <a:gd name="connsiteX35" fmla="*/ 422275 w 425450"/>
                <a:gd name="connsiteY35" fmla="*/ 1117600 h 1254125"/>
                <a:gd name="connsiteX36" fmla="*/ 387350 w 425450"/>
                <a:gd name="connsiteY36" fmla="*/ 1019175 h 1254125"/>
                <a:gd name="connsiteX37" fmla="*/ 393700 w 425450"/>
                <a:gd name="connsiteY37" fmla="*/ 942975 h 1254125"/>
                <a:gd name="connsiteX38" fmla="*/ 396875 w 425450"/>
                <a:gd name="connsiteY38" fmla="*/ 869950 h 1254125"/>
                <a:gd name="connsiteX0" fmla="*/ 396875 w 425450"/>
                <a:gd name="connsiteY0" fmla="*/ 869950 h 1244600"/>
                <a:gd name="connsiteX1" fmla="*/ 377825 w 425450"/>
                <a:gd name="connsiteY1" fmla="*/ 803275 h 1244600"/>
                <a:gd name="connsiteX2" fmla="*/ 374650 w 425450"/>
                <a:gd name="connsiteY2" fmla="*/ 711200 h 1244600"/>
                <a:gd name="connsiteX3" fmla="*/ 368300 w 425450"/>
                <a:gd name="connsiteY3" fmla="*/ 631825 h 1244600"/>
                <a:gd name="connsiteX4" fmla="*/ 339725 w 425450"/>
                <a:gd name="connsiteY4" fmla="*/ 517525 h 1244600"/>
                <a:gd name="connsiteX5" fmla="*/ 317500 w 425450"/>
                <a:gd name="connsiteY5" fmla="*/ 476250 h 1244600"/>
                <a:gd name="connsiteX6" fmla="*/ 314325 w 425450"/>
                <a:gd name="connsiteY6" fmla="*/ 412750 h 1244600"/>
                <a:gd name="connsiteX7" fmla="*/ 314325 w 425450"/>
                <a:gd name="connsiteY7" fmla="*/ 352425 h 1244600"/>
                <a:gd name="connsiteX8" fmla="*/ 317500 w 425450"/>
                <a:gd name="connsiteY8" fmla="*/ 257175 h 1244600"/>
                <a:gd name="connsiteX9" fmla="*/ 339725 w 425450"/>
                <a:gd name="connsiteY9" fmla="*/ 187325 h 1244600"/>
                <a:gd name="connsiteX10" fmla="*/ 342900 w 425450"/>
                <a:gd name="connsiteY10" fmla="*/ 120650 h 1244600"/>
                <a:gd name="connsiteX11" fmla="*/ 327025 w 425450"/>
                <a:gd name="connsiteY11" fmla="*/ 76200 h 1244600"/>
                <a:gd name="connsiteX12" fmla="*/ 260350 w 425450"/>
                <a:gd name="connsiteY12" fmla="*/ 3175 h 1244600"/>
                <a:gd name="connsiteX13" fmla="*/ 200025 w 425450"/>
                <a:gd name="connsiteY13" fmla="*/ 0 h 1244600"/>
                <a:gd name="connsiteX14" fmla="*/ 152400 w 425450"/>
                <a:gd name="connsiteY14" fmla="*/ 34925 h 1244600"/>
                <a:gd name="connsiteX15" fmla="*/ 139700 w 425450"/>
                <a:gd name="connsiteY15" fmla="*/ 85725 h 1244600"/>
                <a:gd name="connsiteX16" fmla="*/ 130175 w 425450"/>
                <a:gd name="connsiteY16" fmla="*/ 187325 h 1244600"/>
                <a:gd name="connsiteX17" fmla="*/ 92075 w 425450"/>
                <a:gd name="connsiteY17" fmla="*/ 260350 h 1244600"/>
                <a:gd name="connsiteX18" fmla="*/ 79375 w 425450"/>
                <a:gd name="connsiteY18" fmla="*/ 330200 h 1244600"/>
                <a:gd name="connsiteX19" fmla="*/ 82550 w 425450"/>
                <a:gd name="connsiteY19" fmla="*/ 409575 h 1244600"/>
                <a:gd name="connsiteX20" fmla="*/ 60325 w 425450"/>
                <a:gd name="connsiteY20" fmla="*/ 473075 h 1244600"/>
                <a:gd name="connsiteX21" fmla="*/ 15875 w 425450"/>
                <a:gd name="connsiteY21" fmla="*/ 574675 h 1244600"/>
                <a:gd name="connsiteX22" fmla="*/ 3175 w 425450"/>
                <a:gd name="connsiteY22" fmla="*/ 644525 h 1244600"/>
                <a:gd name="connsiteX23" fmla="*/ 0 w 425450"/>
                <a:gd name="connsiteY23" fmla="*/ 736600 h 1244600"/>
                <a:gd name="connsiteX24" fmla="*/ 15875 w 425450"/>
                <a:gd name="connsiteY24" fmla="*/ 841375 h 1244600"/>
                <a:gd name="connsiteX25" fmla="*/ 60325 w 425450"/>
                <a:gd name="connsiteY25" fmla="*/ 946150 h 1244600"/>
                <a:gd name="connsiteX26" fmla="*/ 69850 w 425450"/>
                <a:gd name="connsiteY26" fmla="*/ 1003300 h 1244600"/>
                <a:gd name="connsiteX27" fmla="*/ 82550 w 425450"/>
                <a:gd name="connsiteY27" fmla="*/ 1079500 h 1244600"/>
                <a:gd name="connsiteX28" fmla="*/ 111125 w 425450"/>
                <a:gd name="connsiteY28" fmla="*/ 1130300 h 1244600"/>
                <a:gd name="connsiteX29" fmla="*/ 190500 w 425450"/>
                <a:gd name="connsiteY29" fmla="*/ 1177925 h 1244600"/>
                <a:gd name="connsiteX30" fmla="*/ 288925 w 425450"/>
                <a:gd name="connsiteY30" fmla="*/ 1206500 h 1244600"/>
                <a:gd name="connsiteX31" fmla="*/ 288925 w 425450"/>
                <a:gd name="connsiteY31" fmla="*/ 1206500 h 1244600"/>
                <a:gd name="connsiteX32" fmla="*/ 327025 w 425450"/>
                <a:gd name="connsiteY32" fmla="*/ 1244600 h 1244600"/>
                <a:gd name="connsiteX33" fmla="*/ 425450 w 425450"/>
                <a:gd name="connsiteY33" fmla="*/ 1212850 h 1244600"/>
                <a:gd name="connsiteX34" fmla="*/ 422275 w 425450"/>
                <a:gd name="connsiteY34" fmla="*/ 1117600 h 1244600"/>
                <a:gd name="connsiteX35" fmla="*/ 387350 w 425450"/>
                <a:gd name="connsiteY35" fmla="*/ 1019175 h 1244600"/>
                <a:gd name="connsiteX36" fmla="*/ 393700 w 425450"/>
                <a:gd name="connsiteY36" fmla="*/ 942975 h 1244600"/>
                <a:gd name="connsiteX37" fmla="*/ 396875 w 425450"/>
                <a:gd name="connsiteY37" fmla="*/ 869950 h 1244600"/>
                <a:gd name="connsiteX0" fmla="*/ 396875 w 425450"/>
                <a:gd name="connsiteY0" fmla="*/ 869950 h 1212850"/>
                <a:gd name="connsiteX1" fmla="*/ 377825 w 425450"/>
                <a:gd name="connsiteY1" fmla="*/ 803275 h 1212850"/>
                <a:gd name="connsiteX2" fmla="*/ 374650 w 425450"/>
                <a:gd name="connsiteY2" fmla="*/ 711200 h 1212850"/>
                <a:gd name="connsiteX3" fmla="*/ 368300 w 425450"/>
                <a:gd name="connsiteY3" fmla="*/ 631825 h 1212850"/>
                <a:gd name="connsiteX4" fmla="*/ 339725 w 425450"/>
                <a:gd name="connsiteY4" fmla="*/ 517525 h 1212850"/>
                <a:gd name="connsiteX5" fmla="*/ 317500 w 425450"/>
                <a:gd name="connsiteY5" fmla="*/ 476250 h 1212850"/>
                <a:gd name="connsiteX6" fmla="*/ 314325 w 425450"/>
                <a:gd name="connsiteY6" fmla="*/ 412750 h 1212850"/>
                <a:gd name="connsiteX7" fmla="*/ 314325 w 425450"/>
                <a:gd name="connsiteY7" fmla="*/ 352425 h 1212850"/>
                <a:gd name="connsiteX8" fmla="*/ 317500 w 425450"/>
                <a:gd name="connsiteY8" fmla="*/ 257175 h 1212850"/>
                <a:gd name="connsiteX9" fmla="*/ 339725 w 425450"/>
                <a:gd name="connsiteY9" fmla="*/ 187325 h 1212850"/>
                <a:gd name="connsiteX10" fmla="*/ 342900 w 425450"/>
                <a:gd name="connsiteY10" fmla="*/ 120650 h 1212850"/>
                <a:gd name="connsiteX11" fmla="*/ 327025 w 425450"/>
                <a:gd name="connsiteY11" fmla="*/ 76200 h 1212850"/>
                <a:gd name="connsiteX12" fmla="*/ 260350 w 425450"/>
                <a:gd name="connsiteY12" fmla="*/ 3175 h 1212850"/>
                <a:gd name="connsiteX13" fmla="*/ 200025 w 425450"/>
                <a:gd name="connsiteY13" fmla="*/ 0 h 1212850"/>
                <a:gd name="connsiteX14" fmla="*/ 152400 w 425450"/>
                <a:gd name="connsiteY14" fmla="*/ 34925 h 1212850"/>
                <a:gd name="connsiteX15" fmla="*/ 139700 w 425450"/>
                <a:gd name="connsiteY15" fmla="*/ 85725 h 1212850"/>
                <a:gd name="connsiteX16" fmla="*/ 130175 w 425450"/>
                <a:gd name="connsiteY16" fmla="*/ 187325 h 1212850"/>
                <a:gd name="connsiteX17" fmla="*/ 92075 w 425450"/>
                <a:gd name="connsiteY17" fmla="*/ 260350 h 1212850"/>
                <a:gd name="connsiteX18" fmla="*/ 79375 w 425450"/>
                <a:gd name="connsiteY18" fmla="*/ 330200 h 1212850"/>
                <a:gd name="connsiteX19" fmla="*/ 82550 w 425450"/>
                <a:gd name="connsiteY19" fmla="*/ 409575 h 1212850"/>
                <a:gd name="connsiteX20" fmla="*/ 60325 w 425450"/>
                <a:gd name="connsiteY20" fmla="*/ 473075 h 1212850"/>
                <a:gd name="connsiteX21" fmla="*/ 15875 w 425450"/>
                <a:gd name="connsiteY21" fmla="*/ 574675 h 1212850"/>
                <a:gd name="connsiteX22" fmla="*/ 3175 w 425450"/>
                <a:gd name="connsiteY22" fmla="*/ 644525 h 1212850"/>
                <a:gd name="connsiteX23" fmla="*/ 0 w 425450"/>
                <a:gd name="connsiteY23" fmla="*/ 736600 h 1212850"/>
                <a:gd name="connsiteX24" fmla="*/ 15875 w 425450"/>
                <a:gd name="connsiteY24" fmla="*/ 841375 h 1212850"/>
                <a:gd name="connsiteX25" fmla="*/ 60325 w 425450"/>
                <a:gd name="connsiteY25" fmla="*/ 946150 h 1212850"/>
                <a:gd name="connsiteX26" fmla="*/ 69850 w 425450"/>
                <a:gd name="connsiteY26" fmla="*/ 1003300 h 1212850"/>
                <a:gd name="connsiteX27" fmla="*/ 82550 w 425450"/>
                <a:gd name="connsiteY27" fmla="*/ 1079500 h 1212850"/>
                <a:gd name="connsiteX28" fmla="*/ 111125 w 425450"/>
                <a:gd name="connsiteY28" fmla="*/ 1130300 h 1212850"/>
                <a:gd name="connsiteX29" fmla="*/ 190500 w 425450"/>
                <a:gd name="connsiteY29" fmla="*/ 1177925 h 1212850"/>
                <a:gd name="connsiteX30" fmla="*/ 288925 w 425450"/>
                <a:gd name="connsiteY30" fmla="*/ 1206500 h 1212850"/>
                <a:gd name="connsiteX31" fmla="*/ 288925 w 425450"/>
                <a:gd name="connsiteY31" fmla="*/ 1206500 h 1212850"/>
                <a:gd name="connsiteX32" fmla="*/ 425450 w 425450"/>
                <a:gd name="connsiteY32" fmla="*/ 1212850 h 1212850"/>
                <a:gd name="connsiteX33" fmla="*/ 422275 w 425450"/>
                <a:gd name="connsiteY33" fmla="*/ 1117600 h 1212850"/>
                <a:gd name="connsiteX34" fmla="*/ 387350 w 425450"/>
                <a:gd name="connsiteY34" fmla="*/ 1019175 h 1212850"/>
                <a:gd name="connsiteX35" fmla="*/ 393700 w 425450"/>
                <a:gd name="connsiteY35" fmla="*/ 942975 h 1212850"/>
                <a:gd name="connsiteX36" fmla="*/ 396875 w 425450"/>
                <a:gd name="connsiteY36" fmla="*/ 869950 h 1212850"/>
                <a:gd name="connsiteX0" fmla="*/ 396875 w 422275"/>
                <a:gd name="connsiteY0" fmla="*/ 869950 h 1206500"/>
                <a:gd name="connsiteX1" fmla="*/ 377825 w 422275"/>
                <a:gd name="connsiteY1" fmla="*/ 803275 h 1206500"/>
                <a:gd name="connsiteX2" fmla="*/ 374650 w 422275"/>
                <a:gd name="connsiteY2" fmla="*/ 711200 h 1206500"/>
                <a:gd name="connsiteX3" fmla="*/ 368300 w 422275"/>
                <a:gd name="connsiteY3" fmla="*/ 631825 h 1206500"/>
                <a:gd name="connsiteX4" fmla="*/ 339725 w 422275"/>
                <a:gd name="connsiteY4" fmla="*/ 517525 h 1206500"/>
                <a:gd name="connsiteX5" fmla="*/ 317500 w 422275"/>
                <a:gd name="connsiteY5" fmla="*/ 476250 h 1206500"/>
                <a:gd name="connsiteX6" fmla="*/ 314325 w 422275"/>
                <a:gd name="connsiteY6" fmla="*/ 412750 h 1206500"/>
                <a:gd name="connsiteX7" fmla="*/ 314325 w 422275"/>
                <a:gd name="connsiteY7" fmla="*/ 352425 h 1206500"/>
                <a:gd name="connsiteX8" fmla="*/ 317500 w 422275"/>
                <a:gd name="connsiteY8" fmla="*/ 257175 h 1206500"/>
                <a:gd name="connsiteX9" fmla="*/ 339725 w 422275"/>
                <a:gd name="connsiteY9" fmla="*/ 187325 h 1206500"/>
                <a:gd name="connsiteX10" fmla="*/ 342900 w 422275"/>
                <a:gd name="connsiteY10" fmla="*/ 120650 h 1206500"/>
                <a:gd name="connsiteX11" fmla="*/ 327025 w 422275"/>
                <a:gd name="connsiteY11" fmla="*/ 76200 h 1206500"/>
                <a:gd name="connsiteX12" fmla="*/ 260350 w 422275"/>
                <a:gd name="connsiteY12" fmla="*/ 3175 h 1206500"/>
                <a:gd name="connsiteX13" fmla="*/ 200025 w 422275"/>
                <a:gd name="connsiteY13" fmla="*/ 0 h 1206500"/>
                <a:gd name="connsiteX14" fmla="*/ 152400 w 422275"/>
                <a:gd name="connsiteY14" fmla="*/ 34925 h 1206500"/>
                <a:gd name="connsiteX15" fmla="*/ 139700 w 422275"/>
                <a:gd name="connsiteY15" fmla="*/ 85725 h 1206500"/>
                <a:gd name="connsiteX16" fmla="*/ 130175 w 422275"/>
                <a:gd name="connsiteY16" fmla="*/ 187325 h 1206500"/>
                <a:gd name="connsiteX17" fmla="*/ 92075 w 422275"/>
                <a:gd name="connsiteY17" fmla="*/ 260350 h 1206500"/>
                <a:gd name="connsiteX18" fmla="*/ 79375 w 422275"/>
                <a:gd name="connsiteY18" fmla="*/ 330200 h 1206500"/>
                <a:gd name="connsiteX19" fmla="*/ 82550 w 422275"/>
                <a:gd name="connsiteY19" fmla="*/ 409575 h 1206500"/>
                <a:gd name="connsiteX20" fmla="*/ 60325 w 422275"/>
                <a:gd name="connsiteY20" fmla="*/ 473075 h 1206500"/>
                <a:gd name="connsiteX21" fmla="*/ 15875 w 422275"/>
                <a:gd name="connsiteY21" fmla="*/ 574675 h 1206500"/>
                <a:gd name="connsiteX22" fmla="*/ 3175 w 422275"/>
                <a:gd name="connsiteY22" fmla="*/ 644525 h 1206500"/>
                <a:gd name="connsiteX23" fmla="*/ 0 w 422275"/>
                <a:gd name="connsiteY23" fmla="*/ 736600 h 1206500"/>
                <a:gd name="connsiteX24" fmla="*/ 15875 w 422275"/>
                <a:gd name="connsiteY24" fmla="*/ 841375 h 1206500"/>
                <a:gd name="connsiteX25" fmla="*/ 60325 w 422275"/>
                <a:gd name="connsiteY25" fmla="*/ 946150 h 1206500"/>
                <a:gd name="connsiteX26" fmla="*/ 69850 w 422275"/>
                <a:gd name="connsiteY26" fmla="*/ 1003300 h 1206500"/>
                <a:gd name="connsiteX27" fmla="*/ 82550 w 422275"/>
                <a:gd name="connsiteY27" fmla="*/ 1079500 h 1206500"/>
                <a:gd name="connsiteX28" fmla="*/ 111125 w 422275"/>
                <a:gd name="connsiteY28" fmla="*/ 1130300 h 1206500"/>
                <a:gd name="connsiteX29" fmla="*/ 190500 w 422275"/>
                <a:gd name="connsiteY29" fmla="*/ 1177925 h 1206500"/>
                <a:gd name="connsiteX30" fmla="*/ 288925 w 422275"/>
                <a:gd name="connsiteY30" fmla="*/ 1206500 h 1206500"/>
                <a:gd name="connsiteX31" fmla="*/ 288925 w 422275"/>
                <a:gd name="connsiteY31" fmla="*/ 1206500 h 1206500"/>
                <a:gd name="connsiteX32" fmla="*/ 422275 w 422275"/>
                <a:gd name="connsiteY32" fmla="*/ 1117600 h 1206500"/>
                <a:gd name="connsiteX33" fmla="*/ 387350 w 422275"/>
                <a:gd name="connsiteY33" fmla="*/ 1019175 h 1206500"/>
                <a:gd name="connsiteX34" fmla="*/ 393700 w 422275"/>
                <a:gd name="connsiteY34" fmla="*/ 942975 h 1206500"/>
                <a:gd name="connsiteX35" fmla="*/ 396875 w 422275"/>
                <a:gd name="connsiteY35"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82550 w 396875"/>
                <a:gd name="connsiteY27" fmla="*/ 1079500 h 1206500"/>
                <a:gd name="connsiteX28" fmla="*/ 111125 w 396875"/>
                <a:gd name="connsiteY28" fmla="*/ 1130300 h 1206500"/>
                <a:gd name="connsiteX29" fmla="*/ 190500 w 396875"/>
                <a:gd name="connsiteY29" fmla="*/ 1177925 h 1206500"/>
                <a:gd name="connsiteX30" fmla="*/ 288925 w 396875"/>
                <a:gd name="connsiteY30" fmla="*/ 1206500 h 1206500"/>
                <a:gd name="connsiteX31" fmla="*/ 288925 w 396875"/>
                <a:gd name="connsiteY31" fmla="*/ 1206500 h 1206500"/>
                <a:gd name="connsiteX32" fmla="*/ 381000 w 396875"/>
                <a:gd name="connsiteY32" fmla="*/ 1111250 h 1206500"/>
                <a:gd name="connsiteX33" fmla="*/ 387350 w 396875"/>
                <a:gd name="connsiteY33" fmla="*/ 1019175 h 1206500"/>
                <a:gd name="connsiteX34" fmla="*/ 393700 w 396875"/>
                <a:gd name="connsiteY34" fmla="*/ 942975 h 1206500"/>
                <a:gd name="connsiteX35" fmla="*/ 396875 w 396875"/>
                <a:gd name="connsiteY35"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82550 w 396875"/>
                <a:gd name="connsiteY27" fmla="*/ 1079500 h 1206500"/>
                <a:gd name="connsiteX28" fmla="*/ 190500 w 396875"/>
                <a:gd name="connsiteY28" fmla="*/ 1177925 h 1206500"/>
                <a:gd name="connsiteX29" fmla="*/ 288925 w 396875"/>
                <a:gd name="connsiteY29" fmla="*/ 1206500 h 1206500"/>
                <a:gd name="connsiteX30" fmla="*/ 288925 w 396875"/>
                <a:gd name="connsiteY30" fmla="*/ 1206500 h 1206500"/>
                <a:gd name="connsiteX31" fmla="*/ 381000 w 396875"/>
                <a:gd name="connsiteY31" fmla="*/ 1111250 h 1206500"/>
                <a:gd name="connsiteX32" fmla="*/ 387350 w 396875"/>
                <a:gd name="connsiteY32" fmla="*/ 1019175 h 1206500"/>
                <a:gd name="connsiteX33" fmla="*/ 393700 w 396875"/>
                <a:gd name="connsiteY33" fmla="*/ 942975 h 1206500"/>
                <a:gd name="connsiteX34" fmla="*/ 396875 w 396875"/>
                <a:gd name="connsiteY34"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82550 w 396875"/>
                <a:gd name="connsiteY27" fmla="*/ 1079500 h 1206500"/>
                <a:gd name="connsiteX28" fmla="*/ 196850 w 396875"/>
                <a:gd name="connsiteY28" fmla="*/ 1127125 h 1206500"/>
                <a:gd name="connsiteX29" fmla="*/ 288925 w 396875"/>
                <a:gd name="connsiteY29" fmla="*/ 1206500 h 1206500"/>
                <a:gd name="connsiteX30" fmla="*/ 288925 w 396875"/>
                <a:gd name="connsiteY30" fmla="*/ 1206500 h 1206500"/>
                <a:gd name="connsiteX31" fmla="*/ 381000 w 396875"/>
                <a:gd name="connsiteY31" fmla="*/ 1111250 h 1206500"/>
                <a:gd name="connsiteX32" fmla="*/ 387350 w 396875"/>
                <a:gd name="connsiteY32" fmla="*/ 1019175 h 1206500"/>
                <a:gd name="connsiteX33" fmla="*/ 393700 w 396875"/>
                <a:gd name="connsiteY33" fmla="*/ 942975 h 1206500"/>
                <a:gd name="connsiteX34" fmla="*/ 396875 w 396875"/>
                <a:gd name="connsiteY34"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136525 w 396875"/>
                <a:gd name="connsiteY27" fmla="*/ 1057275 h 1206500"/>
                <a:gd name="connsiteX28" fmla="*/ 196850 w 396875"/>
                <a:gd name="connsiteY28" fmla="*/ 1127125 h 1206500"/>
                <a:gd name="connsiteX29" fmla="*/ 288925 w 396875"/>
                <a:gd name="connsiteY29" fmla="*/ 1206500 h 1206500"/>
                <a:gd name="connsiteX30" fmla="*/ 288925 w 396875"/>
                <a:gd name="connsiteY30" fmla="*/ 1206500 h 1206500"/>
                <a:gd name="connsiteX31" fmla="*/ 381000 w 396875"/>
                <a:gd name="connsiteY31" fmla="*/ 1111250 h 1206500"/>
                <a:gd name="connsiteX32" fmla="*/ 387350 w 396875"/>
                <a:gd name="connsiteY32" fmla="*/ 1019175 h 1206500"/>
                <a:gd name="connsiteX33" fmla="*/ 393700 w 396875"/>
                <a:gd name="connsiteY33" fmla="*/ 942975 h 1206500"/>
                <a:gd name="connsiteX34" fmla="*/ 396875 w 396875"/>
                <a:gd name="connsiteY34"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136525 w 396875"/>
                <a:gd name="connsiteY27" fmla="*/ 1057275 h 1206500"/>
                <a:gd name="connsiteX28" fmla="*/ 196850 w 396875"/>
                <a:gd name="connsiteY28" fmla="*/ 1127125 h 1206500"/>
                <a:gd name="connsiteX29" fmla="*/ 288925 w 396875"/>
                <a:gd name="connsiteY29" fmla="*/ 1206500 h 1206500"/>
                <a:gd name="connsiteX30" fmla="*/ 311150 w 396875"/>
                <a:gd name="connsiteY30" fmla="*/ 1177925 h 1206500"/>
                <a:gd name="connsiteX31" fmla="*/ 381000 w 396875"/>
                <a:gd name="connsiteY31" fmla="*/ 1111250 h 1206500"/>
                <a:gd name="connsiteX32" fmla="*/ 387350 w 396875"/>
                <a:gd name="connsiteY32" fmla="*/ 1019175 h 1206500"/>
                <a:gd name="connsiteX33" fmla="*/ 393700 w 396875"/>
                <a:gd name="connsiteY33" fmla="*/ 942975 h 1206500"/>
                <a:gd name="connsiteX34" fmla="*/ 396875 w 396875"/>
                <a:gd name="connsiteY34" fmla="*/ 869950 h 1206500"/>
                <a:gd name="connsiteX0" fmla="*/ 396875 w 396875"/>
                <a:gd name="connsiteY0" fmla="*/ 869950 h 1177925"/>
                <a:gd name="connsiteX1" fmla="*/ 377825 w 396875"/>
                <a:gd name="connsiteY1" fmla="*/ 803275 h 1177925"/>
                <a:gd name="connsiteX2" fmla="*/ 374650 w 396875"/>
                <a:gd name="connsiteY2" fmla="*/ 711200 h 1177925"/>
                <a:gd name="connsiteX3" fmla="*/ 368300 w 396875"/>
                <a:gd name="connsiteY3" fmla="*/ 631825 h 1177925"/>
                <a:gd name="connsiteX4" fmla="*/ 339725 w 396875"/>
                <a:gd name="connsiteY4" fmla="*/ 517525 h 1177925"/>
                <a:gd name="connsiteX5" fmla="*/ 317500 w 396875"/>
                <a:gd name="connsiteY5" fmla="*/ 476250 h 1177925"/>
                <a:gd name="connsiteX6" fmla="*/ 314325 w 396875"/>
                <a:gd name="connsiteY6" fmla="*/ 412750 h 1177925"/>
                <a:gd name="connsiteX7" fmla="*/ 314325 w 396875"/>
                <a:gd name="connsiteY7" fmla="*/ 352425 h 1177925"/>
                <a:gd name="connsiteX8" fmla="*/ 317500 w 396875"/>
                <a:gd name="connsiteY8" fmla="*/ 257175 h 1177925"/>
                <a:gd name="connsiteX9" fmla="*/ 339725 w 396875"/>
                <a:gd name="connsiteY9" fmla="*/ 187325 h 1177925"/>
                <a:gd name="connsiteX10" fmla="*/ 342900 w 396875"/>
                <a:gd name="connsiteY10" fmla="*/ 120650 h 1177925"/>
                <a:gd name="connsiteX11" fmla="*/ 327025 w 396875"/>
                <a:gd name="connsiteY11" fmla="*/ 76200 h 1177925"/>
                <a:gd name="connsiteX12" fmla="*/ 260350 w 396875"/>
                <a:gd name="connsiteY12" fmla="*/ 3175 h 1177925"/>
                <a:gd name="connsiteX13" fmla="*/ 200025 w 396875"/>
                <a:gd name="connsiteY13" fmla="*/ 0 h 1177925"/>
                <a:gd name="connsiteX14" fmla="*/ 152400 w 396875"/>
                <a:gd name="connsiteY14" fmla="*/ 34925 h 1177925"/>
                <a:gd name="connsiteX15" fmla="*/ 139700 w 396875"/>
                <a:gd name="connsiteY15" fmla="*/ 85725 h 1177925"/>
                <a:gd name="connsiteX16" fmla="*/ 130175 w 396875"/>
                <a:gd name="connsiteY16" fmla="*/ 187325 h 1177925"/>
                <a:gd name="connsiteX17" fmla="*/ 92075 w 396875"/>
                <a:gd name="connsiteY17" fmla="*/ 260350 h 1177925"/>
                <a:gd name="connsiteX18" fmla="*/ 79375 w 396875"/>
                <a:gd name="connsiteY18" fmla="*/ 330200 h 1177925"/>
                <a:gd name="connsiteX19" fmla="*/ 82550 w 396875"/>
                <a:gd name="connsiteY19" fmla="*/ 409575 h 1177925"/>
                <a:gd name="connsiteX20" fmla="*/ 60325 w 396875"/>
                <a:gd name="connsiteY20" fmla="*/ 473075 h 1177925"/>
                <a:gd name="connsiteX21" fmla="*/ 15875 w 396875"/>
                <a:gd name="connsiteY21" fmla="*/ 574675 h 1177925"/>
                <a:gd name="connsiteX22" fmla="*/ 3175 w 396875"/>
                <a:gd name="connsiteY22" fmla="*/ 644525 h 1177925"/>
                <a:gd name="connsiteX23" fmla="*/ 0 w 396875"/>
                <a:gd name="connsiteY23" fmla="*/ 736600 h 1177925"/>
                <a:gd name="connsiteX24" fmla="*/ 15875 w 396875"/>
                <a:gd name="connsiteY24" fmla="*/ 841375 h 1177925"/>
                <a:gd name="connsiteX25" fmla="*/ 60325 w 396875"/>
                <a:gd name="connsiteY25" fmla="*/ 946150 h 1177925"/>
                <a:gd name="connsiteX26" fmla="*/ 69850 w 396875"/>
                <a:gd name="connsiteY26" fmla="*/ 1003300 h 1177925"/>
                <a:gd name="connsiteX27" fmla="*/ 136525 w 396875"/>
                <a:gd name="connsiteY27" fmla="*/ 1057275 h 1177925"/>
                <a:gd name="connsiteX28" fmla="*/ 196850 w 396875"/>
                <a:gd name="connsiteY28" fmla="*/ 1127125 h 1177925"/>
                <a:gd name="connsiteX29" fmla="*/ 247650 w 396875"/>
                <a:gd name="connsiteY29" fmla="*/ 1152525 h 1177925"/>
                <a:gd name="connsiteX30" fmla="*/ 311150 w 396875"/>
                <a:gd name="connsiteY30" fmla="*/ 1177925 h 1177925"/>
                <a:gd name="connsiteX31" fmla="*/ 381000 w 396875"/>
                <a:gd name="connsiteY31" fmla="*/ 1111250 h 1177925"/>
                <a:gd name="connsiteX32" fmla="*/ 387350 w 396875"/>
                <a:gd name="connsiteY32" fmla="*/ 1019175 h 1177925"/>
                <a:gd name="connsiteX33" fmla="*/ 393700 w 396875"/>
                <a:gd name="connsiteY33" fmla="*/ 942975 h 1177925"/>
                <a:gd name="connsiteX34" fmla="*/ 396875 w 396875"/>
                <a:gd name="connsiteY34" fmla="*/ 869950 h 1177925"/>
                <a:gd name="connsiteX0" fmla="*/ 396875 w 396875"/>
                <a:gd name="connsiteY0" fmla="*/ 869950 h 1152525"/>
                <a:gd name="connsiteX1" fmla="*/ 377825 w 396875"/>
                <a:gd name="connsiteY1" fmla="*/ 803275 h 1152525"/>
                <a:gd name="connsiteX2" fmla="*/ 374650 w 396875"/>
                <a:gd name="connsiteY2" fmla="*/ 711200 h 1152525"/>
                <a:gd name="connsiteX3" fmla="*/ 368300 w 396875"/>
                <a:gd name="connsiteY3" fmla="*/ 631825 h 1152525"/>
                <a:gd name="connsiteX4" fmla="*/ 339725 w 396875"/>
                <a:gd name="connsiteY4" fmla="*/ 517525 h 1152525"/>
                <a:gd name="connsiteX5" fmla="*/ 317500 w 396875"/>
                <a:gd name="connsiteY5" fmla="*/ 476250 h 1152525"/>
                <a:gd name="connsiteX6" fmla="*/ 314325 w 396875"/>
                <a:gd name="connsiteY6" fmla="*/ 412750 h 1152525"/>
                <a:gd name="connsiteX7" fmla="*/ 314325 w 396875"/>
                <a:gd name="connsiteY7" fmla="*/ 352425 h 1152525"/>
                <a:gd name="connsiteX8" fmla="*/ 317500 w 396875"/>
                <a:gd name="connsiteY8" fmla="*/ 257175 h 1152525"/>
                <a:gd name="connsiteX9" fmla="*/ 339725 w 396875"/>
                <a:gd name="connsiteY9" fmla="*/ 187325 h 1152525"/>
                <a:gd name="connsiteX10" fmla="*/ 342900 w 396875"/>
                <a:gd name="connsiteY10" fmla="*/ 120650 h 1152525"/>
                <a:gd name="connsiteX11" fmla="*/ 327025 w 396875"/>
                <a:gd name="connsiteY11" fmla="*/ 76200 h 1152525"/>
                <a:gd name="connsiteX12" fmla="*/ 260350 w 396875"/>
                <a:gd name="connsiteY12" fmla="*/ 3175 h 1152525"/>
                <a:gd name="connsiteX13" fmla="*/ 200025 w 396875"/>
                <a:gd name="connsiteY13" fmla="*/ 0 h 1152525"/>
                <a:gd name="connsiteX14" fmla="*/ 152400 w 396875"/>
                <a:gd name="connsiteY14" fmla="*/ 34925 h 1152525"/>
                <a:gd name="connsiteX15" fmla="*/ 139700 w 396875"/>
                <a:gd name="connsiteY15" fmla="*/ 85725 h 1152525"/>
                <a:gd name="connsiteX16" fmla="*/ 130175 w 396875"/>
                <a:gd name="connsiteY16" fmla="*/ 187325 h 1152525"/>
                <a:gd name="connsiteX17" fmla="*/ 92075 w 396875"/>
                <a:gd name="connsiteY17" fmla="*/ 260350 h 1152525"/>
                <a:gd name="connsiteX18" fmla="*/ 79375 w 396875"/>
                <a:gd name="connsiteY18" fmla="*/ 330200 h 1152525"/>
                <a:gd name="connsiteX19" fmla="*/ 82550 w 396875"/>
                <a:gd name="connsiteY19" fmla="*/ 409575 h 1152525"/>
                <a:gd name="connsiteX20" fmla="*/ 60325 w 396875"/>
                <a:gd name="connsiteY20" fmla="*/ 473075 h 1152525"/>
                <a:gd name="connsiteX21" fmla="*/ 15875 w 396875"/>
                <a:gd name="connsiteY21" fmla="*/ 574675 h 1152525"/>
                <a:gd name="connsiteX22" fmla="*/ 3175 w 396875"/>
                <a:gd name="connsiteY22" fmla="*/ 644525 h 1152525"/>
                <a:gd name="connsiteX23" fmla="*/ 0 w 396875"/>
                <a:gd name="connsiteY23" fmla="*/ 736600 h 1152525"/>
                <a:gd name="connsiteX24" fmla="*/ 15875 w 396875"/>
                <a:gd name="connsiteY24" fmla="*/ 841375 h 1152525"/>
                <a:gd name="connsiteX25" fmla="*/ 60325 w 396875"/>
                <a:gd name="connsiteY25" fmla="*/ 946150 h 1152525"/>
                <a:gd name="connsiteX26" fmla="*/ 69850 w 396875"/>
                <a:gd name="connsiteY26" fmla="*/ 1003300 h 1152525"/>
                <a:gd name="connsiteX27" fmla="*/ 136525 w 396875"/>
                <a:gd name="connsiteY27" fmla="*/ 1057275 h 1152525"/>
                <a:gd name="connsiteX28" fmla="*/ 196850 w 396875"/>
                <a:gd name="connsiteY28" fmla="*/ 1127125 h 1152525"/>
                <a:gd name="connsiteX29" fmla="*/ 247650 w 396875"/>
                <a:gd name="connsiteY29" fmla="*/ 1152525 h 1152525"/>
                <a:gd name="connsiteX30" fmla="*/ 381000 w 396875"/>
                <a:gd name="connsiteY30" fmla="*/ 1111250 h 1152525"/>
                <a:gd name="connsiteX31" fmla="*/ 387350 w 396875"/>
                <a:gd name="connsiteY31" fmla="*/ 1019175 h 1152525"/>
                <a:gd name="connsiteX32" fmla="*/ 393700 w 396875"/>
                <a:gd name="connsiteY32" fmla="*/ 942975 h 1152525"/>
                <a:gd name="connsiteX33" fmla="*/ 396875 w 396875"/>
                <a:gd name="connsiteY33" fmla="*/ 869950 h 1152525"/>
                <a:gd name="connsiteX0" fmla="*/ 396875 w 396875"/>
                <a:gd name="connsiteY0" fmla="*/ 869950 h 1152525"/>
                <a:gd name="connsiteX1" fmla="*/ 377825 w 396875"/>
                <a:gd name="connsiteY1" fmla="*/ 803275 h 1152525"/>
                <a:gd name="connsiteX2" fmla="*/ 374650 w 396875"/>
                <a:gd name="connsiteY2" fmla="*/ 711200 h 1152525"/>
                <a:gd name="connsiteX3" fmla="*/ 368300 w 396875"/>
                <a:gd name="connsiteY3" fmla="*/ 631825 h 1152525"/>
                <a:gd name="connsiteX4" fmla="*/ 339725 w 396875"/>
                <a:gd name="connsiteY4" fmla="*/ 517525 h 1152525"/>
                <a:gd name="connsiteX5" fmla="*/ 317500 w 396875"/>
                <a:gd name="connsiteY5" fmla="*/ 476250 h 1152525"/>
                <a:gd name="connsiteX6" fmla="*/ 314325 w 396875"/>
                <a:gd name="connsiteY6" fmla="*/ 412750 h 1152525"/>
                <a:gd name="connsiteX7" fmla="*/ 314325 w 396875"/>
                <a:gd name="connsiteY7" fmla="*/ 352425 h 1152525"/>
                <a:gd name="connsiteX8" fmla="*/ 317500 w 396875"/>
                <a:gd name="connsiteY8" fmla="*/ 257175 h 1152525"/>
                <a:gd name="connsiteX9" fmla="*/ 339725 w 396875"/>
                <a:gd name="connsiteY9" fmla="*/ 187325 h 1152525"/>
                <a:gd name="connsiteX10" fmla="*/ 342900 w 396875"/>
                <a:gd name="connsiteY10" fmla="*/ 120650 h 1152525"/>
                <a:gd name="connsiteX11" fmla="*/ 327025 w 396875"/>
                <a:gd name="connsiteY11" fmla="*/ 76200 h 1152525"/>
                <a:gd name="connsiteX12" fmla="*/ 260350 w 396875"/>
                <a:gd name="connsiteY12" fmla="*/ 3175 h 1152525"/>
                <a:gd name="connsiteX13" fmla="*/ 200025 w 396875"/>
                <a:gd name="connsiteY13" fmla="*/ 0 h 1152525"/>
                <a:gd name="connsiteX14" fmla="*/ 152400 w 396875"/>
                <a:gd name="connsiteY14" fmla="*/ 34925 h 1152525"/>
                <a:gd name="connsiteX15" fmla="*/ 139700 w 396875"/>
                <a:gd name="connsiteY15" fmla="*/ 85725 h 1152525"/>
                <a:gd name="connsiteX16" fmla="*/ 130175 w 396875"/>
                <a:gd name="connsiteY16" fmla="*/ 187325 h 1152525"/>
                <a:gd name="connsiteX17" fmla="*/ 92075 w 396875"/>
                <a:gd name="connsiteY17" fmla="*/ 260350 h 1152525"/>
                <a:gd name="connsiteX18" fmla="*/ 79375 w 396875"/>
                <a:gd name="connsiteY18" fmla="*/ 330200 h 1152525"/>
                <a:gd name="connsiteX19" fmla="*/ 82550 w 396875"/>
                <a:gd name="connsiteY19" fmla="*/ 409575 h 1152525"/>
                <a:gd name="connsiteX20" fmla="*/ 60325 w 396875"/>
                <a:gd name="connsiteY20" fmla="*/ 473075 h 1152525"/>
                <a:gd name="connsiteX21" fmla="*/ 15875 w 396875"/>
                <a:gd name="connsiteY21" fmla="*/ 574675 h 1152525"/>
                <a:gd name="connsiteX22" fmla="*/ 3175 w 396875"/>
                <a:gd name="connsiteY22" fmla="*/ 644525 h 1152525"/>
                <a:gd name="connsiteX23" fmla="*/ 0 w 396875"/>
                <a:gd name="connsiteY23" fmla="*/ 736600 h 1152525"/>
                <a:gd name="connsiteX24" fmla="*/ 15875 w 396875"/>
                <a:gd name="connsiteY24" fmla="*/ 841375 h 1152525"/>
                <a:gd name="connsiteX25" fmla="*/ 60325 w 396875"/>
                <a:gd name="connsiteY25" fmla="*/ 946150 h 1152525"/>
                <a:gd name="connsiteX26" fmla="*/ 69850 w 396875"/>
                <a:gd name="connsiteY26" fmla="*/ 1003300 h 1152525"/>
                <a:gd name="connsiteX27" fmla="*/ 136525 w 396875"/>
                <a:gd name="connsiteY27" fmla="*/ 1057275 h 1152525"/>
                <a:gd name="connsiteX28" fmla="*/ 196850 w 396875"/>
                <a:gd name="connsiteY28" fmla="*/ 1127125 h 1152525"/>
                <a:gd name="connsiteX29" fmla="*/ 247650 w 396875"/>
                <a:gd name="connsiteY29" fmla="*/ 1152525 h 1152525"/>
                <a:gd name="connsiteX30" fmla="*/ 346075 w 396875"/>
                <a:gd name="connsiteY30" fmla="*/ 1082675 h 1152525"/>
                <a:gd name="connsiteX31" fmla="*/ 387350 w 396875"/>
                <a:gd name="connsiteY31" fmla="*/ 1019175 h 1152525"/>
                <a:gd name="connsiteX32" fmla="*/ 393700 w 396875"/>
                <a:gd name="connsiteY32" fmla="*/ 942975 h 1152525"/>
                <a:gd name="connsiteX33" fmla="*/ 396875 w 396875"/>
                <a:gd name="connsiteY33" fmla="*/ 869950 h 1152525"/>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69850 w 396875"/>
                <a:gd name="connsiteY26" fmla="*/ 1003300 h 1130300"/>
                <a:gd name="connsiteX27" fmla="*/ 136525 w 396875"/>
                <a:gd name="connsiteY27" fmla="*/ 1057275 h 1130300"/>
                <a:gd name="connsiteX28" fmla="*/ 196850 w 396875"/>
                <a:gd name="connsiteY28" fmla="*/ 1127125 h 1130300"/>
                <a:gd name="connsiteX29" fmla="*/ 266700 w 396875"/>
                <a:gd name="connsiteY29" fmla="*/ 1130300 h 1130300"/>
                <a:gd name="connsiteX30" fmla="*/ 346075 w 396875"/>
                <a:gd name="connsiteY30" fmla="*/ 1082675 h 1130300"/>
                <a:gd name="connsiteX31" fmla="*/ 387350 w 396875"/>
                <a:gd name="connsiteY31" fmla="*/ 101917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69850 w 396875"/>
                <a:gd name="connsiteY26" fmla="*/ 1003300 h 1130300"/>
                <a:gd name="connsiteX27" fmla="*/ 136525 w 396875"/>
                <a:gd name="connsiteY27" fmla="*/ 1057275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87350 w 396875"/>
                <a:gd name="connsiteY31" fmla="*/ 101917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101600 w 396875"/>
                <a:gd name="connsiteY26" fmla="*/ 1003300 h 1130300"/>
                <a:gd name="connsiteX27" fmla="*/ 136525 w 396875"/>
                <a:gd name="connsiteY27" fmla="*/ 1057275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87350 w 396875"/>
                <a:gd name="connsiteY31" fmla="*/ 101917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101600 w 396875"/>
                <a:gd name="connsiteY26" fmla="*/ 1003300 h 1130300"/>
                <a:gd name="connsiteX27" fmla="*/ 158750 w 396875"/>
                <a:gd name="connsiteY27" fmla="*/ 1054100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87350 w 396875"/>
                <a:gd name="connsiteY31" fmla="*/ 101917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101600 w 396875"/>
                <a:gd name="connsiteY26" fmla="*/ 1003300 h 1130300"/>
                <a:gd name="connsiteX27" fmla="*/ 158750 w 396875"/>
                <a:gd name="connsiteY27" fmla="*/ 1054100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68300 w 396875"/>
                <a:gd name="connsiteY31" fmla="*/ 101282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101600 w 396875"/>
                <a:gd name="connsiteY26" fmla="*/ 1003300 h 1130300"/>
                <a:gd name="connsiteX27" fmla="*/ 158750 w 396875"/>
                <a:gd name="connsiteY27" fmla="*/ 1054100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68300 w 396875"/>
                <a:gd name="connsiteY31" fmla="*/ 1012825 h 1130300"/>
                <a:gd name="connsiteX32" fmla="*/ 365125 w 396875"/>
                <a:gd name="connsiteY32" fmla="*/ 942975 h 1130300"/>
                <a:gd name="connsiteX33" fmla="*/ 396875 w 396875"/>
                <a:gd name="connsiteY33" fmla="*/ 869950 h 1130300"/>
                <a:gd name="connsiteX0" fmla="*/ 390525 w 390525"/>
                <a:gd name="connsiteY0" fmla="*/ 857250 h 1130300"/>
                <a:gd name="connsiteX1" fmla="*/ 377825 w 390525"/>
                <a:gd name="connsiteY1" fmla="*/ 803275 h 1130300"/>
                <a:gd name="connsiteX2" fmla="*/ 374650 w 390525"/>
                <a:gd name="connsiteY2" fmla="*/ 711200 h 1130300"/>
                <a:gd name="connsiteX3" fmla="*/ 368300 w 390525"/>
                <a:gd name="connsiteY3" fmla="*/ 631825 h 1130300"/>
                <a:gd name="connsiteX4" fmla="*/ 339725 w 390525"/>
                <a:gd name="connsiteY4" fmla="*/ 517525 h 1130300"/>
                <a:gd name="connsiteX5" fmla="*/ 317500 w 390525"/>
                <a:gd name="connsiteY5" fmla="*/ 476250 h 1130300"/>
                <a:gd name="connsiteX6" fmla="*/ 314325 w 390525"/>
                <a:gd name="connsiteY6" fmla="*/ 412750 h 1130300"/>
                <a:gd name="connsiteX7" fmla="*/ 314325 w 390525"/>
                <a:gd name="connsiteY7" fmla="*/ 352425 h 1130300"/>
                <a:gd name="connsiteX8" fmla="*/ 317500 w 390525"/>
                <a:gd name="connsiteY8" fmla="*/ 257175 h 1130300"/>
                <a:gd name="connsiteX9" fmla="*/ 339725 w 390525"/>
                <a:gd name="connsiteY9" fmla="*/ 187325 h 1130300"/>
                <a:gd name="connsiteX10" fmla="*/ 342900 w 390525"/>
                <a:gd name="connsiteY10" fmla="*/ 120650 h 1130300"/>
                <a:gd name="connsiteX11" fmla="*/ 327025 w 390525"/>
                <a:gd name="connsiteY11" fmla="*/ 76200 h 1130300"/>
                <a:gd name="connsiteX12" fmla="*/ 260350 w 390525"/>
                <a:gd name="connsiteY12" fmla="*/ 3175 h 1130300"/>
                <a:gd name="connsiteX13" fmla="*/ 200025 w 390525"/>
                <a:gd name="connsiteY13" fmla="*/ 0 h 1130300"/>
                <a:gd name="connsiteX14" fmla="*/ 152400 w 390525"/>
                <a:gd name="connsiteY14" fmla="*/ 34925 h 1130300"/>
                <a:gd name="connsiteX15" fmla="*/ 139700 w 390525"/>
                <a:gd name="connsiteY15" fmla="*/ 85725 h 1130300"/>
                <a:gd name="connsiteX16" fmla="*/ 130175 w 390525"/>
                <a:gd name="connsiteY16" fmla="*/ 187325 h 1130300"/>
                <a:gd name="connsiteX17" fmla="*/ 92075 w 390525"/>
                <a:gd name="connsiteY17" fmla="*/ 260350 h 1130300"/>
                <a:gd name="connsiteX18" fmla="*/ 79375 w 390525"/>
                <a:gd name="connsiteY18" fmla="*/ 330200 h 1130300"/>
                <a:gd name="connsiteX19" fmla="*/ 82550 w 390525"/>
                <a:gd name="connsiteY19" fmla="*/ 409575 h 1130300"/>
                <a:gd name="connsiteX20" fmla="*/ 60325 w 390525"/>
                <a:gd name="connsiteY20" fmla="*/ 473075 h 1130300"/>
                <a:gd name="connsiteX21" fmla="*/ 15875 w 390525"/>
                <a:gd name="connsiteY21" fmla="*/ 574675 h 1130300"/>
                <a:gd name="connsiteX22" fmla="*/ 3175 w 390525"/>
                <a:gd name="connsiteY22" fmla="*/ 644525 h 1130300"/>
                <a:gd name="connsiteX23" fmla="*/ 0 w 390525"/>
                <a:gd name="connsiteY23" fmla="*/ 736600 h 1130300"/>
                <a:gd name="connsiteX24" fmla="*/ 15875 w 390525"/>
                <a:gd name="connsiteY24" fmla="*/ 841375 h 1130300"/>
                <a:gd name="connsiteX25" fmla="*/ 60325 w 390525"/>
                <a:gd name="connsiteY25" fmla="*/ 946150 h 1130300"/>
                <a:gd name="connsiteX26" fmla="*/ 101600 w 390525"/>
                <a:gd name="connsiteY26" fmla="*/ 1003300 h 1130300"/>
                <a:gd name="connsiteX27" fmla="*/ 158750 w 390525"/>
                <a:gd name="connsiteY27" fmla="*/ 1054100 h 1130300"/>
                <a:gd name="connsiteX28" fmla="*/ 212725 w 390525"/>
                <a:gd name="connsiteY28" fmla="*/ 1111250 h 1130300"/>
                <a:gd name="connsiteX29" fmla="*/ 266700 w 390525"/>
                <a:gd name="connsiteY29" fmla="*/ 1130300 h 1130300"/>
                <a:gd name="connsiteX30" fmla="*/ 346075 w 390525"/>
                <a:gd name="connsiteY30" fmla="*/ 1082675 h 1130300"/>
                <a:gd name="connsiteX31" fmla="*/ 368300 w 390525"/>
                <a:gd name="connsiteY31" fmla="*/ 1012825 h 1130300"/>
                <a:gd name="connsiteX32" fmla="*/ 365125 w 390525"/>
                <a:gd name="connsiteY32" fmla="*/ 942975 h 1130300"/>
                <a:gd name="connsiteX33" fmla="*/ 390525 w 390525"/>
                <a:gd name="connsiteY33" fmla="*/ 857250 h 1130300"/>
                <a:gd name="connsiteX0" fmla="*/ 390525 w 393700"/>
                <a:gd name="connsiteY0" fmla="*/ 857250 h 1130300"/>
                <a:gd name="connsiteX1" fmla="*/ 393700 w 393700"/>
                <a:gd name="connsiteY1" fmla="*/ 790575 h 1130300"/>
                <a:gd name="connsiteX2" fmla="*/ 374650 w 393700"/>
                <a:gd name="connsiteY2" fmla="*/ 711200 h 1130300"/>
                <a:gd name="connsiteX3" fmla="*/ 368300 w 393700"/>
                <a:gd name="connsiteY3" fmla="*/ 631825 h 1130300"/>
                <a:gd name="connsiteX4" fmla="*/ 339725 w 393700"/>
                <a:gd name="connsiteY4" fmla="*/ 517525 h 1130300"/>
                <a:gd name="connsiteX5" fmla="*/ 317500 w 393700"/>
                <a:gd name="connsiteY5" fmla="*/ 476250 h 1130300"/>
                <a:gd name="connsiteX6" fmla="*/ 314325 w 393700"/>
                <a:gd name="connsiteY6" fmla="*/ 412750 h 1130300"/>
                <a:gd name="connsiteX7" fmla="*/ 314325 w 393700"/>
                <a:gd name="connsiteY7" fmla="*/ 352425 h 1130300"/>
                <a:gd name="connsiteX8" fmla="*/ 317500 w 393700"/>
                <a:gd name="connsiteY8" fmla="*/ 257175 h 1130300"/>
                <a:gd name="connsiteX9" fmla="*/ 339725 w 393700"/>
                <a:gd name="connsiteY9" fmla="*/ 187325 h 1130300"/>
                <a:gd name="connsiteX10" fmla="*/ 342900 w 393700"/>
                <a:gd name="connsiteY10" fmla="*/ 120650 h 1130300"/>
                <a:gd name="connsiteX11" fmla="*/ 327025 w 393700"/>
                <a:gd name="connsiteY11" fmla="*/ 76200 h 1130300"/>
                <a:gd name="connsiteX12" fmla="*/ 260350 w 393700"/>
                <a:gd name="connsiteY12" fmla="*/ 3175 h 1130300"/>
                <a:gd name="connsiteX13" fmla="*/ 200025 w 393700"/>
                <a:gd name="connsiteY13" fmla="*/ 0 h 1130300"/>
                <a:gd name="connsiteX14" fmla="*/ 152400 w 393700"/>
                <a:gd name="connsiteY14" fmla="*/ 34925 h 1130300"/>
                <a:gd name="connsiteX15" fmla="*/ 139700 w 393700"/>
                <a:gd name="connsiteY15" fmla="*/ 85725 h 1130300"/>
                <a:gd name="connsiteX16" fmla="*/ 130175 w 393700"/>
                <a:gd name="connsiteY16" fmla="*/ 187325 h 1130300"/>
                <a:gd name="connsiteX17" fmla="*/ 92075 w 393700"/>
                <a:gd name="connsiteY17" fmla="*/ 260350 h 1130300"/>
                <a:gd name="connsiteX18" fmla="*/ 79375 w 393700"/>
                <a:gd name="connsiteY18" fmla="*/ 330200 h 1130300"/>
                <a:gd name="connsiteX19" fmla="*/ 82550 w 393700"/>
                <a:gd name="connsiteY19" fmla="*/ 409575 h 1130300"/>
                <a:gd name="connsiteX20" fmla="*/ 60325 w 393700"/>
                <a:gd name="connsiteY20" fmla="*/ 473075 h 1130300"/>
                <a:gd name="connsiteX21" fmla="*/ 15875 w 393700"/>
                <a:gd name="connsiteY21" fmla="*/ 574675 h 1130300"/>
                <a:gd name="connsiteX22" fmla="*/ 3175 w 393700"/>
                <a:gd name="connsiteY22" fmla="*/ 644525 h 1130300"/>
                <a:gd name="connsiteX23" fmla="*/ 0 w 393700"/>
                <a:gd name="connsiteY23" fmla="*/ 736600 h 1130300"/>
                <a:gd name="connsiteX24" fmla="*/ 15875 w 393700"/>
                <a:gd name="connsiteY24" fmla="*/ 841375 h 1130300"/>
                <a:gd name="connsiteX25" fmla="*/ 60325 w 393700"/>
                <a:gd name="connsiteY25" fmla="*/ 946150 h 1130300"/>
                <a:gd name="connsiteX26" fmla="*/ 101600 w 393700"/>
                <a:gd name="connsiteY26" fmla="*/ 1003300 h 1130300"/>
                <a:gd name="connsiteX27" fmla="*/ 158750 w 393700"/>
                <a:gd name="connsiteY27" fmla="*/ 1054100 h 1130300"/>
                <a:gd name="connsiteX28" fmla="*/ 212725 w 393700"/>
                <a:gd name="connsiteY28" fmla="*/ 1111250 h 1130300"/>
                <a:gd name="connsiteX29" fmla="*/ 266700 w 393700"/>
                <a:gd name="connsiteY29" fmla="*/ 1130300 h 1130300"/>
                <a:gd name="connsiteX30" fmla="*/ 346075 w 393700"/>
                <a:gd name="connsiteY30" fmla="*/ 1082675 h 1130300"/>
                <a:gd name="connsiteX31" fmla="*/ 368300 w 393700"/>
                <a:gd name="connsiteY31" fmla="*/ 1012825 h 1130300"/>
                <a:gd name="connsiteX32" fmla="*/ 365125 w 393700"/>
                <a:gd name="connsiteY32" fmla="*/ 942975 h 1130300"/>
                <a:gd name="connsiteX33" fmla="*/ 390525 w 393700"/>
                <a:gd name="connsiteY33" fmla="*/ 857250 h 1130300"/>
                <a:gd name="connsiteX0" fmla="*/ 390525 w 393700"/>
                <a:gd name="connsiteY0" fmla="*/ 857250 h 1130300"/>
                <a:gd name="connsiteX1" fmla="*/ 393700 w 393700"/>
                <a:gd name="connsiteY1" fmla="*/ 790575 h 1130300"/>
                <a:gd name="connsiteX2" fmla="*/ 374650 w 393700"/>
                <a:gd name="connsiteY2" fmla="*/ 711200 h 1130300"/>
                <a:gd name="connsiteX3" fmla="*/ 368300 w 393700"/>
                <a:gd name="connsiteY3" fmla="*/ 631825 h 1130300"/>
                <a:gd name="connsiteX4" fmla="*/ 339725 w 393700"/>
                <a:gd name="connsiteY4" fmla="*/ 517525 h 1130300"/>
                <a:gd name="connsiteX5" fmla="*/ 317500 w 393700"/>
                <a:gd name="connsiteY5" fmla="*/ 476250 h 1130300"/>
                <a:gd name="connsiteX6" fmla="*/ 314325 w 393700"/>
                <a:gd name="connsiteY6" fmla="*/ 412750 h 1130300"/>
                <a:gd name="connsiteX7" fmla="*/ 314325 w 393700"/>
                <a:gd name="connsiteY7" fmla="*/ 352425 h 1130300"/>
                <a:gd name="connsiteX8" fmla="*/ 317500 w 393700"/>
                <a:gd name="connsiteY8" fmla="*/ 257175 h 1130300"/>
                <a:gd name="connsiteX9" fmla="*/ 339725 w 393700"/>
                <a:gd name="connsiteY9" fmla="*/ 187325 h 1130300"/>
                <a:gd name="connsiteX10" fmla="*/ 342900 w 393700"/>
                <a:gd name="connsiteY10" fmla="*/ 120650 h 1130300"/>
                <a:gd name="connsiteX11" fmla="*/ 327025 w 393700"/>
                <a:gd name="connsiteY11" fmla="*/ 76200 h 1130300"/>
                <a:gd name="connsiteX12" fmla="*/ 260350 w 393700"/>
                <a:gd name="connsiteY12" fmla="*/ 3175 h 1130300"/>
                <a:gd name="connsiteX13" fmla="*/ 200025 w 393700"/>
                <a:gd name="connsiteY13" fmla="*/ 0 h 1130300"/>
                <a:gd name="connsiteX14" fmla="*/ 152400 w 393700"/>
                <a:gd name="connsiteY14" fmla="*/ 34925 h 1130300"/>
                <a:gd name="connsiteX15" fmla="*/ 139700 w 393700"/>
                <a:gd name="connsiteY15" fmla="*/ 85725 h 1130300"/>
                <a:gd name="connsiteX16" fmla="*/ 130175 w 393700"/>
                <a:gd name="connsiteY16" fmla="*/ 187325 h 1130300"/>
                <a:gd name="connsiteX17" fmla="*/ 92075 w 393700"/>
                <a:gd name="connsiteY17" fmla="*/ 260350 h 1130300"/>
                <a:gd name="connsiteX18" fmla="*/ 79375 w 393700"/>
                <a:gd name="connsiteY18" fmla="*/ 330200 h 1130300"/>
                <a:gd name="connsiteX19" fmla="*/ 82550 w 393700"/>
                <a:gd name="connsiteY19" fmla="*/ 409575 h 1130300"/>
                <a:gd name="connsiteX20" fmla="*/ 60325 w 393700"/>
                <a:gd name="connsiteY20" fmla="*/ 473075 h 1130300"/>
                <a:gd name="connsiteX21" fmla="*/ 15875 w 393700"/>
                <a:gd name="connsiteY21" fmla="*/ 574675 h 1130300"/>
                <a:gd name="connsiteX22" fmla="*/ 3175 w 393700"/>
                <a:gd name="connsiteY22" fmla="*/ 644525 h 1130300"/>
                <a:gd name="connsiteX23" fmla="*/ 0 w 393700"/>
                <a:gd name="connsiteY23" fmla="*/ 736600 h 1130300"/>
                <a:gd name="connsiteX24" fmla="*/ 15875 w 393700"/>
                <a:gd name="connsiteY24" fmla="*/ 841375 h 1130300"/>
                <a:gd name="connsiteX25" fmla="*/ 60325 w 393700"/>
                <a:gd name="connsiteY25" fmla="*/ 946150 h 1130300"/>
                <a:gd name="connsiteX26" fmla="*/ 101600 w 393700"/>
                <a:gd name="connsiteY26" fmla="*/ 1003300 h 1130300"/>
                <a:gd name="connsiteX27" fmla="*/ 158750 w 393700"/>
                <a:gd name="connsiteY27" fmla="*/ 1054100 h 1130300"/>
                <a:gd name="connsiteX28" fmla="*/ 212725 w 393700"/>
                <a:gd name="connsiteY28" fmla="*/ 1111250 h 1130300"/>
                <a:gd name="connsiteX29" fmla="*/ 266700 w 393700"/>
                <a:gd name="connsiteY29" fmla="*/ 1130300 h 1130300"/>
                <a:gd name="connsiteX30" fmla="*/ 346075 w 393700"/>
                <a:gd name="connsiteY30" fmla="*/ 1082675 h 1130300"/>
                <a:gd name="connsiteX31" fmla="*/ 339725 w 393700"/>
                <a:gd name="connsiteY31" fmla="*/ 1016000 h 1130300"/>
                <a:gd name="connsiteX32" fmla="*/ 365125 w 393700"/>
                <a:gd name="connsiteY32" fmla="*/ 942975 h 1130300"/>
                <a:gd name="connsiteX33" fmla="*/ 390525 w 393700"/>
                <a:gd name="connsiteY33" fmla="*/ 857250 h 1130300"/>
                <a:gd name="connsiteX0" fmla="*/ 390525 w 393700"/>
                <a:gd name="connsiteY0" fmla="*/ 857250 h 1130300"/>
                <a:gd name="connsiteX1" fmla="*/ 393700 w 393700"/>
                <a:gd name="connsiteY1" fmla="*/ 790575 h 1130300"/>
                <a:gd name="connsiteX2" fmla="*/ 374650 w 393700"/>
                <a:gd name="connsiteY2" fmla="*/ 711200 h 1130300"/>
                <a:gd name="connsiteX3" fmla="*/ 368300 w 393700"/>
                <a:gd name="connsiteY3" fmla="*/ 631825 h 1130300"/>
                <a:gd name="connsiteX4" fmla="*/ 339725 w 393700"/>
                <a:gd name="connsiteY4" fmla="*/ 517525 h 1130300"/>
                <a:gd name="connsiteX5" fmla="*/ 317500 w 393700"/>
                <a:gd name="connsiteY5" fmla="*/ 476250 h 1130300"/>
                <a:gd name="connsiteX6" fmla="*/ 314325 w 393700"/>
                <a:gd name="connsiteY6" fmla="*/ 412750 h 1130300"/>
                <a:gd name="connsiteX7" fmla="*/ 314325 w 393700"/>
                <a:gd name="connsiteY7" fmla="*/ 352425 h 1130300"/>
                <a:gd name="connsiteX8" fmla="*/ 317500 w 393700"/>
                <a:gd name="connsiteY8" fmla="*/ 257175 h 1130300"/>
                <a:gd name="connsiteX9" fmla="*/ 339725 w 393700"/>
                <a:gd name="connsiteY9" fmla="*/ 187325 h 1130300"/>
                <a:gd name="connsiteX10" fmla="*/ 342900 w 393700"/>
                <a:gd name="connsiteY10" fmla="*/ 120650 h 1130300"/>
                <a:gd name="connsiteX11" fmla="*/ 327025 w 393700"/>
                <a:gd name="connsiteY11" fmla="*/ 76200 h 1130300"/>
                <a:gd name="connsiteX12" fmla="*/ 260350 w 393700"/>
                <a:gd name="connsiteY12" fmla="*/ 3175 h 1130300"/>
                <a:gd name="connsiteX13" fmla="*/ 200025 w 393700"/>
                <a:gd name="connsiteY13" fmla="*/ 0 h 1130300"/>
                <a:gd name="connsiteX14" fmla="*/ 152400 w 393700"/>
                <a:gd name="connsiteY14" fmla="*/ 34925 h 1130300"/>
                <a:gd name="connsiteX15" fmla="*/ 139700 w 393700"/>
                <a:gd name="connsiteY15" fmla="*/ 85725 h 1130300"/>
                <a:gd name="connsiteX16" fmla="*/ 130175 w 393700"/>
                <a:gd name="connsiteY16" fmla="*/ 187325 h 1130300"/>
                <a:gd name="connsiteX17" fmla="*/ 92075 w 393700"/>
                <a:gd name="connsiteY17" fmla="*/ 260350 h 1130300"/>
                <a:gd name="connsiteX18" fmla="*/ 79375 w 393700"/>
                <a:gd name="connsiteY18" fmla="*/ 330200 h 1130300"/>
                <a:gd name="connsiteX19" fmla="*/ 82550 w 393700"/>
                <a:gd name="connsiteY19" fmla="*/ 409575 h 1130300"/>
                <a:gd name="connsiteX20" fmla="*/ 60325 w 393700"/>
                <a:gd name="connsiteY20" fmla="*/ 473075 h 1130300"/>
                <a:gd name="connsiteX21" fmla="*/ 15875 w 393700"/>
                <a:gd name="connsiteY21" fmla="*/ 574675 h 1130300"/>
                <a:gd name="connsiteX22" fmla="*/ 3175 w 393700"/>
                <a:gd name="connsiteY22" fmla="*/ 644525 h 1130300"/>
                <a:gd name="connsiteX23" fmla="*/ 0 w 393700"/>
                <a:gd name="connsiteY23" fmla="*/ 736600 h 1130300"/>
                <a:gd name="connsiteX24" fmla="*/ 15875 w 393700"/>
                <a:gd name="connsiteY24" fmla="*/ 841375 h 1130300"/>
                <a:gd name="connsiteX25" fmla="*/ 60325 w 393700"/>
                <a:gd name="connsiteY25" fmla="*/ 946150 h 1130300"/>
                <a:gd name="connsiteX26" fmla="*/ 101600 w 393700"/>
                <a:gd name="connsiteY26" fmla="*/ 1003300 h 1130300"/>
                <a:gd name="connsiteX27" fmla="*/ 158750 w 393700"/>
                <a:gd name="connsiteY27" fmla="*/ 1054100 h 1130300"/>
                <a:gd name="connsiteX28" fmla="*/ 212725 w 393700"/>
                <a:gd name="connsiteY28" fmla="*/ 1111250 h 1130300"/>
                <a:gd name="connsiteX29" fmla="*/ 266700 w 393700"/>
                <a:gd name="connsiteY29" fmla="*/ 1130300 h 1130300"/>
                <a:gd name="connsiteX30" fmla="*/ 346075 w 393700"/>
                <a:gd name="connsiteY30" fmla="*/ 1082675 h 1130300"/>
                <a:gd name="connsiteX31" fmla="*/ 339725 w 393700"/>
                <a:gd name="connsiteY31" fmla="*/ 1016000 h 1130300"/>
                <a:gd name="connsiteX32" fmla="*/ 368300 w 393700"/>
                <a:gd name="connsiteY32" fmla="*/ 930275 h 1130300"/>
                <a:gd name="connsiteX33" fmla="*/ 390525 w 393700"/>
                <a:gd name="connsiteY33" fmla="*/ 857250 h 1130300"/>
                <a:gd name="connsiteX0" fmla="*/ 390525 w 393700"/>
                <a:gd name="connsiteY0" fmla="*/ 857250 h 1130300"/>
                <a:gd name="connsiteX1" fmla="*/ 393700 w 393700"/>
                <a:gd name="connsiteY1" fmla="*/ 790575 h 1130300"/>
                <a:gd name="connsiteX2" fmla="*/ 374650 w 393700"/>
                <a:gd name="connsiteY2" fmla="*/ 711200 h 1130300"/>
                <a:gd name="connsiteX3" fmla="*/ 368300 w 393700"/>
                <a:gd name="connsiteY3" fmla="*/ 631825 h 1130300"/>
                <a:gd name="connsiteX4" fmla="*/ 339725 w 393700"/>
                <a:gd name="connsiteY4" fmla="*/ 517525 h 1130300"/>
                <a:gd name="connsiteX5" fmla="*/ 317500 w 393700"/>
                <a:gd name="connsiteY5" fmla="*/ 476250 h 1130300"/>
                <a:gd name="connsiteX6" fmla="*/ 314325 w 393700"/>
                <a:gd name="connsiteY6" fmla="*/ 412750 h 1130300"/>
                <a:gd name="connsiteX7" fmla="*/ 314325 w 393700"/>
                <a:gd name="connsiteY7" fmla="*/ 352425 h 1130300"/>
                <a:gd name="connsiteX8" fmla="*/ 317500 w 393700"/>
                <a:gd name="connsiteY8" fmla="*/ 257175 h 1130300"/>
                <a:gd name="connsiteX9" fmla="*/ 339725 w 393700"/>
                <a:gd name="connsiteY9" fmla="*/ 187325 h 1130300"/>
                <a:gd name="connsiteX10" fmla="*/ 342900 w 393700"/>
                <a:gd name="connsiteY10" fmla="*/ 120650 h 1130300"/>
                <a:gd name="connsiteX11" fmla="*/ 327025 w 393700"/>
                <a:gd name="connsiteY11" fmla="*/ 76200 h 1130300"/>
                <a:gd name="connsiteX12" fmla="*/ 260350 w 393700"/>
                <a:gd name="connsiteY12" fmla="*/ 3175 h 1130300"/>
                <a:gd name="connsiteX13" fmla="*/ 200025 w 393700"/>
                <a:gd name="connsiteY13" fmla="*/ 0 h 1130300"/>
                <a:gd name="connsiteX14" fmla="*/ 152400 w 393700"/>
                <a:gd name="connsiteY14" fmla="*/ 34925 h 1130300"/>
                <a:gd name="connsiteX15" fmla="*/ 139700 w 393700"/>
                <a:gd name="connsiteY15" fmla="*/ 85725 h 1130300"/>
                <a:gd name="connsiteX16" fmla="*/ 130175 w 393700"/>
                <a:gd name="connsiteY16" fmla="*/ 187325 h 1130300"/>
                <a:gd name="connsiteX17" fmla="*/ 92075 w 393700"/>
                <a:gd name="connsiteY17" fmla="*/ 260350 h 1130300"/>
                <a:gd name="connsiteX18" fmla="*/ 79375 w 393700"/>
                <a:gd name="connsiteY18" fmla="*/ 330200 h 1130300"/>
                <a:gd name="connsiteX19" fmla="*/ 82550 w 393700"/>
                <a:gd name="connsiteY19" fmla="*/ 409575 h 1130300"/>
                <a:gd name="connsiteX20" fmla="*/ 60325 w 393700"/>
                <a:gd name="connsiteY20" fmla="*/ 473075 h 1130300"/>
                <a:gd name="connsiteX21" fmla="*/ 15875 w 393700"/>
                <a:gd name="connsiteY21" fmla="*/ 574675 h 1130300"/>
                <a:gd name="connsiteX22" fmla="*/ 3175 w 393700"/>
                <a:gd name="connsiteY22" fmla="*/ 644525 h 1130300"/>
                <a:gd name="connsiteX23" fmla="*/ 0 w 393700"/>
                <a:gd name="connsiteY23" fmla="*/ 736600 h 1130300"/>
                <a:gd name="connsiteX24" fmla="*/ 15875 w 393700"/>
                <a:gd name="connsiteY24" fmla="*/ 841375 h 1130300"/>
                <a:gd name="connsiteX25" fmla="*/ 60325 w 393700"/>
                <a:gd name="connsiteY25" fmla="*/ 946150 h 1130300"/>
                <a:gd name="connsiteX26" fmla="*/ 101600 w 393700"/>
                <a:gd name="connsiteY26" fmla="*/ 1003300 h 1130300"/>
                <a:gd name="connsiteX27" fmla="*/ 158750 w 393700"/>
                <a:gd name="connsiteY27" fmla="*/ 1054100 h 1130300"/>
                <a:gd name="connsiteX28" fmla="*/ 212725 w 393700"/>
                <a:gd name="connsiteY28" fmla="*/ 1111250 h 1130300"/>
                <a:gd name="connsiteX29" fmla="*/ 266700 w 393700"/>
                <a:gd name="connsiteY29" fmla="*/ 1130300 h 1130300"/>
                <a:gd name="connsiteX30" fmla="*/ 327025 w 393700"/>
                <a:gd name="connsiteY30" fmla="*/ 1066800 h 1130300"/>
                <a:gd name="connsiteX31" fmla="*/ 339725 w 393700"/>
                <a:gd name="connsiteY31" fmla="*/ 1016000 h 1130300"/>
                <a:gd name="connsiteX32" fmla="*/ 368300 w 393700"/>
                <a:gd name="connsiteY32" fmla="*/ 930275 h 1130300"/>
                <a:gd name="connsiteX33" fmla="*/ 390525 w 393700"/>
                <a:gd name="connsiteY33" fmla="*/ 857250 h 1130300"/>
                <a:gd name="connsiteX0" fmla="*/ 390525 w 393700"/>
                <a:gd name="connsiteY0" fmla="*/ 857250 h 1111250"/>
                <a:gd name="connsiteX1" fmla="*/ 393700 w 393700"/>
                <a:gd name="connsiteY1" fmla="*/ 790575 h 1111250"/>
                <a:gd name="connsiteX2" fmla="*/ 374650 w 393700"/>
                <a:gd name="connsiteY2" fmla="*/ 711200 h 1111250"/>
                <a:gd name="connsiteX3" fmla="*/ 368300 w 393700"/>
                <a:gd name="connsiteY3" fmla="*/ 631825 h 1111250"/>
                <a:gd name="connsiteX4" fmla="*/ 339725 w 393700"/>
                <a:gd name="connsiteY4" fmla="*/ 517525 h 1111250"/>
                <a:gd name="connsiteX5" fmla="*/ 317500 w 393700"/>
                <a:gd name="connsiteY5" fmla="*/ 476250 h 1111250"/>
                <a:gd name="connsiteX6" fmla="*/ 314325 w 393700"/>
                <a:gd name="connsiteY6" fmla="*/ 412750 h 1111250"/>
                <a:gd name="connsiteX7" fmla="*/ 314325 w 393700"/>
                <a:gd name="connsiteY7" fmla="*/ 352425 h 1111250"/>
                <a:gd name="connsiteX8" fmla="*/ 317500 w 393700"/>
                <a:gd name="connsiteY8" fmla="*/ 257175 h 1111250"/>
                <a:gd name="connsiteX9" fmla="*/ 339725 w 393700"/>
                <a:gd name="connsiteY9" fmla="*/ 187325 h 1111250"/>
                <a:gd name="connsiteX10" fmla="*/ 342900 w 393700"/>
                <a:gd name="connsiteY10" fmla="*/ 120650 h 1111250"/>
                <a:gd name="connsiteX11" fmla="*/ 327025 w 393700"/>
                <a:gd name="connsiteY11" fmla="*/ 76200 h 1111250"/>
                <a:gd name="connsiteX12" fmla="*/ 260350 w 393700"/>
                <a:gd name="connsiteY12" fmla="*/ 3175 h 1111250"/>
                <a:gd name="connsiteX13" fmla="*/ 200025 w 393700"/>
                <a:gd name="connsiteY13" fmla="*/ 0 h 1111250"/>
                <a:gd name="connsiteX14" fmla="*/ 152400 w 393700"/>
                <a:gd name="connsiteY14" fmla="*/ 34925 h 1111250"/>
                <a:gd name="connsiteX15" fmla="*/ 139700 w 393700"/>
                <a:gd name="connsiteY15" fmla="*/ 85725 h 1111250"/>
                <a:gd name="connsiteX16" fmla="*/ 130175 w 393700"/>
                <a:gd name="connsiteY16" fmla="*/ 187325 h 1111250"/>
                <a:gd name="connsiteX17" fmla="*/ 92075 w 393700"/>
                <a:gd name="connsiteY17" fmla="*/ 260350 h 1111250"/>
                <a:gd name="connsiteX18" fmla="*/ 79375 w 393700"/>
                <a:gd name="connsiteY18" fmla="*/ 330200 h 1111250"/>
                <a:gd name="connsiteX19" fmla="*/ 82550 w 393700"/>
                <a:gd name="connsiteY19" fmla="*/ 409575 h 1111250"/>
                <a:gd name="connsiteX20" fmla="*/ 60325 w 393700"/>
                <a:gd name="connsiteY20" fmla="*/ 473075 h 1111250"/>
                <a:gd name="connsiteX21" fmla="*/ 15875 w 393700"/>
                <a:gd name="connsiteY21" fmla="*/ 574675 h 1111250"/>
                <a:gd name="connsiteX22" fmla="*/ 3175 w 393700"/>
                <a:gd name="connsiteY22" fmla="*/ 644525 h 1111250"/>
                <a:gd name="connsiteX23" fmla="*/ 0 w 393700"/>
                <a:gd name="connsiteY23" fmla="*/ 736600 h 1111250"/>
                <a:gd name="connsiteX24" fmla="*/ 15875 w 393700"/>
                <a:gd name="connsiteY24" fmla="*/ 841375 h 1111250"/>
                <a:gd name="connsiteX25" fmla="*/ 60325 w 393700"/>
                <a:gd name="connsiteY25" fmla="*/ 946150 h 1111250"/>
                <a:gd name="connsiteX26" fmla="*/ 101600 w 393700"/>
                <a:gd name="connsiteY26" fmla="*/ 1003300 h 1111250"/>
                <a:gd name="connsiteX27" fmla="*/ 158750 w 393700"/>
                <a:gd name="connsiteY27" fmla="*/ 1054100 h 1111250"/>
                <a:gd name="connsiteX28" fmla="*/ 212725 w 393700"/>
                <a:gd name="connsiteY28" fmla="*/ 1111250 h 1111250"/>
                <a:gd name="connsiteX29" fmla="*/ 292100 w 393700"/>
                <a:gd name="connsiteY29" fmla="*/ 1085850 h 1111250"/>
                <a:gd name="connsiteX30" fmla="*/ 327025 w 393700"/>
                <a:gd name="connsiteY30" fmla="*/ 1066800 h 1111250"/>
                <a:gd name="connsiteX31" fmla="*/ 339725 w 393700"/>
                <a:gd name="connsiteY31" fmla="*/ 1016000 h 1111250"/>
                <a:gd name="connsiteX32" fmla="*/ 368300 w 393700"/>
                <a:gd name="connsiteY32" fmla="*/ 930275 h 1111250"/>
                <a:gd name="connsiteX33" fmla="*/ 390525 w 393700"/>
                <a:gd name="connsiteY33" fmla="*/ 857250 h 11112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60325 w 393700"/>
                <a:gd name="connsiteY25" fmla="*/ 946150 h 1085850"/>
                <a:gd name="connsiteX26" fmla="*/ 101600 w 393700"/>
                <a:gd name="connsiteY26" fmla="*/ 1003300 h 1085850"/>
                <a:gd name="connsiteX27" fmla="*/ 158750 w 393700"/>
                <a:gd name="connsiteY27" fmla="*/ 105410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60325 w 393700"/>
                <a:gd name="connsiteY25" fmla="*/ 946150 h 1085850"/>
                <a:gd name="connsiteX26" fmla="*/ 101600 w 393700"/>
                <a:gd name="connsiteY26" fmla="*/ 1003300 h 1085850"/>
                <a:gd name="connsiteX27" fmla="*/ 168275 w 393700"/>
                <a:gd name="connsiteY27" fmla="*/ 102235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60325 w 393700"/>
                <a:gd name="connsiteY25" fmla="*/ 946150 h 1085850"/>
                <a:gd name="connsiteX26" fmla="*/ 127000 w 393700"/>
                <a:gd name="connsiteY26" fmla="*/ 974725 h 1085850"/>
                <a:gd name="connsiteX27" fmla="*/ 168275 w 393700"/>
                <a:gd name="connsiteY27" fmla="*/ 102235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76200 w 393700"/>
                <a:gd name="connsiteY25" fmla="*/ 917575 h 1085850"/>
                <a:gd name="connsiteX26" fmla="*/ 127000 w 393700"/>
                <a:gd name="connsiteY26" fmla="*/ 974725 h 1085850"/>
                <a:gd name="connsiteX27" fmla="*/ 168275 w 393700"/>
                <a:gd name="connsiteY27" fmla="*/ 102235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76200 w 393700"/>
                <a:gd name="connsiteY25" fmla="*/ 917575 h 1085850"/>
                <a:gd name="connsiteX26" fmla="*/ 127000 w 393700"/>
                <a:gd name="connsiteY26" fmla="*/ 974725 h 1085850"/>
                <a:gd name="connsiteX27" fmla="*/ 168275 w 393700"/>
                <a:gd name="connsiteY27" fmla="*/ 102235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76200 w 393700"/>
                <a:gd name="connsiteY25" fmla="*/ 917575 h 1069975"/>
                <a:gd name="connsiteX26" fmla="*/ 127000 w 393700"/>
                <a:gd name="connsiteY26" fmla="*/ 974725 h 1069975"/>
                <a:gd name="connsiteX27" fmla="*/ 168275 w 393700"/>
                <a:gd name="connsiteY27" fmla="*/ 1022350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76200 w 393700"/>
                <a:gd name="connsiteY25" fmla="*/ 917575 h 1069975"/>
                <a:gd name="connsiteX26" fmla="*/ 107950 w 393700"/>
                <a:gd name="connsiteY26" fmla="*/ 977900 h 1069975"/>
                <a:gd name="connsiteX27" fmla="*/ 168275 w 393700"/>
                <a:gd name="connsiteY27" fmla="*/ 1022350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68275 w 393700"/>
                <a:gd name="connsiteY27" fmla="*/ 1022350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61925 w 393700"/>
                <a:gd name="connsiteY27" fmla="*/ 1009650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3175 w 393700"/>
                <a:gd name="connsiteY22" fmla="*/ 6445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25400 w 393700"/>
                <a:gd name="connsiteY22" fmla="*/ 65087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493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493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5877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493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71475 w 393700"/>
                <a:gd name="connsiteY31" fmla="*/ 10033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493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71475 w 393700"/>
                <a:gd name="connsiteY31" fmla="*/ 1003300 h 1069975"/>
                <a:gd name="connsiteX32" fmla="*/ 368300 w 393700"/>
                <a:gd name="connsiteY32" fmla="*/ 930275 h 1069975"/>
                <a:gd name="connsiteX33" fmla="*/ 390525 w 393700"/>
                <a:gd name="connsiteY33" fmla="*/ 857250 h 1069975"/>
                <a:gd name="connsiteX0" fmla="*/ 390525 w 393700"/>
                <a:gd name="connsiteY0" fmla="*/ 927100 h 1139825"/>
                <a:gd name="connsiteX1" fmla="*/ 393700 w 393700"/>
                <a:gd name="connsiteY1" fmla="*/ 860425 h 1139825"/>
                <a:gd name="connsiteX2" fmla="*/ 374650 w 393700"/>
                <a:gd name="connsiteY2" fmla="*/ 781050 h 1139825"/>
                <a:gd name="connsiteX3" fmla="*/ 368300 w 393700"/>
                <a:gd name="connsiteY3" fmla="*/ 701675 h 1139825"/>
                <a:gd name="connsiteX4" fmla="*/ 339725 w 393700"/>
                <a:gd name="connsiteY4" fmla="*/ 587375 h 1139825"/>
                <a:gd name="connsiteX5" fmla="*/ 317500 w 393700"/>
                <a:gd name="connsiteY5" fmla="*/ 546100 h 1139825"/>
                <a:gd name="connsiteX6" fmla="*/ 314325 w 393700"/>
                <a:gd name="connsiteY6" fmla="*/ 482600 h 1139825"/>
                <a:gd name="connsiteX7" fmla="*/ 314325 w 393700"/>
                <a:gd name="connsiteY7" fmla="*/ 422275 h 1139825"/>
                <a:gd name="connsiteX8" fmla="*/ 317500 w 393700"/>
                <a:gd name="connsiteY8" fmla="*/ 327025 h 1139825"/>
                <a:gd name="connsiteX9" fmla="*/ 339725 w 393700"/>
                <a:gd name="connsiteY9" fmla="*/ 257175 h 1139825"/>
                <a:gd name="connsiteX10" fmla="*/ 342900 w 393700"/>
                <a:gd name="connsiteY10" fmla="*/ 190500 h 1139825"/>
                <a:gd name="connsiteX11" fmla="*/ 327025 w 393700"/>
                <a:gd name="connsiteY11" fmla="*/ 146050 h 1139825"/>
                <a:gd name="connsiteX12" fmla="*/ 273050 w 393700"/>
                <a:gd name="connsiteY12" fmla="*/ 0 h 1139825"/>
                <a:gd name="connsiteX13" fmla="*/ 200025 w 393700"/>
                <a:gd name="connsiteY13" fmla="*/ 69850 h 1139825"/>
                <a:gd name="connsiteX14" fmla="*/ 152400 w 393700"/>
                <a:gd name="connsiteY14" fmla="*/ 104775 h 1139825"/>
                <a:gd name="connsiteX15" fmla="*/ 139700 w 393700"/>
                <a:gd name="connsiteY15" fmla="*/ 155575 h 1139825"/>
                <a:gd name="connsiteX16" fmla="*/ 130175 w 393700"/>
                <a:gd name="connsiteY16" fmla="*/ 257175 h 1139825"/>
                <a:gd name="connsiteX17" fmla="*/ 92075 w 393700"/>
                <a:gd name="connsiteY17" fmla="*/ 330200 h 1139825"/>
                <a:gd name="connsiteX18" fmla="*/ 79375 w 393700"/>
                <a:gd name="connsiteY18" fmla="*/ 400050 h 1139825"/>
                <a:gd name="connsiteX19" fmla="*/ 82550 w 393700"/>
                <a:gd name="connsiteY19" fmla="*/ 479425 h 1139825"/>
                <a:gd name="connsiteX20" fmla="*/ 60325 w 393700"/>
                <a:gd name="connsiteY20" fmla="*/ 542925 h 1139825"/>
                <a:gd name="connsiteX21" fmla="*/ 34925 w 393700"/>
                <a:gd name="connsiteY21" fmla="*/ 641350 h 1139825"/>
                <a:gd name="connsiteX22" fmla="*/ 15875 w 393700"/>
                <a:gd name="connsiteY22" fmla="*/ 727075 h 1139825"/>
                <a:gd name="connsiteX23" fmla="*/ 0 w 393700"/>
                <a:gd name="connsiteY23" fmla="*/ 819150 h 1139825"/>
                <a:gd name="connsiteX24" fmla="*/ 15875 w 393700"/>
                <a:gd name="connsiteY24" fmla="*/ 911225 h 1139825"/>
                <a:gd name="connsiteX25" fmla="*/ 50800 w 393700"/>
                <a:gd name="connsiteY25" fmla="*/ 984250 h 1139825"/>
                <a:gd name="connsiteX26" fmla="*/ 107950 w 393700"/>
                <a:gd name="connsiteY26" fmla="*/ 1047750 h 1139825"/>
                <a:gd name="connsiteX27" fmla="*/ 158750 w 393700"/>
                <a:gd name="connsiteY27" fmla="*/ 1089025 h 1139825"/>
                <a:gd name="connsiteX28" fmla="*/ 219075 w 393700"/>
                <a:gd name="connsiteY28" fmla="*/ 1127125 h 1139825"/>
                <a:gd name="connsiteX29" fmla="*/ 279400 w 393700"/>
                <a:gd name="connsiteY29" fmla="*/ 1139825 h 1139825"/>
                <a:gd name="connsiteX30" fmla="*/ 327025 w 393700"/>
                <a:gd name="connsiteY30" fmla="*/ 1136650 h 1139825"/>
                <a:gd name="connsiteX31" fmla="*/ 371475 w 393700"/>
                <a:gd name="connsiteY31" fmla="*/ 1073150 h 1139825"/>
                <a:gd name="connsiteX32" fmla="*/ 368300 w 393700"/>
                <a:gd name="connsiteY32" fmla="*/ 1000125 h 1139825"/>
                <a:gd name="connsiteX33" fmla="*/ 390525 w 393700"/>
                <a:gd name="connsiteY33" fmla="*/ 927100 h 1139825"/>
                <a:gd name="connsiteX0" fmla="*/ 390525 w 393700"/>
                <a:gd name="connsiteY0" fmla="*/ 927100 h 1139825"/>
                <a:gd name="connsiteX1" fmla="*/ 393700 w 393700"/>
                <a:gd name="connsiteY1" fmla="*/ 860425 h 1139825"/>
                <a:gd name="connsiteX2" fmla="*/ 374650 w 393700"/>
                <a:gd name="connsiteY2" fmla="*/ 781050 h 1139825"/>
                <a:gd name="connsiteX3" fmla="*/ 368300 w 393700"/>
                <a:gd name="connsiteY3" fmla="*/ 701675 h 1139825"/>
                <a:gd name="connsiteX4" fmla="*/ 339725 w 393700"/>
                <a:gd name="connsiteY4" fmla="*/ 587375 h 1139825"/>
                <a:gd name="connsiteX5" fmla="*/ 317500 w 393700"/>
                <a:gd name="connsiteY5" fmla="*/ 546100 h 1139825"/>
                <a:gd name="connsiteX6" fmla="*/ 314325 w 393700"/>
                <a:gd name="connsiteY6" fmla="*/ 482600 h 1139825"/>
                <a:gd name="connsiteX7" fmla="*/ 314325 w 393700"/>
                <a:gd name="connsiteY7" fmla="*/ 422275 h 1139825"/>
                <a:gd name="connsiteX8" fmla="*/ 317500 w 393700"/>
                <a:gd name="connsiteY8" fmla="*/ 327025 h 1139825"/>
                <a:gd name="connsiteX9" fmla="*/ 339725 w 393700"/>
                <a:gd name="connsiteY9" fmla="*/ 257175 h 1139825"/>
                <a:gd name="connsiteX10" fmla="*/ 342900 w 393700"/>
                <a:gd name="connsiteY10" fmla="*/ 190500 h 1139825"/>
                <a:gd name="connsiteX11" fmla="*/ 342900 w 393700"/>
                <a:gd name="connsiteY11" fmla="*/ 60325 h 1139825"/>
                <a:gd name="connsiteX12" fmla="*/ 273050 w 393700"/>
                <a:gd name="connsiteY12" fmla="*/ 0 h 1139825"/>
                <a:gd name="connsiteX13" fmla="*/ 200025 w 393700"/>
                <a:gd name="connsiteY13" fmla="*/ 69850 h 1139825"/>
                <a:gd name="connsiteX14" fmla="*/ 152400 w 393700"/>
                <a:gd name="connsiteY14" fmla="*/ 104775 h 1139825"/>
                <a:gd name="connsiteX15" fmla="*/ 139700 w 393700"/>
                <a:gd name="connsiteY15" fmla="*/ 155575 h 1139825"/>
                <a:gd name="connsiteX16" fmla="*/ 130175 w 393700"/>
                <a:gd name="connsiteY16" fmla="*/ 257175 h 1139825"/>
                <a:gd name="connsiteX17" fmla="*/ 92075 w 393700"/>
                <a:gd name="connsiteY17" fmla="*/ 330200 h 1139825"/>
                <a:gd name="connsiteX18" fmla="*/ 79375 w 393700"/>
                <a:gd name="connsiteY18" fmla="*/ 400050 h 1139825"/>
                <a:gd name="connsiteX19" fmla="*/ 82550 w 393700"/>
                <a:gd name="connsiteY19" fmla="*/ 479425 h 1139825"/>
                <a:gd name="connsiteX20" fmla="*/ 60325 w 393700"/>
                <a:gd name="connsiteY20" fmla="*/ 542925 h 1139825"/>
                <a:gd name="connsiteX21" fmla="*/ 34925 w 393700"/>
                <a:gd name="connsiteY21" fmla="*/ 641350 h 1139825"/>
                <a:gd name="connsiteX22" fmla="*/ 15875 w 393700"/>
                <a:gd name="connsiteY22" fmla="*/ 727075 h 1139825"/>
                <a:gd name="connsiteX23" fmla="*/ 0 w 393700"/>
                <a:gd name="connsiteY23" fmla="*/ 819150 h 1139825"/>
                <a:gd name="connsiteX24" fmla="*/ 15875 w 393700"/>
                <a:gd name="connsiteY24" fmla="*/ 911225 h 1139825"/>
                <a:gd name="connsiteX25" fmla="*/ 50800 w 393700"/>
                <a:gd name="connsiteY25" fmla="*/ 984250 h 1139825"/>
                <a:gd name="connsiteX26" fmla="*/ 107950 w 393700"/>
                <a:gd name="connsiteY26" fmla="*/ 1047750 h 1139825"/>
                <a:gd name="connsiteX27" fmla="*/ 158750 w 393700"/>
                <a:gd name="connsiteY27" fmla="*/ 1089025 h 1139825"/>
                <a:gd name="connsiteX28" fmla="*/ 219075 w 393700"/>
                <a:gd name="connsiteY28" fmla="*/ 1127125 h 1139825"/>
                <a:gd name="connsiteX29" fmla="*/ 279400 w 393700"/>
                <a:gd name="connsiteY29" fmla="*/ 1139825 h 1139825"/>
                <a:gd name="connsiteX30" fmla="*/ 327025 w 393700"/>
                <a:gd name="connsiteY30" fmla="*/ 1136650 h 1139825"/>
                <a:gd name="connsiteX31" fmla="*/ 371475 w 393700"/>
                <a:gd name="connsiteY31" fmla="*/ 1073150 h 1139825"/>
                <a:gd name="connsiteX32" fmla="*/ 368300 w 393700"/>
                <a:gd name="connsiteY32" fmla="*/ 1000125 h 1139825"/>
                <a:gd name="connsiteX33" fmla="*/ 390525 w 393700"/>
                <a:gd name="connsiteY33" fmla="*/ 927100 h 1139825"/>
                <a:gd name="connsiteX0" fmla="*/ 390525 w 393700"/>
                <a:gd name="connsiteY0" fmla="*/ 927100 h 1139825"/>
                <a:gd name="connsiteX1" fmla="*/ 393700 w 393700"/>
                <a:gd name="connsiteY1" fmla="*/ 860425 h 1139825"/>
                <a:gd name="connsiteX2" fmla="*/ 374650 w 393700"/>
                <a:gd name="connsiteY2" fmla="*/ 781050 h 1139825"/>
                <a:gd name="connsiteX3" fmla="*/ 368300 w 393700"/>
                <a:gd name="connsiteY3" fmla="*/ 701675 h 1139825"/>
                <a:gd name="connsiteX4" fmla="*/ 339725 w 393700"/>
                <a:gd name="connsiteY4" fmla="*/ 587375 h 1139825"/>
                <a:gd name="connsiteX5" fmla="*/ 317500 w 393700"/>
                <a:gd name="connsiteY5" fmla="*/ 546100 h 1139825"/>
                <a:gd name="connsiteX6" fmla="*/ 314325 w 393700"/>
                <a:gd name="connsiteY6" fmla="*/ 482600 h 1139825"/>
                <a:gd name="connsiteX7" fmla="*/ 314325 w 393700"/>
                <a:gd name="connsiteY7" fmla="*/ 422275 h 1139825"/>
                <a:gd name="connsiteX8" fmla="*/ 317500 w 393700"/>
                <a:gd name="connsiteY8" fmla="*/ 327025 h 1139825"/>
                <a:gd name="connsiteX9" fmla="*/ 339725 w 393700"/>
                <a:gd name="connsiteY9" fmla="*/ 257175 h 1139825"/>
                <a:gd name="connsiteX10" fmla="*/ 342900 w 393700"/>
                <a:gd name="connsiteY10" fmla="*/ 190500 h 1139825"/>
                <a:gd name="connsiteX11" fmla="*/ 342900 w 393700"/>
                <a:gd name="connsiteY11" fmla="*/ 60325 h 1139825"/>
                <a:gd name="connsiteX12" fmla="*/ 273050 w 393700"/>
                <a:gd name="connsiteY12" fmla="*/ 0 h 1139825"/>
                <a:gd name="connsiteX13" fmla="*/ 165100 w 393700"/>
                <a:gd name="connsiteY13" fmla="*/ 12700 h 1139825"/>
                <a:gd name="connsiteX14" fmla="*/ 152400 w 393700"/>
                <a:gd name="connsiteY14" fmla="*/ 104775 h 1139825"/>
                <a:gd name="connsiteX15" fmla="*/ 139700 w 393700"/>
                <a:gd name="connsiteY15" fmla="*/ 155575 h 1139825"/>
                <a:gd name="connsiteX16" fmla="*/ 130175 w 393700"/>
                <a:gd name="connsiteY16" fmla="*/ 257175 h 1139825"/>
                <a:gd name="connsiteX17" fmla="*/ 92075 w 393700"/>
                <a:gd name="connsiteY17" fmla="*/ 330200 h 1139825"/>
                <a:gd name="connsiteX18" fmla="*/ 79375 w 393700"/>
                <a:gd name="connsiteY18" fmla="*/ 400050 h 1139825"/>
                <a:gd name="connsiteX19" fmla="*/ 82550 w 393700"/>
                <a:gd name="connsiteY19" fmla="*/ 479425 h 1139825"/>
                <a:gd name="connsiteX20" fmla="*/ 60325 w 393700"/>
                <a:gd name="connsiteY20" fmla="*/ 542925 h 1139825"/>
                <a:gd name="connsiteX21" fmla="*/ 34925 w 393700"/>
                <a:gd name="connsiteY21" fmla="*/ 641350 h 1139825"/>
                <a:gd name="connsiteX22" fmla="*/ 15875 w 393700"/>
                <a:gd name="connsiteY22" fmla="*/ 727075 h 1139825"/>
                <a:gd name="connsiteX23" fmla="*/ 0 w 393700"/>
                <a:gd name="connsiteY23" fmla="*/ 819150 h 1139825"/>
                <a:gd name="connsiteX24" fmla="*/ 15875 w 393700"/>
                <a:gd name="connsiteY24" fmla="*/ 911225 h 1139825"/>
                <a:gd name="connsiteX25" fmla="*/ 50800 w 393700"/>
                <a:gd name="connsiteY25" fmla="*/ 984250 h 1139825"/>
                <a:gd name="connsiteX26" fmla="*/ 107950 w 393700"/>
                <a:gd name="connsiteY26" fmla="*/ 1047750 h 1139825"/>
                <a:gd name="connsiteX27" fmla="*/ 158750 w 393700"/>
                <a:gd name="connsiteY27" fmla="*/ 1089025 h 1139825"/>
                <a:gd name="connsiteX28" fmla="*/ 219075 w 393700"/>
                <a:gd name="connsiteY28" fmla="*/ 1127125 h 1139825"/>
                <a:gd name="connsiteX29" fmla="*/ 279400 w 393700"/>
                <a:gd name="connsiteY29" fmla="*/ 1139825 h 1139825"/>
                <a:gd name="connsiteX30" fmla="*/ 327025 w 393700"/>
                <a:gd name="connsiteY30" fmla="*/ 1136650 h 1139825"/>
                <a:gd name="connsiteX31" fmla="*/ 371475 w 393700"/>
                <a:gd name="connsiteY31" fmla="*/ 1073150 h 1139825"/>
                <a:gd name="connsiteX32" fmla="*/ 368300 w 393700"/>
                <a:gd name="connsiteY32" fmla="*/ 1000125 h 1139825"/>
                <a:gd name="connsiteX33" fmla="*/ 390525 w 393700"/>
                <a:gd name="connsiteY33" fmla="*/ 927100 h 1139825"/>
                <a:gd name="connsiteX0" fmla="*/ 390525 w 393700"/>
                <a:gd name="connsiteY0" fmla="*/ 927100 h 1139825"/>
                <a:gd name="connsiteX1" fmla="*/ 393700 w 393700"/>
                <a:gd name="connsiteY1" fmla="*/ 860425 h 1139825"/>
                <a:gd name="connsiteX2" fmla="*/ 374650 w 393700"/>
                <a:gd name="connsiteY2" fmla="*/ 781050 h 1139825"/>
                <a:gd name="connsiteX3" fmla="*/ 368300 w 393700"/>
                <a:gd name="connsiteY3" fmla="*/ 701675 h 1139825"/>
                <a:gd name="connsiteX4" fmla="*/ 339725 w 393700"/>
                <a:gd name="connsiteY4" fmla="*/ 587375 h 1139825"/>
                <a:gd name="connsiteX5" fmla="*/ 317500 w 393700"/>
                <a:gd name="connsiteY5" fmla="*/ 546100 h 1139825"/>
                <a:gd name="connsiteX6" fmla="*/ 314325 w 393700"/>
                <a:gd name="connsiteY6" fmla="*/ 482600 h 1139825"/>
                <a:gd name="connsiteX7" fmla="*/ 314325 w 393700"/>
                <a:gd name="connsiteY7" fmla="*/ 422275 h 1139825"/>
                <a:gd name="connsiteX8" fmla="*/ 317500 w 393700"/>
                <a:gd name="connsiteY8" fmla="*/ 327025 h 1139825"/>
                <a:gd name="connsiteX9" fmla="*/ 339725 w 393700"/>
                <a:gd name="connsiteY9" fmla="*/ 257175 h 1139825"/>
                <a:gd name="connsiteX10" fmla="*/ 342900 w 393700"/>
                <a:gd name="connsiteY10" fmla="*/ 190500 h 1139825"/>
                <a:gd name="connsiteX11" fmla="*/ 342900 w 393700"/>
                <a:gd name="connsiteY11" fmla="*/ 60325 h 1139825"/>
                <a:gd name="connsiteX12" fmla="*/ 273050 w 393700"/>
                <a:gd name="connsiteY12" fmla="*/ 0 h 1139825"/>
                <a:gd name="connsiteX13" fmla="*/ 165100 w 393700"/>
                <a:gd name="connsiteY13" fmla="*/ 12700 h 1139825"/>
                <a:gd name="connsiteX14" fmla="*/ 139700 w 393700"/>
                <a:gd name="connsiteY14" fmla="*/ 98425 h 1139825"/>
                <a:gd name="connsiteX15" fmla="*/ 139700 w 393700"/>
                <a:gd name="connsiteY15" fmla="*/ 155575 h 1139825"/>
                <a:gd name="connsiteX16" fmla="*/ 130175 w 393700"/>
                <a:gd name="connsiteY16" fmla="*/ 257175 h 1139825"/>
                <a:gd name="connsiteX17" fmla="*/ 92075 w 393700"/>
                <a:gd name="connsiteY17" fmla="*/ 330200 h 1139825"/>
                <a:gd name="connsiteX18" fmla="*/ 79375 w 393700"/>
                <a:gd name="connsiteY18" fmla="*/ 400050 h 1139825"/>
                <a:gd name="connsiteX19" fmla="*/ 82550 w 393700"/>
                <a:gd name="connsiteY19" fmla="*/ 479425 h 1139825"/>
                <a:gd name="connsiteX20" fmla="*/ 60325 w 393700"/>
                <a:gd name="connsiteY20" fmla="*/ 542925 h 1139825"/>
                <a:gd name="connsiteX21" fmla="*/ 34925 w 393700"/>
                <a:gd name="connsiteY21" fmla="*/ 641350 h 1139825"/>
                <a:gd name="connsiteX22" fmla="*/ 15875 w 393700"/>
                <a:gd name="connsiteY22" fmla="*/ 727075 h 1139825"/>
                <a:gd name="connsiteX23" fmla="*/ 0 w 393700"/>
                <a:gd name="connsiteY23" fmla="*/ 819150 h 1139825"/>
                <a:gd name="connsiteX24" fmla="*/ 15875 w 393700"/>
                <a:gd name="connsiteY24" fmla="*/ 911225 h 1139825"/>
                <a:gd name="connsiteX25" fmla="*/ 50800 w 393700"/>
                <a:gd name="connsiteY25" fmla="*/ 984250 h 1139825"/>
                <a:gd name="connsiteX26" fmla="*/ 107950 w 393700"/>
                <a:gd name="connsiteY26" fmla="*/ 1047750 h 1139825"/>
                <a:gd name="connsiteX27" fmla="*/ 158750 w 393700"/>
                <a:gd name="connsiteY27" fmla="*/ 1089025 h 1139825"/>
                <a:gd name="connsiteX28" fmla="*/ 219075 w 393700"/>
                <a:gd name="connsiteY28" fmla="*/ 1127125 h 1139825"/>
                <a:gd name="connsiteX29" fmla="*/ 279400 w 393700"/>
                <a:gd name="connsiteY29" fmla="*/ 1139825 h 1139825"/>
                <a:gd name="connsiteX30" fmla="*/ 327025 w 393700"/>
                <a:gd name="connsiteY30" fmla="*/ 1136650 h 1139825"/>
                <a:gd name="connsiteX31" fmla="*/ 371475 w 393700"/>
                <a:gd name="connsiteY31" fmla="*/ 1073150 h 1139825"/>
                <a:gd name="connsiteX32" fmla="*/ 368300 w 393700"/>
                <a:gd name="connsiteY32" fmla="*/ 1000125 h 1139825"/>
                <a:gd name="connsiteX33" fmla="*/ 390525 w 393700"/>
                <a:gd name="connsiteY33" fmla="*/ 927100 h 1139825"/>
                <a:gd name="connsiteX0" fmla="*/ 390525 w 393700"/>
                <a:gd name="connsiteY0" fmla="*/ 936625 h 1149350"/>
                <a:gd name="connsiteX1" fmla="*/ 393700 w 393700"/>
                <a:gd name="connsiteY1" fmla="*/ 869950 h 1149350"/>
                <a:gd name="connsiteX2" fmla="*/ 374650 w 393700"/>
                <a:gd name="connsiteY2" fmla="*/ 790575 h 1149350"/>
                <a:gd name="connsiteX3" fmla="*/ 368300 w 393700"/>
                <a:gd name="connsiteY3" fmla="*/ 711200 h 1149350"/>
                <a:gd name="connsiteX4" fmla="*/ 339725 w 393700"/>
                <a:gd name="connsiteY4" fmla="*/ 596900 h 1149350"/>
                <a:gd name="connsiteX5" fmla="*/ 317500 w 393700"/>
                <a:gd name="connsiteY5" fmla="*/ 555625 h 1149350"/>
                <a:gd name="connsiteX6" fmla="*/ 314325 w 393700"/>
                <a:gd name="connsiteY6" fmla="*/ 492125 h 1149350"/>
                <a:gd name="connsiteX7" fmla="*/ 314325 w 393700"/>
                <a:gd name="connsiteY7" fmla="*/ 431800 h 1149350"/>
                <a:gd name="connsiteX8" fmla="*/ 317500 w 393700"/>
                <a:gd name="connsiteY8" fmla="*/ 336550 h 1149350"/>
                <a:gd name="connsiteX9" fmla="*/ 339725 w 393700"/>
                <a:gd name="connsiteY9" fmla="*/ 266700 h 1149350"/>
                <a:gd name="connsiteX10" fmla="*/ 342900 w 393700"/>
                <a:gd name="connsiteY10" fmla="*/ 200025 h 1149350"/>
                <a:gd name="connsiteX11" fmla="*/ 342900 w 393700"/>
                <a:gd name="connsiteY11" fmla="*/ 69850 h 1149350"/>
                <a:gd name="connsiteX12" fmla="*/ 273050 w 393700"/>
                <a:gd name="connsiteY12" fmla="*/ 9525 h 1149350"/>
                <a:gd name="connsiteX13" fmla="*/ 180975 w 393700"/>
                <a:gd name="connsiteY13" fmla="*/ 0 h 1149350"/>
                <a:gd name="connsiteX14" fmla="*/ 139700 w 393700"/>
                <a:gd name="connsiteY14" fmla="*/ 107950 h 1149350"/>
                <a:gd name="connsiteX15" fmla="*/ 139700 w 393700"/>
                <a:gd name="connsiteY15" fmla="*/ 165100 h 1149350"/>
                <a:gd name="connsiteX16" fmla="*/ 130175 w 393700"/>
                <a:gd name="connsiteY16" fmla="*/ 266700 h 1149350"/>
                <a:gd name="connsiteX17" fmla="*/ 92075 w 393700"/>
                <a:gd name="connsiteY17" fmla="*/ 339725 h 1149350"/>
                <a:gd name="connsiteX18" fmla="*/ 79375 w 393700"/>
                <a:gd name="connsiteY18" fmla="*/ 409575 h 1149350"/>
                <a:gd name="connsiteX19" fmla="*/ 82550 w 393700"/>
                <a:gd name="connsiteY19" fmla="*/ 488950 h 1149350"/>
                <a:gd name="connsiteX20" fmla="*/ 60325 w 393700"/>
                <a:gd name="connsiteY20" fmla="*/ 552450 h 1149350"/>
                <a:gd name="connsiteX21" fmla="*/ 34925 w 393700"/>
                <a:gd name="connsiteY21" fmla="*/ 650875 h 1149350"/>
                <a:gd name="connsiteX22" fmla="*/ 15875 w 393700"/>
                <a:gd name="connsiteY22" fmla="*/ 736600 h 1149350"/>
                <a:gd name="connsiteX23" fmla="*/ 0 w 393700"/>
                <a:gd name="connsiteY23" fmla="*/ 828675 h 1149350"/>
                <a:gd name="connsiteX24" fmla="*/ 15875 w 393700"/>
                <a:gd name="connsiteY24" fmla="*/ 920750 h 1149350"/>
                <a:gd name="connsiteX25" fmla="*/ 50800 w 393700"/>
                <a:gd name="connsiteY25" fmla="*/ 993775 h 1149350"/>
                <a:gd name="connsiteX26" fmla="*/ 107950 w 393700"/>
                <a:gd name="connsiteY26" fmla="*/ 1057275 h 1149350"/>
                <a:gd name="connsiteX27" fmla="*/ 158750 w 393700"/>
                <a:gd name="connsiteY27" fmla="*/ 1098550 h 1149350"/>
                <a:gd name="connsiteX28" fmla="*/ 219075 w 393700"/>
                <a:gd name="connsiteY28" fmla="*/ 1136650 h 1149350"/>
                <a:gd name="connsiteX29" fmla="*/ 279400 w 393700"/>
                <a:gd name="connsiteY29" fmla="*/ 1149350 h 1149350"/>
                <a:gd name="connsiteX30" fmla="*/ 327025 w 393700"/>
                <a:gd name="connsiteY30" fmla="*/ 1146175 h 1149350"/>
                <a:gd name="connsiteX31" fmla="*/ 371475 w 393700"/>
                <a:gd name="connsiteY31" fmla="*/ 1082675 h 1149350"/>
                <a:gd name="connsiteX32" fmla="*/ 368300 w 393700"/>
                <a:gd name="connsiteY32" fmla="*/ 1009650 h 1149350"/>
                <a:gd name="connsiteX33" fmla="*/ 390525 w 393700"/>
                <a:gd name="connsiteY33" fmla="*/ 936625 h 1149350"/>
                <a:gd name="connsiteX0" fmla="*/ 390525 w 393700"/>
                <a:gd name="connsiteY0" fmla="*/ 955675 h 1168400"/>
                <a:gd name="connsiteX1" fmla="*/ 393700 w 393700"/>
                <a:gd name="connsiteY1" fmla="*/ 889000 h 1168400"/>
                <a:gd name="connsiteX2" fmla="*/ 374650 w 393700"/>
                <a:gd name="connsiteY2" fmla="*/ 809625 h 1168400"/>
                <a:gd name="connsiteX3" fmla="*/ 368300 w 393700"/>
                <a:gd name="connsiteY3" fmla="*/ 730250 h 1168400"/>
                <a:gd name="connsiteX4" fmla="*/ 339725 w 393700"/>
                <a:gd name="connsiteY4" fmla="*/ 615950 h 1168400"/>
                <a:gd name="connsiteX5" fmla="*/ 317500 w 393700"/>
                <a:gd name="connsiteY5" fmla="*/ 574675 h 1168400"/>
                <a:gd name="connsiteX6" fmla="*/ 314325 w 393700"/>
                <a:gd name="connsiteY6" fmla="*/ 511175 h 1168400"/>
                <a:gd name="connsiteX7" fmla="*/ 314325 w 393700"/>
                <a:gd name="connsiteY7" fmla="*/ 450850 h 1168400"/>
                <a:gd name="connsiteX8" fmla="*/ 317500 w 393700"/>
                <a:gd name="connsiteY8" fmla="*/ 355600 h 1168400"/>
                <a:gd name="connsiteX9" fmla="*/ 339725 w 393700"/>
                <a:gd name="connsiteY9" fmla="*/ 285750 h 1168400"/>
                <a:gd name="connsiteX10" fmla="*/ 342900 w 393700"/>
                <a:gd name="connsiteY10" fmla="*/ 219075 h 1168400"/>
                <a:gd name="connsiteX11" fmla="*/ 342900 w 393700"/>
                <a:gd name="connsiteY11" fmla="*/ 88900 h 1168400"/>
                <a:gd name="connsiteX12" fmla="*/ 295275 w 393700"/>
                <a:gd name="connsiteY12" fmla="*/ 0 h 1168400"/>
                <a:gd name="connsiteX13" fmla="*/ 180975 w 393700"/>
                <a:gd name="connsiteY13" fmla="*/ 19050 h 1168400"/>
                <a:gd name="connsiteX14" fmla="*/ 139700 w 393700"/>
                <a:gd name="connsiteY14" fmla="*/ 127000 h 1168400"/>
                <a:gd name="connsiteX15" fmla="*/ 139700 w 393700"/>
                <a:gd name="connsiteY15" fmla="*/ 184150 h 1168400"/>
                <a:gd name="connsiteX16" fmla="*/ 130175 w 393700"/>
                <a:gd name="connsiteY16" fmla="*/ 285750 h 1168400"/>
                <a:gd name="connsiteX17" fmla="*/ 92075 w 393700"/>
                <a:gd name="connsiteY17" fmla="*/ 358775 h 1168400"/>
                <a:gd name="connsiteX18" fmla="*/ 79375 w 393700"/>
                <a:gd name="connsiteY18" fmla="*/ 428625 h 1168400"/>
                <a:gd name="connsiteX19" fmla="*/ 82550 w 393700"/>
                <a:gd name="connsiteY19" fmla="*/ 508000 h 1168400"/>
                <a:gd name="connsiteX20" fmla="*/ 60325 w 393700"/>
                <a:gd name="connsiteY20" fmla="*/ 571500 h 1168400"/>
                <a:gd name="connsiteX21" fmla="*/ 34925 w 393700"/>
                <a:gd name="connsiteY21" fmla="*/ 669925 h 1168400"/>
                <a:gd name="connsiteX22" fmla="*/ 15875 w 393700"/>
                <a:gd name="connsiteY22" fmla="*/ 755650 h 1168400"/>
                <a:gd name="connsiteX23" fmla="*/ 0 w 393700"/>
                <a:gd name="connsiteY23" fmla="*/ 847725 h 1168400"/>
                <a:gd name="connsiteX24" fmla="*/ 15875 w 393700"/>
                <a:gd name="connsiteY24" fmla="*/ 939800 h 1168400"/>
                <a:gd name="connsiteX25" fmla="*/ 50800 w 393700"/>
                <a:gd name="connsiteY25" fmla="*/ 1012825 h 1168400"/>
                <a:gd name="connsiteX26" fmla="*/ 107950 w 393700"/>
                <a:gd name="connsiteY26" fmla="*/ 1076325 h 1168400"/>
                <a:gd name="connsiteX27" fmla="*/ 158750 w 393700"/>
                <a:gd name="connsiteY27" fmla="*/ 1117600 h 1168400"/>
                <a:gd name="connsiteX28" fmla="*/ 219075 w 393700"/>
                <a:gd name="connsiteY28" fmla="*/ 1155700 h 1168400"/>
                <a:gd name="connsiteX29" fmla="*/ 279400 w 393700"/>
                <a:gd name="connsiteY29" fmla="*/ 1168400 h 1168400"/>
                <a:gd name="connsiteX30" fmla="*/ 327025 w 393700"/>
                <a:gd name="connsiteY30" fmla="*/ 1165225 h 1168400"/>
                <a:gd name="connsiteX31" fmla="*/ 371475 w 393700"/>
                <a:gd name="connsiteY31" fmla="*/ 1101725 h 1168400"/>
                <a:gd name="connsiteX32" fmla="*/ 368300 w 393700"/>
                <a:gd name="connsiteY32" fmla="*/ 1028700 h 1168400"/>
                <a:gd name="connsiteX33" fmla="*/ 390525 w 393700"/>
                <a:gd name="connsiteY33" fmla="*/ 955675 h 1168400"/>
                <a:gd name="connsiteX0" fmla="*/ 390525 w 393700"/>
                <a:gd name="connsiteY0" fmla="*/ 955675 h 1168400"/>
                <a:gd name="connsiteX1" fmla="*/ 393700 w 393700"/>
                <a:gd name="connsiteY1" fmla="*/ 889000 h 1168400"/>
                <a:gd name="connsiteX2" fmla="*/ 374650 w 393700"/>
                <a:gd name="connsiteY2" fmla="*/ 809625 h 1168400"/>
                <a:gd name="connsiteX3" fmla="*/ 368300 w 393700"/>
                <a:gd name="connsiteY3" fmla="*/ 730250 h 1168400"/>
                <a:gd name="connsiteX4" fmla="*/ 339725 w 393700"/>
                <a:gd name="connsiteY4" fmla="*/ 615950 h 1168400"/>
                <a:gd name="connsiteX5" fmla="*/ 317500 w 393700"/>
                <a:gd name="connsiteY5" fmla="*/ 574675 h 1168400"/>
                <a:gd name="connsiteX6" fmla="*/ 314325 w 393700"/>
                <a:gd name="connsiteY6" fmla="*/ 511175 h 1168400"/>
                <a:gd name="connsiteX7" fmla="*/ 314325 w 393700"/>
                <a:gd name="connsiteY7" fmla="*/ 450850 h 1168400"/>
                <a:gd name="connsiteX8" fmla="*/ 317500 w 393700"/>
                <a:gd name="connsiteY8" fmla="*/ 355600 h 1168400"/>
                <a:gd name="connsiteX9" fmla="*/ 339725 w 393700"/>
                <a:gd name="connsiteY9" fmla="*/ 285750 h 1168400"/>
                <a:gd name="connsiteX10" fmla="*/ 342900 w 393700"/>
                <a:gd name="connsiteY10" fmla="*/ 219075 h 1168400"/>
                <a:gd name="connsiteX11" fmla="*/ 358775 w 393700"/>
                <a:gd name="connsiteY11" fmla="*/ 63500 h 1168400"/>
                <a:gd name="connsiteX12" fmla="*/ 295275 w 393700"/>
                <a:gd name="connsiteY12" fmla="*/ 0 h 1168400"/>
                <a:gd name="connsiteX13" fmla="*/ 180975 w 393700"/>
                <a:gd name="connsiteY13" fmla="*/ 19050 h 1168400"/>
                <a:gd name="connsiteX14" fmla="*/ 139700 w 393700"/>
                <a:gd name="connsiteY14" fmla="*/ 127000 h 1168400"/>
                <a:gd name="connsiteX15" fmla="*/ 139700 w 393700"/>
                <a:gd name="connsiteY15" fmla="*/ 184150 h 1168400"/>
                <a:gd name="connsiteX16" fmla="*/ 130175 w 393700"/>
                <a:gd name="connsiteY16" fmla="*/ 285750 h 1168400"/>
                <a:gd name="connsiteX17" fmla="*/ 92075 w 393700"/>
                <a:gd name="connsiteY17" fmla="*/ 358775 h 1168400"/>
                <a:gd name="connsiteX18" fmla="*/ 79375 w 393700"/>
                <a:gd name="connsiteY18" fmla="*/ 428625 h 1168400"/>
                <a:gd name="connsiteX19" fmla="*/ 82550 w 393700"/>
                <a:gd name="connsiteY19" fmla="*/ 508000 h 1168400"/>
                <a:gd name="connsiteX20" fmla="*/ 60325 w 393700"/>
                <a:gd name="connsiteY20" fmla="*/ 571500 h 1168400"/>
                <a:gd name="connsiteX21" fmla="*/ 34925 w 393700"/>
                <a:gd name="connsiteY21" fmla="*/ 669925 h 1168400"/>
                <a:gd name="connsiteX22" fmla="*/ 15875 w 393700"/>
                <a:gd name="connsiteY22" fmla="*/ 755650 h 1168400"/>
                <a:gd name="connsiteX23" fmla="*/ 0 w 393700"/>
                <a:gd name="connsiteY23" fmla="*/ 847725 h 1168400"/>
                <a:gd name="connsiteX24" fmla="*/ 15875 w 393700"/>
                <a:gd name="connsiteY24" fmla="*/ 939800 h 1168400"/>
                <a:gd name="connsiteX25" fmla="*/ 50800 w 393700"/>
                <a:gd name="connsiteY25" fmla="*/ 1012825 h 1168400"/>
                <a:gd name="connsiteX26" fmla="*/ 107950 w 393700"/>
                <a:gd name="connsiteY26" fmla="*/ 1076325 h 1168400"/>
                <a:gd name="connsiteX27" fmla="*/ 158750 w 393700"/>
                <a:gd name="connsiteY27" fmla="*/ 1117600 h 1168400"/>
                <a:gd name="connsiteX28" fmla="*/ 219075 w 393700"/>
                <a:gd name="connsiteY28" fmla="*/ 1155700 h 1168400"/>
                <a:gd name="connsiteX29" fmla="*/ 279400 w 393700"/>
                <a:gd name="connsiteY29" fmla="*/ 1168400 h 1168400"/>
                <a:gd name="connsiteX30" fmla="*/ 327025 w 393700"/>
                <a:gd name="connsiteY30" fmla="*/ 1165225 h 1168400"/>
                <a:gd name="connsiteX31" fmla="*/ 371475 w 393700"/>
                <a:gd name="connsiteY31" fmla="*/ 1101725 h 1168400"/>
                <a:gd name="connsiteX32" fmla="*/ 368300 w 393700"/>
                <a:gd name="connsiteY32" fmla="*/ 1028700 h 1168400"/>
                <a:gd name="connsiteX33" fmla="*/ 390525 w 393700"/>
                <a:gd name="connsiteY33" fmla="*/ 955675 h 1168400"/>
                <a:gd name="connsiteX0" fmla="*/ 390525 w 393700"/>
                <a:gd name="connsiteY0" fmla="*/ 949325 h 1162050"/>
                <a:gd name="connsiteX1" fmla="*/ 393700 w 393700"/>
                <a:gd name="connsiteY1" fmla="*/ 882650 h 1162050"/>
                <a:gd name="connsiteX2" fmla="*/ 374650 w 393700"/>
                <a:gd name="connsiteY2" fmla="*/ 803275 h 1162050"/>
                <a:gd name="connsiteX3" fmla="*/ 368300 w 393700"/>
                <a:gd name="connsiteY3" fmla="*/ 723900 h 1162050"/>
                <a:gd name="connsiteX4" fmla="*/ 339725 w 393700"/>
                <a:gd name="connsiteY4" fmla="*/ 609600 h 1162050"/>
                <a:gd name="connsiteX5" fmla="*/ 317500 w 393700"/>
                <a:gd name="connsiteY5" fmla="*/ 568325 h 1162050"/>
                <a:gd name="connsiteX6" fmla="*/ 314325 w 393700"/>
                <a:gd name="connsiteY6" fmla="*/ 504825 h 1162050"/>
                <a:gd name="connsiteX7" fmla="*/ 314325 w 393700"/>
                <a:gd name="connsiteY7" fmla="*/ 444500 h 1162050"/>
                <a:gd name="connsiteX8" fmla="*/ 317500 w 393700"/>
                <a:gd name="connsiteY8" fmla="*/ 349250 h 1162050"/>
                <a:gd name="connsiteX9" fmla="*/ 339725 w 393700"/>
                <a:gd name="connsiteY9" fmla="*/ 279400 h 1162050"/>
                <a:gd name="connsiteX10" fmla="*/ 342900 w 393700"/>
                <a:gd name="connsiteY10" fmla="*/ 212725 h 1162050"/>
                <a:gd name="connsiteX11" fmla="*/ 358775 w 393700"/>
                <a:gd name="connsiteY11" fmla="*/ 57150 h 1162050"/>
                <a:gd name="connsiteX12" fmla="*/ 279400 w 393700"/>
                <a:gd name="connsiteY12" fmla="*/ 0 h 1162050"/>
                <a:gd name="connsiteX13" fmla="*/ 180975 w 393700"/>
                <a:gd name="connsiteY13" fmla="*/ 12700 h 1162050"/>
                <a:gd name="connsiteX14" fmla="*/ 139700 w 393700"/>
                <a:gd name="connsiteY14" fmla="*/ 120650 h 1162050"/>
                <a:gd name="connsiteX15" fmla="*/ 139700 w 393700"/>
                <a:gd name="connsiteY15" fmla="*/ 177800 h 1162050"/>
                <a:gd name="connsiteX16" fmla="*/ 130175 w 393700"/>
                <a:gd name="connsiteY16" fmla="*/ 279400 h 1162050"/>
                <a:gd name="connsiteX17" fmla="*/ 92075 w 393700"/>
                <a:gd name="connsiteY17" fmla="*/ 352425 h 1162050"/>
                <a:gd name="connsiteX18" fmla="*/ 79375 w 393700"/>
                <a:gd name="connsiteY18" fmla="*/ 422275 h 1162050"/>
                <a:gd name="connsiteX19" fmla="*/ 82550 w 393700"/>
                <a:gd name="connsiteY19" fmla="*/ 501650 h 1162050"/>
                <a:gd name="connsiteX20" fmla="*/ 60325 w 393700"/>
                <a:gd name="connsiteY20" fmla="*/ 565150 h 1162050"/>
                <a:gd name="connsiteX21" fmla="*/ 34925 w 393700"/>
                <a:gd name="connsiteY21" fmla="*/ 663575 h 1162050"/>
                <a:gd name="connsiteX22" fmla="*/ 15875 w 393700"/>
                <a:gd name="connsiteY22" fmla="*/ 749300 h 1162050"/>
                <a:gd name="connsiteX23" fmla="*/ 0 w 393700"/>
                <a:gd name="connsiteY23" fmla="*/ 841375 h 1162050"/>
                <a:gd name="connsiteX24" fmla="*/ 15875 w 393700"/>
                <a:gd name="connsiteY24" fmla="*/ 933450 h 1162050"/>
                <a:gd name="connsiteX25" fmla="*/ 50800 w 393700"/>
                <a:gd name="connsiteY25" fmla="*/ 1006475 h 1162050"/>
                <a:gd name="connsiteX26" fmla="*/ 107950 w 393700"/>
                <a:gd name="connsiteY26" fmla="*/ 1069975 h 1162050"/>
                <a:gd name="connsiteX27" fmla="*/ 158750 w 393700"/>
                <a:gd name="connsiteY27" fmla="*/ 1111250 h 1162050"/>
                <a:gd name="connsiteX28" fmla="*/ 219075 w 393700"/>
                <a:gd name="connsiteY28" fmla="*/ 1149350 h 1162050"/>
                <a:gd name="connsiteX29" fmla="*/ 279400 w 393700"/>
                <a:gd name="connsiteY29" fmla="*/ 1162050 h 1162050"/>
                <a:gd name="connsiteX30" fmla="*/ 327025 w 393700"/>
                <a:gd name="connsiteY30" fmla="*/ 1158875 h 1162050"/>
                <a:gd name="connsiteX31" fmla="*/ 371475 w 393700"/>
                <a:gd name="connsiteY31" fmla="*/ 1095375 h 1162050"/>
                <a:gd name="connsiteX32" fmla="*/ 368300 w 393700"/>
                <a:gd name="connsiteY32" fmla="*/ 1022350 h 1162050"/>
                <a:gd name="connsiteX33" fmla="*/ 390525 w 393700"/>
                <a:gd name="connsiteY33" fmla="*/ 949325 h 1162050"/>
                <a:gd name="connsiteX0" fmla="*/ 390525 w 393700"/>
                <a:gd name="connsiteY0" fmla="*/ 949601 h 1162326"/>
                <a:gd name="connsiteX1" fmla="*/ 393700 w 393700"/>
                <a:gd name="connsiteY1" fmla="*/ 882926 h 1162326"/>
                <a:gd name="connsiteX2" fmla="*/ 374650 w 393700"/>
                <a:gd name="connsiteY2" fmla="*/ 803551 h 1162326"/>
                <a:gd name="connsiteX3" fmla="*/ 368300 w 393700"/>
                <a:gd name="connsiteY3" fmla="*/ 724176 h 1162326"/>
                <a:gd name="connsiteX4" fmla="*/ 339725 w 393700"/>
                <a:gd name="connsiteY4" fmla="*/ 609876 h 1162326"/>
                <a:gd name="connsiteX5" fmla="*/ 317500 w 393700"/>
                <a:gd name="connsiteY5" fmla="*/ 568601 h 1162326"/>
                <a:gd name="connsiteX6" fmla="*/ 314325 w 393700"/>
                <a:gd name="connsiteY6" fmla="*/ 505101 h 1162326"/>
                <a:gd name="connsiteX7" fmla="*/ 314325 w 393700"/>
                <a:gd name="connsiteY7" fmla="*/ 444776 h 1162326"/>
                <a:gd name="connsiteX8" fmla="*/ 317500 w 393700"/>
                <a:gd name="connsiteY8" fmla="*/ 349526 h 1162326"/>
                <a:gd name="connsiteX9" fmla="*/ 339725 w 393700"/>
                <a:gd name="connsiteY9" fmla="*/ 279676 h 1162326"/>
                <a:gd name="connsiteX10" fmla="*/ 342900 w 393700"/>
                <a:gd name="connsiteY10" fmla="*/ 213001 h 1162326"/>
                <a:gd name="connsiteX11" fmla="*/ 358775 w 393700"/>
                <a:gd name="connsiteY11" fmla="*/ 57426 h 1162326"/>
                <a:gd name="connsiteX12" fmla="*/ 279400 w 393700"/>
                <a:gd name="connsiteY12" fmla="*/ 276 h 1162326"/>
                <a:gd name="connsiteX13" fmla="*/ 180975 w 393700"/>
                <a:gd name="connsiteY13" fmla="*/ 12976 h 1162326"/>
                <a:gd name="connsiteX14" fmla="*/ 139700 w 393700"/>
                <a:gd name="connsiteY14" fmla="*/ 120926 h 1162326"/>
                <a:gd name="connsiteX15" fmla="*/ 139700 w 393700"/>
                <a:gd name="connsiteY15" fmla="*/ 178076 h 1162326"/>
                <a:gd name="connsiteX16" fmla="*/ 130175 w 393700"/>
                <a:gd name="connsiteY16" fmla="*/ 279676 h 1162326"/>
                <a:gd name="connsiteX17" fmla="*/ 92075 w 393700"/>
                <a:gd name="connsiteY17" fmla="*/ 352701 h 1162326"/>
                <a:gd name="connsiteX18" fmla="*/ 79375 w 393700"/>
                <a:gd name="connsiteY18" fmla="*/ 422551 h 1162326"/>
                <a:gd name="connsiteX19" fmla="*/ 82550 w 393700"/>
                <a:gd name="connsiteY19" fmla="*/ 501926 h 1162326"/>
                <a:gd name="connsiteX20" fmla="*/ 60325 w 393700"/>
                <a:gd name="connsiteY20" fmla="*/ 565426 h 1162326"/>
                <a:gd name="connsiteX21" fmla="*/ 34925 w 393700"/>
                <a:gd name="connsiteY21" fmla="*/ 663851 h 1162326"/>
                <a:gd name="connsiteX22" fmla="*/ 15875 w 393700"/>
                <a:gd name="connsiteY22" fmla="*/ 749576 h 1162326"/>
                <a:gd name="connsiteX23" fmla="*/ 0 w 393700"/>
                <a:gd name="connsiteY23" fmla="*/ 841651 h 1162326"/>
                <a:gd name="connsiteX24" fmla="*/ 15875 w 393700"/>
                <a:gd name="connsiteY24" fmla="*/ 933726 h 1162326"/>
                <a:gd name="connsiteX25" fmla="*/ 50800 w 393700"/>
                <a:gd name="connsiteY25" fmla="*/ 1006751 h 1162326"/>
                <a:gd name="connsiteX26" fmla="*/ 107950 w 393700"/>
                <a:gd name="connsiteY26" fmla="*/ 1070251 h 1162326"/>
                <a:gd name="connsiteX27" fmla="*/ 158750 w 393700"/>
                <a:gd name="connsiteY27" fmla="*/ 1111526 h 1162326"/>
                <a:gd name="connsiteX28" fmla="*/ 219075 w 393700"/>
                <a:gd name="connsiteY28" fmla="*/ 1149626 h 1162326"/>
                <a:gd name="connsiteX29" fmla="*/ 279400 w 393700"/>
                <a:gd name="connsiteY29" fmla="*/ 1162326 h 1162326"/>
                <a:gd name="connsiteX30" fmla="*/ 327025 w 393700"/>
                <a:gd name="connsiteY30" fmla="*/ 1159151 h 1162326"/>
                <a:gd name="connsiteX31" fmla="*/ 371475 w 393700"/>
                <a:gd name="connsiteY31" fmla="*/ 1095651 h 1162326"/>
                <a:gd name="connsiteX32" fmla="*/ 368300 w 393700"/>
                <a:gd name="connsiteY32" fmla="*/ 1022626 h 1162326"/>
                <a:gd name="connsiteX33" fmla="*/ 390525 w 393700"/>
                <a:gd name="connsiteY33" fmla="*/ 949601 h 1162326"/>
                <a:gd name="connsiteX0" fmla="*/ 390525 w 393700"/>
                <a:gd name="connsiteY0" fmla="*/ 949415 h 1162140"/>
                <a:gd name="connsiteX1" fmla="*/ 393700 w 393700"/>
                <a:gd name="connsiteY1" fmla="*/ 882740 h 1162140"/>
                <a:gd name="connsiteX2" fmla="*/ 374650 w 393700"/>
                <a:gd name="connsiteY2" fmla="*/ 803365 h 1162140"/>
                <a:gd name="connsiteX3" fmla="*/ 368300 w 393700"/>
                <a:gd name="connsiteY3" fmla="*/ 723990 h 1162140"/>
                <a:gd name="connsiteX4" fmla="*/ 339725 w 393700"/>
                <a:gd name="connsiteY4" fmla="*/ 609690 h 1162140"/>
                <a:gd name="connsiteX5" fmla="*/ 317500 w 393700"/>
                <a:gd name="connsiteY5" fmla="*/ 568415 h 1162140"/>
                <a:gd name="connsiteX6" fmla="*/ 314325 w 393700"/>
                <a:gd name="connsiteY6" fmla="*/ 504915 h 1162140"/>
                <a:gd name="connsiteX7" fmla="*/ 314325 w 393700"/>
                <a:gd name="connsiteY7" fmla="*/ 444590 h 1162140"/>
                <a:gd name="connsiteX8" fmla="*/ 317500 w 393700"/>
                <a:gd name="connsiteY8" fmla="*/ 349340 h 1162140"/>
                <a:gd name="connsiteX9" fmla="*/ 339725 w 393700"/>
                <a:gd name="connsiteY9" fmla="*/ 279490 h 1162140"/>
                <a:gd name="connsiteX10" fmla="*/ 342900 w 393700"/>
                <a:gd name="connsiteY10" fmla="*/ 212815 h 1162140"/>
                <a:gd name="connsiteX11" fmla="*/ 358775 w 393700"/>
                <a:gd name="connsiteY11" fmla="*/ 57240 h 1162140"/>
                <a:gd name="connsiteX12" fmla="*/ 279400 w 393700"/>
                <a:gd name="connsiteY12" fmla="*/ 90 h 1162140"/>
                <a:gd name="connsiteX13" fmla="*/ 174625 w 393700"/>
                <a:gd name="connsiteY13" fmla="*/ 38190 h 1162140"/>
                <a:gd name="connsiteX14" fmla="*/ 139700 w 393700"/>
                <a:gd name="connsiteY14" fmla="*/ 120740 h 1162140"/>
                <a:gd name="connsiteX15" fmla="*/ 139700 w 393700"/>
                <a:gd name="connsiteY15" fmla="*/ 177890 h 1162140"/>
                <a:gd name="connsiteX16" fmla="*/ 130175 w 393700"/>
                <a:gd name="connsiteY16" fmla="*/ 279490 h 1162140"/>
                <a:gd name="connsiteX17" fmla="*/ 92075 w 393700"/>
                <a:gd name="connsiteY17" fmla="*/ 352515 h 1162140"/>
                <a:gd name="connsiteX18" fmla="*/ 79375 w 393700"/>
                <a:gd name="connsiteY18" fmla="*/ 422365 h 1162140"/>
                <a:gd name="connsiteX19" fmla="*/ 82550 w 393700"/>
                <a:gd name="connsiteY19" fmla="*/ 501740 h 1162140"/>
                <a:gd name="connsiteX20" fmla="*/ 60325 w 393700"/>
                <a:gd name="connsiteY20" fmla="*/ 565240 h 1162140"/>
                <a:gd name="connsiteX21" fmla="*/ 34925 w 393700"/>
                <a:gd name="connsiteY21" fmla="*/ 663665 h 1162140"/>
                <a:gd name="connsiteX22" fmla="*/ 15875 w 393700"/>
                <a:gd name="connsiteY22" fmla="*/ 749390 h 1162140"/>
                <a:gd name="connsiteX23" fmla="*/ 0 w 393700"/>
                <a:gd name="connsiteY23" fmla="*/ 841465 h 1162140"/>
                <a:gd name="connsiteX24" fmla="*/ 15875 w 393700"/>
                <a:gd name="connsiteY24" fmla="*/ 933540 h 1162140"/>
                <a:gd name="connsiteX25" fmla="*/ 50800 w 393700"/>
                <a:gd name="connsiteY25" fmla="*/ 1006565 h 1162140"/>
                <a:gd name="connsiteX26" fmla="*/ 107950 w 393700"/>
                <a:gd name="connsiteY26" fmla="*/ 1070065 h 1162140"/>
                <a:gd name="connsiteX27" fmla="*/ 158750 w 393700"/>
                <a:gd name="connsiteY27" fmla="*/ 1111340 h 1162140"/>
                <a:gd name="connsiteX28" fmla="*/ 219075 w 393700"/>
                <a:gd name="connsiteY28" fmla="*/ 1149440 h 1162140"/>
                <a:gd name="connsiteX29" fmla="*/ 279400 w 393700"/>
                <a:gd name="connsiteY29" fmla="*/ 1162140 h 1162140"/>
                <a:gd name="connsiteX30" fmla="*/ 327025 w 393700"/>
                <a:gd name="connsiteY30" fmla="*/ 1158965 h 1162140"/>
                <a:gd name="connsiteX31" fmla="*/ 371475 w 393700"/>
                <a:gd name="connsiteY31" fmla="*/ 1095465 h 1162140"/>
                <a:gd name="connsiteX32" fmla="*/ 368300 w 393700"/>
                <a:gd name="connsiteY32" fmla="*/ 1022440 h 1162140"/>
                <a:gd name="connsiteX33" fmla="*/ 390525 w 393700"/>
                <a:gd name="connsiteY33" fmla="*/ 949415 h 1162140"/>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58775 w 393700"/>
                <a:gd name="connsiteY11" fmla="*/ 57483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61950 w 393700"/>
                <a:gd name="connsiteY11" fmla="*/ 7970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61950 w 393700"/>
                <a:gd name="connsiteY11" fmla="*/ 7970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61950 w 393700"/>
                <a:gd name="connsiteY11" fmla="*/ 7970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55600 w 393700"/>
                <a:gd name="connsiteY11" fmla="*/ 8605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38666 w 393700"/>
                <a:gd name="connsiteY11" fmla="*/ 9875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38666 w 393700"/>
                <a:gd name="connsiteY11" fmla="*/ 9875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1054719 h 1267444"/>
                <a:gd name="connsiteX1" fmla="*/ 393700 w 393700"/>
                <a:gd name="connsiteY1" fmla="*/ 988044 h 1267444"/>
                <a:gd name="connsiteX2" fmla="*/ 374650 w 393700"/>
                <a:gd name="connsiteY2" fmla="*/ 908669 h 1267444"/>
                <a:gd name="connsiteX3" fmla="*/ 368300 w 393700"/>
                <a:gd name="connsiteY3" fmla="*/ 829294 h 1267444"/>
                <a:gd name="connsiteX4" fmla="*/ 339725 w 393700"/>
                <a:gd name="connsiteY4" fmla="*/ 714994 h 1267444"/>
                <a:gd name="connsiteX5" fmla="*/ 317500 w 393700"/>
                <a:gd name="connsiteY5" fmla="*/ 673719 h 1267444"/>
                <a:gd name="connsiteX6" fmla="*/ 314325 w 393700"/>
                <a:gd name="connsiteY6" fmla="*/ 610219 h 1267444"/>
                <a:gd name="connsiteX7" fmla="*/ 314325 w 393700"/>
                <a:gd name="connsiteY7" fmla="*/ 549894 h 1267444"/>
                <a:gd name="connsiteX8" fmla="*/ 317500 w 393700"/>
                <a:gd name="connsiteY8" fmla="*/ 454644 h 1267444"/>
                <a:gd name="connsiteX9" fmla="*/ 339725 w 393700"/>
                <a:gd name="connsiteY9" fmla="*/ 384794 h 1267444"/>
                <a:gd name="connsiteX10" fmla="*/ 342900 w 393700"/>
                <a:gd name="connsiteY10" fmla="*/ 318119 h 1267444"/>
                <a:gd name="connsiteX11" fmla="*/ 338666 w 393700"/>
                <a:gd name="connsiteY11" fmla="*/ 203819 h 1267444"/>
                <a:gd name="connsiteX12" fmla="*/ 296038 w 393700"/>
                <a:gd name="connsiteY12" fmla="*/ 29 h 1267444"/>
                <a:gd name="connsiteX13" fmla="*/ 174625 w 393700"/>
                <a:gd name="connsiteY13" fmla="*/ 143494 h 1267444"/>
                <a:gd name="connsiteX14" fmla="*/ 139700 w 393700"/>
                <a:gd name="connsiteY14" fmla="*/ 226044 h 1267444"/>
                <a:gd name="connsiteX15" fmla="*/ 139700 w 393700"/>
                <a:gd name="connsiteY15" fmla="*/ 283194 h 1267444"/>
                <a:gd name="connsiteX16" fmla="*/ 130175 w 393700"/>
                <a:gd name="connsiteY16" fmla="*/ 384794 h 1267444"/>
                <a:gd name="connsiteX17" fmla="*/ 92075 w 393700"/>
                <a:gd name="connsiteY17" fmla="*/ 457819 h 1267444"/>
                <a:gd name="connsiteX18" fmla="*/ 79375 w 393700"/>
                <a:gd name="connsiteY18" fmla="*/ 527669 h 1267444"/>
                <a:gd name="connsiteX19" fmla="*/ 82550 w 393700"/>
                <a:gd name="connsiteY19" fmla="*/ 607044 h 1267444"/>
                <a:gd name="connsiteX20" fmla="*/ 60325 w 393700"/>
                <a:gd name="connsiteY20" fmla="*/ 670544 h 1267444"/>
                <a:gd name="connsiteX21" fmla="*/ 34925 w 393700"/>
                <a:gd name="connsiteY21" fmla="*/ 768969 h 1267444"/>
                <a:gd name="connsiteX22" fmla="*/ 15875 w 393700"/>
                <a:gd name="connsiteY22" fmla="*/ 854694 h 1267444"/>
                <a:gd name="connsiteX23" fmla="*/ 0 w 393700"/>
                <a:gd name="connsiteY23" fmla="*/ 946769 h 1267444"/>
                <a:gd name="connsiteX24" fmla="*/ 15875 w 393700"/>
                <a:gd name="connsiteY24" fmla="*/ 1038844 h 1267444"/>
                <a:gd name="connsiteX25" fmla="*/ 50800 w 393700"/>
                <a:gd name="connsiteY25" fmla="*/ 1111869 h 1267444"/>
                <a:gd name="connsiteX26" fmla="*/ 107950 w 393700"/>
                <a:gd name="connsiteY26" fmla="*/ 1175369 h 1267444"/>
                <a:gd name="connsiteX27" fmla="*/ 158750 w 393700"/>
                <a:gd name="connsiteY27" fmla="*/ 1216644 h 1267444"/>
                <a:gd name="connsiteX28" fmla="*/ 219075 w 393700"/>
                <a:gd name="connsiteY28" fmla="*/ 1254744 h 1267444"/>
                <a:gd name="connsiteX29" fmla="*/ 279400 w 393700"/>
                <a:gd name="connsiteY29" fmla="*/ 1267444 h 1267444"/>
                <a:gd name="connsiteX30" fmla="*/ 327025 w 393700"/>
                <a:gd name="connsiteY30" fmla="*/ 1264269 h 1267444"/>
                <a:gd name="connsiteX31" fmla="*/ 371475 w 393700"/>
                <a:gd name="connsiteY31" fmla="*/ 1200769 h 1267444"/>
                <a:gd name="connsiteX32" fmla="*/ 368300 w 393700"/>
                <a:gd name="connsiteY32" fmla="*/ 1127744 h 1267444"/>
                <a:gd name="connsiteX33" fmla="*/ 390525 w 393700"/>
                <a:gd name="connsiteY33" fmla="*/ 1054719 h 1267444"/>
                <a:gd name="connsiteX0" fmla="*/ 390525 w 393700"/>
                <a:gd name="connsiteY0" fmla="*/ 1054719 h 1267444"/>
                <a:gd name="connsiteX1" fmla="*/ 393700 w 393700"/>
                <a:gd name="connsiteY1" fmla="*/ 988044 h 1267444"/>
                <a:gd name="connsiteX2" fmla="*/ 374650 w 393700"/>
                <a:gd name="connsiteY2" fmla="*/ 908669 h 1267444"/>
                <a:gd name="connsiteX3" fmla="*/ 368300 w 393700"/>
                <a:gd name="connsiteY3" fmla="*/ 829294 h 1267444"/>
                <a:gd name="connsiteX4" fmla="*/ 339725 w 393700"/>
                <a:gd name="connsiteY4" fmla="*/ 714994 h 1267444"/>
                <a:gd name="connsiteX5" fmla="*/ 317500 w 393700"/>
                <a:gd name="connsiteY5" fmla="*/ 673719 h 1267444"/>
                <a:gd name="connsiteX6" fmla="*/ 314325 w 393700"/>
                <a:gd name="connsiteY6" fmla="*/ 610219 h 1267444"/>
                <a:gd name="connsiteX7" fmla="*/ 314325 w 393700"/>
                <a:gd name="connsiteY7" fmla="*/ 549894 h 1267444"/>
                <a:gd name="connsiteX8" fmla="*/ 317500 w 393700"/>
                <a:gd name="connsiteY8" fmla="*/ 454644 h 1267444"/>
                <a:gd name="connsiteX9" fmla="*/ 339725 w 393700"/>
                <a:gd name="connsiteY9" fmla="*/ 384794 h 1267444"/>
                <a:gd name="connsiteX10" fmla="*/ 342900 w 393700"/>
                <a:gd name="connsiteY10" fmla="*/ 318119 h 1267444"/>
                <a:gd name="connsiteX11" fmla="*/ 366396 w 393700"/>
                <a:gd name="connsiteY11" fmla="*/ 76271 h 1267444"/>
                <a:gd name="connsiteX12" fmla="*/ 296038 w 393700"/>
                <a:gd name="connsiteY12" fmla="*/ 29 h 1267444"/>
                <a:gd name="connsiteX13" fmla="*/ 174625 w 393700"/>
                <a:gd name="connsiteY13" fmla="*/ 143494 h 1267444"/>
                <a:gd name="connsiteX14" fmla="*/ 139700 w 393700"/>
                <a:gd name="connsiteY14" fmla="*/ 226044 h 1267444"/>
                <a:gd name="connsiteX15" fmla="*/ 139700 w 393700"/>
                <a:gd name="connsiteY15" fmla="*/ 283194 h 1267444"/>
                <a:gd name="connsiteX16" fmla="*/ 130175 w 393700"/>
                <a:gd name="connsiteY16" fmla="*/ 384794 h 1267444"/>
                <a:gd name="connsiteX17" fmla="*/ 92075 w 393700"/>
                <a:gd name="connsiteY17" fmla="*/ 457819 h 1267444"/>
                <a:gd name="connsiteX18" fmla="*/ 79375 w 393700"/>
                <a:gd name="connsiteY18" fmla="*/ 527669 h 1267444"/>
                <a:gd name="connsiteX19" fmla="*/ 82550 w 393700"/>
                <a:gd name="connsiteY19" fmla="*/ 607044 h 1267444"/>
                <a:gd name="connsiteX20" fmla="*/ 60325 w 393700"/>
                <a:gd name="connsiteY20" fmla="*/ 670544 h 1267444"/>
                <a:gd name="connsiteX21" fmla="*/ 34925 w 393700"/>
                <a:gd name="connsiteY21" fmla="*/ 768969 h 1267444"/>
                <a:gd name="connsiteX22" fmla="*/ 15875 w 393700"/>
                <a:gd name="connsiteY22" fmla="*/ 854694 h 1267444"/>
                <a:gd name="connsiteX23" fmla="*/ 0 w 393700"/>
                <a:gd name="connsiteY23" fmla="*/ 946769 h 1267444"/>
                <a:gd name="connsiteX24" fmla="*/ 15875 w 393700"/>
                <a:gd name="connsiteY24" fmla="*/ 1038844 h 1267444"/>
                <a:gd name="connsiteX25" fmla="*/ 50800 w 393700"/>
                <a:gd name="connsiteY25" fmla="*/ 1111869 h 1267444"/>
                <a:gd name="connsiteX26" fmla="*/ 107950 w 393700"/>
                <a:gd name="connsiteY26" fmla="*/ 1175369 h 1267444"/>
                <a:gd name="connsiteX27" fmla="*/ 158750 w 393700"/>
                <a:gd name="connsiteY27" fmla="*/ 1216644 h 1267444"/>
                <a:gd name="connsiteX28" fmla="*/ 219075 w 393700"/>
                <a:gd name="connsiteY28" fmla="*/ 1254744 h 1267444"/>
                <a:gd name="connsiteX29" fmla="*/ 279400 w 393700"/>
                <a:gd name="connsiteY29" fmla="*/ 1267444 h 1267444"/>
                <a:gd name="connsiteX30" fmla="*/ 327025 w 393700"/>
                <a:gd name="connsiteY30" fmla="*/ 1264269 h 1267444"/>
                <a:gd name="connsiteX31" fmla="*/ 371475 w 393700"/>
                <a:gd name="connsiteY31" fmla="*/ 1200769 h 1267444"/>
                <a:gd name="connsiteX32" fmla="*/ 368300 w 393700"/>
                <a:gd name="connsiteY32" fmla="*/ 1127744 h 1267444"/>
                <a:gd name="connsiteX33" fmla="*/ 390525 w 393700"/>
                <a:gd name="connsiteY33" fmla="*/ 1054719 h 1267444"/>
                <a:gd name="connsiteX0" fmla="*/ 390525 w 393700"/>
                <a:gd name="connsiteY0" fmla="*/ 1054853 h 1267578"/>
                <a:gd name="connsiteX1" fmla="*/ 393700 w 393700"/>
                <a:gd name="connsiteY1" fmla="*/ 988178 h 1267578"/>
                <a:gd name="connsiteX2" fmla="*/ 374650 w 393700"/>
                <a:gd name="connsiteY2" fmla="*/ 908803 h 1267578"/>
                <a:gd name="connsiteX3" fmla="*/ 368300 w 393700"/>
                <a:gd name="connsiteY3" fmla="*/ 829428 h 1267578"/>
                <a:gd name="connsiteX4" fmla="*/ 339725 w 393700"/>
                <a:gd name="connsiteY4" fmla="*/ 715128 h 1267578"/>
                <a:gd name="connsiteX5" fmla="*/ 317500 w 393700"/>
                <a:gd name="connsiteY5" fmla="*/ 673853 h 1267578"/>
                <a:gd name="connsiteX6" fmla="*/ 314325 w 393700"/>
                <a:gd name="connsiteY6" fmla="*/ 610353 h 1267578"/>
                <a:gd name="connsiteX7" fmla="*/ 314325 w 393700"/>
                <a:gd name="connsiteY7" fmla="*/ 550028 h 1267578"/>
                <a:gd name="connsiteX8" fmla="*/ 317500 w 393700"/>
                <a:gd name="connsiteY8" fmla="*/ 454778 h 1267578"/>
                <a:gd name="connsiteX9" fmla="*/ 339725 w 393700"/>
                <a:gd name="connsiteY9" fmla="*/ 384928 h 1267578"/>
                <a:gd name="connsiteX10" fmla="*/ 342900 w 393700"/>
                <a:gd name="connsiteY10" fmla="*/ 318253 h 1267578"/>
                <a:gd name="connsiteX11" fmla="*/ 366396 w 393700"/>
                <a:gd name="connsiteY11" fmla="*/ 76405 h 1267578"/>
                <a:gd name="connsiteX12" fmla="*/ 296038 w 393700"/>
                <a:gd name="connsiteY12" fmla="*/ 163 h 1267578"/>
                <a:gd name="connsiteX13" fmla="*/ 185717 w 393700"/>
                <a:gd name="connsiteY13" fmla="*/ 49354 h 1267578"/>
                <a:gd name="connsiteX14" fmla="*/ 139700 w 393700"/>
                <a:gd name="connsiteY14" fmla="*/ 226178 h 1267578"/>
                <a:gd name="connsiteX15" fmla="*/ 139700 w 393700"/>
                <a:gd name="connsiteY15" fmla="*/ 283328 h 1267578"/>
                <a:gd name="connsiteX16" fmla="*/ 130175 w 393700"/>
                <a:gd name="connsiteY16" fmla="*/ 384928 h 1267578"/>
                <a:gd name="connsiteX17" fmla="*/ 92075 w 393700"/>
                <a:gd name="connsiteY17" fmla="*/ 457953 h 1267578"/>
                <a:gd name="connsiteX18" fmla="*/ 79375 w 393700"/>
                <a:gd name="connsiteY18" fmla="*/ 527803 h 1267578"/>
                <a:gd name="connsiteX19" fmla="*/ 82550 w 393700"/>
                <a:gd name="connsiteY19" fmla="*/ 607178 h 1267578"/>
                <a:gd name="connsiteX20" fmla="*/ 60325 w 393700"/>
                <a:gd name="connsiteY20" fmla="*/ 670678 h 1267578"/>
                <a:gd name="connsiteX21" fmla="*/ 34925 w 393700"/>
                <a:gd name="connsiteY21" fmla="*/ 769103 h 1267578"/>
                <a:gd name="connsiteX22" fmla="*/ 15875 w 393700"/>
                <a:gd name="connsiteY22" fmla="*/ 854828 h 1267578"/>
                <a:gd name="connsiteX23" fmla="*/ 0 w 393700"/>
                <a:gd name="connsiteY23" fmla="*/ 946903 h 1267578"/>
                <a:gd name="connsiteX24" fmla="*/ 15875 w 393700"/>
                <a:gd name="connsiteY24" fmla="*/ 1038978 h 1267578"/>
                <a:gd name="connsiteX25" fmla="*/ 50800 w 393700"/>
                <a:gd name="connsiteY25" fmla="*/ 1112003 h 1267578"/>
                <a:gd name="connsiteX26" fmla="*/ 107950 w 393700"/>
                <a:gd name="connsiteY26" fmla="*/ 1175503 h 1267578"/>
                <a:gd name="connsiteX27" fmla="*/ 158750 w 393700"/>
                <a:gd name="connsiteY27" fmla="*/ 1216778 h 1267578"/>
                <a:gd name="connsiteX28" fmla="*/ 219075 w 393700"/>
                <a:gd name="connsiteY28" fmla="*/ 1254878 h 1267578"/>
                <a:gd name="connsiteX29" fmla="*/ 279400 w 393700"/>
                <a:gd name="connsiteY29" fmla="*/ 1267578 h 1267578"/>
                <a:gd name="connsiteX30" fmla="*/ 327025 w 393700"/>
                <a:gd name="connsiteY30" fmla="*/ 1264403 h 1267578"/>
                <a:gd name="connsiteX31" fmla="*/ 371475 w 393700"/>
                <a:gd name="connsiteY31" fmla="*/ 1200903 h 1267578"/>
                <a:gd name="connsiteX32" fmla="*/ 368300 w 393700"/>
                <a:gd name="connsiteY32" fmla="*/ 1127878 h 1267578"/>
                <a:gd name="connsiteX33" fmla="*/ 390525 w 393700"/>
                <a:gd name="connsiteY33" fmla="*/ 1054853 h 1267578"/>
                <a:gd name="connsiteX0" fmla="*/ 390525 w 393700"/>
                <a:gd name="connsiteY0" fmla="*/ 1054853 h 1267578"/>
                <a:gd name="connsiteX1" fmla="*/ 393700 w 393700"/>
                <a:gd name="connsiteY1" fmla="*/ 988178 h 1267578"/>
                <a:gd name="connsiteX2" fmla="*/ 374650 w 393700"/>
                <a:gd name="connsiteY2" fmla="*/ 908803 h 1267578"/>
                <a:gd name="connsiteX3" fmla="*/ 368300 w 393700"/>
                <a:gd name="connsiteY3" fmla="*/ 829428 h 1267578"/>
                <a:gd name="connsiteX4" fmla="*/ 339725 w 393700"/>
                <a:gd name="connsiteY4" fmla="*/ 715128 h 1267578"/>
                <a:gd name="connsiteX5" fmla="*/ 317500 w 393700"/>
                <a:gd name="connsiteY5" fmla="*/ 673853 h 1267578"/>
                <a:gd name="connsiteX6" fmla="*/ 314325 w 393700"/>
                <a:gd name="connsiteY6" fmla="*/ 610353 h 1267578"/>
                <a:gd name="connsiteX7" fmla="*/ 314325 w 393700"/>
                <a:gd name="connsiteY7" fmla="*/ 550028 h 1267578"/>
                <a:gd name="connsiteX8" fmla="*/ 317500 w 393700"/>
                <a:gd name="connsiteY8" fmla="*/ 454778 h 1267578"/>
                <a:gd name="connsiteX9" fmla="*/ 339725 w 393700"/>
                <a:gd name="connsiteY9" fmla="*/ 384928 h 1267578"/>
                <a:gd name="connsiteX10" fmla="*/ 359538 w 393700"/>
                <a:gd name="connsiteY10" fmla="*/ 229524 h 1267578"/>
                <a:gd name="connsiteX11" fmla="*/ 366396 w 393700"/>
                <a:gd name="connsiteY11" fmla="*/ 76405 h 1267578"/>
                <a:gd name="connsiteX12" fmla="*/ 296038 w 393700"/>
                <a:gd name="connsiteY12" fmla="*/ 163 h 1267578"/>
                <a:gd name="connsiteX13" fmla="*/ 185717 w 393700"/>
                <a:gd name="connsiteY13" fmla="*/ 49354 h 1267578"/>
                <a:gd name="connsiteX14" fmla="*/ 139700 w 393700"/>
                <a:gd name="connsiteY14" fmla="*/ 226178 h 1267578"/>
                <a:gd name="connsiteX15" fmla="*/ 139700 w 393700"/>
                <a:gd name="connsiteY15" fmla="*/ 283328 h 1267578"/>
                <a:gd name="connsiteX16" fmla="*/ 130175 w 393700"/>
                <a:gd name="connsiteY16" fmla="*/ 384928 h 1267578"/>
                <a:gd name="connsiteX17" fmla="*/ 92075 w 393700"/>
                <a:gd name="connsiteY17" fmla="*/ 457953 h 1267578"/>
                <a:gd name="connsiteX18" fmla="*/ 79375 w 393700"/>
                <a:gd name="connsiteY18" fmla="*/ 527803 h 1267578"/>
                <a:gd name="connsiteX19" fmla="*/ 82550 w 393700"/>
                <a:gd name="connsiteY19" fmla="*/ 607178 h 1267578"/>
                <a:gd name="connsiteX20" fmla="*/ 60325 w 393700"/>
                <a:gd name="connsiteY20" fmla="*/ 670678 h 1267578"/>
                <a:gd name="connsiteX21" fmla="*/ 34925 w 393700"/>
                <a:gd name="connsiteY21" fmla="*/ 769103 h 1267578"/>
                <a:gd name="connsiteX22" fmla="*/ 15875 w 393700"/>
                <a:gd name="connsiteY22" fmla="*/ 854828 h 1267578"/>
                <a:gd name="connsiteX23" fmla="*/ 0 w 393700"/>
                <a:gd name="connsiteY23" fmla="*/ 946903 h 1267578"/>
                <a:gd name="connsiteX24" fmla="*/ 15875 w 393700"/>
                <a:gd name="connsiteY24" fmla="*/ 1038978 h 1267578"/>
                <a:gd name="connsiteX25" fmla="*/ 50800 w 393700"/>
                <a:gd name="connsiteY25" fmla="*/ 1112003 h 1267578"/>
                <a:gd name="connsiteX26" fmla="*/ 107950 w 393700"/>
                <a:gd name="connsiteY26" fmla="*/ 1175503 h 1267578"/>
                <a:gd name="connsiteX27" fmla="*/ 158750 w 393700"/>
                <a:gd name="connsiteY27" fmla="*/ 1216778 h 1267578"/>
                <a:gd name="connsiteX28" fmla="*/ 219075 w 393700"/>
                <a:gd name="connsiteY28" fmla="*/ 1254878 h 1267578"/>
                <a:gd name="connsiteX29" fmla="*/ 279400 w 393700"/>
                <a:gd name="connsiteY29" fmla="*/ 1267578 h 1267578"/>
                <a:gd name="connsiteX30" fmla="*/ 327025 w 393700"/>
                <a:gd name="connsiteY30" fmla="*/ 1264403 h 1267578"/>
                <a:gd name="connsiteX31" fmla="*/ 371475 w 393700"/>
                <a:gd name="connsiteY31" fmla="*/ 1200903 h 1267578"/>
                <a:gd name="connsiteX32" fmla="*/ 368300 w 393700"/>
                <a:gd name="connsiteY32" fmla="*/ 1127878 h 1267578"/>
                <a:gd name="connsiteX33" fmla="*/ 390525 w 393700"/>
                <a:gd name="connsiteY33" fmla="*/ 1054853 h 1267578"/>
                <a:gd name="connsiteX0" fmla="*/ 390525 w 393700"/>
                <a:gd name="connsiteY0" fmla="*/ 1054853 h 1267578"/>
                <a:gd name="connsiteX1" fmla="*/ 393700 w 393700"/>
                <a:gd name="connsiteY1" fmla="*/ 988178 h 1267578"/>
                <a:gd name="connsiteX2" fmla="*/ 374650 w 393700"/>
                <a:gd name="connsiteY2" fmla="*/ 908803 h 1267578"/>
                <a:gd name="connsiteX3" fmla="*/ 368300 w 393700"/>
                <a:gd name="connsiteY3" fmla="*/ 829428 h 1267578"/>
                <a:gd name="connsiteX4" fmla="*/ 339725 w 393700"/>
                <a:gd name="connsiteY4" fmla="*/ 715128 h 1267578"/>
                <a:gd name="connsiteX5" fmla="*/ 317500 w 393700"/>
                <a:gd name="connsiteY5" fmla="*/ 673853 h 1267578"/>
                <a:gd name="connsiteX6" fmla="*/ 314325 w 393700"/>
                <a:gd name="connsiteY6" fmla="*/ 610353 h 1267578"/>
                <a:gd name="connsiteX7" fmla="*/ 314325 w 393700"/>
                <a:gd name="connsiteY7" fmla="*/ 550028 h 1267578"/>
                <a:gd name="connsiteX8" fmla="*/ 317500 w 393700"/>
                <a:gd name="connsiteY8" fmla="*/ 454778 h 1267578"/>
                <a:gd name="connsiteX9" fmla="*/ 339725 w 393700"/>
                <a:gd name="connsiteY9" fmla="*/ 384928 h 1267578"/>
                <a:gd name="connsiteX10" fmla="*/ 359538 w 393700"/>
                <a:gd name="connsiteY10" fmla="*/ 229524 h 1267578"/>
                <a:gd name="connsiteX11" fmla="*/ 366396 w 393700"/>
                <a:gd name="connsiteY11" fmla="*/ 76405 h 1267578"/>
                <a:gd name="connsiteX12" fmla="*/ 296038 w 393700"/>
                <a:gd name="connsiteY12" fmla="*/ 163 h 1267578"/>
                <a:gd name="connsiteX13" fmla="*/ 185717 w 393700"/>
                <a:gd name="connsiteY13" fmla="*/ 49354 h 1267578"/>
                <a:gd name="connsiteX14" fmla="*/ 139700 w 393700"/>
                <a:gd name="connsiteY14" fmla="*/ 203996 h 1267578"/>
                <a:gd name="connsiteX15" fmla="*/ 139700 w 393700"/>
                <a:gd name="connsiteY15" fmla="*/ 283328 h 1267578"/>
                <a:gd name="connsiteX16" fmla="*/ 130175 w 393700"/>
                <a:gd name="connsiteY16" fmla="*/ 384928 h 1267578"/>
                <a:gd name="connsiteX17" fmla="*/ 92075 w 393700"/>
                <a:gd name="connsiteY17" fmla="*/ 457953 h 1267578"/>
                <a:gd name="connsiteX18" fmla="*/ 79375 w 393700"/>
                <a:gd name="connsiteY18" fmla="*/ 527803 h 1267578"/>
                <a:gd name="connsiteX19" fmla="*/ 82550 w 393700"/>
                <a:gd name="connsiteY19" fmla="*/ 607178 h 1267578"/>
                <a:gd name="connsiteX20" fmla="*/ 60325 w 393700"/>
                <a:gd name="connsiteY20" fmla="*/ 670678 h 1267578"/>
                <a:gd name="connsiteX21" fmla="*/ 34925 w 393700"/>
                <a:gd name="connsiteY21" fmla="*/ 769103 h 1267578"/>
                <a:gd name="connsiteX22" fmla="*/ 15875 w 393700"/>
                <a:gd name="connsiteY22" fmla="*/ 854828 h 1267578"/>
                <a:gd name="connsiteX23" fmla="*/ 0 w 393700"/>
                <a:gd name="connsiteY23" fmla="*/ 946903 h 1267578"/>
                <a:gd name="connsiteX24" fmla="*/ 15875 w 393700"/>
                <a:gd name="connsiteY24" fmla="*/ 1038978 h 1267578"/>
                <a:gd name="connsiteX25" fmla="*/ 50800 w 393700"/>
                <a:gd name="connsiteY25" fmla="*/ 1112003 h 1267578"/>
                <a:gd name="connsiteX26" fmla="*/ 107950 w 393700"/>
                <a:gd name="connsiteY26" fmla="*/ 1175503 h 1267578"/>
                <a:gd name="connsiteX27" fmla="*/ 158750 w 393700"/>
                <a:gd name="connsiteY27" fmla="*/ 1216778 h 1267578"/>
                <a:gd name="connsiteX28" fmla="*/ 219075 w 393700"/>
                <a:gd name="connsiteY28" fmla="*/ 1254878 h 1267578"/>
                <a:gd name="connsiteX29" fmla="*/ 279400 w 393700"/>
                <a:gd name="connsiteY29" fmla="*/ 1267578 h 1267578"/>
                <a:gd name="connsiteX30" fmla="*/ 327025 w 393700"/>
                <a:gd name="connsiteY30" fmla="*/ 1264403 h 1267578"/>
                <a:gd name="connsiteX31" fmla="*/ 371475 w 393700"/>
                <a:gd name="connsiteY31" fmla="*/ 1200903 h 1267578"/>
                <a:gd name="connsiteX32" fmla="*/ 368300 w 393700"/>
                <a:gd name="connsiteY32" fmla="*/ 1127878 h 1267578"/>
                <a:gd name="connsiteX33" fmla="*/ 390525 w 393700"/>
                <a:gd name="connsiteY33" fmla="*/ 1054853 h 1267578"/>
                <a:gd name="connsiteX0" fmla="*/ 374650 w 377825"/>
                <a:gd name="connsiteY0" fmla="*/ 1054853 h 1267578"/>
                <a:gd name="connsiteX1" fmla="*/ 377825 w 377825"/>
                <a:gd name="connsiteY1" fmla="*/ 988178 h 1267578"/>
                <a:gd name="connsiteX2" fmla="*/ 358775 w 377825"/>
                <a:gd name="connsiteY2" fmla="*/ 908803 h 1267578"/>
                <a:gd name="connsiteX3" fmla="*/ 352425 w 377825"/>
                <a:gd name="connsiteY3" fmla="*/ 829428 h 1267578"/>
                <a:gd name="connsiteX4" fmla="*/ 323850 w 377825"/>
                <a:gd name="connsiteY4" fmla="*/ 715128 h 1267578"/>
                <a:gd name="connsiteX5" fmla="*/ 301625 w 377825"/>
                <a:gd name="connsiteY5" fmla="*/ 673853 h 1267578"/>
                <a:gd name="connsiteX6" fmla="*/ 298450 w 377825"/>
                <a:gd name="connsiteY6" fmla="*/ 610353 h 1267578"/>
                <a:gd name="connsiteX7" fmla="*/ 298450 w 377825"/>
                <a:gd name="connsiteY7" fmla="*/ 550028 h 1267578"/>
                <a:gd name="connsiteX8" fmla="*/ 301625 w 377825"/>
                <a:gd name="connsiteY8" fmla="*/ 454778 h 1267578"/>
                <a:gd name="connsiteX9" fmla="*/ 323850 w 377825"/>
                <a:gd name="connsiteY9" fmla="*/ 384928 h 1267578"/>
                <a:gd name="connsiteX10" fmla="*/ 343663 w 377825"/>
                <a:gd name="connsiteY10" fmla="*/ 229524 h 1267578"/>
                <a:gd name="connsiteX11" fmla="*/ 350521 w 377825"/>
                <a:gd name="connsiteY11" fmla="*/ 76405 h 1267578"/>
                <a:gd name="connsiteX12" fmla="*/ 280163 w 377825"/>
                <a:gd name="connsiteY12" fmla="*/ 163 h 1267578"/>
                <a:gd name="connsiteX13" fmla="*/ 169842 w 377825"/>
                <a:gd name="connsiteY13" fmla="*/ 49354 h 1267578"/>
                <a:gd name="connsiteX14" fmla="*/ 123825 w 377825"/>
                <a:gd name="connsiteY14" fmla="*/ 203996 h 1267578"/>
                <a:gd name="connsiteX15" fmla="*/ 123825 w 377825"/>
                <a:gd name="connsiteY15" fmla="*/ 283328 h 1267578"/>
                <a:gd name="connsiteX16" fmla="*/ 114300 w 377825"/>
                <a:gd name="connsiteY16" fmla="*/ 384928 h 1267578"/>
                <a:gd name="connsiteX17" fmla="*/ 76200 w 377825"/>
                <a:gd name="connsiteY17" fmla="*/ 457953 h 1267578"/>
                <a:gd name="connsiteX18" fmla="*/ 63500 w 377825"/>
                <a:gd name="connsiteY18" fmla="*/ 527803 h 1267578"/>
                <a:gd name="connsiteX19" fmla="*/ 66675 w 377825"/>
                <a:gd name="connsiteY19" fmla="*/ 607178 h 1267578"/>
                <a:gd name="connsiteX20" fmla="*/ 44450 w 377825"/>
                <a:gd name="connsiteY20" fmla="*/ 670678 h 1267578"/>
                <a:gd name="connsiteX21" fmla="*/ 19050 w 377825"/>
                <a:gd name="connsiteY21" fmla="*/ 769103 h 1267578"/>
                <a:gd name="connsiteX22" fmla="*/ 0 w 377825"/>
                <a:gd name="connsiteY22" fmla="*/ 854828 h 1267578"/>
                <a:gd name="connsiteX23" fmla="*/ 11855 w 377825"/>
                <a:gd name="connsiteY23" fmla="*/ 935812 h 1267578"/>
                <a:gd name="connsiteX24" fmla="*/ 0 w 377825"/>
                <a:gd name="connsiteY24" fmla="*/ 1038978 h 1267578"/>
                <a:gd name="connsiteX25" fmla="*/ 34925 w 377825"/>
                <a:gd name="connsiteY25" fmla="*/ 1112003 h 1267578"/>
                <a:gd name="connsiteX26" fmla="*/ 92075 w 377825"/>
                <a:gd name="connsiteY26" fmla="*/ 1175503 h 1267578"/>
                <a:gd name="connsiteX27" fmla="*/ 142875 w 377825"/>
                <a:gd name="connsiteY27" fmla="*/ 1216778 h 1267578"/>
                <a:gd name="connsiteX28" fmla="*/ 203200 w 377825"/>
                <a:gd name="connsiteY28" fmla="*/ 1254878 h 1267578"/>
                <a:gd name="connsiteX29" fmla="*/ 263525 w 377825"/>
                <a:gd name="connsiteY29" fmla="*/ 1267578 h 1267578"/>
                <a:gd name="connsiteX30" fmla="*/ 311150 w 377825"/>
                <a:gd name="connsiteY30" fmla="*/ 1264403 h 1267578"/>
                <a:gd name="connsiteX31" fmla="*/ 355600 w 377825"/>
                <a:gd name="connsiteY31" fmla="*/ 1200903 h 1267578"/>
                <a:gd name="connsiteX32" fmla="*/ 352425 w 377825"/>
                <a:gd name="connsiteY32" fmla="*/ 1127878 h 1267578"/>
                <a:gd name="connsiteX33" fmla="*/ 374650 w 377825"/>
                <a:gd name="connsiteY33" fmla="*/ 1054853 h 1267578"/>
                <a:gd name="connsiteX0" fmla="*/ 374650 w 377825"/>
                <a:gd name="connsiteY0" fmla="*/ 1054853 h 1267578"/>
                <a:gd name="connsiteX1" fmla="*/ 377825 w 377825"/>
                <a:gd name="connsiteY1" fmla="*/ 988178 h 1267578"/>
                <a:gd name="connsiteX2" fmla="*/ 358775 w 377825"/>
                <a:gd name="connsiteY2" fmla="*/ 908803 h 1267578"/>
                <a:gd name="connsiteX3" fmla="*/ 352425 w 377825"/>
                <a:gd name="connsiteY3" fmla="*/ 829428 h 1267578"/>
                <a:gd name="connsiteX4" fmla="*/ 323850 w 377825"/>
                <a:gd name="connsiteY4" fmla="*/ 715128 h 1267578"/>
                <a:gd name="connsiteX5" fmla="*/ 301625 w 377825"/>
                <a:gd name="connsiteY5" fmla="*/ 673853 h 1267578"/>
                <a:gd name="connsiteX6" fmla="*/ 298450 w 377825"/>
                <a:gd name="connsiteY6" fmla="*/ 610353 h 1267578"/>
                <a:gd name="connsiteX7" fmla="*/ 298450 w 377825"/>
                <a:gd name="connsiteY7" fmla="*/ 550028 h 1267578"/>
                <a:gd name="connsiteX8" fmla="*/ 301625 w 377825"/>
                <a:gd name="connsiteY8" fmla="*/ 454778 h 1267578"/>
                <a:gd name="connsiteX9" fmla="*/ 323850 w 377825"/>
                <a:gd name="connsiteY9" fmla="*/ 384928 h 1267578"/>
                <a:gd name="connsiteX10" fmla="*/ 343663 w 377825"/>
                <a:gd name="connsiteY10" fmla="*/ 229524 h 1267578"/>
                <a:gd name="connsiteX11" fmla="*/ 350521 w 377825"/>
                <a:gd name="connsiteY11" fmla="*/ 76405 h 1267578"/>
                <a:gd name="connsiteX12" fmla="*/ 280163 w 377825"/>
                <a:gd name="connsiteY12" fmla="*/ 163 h 1267578"/>
                <a:gd name="connsiteX13" fmla="*/ 169842 w 377825"/>
                <a:gd name="connsiteY13" fmla="*/ 49354 h 1267578"/>
                <a:gd name="connsiteX14" fmla="*/ 123825 w 377825"/>
                <a:gd name="connsiteY14" fmla="*/ 203996 h 1267578"/>
                <a:gd name="connsiteX15" fmla="*/ 123825 w 377825"/>
                <a:gd name="connsiteY15" fmla="*/ 283328 h 1267578"/>
                <a:gd name="connsiteX16" fmla="*/ 114300 w 377825"/>
                <a:gd name="connsiteY16" fmla="*/ 384928 h 1267578"/>
                <a:gd name="connsiteX17" fmla="*/ 76200 w 377825"/>
                <a:gd name="connsiteY17" fmla="*/ 457953 h 1267578"/>
                <a:gd name="connsiteX18" fmla="*/ 63500 w 377825"/>
                <a:gd name="connsiteY18" fmla="*/ 527803 h 1267578"/>
                <a:gd name="connsiteX19" fmla="*/ 66675 w 377825"/>
                <a:gd name="connsiteY19" fmla="*/ 607178 h 1267578"/>
                <a:gd name="connsiteX20" fmla="*/ 44450 w 377825"/>
                <a:gd name="connsiteY20" fmla="*/ 670678 h 1267578"/>
                <a:gd name="connsiteX21" fmla="*/ 19050 w 377825"/>
                <a:gd name="connsiteY21" fmla="*/ 769103 h 1267578"/>
                <a:gd name="connsiteX22" fmla="*/ 0 w 377825"/>
                <a:gd name="connsiteY22" fmla="*/ 854828 h 1267578"/>
                <a:gd name="connsiteX23" fmla="*/ 11855 w 377825"/>
                <a:gd name="connsiteY23" fmla="*/ 935812 h 1267578"/>
                <a:gd name="connsiteX24" fmla="*/ 22184 w 377825"/>
                <a:gd name="connsiteY24" fmla="*/ 1038978 h 1267578"/>
                <a:gd name="connsiteX25" fmla="*/ 34925 w 377825"/>
                <a:gd name="connsiteY25" fmla="*/ 1112003 h 1267578"/>
                <a:gd name="connsiteX26" fmla="*/ 92075 w 377825"/>
                <a:gd name="connsiteY26" fmla="*/ 1175503 h 1267578"/>
                <a:gd name="connsiteX27" fmla="*/ 142875 w 377825"/>
                <a:gd name="connsiteY27" fmla="*/ 1216778 h 1267578"/>
                <a:gd name="connsiteX28" fmla="*/ 203200 w 377825"/>
                <a:gd name="connsiteY28" fmla="*/ 1254878 h 1267578"/>
                <a:gd name="connsiteX29" fmla="*/ 263525 w 377825"/>
                <a:gd name="connsiteY29" fmla="*/ 1267578 h 1267578"/>
                <a:gd name="connsiteX30" fmla="*/ 311150 w 377825"/>
                <a:gd name="connsiteY30" fmla="*/ 1264403 h 1267578"/>
                <a:gd name="connsiteX31" fmla="*/ 355600 w 377825"/>
                <a:gd name="connsiteY31" fmla="*/ 1200903 h 1267578"/>
                <a:gd name="connsiteX32" fmla="*/ 352425 w 377825"/>
                <a:gd name="connsiteY32" fmla="*/ 1127878 h 1267578"/>
                <a:gd name="connsiteX33" fmla="*/ 374650 w 377825"/>
                <a:gd name="connsiteY33" fmla="*/ 1054853 h 1267578"/>
                <a:gd name="connsiteX0" fmla="*/ 374650 w 377825"/>
                <a:gd name="connsiteY0" fmla="*/ 1054853 h 1267578"/>
                <a:gd name="connsiteX1" fmla="*/ 377825 w 377825"/>
                <a:gd name="connsiteY1" fmla="*/ 988178 h 1267578"/>
                <a:gd name="connsiteX2" fmla="*/ 358775 w 377825"/>
                <a:gd name="connsiteY2" fmla="*/ 908803 h 1267578"/>
                <a:gd name="connsiteX3" fmla="*/ 352425 w 377825"/>
                <a:gd name="connsiteY3" fmla="*/ 829428 h 1267578"/>
                <a:gd name="connsiteX4" fmla="*/ 323850 w 377825"/>
                <a:gd name="connsiteY4" fmla="*/ 715128 h 1267578"/>
                <a:gd name="connsiteX5" fmla="*/ 301625 w 377825"/>
                <a:gd name="connsiteY5" fmla="*/ 673853 h 1267578"/>
                <a:gd name="connsiteX6" fmla="*/ 298450 w 377825"/>
                <a:gd name="connsiteY6" fmla="*/ 610353 h 1267578"/>
                <a:gd name="connsiteX7" fmla="*/ 298450 w 377825"/>
                <a:gd name="connsiteY7" fmla="*/ 550028 h 1267578"/>
                <a:gd name="connsiteX8" fmla="*/ 301625 w 377825"/>
                <a:gd name="connsiteY8" fmla="*/ 454778 h 1267578"/>
                <a:gd name="connsiteX9" fmla="*/ 323850 w 377825"/>
                <a:gd name="connsiteY9" fmla="*/ 384928 h 1267578"/>
                <a:gd name="connsiteX10" fmla="*/ 343663 w 377825"/>
                <a:gd name="connsiteY10" fmla="*/ 229524 h 1267578"/>
                <a:gd name="connsiteX11" fmla="*/ 350521 w 377825"/>
                <a:gd name="connsiteY11" fmla="*/ 76405 h 1267578"/>
                <a:gd name="connsiteX12" fmla="*/ 280163 w 377825"/>
                <a:gd name="connsiteY12" fmla="*/ 163 h 1267578"/>
                <a:gd name="connsiteX13" fmla="*/ 169842 w 377825"/>
                <a:gd name="connsiteY13" fmla="*/ 49354 h 1267578"/>
                <a:gd name="connsiteX14" fmla="*/ 123825 w 377825"/>
                <a:gd name="connsiteY14" fmla="*/ 203996 h 1267578"/>
                <a:gd name="connsiteX15" fmla="*/ 123825 w 377825"/>
                <a:gd name="connsiteY15" fmla="*/ 283328 h 1267578"/>
                <a:gd name="connsiteX16" fmla="*/ 114300 w 377825"/>
                <a:gd name="connsiteY16" fmla="*/ 384928 h 1267578"/>
                <a:gd name="connsiteX17" fmla="*/ 76200 w 377825"/>
                <a:gd name="connsiteY17" fmla="*/ 457953 h 1267578"/>
                <a:gd name="connsiteX18" fmla="*/ 63500 w 377825"/>
                <a:gd name="connsiteY18" fmla="*/ 527803 h 1267578"/>
                <a:gd name="connsiteX19" fmla="*/ 66675 w 377825"/>
                <a:gd name="connsiteY19" fmla="*/ 607178 h 1267578"/>
                <a:gd name="connsiteX20" fmla="*/ 44450 w 377825"/>
                <a:gd name="connsiteY20" fmla="*/ 670678 h 1267578"/>
                <a:gd name="connsiteX21" fmla="*/ 19050 w 377825"/>
                <a:gd name="connsiteY21" fmla="*/ 769103 h 1267578"/>
                <a:gd name="connsiteX22" fmla="*/ 0 w 377825"/>
                <a:gd name="connsiteY22" fmla="*/ 854828 h 1267578"/>
                <a:gd name="connsiteX23" fmla="*/ 11855 w 377825"/>
                <a:gd name="connsiteY23" fmla="*/ 935812 h 1267578"/>
                <a:gd name="connsiteX24" fmla="*/ 22184 w 377825"/>
                <a:gd name="connsiteY24" fmla="*/ 1038978 h 1267578"/>
                <a:gd name="connsiteX25" fmla="*/ 49926 w 377825"/>
                <a:gd name="connsiteY25" fmla="*/ 1107003 h 1267578"/>
                <a:gd name="connsiteX26" fmla="*/ 92075 w 377825"/>
                <a:gd name="connsiteY26" fmla="*/ 1175503 h 1267578"/>
                <a:gd name="connsiteX27" fmla="*/ 142875 w 377825"/>
                <a:gd name="connsiteY27" fmla="*/ 1216778 h 1267578"/>
                <a:gd name="connsiteX28" fmla="*/ 203200 w 377825"/>
                <a:gd name="connsiteY28" fmla="*/ 1254878 h 1267578"/>
                <a:gd name="connsiteX29" fmla="*/ 263525 w 377825"/>
                <a:gd name="connsiteY29" fmla="*/ 1267578 h 1267578"/>
                <a:gd name="connsiteX30" fmla="*/ 311150 w 377825"/>
                <a:gd name="connsiteY30" fmla="*/ 1264403 h 1267578"/>
                <a:gd name="connsiteX31" fmla="*/ 355600 w 377825"/>
                <a:gd name="connsiteY31" fmla="*/ 1200903 h 1267578"/>
                <a:gd name="connsiteX32" fmla="*/ 352425 w 377825"/>
                <a:gd name="connsiteY32" fmla="*/ 1127878 h 1267578"/>
                <a:gd name="connsiteX33" fmla="*/ 374650 w 377825"/>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311995 w 365970"/>
                <a:gd name="connsiteY4" fmla="*/ 715128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64345 w 365970"/>
                <a:gd name="connsiteY17" fmla="*/ 457953 h 1267578"/>
                <a:gd name="connsiteX18" fmla="*/ 51645 w 365970"/>
                <a:gd name="connsiteY18" fmla="*/ 527803 h 1267578"/>
                <a:gd name="connsiteX19" fmla="*/ 54820 w 365970"/>
                <a:gd name="connsiteY19" fmla="*/ 607178 h 1267578"/>
                <a:gd name="connsiteX20" fmla="*/ 32595 w 365970"/>
                <a:gd name="connsiteY20" fmla="*/ 670678 h 1267578"/>
                <a:gd name="connsiteX21" fmla="*/ 7195 w 365970"/>
                <a:gd name="connsiteY21" fmla="*/ 769103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311995 w 365970"/>
                <a:gd name="connsiteY4" fmla="*/ 715128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64345 w 365970"/>
                <a:gd name="connsiteY17" fmla="*/ 457953 h 1267578"/>
                <a:gd name="connsiteX18" fmla="*/ 51645 w 365970"/>
                <a:gd name="connsiteY18" fmla="*/ 52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64345 w 365970"/>
                <a:gd name="connsiteY17" fmla="*/ 457953 h 1267578"/>
                <a:gd name="connsiteX18" fmla="*/ 51645 w 365970"/>
                <a:gd name="connsiteY18" fmla="*/ 52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64345 w 365970"/>
                <a:gd name="connsiteY17" fmla="*/ 457953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00569 w 365970"/>
                <a:gd name="connsiteY3" fmla="*/ 83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81994 w 365970"/>
                <a:gd name="connsiteY4" fmla="*/ 745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81994 w 365970"/>
                <a:gd name="connsiteY4" fmla="*/ 745127 h 1267578"/>
                <a:gd name="connsiteX5" fmla="*/ 274769 w 365970"/>
                <a:gd name="connsiteY5" fmla="*/ 668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81994 w 365970"/>
                <a:gd name="connsiteY4" fmla="*/ 745127 h 1267578"/>
                <a:gd name="connsiteX5" fmla="*/ 274769 w 365970"/>
                <a:gd name="connsiteY5" fmla="*/ 668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81994 w 365970"/>
                <a:gd name="connsiteY4" fmla="*/ 745127 h 1267578"/>
                <a:gd name="connsiteX5" fmla="*/ 284294 w 365970"/>
                <a:gd name="connsiteY5" fmla="*/ 684728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307394 w 365970"/>
                <a:gd name="connsiteY4" fmla="*/ 767352 h 1267578"/>
                <a:gd name="connsiteX5" fmla="*/ 284294 w 365970"/>
                <a:gd name="connsiteY5" fmla="*/ 684728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19619 w 365970"/>
                <a:gd name="connsiteY3" fmla="*/ 845778 h 1267578"/>
                <a:gd name="connsiteX4" fmla="*/ 307394 w 365970"/>
                <a:gd name="connsiteY4" fmla="*/ 767352 h 1267578"/>
                <a:gd name="connsiteX5" fmla="*/ 284294 w 365970"/>
                <a:gd name="connsiteY5" fmla="*/ 684728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2795"/>
                <a:gd name="connsiteY0" fmla="*/ 1054853 h 1267578"/>
                <a:gd name="connsiteX1" fmla="*/ 356445 w 362795"/>
                <a:gd name="connsiteY1" fmla="*/ 991353 h 1267578"/>
                <a:gd name="connsiteX2" fmla="*/ 331919 w 362795"/>
                <a:gd name="connsiteY2" fmla="*/ 923803 h 1267578"/>
                <a:gd name="connsiteX3" fmla="*/ 319619 w 362795"/>
                <a:gd name="connsiteY3" fmla="*/ 845778 h 1267578"/>
                <a:gd name="connsiteX4" fmla="*/ 307394 w 362795"/>
                <a:gd name="connsiteY4" fmla="*/ 767352 h 1267578"/>
                <a:gd name="connsiteX5" fmla="*/ 284294 w 362795"/>
                <a:gd name="connsiteY5" fmla="*/ 684728 h 1267578"/>
                <a:gd name="connsiteX6" fmla="*/ 286595 w 362795"/>
                <a:gd name="connsiteY6" fmla="*/ 610353 h 1267578"/>
                <a:gd name="connsiteX7" fmla="*/ 286595 w 362795"/>
                <a:gd name="connsiteY7" fmla="*/ 550028 h 1267578"/>
                <a:gd name="connsiteX8" fmla="*/ 289770 w 362795"/>
                <a:gd name="connsiteY8" fmla="*/ 454778 h 1267578"/>
                <a:gd name="connsiteX9" fmla="*/ 311995 w 362795"/>
                <a:gd name="connsiteY9" fmla="*/ 384928 h 1267578"/>
                <a:gd name="connsiteX10" fmla="*/ 331808 w 362795"/>
                <a:gd name="connsiteY10" fmla="*/ 229524 h 1267578"/>
                <a:gd name="connsiteX11" fmla="*/ 338666 w 362795"/>
                <a:gd name="connsiteY11" fmla="*/ 76405 h 1267578"/>
                <a:gd name="connsiteX12" fmla="*/ 268308 w 362795"/>
                <a:gd name="connsiteY12" fmla="*/ 163 h 1267578"/>
                <a:gd name="connsiteX13" fmla="*/ 157987 w 362795"/>
                <a:gd name="connsiteY13" fmla="*/ 49354 h 1267578"/>
                <a:gd name="connsiteX14" fmla="*/ 131971 w 362795"/>
                <a:gd name="connsiteY14" fmla="*/ 168998 h 1267578"/>
                <a:gd name="connsiteX15" fmla="*/ 111970 w 362795"/>
                <a:gd name="connsiteY15" fmla="*/ 283328 h 1267578"/>
                <a:gd name="connsiteX16" fmla="*/ 102445 w 362795"/>
                <a:gd name="connsiteY16" fmla="*/ 384928 h 1267578"/>
                <a:gd name="connsiteX17" fmla="*/ 84345 w 362795"/>
                <a:gd name="connsiteY17" fmla="*/ 447954 h 1267578"/>
                <a:gd name="connsiteX18" fmla="*/ 71645 w 362795"/>
                <a:gd name="connsiteY18" fmla="*/ 517803 h 1267578"/>
                <a:gd name="connsiteX19" fmla="*/ 54820 w 362795"/>
                <a:gd name="connsiteY19" fmla="*/ 607178 h 1267578"/>
                <a:gd name="connsiteX20" fmla="*/ 32595 w 362795"/>
                <a:gd name="connsiteY20" fmla="*/ 670678 h 1267578"/>
                <a:gd name="connsiteX21" fmla="*/ 17195 w 362795"/>
                <a:gd name="connsiteY21" fmla="*/ 749104 h 1267578"/>
                <a:gd name="connsiteX22" fmla="*/ 3146 w 362795"/>
                <a:gd name="connsiteY22" fmla="*/ 844829 h 1267578"/>
                <a:gd name="connsiteX23" fmla="*/ 0 w 362795"/>
                <a:gd name="connsiteY23" fmla="*/ 935812 h 1267578"/>
                <a:gd name="connsiteX24" fmla="*/ 10329 w 362795"/>
                <a:gd name="connsiteY24" fmla="*/ 1038978 h 1267578"/>
                <a:gd name="connsiteX25" fmla="*/ 38071 w 362795"/>
                <a:gd name="connsiteY25" fmla="*/ 1107003 h 1267578"/>
                <a:gd name="connsiteX26" fmla="*/ 80220 w 362795"/>
                <a:gd name="connsiteY26" fmla="*/ 1175503 h 1267578"/>
                <a:gd name="connsiteX27" fmla="*/ 131020 w 362795"/>
                <a:gd name="connsiteY27" fmla="*/ 1216778 h 1267578"/>
                <a:gd name="connsiteX28" fmla="*/ 191345 w 362795"/>
                <a:gd name="connsiteY28" fmla="*/ 1254878 h 1267578"/>
                <a:gd name="connsiteX29" fmla="*/ 251670 w 362795"/>
                <a:gd name="connsiteY29" fmla="*/ 1267578 h 1267578"/>
                <a:gd name="connsiteX30" fmla="*/ 299295 w 362795"/>
                <a:gd name="connsiteY30" fmla="*/ 1264403 h 1267578"/>
                <a:gd name="connsiteX31" fmla="*/ 343745 w 362795"/>
                <a:gd name="connsiteY31" fmla="*/ 1200903 h 1267578"/>
                <a:gd name="connsiteX32" fmla="*/ 340570 w 362795"/>
                <a:gd name="connsiteY32" fmla="*/ 1127878 h 1267578"/>
                <a:gd name="connsiteX33" fmla="*/ 362795 w 362795"/>
                <a:gd name="connsiteY33" fmla="*/ 1054853 h 1267578"/>
                <a:gd name="connsiteX0" fmla="*/ 362795 w 362795"/>
                <a:gd name="connsiteY0" fmla="*/ 1054853 h 1267578"/>
                <a:gd name="connsiteX1" fmla="*/ 356445 w 362795"/>
                <a:gd name="connsiteY1" fmla="*/ 991353 h 1267578"/>
                <a:gd name="connsiteX2" fmla="*/ 331919 w 362795"/>
                <a:gd name="connsiteY2" fmla="*/ 923803 h 1267578"/>
                <a:gd name="connsiteX3" fmla="*/ 313269 w 362795"/>
                <a:gd name="connsiteY3" fmla="*/ 829903 h 1267578"/>
                <a:gd name="connsiteX4" fmla="*/ 307394 w 362795"/>
                <a:gd name="connsiteY4" fmla="*/ 767352 h 1267578"/>
                <a:gd name="connsiteX5" fmla="*/ 284294 w 362795"/>
                <a:gd name="connsiteY5" fmla="*/ 684728 h 1267578"/>
                <a:gd name="connsiteX6" fmla="*/ 286595 w 362795"/>
                <a:gd name="connsiteY6" fmla="*/ 610353 h 1267578"/>
                <a:gd name="connsiteX7" fmla="*/ 286595 w 362795"/>
                <a:gd name="connsiteY7" fmla="*/ 550028 h 1267578"/>
                <a:gd name="connsiteX8" fmla="*/ 289770 w 362795"/>
                <a:gd name="connsiteY8" fmla="*/ 454778 h 1267578"/>
                <a:gd name="connsiteX9" fmla="*/ 311995 w 362795"/>
                <a:gd name="connsiteY9" fmla="*/ 384928 h 1267578"/>
                <a:gd name="connsiteX10" fmla="*/ 331808 w 362795"/>
                <a:gd name="connsiteY10" fmla="*/ 229524 h 1267578"/>
                <a:gd name="connsiteX11" fmla="*/ 338666 w 362795"/>
                <a:gd name="connsiteY11" fmla="*/ 76405 h 1267578"/>
                <a:gd name="connsiteX12" fmla="*/ 268308 w 362795"/>
                <a:gd name="connsiteY12" fmla="*/ 163 h 1267578"/>
                <a:gd name="connsiteX13" fmla="*/ 157987 w 362795"/>
                <a:gd name="connsiteY13" fmla="*/ 49354 h 1267578"/>
                <a:gd name="connsiteX14" fmla="*/ 131971 w 362795"/>
                <a:gd name="connsiteY14" fmla="*/ 168998 h 1267578"/>
                <a:gd name="connsiteX15" fmla="*/ 111970 w 362795"/>
                <a:gd name="connsiteY15" fmla="*/ 283328 h 1267578"/>
                <a:gd name="connsiteX16" fmla="*/ 102445 w 362795"/>
                <a:gd name="connsiteY16" fmla="*/ 384928 h 1267578"/>
                <a:gd name="connsiteX17" fmla="*/ 84345 w 362795"/>
                <a:gd name="connsiteY17" fmla="*/ 447954 h 1267578"/>
                <a:gd name="connsiteX18" fmla="*/ 71645 w 362795"/>
                <a:gd name="connsiteY18" fmla="*/ 517803 h 1267578"/>
                <a:gd name="connsiteX19" fmla="*/ 54820 w 362795"/>
                <a:gd name="connsiteY19" fmla="*/ 607178 h 1267578"/>
                <a:gd name="connsiteX20" fmla="*/ 32595 w 362795"/>
                <a:gd name="connsiteY20" fmla="*/ 670678 h 1267578"/>
                <a:gd name="connsiteX21" fmla="*/ 17195 w 362795"/>
                <a:gd name="connsiteY21" fmla="*/ 749104 h 1267578"/>
                <a:gd name="connsiteX22" fmla="*/ 3146 w 362795"/>
                <a:gd name="connsiteY22" fmla="*/ 844829 h 1267578"/>
                <a:gd name="connsiteX23" fmla="*/ 0 w 362795"/>
                <a:gd name="connsiteY23" fmla="*/ 935812 h 1267578"/>
                <a:gd name="connsiteX24" fmla="*/ 10329 w 362795"/>
                <a:gd name="connsiteY24" fmla="*/ 1038978 h 1267578"/>
                <a:gd name="connsiteX25" fmla="*/ 38071 w 362795"/>
                <a:gd name="connsiteY25" fmla="*/ 1107003 h 1267578"/>
                <a:gd name="connsiteX26" fmla="*/ 80220 w 362795"/>
                <a:gd name="connsiteY26" fmla="*/ 1175503 h 1267578"/>
                <a:gd name="connsiteX27" fmla="*/ 131020 w 362795"/>
                <a:gd name="connsiteY27" fmla="*/ 1216778 h 1267578"/>
                <a:gd name="connsiteX28" fmla="*/ 191345 w 362795"/>
                <a:gd name="connsiteY28" fmla="*/ 1254878 h 1267578"/>
                <a:gd name="connsiteX29" fmla="*/ 251670 w 362795"/>
                <a:gd name="connsiteY29" fmla="*/ 1267578 h 1267578"/>
                <a:gd name="connsiteX30" fmla="*/ 299295 w 362795"/>
                <a:gd name="connsiteY30" fmla="*/ 1264403 h 1267578"/>
                <a:gd name="connsiteX31" fmla="*/ 343745 w 362795"/>
                <a:gd name="connsiteY31" fmla="*/ 1200903 h 1267578"/>
                <a:gd name="connsiteX32" fmla="*/ 340570 w 362795"/>
                <a:gd name="connsiteY32" fmla="*/ 1127878 h 1267578"/>
                <a:gd name="connsiteX33" fmla="*/ 362795 w 362795"/>
                <a:gd name="connsiteY33" fmla="*/ 1054853 h 1267578"/>
                <a:gd name="connsiteX0" fmla="*/ 385809 w 385809"/>
                <a:gd name="connsiteY0" fmla="*/ 1054853 h 1312732"/>
                <a:gd name="connsiteX1" fmla="*/ 379459 w 385809"/>
                <a:gd name="connsiteY1" fmla="*/ 991353 h 1312732"/>
                <a:gd name="connsiteX2" fmla="*/ 354933 w 385809"/>
                <a:gd name="connsiteY2" fmla="*/ 923803 h 1312732"/>
                <a:gd name="connsiteX3" fmla="*/ 336283 w 385809"/>
                <a:gd name="connsiteY3" fmla="*/ 829903 h 1312732"/>
                <a:gd name="connsiteX4" fmla="*/ 330408 w 385809"/>
                <a:gd name="connsiteY4" fmla="*/ 767352 h 1312732"/>
                <a:gd name="connsiteX5" fmla="*/ 307308 w 385809"/>
                <a:gd name="connsiteY5" fmla="*/ 684728 h 1312732"/>
                <a:gd name="connsiteX6" fmla="*/ 309609 w 385809"/>
                <a:gd name="connsiteY6" fmla="*/ 610353 h 1312732"/>
                <a:gd name="connsiteX7" fmla="*/ 309609 w 385809"/>
                <a:gd name="connsiteY7" fmla="*/ 550028 h 1312732"/>
                <a:gd name="connsiteX8" fmla="*/ 312784 w 385809"/>
                <a:gd name="connsiteY8" fmla="*/ 454778 h 1312732"/>
                <a:gd name="connsiteX9" fmla="*/ 335009 w 385809"/>
                <a:gd name="connsiteY9" fmla="*/ 384928 h 1312732"/>
                <a:gd name="connsiteX10" fmla="*/ 354822 w 385809"/>
                <a:gd name="connsiteY10" fmla="*/ 229524 h 1312732"/>
                <a:gd name="connsiteX11" fmla="*/ 361680 w 385809"/>
                <a:gd name="connsiteY11" fmla="*/ 76405 h 1312732"/>
                <a:gd name="connsiteX12" fmla="*/ 291322 w 385809"/>
                <a:gd name="connsiteY12" fmla="*/ 163 h 1312732"/>
                <a:gd name="connsiteX13" fmla="*/ 181001 w 385809"/>
                <a:gd name="connsiteY13" fmla="*/ 49354 h 1312732"/>
                <a:gd name="connsiteX14" fmla="*/ 154985 w 385809"/>
                <a:gd name="connsiteY14" fmla="*/ 168998 h 1312732"/>
                <a:gd name="connsiteX15" fmla="*/ 134984 w 385809"/>
                <a:gd name="connsiteY15" fmla="*/ 283328 h 1312732"/>
                <a:gd name="connsiteX16" fmla="*/ 125459 w 385809"/>
                <a:gd name="connsiteY16" fmla="*/ 384928 h 1312732"/>
                <a:gd name="connsiteX17" fmla="*/ 107359 w 385809"/>
                <a:gd name="connsiteY17" fmla="*/ 447954 h 1312732"/>
                <a:gd name="connsiteX18" fmla="*/ 94659 w 385809"/>
                <a:gd name="connsiteY18" fmla="*/ 517803 h 1312732"/>
                <a:gd name="connsiteX19" fmla="*/ 77834 w 385809"/>
                <a:gd name="connsiteY19" fmla="*/ 607178 h 1312732"/>
                <a:gd name="connsiteX20" fmla="*/ 55609 w 385809"/>
                <a:gd name="connsiteY20" fmla="*/ 670678 h 1312732"/>
                <a:gd name="connsiteX21" fmla="*/ 40209 w 385809"/>
                <a:gd name="connsiteY21" fmla="*/ 749104 h 1312732"/>
                <a:gd name="connsiteX22" fmla="*/ 26160 w 385809"/>
                <a:gd name="connsiteY22" fmla="*/ 844829 h 1312732"/>
                <a:gd name="connsiteX23" fmla="*/ 23014 w 385809"/>
                <a:gd name="connsiteY23" fmla="*/ 935812 h 1312732"/>
                <a:gd name="connsiteX24" fmla="*/ 33343 w 385809"/>
                <a:gd name="connsiteY24" fmla="*/ 1038978 h 1312732"/>
                <a:gd name="connsiteX25" fmla="*/ 61085 w 385809"/>
                <a:gd name="connsiteY25" fmla="*/ 1107003 h 1312732"/>
                <a:gd name="connsiteX26" fmla="*/ 1634 w 385809"/>
                <a:gd name="connsiteY26" fmla="*/ 1310969 h 1312732"/>
                <a:gd name="connsiteX27" fmla="*/ 154034 w 385809"/>
                <a:gd name="connsiteY27" fmla="*/ 1216778 h 1312732"/>
                <a:gd name="connsiteX28" fmla="*/ 214359 w 385809"/>
                <a:gd name="connsiteY28" fmla="*/ 1254878 h 1312732"/>
                <a:gd name="connsiteX29" fmla="*/ 274684 w 385809"/>
                <a:gd name="connsiteY29" fmla="*/ 1267578 h 1312732"/>
                <a:gd name="connsiteX30" fmla="*/ 322309 w 385809"/>
                <a:gd name="connsiteY30" fmla="*/ 1264403 h 1312732"/>
                <a:gd name="connsiteX31" fmla="*/ 366759 w 385809"/>
                <a:gd name="connsiteY31" fmla="*/ 1200903 h 1312732"/>
                <a:gd name="connsiteX32" fmla="*/ 363584 w 385809"/>
                <a:gd name="connsiteY32" fmla="*/ 1127878 h 1312732"/>
                <a:gd name="connsiteX33" fmla="*/ 385809 w 385809"/>
                <a:gd name="connsiteY33" fmla="*/ 1054853 h 1312732"/>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273511 w 384636"/>
                <a:gd name="connsiteY29" fmla="*/ 1267578 h 1317483"/>
                <a:gd name="connsiteX30" fmla="*/ 321136 w 384636"/>
                <a:gd name="connsiteY30" fmla="*/ 1264403 h 1317483"/>
                <a:gd name="connsiteX31" fmla="*/ 365586 w 384636"/>
                <a:gd name="connsiteY31" fmla="*/ 1200903 h 1317483"/>
                <a:gd name="connsiteX32" fmla="*/ 362411 w 384636"/>
                <a:gd name="connsiteY32" fmla="*/ 1127878 h 1317483"/>
                <a:gd name="connsiteX33" fmla="*/ 384636 w 384636"/>
                <a:gd name="connsiteY33" fmla="*/ 1054853 h 1317483"/>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273511 w 384636"/>
                <a:gd name="connsiteY29" fmla="*/ 1267578 h 1317483"/>
                <a:gd name="connsiteX30" fmla="*/ 321136 w 384636"/>
                <a:gd name="connsiteY30" fmla="*/ 1264403 h 1317483"/>
                <a:gd name="connsiteX31" fmla="*/ 365586 w 384636"/>
                <a:gd name="connsiteY31" fmla="*/ 1200903 h 1317483"/>
                <a:gd name="connsiteX32" fmla="*/ 286211 w 384636"/>
                <a:gd name="connsiteY32" fmla="*/ 1136345 h 1317483"/>
                <a:gd name="connsiteX33" fmla="*/ 384636 w 384636"/>
                <a:gd name="connsiteY33" fmla="*/ 1054853 h 1317483"/>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273511 w 384636"/>
                <a:gd name="connsiteY29" fmla="*/ 1267578 h 1317483"/>
                <a:gd name="connsiteX30" fmla="*/ 365586 w 384636"/>
                <a:gd name="connsiteY30" fmla="*/ 1200903 h 1317483"/>
                <a:gd name="connsiteX31" fmla="*/ 286211 w 384636"/>
                <a:gd name="connsiteY31" fmla="*/ 1136345 h 1317483"/>
                <a:gd name="connsiteX32" fmla="*/ 384636 w 384636"/>
                <a:gd name="connsiteY32" fmla="*/ 1054853 h 1317483"/>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365586 w 384636"/>
                <a:gd name="connsiteY29" fmla="*/ 1200903 h 1317483"/>
                <a:gd name="connsiteX30" fmla="*/ 286211 w 384636"/>
                <a:gd name="connsiteY30" fmla="*/ 1136345 h 1317483"/>
                <a:gd name="connsiteX31" fmla="*/ 384636 w 384636"/>
                <a:gd name="connsiteY31" fmla="*/ 1054853 h 1317483"/>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286211 w 384636"/>
                <a:gd name="connsiteY29" fmla="*/ 1136345 h 1317483"/>
                <a:gd name="connsiteX30" fmla="*/ 384636 w 384636"/>
                <a:gd name="connsiteY30" fmla="*/ 1054853 h 1317483"/>
                <a:gd name="connsiteX0" fmla="*/ 308436 w 378286"/>
                <a:gd name="connsiteY0" fmla="*/ 1046386 h 1317483"/>
                <a:gd name="connsiteX1" fmla="*/ 378286 w 378286"/>
                <a:gd name="connsiteY1" fmla="*/ 991353 h 1317483"/>
                <a:gd name="connsiteX2" fmla="*/ 353760 w 378286"/>
                <a:gd name="connsiteY2" fmla="*/ 923803 h 1317483"/>
                <a:gd name="connsiteX3" fmla="*/ 335110 w 378286"/>
                <a:gd name="connsiteY3" fmla="*/ 829903 h 1317483"/>
                <a:gd name="connsiteX4" fmla="*/ 329235 w 378286"/>
                <a:gd name="connsiteY4" fmla="*/ 767352 h 1317483"/>
                <a:gd name="connsiteX5" fmla="*/ 306135 w 378286"/>
                <a:gd name="connsiteY5" fmla="*/ 684728 h 1317483"/>
                <a:gd name="connsiteX6" fmla="*/ 308436 w 378286"/>
                <a:gd name="connsiteY6" fmla="*/ 610353 h 1317483"/>
                <a:gd name="connsiteX7" fmla="*/ 308436 w 378286"/>
                <a:gd name="connsiteY7" fmla="*/ 550028 h 1317483"/>
                <a:gd name="connsiteX8" fmla="*/ 311611 w 378286"/>
                <a:gd name="connsiteY8" fmla="*/ 454778 h 1317483"/>
                <a:gd name="connsiteX9" fmla="*/ 333836 w 378286"/>
                <a:gd name="connsiteY9" fmla="*/ 384928 h 1317483"/>
                <a:gd name="connsiteX10" fmla="*/ 353649 w 378286"/>
                <a:gd name="connsiteY10" fmla="*/ 229524 h 1317483"/>
                <a:gd name="connsiteX11" fmla="*/ 360507 w 378286"/>
                <a:gd name="connsiteY11" fmla="*/ 76405 h 1317483"/>
                <a:gd name="connsiteX12" fmla="*/ 290149 w 378286"/>
                <a:gd name="connsiteY12" fmla="*/ 163 h 1317483"/>
                <a:gd name="connsiteX13" fmla="*/ 179828 w 378286"/>
                <a:gd name="connsiteY13" fmla="*/ 49354 h 1317483"/>
                <a:gd name="connsiteX14" fmla="*/ 153812 w 378286"/>
                <a:gd name="connsiteY14" fmla="*/ 168998 h 1317483"/>
                <a:gd name="connsiteX15" fmla="*/ 133811 w 378286"/>
                <a:gd name="connsiteY15" fmla="*/ 283328 h 1317483"/>
                <a:gd name="connsiteX16" fmla="*/ 124286 w 378286"/>
                <a:gd name="connsiteY16" fmla="*/ 384928 h 1317483"/>
                <a:gd name="connsiteX17" fmla="*/ 106186 w 378286"/>
                <a:gd name="connsiteY17" fmla="*/ 447954 h 1317483"/>
                <a:gd name="connsiteX18" fmla="*/ 93486 w 378286"/>
                <a:gd name="connsiteY18" fmla="*/ 517803 h 1317483"/>
                <a:gd name="connsiteX19" fmla="*/ 76661 w 378286"/>
                <a:gd name="connsiteY19" fmla="*/ 607178 h 1317483"/>
                <a:gd name="connsiteX20" fmla="*/ 54436 w 378286"/>
                <a:gd name="connsiteY20" fmla="*/ 670678 h 1317483"/>
                <a:gd name="connsiteX21" fmla="*/ 39036 w 378286"/>
                <a:gd name="connsiteY21" fmla="*/ 749104 h 1317483"/>
                <a:gd name="connsiteX22" fmla="*/ 24987 w 378286"/>
                <a:gd name="connsiteY22" fmla="*/ 844829 h 1317483"/>
                <a:gd name="connsiteX23" fmla="*/ 21841 w 378286"/>
                <a:gd name="connsiteY23" fmla="*/ 935812 h 1317483"/>
                <a:gd name="connsiteX24" fmla="*/ 32170 w 378286"/>
                <a:gd name="connsiteY24" fmla="*/ 1038978 h 1317483"/>
                <a:gd name="connsiteX25" fmla="*/ 59912 w 378286"/>
                <a:gd name="connsiteY25" fmla="*/ 1107003 h 1317483"/>
                <a:gd name="connsiteX26" fmla="*/ 461 w 378286"/>
                <a:gd name="connsiteY26" fmla="*/ 1310969 h 1317483"/>
                <a:gd name="connsiteX27" fmla="*/ 106294 w 378286"/>
                <a:gd name="connsiteY27" fmla="*/ 1280278 h 1317483"/>
                <a:gd name="connsiteX28" fmla="*/ 213186 w 378286"/>
                <a:gd name="connsiteY28" fmla="*/ 1254878 h 1317483"/>
                <a:gd name="connsiteX29" fmla="*/ 286211 w 378286"/>
                <a:gd name="connsiteY29" fmla="*/ 1136345 h 1317483"/>
                <a:gd name="connsiteX30" fmla="*/ 308436 w 378286"/>
                <a:gd name="connsiteY30" fmla="*/ 1046386 h 1317483"/>
                <a:gd name="connsiteX0" fmla="*/ 308436 w 360507"/>
                <a:gd name="connsiteY0" fmla="*/ 1046386 h 1317483"/>
                <a:gd name="connsiteX1" fmla="*/ 314786 w 360507"/>
                <a:gd name="connsiteY1" fmla="*/ 991353 h 1317483"/>
                <a:gd name="connsiteX2" fmla="*/ 353760 w 360507"/>
                <a:gd name="connsiteY2" fmla="*/ 923803 h 1317483"/>
                <a:gd name="connsiteX3" fmla="*/ 335110 w 360507"/>
                <a:gd name="connsiteY3" fmla="*/ 829903 h 1317483"/>
                <a:gd name="connsiteX4" fmla="*/ 329235 w 360507"/>
                <a:gd name="connsiteY4" fmla="*/ 767352 h 1317483"/>
                <a:gd name="connsiteX5" fmla="*/ 306135 w 360507"/>
                <a:gd name="connsiteY5" fmla="*/ 684728 h 1317483"/>
                <a:gd name="connsiteX6" fmla="*/ 308436 w 360507"/>
                <a:gd name="connsiteY6" fmla="*/ 610353 h 1317483"/>
                <a:gd name="connsiteX7" fmla="*/ 308436 w 360507"/>
                <a:gd name="connsiteY7" fmla="*/ 550028 h 1317483"/>
                <a:gd name="connsiteX8" fmla="*/ 311611 w 360507"/>
                <a:gd name="connsiteY8" fmla="*/ 454778 h 1317483"/>
                <a:gd name="connsiteX9" fmla="*/ 333836 w 360507"/>
                <a:gd name="connsiteY9" fmla="*/ 384928 h 1317483"/>
                <a:gd name="connsiteX10" fmla="*/ 353649 w 360507"/>
                <a:gd name="connsiteY10" fmla="*/ 229524 h 1317483"/>
                <a:gd name="connsiteX11" fmla="*/ 360507 w 360507"/>
                <a:gd name="connsiteY11" fmla="*/ 76405 h 1317483"/>
                <a:gd name="connsiteX12" fmla="*/ 290149 w 360507"/>
                <a:gd name="connsiteY12" fmla="*/ 163 h 1317483"/>
                <a:gd name="connsiteX13" fmla="*/ 179828 w 360507"/>
                <a:gd name="connsiteY13" fmla="*/ 49354 h 1317483"/>
                <a:gd name="connsiteX14" fmla="*/ 153812 w 360507"/>
                <a:gd name="connsiteY14" fmla="*/ 168998 h 1317483"/>
                <a:gd name="connsiteX15" fmla="*/ 133811 w 360507"/>
                <a:gd name="connsiteY15" fmla="*/ 283328 h 1317483"/>
                <a:gd name="connsiteX16" fmla="*/ 124286 w 360507"/>
                <a:gd name="connsiteY16" fmla="*/ 384928 h 1317483"/>
                <a:gd name="connsiteX17" fmla="*/ 106186 w 360507"/>
                <a:gd name="connsiteY17" fmla="*/ 447954 h 1317483"/>
                <a:gd name="connsiteX18" fmla="*/ 93486 w 360507"/>
                <a:gd name="connsiteY18" fmla="*/ 517803 h 1317483"/>
                <a:gd name="connsiteX19" fmla="*/ 76661 w 360507"/>
                <a:gd name="connsiteY19" fmla="*/ 607178 h 1317483"/>
                <a:gd name="connsiteX20" fmla="*/ 54436 w 360507"/>
                <a:gd name="connsiteY20" fmla="*/ 670678 h 1317483"/>
                <a:gd name="connsiteX21" fmla="*/ 39036 w 360507"/>
                <a:gd name="connsiteY21" fmla="*/ 749104 h 1317483"/>
                <a:gd name="connsiteX22" fmla="*/ 24987 w 360507"/>
                <a:gd name="connsiteY22" fmla="*/ 844829 h 1317483"/>
                <a:gd name="connsiteX23" fmla="*/ 21841 w 360507"/>
                <a:gd name="connsiteY23" fmla="*/ 935812 h 1317483"/>
                <a:gd name="connsiteX24" fmla="*/ 32170 w 360507"/>
                <a:gd name="connsiteY24" fmla="*/ 1038978 h 1317483"/>
                <a:gd name="connsiteX25" fmla="*/ 59912 w 360507"/>
                <a:gd name="connsiteY25" fmla="*/ 1107003 h 1317483"/>
                <a:gd name="connsiteX26" fmla="*/ 461 w 360507"/>
                <a:gd name="connsiteY26" fmla="*/ 1310969 h 1317483"/>
                <a:gd name="connsiteX27" fmla="*/ 106294 w 360507"/>
                <a:gd name="connsiteY27" fmla="*/ 1280278 h 1317483"/>
                <a:gd name="connsiteX28" fmla="*/ 213186 w 360507"/>
                <a:gd name="connsiteY28" fmla="*/ 1254878 h 1317483"/>
                <a:gd name="connsiteX29" fmla="*/ 286211 w 360507"/>
                <a:gd name="connsiteY29" fmla="*/ 1136345 h 1317483"/>
                <a:gd name="connsiteX30" fmla="*/ 308436 w 360507"/>
                <a:gd name="connsiteY30" fmla="*/ 1046386 h 1317483"/>
                <a:gd name="connsiteX0" fmla="*/ 308436 w 360507"/>
                <a:gd name="connsiteY0" fmla="*/ 1046386 h 1317483"/>
                <a:gd name="connsiteX1" fmla="*/ 314786 w 360507"/>
                <a:gd name="connsiteY1" fmla="*/ 991353 h 1317483"/>
                <a:gd name="connsiteX2" fmla="*/ 335110 w 360507"/>
                <a:gd name="connsiteY2" fmla="*/ 829903 h 1317483"/>
                <a:gd name="connsiteX3" fmla="*/ 329235 w 360507"/>
                <a:gd name="connsiteY3" fmla="*/ 767352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08436 w 360507"/>
                <a:gd name="connsiteY29" fmla="*/ 1046386 h 1317483"/>
                <a:gd name="connsiteX0" fmla="*/ 325370 w 360507"/>
                <a:gd name="connsiteY0" fmla="*/ 1067553 h 1317483"/>
                <a:gd name="connsiteX1" fmla="*/ 314786 w 360507"/>
                <a:gd name="connsiteY1" fmla="*/ 991353 h 1317483"/>
                <a:gd name="connsiteX2" fmla="*/ 335110 w 360507"/>
                <a:gd name="connsiteY2" fmla="*/ 829903 h 1317483"/>
                <a:gd name="connsiteX3" fmla="*/ 329235 w 360507"/>
                <a:gd name="connsiteY3" fmla="*/ 767352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25370 w 360507"/>
                <a:gd name="connsiteY29" fmla="*/ 1067553 h 1317483"/>
                <a:gd name="connsiteX0" fmla="*/ 325370 w 360507"/>
                <a:gd name="connsiteY0" fmla="*/ 1067553 h 1317483"/>
                <a:gd name="connsiteX1" fmla="*/ 331719 w 360507"/>
                <a:gd name="connsiteY1" fmla="*/ 961719 h 1317483"/>
                <a:gd name="connsiteX2" fmla="*/ 335110 w 360507"/>
                <a:gd name="connsiteY2" fmla="*/ 829903 h 1317483"/>
                <a:gd name="connsiteX3" fmla="*/ 329235 w 360507"/>
                <a:gd name="connsiteY3" fmla="*/ 767352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25370 w 360507"/>
                <a:gd name="connsiteY29" fmla="*/ 1067553 h 1317483"/>
                <a:gd name="connsiteX0" fmla="*/ 325370 w 360507"/>
                <a:gd name="connsiteY0" fmla="*/ 1067553 h 1317483"/>
                <a:gd name="connsiteX1" fmla="*/ 331719 w 360507"/>
                <a:gd name="connsiteY1" fmla="*/ 961719 h 1317483"/>
                <a:gd name="connsiteX2" fmla="*/ 305477 w 360507"/>
                <a:gd name="connsiteY2" fmla="*/ 851069 h 1317483"/>
                <a:gd name="connsiteX3" fmla="*/ 329235 w 360507"/>
                <a:gd name="connsiteY3" fmla="*/ 767352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25370 w 360507"/>
                <a:gd name="connsiteY29" fmla="*/ 1067553 h 1317483"/>
                <a:gd name="connsiteX0" fmla="*/ 325370 w 360507"/>
                <a:gd name="connsiteY0" fmla="*/ 1067553 h 1317483"/>
                <a:gd name="connsiteX1" fmla="*/ 331719 w 360507"/>
                <a:gd name="connsiteY1" fmla="*/ 961719 h 1317483"/>
                <a:gd name="connsiteX2" fmla="*/ 305477 w 360507"/>
                <a:gd name="connsiteY2" fmla="*/ 851069 h 1317483"/>
                <a:gd name="connsiteX3" fmla="*/ 295369 w 360507"/>
                <a:gd name="connsiteY3" fmla="*/ 771585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25370 w 360507"/>
                <a:gd name="connsiteY29" fmla="*/ 1067553 h 1317483"/>
                <a:gd name="connsiteX0" fmla="*/ 333191 w 368328"/>
                <a:gd name="connsiteY0" fmla="*/ 1067553 h 1314166"/>
                <a:gd name="connsiteX1" fmla="*/ 339540 w 368328"/>
                <a:gd name="connsiteY1" fmla="*/ 961719 h 1314166"/>
                <a:gd name="connsiteX2" fmla="*/ 313298 w 368328"/>
                <a:gd name="connsiteY2" fmla="*/ 851069 h 1314166"/>
                <a:gd name="connsiteX3" fmla="*/ 303190 w 368328"/>
                <a:gd name="connsiteY3" fmla="*/ 771585 h 1314166"/>
                <a:gd name="connsiteX4" fmla="*/ 313956 w 368328"/>
                <a:gd name="connsiteY4" fmla="*/ 684728 h 1314166"/>
                <a:gd name="connsiteX5" fmla="*/ 316257 w 368328"/>
                <a:gd name="connsiteY5" fmla="*/ 610353 h 1314166"/>
                <a:gd name="connsiteX6" fmla="*/ 316257 w 368328"/>
                <a:gd name="connsiteY6" fmla="*/ 550028 h 1314166"/>
                <a:gd name="connsiteX7" fmla="*/ 319432 w 368328"/>
                <a:gd name="connsiteY7" fmla="*/ 454778 h 1314166"/>
                <a:gd name="connsiteX8" fmla="*/ 341657 w 368328"/>
                <a:gd name="connsiteY8" fmla="*/ 384928 h 1314166"/>
                <a:gd name="connsiteX9" fmla="*/ 361470 w 368328"/>
                <a:gd name="connsiteY9" fmla="*/ 229524 h 1314166"/>
                <a:gd name="connsiteX10" fmla="*/ 368328 w 368328"/>
                <a:gd name="connsiteY10" fmla="*/ 76405 h 1314166"/>
                <a:gd name="connsiteX11" fmla="*/ 297970 w 368328"/>
                <a:gd name="connsiteY11" fmla="*/ 163 h 1314166"/>
                <a:gd name="connsiteX12" fmla="*/ 187649 w 368328"/>
                <a:gd name="connsiteY12" fmla="*/ 49354 h 1314166"/>
                <a:gd name="connsiteX13" fmla="*/ 161633 w 368328"/>
                <a:gd name="connsiteY13" fmla="*/ 168998 h 1314166"/>
                <a:gd name="connsiteX14" fmla="*/ 141632 w 368328"/>
                <a:gd name="connsiteY14" fmla="*/ 283328 h 1314166"/>
                <a:gd name="connsiteX15" fmla="*/ 132107 w 368328"/>
                <a:gd name="connsiteY15" fmla="*/ 384928 h 1314166"/>
                <a:gd name="connsiteX16" fmla="*/ 114007 w 368328"/>
                <a:gd name="connsiteY16" fmla="*/ 447954 h 1314166"/>
                <a:gd name="connsiteX17" fmla="*/ 101307 w 368328"/>
                <a:gd name="connsiteY17" fmla="*/ 517803 h 1314166"/>
                <a:gd name="connsiteX18" fmla="*/ 84482 w 368328"/>
                <a:gd name="connsiteY18" fmla="*/ 607178 h 1314166"/>
                <a:gd name="connsiteX19" fmla="*/ 62257 w 368328"/>
                <a:gd name="connsiteY19" fmla="*/ 670678 h 1314166"/>
                <a:gd name="connsiteX20" fmla="*/ 46857 w 368328"/>
                <a:gd name="connsiteY20" fmla="*/ 749104 h 1314166"/>
                <a:gd name="connsiteX21" fmla="*/ 32808 w 368328"/>
                <a:gd name="connsiteY21" fmla="*/ 844829 h 1314166"/>
                <a:gd name="connsiteX22" fmla="*/ 29662 w 368328"/>
                <a:gd name="connsiteY22" fmla="*/ 935812 h 1314166"/>
                <a:gd name="connsiteX23" fmla="*/ 39991 w 368328"/>
                <a:gd name="connsiteY23" fmla="*/ 1038978 h 1314166"/>
                <a:gd name="connsiteX24" fmla="*/ 0 w 368328"/>
                <a:gd name="connsiteY24" fmla="*/ 1170503 h 1314166"/>
                <a:gd name="connsiteX25" fmla="*/ 8282 w 368328"/>
                <a:gd name="connsiteY25" fmla="*/ 1310969 h 1314166"/>
                <a:gd name="connsiteX26" fmla="*/ 114115 w 368328"/>
                <a:gd name="connsiteY26" fmla="*/ 1280278 h 1314166"/>
                <a:gd name="connsiteX27" fmla="*/ 221007 w 368328"/>
                <a:gd name="connsiteY27" fmla="*/ 1254878 h 1314166"/>
                <a:gd name="connsiteX28" fmla="*/ 294032 w 368328"/>
                <a:gd name="connsiteY28" fmla="*/ 1136345 h 1314166"/>
                <a:gd name="connsiteX29" fmla="*/ 333191 w 368328"/>
                <a:gd name="connsiteY29" fmla="*/ 1067553 h 1314166"/>
                <a:gd name="connsiteX0" fmla="*/ 339767 w 374904"/>
                <a:gd name="connsiteY0" fmla="*/ 1067553 h 1314166"/>
                <a:gd name="connsiteX1" fmla="*/ 346116 w 374904"/>
                <a:gd name="connsiteY1" fmla="*/ 961719 h 1314166"/>
                <a:gd name="connsiteX2" fmla="*/ 319874 w 374904"/>
                <a:gd name="connsiteY2" fmla="*/ 851069 h 1314166"/>
                <a:gd name="connsiteX3" fmla="*/ 309766 w 374904"/>
                <a:gd name="connsiteY3" fmla="*/ 771585 h 1314166"/>
                <a:gd name="connsiteX4" fmla="*/ 320532 w 374904"/>
                <a:gd name="connsiteY4" fmla="*/ 684728 h 1314166"/>
                <a:gd name="connsiteX5" fmla="*/ 322833 w 374904"/>
                <a:gd name="connsiteY5" fmla="*/ 610353 h 1314166"/>
                <a:gd name="connsiteX6" fmla="*/ 322833 w 374904"/>
                <a:gd name="connsiteY6" fmla="*/ 550028 h 1314166"/>
                <a:gd name="connsiteX7" fmla="*/ 326008 w 374904"/>
                <a:gd name="connsiteY7" fmla="*/ 454778 h 1314166"/>
                <a:gd name="connsiteX8" fmla="*/ 348233 w 374904"/>
                <a:gd name="connsiteY8" fmla="*/ 384928 h 1314166"/>
                <a:gd name="connsiteX9" fmla="*/ 368046 w 374904"/>
                <a:gd name="connsiteY9" fmla="*/ 229524 h 1314166"/>
                <a:gd name="connsiteX10" fmla="*/ 374904 w 374904"/>
                <a:gd name="connsiteY10" fmla="*/ 76405 h 1314166"/>
                <a:gd name="connsiteX11" fmla="*/ 304546 w 374904"/>
                <a:gd name="connsiteY11" fmla="*/ 163 h 1314166"/>
                <a:gd name="connsiteX12" fmla="*/ 194225 w 374904"/>
                <a:gd name="connsiteY12" fmla="*/ 49354 h 1314166"/>
                <a:gd name="connsiteX13" fmla="*/ 168209 w 374904"/>
                <a:gd name="connsiteY13" fmla="*/ 168998 h 1314166"/>
                <a:gd name="connsiteX14" fmla="*/ 148208 w 374904"/>
                <a:gd name="connsiteY14" fmla="*/ 283328 h 1314166"/>
                <a:gd name="connsiteX15" fmla="*/ 138683 w 374904"/>
                <a:gd name="connsiteY15" fmla="*/ 384928 h 1314166"/>
                <a:gd name="connsiteX16" fmla="*/ 120583 w 374904"/>
                <a:gd name="connsiteY16" fmla="*/ 447954 h 1314166"/>
                <a:gd name="connsiteX17" fmla="*/ 107883 w 374904"/>
                <a:gd name="connsiteY17" fmla="*/ 517803 h 1314166"/>
                <a:gd name="connsiteX18" fmla="*/ 91058 w 374904"/>
                <a:gd name="connsiteY18" fmla="*/ 607178 h 1314166"/>
                <a:gd name="connsiteX19" fmla="*/ 68833 w 374904"/>
                <a:gd name="connsiteY19" fmla="*/ 670678 h 1314166"/>
                <a:gd name="connsiteX20" fmla="*/ 53433 w 374904"/>
                <a:gd name="connsiteY20" fmla="*/ 749104 h 1314166"/>
                <a:gd name="connsiteX21" fmla="*/ 39384 w 374904"/>
                <a:gd name="connsiteY21" fmla="*/ 844829 h 1314166"/>
                <a:gd name="connsiteX22" fmla="*/ 36238 w 374904"/>
                <a:gd name="connsiteY22" fmla="*/ 935812 h 1314166"/>
                <a:gd name="connsiteX23" fmla="*/ 0 w 374904"/>
                <a:gd name="connsiteY23" fmla="*/ 1034745 h 1314166"/>
                <a:gd name="connsiteX24" fmla="*/ 6576 w 374904"/>
                <a:gd name="connsiteY24" fmla="*/ 1170503 h 1314166"/>
                <a:gd name="connsiteX25" fmla="*/ 14858 w 374904"/>
                <a:gd name="connsiteY25" fmla="*/ 1310969 h 1314166"/>
                <a:gd name="connsiteX26" fmla="*/ 120691 w 374904"/>
                <a:gd name="connsiteY26" fmla="*/ 1280278 h 1314166"/>
                <a:gd name="connsiteX27" fmla="*/ 227583 w 374904"/>
                <a:gd name="connsiteY27" fmla="*/ 1254878 h 1314166"/>
                <a:gd name="connsiteX28" fmla="*/ 300608 w 374904"/>
                <a:gd name="connsiteY28" fmla="*/ 1136345 h 1314166"/>
                <a:gd name="connsiteX29" fmla="*/ 339767 w 374904"/>
                <a:gd name="connsiteY29" fmla="*/ 1067553 h 1314166"/>
                <a:gd name="connsiteX0" fmla="*/ 339767 w 374904"/>
                <a:gd name="connsiteY0" fmla="*/ 1067553 h 1335311"/>
                <a:gd name="connsiteX1" fmla="*/ 346116 w 374904"/>
                <a:gd name="connsiteY1" fmla="*/ 961719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27583 w 374904"/>
                <a:gd name="connsiteY27" fmla="*/ 1254878 h 1335311"/>
                <a:gd name="connsiteX28" fmla="*/ 300608 w 374904"/>
                <a:gd name="connsiteY28" fmla="*/ 1136345 h 1335311"/>
                <a:gd name="connsiteX29" fmla="*/ 339767 w 374904"/>
                <a:gd name="connsiteY29" fmla="*/ 1067553 h 1335311"/>
                <a:gd name="connsiteX0" fmla="*/ 339767 w 374904"/>
                <a:gd name="connsiteY0" fmla="*/ 1067553 h 1335311"/>
                <a:gd name="connsiteX1" fmla="*/ 346116 w 374904"/>
                <a:gd name="connsiteY1" fmla="*/ 961719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300608 w 374904"/>
                <a:gd name="connsiteY28" fmla="*/ 1136345 h 1335311"/>
                <a:gd name="connsiteX29" fmla="*/ 339767 w 374904"/>
                <a:gd name="connsiteY29" fmla="*/ 1067553 h 1335311"/>
                <a:gd name="connsiteX0" fmla="*/ 339767 w 374904"/>
                <a:gd name="connsiteY0" fmla="*/ 1067553 h 1335311"/>
                <a:gd name="connsiteX1" fmla="*/ 346116 w 374904"/>
                <a:gd name="connsiteY1" fmla="*/ 961719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262508 w 374904"/>
                <a:gd name="connsiteY28" fmla="*/ 1140578 h 1335311"/>
                <a:gd name="connsiteX29" fmla="*/ 339767 w 374904"/>
                <a:gd name="connsiteY29" fmla="*/ 1067553 h 1335311"/>
                <a:gd name="connsiteX0" fmla="*/ 314367 w 374904"/>
                <a:gd name="connsiteY0" fmla="*/ 1054853 h 1335311"/>
                <a:gd name="connsiteX1" fmla="*/ 346116 w 374904"/>
                <a:gd name="connsiteY1" fmla="*/ 961719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41341 w 374904"/>
                <a:gd name="connsiteY28" fmla="*/ 1115178 h 1335311"/>
                <a:gd name="connsiteX29" fmla="*/ 314367 w 374904"/>
                <a:gd name="connsiteY29" fmla="*/ 1054853 h 1335311"/>
                <a:gd name="connsiteX0" fmla="*/ 284734 w 374904"/>
                <a:gd name="connsiteY0" fmla="*/ 1033686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41341 w 374904"/>
                <a:gd name="connsiteY28" fmla="*/ 1115178 h 1335311"/>
                <a:gd name="connsiteX29" fmla="*/ 284734 w 374904"/>
                <a:gd name="connsiteY29" fmla="*/ 1033686 h 1335311"/>
                <a:gd name="connsiteX0" fmla="*/ 284734 w 374904"/>
                <a:gd name="connsiteY0" fmla="*/ 1033686 h 1335311"/>
                <a:gd name="connsiteX1" fmla="*/ 278383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41341 w 374904"/>
                <a:gd name="connsiteY28" fmla="*/ 1115178 h 1335311"/>
                <a:gd name="connsiteX29" fmla="*/ 284734 w 374904"/>
                <a:gd name="connsiteY29" fmla="*/ 1033686 h 1335311"/>
                <a:gd name="connsiteX0" fmla="*/ 284734 w 374904"/>
                <a:gd name="connsiteY0" fmla="*/ 1033686 h 1390345"/>
                <a:gd name="connsiteX1" fmla="*/ 278383 w 374904"/>
                <a:gd name="connsiteY1" fmla="*/ 944786 h 1390345"/>
                <a:gd name="connsiteX2" fmla="*/ 319874 w 374904"/>
                <a:gd name="connsiteY2" fmla="*/ 851069 h 1390345"/>
                <a:gd name="connsiteX3" fmla="*/ 309766 w 374904"/>
                <a:gd name="connsiteY3" fmla="*/ 771585 h 1390345"/>
                <a:gd name="connsiteX4" fmla="*/ 320532 w 374904"/>
                <a:gd name="connsiteY4" fmla="*/ 684728 h 1390345"/>
                <a:gd name="connsiteX5" fmla="*/ 322833 w 374904"/>
                <a:gd name="connsiteY5" fmla="*/ 610353 h 1390345"/>
                <a:gd name="connsiteX6" fmla="*/ 322833 w 374904"/>
                <a:gd name="connsiteY6" fmla="*/ 550028 h 1390345"/>
                <a:gd name="connsiteX7" fmla="*/ 326008 w 374904"/>
                <a:gd name="connsiteY7" fmla="*/ 454778 h 1390345"/>
                <a:gd name="connsiteX8" fmla="*/ 348233 w 374904"/>
                <a:gd name="connsiteY8" fmla="*/ 384928 h 1390345"/>
                <a:gd name="connsiteX9" fmla="*/ 368046 w 374904"/>
                <a:gd name="connsiteY9" fmla="*/ 229524 h 1390345"/>
                <a:gd name="connsiteX10" fmla="*/ 374904 w 374904"/>
                <a:gd name="connsiteY10" fmla="*/ 76405 h 1390345"/>
                <a:gd name="connsiteX11" fmla="*/ 304546 w 374904"/>
                <a:gd name="connsiteY11" fmla="*/ 163 h 1390345"/>
                <a:gd name="connsiteX12" fmla="*/ 194225 w 374904"/>
                <a:gd name="connsiteY12" fmla="*/ 49354 h 1390345"/>
                <a:gd name="connsiteX13" fmla="*/ 168209 w 374904"/>
                <a:gd name="connsiteY13" fmla="*/ 168998 h 1390345"/>
                <a:gd name="connsiteX14" fmla="*/ 148208 w 374904"/>
                <a:gd name="connsiteY14" fmla="*/ 283328 h 1390345"/>
                <a:gd name="connsiteX15" fmla="*/ 138683 w 374904"/>
                <a:gd name="connsiteY15" fmla="*/ 384928 h 1390345"/>
                <a:gd name="connsiteX16" fmla="*/ 120583 w 374904"/>
                <a:gd name="connsiteY16" fmla="*/ 447954 h 1390345"/>
                <a:gd name="connsiteX17" fmla="*/ 107883 w 374904"/>
                <a:gd name="connsiteY17" fmla="*/ 517803 h 1390345"/>
                <a:gd name="connsiteX18" fmla="*/ 91058 w 374904"/>
                <a:gd name="connsiteY18" fmla="*/ 607178 h 1390345"/>
                <a:gd name="connsiteX19" fmla="*/ 68833 w 374904"/>
                <a:gd name="connsiteY19" fmla="*/ 670678 h 1390345"/>
                <a:gd name="connsiteX20" fmla="*/ 53433 w 374904"/>
                <a:gd name="connsiteY20" fmla="*/ 749104 h 1390345"/>
                <a:gd name="connsiteX21" fmla="*/ 39384 w 374904"/>
                <a:gd name="connsiteY21" fmla="*/ 844829 h 1390345"/>
                <a:gd name="connsiteX22" fmla="*/ 36238 w 374904"/>
                <a:gd name="connsiteY22" fmla="*/ 935812 h 1390345"/>
                <a:gd name="connsiteX23" fmla="*/ 0 w 374904"/>
                <a:gd name="connsiteY23" fmla="*/ 1034745 h 1390345"/>
                <a:gd name="connsiteX24" fmla="*/ 6576 w 374904"/>
                <a:gd name="connsiteY24" fmla="*/ 1170503 h 1390345"/>
                <a:gd name="connsiteX25" fmla="*/ 14858 w 374904"/>
                <a:gd name="connsiteY25" fmla="*/ 1310969 h 1390345"/>
                <a:gd name="connsiteX26" fmla="*/ 74125 w 374904"/>
                <a:gd name="connsiteY26" fmla="*/ 1390345 h 1390345"/>
                <a:gd name="connsiteX27" fmla="*/ 134449 w 374904"/>
                <a:gd name="connsiteY27" fmla="*/ 1187145 h 1390345"/>
                <a:gd name="connsiteX28" fmla="*/ 241341 w 374904"/>
                <a:gd name="connsiteY28" fmla="*/ 1115178 h 1390345"/>
                <a:gd name="connsiteX29" fmla="*/ 284734 w 374904"/>
                <a:gd name="connsiteY29" fmla="*/ 1033686 h 1390345"/>
                <a:gd name="connsiteX0" fmla="*/ 284734 w 374904"/>
                <a:gd name="connsiteY0" fmla="*/ 1033686 h 1390345"/>
                <a:gd name="connsiteX1" fmla="*/ 278383 w 374904"/>
                <a:gd name="connsiteY1" fmla="*/ 944786 h 1390345"/>
                <a:gd name="connsiteX2" fmla="*/ 319874 w 374904"/>
                <a:gd name="connsiteY2" fmla="*/ 851069 h 1390345"/>
                <a:gd name="connsiteX3" fmla="*/ 309766 w 374904"/>
                <a:gd name="connsiteY3" fmla="*/ 771585 h 1390345"/>
                <a:gd name="connsiteX4" fmla="*/ 320532 w 374904"/>
                <a:gd name="connsiteY4" fmla="*/ 684728 h 1390345"/>
                <a:gd name="connsiteX5" fmla="*/ 322833 w 374904"/>
                <a:gd name="connsiteY5" fmla="*/ 610353 h 1390345"/>
                <a:gd name="connsiteX6" fmla="*/ 322833 w 374904"/>
                <a:gd name="connsiteY6" fmla="*/ 550028 h 1390345"/>
                <a:gd name="connsiteX7" fmla="*/ 326008 w 374904"/>
                <a:gd name="connsiteY7" fmla="*/ 454778 h 1390345"/>
                <a:gd name="connsiteX8" fmla="*/ 348233 w 374904"/>
                <a:gd name="connsiteY8" fmla="*/ 384928 h 1390345"/>
                <a:gd name="connsiteX9" fmla="*/ 368046 w 374904"/>
                <a:gd name="connsiteY9" fmla="*/ 229524 h 1390345"/>
                <a:gd name="connsiteX10" fmla="*/ 374904 w 374904"/>
                <a:gd name="connsiteY10" fmla="*/ 76405 h 1390345"/>
                <a:gd name="connsiteX11" fmla="*/ 304546 w 374904"/>
                <a:gd name="connsiteY11" fmla="*/ 163 h 1390345"/>
                <a:gd name="connsiteX12" fmla="*/ 194225 w 374904"/>
                <a:gd name="connsiteY12" fmla="*/ 49354 h 1390345"/>
                <a:gd name="connsiteX13" fmla="*/ 168209 w 374904"/>
                <a:gd name="connsiteY13" fmla="*/ 168998 h 1390345"/>
                <a:gd name="connsiteX14" fmla="*/ 148208 w 374904"/>
                <a:gd name="connsiteY14" fmla="*/ 283328 h 1390345"/>
                <a:gd name="connsiteX15" fmla="*/ 138683 w 374904"/>
                <a:gd name="connsiteY15" fmla="*/ 384928 h 1390345"/>
                <a:gd name="connsiteX16" fmla="*/ 120583 w 374904"/>
                <a:gd name="connsiteY16" fmla="*/ 447954 h 1390345"/>
                <a:gd name="connsiteX17" fmla="*/ 107883 w 374904"/>
                <a:gd name="connsiteY17" fmla="*/ 517803 h 1390345"/>
                <a:gd name="connsiteX18" fmla="*/ 91058 w 374904"/>
                <a:gd name="connsiteY18" fmla="*/ 607178 h 1390345"/>
                <a:gd name="connsiteX19" fmla="*/ 68833 w 374904"/>
                <a:gd name="connsiteY19" fmla="*/ 670678 h 1390345"/>
                <a:gd name="connsiteX20" fmla="*/ 53433 w 374904"/>
                <a:gd name="connsiteY20" fmla="*/ 749104 h 1390345"/>
                <a:gd name="connsiteX21" fmla="*/ 39384 w 374904"/>
                <a:gd name="connsiteY21" fmla="*/ 844829 h 1390345"/>
                <a:gd name="connsiteX22" fmla="*/ 36238 w 374904"/>
                <a:gd name="connsiteY22" fmla="*/ 935812 h 1390345"/>
                <a:gd name="connsiteX23" fmla="*/ 0 w 374904"/>
                <a:gd name="connsiteY23" fmla="*/ 1034745 h 1390345"/>
                <a:gd name="connsiteX24" fmla="*/ 6576 w 374904"/>
                <a:gd name="connsiteY24" fmla="*/ 1170503 h 1390345"/>
                <a:gd name="connsiteX25" fmla="*/ 2158 w 374904"/>
                <a:gd name="connsiteY25" fmla="*/ 1323669 h 1390345"/>
                <a:gd name="connsiteX26" fmla="*/ 74125 w 374904"/>
                <a:gd name="connsiteY26" fmla="*/ 1390345 h 1390345"/>
                <a:gd name="connsiteX27" fmla="*/ 134449 w 374904"/>
                <a:gd name="connsiteY27" fmla="*/ 1187145 h 1390345"/>
                <a:gd name="connsiteX28" fmla="*/ 241341 w 374904"/>
                <a:gd name="connsiteY28" fmla="*/ 1115178 h 1390345"/>
                <a:gd name="connsiteX29" fmla="*/ 284734 w 374904"/>
                <a:gd name="connsiteY29" fmla="*/ 1033686 h 1390345"/>
                <a:gd name="connsiteX0" fmla="*/ 284734 w 374904"/>
                <a:gd name="connsiteY0" fmla="*/ 1033686 h 1390345"/>
                <a:gd name="connsiteX1" fmla="*/ 278383 w 374904"/>
                <a:gd name="connsiteY1" fmla="*/ 944786 h 1390345"/>
                <a:gd name="connsiteX2" fmla="*/ 319874 w 374904"/>
                <a:gd name="connsiteY2" fmla="*/ 851069 h 1390345"/>
                <a:gd name="connsiteX3" fmla="*/ 309766 w 374904"/>
                <a:gd name="connsiteY3" fmla="*/ 771585 h 1390345"/>
                <a:gd name="connsiteX4" fmla="*/ 320532 w 374904"/>
                <a:gd name="connsiteY4" fmla="*/ 684728 h 1390345"/>
                <a:gd name="connsiteX5" fmla="*/ 322833 w 374904"/>
                <a:gd name="connsiteY5" fmla="*/ 610353 h 1390345"/>
                <a:gd name="connsiteX6" fmla="*/ 322833 w 374904"/>
                <a:gd name="connsiteY6" fmla="*/ 550028 h 1390345"/>
                <a:gd name="connsiteX7" fmla="*/ 326008 w 374904"/>
                <a:gd name="connsiteY7" fmla="*/ 454778 h 1390345"/>
                <a:gd name="connsiteX8" fmla="*/ 348233 w 374904"/>
                <a:gd name="connsiteY8" fmla="*/ 384928 h 1390345"/>
                <a:gd name="connsiteX9" fmla="*/ 368046 w 374904"/>
                <a:gd name="connsiteY9" fmla="*/ 229524 h 1390345"/>
                <a:gd name="connsiteX10" fmla="*/ 374904 w 374904"/>
                <a:gd name="connsiteY10" fmla="*/ 76405 h 1390345"/>
                <a:gd name="connsiteX11" fmla="*/ 304546 w 374904"/>
                <a:gd name="connsiteY11" fmla="*/ 163 h 1390345"/>
                <a:gd name="connsiteX12" fmla="*/ 194225 w 374904"/>
                <a:gd name="connsiteY12" fmla="*/ 49354 h 1390345"/>
                <a:gd name="connsiteX13" fmla="*/ 168209 w 374904"/>
                <a:gd name="connsiteY13" fmla="*/ 168998 h 1390345"/>
                <a:gd name="connsiteX14" fmla="*/ 148208 w 374904"/>
                <a:gd name="connsiteY14" fmla="*/ 283328 h 1390345"/>
                <a:gd name="connsiteX15" fmla="*/ 138683 w 374904"/>
                <a:gd name="connsiteY15" fmla="*/ 384928 h 1390345"/>
                <a:gd name="connsiteX16" fmla="*/ 120583 w 374904"/>
                <a:gd name="connsiteY16" fmla="*/ 447954 h 1390345"/>
                <a:gd name="connsiteX17" fmla="*/ 107883 w 374904"/>
                <a:gd name="connsiteY17" fmla="*/ 517803 h 1390345"/>
                <a:gd name="connsiteX18" fmla="*/ 91058 w 374904"/>
                <a:gd name="connsiteY18" fmla="*/ 607178 h 1390345"/>
                <a:gd name="connsiteX19" fmla="*/ 68833 w 374904"/>
                <a:gd name="connsiteY19" fmla="*/ 670678 h 1390345"/>
                <a:gd name="connsiteX20" fmla="*/ 53433 w 374904"/>
                <a:gd name="connsiteY20" fmla="*/ 749104 h 1390345"/>
                <a:gd name="connsiteX21" fmla="*/ 39384 w 374904"/>
                <a:gd name="connsiteY21" fmla="*/ 844829 h 1390345"/>
                <a:gd name="connsiteX22" fmla="*/ 36238 w 374904"/>
                <a:gd name="connsiteY22" fmla="*/ 935812 h 1390345"/>
                <a:gd name="connsiteX23" fmla="*/ 0 w 374904"/>
                <a:gd name="connsiteY23" fmla="*/ 1034745 h 1390345"/>
                <a:gd name="connsiteX24" fmla="*/ 6576 w 374904"/>
                <a:gd name="connsiteY24" fmla="*/ 1170503 h 1390345"/>
                <a:gd name="connsiteX25" fmla="*/ 2158 w 374904"/>
                <a:gd name="connsiteY25" fmla="*/ 1323669 h 1390345"/>
                <a:gd name="connsiteX26" fmla="*/ 74125 w 374904"/>
                <a:gd name="connsiteY26" fmla="*/ 1390345 h 1390345"/>
                <a:gd name="connsiteX27" fmla="*/ 134449 w 374904"/>
                <a:gd name="connsiteY27" fmla="*/ 1187145 h 1390345"/>
                <a:gd name="connsiteX28" fmla="*/ 241341 w 374904"/>
                <a:gd name="connsiteY28" fmla="*/ 1115178 h 1390345"/>
                <a:gd name="connsiteX29" fmla="*/ 284734 w 374904"/>
                <a:gd name="connsiteY29" fmla="*/ 1033686 h 1390345"/>
                <a:gd name="connsiteX0" fmla="*/ 284734 w 374904"/>
                <a:gd name="connsiteY0" fmla="*/ 1033686 h 1390345"/>
                <a:gd name="connsiteX1" fmla="*/ 278383 w 374904"/>
                <a:gd name="connsiteY1" fmla="*/ 944786 h 1390345"/>
                <a:gd name="connsiteX2" fmla="*/ 319874 w 374904"/>
                <a:gd name="connsiteY2" fmla="*/ 851069 h 1390345"/>
                <a:gd name="connsiteX3" fmla="*/ 309766 w 374904"/>
                <a:gd name="connsiteY3" fmla="*/ 771585 h 1390345"/>
                <a:gd name="connsiteX4" fmla="*/ 320532 w 374904"/>
                <a:gd name="connsiteY4" fmla="*/ 684728 h 1390345"/>
                <a:gd name="connsiteX5" fmla="*/ 322833 w 374904"/>
                <a:gd name="connsiteY5" fmla="*/ 610353 h 1390345"/>
                <a:gd name="connsiteX6" fmla="*/ 322833 w 374904"/>
                <a:gd name="connsiteY6" fmla="*/ 550028 h 1390345"/>
                <a:gd name="connsiteX7" fmla="*/ 326008 w 374904"/>
                <a:gd name="connsiteY7" fmla="*/ 454778 h 1390345"/>
                <a:gd name="connsiteX8" fmla="*/ 348233 w 374904"/>
                <a:gd name="connsiteY8" fmla="*/ 384928 h 1390345"/>
                <a:gd name="connsiteX9" fmla="*/ 368046 w 374904"/>
                <a:gd name="connsiteY9" fmla="*/ 229524 h 1390345"/>
                <a:gd name="connsiteX10" fmla="*/ 374904 w 374904"/>
                <a:gd name="connsiteY10" fmla="*/ 76405 h 1390345"/>
                <a:gd name="connsiteX11" fmla="*/ 304546 w 374904"/>
                <a:gd name="connsiteY11" fmla="*/ 163 h 1390345"/>
                <a:gd name="connsiteX12" fmla="*/ 194225 w 374904"/>
                <a:gd name="connsiteY12" fmla="*/ 49354 h 1390345"/>
                <a:gd name="connsiteX13" fmla="*/ 168209 w 374904"/>
                <a:gd name="connsiteY13" fmla="*/ 168998 h 1390345"/>
                <a:gd name="connsiteX14" fmla="*/ 148208 w 374904"/>
                <a:gd name="connsiteY14" fmla="*/ 283328 h 1390345"/>
                <a:gd name="connsiteX15" fmla="*/ 138683 w 374904"/>
                <a:gd name="connsiteY15" fmla="*/ 384928 h 1390345"/>
                <a:gd name="connsiteX16" fmla="*/ 120583 w 374904"/>
                <a:gd name="connsiteY16" fmla="*/ 447954 h 1390345"/>
                <a:gd name="connsiteX17" fmla="*/ 107883 w 374904"/>
                <a:gd name="connsiteY17" fmla="*/ 517803 h 1390345"/>
                <a:gd name="connsiteX18" fmla="*/ 91058 w 374904"/>
                <a:gd name="connsiteY18" fmla="*/ 607178 h 1390345"/>
                <a:gd name="connsiteX19" fmla="*/ 68833 w 374904"/>
                <a:gd name="connsiteY19" fmla="*/ 670678 h 1390345"/>
                <a:gd name="connsiteX20" fmla="*/ 53433 w 374904"/>
                <a:gd name="connsiteY20" fmla="*/ 749104 h 1390345"/>
                <a:gd name="connsiteX21" fmla="*/ 39384 w 374904"/>
                <a:gd name="connsiteY21" fmla="*/ 844829 h 1390345"/>
                <a:gd name="connsiteX22" fmla="*/ 36238 w 374904"/>
                <a:gd name="connsiteY22" fmla="*/ 935812 h 1390345"/>
                <a:gd name="connsiteX23" fmla="*/ 0 w 374904"/>
                <a:gd name="connsiteY23" fmla="*/ 1034745 h 1390345"/>
                <a:gd name="connsiteX24" fmla="*/ 6576 w 374904"/>
                <a:gd name="connsiteY24" fmla="*/ 1170503 h 1390345"/>
                <a:gd name="connsiteX25" fmla="*/ 2158 w 374904"/>
                <a:gd name="connsiteY25" fmla="*/ 1323669 h 1390345"/>
                <a:gd name="connsiteX26" fmla="*/ 74125 w 374904"/>
                <a:gd name="connsiteY26" fmla="*/ 1390345 h 1390345"/>
                <a:gd name="connsiteX27" fmla="*/ 134449 w 374904"/>
                <a:gd name="connsiteY27" fmla="*/ 1187145 h 1390345"/>
                <a:gd name="connsiteX28" fmla="*/ 241341 w 374904"/>
                <a:gd name="connsiteY28" fmla="*/ 1115178 h 1390345"/>
                <a:gd name="connsiteX29" fmla="*/ 284734 w 374904"/>
                <a:gd name="connsiteY29" fmla="*/ 1033686 h 1390345"/>
                <a:gd name="connsiteX0" fmla="*/ 284734 w 374904"/>
                <a:gd name="connsiteY0" fmla="*/ 1033686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41341 w 374904"/>
                <a:gd name="connsiteY28" fmla="*/ 1115178 h 1394579"/>
                <a:gd name="connsiteX29" fmla="*/ 284734 w 374904"/>
                <a:gd name="connsiteY29" fmla="*/ 1033686 h 1394579"/>
                <a:gd name="connsiteX0" fmla="*/ 284734 w 374904"/>
                <a:gd name="connsiteY0" fmla="*/ 1033686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41341 w 374904"/>
                <a:gd name="connsiteY28" fmla="*/ 1115178 h 1394579"/>
                <a:gd name="connsiteX29" fmla="*/ 284734 w 374904"/>
                <a:gd name="connsiteY29" fmla="*/ 1033686 h 1394579"/>
                <a:gd name="connsiteX0" fmla="*/ 284734 w 374904"/>
                <a:gd name="connsiteY0" fmla="*/ 1033686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41341 w 374904"/>
                <a:gd name="connsiteY28" fmla="*/ 1115178 h 1394579"/>
                <a:gd name="connsiteX29" fmla="*/ 284734 w 374904"/>
                <a:gd name="connsiteY29" fmla="*/ 1033686 h 1394579"/>
                <a:gd name="connsiteX0" fmla="*/ 284734 w 374904"/>
                <a:gd name="connsiteY0" fmla="*/ 1033686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11708 w 374904"/>
                <a:gd name="connsiteY28" fmla="*/ 1115178 h 1394579"/>
                <a:gd name="connsiteX29" fmla="*/ 284734 w 374904"/>
                <a:gd name="connsiteY29" fmla="*/ 1033686 h 1394579"/>
                <a:gd name="connsiteX0" fmla="*/ 259334 w 374904"/>
                <a:gd name="connsiteY0" fmla="*/ 1037920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11708 w 374904"/>
                <a:gd name="connsiteY28" fmla="*/ 1115178 h 1394579"/>
                <a:gd name="connsiteX29" fmla="*/ 259334 w 374904"/>
                <a:gd name="connsiteY29" fmla="*/ 1037920 h 1394579"/>
                <a:gd name="connsiteX0" fmla="*/ 259334 w 374904"/>
                <a:gd name="connsiteY0" fmla="*/ 1037920 h 1394579"/>
                <a:gd name="connsiteX1" fmla="*/ 265683 w 374904"/>
                <a:gd name="connsiteY1" fmla="*/ 949019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11708 w 374904"/>
                <a:gd name="connsiteY28" fmla="*/ 1115178 h 1394579"/>
                <a:gd name="connsiteX29" fmla="*/ 259334 w 374904"/>
                <a:gd name="connsiteY29" fmla="*/ 1037920 h 1394579"/>
                <a:gd name="connsiteX0" fmla="*/ 259334 w 374904"/>
                <a:gd name="connsiteY0" fmla="*/ 1037920 h 1394579"/>
                <a:gd name="connsiteX1" fmla="*/ 265683 w 374904"/>
                <a:gd name="connsiteY1" fmla="*/ 949019 h 1394579"/>
                <a:gd name="connsiteX2" fmla="*/ 302941 w 374904"/>
                <a:gd name="connsiteY2" fmla="*/ 842602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11708 w 374904"/>
                <a:gd name="connsiteY28" fmla="*/ 1115178 h 1394579"/>
                <a:gd name="connsiteX29" fmla="*/ 259334 w 374904"/>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9652 w 380107"/>
                <a:gd name="connsiteY27" fmla="*/ 1187145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9652 w 380107"/>
                <a:gd name="connsiteY27" fmla="*/ 1187145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9652 w 380107"/>
                <a:gd name="connsiteY27" fmla="*/ 1187145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3302 w 380107"/>
                <a:gd name="connsiteY27" fmla="*/ 117127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3302 w 380107"/>
                <a:gd name="connsiteY27" fmla="*/ 117127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6477 w 380107"/>
                <a:gd name="connsiteY27" fmla="*/ 119032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6477 w 380107"/>
                <a:gd name="connsiteY27" fmla="*/ 119032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6477 w 380107"/>
                <a:gd name="connsiteY27" fmla="*/ 119032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23777 w 380107"/>
                <a:gd name="connsiteY27" fmla="*/ 120937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23777 w 380107"/>
                <a:gd name="connsiteY27" fmla="*/ 120937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23777 w 380107"/>
                <a:gd name="connsiteY27" fmla="*/ 120937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23777 w 380107"/>
                <a:gd name="connsiteY27" fmla="*/ 120937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23777 w 380107"/>
                <a:gd name="connsiteY27" fmla="*/ 120937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0127 w 380107"/>
                <a:gd name="connsiteY27" fmla="*/ 1218895 h 1394579"/>
                <a:gd name="connsiteX28" fmla="*/ 216911 w 380107"/>
                <a:gd name="connsiteY28" fmla="*/ 1115178 h 1394579"/>
                <a:gd name="connsiteX29" fmla="*/ 264537 w 380107"/>
                <a:gd name="connsiteY29" fmla="*/ 1037920 h 1394579"/>
                <a:gd name="connsiteX0" fmla="*/ 264537 w 382299"/>
                <a:gd name="connsiteY0" fmla="*/ 1037920 h 1394579"/>
                <a:gd name="connsiteX1" fmla="*/ 270886 w 382299"/>
                <a:gd name="connsiteY1" fmla="*/ 949019 h 1394579"/>
                <a:gd name="connsiteX2" fmla="*/ 308144 w 382299"/>
                <a:gd name="connsiteY2" fmla="*/ 842602 h 1394579"/>
                <a:gd name="connsiteX3" fmla="*/ 314969 w 382299"/>
                <a:gd name="connsiteY3" fmla="*/ 771585 h 1394579"/>
                <a:gd name="connsiteX4" fmla="*/ 325735 w 382299"/>
                <a:gd name="connsiteY4" fmla="*/ 684728 h 1394579"/>
                <a:gd name="connsiteX5" fmla="*/ 328036 w 382299"/>
                <a:gd name="connsiteY5" fmla="*/ 610353 h 1394579"/>
                <a:gd name="connsiteX6" fmla="*/ 328036 w 382299"/>
                <a:gd name="connsiteY6" fmla="*/ 550028 h 1394579"/>
                <a:gd name="connsiteX7" fmla="*/ 331211 w 382299"/>
                <a:gd name="connsiteY7" fmla="*/ 454778 h 1394579"/>
                <a:gd name="connsiteX8" fmla="*/ 353436 w 382299"/>
                <a:gd name="connsiteY8" fmla="*/ 384928 h 1394579"/>
                <a:gd name="connsiteX9" fmla="*/ 373249 w 382299"/>
                <a:gd name="connsiteY9" fmla="*/ 229524 h 1394579"/>
                <a:gd name="connsiteX10" fmla="*/ 380107 w 382299"/>
                <a:gd name="connsiteY10" fmla="*/ 76405 h 1394579"/>
                <a:gd name="connsiteX11" fmla="*/ 375662 w 382299"/>
                <a:gd name="connsiteY11" fmla="*/ 130931 h 1394579"/>
                <a:gd name="connsiteX12" fmla="*/ 309749 w 382299"/>
                <a:gd name="connsiteY12" fmla="*/ 163 h 1394579"/>
                <a:gd name="connsiteX13" fmla="*/ 199428 w 382299"/>
                <a:gd name="connsiteY13" fmla="*/ 49354 h 1394579"/>
                <a:gd name="connsiteX14" fmla="*/ 173412 w 382299"/>
                <a:gd name="connsiteY14" fmla="*/ 168998 h 1394579"/>
                <a:gd name="connsiteX15" fmla="*/ 153411 w 382299"/>
                <a:gd name="connsiteY15" fmla="*/ 283328 h 1394579"/>
                <a:gd name="connsiteX16" fmla="*/ 143886 w 382299"/>
                <a:gd name="connsiteY16" fmla="*/ 384928 h 1394579"/>
                <a:gd name="connsiteX17" fmla="*/ 125786 w 382299"/>
                <a:gd name="connsiteY17" fmla="*/ 447954 h 1394579"/>
                <a:gd name="connsiteX18" fmla="*/ 113086 w 382299"/>
                <a:gd name="connsiteY18" fmla="*/ 517803 h 1394579"/>
                <a:gd name="connsiteX19" fmla="*/ 96261 w 382299"/>
                <a:gd name="connsiteY19" fmla="*/ 607178 h 1394579"/>
                <a:gd name="connsiteX20" fmla="*/ 74036 w 382299"/>
                <a:gd name="connsiteY20" fmla="*/ 670678 h 1394579"/>
                <a:gd name="connsiteX21" fmla="*/ 58636 w 382299"/>
                <a:gd name="connsiteY21" fmla="*/ 749104 h 1394579"/>
                <a:gd name="connsiteX22" fmla="*/ 44587 w 382299"/>
                <a:gd name="connsiteY22" fmla="*/ 844829 h 1394579"/>
                <a:gd name="connsiteX23" fmla="*/ 41441 w 382299"/>
                <a:gd name="connsiteY23" fmla="*/ 935812 h 1394579"/>
                <a:gd name="connsiteX24" fmla="*/ 5203 w 382299"/>
                <a:gd name="connsiteY24" fmla="*/ 1034745 h 1394579"/>
                <a:gd name="connsiteX25" fmla="*/ 11779 w 382299"/>
                <a:gd name="connsiteY25" fmla="*/ 1170503 h 1394579"/>
                <a:gd name="connsiteX26" fmla="*/ 7361 w 382299"/>
                <a:gd name="connsiteY26" fmla="*/ 1323669 h 1394579"/>
                <a:gd name="connsiteX27" fmla="*/ 66628 w 382299"/>
                <a:gd name="connsiteY27" fmla="*/ 1394579 h 1394579"/>
                <a:gd name="connsiteX28" fmla="*/ 130127 w 382299"/>
                <a:gd name="connsiteY28" fmla="*/ 1218895 h 1394579"/>
                <a:gd name="connsiteX29" fmla="*/ 216911 w 382299"/>
                <a:gd name="connsiteY29" fmla="*/ 1115178 h 1394579"/>
                <a:gd name="connsiteX30" fmla="*/ 264537 w 382299"/>
                <a:gd name="connsiteY30" fmla="*/ 1037920 h 1394579"/>
                <a:gd name="connsiteX0" fmla="*/ 264537 w 382299"/>
                <a:gd name="connsiteY0" fmla="*/ 1002421 h 1359080"/>
                <a:gd name="connsiteX1" fmla="*/ 270886 w 382299"/>
                <a:gd name="connsiteY1" fmla="*/ 913520 h 1359080"/>
                <a:gd name="connsiteX2" fmla="*/ 308144 w 382299"/>
                <a:gd name="connsiteY2" fmla="*/ 807103 h 1359080"/>
                <a:gd name="connsiteX3" fmla="*/ 314969 w 382299"/>
                <a:gd name="connsiteY3" fmla="*/ 736086 h 1359080"/>
                <a:gd name="connsiteX4" fmla="*/ 325735 w 382299"/>
                <a:gd name="connsiteY4" fmla="*/ 649229 h 1359080"/>
                <a:gd name="connsiteX5" fmla="*/ 328036 w 382299"/>
                <a:gd name="connsiteY5" fmla="*/ 574854 h 1359080"/>
                <a:gd name="connsiteX6" fmla="*/ 328036 w 382299"/>
                <a:gd name="connsiteY6" fmla="*/ 514529 h 1359080"/>
                <a:gd name="connsiteX7" fmla="*/ 331211 w 382299"/>
                <a:gd name="connsiteY7" fmla="*/ 419279 h 1359080"/>
                <a:gd name="connsiteX8" fmla="*/ 353436 w 382299"/>
                <a:gd name="connsiteY8" fmla="*/ 349429 h 1359080"/>
                <a:gd name="connsiteX9" fmla="*/ 373249 w 382299"/>
                <a:gd name="connsiteY9" fmla="*/ 194025 h 1359080"/>
                <a:gd name="connsiteX10" fmla="*/ 380107 w 382299"/>
                <a:gd name="connsiteY10" fmla="*/ 40906 h 1359080"/>
                <a:gd name="connsiteX11" fmla="*/ 375662 w 382299"/>
                <a:gd name="connsiteY11" fmla="*/ 95432 h 1359080"/>
                <a:gd name="connsiteX12" fmla="*/ 306574 w 382299"/>
                <a:gd name="connsiteY12" fmla="*/ 18639 h 1359080"/>
                <a:gd name="connsiteX13" fmla="*/ 199428 w 382299"/>
                <a:gd name="connsiteY13" fmla="*/ 13855 h 1359080"/>
                <a:gd name="connsiteX14" fmla="*/ 173412 w 382299"/>
                <a:gd name="connsiteY14" fmla="*/ 133499 h 1359080"/>
                <a:gd name="connsiteX15" fmla="*/ 153411 w 382299"/>
                <a:gd name="connsiteY15" fmla="*/ 247829 h 1359080"/>
                <a:gd name="connsiteX16" fmla="*/ 143886 w 382299"/>
                <a:gd name="connsiteY16" fmla="*/ 349429 h 1359080"/>
                <a:gd name="connsiteX17" fmla="*/ 125786 w 382299"/>
                <a:gd name="connsiteY17" fmla="*/ 412455 h 1359080"/>
                <a:gd name="connsiteX18" fmla="*/ 113086 w 382299"/>
                <a:gd name="connsiteY18" fmla="*/ 482304 h 1359080"/>
                <a:gd name="connsiteX19" fmla="*/ 96261 w 382299"/>
                <a:gd name="connsiteY19" fmla="*/ 571679 h 1359080"/>
                <a:gd name="connsiteX20" fmla="*/ 74036 w 382299"/>
                <a:gd name="connsiteY20" fmla="*/ 635179 h 1359080"/>
                <a:gd name="connsiteX21" fmla="*/ 58636 w 382299"/>
                <a:gd name="connsiteY21" fmla="*/ 713605 h 1359080"/>
                <a:gd name="connsiteX22" fmla="*/ 44587 w 382299"/>
                <a:gd name="connsiteY22" fmla="*/ 809330 h 1359080"/>
                <a:gd name="connsiteX23" fmla="*/ 41441 w 382299"/>
                <a:gd name="connsiteY23" fmla="*/ 900313 h 1359080"/>
                <a:gd name="connsiteX24" fmla="*/ 5203 w 382299"/>
                <a:gd name="connsiteY24" fmla="*/ 999246 h 1359080"/>
                <a:gd name="connsiteX25" fmla="*/ 11779 w 382299"/>
                <a:gd name="connsiteY25" fmla="*/ 1135004 h 1359080"/>
                <a:gd name="connsiteX26" fmla="*/ 7361 w 382299"/>
                <a:gd name="connsiteY26" fmla="*/ 1288170 h 1359080"/>
                <a:gd name="connsiteX27" fmla="*/ 66628 w 382299"/>
                <a:gd name="connsiteY27" fmla="*/ 1359080 h 1359080"/>
                <a:gd name="connsiteX28" fmla="*/ 130127 w 382299"/>
                <a:gd name="connsiteY28" fmla="*/ 1183396 h 1359080"/>
                <a:gd name="connsiteX29" fmla="*/ 216911 w 382299"/>
                <a:gd name="connsiteY29" fmla="*/ 1079679 h 1359080"/>
                <a:gd name="connsiteX30" fmla="*/ 264537 w 382299"/>
                <a:gd name="connsiteY30" fmla="*/ 1002421 h 1359080"/>
                <a:gd name="connsiteX0" fmla="*/ 264537 w 382299"/>
                <a:gd name="connsiteY0" fmla="*/ 984075 h 1340734"/>
                <a:gd name="connsiteX1" fmla="*/ 270886 w 382299"/>
                <a:gd name="connsiteY1" fmla="*/ 895174 h 1340734"/>
                <a:gd name="connsiteX2" fmla="*/ 308144 w 382299"/>
                <a:gd name="connsiteY2" fmla="*/ 788757 h 1340734"/>
                <a:gd name="connsiteX3" fmla="*/ 314969 w 382299"/>
                <a:gd name="connsiteY3" fmla="*/ 717740 h 1340734"/>
                <a:gd name="connsiteX4" fmla="*/ 325735 w 382299"/>
                <a:gd name="connsiteY4" fmla="*/ 630883 h 1340734"/>
                <a:gd name="connsiteX5" fmla="*/ 328036 w 382299"/>
                <a:gd name="connsiteY5" fmla="*/ 556508 h 1340734"/>
                <a:gd name="connsiteX6" fmla="*/ 328036 w 382299"/>
                <a:gd name="connsiteY6" fmla="*/ 496183 h 1340734"/>
                <a:gd name="connsiteX7" fmla="*/ 331211 w 382299"/>
                <a:gd name="connsiteY7" fmla="*/ 400933 h 1340734"/>
                <a:gd name="connsiteX8" fmla="*/ 353436 w 382299"/>
                <a:gd name="connsiteY8" fmla="*/ 331083 h 1340734"/>
                <a:gd name="connsiteX9" fmla="*/ 373249 w 382299"/>
                <a:gd name="connsiteY9" fmla="*/ 175679 h 1340734"/>
                <a:gd name="connsiteX10" fmla="*/ 380107 w 382299"/>
                <a:gd name="connsiteY10" fmla="*/ 22560 h 1340734"/>
                <a:gd name="connsiteX11" fmla="*/ 375662 w 382299"/>
                <a:gd name="connsiteY11" fmla="*/ 77086 h 1340734"/>
                <a:gd name="connsiteX12" fmla="*/ 306574 w 382299"/>
                <a:gd name="connsiteY12" fmla="*/ 293 h 1340734"/>
                <a:gd name="connsiteX13" fmla="*/ 202603 w 382299"/>
                <a:gd name="connsiteY13" fmla="*/ 39959 h 1340734"/>
                <a:gd name="connsiteX14" fmla="*/ 173412 w 382299"/>
                <a:gd name="connsiteY14" fmla="*/ 115153 h 1340734"/>
                <a:gd name="connsiteX15" fmla="*/ 153411 w 382299"/>
                <a:gd name="connsiteY15" fmla="*/ 229483 h 1340734"/>
                <a:gd name="connsiteX16" fmla="*/ 143886 w 382299"/>
                <a:gd name="connsiteY16" fmla="*/ 331083 h 1340734"/>
                <a:gd name="connsiteX17" fmla="*/ 125786 w 382299"/>
                <a:gd name="connsiteY17" fmla="*/ 394109 h 1340734"/>
                <a:gd name="connsiteX18" fmla="*/ 113086 w 382299"/>
                <a:gd name="connsiteY18" fmla="*/ 463958 h 1340734"/>
                <a:gd name="connsiteX19" fmla="*/ 96261 w 382299"/>
                <a:gd name="connsiteY19" fmla="*/ 553333 h 1340734"/>
                <a:gd name="connsiteX20" fmla="*/ 74036 w 382299"/>
                <a:gd name="connsiteY20" fmla="*/ 616833 h 1340734"/>
                <a:gd name="connsiteX21" fmla="*/ 58636 w 382299"/>
                <a:gd name="connsiteY21" fmla="*/ 695259 h 1340734"/>
                <a:gd name="connsiteX22" fmla="*/ 44587 w 382299"/>
                <a:gd name="connsiteY22" fmla="*/ 790984 h 1340734"/>
                <a:gd name="connsiteX23" fmla="*/ 41441 w 382299"/>
                <a:gd name="connsiteY23" fmla="*/ 881967 h 1340734"/>
                <a:gd name="connsiteX24" fmla="*/ 5203 w 382299"/>
                <a:gd name="connsiteY24" fmla="*/ 980900 h 1340734"/>
                <a:gd name="connsiteX25" fmla="*/ 11779 w 382299"/>
                <a:gd name="connsiteY25" fmla="*/ 1116658 h 1340734"/>
                <a:gd name="connsiteX26" fmla="*/ 7361 w 382299"/>
                <a:gd name="connsiteY26" fmla="*/ 1269824 h 1340734"/>
                <a:gd name="connsiteX27" fmla="*/ 66628 w 382299"/>
                <a:gd name="connsiteY27" fmla="*/ 1340734 h 1340734"/>
                <a:gd name="connsiteX28" fmla="*/ 130127 w 382299"/>
                <a:gd name="connsiteY28" fmla="*/ 1165050 h 1340734"/>
                <a:gd name="connsiteX29" fmla="*/ 216911 w 382299"/>
                <a:gd name="connsiteY29" fmla="*/ 1061333 h 1340734"/>
                <a:gd name="connsiteX30" fmla="*/ 264537 w 382299"/>
                <a:gd name="connsiteY30" fmla="*/ 984075 h 1340734"/>
                <a:gd name="connsiteX0" fmla="*/ 264537 w 382299"/>
                <a:gd name="connsiteY0" fmla="*/ 966717 h 1323376"/>
                <a:gd name="connsiteX1" fmla="*/ 270886 w 382299"/>
                <a:gd name="connsiteY1" fmla="*/ 877816 h 1323376"/>
                <a:gd name="connsiteX2" fmla="*/ 308144 w 382299"/>
                <a:gd name="connsiteY2" fmla="*/ 771399 h 1323376"/>
                <a:gd name="connsiteX3" fmla="*/ 314969 w 382299"/>
                <a:gd name="connsiteY3" fmla="*/ 700382 h 1323376"/>
                <a:gd name="connsiteX4" fmla="*/ 325735 w 382299"/>
                <a:gd name="connsiteY4" fmla="*/ 613525 h 1323376"/>
                <a:gd name="connsiteX5" fmla="*/ 328036 w 382299"/>
                <a:gd name="connsiteY5" fmla="*/ 539150 h 1323376"/>
                <a:gd name="connsiteX6" fmla="*/ 328036 w 382299"/>
                <a:gd name="connsiteY6" fmla="*/ 478825 h 1323376"/>
                <a:gd name="connsiteX7" fmla="*/ 331211 w 382299"/>
                <a:gd name="connsiteY7" fmla="*/ 383575 h 1323376"/>
                <a:gd name="connsiteX8" fmla="*/ 353436 w 382299"/>
                <a:gd name="connsiteY8" fmla="*/ 313725 h 1323376"/>
                <a:gd name="connsiteX9" fmla="*/ 373249 w 382299"/>
                <a:gd name="connsiteY9" fmla="*/ 158321 h 1323376"/>
                <a:gd name="connsiteX10" fmla="*/ 380107 w 382299"/>
                <a:gd name="connsiteY10" fmla="*/ 5202 h 1323376"/>
                <a:gd name="connsiteX11" fmla="*/ 375662 w 382299"/>
                <a:gd name="connsiteY11" fmla="*/ 59728 h 1323376"/>
                <a:gd name="connsiteX12" fmla="*/ 309749 w 382299"/>
                <a:gd name="connsiteY12" fmla="*/ 5160 h 1323376"/>
                <a:gd name="connsiteX13" fmla="*/ 202603 w 382299"/>
                <a:gd name="connsiteY13" fmla="*/ 22601 h 1323376"/>
                <a:gd name="connsiteX14" fmla="*/ 173412 w 382299"/>
                <a:gd name="connsiteY14" fmla="*/ 97795 h 1323376"/>
                <a:gd name="connsiteX15" fmla="*/ 153411 w 382299"/>
                <a:gd name="connsiteY15" fmla="*/ 212125 h 1323376"/>
                <a:gd name="connsiteX16" fmla="*/ 143886 w 382299"/>
                <a:gd name="connsiteY16" fmla="*/ 313725 h 1323376"/>
                <a:gd name="connsiteX17" fmla="*/ 125786 w 382299"/>
                <a:gd name="connsiteY17" fmla="*/ 376751 h 1323376"/>
                <a:gd name="connsiteX18" fmla="*/ 113086 w 382299"/>
                <a:gd name="connsiteY18" fmla="*/ 446600 h 1323376"/>
                <a:gd name="connsiteX19" fmla="*/ 96261 w 382299"/>
                <a:gd name="connsiteY19" fmla="*/ 535975 h 1323376"/>
                <a:gd name="connsiteX20" fmla="*/ 74036 w 382299"/>
                <a:gd name="connsiteY20" fmla="*/ 599475 h 1323376"/>
                <a:gd name="connsiteX21" fmla="*/ 58636 w 382299"/>
                <a:gd name="connsiteY21" fmla="*/ 677901 h 1323376"/>
                <a:gd name="connsiteX22" fmla="*/ 44587 w 382299"/>
                <a:gd name="connsiteY22" fmla="*/ 773626 h 1323376"/>
                <a:gd name="connsiteX23" fmla="*/ 41441 w 382299"/>
                <a:gd name="connsiteY23" fmla="*/ 864609 h 1323376"/>
                <a:gd name="connsiteX24" fmla="*/ 5203 w 382299"/>
                <a:gd name="connsiteY24" fmla="*/ 963542 h 1323376"/>
                <a:gd name="connsiteX25" fmla="*/ 11779 w 382299"/>
                <a:gd name="connsiteY25" fmla="*/ 1099300 h 1323376"/>
                <a:gd name="connsiteX26" fmla="*/ 7361 w 382299"/>
                <a:gd name="connsiteY26" fmla="*/ 1252466 h 1323376"/>
                <a:gd name="connsiteX27" fmla="*/ 66628 w 382299"/>
                <a:gd name="connsiteY27" fmla="*/ 1323376 h 1323376"/>
                <a:gd name="connsiteX28" fmla="*/ 130127 w 382299"/>
                <a:gd name="connsiteY28" fmla="*/ 1147692 h 1323376"/>
                <a:gd name="connsiteX29" fmla="*/ 216911 w 382299"/>
                <a:gd name="connsiteY29" fmla="*/ 1043975 h 1323376"/>
                <a:gd name="connsiteX30" fmla="*/ 264537 w 382299"/>
                <a:gd name="connsiteY30" fmla="*/ 966717 h 1323376"/>
                <a:gd name="connsiteX0" fmla="*/ 264537 w 380564"/>
                <a:gd name="connsiteY0" fmla="*/ 965983 h 1322642"/>
                <a:gd name="connsiteX1" fmla="*/ 270886 w 380564"/>
                <a:gd name="connsiteY1" fmla="*/ 877082 h 1322642"/>
                <a:gd name="connsiteX2" fmla="*/ 308144 w 380564"/>
                <a:gd name="connsiteY2" fmla="*/ 770665 h 1322642"/>
                <a:gd name="connsiteX3" fmla="*/ 314969 w 380564"/>
                <a:gd name="connsiteY3" fmla="*/ 699648 h 1322642"/>
                <a:gd name="connsiteX4" fmla="*/ 325735 w 380564"/>
                <a:gd name="connsiteY4" fmla="*/ 612791 h 1322642"/>
                <a:gd name="connsiteX5" fmla="*/ 328036 w 380564"/>
                <a:gd name="connsiteY5" fmla="*/ 538416 h 1322642"/>
                <a:gd name="connsiteX6" fmla="*/ 328036 w 380564"/>
                <a:gd name="connsiteY6" fmla="*/ 478091 h 1322642"/>
                <a:gd name="connsiteX7" fmla="*/ 331211 w 380564"/>
                <a:gd name="connsiteY7" fmla="*/ 382841 h 1322642"/>
                <a:gd name="connsiteX8" fmla="*/ 353436 w 380564"/>
                <a:gd name="connsiteY8" fmla="*/ 312991 h 1322642"/>
                <a:gd name="connsiteX9" fmla="*/ 373249 w 380564"/>
                <a:gd name="connsiteY9" fmla="*/ 157587 h 1322642"/>
                <a:gd name="connsiteX10" fmla="*/ 375662 w 380564"/>
                <a:gd name="connsiteY10" fmla="*/ 58994 h 1322642"/>
                <a:gd name="connsiteX11" fmla="*/ 309749 w 380564"/>
                <a:gd name="connsiteY11" fmla="*/ 4426 h 1322642"/>
                <a:gd name="connsiteX12" fmla="*/ 202603 w 380564"/>
                <a:gd name="connsiteY12" fmla="*/ 21867 h 1322642"/>
                <a:gd name="connsiteX13" fmla="*/ 173412 w 380564"/>
                <a:gd name="connsiteY13" fmla="*/ 97061 h 1322642"/>
                <a:gd name="connsiteX14" fmla="*/ 153411 w 380564"/>
                <a:gd name="connsiteY14" fmla="*/ 211391 h 1322642"/>
                <a:gd name="connsiteX15" fmla="*/ 143886 w 380564"/>
                <a:gd name="connsiteY15" fmla="*/ 312991 h 1322642"/>
                <a:gd name="connsiteX16" fmla="*/ 125786 w 380564"/>
                <a:gd name="connsiteY16" fmla="*/ 376017 h 1322642"/>
                <a:gd name="connsiteX17" fmla="*/ 113086 w 380564"/>
                <a:gd name="connsiteY17" fmla="*/ 445866 h 1322642"/>
                <a:gd name="connsiteX18" fmla="*/ 96261 w 380564"/>
                <a:gd name="connsiteY18" fmla="*/ 535241 h 1322642"/>
                <a:gd name="connsiteX19" fmla="*/ 74036 w 380564"/>
                <a:gd name="connsiteY19" fmla="*/ 598741 h 1322642"/>
                <a:gd name="connsiteX20" fmla="*/ 58636 w 380564"/>
                <a:gd name="connsiteY20" fmla="*/ 677167 h 1322642"/>
                <a:gd name="connsiteX21" fmla="*/ 44587 w 380564"/>
                <a:gd name="connsiteY21" fmla="*/ 772892 h 1322642"/>
                <a:gd name="connsiteX22" fmla="*/ 41441 w 380564"/>
                <a:gd name="connsiteY22" fmla="*/ 863875 h 1322642"/>
                <a:gd name="connsiteX23" fmla="*/ 5203 w 380564"/>
                <a:gd name="connsiteY23" fmla="*/ 962808 h 1322642"/>
                <a:gd name="connsiteX24" fmla="*/ 11779 w 380564"/>
                <a:gd name="connsiteY24" fmla="*/ 1098566 h 1322642"/>
                <a:gd name="connsiteX25" fmla="*/ 7361 w 380564"/>
                <a:gd name="connsiteY25" fmla="*/ 1251732 h 1322642"/>
                <a:gd name="connsiteX26" fmla="*/ 66628 w 380564"/>
                <a:gd name="connsiteY26" fmla="*/ 1322642 h 1322642"/>
                <a:gd name="connsiteX27" fmla="*/ 130127 w 380564"/>
                <a:gd name="connsiteY27" fmla="*/ 1146958 h 1322642"/>
                <a:gd name="connsiteX28" fmla="*/ 216911 w 380564"/>
                <a:gd name="connsiteY28" fmla="*/ 1043241 h 1322642"/>
                <a:gd name="connsiteX29" fmla="*/ 264537 w 380564"/>
                <a:gd name="connsiteY29" fmla="*/ 965983 h 1322642"/>
                <a:gd name="connsiteX0" fmla="*/ 264537 w 378400"/>
                <a:gd name="connsiteY0" fmla="*/ 965983 h 1322642"/>
                <a:gd name="connsiteX1" fmla="*/ 270886 w 378400"/>
                <a:gd name="connsiteY1" fmla="*/ 877082 h 1322642"/>
                <a:gd name="connsiteX2" fmla="*/ 308144 w 378400"/>
                <a:gd name="connsiteY2" fmla="*/ 770665 h 1322642"/>
                <a:gd name="connsiteX3" fmla="*/ 314969 w 378400"/>
                <a:gd name="connsiteY3" fmla="*/ 699648 h 1322642"/>
                <a:gd name="connsiteX4" fmla="*/ 325735 w 378400"/>
                <a:gd name="connsiteY4" fmla="*/ 612791 h 1322642"/>
                <a:gd name="connsiteX5" fmla="*/ 328036 w 378400"/>
                <a:gd name="connsiteY5" fmla="*/ 538416 h 1322642"/>
                <a:gd name="connsiteX6" fmla="*/ 328036 w 378400"/>
                <a:gd name="connsiteY6" fmla="*/ 478091 h 1322642"/>
                <a:gd name="connsiteX7" fmla="*/ 331211 w 378400"/>
                <a:gd name="connsiteY7" fmla="*/ 382841 h 1322642"/>
                <a:gd name="connsiteX8" fmla="*/ 353436 w 378400"/>
                <a:gd name="connsiteY8" fmla="*/ 312991 h 1322642"/>
                <a:gd name="connsiteX9" fmla="*/ 373249 w 378400"/>
                <a:gd name="connsiteY9" fmla="*/ 157587 h 1322642"/>
                <a:gd name="connsiteX10" fmla="*/ 372487 w 378400"/>
                <a:gd name="connsiteY10" fmla="*/ 71694 h 1322642"/>
                <a:gd name="connsiteX11" fmla="*/ 309749 w 378400"/>
                <a:gd name="connsiteY11" fmla="*/ 4426 h 1322642"/>
                <a:gd name="connsiteX12" fmla="*/ 202603 w 378400"/>
                <a:gd name="connsiteY12" fmla="*/ 21867 h 1322642"/>
                <a:gd name="connsiteX13" fmla="*/ 173412 w 378400"/>
                <a:gd name="connsiteY13" fmla="*/ 97061 h 1322642"/>
                <a:gd name="connsiteX14" fmla="*/ 153411 w 378400"/>
                <a:gd name="connsiteY14" fmla="*/ 211391 h 1322642"/>
                <a:gd name="connsiteX15" fmla="*/ 143886 w 378400"/>
                <a:gd name="connsiteY15" fmla="*/ 312991 h 1322642"/>
                <a:gd name="connsiteX16" fmla="*/ 125786 w 378400"/>
                <a:gd name="connsiteY16" fmla="*/ 376017 h 1322642"/>
                <a:gd name="connsiteX17" fmla="*/ 113086 w 378400"/>
                <a:gd name="connsiteY17" fmla="*/ 445866 h 1322642"/>
                <a:gd name="connsiteX18" fmla="*/ 96261 w 378400"/>
                <a:gd name="connsiteY18" fmla="*/ 535241 h 1322642"/>
                <a:gd name="connsiteX19" fmla="*/ 74036 w 378400"/>
                <a:gd name="connsiteY19" fmla="*/ 598741 h 1322642"/>
                <a:gd name="connsiteX20" fmla="*/ 58636 w 378400"/>
                <a:gd name="connsiteY20" fmla="*/ 677167 h 1322642"/>
                <a:gd name="connsiteX21" fmla="*/ 44587 w 378400"/>
                <a:gd name="connsiteY21" fmla="*/ 772892 h 1322642"/>
                <a:gd name="connsiteX22" fmla="*/ 41441 w 378400"/>
                <a:gd name="connsiteY22" fmla="*/ 863875 h 1322642"/>
                <a:gd name="connsiteX23" fmla="*/ 5203 w 378400"/>
                <a:gd name="connsiteY23" fmla="*/ 962808 h 1322642"/>
                <a:gd name="connsiteX24" fmla="*/ 11779 w 378400"/>
                <a:gd name="connsiteY24" fmla="*/ 1098566 h 1322642"/>
                <a:gd name="connsiteX25" fmla="*/ 7361 w 378400"/>
                <a:gd name="connsiteY25" fmla="*/ 1251732 h 1322642"/>
                <a:gd name="connsiteX26" fmla="*/ 66628 w 378400"/>
                <a:gd name="connsiteY26" fmla="*/ 1322642 h 1322642"/>
                <a:gd name="connsiteX27" fmla="*/ 130127 w 378400"/>
                <a:gd name="connsiteY27" fmla="*/ 1146958 h 1322642"/>
                <a:gd name="connsiteX28" fmla="*/ 216911 w 378400"/>
                <a:gd name="connsiteY28" fmla="*/ 1043241 h 1322642"/>
                <a:gd name="connsiteX29" fmla="*/ 264537 w 378400"/>
                <a:gd name="connsiteY29" fmla="*/ 965983 h 1322642"/>
                <a:gd name="connsiteX0" fmla="*/ 264537 w 378400"/>
                <a:gd name="connsiteY0" fmla="*/ 958751 h 1315410"/>
                <a:gd name="connsiteX1" fmla="*/ 270886 w 378400"/>
                <a:gd name="connsiteY1" fmla="*/ 869850 h 1315410"/>
                <a:gd name="connsiteX2" fmla="*/ 308144 w 378400"/>
                <a:gd name="connsiteY2" fmla="*/ 763433 h 1315410"/>
                <a:gd name="connsiteX3" fmla="*/ 314969 w 378400"/>
                <a:gd name="connsiteY3" fmla="*/ 692416 h 1315410"/>
                <a:gd name="connsiteX4" fmla="*/ 325735 w 378400"/>
                <a:gd name="connsiteY4" fmla="*/ 605559 h 1315410"/>
                <a:gd name="connsiteX5" fmla="*/ 328036 w 378400"/>
                <a:gd name="connsiteY5" fmla="*/ 531184 h 1315410"/>
                <a:gd name="connsiteX6" fmla="*/ 328036 w 378400"/>
                <a:gd name="connsiteY6" fmla="*/ 470859 h 1315410"/>
                <a:gd name="connsiteX7" fmla="*/ 331211 w 378400"/>
                <a:gd name="connsiteY7" fmla="*/ 375609 h 1315410"/>
                <a:gd name="connsiteX8" fmla="*/ 353436 w 378400"/>
                <a:gd name="connsiteY8" fmla="*/ 305759 h 1315410"/>
                <a:gd name="connsiteX9" fmla="*/ 373249 w 378400"/>
                <a:gd name="connsiteY9" fmla="*/ 150355 h 1315410"/>
                <a:gd name="connsiteX10" fmla="*/ 372487 w 378400"/>
                <a:gd name="connsiteY10" fmla="*/ 64462 h 1315410"/>
                <a:gd name="connsiteX11" fmla="*/ 306574 w 378400"/>
                <a:gd name="connsiteY11" fmla="*/ 16244 h 1315410"/>
                <a:gd name="connsiteX12" fmla="*/ 202603 w 378400"/>
                <a:gd name="connsiteY12" fmla="*/ 14635 h 1315410"/>
                <a:gd name="connsiteX13" fmla="*/ 173412 w 378400"/>
                <a:gd name="connsiteY13" fmla="*/ 89829 h 1315410"/>
                <a:gd name="connsiteX14" fmla="*/ 153411 w 378400"/>
                <a:gd name="connsiteY14" fmla="*/ 204159 h 1315410"/>
                <a:gd name="connsiteX15" fmla="*/ 143886 w 378400"/>
                <a:gd name="connsiteY15" fmla="*/ 305759 h 1315410"/>
                <a:gd name="connsiteX16" fmla="*/ 125786 w 378400"/>
                <a:gd name="connsiteY16" fmla="*/ 368785 h 1315410"/>
                <a:gd name="connsiteX17" fmla="*/ 113086 w 378400"/>
                <a:gd name="connsiteY17" fmla="*/ 438634 h 1315410"/>
                <a:gd name="connsiteX18" fmla="*/ 96261 w 378400"/>
                <a:gd name="connsiteY18" fmla="*/ 528009 h 1315410"/>
                <a:gd name="connsiteX19" fmla="*/ 74036 w 378400"/>
                <a:gd name="connsiteY19" fmla="*/ 591509 h 1315410"/>
                <a:gd name="connsiteX20" fmla="*/ 58636 w 378400"/>
                <a:gd name="connsiteY20" fmla="*/ 669935 h 1315410"/>
                <a:gd name="connsiteX21" fmla="*/ 44587 w 378400"/>
                <a:gd name="connsiteY21" fmla="*/ 765660 h 1315410"/>
                <a:gd name="connsiteX22" fmla="*/ 41441 w 378400"/>
                <a:gd name="connsiteY22" fmla="*/ 856643 h 1315410"/>
                <a:gd name="connsiteX23" fmla="*/ 5203 w 378400"/>
                <a:gd name="connsiteY23" fmla="*/ 955576 h 1315410"/>
                <a:gd name="connsiteX24" fmla="*/ 11779 w 378400"/>
                <a:gd name="connsiteY24" fmla="*/ 1091334 h 1315410"/>
                <a:gd name="connsiteX25" fmla="*/ 7361 w 378400"/>
                <a:gd name="connsiteY25" fmla="*/ 1244500 h 1315410"/>
                <a:gd name="connsiteX26" fmla="*/ 66628 w 378400"/>
                <a:gd name="connsiteY26" fmla="*/ 1315410 h 1315410"/>
                <a:gd name="connsiteX27" fmla="*/ 130127 w 378400"/>
                <a:gd name="connsiteY27" fmla="*/ 1139726 h 1315410"/>
                <a:gd name="connsiteX28" fmla="*/ 216911 w 378400"/>
                <a:gd name="connsiteY28" fmla="*/ 1036009 h 1315410"/>
                <a:gd name="connsiteX29" fmla="*/ 264537 w 378400"/>
                <a:gd name="connsiteY29" fmla="*/ 958751 h 1315410"/>
                <a:gd name="connsiteX0" fmla="*/ 264537 w 378400"/>
                <a:gd name="connsiteY0" fmla="*/ 945621 h 1302280"/>
                <a:gd name="connsiteX1" fmla="*/ 270886 w 378400"/>
                <a:gd name="connsiteY1" fmla="*/ 856720 h 1302280"/>
                <a:gd name="connsiteX2" fmla="*/ 308144 w 378400"/>
                <a:gd name="connsiteY2" fmla="*/ 750303 h 1302280"/>
                <a:gd name="connsiteX3" fmla="*/ 314969 w 378400"/>
                <a:gd name="connsiteY3" fmla="*/ 679286 h 1302280"/>
                <a:gd name="connsiteX4" fmla="*/ 325735 w 378400"/>
                <a:gd name="connsiteY4" fmla="*/ 592429 h 1302280"/>
                <a:gd name="connsiteX5" fmla="*/ 328036 w 378400"/>
                <a:gd name="connsiteY5" fmla="*/ 518054 h 1302280"/>
                <a:gd name="connsiteX6" fmla="*/ 328036 w 378400"/>
                <a:gd name="connsiteY6" fmla="*/ 457729 h 1302280"/>
                <a:gd name="connsiteX7" fmla="*/ 331211 w 378400"/>
                <a:gd name="connsiteY7" fmla="*/ 362479 h 1302280"/>
                <a:gd name="connsiteX8" fmla="*/ 353436 w 378400"/>
                <a:gd name="connsiteY8" fmla="*/ 292629 h 1302280"/>
                <a:gd name="connsiteX9" fmla="*/ 373249 w 378400"/>
                <a:gd name="connsiteY9" fmla="*/ 137225 h 1302280"/>
                <a:gd name="connsiteX10" fmla="*/ 372487 w 378400"/>
                <a:gd name="connsiteY10" fmla="*/ 51332 h 1302280"/>
                <a:gd name="connsiteX11" fmla="*/ 306574 w 378400"/>
                <a:gd name="connsiteY11" fmla="*/ 3114 h 1302280"/>
                <a:gd name="connsiteX12" fmla="*/ 202603 w 378400"/>
                <a:gd name="connsiteY12" fmla="*/ 23730 h 1302280"/>
                <a:gd name="connsiteX13" fmla="*/ 173412 w 378400"/>
                <a:gd name="connsiteY13" fmla="*/ 76699 h 1302280"/>
                <a:gd name="connsiteX14" fmla="*/ 153411 w 378400"/>
                <a:gd name="connsiteY14" fmla="*/ 191029 h 1302280"/>
                <a:gd name="connsiteX15" fmla="*/ 143886 w 378400"/>
                <a:gd name="connsiteY15" fmla="*/ 292629 h 1302280"/>
                <a:gd name="connsiteX16" fmla="*/ 125786 w 378400"/>
                <a:gd name="connsiteY16" fmla="*/ 355655 h 1302280"/>
                <a:gd name="connsiteX17" fmla="*/ 113086 w 378400"/>
                <a:gd name="connsiteY17" fmla="*/ 425504 h 1302280"/>
                <a:gd name="connsiteX18" fmla="*/ 96261 w 378400"/>
                <a:gd name="connsiteY18" fmla="*/ 514879 h 1302280"/>
                <a:gd name="connsiteX19" fmla="*/ 74036 w 378400"/>
                <a:gd name="connsiteY19" fmla="*/ 578379 h 1302280"/>
                <a:gd name="connsiteX20" fmla="*/ 58636 w 378400"/>
                <a:gd name="connsiteY20" fmla="*/ 656805 h 1302280"/>
                <a:gd name="connsiteX21" fmla="*/ 44587 w 378400"/>
                <a:gd name="connsiteY21" fmla="*/ 752530 h 1302280"/>
                <a:gd name="connsiteX22" fmla="*/ 41441 w 378400"/>
                <a:gd name="connsiteY22" fmla="*/ 843513 h 1302280"/>
                <a:gd name="connsiteX23" fmla="*/ 5203 w 378400"/>
                <a:gd name="connsiteY23" fmla="*/ 942446 h 1302280"/>
                <a:gd name="connsiteX24" fmla="*/ 11779 w 378400"/>
                <a:gd name="connsiteY24" fmla="*/ 1078204 h 1302280"/>
                <a:gd name="connsiteX25" fmla="*/ 7361 w 378400"/>
                <a:gd name="connsiteY25" fmla="*/ 1231370 h 1302280"/>
                <a:gd name="connsiteX26" fmla="*/ 66628 w 378400"/>
                <a:gd name="connsiteY26" fmla="*/ 1302280 h 1302280"/>
                <a:gd name="connsiteX27" fmla="*/ 130127 w 378400"/>
                <a:gd name="connsiteY27" fmla="*/ 1126596 h 1302280"/>
                <a:gd name="connsiteX28" fmla="*/ 216911 w 378400"/>
                <a:gd name="connsiteY28" fmla="*/ 1022879 h 1302280"/>
                <a:gd name="connsiteX29" fmla="*/ 264537 w 378400"/>
                <a:gd name="connsiteY29" fmla="*/ 945621 h 1302280"/>
                <a:gd name="connsiteX0" fmla="*/ 264537 w 378400"/>
                <a:gd name="connsiteY0" fmla="*/ 945621 h 1302280"/>
                <a:gd name="connsiteX1" fmla="*/ 270886 w 378400"/>
                <a:gd name="connsiteY1" fmla="*/ 856720 h 1302280"/>
                <a:gd name="connsiteX2" fmla="*/ 308144 w 378400"/>
                <a:gd name="connsiteY2" fmla="*/ 750303 h 1302280"/>
                <a:gd name="connsiteX3" fmla="*/ 314969 w 378400"/>
                <a:gd name="connsiteY3" fmla="*/ 679286 h 1302280"/>
                <a:gd name="connsiteX4" fmla="*/ 325735 w 378400"/>
                <a:gd name="connsiteY4" fmla="*/ 592429 h 1302280"/>
                <a:gd name="connsiteX5" fmla="*/ 328036 w 378400"/>
                <a:gd name="connsiteY5" fmla="*/ 518054 h 1302280"/>
                <a:gd name="connsiteX6" fmla="*/ 328036 w 378400"/>
                <a:gd name="connsiteY6" fmla="*/ 457729 h 1302280"/>
                <a:gd name="connsiteX7" fmla="*/ 331211 w 378400"/>
                <a:gd name="connsiteY7" fmla="*/ 362479 h 1302280"/>
                <a:gd name="connsiteX8" fmla="*/ 353436 w 378400"/>
                <a:gd name="connsiteY8" fmla="*/ 292629 h 1302280"/>
                <a:gd name="connsiteX9" fmla="*/ 373249 w 378400"/>
                <a:gd name="connsiteY9" fmla="*/ 137225 h 1302280"/>
                <a:gd name="connsiteX10" fmla="*/ 372487 w 378400"/>
                <a:gd name="connsiteY10" fmla="*/ 51332 h 1302280"/>
                <a:gd name="connsiteX11" fmla="*/ 306574 w 378400"/>
                <a:gd name="connsiteY11" fmla="*/ 3114 h 1302280"/>
                <a:gd name="connsiteX12" fmla="*/ 202603 w 378400"/>
                <a:gd name="connsiteY12" fmla="*/ 23730 h 1302280"/>
                <a:gd name="connsiteX13" fmla="*/ 176587 w 378400"/>
                <a:gd name="connsiteY13" fmla="*/ 95749 h 1302280"/>
                <a:gd name="connsiteX14" fmla="*/ 153411 w 378400"/>
                <a:gd name="connsiteY14" fmla="*/ 191029 h 1302280"/>
                <a:gd name="connsiteX15" fmla="*/ 143886 w 378400"/>
                <a:gd name="connsiteY15" fmla="*/ 292629 h 1302280"/>
                <a:gd name="connsiteX16" fmla="*/ 125786 w 378400"/>
                <a:gd name="connsiteY16" fmla="*/ 355655 h 1302280"/>
                <a:gd name="connsiteX17" fmla="*/ 113086 w 378400"/>
                <a:gd name="connsiteY17" fmla="*/ 425504 h 1302280"/>
                <a:gd name="connsiteX18" fmla="*/ 96261 w 378400"/>
                <a:gd name="connsiteY18" fmla="*/ 514879 h 1302280"/>
                <a:gd name="connsiteX19" fmla="*/ 74036 w 378400"/>
                <a:gd name="connsiteY19" fmla="*/ 578379 h 1302280"/>
                <a:gd name="connsiteX20" fmla="*/ 58636 w 378400"/>
                <a:gd name="connsiteY20" fmla="*/ 656805 h 1302280"/>
                <a:gd name="connsiteX21" fmla="*/ 44587 w 378400"/>
                <a:gd name="connsiteY21" fmla="*/ 752530 h 1302280"/>
                <a:gd name="connsiteX22" fmla="*/ 41441 w 378400"/>
                <a:gd name="connsiteY22" fmla="*/ 843513 h 1302280"/>
                <a:gd name="connsiteX23" fmla="*/ 5203 w 378400"/>
                <a:gd name="connsiteY23" fmla="*/ 942446 h 1302280"/>
                <a:gd name="connsiteX24" fmla="*/ 11779 w 378400"/>
                <a:gd name="connsiteY24" fmla="*/ 1078204 h 1302280"/>
                <a:gd name="connsiteX25" fmla="*/ 7361 w 378400"/>
                <a:gd name="connsiteY25" fmla="*/ 1231370 h 1302280"/>
                <a:gd name="connsiteX26" fmla="*/ 66628 w 378400"/>
                <a:gd name="connsiteY26" fmla="*/ 1302280 h 1302280"/>
                <a:gd name="connsiteX27" fmla="*/ 130127 w 378400"/>
                <a:gd name="connsiteY27" fmla="*/ 1126596 h 1302280"/>
                <a:gd name="connsiteX28" fmla="*/ 216911 w 378400"/>
                <a:gd name="connsiteY28" fmla="*/ 1022879 h 1302280"/>
                <a:gd name="connsiteX29" fmla="*/ 264537 w 378400"/>
                <a:gd name="connsiteY29" fmla="*/ 945621 h 1302280"/>
                <a:gd name="connsiteX0" fmla="*/ 264537 w 378400"/>
                <a:gd name="connsiteY0" fmla="*/ 945621 h 1302280"/>
                <a:gd name="connsiteX1" fmla="*/ 270886 w 378400"/>
                <a:gd name="connsiteY1" fmla="*/ 856720 h 1302280"/>
                <a:gd name="connsiteX2" fmla="*/ 308144 w 378400"/>
                <a:gd name="connsiteY2" fmla="*/ 750303 h 1302280"/>
                <a:gd name="connsiteX3" fmla="*/ 314969 w 378400"/>
                <a:gd name="connsiteY3" fmla="*/ 679286 h 1302280"/>
                <a:gd name="connsiteX4" fmla="*/ 325735 w 378400"/>
                <a:gd name="connsiteY4" fmla="*/ 592429 h 1302280"/>
                <a:gd name="connsiteX5" fmla="*/ 328036 w 378400"/>
                <a:gd name="connsiteY5" fmla="*/ 518054 h 1302280"/>
                <a:gd name="connsiteX6" fmla="*/ 328036 w 378400"/>
                <a:gd name="connsiteY6" fmla="*/ 457729 h 1302280"/>
                <a:gd name="connsiteX7" fmla="*/ 331211 w 378400"/>
                <a:gd name="connsiteY7" fmla="*/ 362479 h 1302280"/>
                <a:gd name="connsiteX8" fmla="*/ 353436 w 378400"/>
                <a:gd name="connsiteY8" fmla="*/ 292629 h 1302280"/>
                <a:gd name="connsiteX9" fmla="*/ 373249 w 378400"/>
                <a:gd name="connsiteY9" fmla="*/ 137225 h 1302280"/>
                <a:gd name="connsiteX10" fmla="*/ 372487 w 378400"/>
                <a:gd name="connsiteY10" fmla="*/ 51332 h 1302280"/>
                <a:gd name="connsiteX11" fmla="*/ 306574 w 378400"/>
                <a:gd name="connsiteY11" fmla="*/ 3114 h 1302280"/>
                <a:gd name="connsiteX12" fmla="*/ 202603 w 378400"/>
                <a:gd name="connsiteY12" fmla="*/ 23730 h 1302280"/>
                <a:gd name="connsiteX13" fmla="*/ 176587 w 378400"/>
                <a:gd name="connsiteY13" fmla="*/ 95749 h 1302280"/>
                <a:gd name="connsiteX14" fmla="*/ 153411 w 378400"/>
                <a:gd name="connsiteY14" fmla="*/ 191029 h 1302280"/>
                <a:gd name="connsiteX15" fmla="*/ 143886 w 378400"/>
                <a:gd name="connsiteY15" fmla="*/ 292629 h 1302280"/>
                <a:gd name="connsiteX16" fmla="*/ 125786 w 378400"/>
                <a:gd name="connsiteY16" fmla="*/ 355655 h 1302280"/>
                <a:gd name="connsiteX17" fmla="*/ 113086 w 378400"/>
                <a:gd name="connsiteY17" fmla="*/ 425504 h 1302280"/>
                <a:gd name="connsiteX18" fmla="*/ 96261 w 378400"/>
                <a:gd name="connsiteY18" fmla="*/ 514879 h 1302280"/>
                <a:gd name="connsiteX19" fmla="*/ 74036 w 378400"/>
                <a:gd name="connsiteY19" fmla="*/ 578379 h 1302280"/>
                <a:gd name="connsiteX20" fmla="*/ 58636 w 378400"/>
                <a:gd name="connsiteY20" fmla="*/ 656805 h 1302280"/>
                <a:gd name="connsiteX21" fmla="*/ 44587 w 378400"/>
                <a:gd name="connsiteY21" fmla="*/ 752530 h 1302280"/>
                <a:gd name="connsiteX22" fmla="*/ 41441 w 378400"/>
                <a:gd name="connsiteY22" fmla="*/ 843513 h 1302280"/>
                <a:gd name="connsiteX23" fmla="*/ 5203 w 378400"/>
                <a:gd name="connsiteY23" fmla="*/ 942446 h 1302280"/>
                <a:gd name="connsiteX24" fmla="*/ 11779 w 378400"/>
                <a:gd name="connsiteY24" fmla="*/ 1078204 h 1302280"/>
                <a:gd name="connsiteX25" fmla="*/ 7361 w 378400"/>
                <a:gd name="connsiteY25" fmla="*/ 1231370 h 1302280"/>
                <a:gd name="connsiteX26" fmla="*/ 66628 w 378400"/>
                <a:gd name="connsiteY26" fmla="*/ 1302280 h 1302280"/>
                <a:gd name="connsiteX27" fmla="*/ 130127 w 378400"/>
                <a:gd name="connsiteY27" fmla="*/ 1126596 h 1302280"/>
                <a:gd name="connsiteX28" fmla="*/ 216911 w 378400"/>
                <a:gd name="connsiteY28" fmla="*/ 1022879 h 1302280"/>
                <a:gd name="connsiteX29" fmla="*/ 264537 w 378400"/>
                <a:gd name="connsiteY29" fmla="*/ 945621 h 1302280"/>
                <a:gd name="connsiteX0" fmla="*/ 264537 w 373249"/>
                <a:gd name="connsiteY0" fmla="*/ 945621 h 1302280"/>
                <a:gd name="connsiteX1" fmla="*/ 270886 w 373249"/>
                <a:gd name="connsiteY1" fmla="*/ 856720 h 1302280"/>
                <a:gd name="connsiteX2" fmla="*/ 308144 w 373249"/>
                <a:gd name="connsiteY2" fmla="*/ 750303 h 1302280"/>
                <a:gd name="connsiteX3" fmla="*/ 314969 w 373249"/>
                <a:gd name="connsiteY3" fmla="*/ 679286 h 1302280"/>
                <a:gd name="connsiteX4" fmla="*/ 325735 w 373249"/>
                <a:gd name="connsiteY4" fmla="*/ 592429 h 1302280"/>
                <a:gd name="connsiteX5" fmla="*/ 328036 w 373249"/>
                <a:gd name="connsiteY5" fmla="*/ 518054 h 1302280"/>
                <a:gd name="connsiteX6" fmla="*/ 328036 w 373249"/>
                <a:gd name="connsiteY6" fmla="*/ 457729 h 1302280"/>
                <a:gd name="connsiteX7" fmla="*/ 331211 w 373249"/>
                <a:gd name="connsiteY7" fmla="*/ 362479 h 1302280"/>
                <a:gd name="connsiteX8" fmla="*/ 353436 w 373249"/>
                <a:gd name="connsiteY8" fmla="*/ 292629 h 1302280"/>
                <a:gd name="connsiteX9" fmla="*/ 373249 w 373249"/>
                <a:gd name="connsiteY9" fmla="*/ 137225 h 1302280"/>
                <a:gd name="connsiteX10" fmla="*/ 306574 w 373249"/>
                <a:gd name="connsiteY10" fmla="*/ 3114 h 1302280"/>
                <a:gd name="connsiteX11" fmla="*/ 202603 w 373249"/>
                <a:gd name="connsiteY11" fmla="*/ 23730 h 1302280"/>
                <a:gd name="connsiteX12" fmla="*/ 176587 w 373249"/>
                <a:gd name="connsiteY12" fmla="*/ 95749 h 1302280"/>
                <a:gd name="connsiteX13" fmla="*/ 153411 w 373249"/>
                <a:gd name="connsiteY13" fmla="*/ 191029 h 1302280"/>
                <a:gd name="connsiteX14" fmla="*/ 143886 w 373249"/>
                <a:gd name="connsiteY14" fmla="*/ 292629 h 1302280"/>
                <a:gd name="connsiteX15" fmla="*/ 125786 w 373249"/>
                <a:gd name="connsiteY15" fmla="*/ 355655 h 1302280"/>
                <a:gd name="connsiteX16" fmla="*/ 113086 w 373249"/>
                <a:gd name="connsiteY16" fmla="*/ 425504 h 1302280"/>
                <a:gd name="connsiteX17" fmla="*/ 96261 w 373249"/>
                <a:gd name="connsiteY17" fmla="*/ 514879 h 1302280"/>
                <a:gd name="connsiteX18" fmla="*/ 74036 w 373249"/>
                <a:gd name="connsiteY18" fmla="*/ 578379 h 1302280"/>
                <a:gd name="connsiteX19" fmla="*/ 58636 w 373249"/>
                <a:gd name="connsiteY19" fmla="*/ 656805 h 1302280"/>
                <a:gd name="connsiteX20" fmla="*/ 44587 w 373249"/>
                <a:gd name="connsiteY20" fmla="*/ 752530 h 1302280"/>
                <a:gd name="connsiteX21" fmla="*/ 41441 w 373249"/>
                <a:gd name="connsiteY21" fmla="*/ 843513 h 1302280"/>
                <a:gd name="connsiteX22" fmla="*/ 5203 w 373249"/>
                <a:gd name="connsiteY22" fmla="*/ 942446 h 1302280"/>
                <a:gd name="connsiteX23" fmla="*/ 11779 w 373249"/>
                <a:gd name="connsiteY23" fmla="*/ 1078204 h 1302280"/>
                <a:gd name="connsiteX24" fmla="*/ 7361 w 373249"/>
                <a:gd name="connsiteY24" fmla="*/ 1231370 h 1302280"/>
                <a:gd name="connsiteX25" fmla="*/ 66628 w 373249"/>
                <a:gd name="connsiteY25" fmla="*/ 1302280 h 1302280"/>
                <a:gd name="connsiteX26" fmla="*/ 130127 w 373249"/>
                <a:gd name="connsiteY26" fmla="*/ 1126596 h 1302280"/>
                <a:gd name="connsiteX27" fmla="*/ 216911 w 373249"/>
                <a:gd name="connsiteY27" fmla="*/ 1022879 h 1302280"/>
                <a:gd name="connsiteX28" fmla="*/ 264537 w 373249"/>
                <a:gd name="connsiteY28" fmla="*/ 945621 h 1302280"/>
                <a:gd name="connsiteX0" fmla="*/ 264537 w 373249"/>
                <a:gd name="connsiteY0" fmla="*/ 945621 h 1302280"/>
                <a:gd name="connsiteX1" fmla="*/ 270886 w 373249"/>
                <a:gd name="connsiteY1" fmla="*/ 856720 h 1302280"/>
                <a:gd name="connsiteX2" fmla="*/ 308144 w 373249"/>
                <a:gd name="connsiteY2" fmla="*/ 750303 h 1302280"/>
                <a:gd name="connsiteX3" fmla="*/ 314969 w 373249"/>
                <a:gd name="connsiteY3" fmla="*/ 679286 h 1302280"/>
                <a:gd name="connsiteX4" fmla="*/ 325735 w 373249"/>
                <a:gd name="connsiteY4" fmla="*/ 592429 h 1302280"/>
                <a:gd name="connsiteX5" fmla="*/ 328036 w 373249"/>
                <a:gd name="connsiteY5" fmla="*/ 518054 h 1302280"/>
                <a:gd name="connsiteX6" fmla="*/ 328036 w 373249"/>
                <a:gd name="connsiteY6" fmla="*/ 457729 h 1302280"/>
                <a:gd name="connsiteX7" fmla="*/ 331211 w 373249"/>
                <a:gd name="connsiteY7" fmla="*/ 362479 h 1302280"/>
                <a:gd name="connsiteX8" fmla="*/ 353436 w 373249"/>
                <a:gd name="connsiteY8" fmla="*/ 292629 h 1302280"/>
                <a:gd name="connsiteX9" fmla="*/ 373249 w 373249"/>
                <a:gd name="connsiteY9" fmla="*/ 137225 h 1302280"/>
                <a:gd name="connsiteX10" fmla="*/ 306574 w 373249"/>
                <a:gd name="connsiteY10" fmla="*/ 3114 h 1302280"/>
                <a:gd name="connsiteX11" fmla="*/ 202603 w 373249"/>
                <a:gd name="connsiteY11" fmla="*/ 23730 h 1302280"/>
                <a:gd name="connsiteX12" fmla="*/ 176587 w 373249"/>
                <a:gd name="connsiteY12" fmla="*/ 95749 h 1302280"/>
                <a:gd name="connsiteX13" fmla="*/ 153411 w 373249"/>
                <a:gd name="connsiteY13" fmla="*/ 191029 h 1302280"/>
                <a:gd name="connsiteX14" fmla="*/ 143886 w 373249"/>
                <a:gd name="connsiteY14" fmla="*/ 292629 h 1302280"/>
                <a:gd name="connsiteX15" fmla="*/ 125786 w 373249"/>
                <a:gd name="connsiteY15" fmla="*/ 355655 h 1302280"/>
                <a:gd name="connsiteX16" fmla="*/ 113086 w 373249"/>
                <a:gd name="connsiteY16" fmla="*/ 425504 h 1302280"/>
                <a:gd name="connsiteX17" fmla="*/ 96261 w 373249"/>
                <a:gd name="connsiteY17" fmla="*/ 514879 h 1302280"/>
                <a:gd name="connsiteX18" fmla="*/ 74036 w 373249"/>
                <a:gd name="connsiteY18" fmla="*/ 578379 h 1302280"/>
                <a:gd name="connsiteX19" fmla="*/ 58636 w 373249"/>
                <a:gd name="connsiteY19" fmla="*/ 656805 h 1302280"/>
                <a:gd name="connsiteX20" fmla="*/ 44587 w 373249"/>
                <a:gd name="connsiteY20" fmla="*/ 752530 h 1302280"/>
                <a:gd name="connsiteX21" fmla="*/ 41441 w 373249"/>
                <a:gd name="connsiteY21" fmla="*/ 843513 h 1302280"/>
                <a:gd name="connsiteX22" fmla="*/ 5203 w 373249"/>
                <a:gd name="connsiteY22" fmla="*/ 942446 h 1302280"/>
                <a:gd name="connsiteX23" fmla="*/ 11779 w 373249"/>
                <a:gd name="connsiteY23" fmla="*/ 1078204 h 1302280"/>
                <a:gd name="connsiteX24" fmla="*/ 7361 w 373249"/>
                <a:gd name="connsiteY24" fmla="*/ 1231370 h 1302280"/>
                <a:gd name="connsiteX25" fmla="*/ 66628 w 373249"/>
                <a:gd name="connsiteY25" fmla="*/ 1302280 h 1302280"/>
                <a:gd name="connsiteX26" fmla="*/ 130127 w 373249"/>
                <a:gd name="connsiteY26" fmla="*/ 1126596 h 1302280"/>
                <a:gd name="connsiteX27" fmla="*/ 216911 w 373249"/>
                <a:gd name="connsiteY27" fmla="*/ 1022879 h 1302280"/>
                <a:gd name="connsiteX28" fmla="*/ 264537 w 373249"/>
                <a:gd name="connsiteY28" fmla="*/ 945621 h 1302280"/>
                <a:gd name="connsiteX0" fmla="*/ 264537 w 373249"/>
                <a:gd name="connsiteY0" fmla="*/ 939470 h 1296129"/>
                <a:gd name="connsiteX1" fmla="*/ 270886 w 373249"/>
                <a:gd name="connsiteY1" fmla="*/ 850569 h 1296129"/>
                <a:gd name="connsiteX2" fmla="*/ 308144 w 373249"/>
                <a:gd name="connsiteY2" fmla="*/ 744152 h 1296129"/>
                <a:gd name="connsiteX3" fmla="*/ 314969 w 373249"/>
                <a:gd name="connsiteY3" fmla="*/ 673135 h 1296129"/>
                <a:gd name="connsiteX4" fmla="*/ 325735 w 373249"/>
                <a:gd name="connsiteY4" fmla="*/ 586278 h 1296129"/>
                <a:gd name="connsiteX5" fmla="*/ 328036 w 373249"/>
                <a:gd name="connsiteY5" fmla="*/ 511903 h 1296129"/>
                <a:gd name="connsiteX6" fmla="*/ 328036 w 373249"/>
                <a:gd name="connsiteY6" fmla="*/ 451578 h 1296129"/>
                <a:gd name="connsiteX7" fmla="*/ 331211 w 373249"/>
                <a:gd name="connsiteY7" fmla="*/ 356328 h 1296129"/>
                <a:gd name="connsiteX8" fmla="*/ 353436 w 373249"/>
                <a:gd name="connsiteY8" fmla="*/ 286478 h 1296129"/>
                <a:gd name="connsiteX9" fmla="*/ 373249 w 373249"/>
                <a:gd name="connsiteY9" fmla="*/ 131074 h 1296129"/>
                <a:gd name="connsiteX10" fmla="*/ 325624 w 373249"/>
                <a:gd name="connsiteY10" fmla="*/ 9663 h 1296129"/>
                <a:gd name="connsiteX11" fmla="*/ 202603 w 373249"/>
                <a:gd name="connsiteY11" fmla="*/ 17579 h 1296129"/>
                <a:gd name="connsiteX12" fmla="*/ 176587 w 373249"/>
                <a:gd name="connsiteY12" fmla="*/ 89598 h 1296129"/>
                <a:gd name="connsiteX13" fmla="*/ 153411 w 373249"/>
                <a:gd name="connsiteY13" fmla="*/ 184878 h 1296129"/>
                <a:gd name="connsiteX14" fmla="*/ 143886 w 373249"/>
                <a:gd name="connsiteY14" fmla="*/ 286478 h 1296129"/>
                <a:gd name="connsiteX15" fmla="*/ 125786 w 373249"/>
                <a:gd name="connsiteY15" fmla="*/ 349504 h 1296129"/>
                <a:gd name="connsiteX16" fmla="*/ 113086 w 373249"/>
                <a:gd name="connsiteY16" fmla="*/ 419353 h 1296129"/>
                <a:gd name="connsiteX17" fmla="*/ 96261 w 373249"/>
                <a:gd name="connsiteY17" fmla="*/ 508728 h 1296129"/>
                <a:gd name="connsiteX18" fmla="*/ 74036 w 373249"/>
                <a:gd name="connsiteY18" fmla="*/ 572228 h 1296129"/>
                <a:gd name="connsiteX19" fmla="*/ 58636 w 373249"/>
                <a:gd name="connsiteY19" fmla="*/ 650654 h 1296129"/>
                <a:gd name="connsiteX20" fmla="*/ 44587 w 373249"/>
                <a:gd name="connsiteY20" fmla="*/ 746379 h 1296129"/>
                <a:gd name="connsiteX21" fmla="*/ 41441 w 373249"/>
                <a:gd name="connsiteY21" fmla="*/ 837362 h 1296129"/>
                <a:gd name="connsiteX22" fmla="*/ 5203 w 373249"/>
                <a:gd name="connsiteY22" fmla="*/ 936295 h 1296129"/>
                <a:gd name="connsiteX23" fmla="*/ 11779 w 373249"/>
                <a:gd name="connsiteY23" fmla="*/ 1072053 h 1296129"/>
                <a:gd name="connsiteX24" fmla="*/ 7361 w 373249"/>
                <a:gd name="connsiteY24" fmla="*/ 1225219 h 1296129"/>
                <a:gd name="connsiteX25" fmla="*/ 66628 w 373249"/>
                <a:gd name="connsiteY25" fmla="*/ 1296129 h 1296129"/>
                <a:gd name="connsiteX26" fmla="*/ 130127 w 373249"/>
                <a:gd name="connsiteY26" fmla="*/ 1120445 h 1296129"/>
                <a:gd name="connsiteX27" fmla="*/ 216911 w 373249"/>
                <a:gd name="connsiteY27" fmla="*/ 1016728 h 1296129"/>
                <a:gd name="connsiteX28" fmla="*/ 264537 w 373249"/>
                <a:gd name="connsiteY28" fmla="*/ 939470 h 1296129"/>
                <a:gd name="connsiteX0" fmla="*/ 264537 w 373249"/>
                <a:gd name="connsiteY0" fmla="*/ 932921 h 1289580"/>
                <a:gd name="connsiteX1" fmla="*/ 270886 w 373249"/>
                <a:gd name="connsiteY1" fmla="*/ 844020 h 1289580"/>
                <a:gd name="connsiteX2" fmla="*/ 308144 w 373249"/>
                <a:gd name="connsiteY2" fmla="*/ 737603 h 1289580"/>
                <a:gd name="connsiteX3" fmla="*/ 314969 w 373249"/>
                <a:gd name="connsiteY3" fmla="*/ 666586 h 1289580"/>
                <a:gd name="connsiteX4" fmla="*/ 325735 w 373249"/>
                <a:gd name="connsiteY4" fmla="*/ 579729 h 1289580"/>
                <a:gd name="connsiteX5" fmla="*/ 328036 w 373249"/>
                <a:gd name="connsiteY5" fmla="*/ 505354 h 1289580"/>
                <a:gd name="connsiteX6" fmla="*/ 328036 w 373249"/>
                <a:gd name="connsiteY6" fmla="*/ 445029 h 1289580"/>
                <a:gd name="connsiteX7" fmla="*/ 331211 w 373249"/>
                <a:gd name="connsiteY7" fmla="*/ 349779 h 1289580"/>
                <a:gd name="connsiteX8" fmla="*/ 353436 w 373249"/>
                <a:gd name="connsiteY8" fmla="*/ 279929 h 1289580"/>
                <a:gd name="connsiteX9" fmla="*/ 373249 w 373249"/>
                <a:gd name="connsiteY9" fmla="*/ 124525 h 1289580"/>
                <a:gd name="connsiteX10" fmla="*/ 325624 w 373249"/>
                <a:gd name="connsiteY10" fmla="*/ 3114 h 1289580"/>
                <a:gd name="connsiteX11" fmla="*/ 205778 w 373249"/>
                <a:gd name="connsiteY11" fmla="*/ 23730 h 1289580"/>
                <a:gd name="connsiteX12" fmla="*/ 176587 w 373249"/>
                <a:gd name="connsiteY12" fmla="*/ 83049 h 1289580"/>
                <a:gd name="connsiteX13" fmla="*/ 153411 w 373249"/>
                <a:gd name="connsiteY13" fmla="*/ 178329 h 1289580"/>
                <a:gd name="connsiteX14" fmla="*/ 143886 w 373249"/>
                <a:gd name="connsiteY14" fmla="*/ 279929 h 1289580"/>
                <a:gd name="connsiteX15" fmla="*/ 125786 w 373249"/>
                <a:gd name="connsiteY15" fmla="*/ 342955 h 1289580"/>
                <a:gd name="connsiteX16" fmla="*/ 113086 w 373249"/>
                <a:gd name="connsiteY16" fmla="*/ 412804 h 1289580"/>
                <a:gd name="connsiteX17" fmla="*/ 96261 w 373249"/>
                <a:gd name="connsiteY17" fmla="*/ 502179 h 1289580"/>
                <a:gd name="connsiteX18" fmla="*/ 74036 w 373249"/>
                <a:gd name="connsiteY18" fmla="*/ 565679 h 1289580"/>
                <a:gd name="connsiteX19" fmla="*/ 58636 w 373249"/>
                <a:gd name="connsiteY19" fmla="*/ 644105 h 1289580"/>
                <a:gd name="connsiteX20" fmla="*/ 44587 w 373249"/>
                <a:gd name="connsiteY20" fmla="*/ 739830 h 1289580"/>
                <a:gd name="connsiteX21" fmla="*/ 41441 w 373249"/>
                <a:gd name="connsiteY21" fmla="*/ 830813 h 1289580"/>
                <a:gd name="connsiteX22" fmla="*/ 5203 w 373249"/>
                <a:gd name="connsiteY22" fmla="*/ 929746 h 1289580"/>
                <a:gd name="connsiteX23" fmla="*/ 11779 w 373249"/>
                <a:gd name="connsiteY23" fmla="*/ 1065504 h 1289580"/>
                <a:gd name="connsiteX24" fmla="*/ 7361 w 373249"/>
                <a:gd name="connsiteY24" fmla="*/ 1218670 h 1289580"/>
                <a:gd name="connsiteX25" fmla="*/ 66628 w 373249"/>
                <a:gd name="connsiteY25" fmla="*/ 1289580 h 1289580"/>
                <a:gd name="connsiteX26" fmla="*/ 130127 w 373249"/>
                <a:gd name="connsiteY26" fmla="*/ 1113896 h 1289580"/>
                <a:gd name="connsiteX27" fmla="*/ 216911 w 373249"/>
                <a:gd name="connsiteY27" fmla="*/ 1010179 h 1289580"/>
                <a:gd name="connsiteX28" fmla="*/ 264537 w 373249"/>
                <a:gd name="connsiteY28" fmla="*/ 932921 h 1289580"/>
                <a:gd name="connsiteX0" fmla="*/ 264537 w 373249"/>
                <a:gd name="connsiteY0" fmla="*/ 930378 h 1287037"/>
                <a:gd name="connsiteX1" fmla="*/ 270886 w 373249"/>
                <a:gd name="connsiteY1" fmla="*/ 841477 h 1287037"/>
                <a:gd name="connsiteX2" fmla="*/ 308144 w 373249"/>
                <a:gd name="connsiteY2" fmla="*/ 735060 h 1287037"/>
                <a:gd name="connsiteX3" fmla="*/ 314969 w 373249"/>
                <a:gd name="connsiteY3" fmla="*/ 664043 h 1287037"/>
                <a:gd name="connsiteX4" fmla="*/ 325735 w 373249"/>
                <a:gd name="connsiteY4" fmla="*/ 577186 h 1287037"/>
                <a:gd name="connsiteX5" fmla="*/ 328036 w 373249"/>
                <a:gd name="connsiteY5" fmla="*/ 502811 h 1287037"/>
                <a:gd name="connsiteX6" fmla="*/ 328036 w 373249"/>
                <a:gd name="connsiteY6" fmla="*/ 442486 h 1287037"/>
                <a:gd name="connsiteX7" fmla="*/ 331211 w 373249"/>
                <a:gd name="connsiteY7" fmla="*/ 347236 h 1287037"/>
                <a:gd name="connsiteX8" fmla="*/ 353436 w 373249"/>
                <a:gd name="connsiteY8" fmla="*/ 277386 h 1287037"/>
                <a:gd name="connsiteX9" fmla="*/ 373249 w 373249"/>
                <a:gd name="connsiteY9" fmla="*/ 121982 h 1287037"/>
                <a:gd name="connsiteX10" fmla="*/ 325624 w 373249"/>
                <a:gd name="connsiteY10" fmla="*/ 571 h 1287037"/>
                <a:gd name="connsiteX11" fmla="*/ 176587 w 373249"/>
                <a:gd name="connsiteY11" fmla="*/ 80506 h 1287037"/>
                <a:gd name="connsiteX12" fmla="*/ 153411 w 373249"/>
                <a:gd name="connsiteY12" fmla="*/ 175786 h 1287037"/>
                <a:gd name="connsiteX13" fmla="*/ 143886 w 373249"/>
                <a:gd name="connsiteY13" fmla="*/ 277386 h 1287037"/>
                <a:gd name="connsiteX14" fmla="*/ 125786 w 373249"/>
                <a:gd name="connsiteY14" fmla="*/ 340412 h 1287037"/>
                <a:gd name="connsiteX15" fmla="*/ 113086 w 373249"/>
                <a:gd name="connsiteY15" fmla="*/ 410261 h 1287037"/>
                <a:gd name="connsiteX16" fmla="*/ 96261 w 373249"/>
                <a:gd name="connsiteY16" fmla="*/ 499636 h 1287037"/>
                <a:gd name="connsiteX17" fmla="*/ 74036 w 373249"/>
                <a:gd name="connsiteY17" fmla="*/ 563136 h 1287037"/>
                <a:gd name="connsiteX18" fmla="*/ 58636 w 373249"/>
                <a:gd name="connsiteY18" fmla="*/ 641562 h 1287037"/>
                <a:gd name="connsiteX19" fmla="*/ 44587 w 373249"/>
                <a:gd name="connsiteY19" fmla="*/ 737287 h 1287037"/>
                <a:gd name="connsiteX20" fmla="*/ 41441 w 373249"/>
                <a:gd name="connsiteY20" fmla="*/ 828270 h 1287037"/>
                <a:gd name="connsiteX21" fmla="*/ 5203 w 373249"/>
                <a:gd name="connsiteY21" fmla="*/ 927203 h 1287037"/>
                <a:gd name="connsiteX22" fmla="*/ 11779 w 373249"/>
                <a:gd name="connsiteY22" fmla="*/ 1062961 h 1287037"/>
                <a:gd name="connsiteX23" fmla="*/ 7361 w 373249"/>
                <a:gd name="connsiteY23" fmla="*/ 1216127 h 1287037"/>
                <a:gd name="connsiteX24" fmla="*/ 66628 w 373249"/>
                <a:gd name="connsiteY24" fmla="*/ 1287037 h 1287037"/>
                <a:gd name="connsiteX25" fmla="*/ 130127 w 373249"/>
                <a:gd name="connsiteY25" fmla="*/ 1111353 h 1287037"/>
                <a:gd name="connsiteX26" fmla="*/ 216911 w 373249"/>
                <a:gd name="connsiteY26" fmla="*/ 1007636 h 1287037"/>
                <a:gd name="connsiteX27" fmla="*/ 264537 w 373249"/>
                <a:gd name="connsiteY27" fmla="*/ 930378 h 1287037"/>
                <a:gd name="connsiteX0" fmla="*/ 264537 w 373249"/>
                <a:gd name="connsiteY0" fmla="*/ 932133 h 1288792"/>
                <a:gd name="connsiteX1" fmla="*/ 270886 w 373249"/>
                <a:gd name="connsiteY1" fmla="*/ 843232 h 1288792"/>
                <a:gd name="connsiteX2" fmla="*/ 308144 w 373249"/>
                <a:gd name="connsiteY2" fmla="*/ 736815 h 1288792"/>
                <a:gd name="connsiteX3" fmla="*/ 314969 w 373249"/>
                <a:gd name="connsiteY3" fmla="*/ 665798 h 1288792"/>
                <a:gd name="connsiteX4" fmla="*/ 325735 w 373249"/>
                <a:gd name="connsiteY4" fmla="*/ 578941 h 1288792"/>
                <a:gd name="connsiteX5" fmla="*/ 328036 w 373249"/>
                <a:gd name="connsiteY5" fmla="*/ 504566 h 1288792"/>
                <a:gd name="connsiteX6" fmla="*/ 328036 w 373249"/>
                <a:gd name="connsiteY6" fmla="*/ 444241 h 1288792"/>
                <a:gd name="connsiteX7" fmla="*/ 331211 w 373249"/>
                <a:gd name="connsiteY7" fmla="*/ 348991 h 1288792"/>
                <a:gd name="connsiteX8" fmla="*/ 353436 w 373249"/>
                <a:gd name="connsiteY8" fmla="*/ 279141 h 1288792"/>
                <a:gd name="connsiteX9" fmla="*/ 373249 w 373249"/>
                <a:gd name="connsiteY9" fmla="*/ 123737 h 1288792"/>
                <a:gd name="connsiteX10" fmla="*/ 325624 w 373249"/>
                <a:gd name="connsiteY10" fmla="*/ 2326 h 1288792"/>
                <a:gd name="connsiteX11" fmla="*/ 176587 w 373249"/>
                <a:gd name="connsiteY11" fmla="*/ 82261 h 1288792"/>
                <a:gd name="connsiteX12" fmla="*/ 153411 w 373249"/>
                <a:gd name="connsiteY12" fmla="*/ 177541 h 1288792"/>
                <a:gd name="connsiteX13" fmla="*/ 143886 w 373249"/>
                <a:gd name="connsiteY13" fmla="*/ 279141 h 1288792"/>
                <a:gd name="connsiteX14" fmla="*/ 125786 w 373249"/>
                <a:gd name="connsiteY14" fmla="*/ 342167 h 1288792"/>
                <a:gd name="connsiteX15" fmla="*/ 113086 w 373249"/>
                <a:gd name="connsiteY15" fmla="*/ 412016 h 1288792"/>
                <a:gd name="connsiteX16" fmla="*/ 96261 w 373249"/>
                <a:gd name="connsiteY16" fmla="*/ 501391 h 1288792"/>
                <a:gd name="connsiteX17" fmla="*/ 74036 w 373249"/>
                <a:gd name="connsiteY17" fmla="*/ 564891 h 1288792"/>
                <a:gd name="connsiteX18" fmla="*/ 58636 w 373249"/>
                <a:gd name="connsiteY18" fmla="*/ 643317 h 1288792"/>
                <a:gd name="connsiteX19" fmla="*/ 44587 w 373249"/>
                <a:gd name="connsiteY19" fmla="*/ 739042 h 1288792"/>
                <a:gd name="connsiteX20" fmla="*/ 41441 w 373249"/>
                <a:gd name="connsiteY20" fmla="*/ 830025 h 1288792"/>
                <a:gd name="connsiteX21" fmla="*/ 5203 w 373249"/>
                <a:gd name="connsiteY21" fmla="*/ 928958 h 1288792"/>
                <a:gd name="connsiteX22" fmla="*/ 11779 w 373249"/>
                <a:gd name="connsiteY22" fmla="*/ 1064716 h 1288792"/>
                <a:gd name="connsiteX23" fmla="*/ 7361 w 373249"/>
                <a:gd name="connsiteY23" fmla="*/ 1217882 h 1288792"/>
                <a:gd name="connsiteX24" fmla="*/ 66628 w 373249"/>
                <a:gd name="connsiteY24" fmla="*/ 1288792 h 1288792"/>
                <a:gd name="connsiteX25" fmla="*/ 130127 w 373249"/>
                <a:gd name="connsiteY25" fmla="*/ 1113108 h 1288792"/>
                <a:gd name="connsiteX26" fmla="*/ 216911 w 373249"/>
                <a:gd name="connsiteY26" fmla="*/ 1009391 h 1288792"/>
                <a:gd name="connsiteX27" fmla="*/ 264537 w 373249"/>
                <a:gd name="connsiteY27" fmla="*/ 932133 h 1288792"/>
                <a:gd name="connsiteX0" fmla="*/ 264537 w 373249"/>
                <a:gd name="connsiteY0" fmla="*/ 921357 h 1278016"/>
                <a:gd name="connsiteX1" fmla="*/ 270886 w 373249"/>
                <a:gd name="connsiteY1" fmla="*/ 832456 h 1278016"/>
                <a:gd name="connsiteX2" fmla="*/ 308144 w 373249"/>
                <a:gd name="connsiteY2" fmla="*/ 726039 h 1278016"/>
                <a:gd name="connsiteX3" fmla="*/ 314969 w 373249"/>
                <a:gd name="connsiteY3" fmla="*/ 655022 h 1278016"/>
                <a:gd name="connsiteX4" fmla="*/ 325735 w 373249"/>
                <a:gd name="connsiteY4" fmla="*/ 568165 h 1278016"/>
                <a:gd name="connsiteX5" fmla="*/ 328036 w 373249"/>
                <a:gd name="connsiteY5" fmla="*/ 493790 h 1278016"/>
                <a:gd name="connsiteX6" fmla="*/ 328036 w 373249"/>
                <a:gd name="connsiteY6" fmla="*/ 433465 h 1278016"/>
                <a:gd name="connsiteX7" fmla="*/ 331211 w 373249"/>
                <a:gd name="connsiteY7" fmla="*/ 338215 h 1278016"/>
                <a:gd name="connsiteX8" fmla="*/ 353436 w 373249"/>
                <a:gd name="connsiteY8" fmla="*/ 268365 h 1278016"/>
                <a:gd name="connsiteX9" fmla="*/ 373249 w 373249"/>
                <a:gd name="connsiteY9" fmla="*/ 112961 h 1278016"/>
                <a:gd name="connsiteX10" fmla="*/ 316099 w 373249"/>
                <a:gd name="connsiteY10" fmla="*/ 4250 h 1278016"/>
                <a:gd name="connsiteX11" fmla="*/ 176587 w 373249"/>
                <a:gd name="connsiteY11" fmla="*/ 71485 h 1278016"/>
                <a:gd name="connsiteX12" fmla="*/ 153411 w 373249"/>
                <a:gd name="connsiteY12" fmla="*/ 166765 h 1278016"/>
                <a:gd name="connsiteX13" fmla="*/ 143886 w 373249"/>
                <a:gd name="connsiteY13" fmla="*/ 268365 h 1278016"/>
                <a:gd name="connsiteX14" fmla="*/ 125786 w 373249"/>
                <a:gd name="connsiteY14" fmla="*/ 331391 h 1278016"/>
                <a:gd name="connsiteX15" fmla="*/ 113086 w 373249"/>
                <a:gd name="connsiteY15" fmla="*/ 401240 h 1278016"/>
                <a:gd name="connsiteX16" fmla="*/ 96261 w 373249"/>
                <a:gd name="connsiteY16" fmla="*/ 490615 h 1278016"/>
                <a:gd name="connsiteX17" fmla="*/ 74036 w 373249"/>
                <a:gd name="connsiteY17" fmla="*/ 554115 h 1278016"/>
                <a:gd name="connsiteX18" fmla="*/ 58636 w 373249"/>
                <a:gd name="connsiteY18" fmla="*/ 632541 h 1278016"/>
                <a:gd name="connsiteX19" fmla="*/ 44587 w 373249"/>
                <a:gd name="connsiteY19" fmla="*/ 728266 h 1278016"/>
                <a:gd name="connsiteX20" fmla="*/ 41441 w 373249"/>
                <a:gd name="connsiteY20" fmla="*/ 819249 h 1278016"/>
                <a:gd name="connsiteX21" fmla="*/ 5203 w 373249"/>
                <a:gd name="connsiteY21" fmla="*/ 918182 h 1278016"/>
                <a:gd name="connsiteX22" fmla="*/ 11779 w 373249"/>
                <a:gd name="connsiteY22" fmla="*/ 1053940 h 1278016"/>
                <a:gd name="connsiteX23" fmla="*/ 7361 w 373249"/>
                <a:gd name="connsiteY23" fmla="*/ 1207106 h 1278016"/>
                <a:gd name="connsiteX24" fmla="*/ 66628 w 373249"/>
                <a:gd name="connsiteY24" fmla="*/ 1278016 h 1278016"/>
                <a:gd name="connsiteX25" fmla="*/ 130127 w 373249"/>
                <a:gd name="connsiteY25" fmla="*/ 1102332 h 1278016"/>
                <a:gd name="connsiteX26" fmla="*/ 216911 w 373249"/>
                <a:gd name="connsiteY26" fmla="*/ 998615 h 1278016"/>
                <a:gd name="connsiteX27" fmla="*/ 264537 w 373249"/>
                <a:gd name="connsiteY27" fmla="*/ 921357 h 1278016"/>
                <a:gd name="connsiteX0" fmla="*/ 264537 w 373249"/>
                <a:gd name="connsiteY0" fmla="*/ 925998 h 1282657"/>
                <a:gd name="connsiteX1" fmla="*/ 270886 w 373249"/>
                <a:gd name="connsiteY1" fmla="*/ 837097 h 1282657"/>
                <a:gd name="connsiteX2" fmla="*/ 308144 w 373249"/>
                <a:gd name="connsiteY2" fmla="*/ 730680 h 1282657"/>
                <a:gd name="connsiteX3" fmla="*/ 314969 w 373249"/>
                <a:gd name="connsiteY3" fmla="*/ 659663 h 1282657"/>
                <a:gd name="connsiteX4" fmla="*/ 325735 w 373249"/>
                <a:gd name="connsiteY4" fmla="*/ 572806 h 1282657"/>
                <a:gd name="connsiteX5" fmla="*/ 328036 w 373249"/>
                <a:gd name="connsiteY5" fmla="*/ 498431 h 1282657"/>
                <a:gd name="connsiteX6" fmla="*/ 328036 w 373249"/>
                <a:gd name="connsiteY6" fmla="*/ 438106 h 1282657"/>
                <a:gd name="connsiteX7" fmla="*/ 331211 w 373249"/>
                <a:gd name="connsiteY7" fmla="*/ 342856 h 1282657"/>
                <a:gd name="connsiteX8" fmla="*/ 353436 w 373249"/>
                <a:gd name="connsiteY8" fmla="*/ 273006 h 1282657"/>
                <a:gd name="connsiteX9" fmla="*/ 373249 w 373249"/>
                <a:gd name="connsiteY9" fmla="*/ 117602 h 1282657"/>
                <a:gd name="connsiteX10" fmla="*/ 316099 w 373249"/>
                <a:gd name="connsiteY10" fmla="*/ 8891 h 1282657"/>
                <a:gd name="connsiteX11" fmla="*/ 195637 w 373249"/>
                <a:gd name="connsiteY11" fmla="*/ 60251 h 1282657"/>
                <a:gd name="connsiteX12" fmla="*/ 153411 w 373249"/>
                <a:gd name="connsiteY12" fmla="*/ 171406 h 1282657"/>
                <a:gd name="connsiteX13" fmla="*/ 143886 w 373249"/>
                <a:gd name="connsiteY13" fmla="*/ 273006 h 1282657"/>
                <a:gd name="connsiteX14" fmla="*/ 125786 w 373249"/>
                <a:gd name="connsiteY14" fmla="*/ 336032 h 1282657"/>
                <a:gd name="connsiteX15" fmla="*/ 113086 w 373249"/>
                <a:gd name="connsiteY15" fmla="*/ 405881 h 1282657"/>
                <a:gd name="connsiteX16" fmla="*/ 96261 w 373249"/>
                <a:gd name="connsiteY16" fmla="*/ 495256 h 1282657"/>
                <a:gd name="connsiteX17" fmla="*/ 74036 w 373249"/>
                <a:gd name="connsiteY17" fmla="*/ 558756 h 1282657"/>
                <a:gd name="connsiteX18" fmla="*/ 58636 w 373249"/>
                <a:gd name="connsiteY18" fmla="*/ 637182 h 1282657"/>
                <a:gd name="connsiteX19" fmla="*/ 44587 w 373249"/>
                <a:gd name="connsiteY19" fmla="*/ 732907 h 1282657"/>
                <a:gd name="connsiteX20" fmla="*/ 41441 w 373249"/>
                <a:gd name="connsiteY20" fmla="*/ 823890 h 1282657"/>
                <a:gd name="connsiteX21" fmla="*/ 5203 w 373249"/>
                <a:gd name="connsiteY21" fmla="*/ 922823 h 1282657"/>
                <a:gd name="connsiteX22" fmla="*/ 11779 w 373249"/>
                <a:gd name="connsiteY22" fmla="*/ 1058581 h 1282657"/>
                <a:gd name="connsiteX23" fmla="*/ 7361 w 373249"/>
                <a:gd name="connsiteY23" fmla="*/ 1211747 h 1282657"/>
                <a:gd name="connsiteX24" fmla="*/ 66628 w 373249"/>
                <a:gd name="connsiteY24" fmla="*/ 1282657 h 1282657"/>
                <a:gd name="connsiteX25" fmla="*/ 130127 w 373249"/>
                <a:gd name="connsiteY25" fmla="*/ 1106973 h 1282657"/>
                <a:gd name="connsiteX26" fmla="*/ 216911 w 373249"/>
                <a:gd name="connsiteY26" fmla="*/ 1003256 h 1282657"/>
                <a:gd name="connsiteX27" fmla="*/ 264537 w 373249"/>
                <a:gd name="connsiteY27" fmla="*/ 925998 h 1282657"/>
                <a:gd name="connsiteX0" fmla="*/ 264537 w 373249"/>
                <a:gd name="connsiteY0" fmla="*/ 934770 h 1291429"/>
                <a:gd name="connsiteX1" fmla="*/ 270886 w 373249"/>
                <a:gd name="connsiteY1" fmla="*/ 845869 h 1291429"/>
                <a:gd name="connsiteX2" fmla="*/ 308144 w 373249"/>
                <a:gd name="connsiteY2" fmla="*/ 739452 h 1291429"/>
                <a:gd name="connsiteX3" fmla="*/ 314969 w 373249"/>
                <a:gd name="connsiteY3" fmla="*/ 668435 h 1291429"/>
                <a:gd name="connsiteX4" fmla="*/ 325735 w 373249"/>
                <a:gd name="connsiteY4" fmla="*/ 581578 h 1291429"/>
                <a:gd name="connsiteX5" fmla="*/ 328036 w 373249"/>
                <a:gd name="connsiteY5" fmla="*/ 507203 h 1291429"/>
                <a:gd name="connsiteX6" fmla="*/ 328036 w 373249"/>
                <a:gd name="connsiteY6" fmla="*/ 446878 h 1291429"/>
                <a:gd name="connsiteX7" fmla="*/ 331211 w 373249"/>
                <a:gd name="connsiteY7" fmla="*/ 351628 h 1291429"/>
                <a:gd name="connsiteX8" fmla="*/ 353436 w 373249"/>
                <a:gd name="connsiteY8" fmla="*/ 281778 h 1291429"/>
                <a:gd name="connsiteX9" fmla="*/ 373249 w 373249"/>
                <a:gd name="connsiteY9" fmla="*/ 126374 h 1291429"/>
                <a:gd name="connsiteX10" fmla="*/ 316099 w 373249"/>
                <a:gd name="connsiteY10" fmla="*/ 4963 h 1291429"/>
                <a:gd name="connsiteX11" fmla="*/ 195637 w 373249"/>
                <a:gd name="connsiteY11" fmla="*/ 69023 h 1291429"/>
                <a:gd name="connsiteX12" fmla="*/ 153411 w 373249"/>
                <a:gd name="connsiteY12" fmla="*/ 180178 h 1291429"/>
                <a:gd name="connsiteX13" fmla="*/ 143886 w 373249"/>
                <a:gd name="connsiteY13" fmla="*/ 281778 h 1291429"/>
                <a:gd name="connsiteX14" fmla="*/ 125786 w 373249"/>
                <a:gd name="connsiteY14" fmla="*/ 344804 h 1291429"/>
                <a:gd name="connsiteX15" fmla="*/ 113086 w 373249"/>
                <a:gd name="connsiteY15" fmla="*/ 414653 h 1291429"/>
                <a:gd name="connsiteX16" fmla="*/ 96261 w 373249"/>
                <a:gd name="connsiteY16" fmla="*/ 504028 h 1291429"/>
                <a:gd name="connsiteX17" fmla="*/ 74036 w 373249"/>
                <a:gd name="connsiteY17" fmla="*/ 567528 h 1291429"/>
                <a:gd name="connsiteX18" fmla="*/ 58636 w 373249"/>
                <a:gd name="connsiteY18" fmla="*/ 645954 h 1291429"/>
                <a:gd name="connsiteX19" fmla="*/ 44587 w 373249"/>
                <a:gd name="connsiteY19" fmla="*/ 741679 h 1291429"/>
                <a:gd name="connsiteX20" fmla="*/ 41441 w 373249"/>
                <a:gd name="connsiteY20" fmla="*/ 832662 h 1291429"/>
                <a:gd name="connsiteX21" fmla="*/ 5203 w 373249"/>
                <a:gd name="connsiteY21" fmla="*/ 931595 h 1291429"/>
                <a:gd name="connsiteX22" fmla="*/ 11779 w 373249"/>
                <a:gd name="connsiteY22" fmla="*/ 1067353 h 1291429"/>
                <a:gd name="connsiteX23" fmla="*/ 7361 w 373249"/>
                <a:gd name="connsiteY23" fmla="*/ 1220519 h 1291429"/>
                <a:gd name="connsiteX24" fmla="*/ 66628 w 373249"/>
                <a:gd name="connsiteY24" fmla="*/ 1291429 h 1291429"/>
                <a:gd name="connsiteX25" fmla="*/ 130127 w 373249"/>
                <a:gd name="connsiteY25" fmla="*/ 1115745 h 1291429"/>
                <a:gd name="connsiteX26" fmla="*/ 216911 w 373249"/>
                <a:gd name="connsiteY26" fmla="*/ 1012028 h 1291429"/>
                <a:gd name="connsiteX27" fmla="*/ 264537 w 373249"/>
                <a:gd name="connsiteY27" fmla="*/ 934770 h 1291429"/>
                <a:gd name="connsiteX0" fmla="*/ 264537 w 373249"/>
                <a:gd name="connsiteY0" fmla="*/ 934770 h 1291429"/>
                <a:gd name="connsiteX1" fmla="*/ 270886 w 373249"/>
                <a:gd name="connsiteY1" fmla="*/ 845869 h 1291429"/>
                <a:gd name="connsiteX2" fmla="*/ 308144 w 373249"/>
                <a:gd name="connsiteY2" fmla="*/ 739452 h 1291429"/>
                <a:gd name="connsiteX3" fmla="*/ 314969 w 373249"/>
                <a:gd name="connsiteY3" fmla="*/ 668435 h 1291429"/>
                <a:gd name="connsiteX4" fmla="*/ 325735 w 373249"/>
                <a:gd name="connsiteY4" fmla="*/ 581578 h 1291429"/>
                <a:gd name="connsiteX5" fmla="*/ 328036 w 373249"/>
                <a:gd name="connsiteY5" fmla="*/ 507203 h 1291429"/>
                <a:gd name="connsiteX6" fmla="*/ 328036 w 373249"/>
                <a:gd name="connsiteY6" fmla="*/ 446878 h 1291429"/>
                <a:gd name="connsiteX7" fmla="*/ 331211 w 373249"/>
                <a:gd name="connsiteY7" fmla="*/ 351628 h 1291429"/>
                <a:gd name="connsiteX8" fmla="*/ 359786 w 373249"/>
                <a:gd name="connsiteY8" fmla="*/ 237328 h 1291429"/>
                <a:gd name="connsiteX9" fmla="*/ 373249 w 373249"/>
                <a:gd name="connsiteY9" fmla="*/ 126374 h 1291429"/>
                <a:gd name="connsiteX10" fmla="*/ 316099 w 373249"/>
                <a:gd name="connsiteY10" fmla="*/ 4963 h 1291429"/>
                <a:gd name="connsiteX11" fmla="*/ 195637 w 373249"/>
                <a:gd name="connsiteY11" fmla="*/ 69023 h 1291429"/>
                <a:gd name="connsiteX12" fmla="*/ 153411 w 373249"/>
                <a:gd name="connsiteY12" fmla="*/ 180178 h 1291429"/>
                <a:gd name="connsiteX13" fmla="*/ 143886 w 373249"/>
                <a:gd name="connsiteY13" fmla="*/ 281778 h 1291429"/>
                <a:gd name="connsiteX14" fmla="*/ 125786 w 373249"/>
                <a:gd name="connsiteY14" fmla="*/ 344804 h 1291429"/>
                <a:gd name="connsiteX15" fmla="*/ 113086 w 373249"/>
                <a:gd name="connsiteY15" fmla="*/ 414653 h 1291429"/>
                <a:gd name="connsiteX16" fmla="*/ 96261 w 373249"/>
                <a:gd name="connsiteY16" fmla="*/ 504028 h 1291429"/>
                <a:gd name="connsiteX17" fmla="*/ 74036 w 373249"/>
                <a:gd name="connsiteY17" fmla="*/ 567528 h 1291429"/>
                <a:gd name="connsiteX18" fmla="*/ 58636 w 373249"/>
                <a:gd name="connsiteY18" fmla="*/ 645954 h 1291429"/>
                <a:gd name="connsiteX19" fmla="*/ 44587 w 373249"/>
                <a:gd name="connsiteY19" fmla="*/ 741679 h 1291429"/>
                <a:gd name="connsiteX20" fmla="*/ 41441 w 373249"/>
                <a:gd name="connsiteY20" fmla="*/ 832662 h 1291429"/>
                <a:gd name="connsiteX21" fmla="*/ 5203 w 373249"/>
                <a:gd name="connsiteY21" fmla="*/ 931595 h 1291429"/>
                <a:gd name="connsiteX22" fmla="*/ 11779 w 373249"/>
                <a:gd name="connsiteY22" fmla="*/ 1067353 h 1291429"/>
                <a:gd name="connsiteX23" fmla="*/ 7361 w 373249"/>
                <a:gd name="connsiteY23" fmla="*/ 1220519 h 1291429"/>
                <a:gd name="connsiteX24" fmla="*/ 66628 w 373249"/>
                <a:gd name="connsiteY24" fmla="*/ 1291429 h 1291429"/>
                <a:gd name="connsiteX25" fmla="*/ 130127 w 373249"/>
                <a:gd name="connsiteY25" fmla="*/ 1115745 h 1291429"/>
                <a:gd name="connsiteX26" fmla="*/ 216911 w 373249"/>
                <a:gd name="connsiteY26" fmla="*/ 1012028 h 1291429"/>
                <a:gd name="connsiteX27" fmla="*/ 264537 w 373249"/>
                <a:gd name="connsiteY27" fmla="*/ 934770 h 129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73249" h="1291429">
                  <a:moveTo>
                    <a:pt x="264537" y="934770"/>
                  </a:moveTo>
                  <a:cubicBezTo>
                    <a:pt x="276531" y="885381"/>
                    <a:pt x="271592" y="882558"/>
                    <a:pt x="270886" y="845869"/>
                  </a:cubicBezTo>
                  <a:cubicBezTo>
                    <a:pt x="272016" y="801930"/>
                    <a:pt x="307014" y="783391"/>
                    <a:pt x="308144" y="739452"/>
                  </a:cubicBezTo>
                  <a:lnTo>
                    <a:pt x="314969" y="668435"/>
                  </a:lnTo>
                  <a:cubicBezTo>
                    <a:pt x="315736" y="648302"/>
                    <a:pt x="324968" y="601711"/>
                    <a:pt x="325735" y="581578"/>
                  </a:cubicBezTo>
                  <a:lnTo>
                    <a:pt x="328036" y="507203"/>
                  </a:lnTo>
                  <a:lnTo>
                    <a:pt x="328036" y="446878"/>
                  </a:lnTo>
                  <a:lnTo>
                    <a:pt x="331211" y="351628"/>
                  </a:lnTo>
                  <a:lnTo>
                    <a:pt x="359786" y="237328"/>
                  </a:lnTo>
                  <a:lnTo>
                    <a:pt x="373249" y="126374"/>
                  </a:lnTo>
                  <a:cubicBezTo>
                    <a:pt x="365439" y="78122"/>
                    <a:pt x="373115" y="30229"/>
                    <a:pt x="316099" y="4963"/>
                  </a:cubicBezTo>
                  <a:cubicBezTo>
                    <a:pt x="283322" y="-1950"/>
                    <a:pt x="240214" y="-14154"/>
                    <a:pt x="195637" y="69023"/>
                  </a:cubicBezTo>
                  <a:cubicBezTo>
                    <a:pt x="173970" y="122132"/>
                    <a:pt x="160078" y="142068"/>
                    <a:pt x="153411" y="180178"/>
                  </a:cubicBezTo>
                  <a:lnTo>
                    <a:pt x="143886" y="281778"/>
                  </a:lnTo>
                  <a:lnTo>
                    <a:pt x="125786" y="344804"/>
                  </a:lnTo>
                  <a:lnTo>
                    <a:pt x="113086" y="414653"/>
                  </a:lnTo>
                  <a:lnTo>
                    <a:pt x="96261" y="504028"/>
                  </a:lnTo>
                  <a:lnTo>
                    <a:pt x="74036" y="567528"/>
                  </a:lnTo>
                  <a:lnTo>
                    <a:pt x="58636" y="645954"/>
                  </a:lnTo>
                  <a:lnTo>
                    <a:pt x="44587" y="741679"/>
                  </a:lnTo>
                  <a:lnTo>
                    <a:pt x="41441" y="832662"/>
                  </a:lnTo>
                  <a:lnTo>
                    <a:pt x="5203" y="931595"/>
                  </a:lnTo>
                  <a:cubicBezTo>
                    <a:pt x="7395" y="976848"/>
                    <a:pt x="-11579" y="1000933"/>
                    <a:pt x="11779" y="1067353"/>
                  </a:cubicBezTo>
                  <a:cubicBezTo>
                    <a:pt x="37179" y="1092753"/>
                    <a:pt x="-1780" y="1183173"/>
                    <a:pt x="7361" y="1220519"/>
                  </a:cubicBezTo>
                  <a:cubicBezTo>
                    <a:pt x="16502" y="1257865"/>
                    <a:pt x="44403" y="1273437"/>
                    <a:pt x="66628" y="1291429"/>
                  </a:cubicBezTo>
                  <a:cubicBezTo>
                    <a:pt x="110373" y="1263560"/>
                    <a:pt x="125540" y="1227223"/>
                    <a:pt x="130127" y="1115745"/>
                  </a:cubicBezTo>
                  <a:cubicBezTo>
                    <a:pt x="169638" y="1046248"/>
                    <a:pt x="190100" y="1037075"/>
                    <a:pt x="216911" y="1012028"/>
                  </a:cubicBezTo>
                  <a:cubicBezTo>
                    <a:pt x="232786" y="986275"/>
                    <a:pt x="240196" y="977456"/>
                    <a:pt x="264537" y="934770"/>
                  </a:cubicBezTo>
                  <a:close/>
                </a:path>
              </a:pathLst>
            </a:custGeom>
            <a:solidFill>
              <a:schemeClr val="bg2"/>
            </a:solidFill>
            <a:ln w="63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rot="16611715">
              <a:off x="1041457" y="2475237"/>
              <a:ext cx="564828" cy="215444"/>
            </a:xfrm>
            <a:prstGeom prst="rect">
              <a:avLst/>
            </a:prstGeom>
            <a:noFill/>
          </p:spPr>
          <p:txBody>
            <a:bodyPr wrap="none" rtlCol="0">
              <a:spAutoFit/>
            </a:bodyPr>
            <a:lstStyle/>
            <a:p>
              <a:r>
                <a:rPr lang="en-US" sz="800"/>
                <a:t>Tyee Fm</a:t>
              </a:r>
            </a:p>
          </p:txBody>
        </p:sp>
      </p:grpSp>
      <p:grpSp>
        <p:nvGrpSpPr>
          <p:cNvPr id="133" name="Group 132"/>
          <p:cNvGrpSpPr/>
          <p:nvPr/>
        </p:nvGrpSpPr>
        <p:grpSpPr>
          <a:xfrm>
            <a:off x="1139893" y="2913591"/>
            <a:ext cx="688908" cy="1093260"/>
            <a:chOff x="1139893" y="2913591"/>
            <a:chExt cx="688908" cy="1093260"/>
          </a:xfrm>
        </p:grpSpPr>
        <p:grpSp>
          <p:nvGrpSpPr>
            <p:cNvPr id="134" name="Group 133"/>
            <p:cNvGrpSpPr/>
            <p:nvPr/>
          </p:nvGrpSpPr>
          <p:grpSpPr>
            <a:xfrm>
              <a:off x="1268607" y="2913591"/>
              <a:ext cx="560194" cy="1093260"/>
              <a:chOff x="1268607" y="2913591"/>
              <a:chExt cx="560194" cy="1093260"/>
            </a:xfrm>
          </p:grpSpPr>
          <p:grpSp>
            <p:nvGrpSpPr>
              <p:cNvPr id="139" name="Group 138"/>
              <p:cNvGrpSpPr/>
              <p:nvPr/>
            </p:nvGrpSpPr>
            <p:grpSpPr>
              <a:xfrm>
                <a:off x="1268607" y="2913591"/>
                <a:ext cx="560194" cy="1027641"/>
                <a:chOff x="1268607" y="2913591"/>
                <a:chExt cx="560194" cy="1027641"/>
              </a:xfrm>
            </p:grpSpPr>
            <p:sp>
              <p:nvSpPr>
                <p:cNvPr id="142" name="Freeform 141"/>
                <p:cNvSpPr/>
                <p:nvPr/>
              </p:nvSpPr>
              <p:spPr>
                <a:xfrm>
                  <a:off x="1268607" y="2913591"/>
                  <a:ext cx="560194" cy="1027641"/>
                </a:xfrm>
                <a:custGeom>
                  <a:avLst/>
                  <a:gdLst>
                    <a:gd name="connsiteX0" fmla="*/ 245533 w 245533"/>
                    <a:gd name="connsiteY0" fmla="*/ 427566 h 427566"/>
                    <a:gd name="connsiteX1" fmla="*/ 143933 w 245533"/>
                    <a:gd name="connsiteY1" fmla="*/ 334433 h 427566"/>
                    <a:gd name="connsiteX2" fmla="*/ 105833 w 245533"/>
                    <a:gd name="connsiteY2" fmla="*/ 254000 h 427566"/>
                    <a:gd name="connsiteX3" fmla="*/ 101600 w 245533"/>
                    <a:gd name="connsiteY3" fmla="*/ 143933 h 427566"/>
                    <a:gd name="connsiteX4" fmla="*/ 46566 w 245533"/>
                    <a:gd name="connsiteY4" fmla="*/ 46566 h 427566"/>
                    <a:gd name="connsiteX5" fmla="*/ 0 w 245533"/>
                    <a:gd name="connsiteY5" fmla="*/ 0 h 427566"/>
                    <a:gd name="connsiteX0" fmla="*/ 334433 w 334433"/>
                    <a:gd name="connsiteY0" fmla="*/ 637116 h 637116"/>
                    <a:gd name="connsiteX1" fmla="*/ 232833 w 334433"/>
                    <a:gd name="connsiteY1" fmla="*/ 543983 h 637116"/>
                    <a:gd name="connsiteX2" fmla="*/ 194733 w 334433"/>
                    <a:gd name="connsiteY2" fmla="*/ 463550 h 637116"/>
                    <a:gd name="connsiteX3" fmla="*/ 190500 w 334433"/>
                    <a:gd name="connsiteY3" fmla="*/ 353483 h 637116"/>
                    <a:gd name="connsiteX4" fmla="*/ 135466 w 334433"/>
                    <a:gd name="connsiteY4" fmla="*/ 256116 h 637116"/>
                    <a:gd name="connsiteX5" fmla="*/ 0 w 334433"/>
                    <a:gd name="connsiteY5" fmla="*/ 0 h 637116"/>
                    <a:gd name="connsiteX0" fmla="*/ 334433 w 334433"/>
                    <a:gd name="connsiteY0" fmla="*/ 637116 h 637116"/>
                    <a:gd name="connsiteX1" fmla="*/ 232833 w 334433"/>
                    <a:gd name="connsiteY1" fmla="*/ 543983 h 637116"/>
                    <a:gd name="connsiteX2" fmla="*/ 194733 w 334433"/>
                    <a:gd name="connsiteY2" fmla="*/ 463550 h 637116"/>
                    <a:gd name="connsiteX3" fmla="*/ 190500 w 334433"/>
                    <a:gd name="connsiteY3" fmla="*/ 353483 h 637116"/>
                    <a:gd name="connsiteX4" fmla="*/ 135466 w 334433"/>
                    <a:gd name="connsiteY4" fmla="*/ 256116 h 637116"/>
                    <a:gd name="connsiteX5" fmla="*/ 0 w 334433"/>
                    <a:gd name="connsiteY5" fmla="*/ 0 h 637116"/>
                    <a:gd name="connsiteX0" fmla="*/ 369358 w 369358"/>
                    <a:gd name="connsiteY0" fmla="*/ 694266 h 694266"/>
                    <a:gd name="connsiteX1" fmla="*/ 267758 w 369358"/>
                    <a:gd name="connsiteY1" fmla="*/ 601133 h 694266"/>
                    <a:gd name="connsiteX2" fmla="*/ 229658 w 369358"/>
                    <a:gd name="connsiteY2" fmla="*/ 520700 h 694266"/>
                    <a:gd name="connsiteX3" fmla="*/ 225425 w 369358"/>
                    <a:gd name="connsiteY3" fmla="*/ 410633 h 694266"/>
                    <a:gd name="connsiteX4" fmla="*/ 170391 w 369358"/>
                    <a:gd name="connsiteY4" fmla="*/ 313266 h 694266"/>
                    <a:gd name="connsiteX5" fmla="*/ 0 w 369358"/>
                    <a:gd name="connsiteY5" fmla="*/ 0 h 694266"/>
                    <a:gd name="connsiteX0" fmla="*/ 369393 w 369393"/>
                    <a:gd name="connsiteY0" fmla="*/ 694266 h 694266"/>
                    <a:gd name="connsiteX1" fmla="*/ 267793 w 369393"/>
                    <a:gd name="connsiteY1" fmla="*/ 601133 h 694266"/>
                    <a:gd name="connsiteX2" fmla="*/ 229693 w 369393"/>
                    <a:gd name="connsiteY2" fmla="*/ 520700 h 694266"/>
                    <a:gd name="connsiteX3" fmla="*/ 225460 w 369393"/>
                    <a:gd name="connsiteY3" fmla="*/ 410633 h 694266"/>
                    <a:gd name="connsiteX4" fmla="*/ 170426 w 369393"/>
                    <a:gd name="connsiteY4" fmla="*/ 313266 h 694266"/>
                    <a:gd name="connsiteX5" fmla="*/ 35 w 369393"/>
                    <a:gd name="connsiteY5" fmla="*/ 0 h 694266"/>
                    <a:gd name="connsiteX0" fmla="*/ 369404 w 369404"/>
                    <a:gd name="connsiteY0" fmla="*/ 694266 h 694266"/>
                    <a:gd name="connsiteX1" fmla="*/ 267804 w 369404"/>
                    <a:gd name="connsiteY1" fmla="*/ 601133 h 694266"/>
                    <a:gd name="connsiteX2" fmla="*/ 229704 w 369404"/>
                    <a:gd name="connsiteY2" fmla="*/ 520700 h 694266"/>
                    <a:gd name="connsiteX3" fmla="*/ 225471 w 369404"/>
                    <a:gd name="connsiteY3" fmla="*/ 410633 h 694266"/>
                    <a:gd name="connsiteX4" fmla="*/ 138687 w 369404"/>
                    <a:gd name="connsiteY4" fmla="*/ 268816 h 694266"/>
                    <a:gd name="connsiteX5" fmla="*/ 46 w 369404"/>
                    <a:gd name="connsiteY5" fmla="*/ 0 h 694266"/>
                    <a:gd name="connsiteX0" fmla="*/ 369448 w 369448"/>
                    <a:gd name="connsiteY0" fmla="*/ 694266 h 694266"/>
                    <a:gd name="connsiteX1" fmla="*/ 267848 w 369448"/>
                    <a:gd name="connsiteY1" fmla="*/ 601133 h 694266"/>
                    <a:gd name="connsiteX2" fmla="*/ 229748 w 369448"/>
                    <a:gd name="connsiteY2" fmla="*/ 520700 h 694266"/>
                    <a:gd name="connsiteX3" fmla="*/ 225515 w 369448"/>
                    <a:gd name="connsiteY3" fmla="*/ 410633 h 694266"/>
                    <a:gd name="connsiteX4" fmla="*/ 138731 w 369448"/>
                    <a:gd name="connsiteY4" fmla="*/ 268816 h 694266"/>
                    <a:gd name="connsiteX5" fmla="*/ 90 w 369448"/>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25498 w 369431"/>
                    <a:gd name="connsiteY3" fmla="*/ 410633 h 694266"/>
                    <a:gd name="connsiteX4" fmla="*/ 151414 w 369431"/>
                    <a:gd name="connsiteY4" fmla="*/ 278341 h 694266"/>
                    <a:gd name="connsiteX5" fmla="*/ 73 w 369431"/>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25498 w 369431"/>
                    <a:gd name="connsiteY3" fmla="*/ 410633 h 694266"/>
                    <a:gd name="connsiteX4" fmla="*/ 151414 w 369431"/>
                    <a:gd name="connsiteY4" fmla="*/ 278341 h 694266"/>
                    <a:gd name="connsiteX5" fmla="*/ 73 w 369431"/>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15973 w 369431"/>
                    <a:gd name="connsiteY3" fmla="*/ 397933 h 694266"/>
                    <a:gd name="connsiteX4" fmla="*/ 151414 w 369431"/>
                    <a:gd name="connsiteY4" fmla="*/ 278341 h 694266"/>
                    <a:gd name="connsiteX5" fmla="*/ 73 w 369431"/>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15973 w 369431"/>
                    <a:gd name="connsiteY3" fmla="*/ 397933 h 694266"/>
                    <a:gd name="connsiteX4" fmla="*/ 151414 w 369431"/>
                    <a:gd name="connsiteY4" fmla="*/ 278341 h 694266"/>
                    <a:gd name="connsiteX5" fmla="*/ 73 w 369431"/>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15973 w 369431"/>
                    <a:gd name="connsiteY3" fmla="*/ 397933 h 694266"/>
                    <a:gd name="connsiteX4" fmla="*/ 151414 w 369431"/>
                    <a:gd name="connsiteY4" fmla="*/ 278341 h 694266"/>
                    <a:gd name="connsiteX5" fmla="*/ 73 w 369431"/>
                    <a:gd name="connsiteY5" fmla="*/ 0 h 694266"/>
                    <a:gd name="connsiteX0" fmla="*/ 588506 w 588506"/>
                    <a:gd name="connsiteY0" fmla="*/ 999066 h 999066"/>
                    <a:gd name="connsiteX1" fmla="*/ 267831 w 588506"/>
                    <a:gd name="connsiteY1" fmla="*/ 601133 h 999066"/>
                    <a:gd name="connsiteX2" fmla="*/ 229731 w 588506"/>
                    <a:gd name="connsiteY2" fmla="*/ 520700 h 999066"/>
                    <a:gd name="connsiteX3" fmla="*/ 215973 w 588506"/>
                    <a:gd name="connsiteY3" fmla="*/ 397933 h 999066"/>
                    <a:gd name="connsiteX4" fmla="*/ 151414 w 588506"/>
                    <a:gd name="connsiteY4" fmla="*/ 278341 h 999066"/>
                    <a:gd name="connsiteX5" fmla="*/ 73 w 588506"/>
                    <a:gd name="connsiteY5" fmla="*/ 0 h 999066"/>
                    <a:gd name="connsiteX0" fmla="*/ 588506 w 588506"/>
                    <a:gd name="connsiteY0" fmla="*/ 999066 h 999066"/>
                    <a:gd name="connsiteX1" fmla="*/ 267831 w 588506"/>
                    <a:gd name="connsiteY1" fmla="*/ 601133 h 999066"/>
                    <a:gd name="connsiteX2" fmla="*/ 229731 w 588506"/>
                    <a:gd name="connsiteY2" fmla="*/ 520700 h 999066"/>
                    <a:gd name="connsiteX3" fmla="*/ 215973 w 588506"/>
                    <a:gd name="connsiteY3" fmla="*/ 397933 h 999066"/>
                    <a:gd name="connsiteX4" fmla="*/ 151414 w 588506"/>
                    <a:gd name="connsiteY4" fmla="*/ 278341 h 999066"/>
                    <a:gd name="connsiteX5" fmla="*/ 73 w 588506"/>
                    <a:gd name="connsiteY5" fmla="*/ 0 h 999066"/>
                    <a:gd name="connsiteX0" fmla="*/ 588506 w 588506"/>
                    <a:gd name="connsiteY0" fmla="*/ 999066 h 999066"/>
                    <a:gd name="connsiteX1" fmla="*/ 394831 w 588506"/>
                    <a:gd name="connsiteY1" fmla="*/ 763058 h 999066"/>
                    <a:gd name="connsiteX2" fmla="*/ 267831 w 588506"/>
                    <a:gd name="connsiteY2" fmla="*/ 601133 h 999066"/>
                    <a:gd name="connsiteX3" fmla="*/ 229731 w 588506"/>
                    <a:gd name="connsiteY3" fmla="*/ 520700 h 999066"/>
                    <a:gd name="connsiteX4" fmla="*/ 215973 w 588506"/>
                    <a:gd name="connsiteY4" fmla="*/ 397933 h 999066"/>
                    <a:gd name="connsiteX5" fmla="*/ 151414 w 588506"/>
                    <a:gd name="connsiteY5" fmla="*/ 278341 h 999066"/>
                    <a:gd name="connsiteX6" fmla="*/ 73 w 588506"/>
                    <a:gd name="connsiteY6" fmla="*/ 0 h 999066"/>
                    <a:gd name="connsiteX0" fmla="*/ 588506 w 588506"/>
                    <a:gd name="connsiteY0" fmla="*/ 999066 h 999066"/>
                    <a:gd name="connsiteX1" fmla="*/ 353556 w 588506"/>
                    <a:gd name="connsiteY1" fmla="*/ 772583 h 999066"/>
                    <a:gd name="connsiteX2" fmla="*/ 267831 w 588506"/>
                    <a:gd name="connsiteY2" fmla="*/ 601133 h 999066"/>
                    <a:gd name="connsiteX3" fmla="*/ 229731 w 588506"/>
                    <a:gd name="connsiteY3" fmla="*/ 520700 h 999066"/>
                    <a:gd name="connsiteX4" fmla="*/ 215973 w 588506"/>
                    <a:gd name="connsiteY4" fmla="*/ 397933 h 999066"/>
                    <a:gd name="connsiteX5" fmla="*/ 151414 w 588506"/>
                    <a:gd name="connsiteY5" fmla="*/ 278341 h 999066"/>
                    <a:gd name="connsiteX6" fmla="*/ 73 w 588506"/>
                    <a:gd name="connsiteY6" fmla="*/ 0 h 999066"/>
                    <a:gd name="connsiteX0" fmla="*/ 588506 w 588506"/>
                    <a:gd name="connsiteY0" fmla="*/ 999066 h 999066"/>
                    <a:gd name="connsiteX1" fmla="*/ 464681 w 588506"/>
                    <a:gd name="connsiteY1" fmla="*/ 883708 h 999066"/>
                    <a:gd name="connsiteX2" fmla="*/ 353556 w 588506"/>
                    <a:gd name="connsiteY2" fmla="*/ 77258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53556 w 588506"/>
                    <a:gd name="connsiteY2" fmla="*/ 77258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53556 w 588506"/>
                    <a:gd name="connsiteY2" fmla="*/ 77258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53556 w 588506"/>
                    <a:gd name="connsiteY2" fmla="*/ 77258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28156 w 588506"/>
                    <a:gd name="connsiteY2" fmla="*/ 76623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28156 w 588506"/>
                    <a:gd name="connsiteY2" fmla="*/ 76623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78981 w 578981"/>
                    <a:gd name="connsiteY0" fmla="*/ 1002241 h 1002241"/>
                    <a:gd name="connsiteX1" fmla="*/ 493256 w 578981"/>
                    <a:gd name="connsiteY1" fmla="*/ 861483 h 1002241"/>
                    <a:gd name="connsiteX2" fmla="*/ 328156 w 578981"/>
                    <a:gd name="connsiteY2" fmla="*/ 766233 h 1002241"/>
                    <a:gd name="connsiteX3" fmla="*/ 267831 w 578981"/>
                    <a:gd name="connsiteY3" fmla="*/ 601133 h 1002241"/>
                    <a:gd name="connsiteX4" fmla="*/ 229731 w 578981"/>
                    <a:gd name="connsiteY4" fmla="*/ 520700 h 1002241"/>
                    <a:gd name="connsiteX5" fmla="*/ 215973 w 578981"/>
                    <a:gd name="connsiteY5" fmla="*/ 397933 h 1002241"/>
                    <a:gd name="connsiteX6" fmla="*/ 151414 w 578981"/>
                    <a:gd name="connsiteY6" fmla="*/ 278341 h 1002241"/>
                    <a:gd name="connsiteX7" fmla="*/ 73 w 578981"/>
                    <a:gd name="connsiteY7" fmla="*/ 0 h 1002241"/>
                    <a:gd name="connsiteX0" fmla="*/ 578981 w 578981"/>
                    <a:gd name="connsiteY0" fmla="*/ 1002241 h 1002241"/>
                    <a:gd name="connsiteX1" fmla="*/ 493256 w 578981"/>
                    <a:gd name="connsiteY1" fmla="*/ 861483 h 1002241"/>
                    <a:gd name="connsiteX2" fmla="*/ 328156 w 578981"/>
                    <a:gd name="connsiteY2" fmla="*/ 766233 h 1002241"/>
                    <a:gd name="connsiteX3" fmla="*/ 267831 w 578981"/>
                    <a:gd name="connsiteY3" fmla="*/ 601133 h 1002241"/>
                    <a:gd name="connsiteX4" fmla="*/ 229731 w 578981"/>
                    <a:gd name="connsiteY4" fmla="*/ 520700 h 1002241"/>
                    <a:gd name="connsiteX5" fmla="*/ 215973 w 578981"/>
                    <a:gd name="connsiteY5" fmla="*/ 397933 h 1002241"/>
                    <a:gd name="connsiteX6" fmla="*/ 151414 w 578981"/>
                    <a:gd name="connsiteY6" fmla="*/ 278341 h 1002241"/>
                    <a:gd name="connsiteX7" fmla="*/ 73 w 578981"/>
                    <a:gd name="connsiteY7" fmla="*/ 0 h 1002241"/>
                    <a:gd name="connsiteX0" fmla="*/ 578908 w 578908"/>
                    <a:gd name="connsiteY0" fmla="*/ 1002241 h 1002241"/>
                    <a:gd name="connsiteX1" fmla="*/ 493183 w 578908"/>
                    <a:gd name="connsiteY1" fmla="*/ 861483 h 1002241"/>
                    <a:gd name="connsiteX2" fmla="*/ 328083 w 578908"/>
                    <a:gd name="connsiteY2" fmla="*/ 766233 h 1002241"/>
                    <a:gd name="connsiteX3" fmla="*/ 267758 w 578908"/>
                    <a:gd name="connsiteY3" fmla="*/ 601133 h 1002241"/>
                    <a:gd name="connsiteX4" fmla="*/ 229658 w 578908"/>
                    <a:gd name="connsiteY4" fmla="*/ 520700 h 1002241"/>
                    <a:gd name="connsiteX5" fmla="*/ 215900 w 578908"/>
                    <a:gd name="connsiteY5" fmla="*/ 397933 h 1002241"/>
                    <a:gd name="connsiteX6" fmla="*/ 151341 w 578908"/>
                    <a:gd name="connsiteY6" fmla="*/ 278341 h 1002241"/>
                    <a:gd name="connsiteX7" fmla="*/ 55034 w 578908"/>
                    <a:gd name="connsiteY7" fmla="*/ 175683 h 1002241"/>
                    <a:gd name="connsiteX8" fmla="*/ 0 w 578908"/>
                    <a:gd name="connsiteY8" fmla="*/ 0 h 1002241"/>
                    <a:gd name="connsiteX0" fmla="*/ 578908 w 578908"/>
                    <a:gd name="connsiteY0" fmla="*/ 1002241 h 1002241"/>
                    <a:gd name="connsiteX1" fmla="*/ 493183 w 578908"/>
                    <a:gd name="connsiteY1" fmla="*/ 861483 h 1002241"/>
                    <a:gd name="connsiteX2" fmla="*/ 328083 w 578908"/>
                    <a:gd name="connsiteY2" fmla="*/ 766233 h 1002241"/>
                    <a:gd name="connsiteX3" fmla="*/ 267758 w 578908"/>
                    <a:gd name="connsiteY3" fmla="*/ 601133 h 1002241"/>
                    <a:gd name="connsiteX4" fmla="*/ 229658 w 578908"/>
                    <a:gd name="connsiteY4" fmla="*/ 520700 h 1002241"/>
                    <a:gd name="connsiteX5" fmla="*/ 215900 w 578908"/>
                    <a:gd name="connsiteY5" fmla="*/ 397933 h 1002241"/>
                    <a:gd name="connsiteX6" fmla="*/ 151341 w 578908"/>
                    <a:gd name="connsiteY6" fmla="*/ 278341 h 1002241"/>
                    <a:gd name="connsiteX7" fmla="*/ 35984 w 578908"/>
                    <a:gd name="connsiteY7" fmla="*/ 175683 h 1002241"/>
                    <a:gd name="connsiteX8" fmla="*/ 0 w 578908"/>
                    <a:gd name="connsiteY8" fmla="*/ 0 h 1002241"/>
                    <a:gd name="connsiteX0" fmla="*/ 578916 w 578916"/>
                    <a:gd name="connsiteY0" fmla="*/ 1002241 h 1002241"/>
                    <a:gd name="connsiteX1" fmla="*/ 493191 w 578916"/>
                    <a:gd name="connsiteY1" fmla="*/ 861483 h 1002241"/>
                    <a:gd name="connsiteX2" fmla="*/ 328091 w 578916"/>
                    <a:gd name="connsiteY2" fmla="*/ 766233 h 1002241"/>
                    <a:gd name="connsiteX3" fmla="*/ 267766 w 578916"/>
                    <a:gd name="connsiteY3" fmla="*/ 601133 h 1002241"/>
                    <a:gd name="connsiteX4" fmla="*/ 229666 w 578916"/>
                    <a:gd name="connsiteY4" fmla="*/ 520700 h 1002241"/>
                    <a:gd name="connsiteX5" fmla="*/ 215908 w 578916"/>
                    <a:gd name="connsiteY5" fmla="*/ 397933 h 1002241"/>
                    <a:gd name="connsiteX6" fmla="*/ 151349 w 578916"/>
                    <a:gd name="connsiteY6" fmla="*/ 278341 h 1002241"/>
                    <a:gd name="connsiteX7" fmla="*/ 35992 w 578916"/>
                    <a:gd name="connsiteY7" fmla="*/ 175683 h 1002241"/>
                    <a:gd name="connsiteX8" fmla="*/ 8 w 578916"/>
                    <a:gd name="connsiteY8" fmla="*/ 0 h 1002241"/>
                    <a:gd name="connsiteX0" fmla="*/ 575745 w 575745"/>
                    <a:gd name="connsiteY0" fmla="*/ 1021291 h 1021291"/>
                    <a:gd name="connsiteX1" fmla="*/ 490020 w 575745"/>
                    <a:gd name="connsiteY1" fmla="*/ 880533 h 1021291"/>
                    <a:gd name="connsiteX2" fmla="*/ 324920 w 575745"/>
                    <a:gd name="connsiteY2" fmla="*/ 785283 h 1021291"/>
                    <a:gd name="connsiteX3" fmla="*/ 264595 w 575745"/>
                    <a:gd name="connsiteY3" fmla="*/ 620183 h 1021291"/>
                    <a:gd name="connsiteX4" fmla="*/ 226495 w 575745"/>
                    <a:gd name="connsiteY4" fmla="*/ 539750 h 1021291"/>
                    <a:gd name="connsiteX5" fmla="*/ 212737 w 575745"/>
                    <a:gd name="connsiteY5" fmla="*/ 416983 h 1021291"/>
                    <a:gd name="connsiteX6" fmla="*/ 148178 w 575745"/>
                    <a:gd name="connsiteY6" fmla="*/ 297391 h 1021291"/>
                    <a:gd name="connsiteX7" fmla="*/ 32821 w 575745"/>
                    <a:gd name="connsiteY7" fmla="*/ 194733 h 1021291"/>
                    <a:gd name="connsiteX8" fmla="*/ 12 w 575745"/>
                    <a:gd name="connsiteY8" fmla="*/ 0 h 1021291"/>
                    <a:gd name="connsiteX0" fmla="*/ 578537 w 578537"/>
                    <a:gd name="connsiteY0" fmla="*/ 1021291 h 1021291"/>
                    <a:gd name="connsiteX1" fmla="*/ 492812 w 578537"/>
                    <a:gd name="connsiteY1" fmla="*/ 880533 h 1021291"/>
                    <a:gd name="connsiteX2" fmla="*/ 327712 w 578537"/>
                    <a:gd name="connsiteY2" fmla="*/ 785283 h 1021291"/>
                    <a:gd name="connsiteX3" fmla="*/ 267387 w 578537"/>
                    <a:gd name="connsiteY3" fmla="*/ 620183 h 1021291"/>
                    <a:gd name="connsiteX4" fmla="*/ 229287 w 578537"/>
                    <a:gd name="connsiteY4" fmla="*/ 539750 h 1021291"/>
                    <a:gd name="connsiteX5" fmla="*/ 215529 w 578537"/>
                    <a:gd name="connsiteY5" fmla="*/ 416983 h 1021291"/>
                    <a:gd name="connsiteX6" fmla="*/ 150970 w 578537"/>
                    <a:gd name="connsiteY6" fmla="*/ 297391 h 1021291"/>
                    <a:gd name="connsiteX7" fmla="*/ 35613 w 578537"/>
                    <a:gd name="connsiteY7" fmla="*/ 194733 h 1021291"/>
                    <a:gd name="connsiteX8" fmla="*/ 2804 w 578537"/>
                    <a:gd name="connsiteY8" fmla="*/ 0 h 1021291"/>
                    <a:gd name="connsiteX0" fmla="*/ 578884 w 578884"/>
                    <a:gd name="connsiteY0" fmla="*/ 1021291 h 1021291"/>
                    <a:gd name="connsiteX1" fmla="*/ 493159 w 578884"/>
                    <a:gd name="connsiteY1" fmla="*/ 880533 h 1021291"/>
                    <a:gd name="connsiteX2" fmla="*/ 328059 w 578884"/>
                    <a:gd name="connsiteY2" fmla="*/ 785283 h 1021291"/>
                    <a:gd name="connsiteX3" fmla="*/ 267734 w 578884"/>
                    <a:gd name="connsiteY3" fmla="*/ 620183 h 1021291"/>
                    <a:gd name="connsiteX4" fmla="*/ 229634 w 578884"/>
                    <a:gd name="connsiteY4" fmla="*/ 539750 h 1021291"/>
                    <a:gd name="connsiteX5" fmla="*/ 215876 w 578884"/>
                    <a:gd name="connsiteY5" fmla="*/ 416983 h 1021291"/>
                    <a:gd name="connsiteX6" fmla="*/ 151317 w 578884"/>
                    <a:gd name="connsiteY6" fmla="*/ 297391 h 1021291"/>
                    <a:gd name="connsiteX7" fmla="*/ 32785 w 578884"/>
                    <a:gd name="connsiteY7" fmla="*/ 213783 h 1021291"/>
                    <a:gd name="connsiteX8" fmla="*/ 3151 w 578884"/>
                    <a:gd name="connsiteY8" fmla="*/ 0 h 1021291"/>
                    <a:gd name="connsiteX0" fmla="*/ 566551 w 566551"/>
                    <a:gd name="connsiteY0" fmla="*/ 1030816 h 1030816"/>
                    <a:gd name="connsiteX1" fmla="*/ 480826 w 566551"/>
                    <a:gd name="connsiteY1" fmla="*/ 890058 h 1030816"/>
                    <a:gd name="connsiteX2" fmla="*/ 315726 w 566551"/>
                    <a:gd name="connsiteY2" fmla="*/ 794808 h 1030816"/>
                    <a:gd name="connsiteX3" fmla="*/ 255401 w 566551"/>
                    <a:gd name="connsiteY3" fmla="*/ 629708 h 1030816"/>
                    <a:gd name="connsiteX4" fmla="*/ 217301 w 566551"/>
                    <a:gd name="connsiteY4" fmla="*/ 549275 h 1030816"/>
                    <a:gd name="connsiteX5" fmla="*/ 203543 w 566551"/>
                    <a:gd name="connsiteY5" fmla="*/ 426508 h 1030816"/>
                    <a:gd name="connsiteX6" fmla="*/ 138984 w 566551"/>
                    <a:gd name="connsiteY6" fmla="*/ 306916 h 1030816"/>
                    <a:gd name="connsiteX7" fmla="*/ 20452 w 566551"/>
                    <a:gd name="connsiteY7" fmla="*/ 223308 h 1030816"/>
                    <a:gd name="connsiteX8" fmla="*/ 6693 w 566551"/>
                    <a:gd name="connsiteY8" fmla="*/ 0 h 1030816"/>
                    <a:gd name="connsiteX0" fmla="*/ 563440 w 563440"/>
                    <a:gd name="connsiteY0" fmla="*/ 1030816 h 1030816"/>
                    <a:gd name="connsiteX1" fmla="*/ 477715 w 563440"/>
                    <a:gd name="connsiteY1" fmla="*/ 890058 h 1030816"/>
                    <a:gd name="connsiteX2" fmla="*/ 312615 w 563440"/>
                    <a:gd name="connsiteY2" fmla="*/ 794808 h 1030816"/>
                    <a:gd name="connsiteX3" fmla="*/ 252290 w 563440"/>
                    <a:gd name="connsiteY3" fmla="*/ 629708 h 1030816"/>
                    <a:gd name="connsiteX4" fmla="*/ 214190 w 563440"/>
                    <a:gd name="connsiteY4" fmla="*/ 549275 h 1030816"/>
                    <a:gd name="connsiteX5" fmla="*/ 200432 w 563440"/>
                    <a:gd name="connsiteY5" fmla="*/ 426508 h 1030816"/>
                    <a:gd name="connsiteX6" fmla="*/ 135873 w 563440"/>
                    <a:gd name="connsiteY6" fmla="*/ 306916 h 1030816"/>
                    <a:gd name="connsiteX7" fmla="*/ 30041 w 563440"/>
                    <a:gd name="connsiteY7" fmla="*/ 223308 h 1030816"/>
                    <a:gd name="connsiteX8" fmla="*/ 3582 w 563440"/>
                    <a:gd name="connsiteY8" fmla="*/ 0 h 1030816"/>
                    <a:gd name="connsiteX0" fmla="*/ 561781 w 561781"/>
                    <a:gd name="connsiteY0" fmla="*/ 1030816 h 1030816"/>
                    <a:gd name="connsiteX1" fmla="*/ 476056 w 561781"/>
                    <a:gd name="connsiteY1" fmla="*/ 890058 h 1030816"/>
                    <a:gd name="connsiteX2" fmla="*/ 310956 w 561781"/>
                    <a:gd name="connsiteY2" fmla="*/ 794808 h 1030816"/>
                    <a:gd name="connsiteX3" fmla="*/ 250631 w 561781"/>
                    <a:gd name="connsiteY3" fmla="*/ 629708 h 1030816"/>
                    <a:gd name="connsiteX4" fmla="*/ 212531 w 561781"/>
                    <a:gd name="connsiteY4" fmla="*/ 549275 h 1030816"/>
                    <a:gd name="connsiteX5" fmla="*/ 198773 w 561781"/>
                    <a:gd name="connsiteY5" fmla="*/ 426508 h 1030816"/>
                    <a:gd name="connsiteX6" fmla="*/ 134214 w 561781"/>
                    <a:gd name="connsiteY6" fmla="*/ 306916 h 1030816"/>
                    <a:gd name="connsiteX7" fmla="*/ 47432 w 561781"/>
                    <a:gd name="connsiteY7" fmla="*/ 220133 h 1030816"/>
                    <a:gd name="connsiteX8" fmla="*/ 1923 w 561781"/>
                    <a:gd name="connsiteY8" fmla="*/ 0 h 1030816"/>
                    <a:gd name="connsiteX0" fmla="*/ 563591 w 563591"/>
                    <a:gd name="connsiteY0" fmla="*/ 1030816 h 1030816"/>
                    <a:gd name="connsiteX1" fmla="*/ 477866 w 563591"/>
                    <a:gd name="connsiteY1" fmla="*/ 890058 h 1030816"/>
                    <a:gd name="connsiteX2" fmla="*/ 312766 w 563591"/>
                    <a:gd name="connsiteY2" fmla="*/ 794808 h 1030816"/>
                    <a:gd name="connsiteX3" fmla="*/ 252441 w 563591"/>
                    <a:gd name="connsiteY3" fmla="*/ 629708 h 1030816"/>
                    <a:gd name="connsiteX4" fmla="*/ 214341 w 563591"/>
                    <a:gd name="connsiteY4" fmla="*/ 549275 h 1030816"/>
                    <a:gd name="connsiteX5" fmla="*/ 200583 w 563591"/>
                    <a:gd name="connsiteY5" fmla="*/ 426508 h 1030816"/>
                    <a:gd name="connsiteX6" fmla="*/ 136024 w 563591"/>
                    <a:gd name="connsiteY6" fmla="*/ 306916 h 1030816"/>
                    <a:gd name="connsiteX7" fmla="*/ 49242 w 563591"/>
                    <a:gd name="connsiteY7" fmla="*/ 220133 h 1030816"/>
                    <a:gd name="connsiteX8" fmla="*/ 3733 w 563591"/>
                    <a:gd name="connsiteY8" fmla="*/ 0 h 1030816"/>
                    <a:gd name="connsiteX0" fmla="*/ 563591 w 563591"/>
                    <a:gd name="connsiteY0" fmla="*/ 1030816 h 1030816"/>
                    <a:gd name="connsiteX1" fmla="*/ 477866 w 563591"/>
                    <a:gd name="connsiteY1" fmla="*/ 890058 h 1030816"/>
                    <a:gd name="connsiteX2" fmla="*/ 312766 w 563591"/>
                    <a:gd name="connsiteY2" fmla="*/ 794808 h 1030816"/>
                    <a:gd name="connsiteX3" fmla="*/ 252441 w 563591"/>
                    <a:gd name="connsiteY3" fmla="*/ 629708 h 1030816"/>
                    <a:gd name="connsiteX4" fmla="*/ 214341 w 563591"/>
                    <a:gd name="connsiteY4" fmla="*/ 549275 h 1030816"/>
                    <a:gd name="connsiteX5" fmla="*/ 200583 w 563591"/>
                    <a:gd name="connsiteY5" fmla="*/ 426508 h 1030816"/>
                    <a:gd name="connsiteX6" fmla="*/ 136024 w 563591"/>
                    <a:gd name="connsiteY6" fmla="*/ 306916 h 1030816"/>
                    <a:gd name="connsiteX7" fmla="*/ 49242 w 563591"/>
                    <a:gd name="connsiteY7" fmla="*/ 220133 h 1030816"/>
                    <a:gd name="connsiteX8" fmla="*/ 3733 w 563591"/>
                    <a:gd name="connsiteY8" fmla="*/ 0 h 1030816"/>
                    <a:gd name="connsiteX0" fmla="*/ 566544 w 566544"/>
                    <a:gd name="connsiteY0" fmla="*/ 1030816 h 1030816"/>
                    <a:gd name="connsiteX1" fmla="*/ 480819 w 566544"/>
                    <a:gd name="connsiteY1" fmla="*/ 890058 h 1030816"/>
                    <a:gd name="connsiteX2" fmla="*/ 315719 w 566544"/>
                    <a:gd name="connsiteY2" fmla="*/ 794808 h 1030816"/>
                    <a:gd name="connsiteX3" fmla="*/ 255394 w 566544"/>
                    <a:gd name="connsiteY3" fmla="*/ 629708 h 1030816"/>
                    <a:gd name="connsiteX4" fmla="*/ 217294 w 566544"/>
                    <a:gd name="connsiteY4" fmla="*/ 549275 h 1030816"/>
                    <a:gd name="connsiteX5" fmla="*/ 203536 w 566544"/>
                    <a:gd name="connsiteY5" fmla="*/ 426508 h 1030816"/>
                    <a:gd name="connsiteX6" fmla="*/ 138977 w 566544"/>
                    <a:gd name="connsiteY6" fmla="*/ 306916 h 1030816"/>
                    <a:gd name="connsiteX7" fmla="*/ 52195 w 566544"/>
                    <a:gd name="connsiteY7" fmla="*/ 220133 h 1030816"/>
                    <a:gd name="connsiteX8" fmla="*/ 6686 w 566544"/>
                    <a:gd name="connsiteY8" fmla="*/ 0 h 1030816"/>
                    <a:gd name="connsiteX0" fmla="*/ 623694 w 623694"/>
                    <a:gd name="connsiteY0" fmla="*/ 1049866 h 1049866"/>
                    <a:gd name="connsiteX1" fmla="*/ 480819 w 623694"/>
                    <a:gd name="connsiteY1" fmla="*/ 890058 h 1049866"/>
                    <a:gd name="connsiteX2" fmla="*/ 315719 w 623694"/>
                    <a:gd name="connsiteY2" fmla="*/ 794808 h 1049866"/>
                    <a:gd name="connsiteX3" fmla="*/ 255394 w 623694"/>
                    <a:gd name="connsiteY3" fmla="*/ 629708 h 1049866"/>
                    <a:gd name="connsiteX4" fmla="*/ 217294 w 623694"/>
                    <a:gd name="connsiteY4" fmla="*/ 549275 h 1049866"/>
                    <a:gd name="connsiteX5" fmla="*/ 203536 w 623694"/>
                    <a:gd name="connsiteY5" fmla="*/ 426508 h 1049866"/>
                    <a:gd name="connsiteX6" fmla="*/ 138977 w 623694"/>
                    <a:gd name="connsiteY6" fmla="*/ 306916 h 1049866"/>
                    <a:gd name="connsiteX7" fmla="*/ 52195 w 623694"/>
                    <a:gd name="connsiteY7" fmla="*/ 220133 h 1049866"/>
                    <a:gd name="connsiteX8" fmla="*/ 6686 w 623694"/>
                    <a:gd name="connsiteY8" fmla="*/ 0 h 1049866"/>
                    <a:gd name="connsiteX0" fmla="*/ 623694 w 623694"/>
                    <a:gd name="connsiteY0" fmla="*/ 1049866 h 1049866"/>
                    <a:gd name="connsiteX1" fmla="*/ 468119 w 623694"/>
                    <a:gd name="connsiteY1" fmla="*/ 934508 h 1049866"/>
                    <a:gd name="connsiteX2" fmla="*/ 315719 w 623694"/>
                    <a:gd name="connsiteY2" fmla="*/ 794808 h 1049866"/>
                    <a:gd name="connsiteX3" fmla="*/ 255394 w 623694"/>
                    <a:gd name="connsiteY3" fmla="*/ 629708 h 1049866"/>
                    <a:gd name="connsiteX4" fmla="*/ 217294 w 623694"/>
                    <a:gd name="connsiteY4" fmla="*/ 549275 h 1049866"/>
                    <a:gd name="connsiteX5" fmla="*/ 203536 w 623694"/>
                    <a:gd name="connsiteY5" fmla="*/ 426508 h 1049866"/>
                    <a:gd name="connsiteX6" fmla="*/ 138977 w 623694"/>
                    <a:gd name="connsiteY6" fmla="*/ 306916 h 1049866"/>
                    <a:gd name="connsiteX7" fmla="*/ 52195 w 623694"/>
                    <a:gd name="connsiteY7" fmla="*/ 220133 h 1049866"/>
                    <a:gd name="connsiteX8" fmla="*/ 6686 w 623694"/>
                    <a:gd name="connsiteY8" fmla="*/ 0 h 1049866"/>
                    <a:gd name="connsiteX0" fmla="*/ 623694 w 623694"/>
                    <a:gd name="connsiteY0" fmla="*/ 1049866 h 1049866"/>
                    <a:gd name="connsiteX1" fmla="*/ 468119 w 623694"/>
                    <a:gd name="connsiteY1" fmla="*/ 934508 h 1049866"/>
                    <a:gd name="connsiteX2" fmla="*/ 315719 w 623694"/>
                    <a:gd name="connsiteY2" fmla="*/ 794808 h 1049866"/>
                    <a:gd name="connsiteX3" fmla="*/ 255394 w 623694"/>
                    <a:gd name="connsiteY3" fmla="*/ 629708 h 1049866"/>
                    <a:gd name="connsiteX4" fmla="*/ 217294 w 623694"/>
                    <a:gd name="connsiteY4" fmla="*/ 549275 h 1049866"/>
                    <a:gd name="connsiteX5" fmla="*/ 203536 w 623694"/>
                    <a:gd name="connsiteY5" fmla="*/ 426508 h 1049866"/>
                    <a:gd name="connsiteX6" fmla="*/ 138977 w 623694"/>
                    <a:gd name="connsiteY6" fmla="*/ 306916 h 1049866"/>
                    <a:gd name="connsiteX7" fmla="*/ 52195 w 623694"/>
                    <a:gd name="connsiteY7" fmla="*/ 220133 h 1049866"/>
                    <a:gd name="connsiteX8" fmla="*/ 6686 w 623694"/>
                    <a:gd name="connsiteY8" fmla="*/ 0 h 1049866"/>
                    <a:gd name="connsiteX0" fmla="*/ 623694 w 623694"/>
                    <a:gd name="connsiteY0" fmla="*/ 1049866 h 1049866"/>
                    <a:gd name="connsiteX1" fmla="*/ 436369 w 623694"/>
                    <a:gd name="connsiteY1" fmla="*/ 928158 h 1049866"/>
                    <a:gd name="connsiteX2" fmla="*/ 315719 w 623694"/>
                    <a:gd name="connsiteY2" fmla="*/ 794808 h 1049866"/>
                    <a:gd name="connsiteX3" fmla="*/ 255394 w 623694"/>
                    <a:gd name="connsiteY3" fmla="*/ 629708 h 1049866"/>
                    <a:gd name="connsiteX4" fmla="*/ 217294 w 623694"/>
                    <a:gd name="connsiteY4" fmla="*/ 549275 h 1049866"/>
                    <a:gd name="connsiteX5" fmla="*/ 203536 w 623694"/>
                    <a:gd name="connsiteY5" fmla="*/ 426508 h 1049866"/>
                    <a:gd name="connsiteX6" fmla="*/ 138977 w 623694"/>
                    <a:gd name="connsiteY6" fmla="*/ 306916 h 1049866"/>
                    <a:gd name="connsiteX7" fmla="*/ 52195 w 623694"/>
                    <a:gd name="connsiteY7" fmla="*/ 220133 h 1049866"/>
                    <a:gd name="connsiteX8" fmla="*/ 6686 w 623694"/>
                    <a:gd name="connsiteY8" fmla="*/ 0 h 1049866"/>
                    <a:gd name="connsiteX0" fmla="*/ 572894 w 572894"/>
                    <a:gd name="connsiteY0" fmla="*/ 1030816 h 1030816"/>
                    <a:gd name="connsiteX1" fmla="*/ 436369 w 572894"/>
                    <a:gd name="connsiteY1" fmla="*/ 928158 h 1030816"/>
                    <a:gd name="connsiteX2" fmla="*/ 315719 w 572894"/>
                    <a:gd name="connsiteY2" fmla="*/ 794808 h 1030816"/>
                    <a:gd name="connsiteX3" fmla="*/ 255394 w 572894"/>
                    <a:gd name="connsiteY3" fmla="*/ 629708 h 1030816"/>
                    <a:gd name="connsiteX4" fmla="*/ 217294 w 572894"/>
                    <a:gd name="connsiteY4" fmla="*/ 549275 h 1030816"/>
                    <a:gd name="connsiteX5" fmla="*/ 203536 w 572894"/>
                    <a:gd name="connsiteY5" fmla="*/ 426508 h 1030816"/>
                    <a:gd name="connsiteX6" fmla="*/ 138977 w 572894"/>
                    <a:gd name="connsiteY6" fmla="*/ 306916 h 1030816"/>
                    <a:gd name="connsiteX7" fmla="*/ 52195 w 572894"/>
                    <a:gd name="connsiteY7" fmla="*/ 220133 h 1030816"/>
                    <a:gd name="connsiteX8" fmla="*/ 6686 w 572894"/>
                    <a:gd name="connsiteY8" fmla="*/ 0 h 1030816"/>
                    <a:gd name="connsiteX0" fmla="*/ 572894 w 572894"/>
                    <a:gd name="connsiteY0" fmla="*/ 1030816 h 1030816"/>
                    <a:gd name="connsiteX1" fmla="*/ 436369 w 572894"/>
                    <a:gd name="connsiteY1" fmla="*/ 928158 h 1030816"/>
                    <a:gd name="connsiteX2" fmla="*/ 315719 w 572894"/>
                    <a:gd name="connsiteY2" fmla="*/ 794808 h 1030816"/>
                    <a:gd name="connsiteX3" fmla="*/ 255394 w 572894"/>
                    <a:gd name="connsiteY3" fmla="*/ 629708 h 1030816"/>
                    <a:gd name="connsiteX4" fmla="*/ 217294 w 572894"/>
                    <a:gd name="connsiteY4" fmla="*/ 549275 h 1030816"/>
                    <a:gd name="connsiteX5" fmla="*/ 203536 w 572894"/>
                    <a:gd name="connsiteY5" fmla="*/ 426508 h 1030816"/>
                    <a:gd name="connsiteX6" fmla="*/ 138977 w 572894"/>
                    <a:gd name="connsiteY6" fmla="*/ 306916 h 1030816"/>
                    <a:gd name="connsiteX7" fmla="*/ 52195 w 572894"/>
                    <a:gd name="connsiteY7" fmla="*/ 220133 h 1030816"/>
                    <a:gd name="connsiteX8" fmla="*/ 6686 w 572894"/>
                    <a:gd name="connsiteY8" fmla="*/ 0 h 1030816"/>
                    <a:gd name="connsiteX0" fmla="*/ 560194 w 560194"/>
                    <a:gd name="connsiteY0" fmla="*/ 1027641 h 1027641"/>
                    <a:gd name="connsiteX1" fmla="*/ 436369 w 560194"/>
                    <a:gd name="connsiteY1" fmla="*/ 928158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45894 w 560194"/>
                    <a:gd name="connsiteY1" fmla="*/ 918633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45894 w 560194"/>
                    <a:gd name="connsiteY1" fmla="*/ 918633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45894 w 560194"/>
                    <a:gd name="connsiteY1" fmla="*/ 918633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36369 w 560194"/>
                    <a:gd name="connsiteY1" fmla="*/ 928158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30019 w 560194"/>
                    <a:gd name="connsiteY1" fmla="*/ 934508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30019 w 560194"/>
                    <a:gd name="connsiteY1" fmla="*/ 934508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194" h="1027641">
                      <a:moveTo>
                        <a:pt x="560194" y="1027641"/>
                      </a:moveTo>
                      <a:cubicBezTo>
                        <a:pt x="483994" y="981780"/>
                        <a:pt x="487169" y="996244"/>
                        <a:pt x="430019" y="934508"/>
                      </a:cubicBezTo>
                      <a:cubicBezTo>
                        <a:pt x="364402" y="879475"/>
                        <a:pt x="352761" y="840316"/>
                        <a:pt x="315719" y="794808"/>
                      </a:cubicBezTo>
                      <a:cubicBezTo>
                        <a:pt x="262273" y="728486"/>
                        <a:pt x="282911" y="670101"/>
                        <a:pt x="255394" y="629708"/>
                      </a:cubicBezTo>
                      <a:lnTo>
                        <a:pt x="217294" y="549275"/>
                      </a:lnTo>
                      <a:cubicBezTo>
                        <a:pt x="212708" y="508353"/>
                        <a:pt x="214472" y="489655"/>
                        <a:pt x="203536" y="426508"/>
                      </a:cubicBezTo>
                      <a:cubicBezTo>
                        <a:pt x="169316" y="350661"/>
                        <a:pt x="163672" y="351013"/>
                        <a:pt x="138977" y="306916"/>
                      </a:cubicBezTo>
                      <a:cubicBezTo>
                        <a:pt x="112166" y="269874"/>
                        <a:pt x="90119" y="266523"/>
                        <a:pt x="52195" y="220133"/>
                      </a:cubicBezTo>
                      <a:cubicBezTo>
                        <a:pt x="-11128" y="157868"/>
                        <a:pt x="-3192" y="80081"/>
                        <a:pt x="6686" y="0"/>
                      </a:cubicBezTo>
                    </a:path>
                  </a:pathLst>
                </a:custGeom>
                <a:ln w="25400" cmpd="sng">
                  <a:solidFill>
                    <a:srgbClr val="FFFF00"/>
                  </a:solidFill>
                  <a:headEnd type="none"/>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solidFill>
                      <a:schemeClr val="bg1"/>
                    </a:solidFill>
                  </a:endParaRPr>
                </a:p>
              </p:txBody>
            </p:sp>
            <p:sp>
              <p:nvSpPr>
                <p:cNvPr id="143" name="Freeform 142"/>
                <p:cNvSpPr/>
                <p:nvPr/>
              </p:nvSpPr>
              <p:spPr>
                <a:xfrm>
                  <a:off x="1369484" y="3467101"/>
                  <a:ext cx="130175" cy="402167"/>
                </a:xfrm>
                <a:custGeom>
                  <a:avLst/>
                  <a:gdLst>
                    <a:gd name="connsiteX0" fmla="*/ 16933 w 55033"/>
                    <a:gd name="connsiteY0" fmla="*/ 237067 h 237067"/>
                    <a:gd name="connsiteX1" fmla="*/ 0 w 55033"/>
                    <a:gd name="connsiteY1" fmla="*/ 173567 h 237067"/>
                    <a:gd name="connsiteX2" fmla="*/ 29633 w 55033"/>
                    <a:gd name="connsiteY2" fmla="*/ 97367 h 237067"/>
                    <a:gd name="connsiteX3" fmla="*/ 55033 w 55033"/>
                    <a:gd name="connsiteY3" fmla="*/ 59267 h 237067"/>
                    <a:gd name="connsiteX4" fmla="*/ 46567 w 55033"/>
                    <a:gd name="connsiteY4" fmla="*/ 0 h 237067"/>
                    <a:gd name="connsiteX0" fmla="*/ 13758 w 55033"/>
                    <a:gd name="connsiteY0" fmla="*/ 373592 h 373592"/>
                    <a:gd name="connsiteX1" fmla="*/ 0 w 55033"/>
                    <a:gd name="connsiteY1" fmla="*/ 173567 h 373592"/>
                    <a:gd name="connsiteX2" fmla="*/ 29633 w 55033"/>
                    <a:gd name="connsiteY2" fmla="*/ 97367 h 373592"/>
                    <a:gd name="connsiteX3" fmla="*/ 55033 w 55033"/>
                    <a:gd name="connsiteY3" fmla="*/ 59267 h 373592"/>
                    <a:gd name="connsiteX4" fmla="*/ 46567 w 55033"/>
                    <a:gd name="connsiteY4" fmla="*/ 0 h 373592"/>
                    <a:gd name="connsiteX0" fmla="*/ 13758 w 55033"/>
                    <a:gd name="connsiteY0" fmla="*/ 373592 h 373592"/>
                    <a:gd name="connsiteX1" fmla="*/ 0 w 55033"/>
                    <a:gd name="connsiteY1" fmla="*/ 173567 h 373592"/>
                    <a:gd name="connsiteX2" fmla="*/ 29633 w 55033"/>
                    <a:gd name="connsiteY2" fmla="*/ 97367 h 373592"/>
                    <a:gd name="connsiteX3" fmla="*/ 55033 w 55033"/>
                    <a:gd name="connsiteY3" fmla="*/ 59267 h 373592"/>
                    <a:gd name="connsiteX4" fmla="*/ 46567 w 55033"/>
                    <a:gd name="connsiteY4" fmla="*/ 0 h 373592"/>
                    <a:gd name="connsiteX0" fmla="*/ 13758 w 55033"/>
                    <a:gd name="connsiteY0" fmla="*/ 373592 h 373592"/>
                    <a:gd name="connsiteX1" fmla="*/ 0 w 55033"/>
                    <a:gd name="connsiteY1" fmla="*/ 173567 h 373592"/>
                    <a:gd name="connsiteX2" fmla="*/ 29633 w 55033"/>
                    <a:gd name="connsiteY2" fmla="*/ 97367 h 373592"/>
                    <a:gd name="connsiteX3" fmla="*/ 55033 w 55033"/>
                    <a:gd name="connsiteY3" fmla="*/ 59267 h 373592"/>
                    <a:gd name="connsiteX4" fmla="*/ 46567 w 55033"/>
                    <a:gd name="connsiteY4" fmla="*/ 0 h 373592"/>
                    <a:gd name="connsiteX0" fmla="*/ 13758 w 55033"/>
                    <a:gd name="connsiteY0" fmla="*/ 373592 h 373592"/>
                    <a:gd name="connsiteX1" fmla="*/ 0 w 55033"/>
                    <a:gd name="connsiteY1" fmla="*/ 186267 h 373592"/>
                    <a:gd name="connsiteX2" fmla="*/ 29633 w 55033"/>
                    <a:gd name="connsiteY2" fmla="*/ 97367 h 373592"/>
                    <a:gd name="connsiteX3" fmla="*/ 55033 w 55033"/>
                    <a:gd name="connsiteY3" fmla="*/ 59267 h 373592"/>
                    <a:gd name="connsiteX4" fmla="*/ 46567 w 55033"/>
                    <a:gd name="connsiteY4" fmla="*/ 0 h 373592"/>
                    <a:gd name="connsiteX0" fmla="*/ 13758 w 55033"/>
                    <a:gd name="connsiteY0" fmla="*/ 373592 h 373592"/>
                    <a:gd name="connsiteX1" fmla="*/ 0 w 55033"/>
                    <a:gd name="connsiteY1" fmla="*/ 186267 h 373592"/>
                    <a:gd name="connsiteX2" fmla="*/ 29633 w 55033"/>
                    <a:gd name="connsiteY2" fmla="*/ 97367 h 373592"/>
                    <a:gd name="connsiteX3" fmla="*/ 55033 w 55033"/>
                    <a:gd name="connsiteY3" fmla="*/ 59267 h 373592"/>
                    <a:gd name="connsiteX4" fmla="*/ 46567 w 55033"/>
                    <a:gd name="connsiteY4" fmla="*/ 0 h 373592"/>
                    <a:gd name="connsiteX0" fmla="*/ 14150 w 55425"/>
                    <a:gd name="connsiteY0" fmla="*/ 373592 h 373592"/>
                    <a:gd name="connsiteX1" fmla="*/ 13092 w 55425"/>
                    <a:gd name="connsiteY1" fmla="*/ 273049 h 373592"/>
                    <a:gd name="connsiteX2" fmla="*/ 392 w 55425"/>
                    <a:gd name="connsiteY2" fmla="*/ 186267 h 373592"/>
                    <a:gd name="connsiteX3" fmla="*/ 30025 w 55425"/>
                    <a:gd name="connsiteY3" fmla="*/ 97367 h 373592"/>
                    <a:gd name="connsiteX4" fmla="*/ 55425 w 55425"/>
                    <a:gd name="connsiteY4" fmla="*/ 59267 h 373592"/>
                    <a:gd name="connsiteX5" fmla="*/ 46959 w 55425"/>
                    <a:gd name="connsiteY5" fmla="*/ 0 h 373592"/>
                    <a:gd name="connsiteX0" fmla="*/ 13933 w 55208"/>
                    <a:gd name="connsiteY0" fmla="*/ 373592 h 373592"/>
                    <a:gd name="connsiteX1" fmla="*/ 31925 w 55208"/>
                    <a:gd name="connsiteY1" fmla="*/ 276224 h 373592"/>
                    <a:gd name="connsiteX2" fmla="*/ 175 w 55208"/>
                    <a:gd name="connsiteY2" fmla="*/ 186267 h 373592"/>
                    <a:gd name="connsiteX3" fmla="*/ 29808 w 55208"/>
                    <a:gd name="connsiteY3" fmla="*/ 97367 h 373592"/>
                    <a:gd name="connsiteX4" fmla="*/ 55208 w 55208"/>
                    <a:gd name="connsiteY4" fmla="*/ 59267 h 373592"/>
                    <a:gd name="connsiteX5" fmla="*/ 46742 w 55208"/>
                    <a:gd name="connsiteY5" fmla="*/ 0 h 373592"/>
                    <a:gd name="connsiteX0" fmla="*/ 4408 w 55208"/>
                    <a:gd name="connsiteY0" fmla="*/ 348192 h 348192"/>
                    <a:gd name="connsiteX1" fmla="*/ 31925 w 55208"/>
                    <a:gd name="connsiteY1" fmla="*/ 276224 h 348192"/>
                    <a:gd name="connsiteX2" fmla="*/ 175 w 55208"/>
                    <a:gd name="connsiteY2" fmla="*/ 186267 h 348192"/>
                    <a:gd name="connsiteX3" fmla="*/ 29808 w 55208"/>
                    <a:gd name="connsiteY3" fmla="*/ 97367 h 348192"/>
                    <a:gd name="connsiteX4" fmla="*/ 55208 w 55208"/>
                    <a:gd name="connsiteY4" fmla="*/ 59267 h 348192"/>
                    <a:gd name="connsiteX5" fmla="*/ 46742 w 55208"/>
                    <a:gd name="connsiteY5" fmla="*/ 0 h 348192"/>
                    <a:gd name="connsiteX0" fmla="*/ 4408 w 55208"/>
                    <a:gd name="connsiteY0" fmla="*/ 348192 h 348192"/>
                    <a:gd name="connsiteX1" fmla="*/ 31925 w 55208"/>
                    <a:gd name="connsiteY1" fmla="*/ 276224 h 348192"/>
                    <a:gd name="connsiteX2" fmla="*/ 175 w 55208"/>
                    <a:gd name="connsiteY2" fmla="*/ 186267 h 348192"/>
                    <a:gd name="connsiteX3" fmla="*/ 29808 w 55208"/>
                    <a:gd name="connsiteY3" fmla="*/ 97367 h 348192"/>
                    <a:gd name="connsiteX4" fmla="*/ 55208 w 55208"/>
                    <a:gd name="connsiteY4" fmla="*/ 59267 h 348192"/>
                    <a:gd name="connsiteX5" fmla="*/ 46742 w 55208"/>
                    <a:gd name="connsiteY5" fmla="*/ 0 h 348192"/>
                    <a:gd name="connsiteX0" fmla="*/ 4447 w 55247"/>
                    <a:gd name="connsiteY0" fmla="*/ 348192 h 348192"/>
                    <a:gd name="connsiteX1" fmla="*/ 25614 w 55247"/>
                    <a:gd name="connsiteY1" fmla="*/ 257174 h 348192"/>
                    <a:gd name="connsiteX2" fmla="*/ 214 w 55247"/>
                    <a:gd name="connsiteY2" fmla="*/ 186267 h 348192"/>
                    <a:gd name="connsiteX3" fmla="*/ 29847 w 55247"/>
                    <a:gd name="connsiteY3" fmla="*/ 97367 h 348192"/>
                    <a:gd name="connsiteX4" fmla="*/ 55247 w 55247"/>
                    <a:gd name="connsiteY4" fmla="*/ 59267 h 348192"/>
                    <a:gd name="connsiteX5" fmla="*/ 46781 w 55247"/>
                    <a:gd name="connsiteY5" fmla="*/ 0 h 348192"/>
                    <a:gd name="connsiteX0" fmla="*/ 1300 w 52100"/>
                    <a:gd name="connsiteY0" fmla="*/ 348192 h 348192"/>
                    <a:gd name="connsiteX1" fmla="*/ 22467 w 52100"/>
                    <a:gd name="connsiteY1" fmla="*/ 257174 h 348192"/>
                    <a:gd name="connsiteX2" fmla="*/ 242 w 52100"/>
                    <a:gd name="connsiteY2" fmla="*/ 179917 h 348192"/>
                    <a:gd name="connsiteX3" fmla="*/ 26700 w 52100"/>
                    <a:gd name="connsiteY3" fmla="*/ 97367 h 348192"/>
                    <a:gd name="connsiteX4" fmla="*/ 52100 w 52100"/>
                    <a:gd name="connsiteY4" fmla="*/ 59267 h 348192"/>
                    <a:gd name="connsiteX5" fmla="*/ 43634 w 52100"/>
                    <a:gd name="connsiteY5" fmla="*/ 0 h 348192"/>
                    <a:gd name="connsiteX0" fmla="*/ 1273 w 52073"/>
                    <a:gd name="connsiteY0" fmla="*/ 348192 h 348192"/>
                    <a:gd name="connsiteX1" fmla="*/ 25615 w 52073"/>
                    <a:gd name="connsiteY1" fmla="*/ 273049 h 348192"/>
                    <a:gd name="connsiteX2" fmla="*/ 215 w 52073"/>
                    <a:gd name="connsiteY2" fmla="*/ 179917 h 348192"/>
                    <a:gd name="connsiteX3" fmla="*/ 26673 w 52073"/>
                    <a:gd name="connsiteY3" fmla="*/ 97367 h 348192"/>
                    <a:gd name="connsiteX4" fmla="*/ 52073 w 52073"/>
                    <a:gd name="connsiteY4" fmla="*/ 59267 h 348192"/>
                    <a:gd name="connsiteX5" fmla="*/ 43607 w 52073"/>
                    <a:gd name="connsiteY5" fmla="*/ 0 h 348192"/>
                    <a:gd name="connsiteX0" fmla="*/ 0 w 120650"/>
                    <a:gd name="connsiteY0" fmla="*/ 402167 h 402167"/>
                    <a:gd name="connsiteX1" fmla="*/ 94192 w 120650"/>
                    <a:gd name="connsiteY1" fmla="*/ 273049 h 402167"/>
                    <a:gd name="connsiteX2" fmla="*/ 68792 w 120650"/>
                    <a:gd name="connsiteY2" fmla="*/ 179917 h 402167"/>
                    <a:gd name="connsiteX3" fmla="*/ 95250 w 120650"/>
                    <a:gd name="connsiteY3" fmla="*/ 97367 h 402167"/>
                    <a:gd name="connsiteX4" fmla="*/ 120650 w 120650"/>
                    <a:gd name="connsiteY4" fmla="*/ 59267 h 402167"/>
                    <a:gd name="connsiteX5" fmla="*/ 112184 w 120650"/>
                    <a:gd name="connsiteY5" fmla="*/ 0 h 402167"/>
                    <a:gd name="connsiteX0" fmla="*/ 0 w 120650"/>
                    <a:gd name="connsiteY0" fmla="*/ 402167 h 402167"/>
                    <a:gd name="connsiteX1" fmla="*/ 94192 w 120650"/>
                    <a:gd name="connsiteY1" fmla="*/ 273049 h 402167"/>
                    <a:gd name="connsiteX2" fmla="*/ 68792 w 120650"/>
                    <a:gd name="connsiteY2" fmla="*/ 179917 h 402167"/>
                    <a:gd name="connsiteX3" fmla="*/ 95250 w 120650"/>
                    <a:gd name="connsiteY3" fmla="*/ 97367 h 402167"/>
                    <a:gd name="connsiteX4" fmla="*/ 120650 w 120650"/>
                    <a:gd name="connsiteY4" fmla="*/ 59267 h 402167"/>
                    <a:gd name="connsiteX5" fmla="*/ 112184 w 120650"/>
                    <a:gd name="connsiteY5" fmla="*/ 0 h 402167"/>
                    <a:gd name="connsiteX0" fmla="*/ 0 w 120650"/>
                    <a:gd name="connsiteY0" fmla="*/ 402167 h 402167"/>
                    <a:gd name="connsiteX1" fmla="*/ 78317 w 120650"/>
                    <a:gd name="connsiteY1" fmla="*/ 263524 h 402167"/>
                    <a:gd name="connsiteX2" fmla="*/ 68792 w 120650"/>
                    <a:gd name="connsiteY2" fmla="*/ 179917 h 402167"/>
                    <a:gd name="connsiteX3" fmla="*/ 95250 w 120650"/>
                    <a:gd name="connsiteY3" fmla="*/ 97367 h 402167"/>
                    <a:gd name="connsiteX4" fmla="*/ 120650 w 120650"/>
                    <a:gd name="connsiteY4" fmla="*/ 59267 h 402167"/>
                    <a:gd name="connsiteX5" fmla="*/ 112184 w 120650"/>
                    <a:gd name="connsiteY5" fmla="*/ 0 h 402167"/>
                    <a:gd name="connsiteX0" fmla="*/ 0 w 130175"/>
                    <a:gd name="connsiteY0" fmla="*/ 402167 h 402167"/>
                    <a:gd name="connsiteX1" fmla="*/ 78317 w 130175"/>
                    <a:gd name="connsiteY1" fmla="*/ 263524 h 402167"/>
                    <a:gd name="connsiteX2" fmla="*/ 68792 w 130175"/>
                    <a:gd name="connsiteY2" fmla="*/ 179917 h 402167"/>
                    <a:gd name="connsiteX3" fmla="*/ 95250 w 130175"/>
                    <a:gd name="connsiteY3" fmla="*/ 97367 h 402167"/>
                    <a:gd name="connsiteX4" fmla="*/ 130175 w 130175"/>
                    <a:gd name="connsiteY4" fmla="*/ 52917 h 402167"/>
                    <a:gd name="connsiteX5" fmla="*/ 112184 w 130175"/>
                    <a:gd name="connsiteY5" fmla="*/ 0 h 40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175" h="402167">
                      <a:moveTo>
                        <a:pt x="0" y="402167"/>
                      </a:moveTo>
                      <a:cubicBezTo>
                        <a:pt x="66499" y="340960"/>
                        <a:pt x="80610" y="294745"/>
                        <a:pt x="78317" y="263524"/>
                      </a:cubicBezTo>
                      <a:cubicBezTo>
                        <a:pt x="76024" y="232303"/>
                        <a:pt x="65970" y="209197"/>
                        <a:pt x="68792" y="179917"/>
                      </a:cubicBezTo>
                      <a:lnTo>
                        <a:pt x="95250" y="97367"/>
                      </a:lnTo>
                      <a:lnTo>
                        <a:pt x="130175" y="52917"/>
                      </a:lnTo>
                      <a:cubicBezTo>
                        <a:pt x="127353" y="33161"/>
                        <a:pt x="115006" y="19756"/>
                        <a:pt x="112184" y="0"/>
                      </a:cubicBez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solidFill>
                      <a:schemeClr val="bg1"/>
                    </a:solidFill>
                  </a:endParaRPr>
                </a:p>
              </p:txBody>
            </p:sp>
            <p:sp>
              <p:nvSpPr>
                <p:cNvPr id="144" name="Freeform 143"/>
                <p:cNvSpPr/>
                <p:nvPr/>
              </p:nvSpPr>
              <p:spPr>
                <a:xfrm>
                  <a:off x="1481667" y="3365500"/>
                  <a:ext cx="169333" cy="57150"/>
                </a:xfrm>
                <a:custGeom>
                  <a:avLst/>
                  <a:gdLst>
                    <a:gd name="connsiteX0" fmla="*/ 143933 w 143933"/>
                    <a:gd name="connsiteY0" fmla="*/ 50800 h 50800"/>
                    <a:gd name="connsiteX1" fmla="*/ 63500 w 143933"/>
                    <a:gd name="connsiteY1" fmla="*/ 33867 h 50800"/>
                    <a:gd name="connsiteX2" fmla="*/ 0 w 143933"/>
                    <a:gd name="connsiteY2" fmla="*/ 0 h 50800"/>
                    <a:gd name="connsiteX0" fmla="*/ 169333 w 169333"/>
                    <a:gd name="connsiteY0" fmla="*/ 57150 h 57150"/>
                    <a:gd name="connsiteX1" fmla="*/ 63500 w 169333"/>
                    <a:gd name="connsiteY1" fmla="*/ 33867 h 57150"/>
                    <a:gd name="connsiteX2" fmla="*/ 0 w 169333"/>
                    <a:gd name="connsiteY2" fmla="*/ 0 h 57150"/>
                  </a:gdLst>
                  <a:ahLst/>
                  <a:cxnLst>
                    <a:cxn ang="0">
                      <a:pos x="connsiteX0" y="connsiteY0"/>
                    </a:cxn>
                    <a:cxn ang="0">
                      <a:pos x="connsiteX1" y="connsiteY1"/>
                    </a:cxn>
                    <a:cxn ang="0">
                      <a:pos x="connsiteX2" y="connsiteY2"/>
                    </a:cxn>
                  </a:cxnLst>
                  <a:rect l="l" t="t" r="r" b="b"/>
                  <a:pathLst>
                    <a:path w="169333" h="57150">
                      <a:moveTo>
                        <a:pt x="169333" y="57150"/>
                      </a:moveTo>
                      <a:lnTo>
                        <a:pt x="63500" y="33867"/>
                      </a:lnTo>
                      <a:lnTo>
                        <a:pt x="0" y="0"/>
                      </a:ln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solidFill>
                      <a:schemeClr val="bg1"/>
                    </a:solidFill>
                  </a:endParaRPr>
                </a:p>
              </p:txBody>
            </p:sp>
            <p:sp>
              <p:nvSpPr>
                <p:cNvPr id="145" name="Freeform 144"/>
                <p:cNvSpPr/>
                <p:nvPr/>
              </p:nvSpPr>
              <p:spPr>
                <a:xfrm>
                  <a:off x="1337733" y="3418417"/>
                  <a:ext cx="146050" cy="107950"/>
                </a:xfrm>
                <a:custGeom>
                  <a:avLst/>
                  <a:gdLst>
                    <a:gd name="connsiteX0" fmla="*/ 0 w 114300"/>
                    <a:gd name="connsiteY0" fmla="*/ 76200 h 76200"/>
                    <a:gd name="connsiteX1" fmla="*/ 67734 w 114300"/>
                    <a:gd name="connsiteY1" fmla="*/ 33866 h 76200"/>
                    <a:gd name="connsiteX2" fmla="*/ 114300 w 114300"/>
                    <a:gd name="connsiteY2" fmla="*/ 0 h 76200"/>
                    <a:gd name="connsiteX3" fmla="*/ 114300 w 114300"/>
                    <a:gd name="connsiteY3" fmla="*/ 0 h 76200"/>
                    <a:gd name="connsiteX0" fmla="*/ 0 w 114300"/>
                    <a:gd name="connsiteY0" fmla="*/ 76200 h 76200"/>
                    <a:gd name="connsiteX1" fmla="*/ 67734 w 114300"/>
                    <a:gd name="connsiteY1" fmla="*/ 56091 h 76200"/>
                    <a:gd name="connsiteX2" fmla="*/ 114300 w 114300"/>
                    <a:gd name="connsiteY2" fmla="*/ 0 h 76200"/>
                    <a:gd name="connsiteX3" fmla="*/ 114300 w 114300"/>
                    <a:gd name="connsiteY3" fmla="*/ 0 h 76200"/>
                    <a:gd name="connsiteX0" fmla="*/ 0 w 127000"/>
                    <a:gd name="connsiteY0" fmla="*/ 88900 h 88900"/>
                    <a:gd name="connsiteX1" fmla="*/ 80434 w 127000"/>
                    <a:gd name="connsiteY1" fmla="*/ 56091 h 88900"/>
                    <a:gd name="connsiteX2" fmla="*/ 127000 w 127000"/>
                    <a:gd name="connsiteY2" fmla="*/ 0 h 88900"/>
                    <a:gd name="connsiteX3" fmla="*/ 127000 w 127000"/>
                    <a:gd name="connsiteY3" fmla="*/ 0 h 88900"/>
                    <a:gd name="connsiteX0" fmla="*/ 0 w 146050"/>
                    <a:gd name="connsiteY0" fmla="*/ 107950 h 107950"/>
                    <a:gd name="connsiteX1" fmla="*/ 80434 w 146050"/>
                    <a:gd name="connsiteY1" fmla="*/ 75141 h 107950"/>
                    <a:gd name="connsiteX2" fmla="*/ 127000 w 146050"/>
                    <a:gd name="connsiteY2" fmla="*/ 19050 h 107950"/>
                    <a:gd name="connsiteX3" fmla="*/ 146050 w 146050"/>
                    <a:gd name="connsiteY3" fmla="*/ 0 h 107950"/>
                    <a:gd name="connsiteX0" fmla="*/ 0 w 146050"/>
                    <a:gd name="connsiteY0" fmla="*/ 107950 h 107950"/>
                    <a:gd name="connsiteX1" fmla="*/ 80434 w 146050"/>
                    <a:gd name="connsiteY1" fmla="*/ 75141 h 107950"/>
                    <a:gd name="connsiteX2" fmla="*/ 117475 w 146050"/>
                    <a:gd name="connsiteY2" fmla="*/ 47625 h 107950"/>
                    <a:gd name="connsiteX3" fmla="*/ 146050 w 146050"/>
                    <a:gd name="connsiteY3" fmla="*/ 0 h 107950"/>
                  </a:gdLst>
                  <a:ahLst/>
                  <a:cxnLst>
                    <a:cxn ang="0">
                      <a:pos x="connsiteX0" y="connsiteY0"/>
                    </a:cxn>
                    <a:cxn ang="0">
                      <a:pos x="connsiteX1" y="connsiteY1"/>
                    </a:cxn>
                    <a:cxn ang="0">
                      <a:pos x="connsiteX2" y="connsiteY2"/>
                    </a:cxn>
                    <a:cxn ang="0">
                      <a:pos x="connsiteX3" y="connsiteY3"/>
                    </a:cxn>
                  </a:cxnLst>
                  <a:rect l="l" t="t" r="r" b="b"/>
                  <a:pathLst>
                    <a:path w="146050" h="107950">
                      <a:moveTo>
                        <a:pt x="0" y="107950"/>
                      </a:moveTo>
                      <a:lnTo>
                        <a:pt x="80434" y="75141"/>
                      </a:lnTo>
                      <a:cubicBezTo>
                        <a:pt x="95956" y="56444"/>
                        <a:pt x="106539" y="60148"/>
                        <a:pt x="117475" y="47625"/>
                      </a:cubicBezTo>
                      <a:cubicBezTo>
                        <a:pt x="128411" y="35102"/>
                        <a:pt x="139700" y="6350"/>
                        <a:pt x="146050" y="0"/>
                      </a:cubicBez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solidFill>
                      <a:schemeClr val="bg1"/>
                    </a:solidFill>
                  </a:endParaRPr>
                </a:p>
              </p:txBody>
            </p:sp>
          </p:grpSp>
          <p:sp>
            <p:nvSpPr>
              <p:cNvPr id="140" name="Freeform 139"/>
              <p:cNvSpPr/>
              <p:nvPr/>
            </p:nvSpPr>
            <p:spPr>
              <a:xfrm>
                <a:off x="1520826" y="3533776"/>
                <a:ext cx="282575" cy="144638"/>
              </a:xfrm>
              <a:custGeom>
                <a:avLst/>
                <a:gdLst>
                  <a:gd name="connsiteX0" fmla="*/ 123825 w 123825"/>
                  <a:gd name="connsiteY0" fmla="*/ 95250 h 95250"/>
                  <a:gd name="connsiteX1" fmla="*/ 69850 w 123825"/>
                  <a:gd name="connsiteY1" fmla="*/ 69850 h 95250"/>
                  <a:gd name="connsiteX2" fmla="*/ 0 w 123825"/>
                  <a:gd name="connsiteY2" fmla="*/ 0 h 95250"/>
                  <a:gd name="connsiteX0" fmla="*/ 123825 w 123825"/>
                  <a:gd name="connsiteY0" fmla="*/ 95250 h 95250"/>
                  <a:gd name="connsiteX1" fmla="*/ 73025 w 123825"/>
                  <a:gd name="connsiteY1" fmla="*/ 66675 h 95250"/>
                  <a:gd name="connsiteX2" fmla="*/ 0 w 123825"/>
                  <a:gd name="connsiteY2" fmla="*/ 0 h 95250"/>
                  <a:gd name="connsiteX0" fmla="*/ 136525 w 136525"/>
                  <a:gd name="connsiteY0" fmla="*/ 114300 h 114300"/>
                  <a:gd name="connsiteX1" fmla="*/ 85725 w 136525"/>
                  <a:gd name="connsiteY1" fmla="*/ 85725 h 114300"/>
                  <a:gd name="connsiteX2" fmla="*/ 0 w 136525"/>
                  <a:gd name="connsiteY2" fmla="*/ 0 h 114300"/>
                  <a:gd name="connsiteX0" fmla="*/ 152400 w 152400"/>
                  <a:gd name="connsiteY0" fmla="*/ 123825 h 123825"/>
                  <a:gd name="connsiteX1" fmla="*/ 85725 w 152400"/>
                  <a:gd name="connsiteY1" fmla="*/ 85725 h 123825"/>
                  <a:gd name="connsiteX2" fmla="*/ 0 w 152400"/>
                  <a:gd name="connsiteY2" fmla="*/ 0 h 123825"/>
                  <a:gd name="connsiteX0" fmla="*/ 187325 w 187325"/>
                  <a:gd name="connsiteY0" fmla="*/ 123825 h 123825"/>
                  <a:gd name="connsiteX1" fmla="*/ 85725 w 187325"/>
                  <a:gd name="connsiteY1" fmla="*/ 85725 h 123825"/>
                  <a:gd name="connsiteX2" fmla="*/ 0 w 187325"/>
                  <a:gd name="connsiteY2" fmla="*/ 0 h 123825"/>
                  <a:gd name="connsiteX0" fmla="*/ 187325 w 187325"/>
                  <a:gd name="connsiteY0" fmla="*/ 123825 h 123825"/>
                  <a:gd name="connsiteX1" fmla="*/ 85725 w 187325"/>
                  <a:gd name="connsiteY1" fmla="*/ 85725 h 123825"/>
                  <a:gd name="connsiteX2" fmla="*/ 0 w 187325"/>
                  <a:gd name="connsiteY2" fmla="*/ 0 h 123825"/>
                  <a:gd name="connsiteX0" fmla="*/ 292100 w 292100"/>
                  <a:gd name="connsiteY0" fmla="*/ 136525 h 136525"/>
                  <a:gd name="connsiteX1" fmla="*/ 85725 w 292100"/>
                  <a:gd name="connsiteY1" fmla="*/ 85725 h 136525"/>
                  <a:gd name="connsiteX2" fmla="*/ 0 w 292100"/>
                  <a:gd name="connsiteY2" fmla="*/ 0 h 136525"/>
                  <a:gd name="connsiteX0" fmla="*/ 292100 w 292100"/>
                  <a:gd name="connsiteY0" fmla="*/ 136525 h 136525"/>
                  <a:gd name="connsiteX1" fmla="*/ 85725 w 292100"/>
                  <a:gd name="connsiteY1" fmla="*/ 85725 h 136525"/>
                  <a:gd name="connsiteX2" fmla="*/ 0 w 292100"/>
                  <a:gd name="connsiteY2" fmla="*/ 0 h 136525"/>
                  <a:gd name="connsiteX0" fmla="*/ 292100 w 292100"/>
                  <a:gd name="connsiteY0" fmla="*/ 136525 h 136525"/>
                  <a:gd name="connsiteX1" fmla="*/ 85725 w 292100"/>
                  <a:gd name="connsiteY1" fmla="*/ 85725 h 136525"/>
                  <a:gd name="connsiteX2" fmla="*/ 0 w 292100"/>
                  <a:gd name="connsiteY2" fmla="*/ 0 h 136525"/>
                  <a:gd name="connsiteX0" fmla="*/ 292100 w 292100"/>
                  <a:gd name="connsiteY0" fmla="*/ 136525 h 142482"/>
                  <a:gd name="connsiteX1" fmla="*/ 177798 w 292100"/>
                  <a:gd name="connsiteY1" fmla="*/ 139700 h 142482"/>
                  <a:gd name="connsiteX2" fmla="*/ 85725 w 292100"/>
                  <a:gd name="connsiteY2" fmla="*/ 85725 h 142482"/>
                  <a:gd name="connsiteX3" fmla="*/ 0 w 292100"/>
                  <a:gd name="connsiteY3" fmla="*/ 0 h 142482"/>
                  <a:gd name="connsiteX0" fmla="*/ 292100 w 292100"/>
                  <a:gd name="connsiteY0" fmla="*/ 136525 h 142482"/>
                  <a:gd name="connsiteX1" fmla="*/ 165098 w 292100"/>
                  <a:gd name="connsiteY1" fmla="*/ 139700 h 142482"/>
                  <a:gd name="connsiteX2" fmla="*/ 85725 w 292100"/>
                  <a:gd name="connsiteY2" fmla="*/ 85725 h 142482"/>
                  <a:gd name="connsiteX3" fmla="*/ 0 w 292100"/>
                  <a:gd name="connsiteY3" fmla="*/ 0 h 142482"/>
                  <a:gd name="connsiteX0" fmla="*/ 292100 w 292100"/>
                  <a:gd name="connsiteY0" fmla="*/ 136525 h 137519"/>
                  <a:gd name="connsiteX1" fmla="*/ 180973 w 292100"/>
                  <a:gd name="connsiteY1" fmla="*/ 133350 h 137519"/>
                  <a:gd name="connsiteX2" fmla="*/ 85725 w 292100"/>
                  <a:gd name="connsiteY2" fmla="*/ 85725 h 137519"/>
                  <a:gd name="connsiteX3" fmla="*/ 0 w 292100"/>
                  <a:gd name="connsiteY3" fmla="*/ 0 h 137519"/>
                  <a:gd name="connsiteX0" fmla="*/ 292100 w 292100"/>
                  <a:gd name="connsiteY0" fmla="*/ 136525 h 137519"/>
                  <a:gd name="connsiteX1" fmla="*/ 180973 w 292100"/>
                  <a:gd name="connsiteY1" fmla="*/ 133350 h 137519"/>
                  <a:gd name="connsiteX2" fmla="*/ 85725 w 292100"/>
                  <a:gd name="connsiteY2" fmla="*/ 85725 h 137519"/>
                  <a:gd name="connsiteX3" fmla="*/ 0 w 292100"/>
                  <a:gd name="connsiteY3" fmla="*/ 0 h 137519"/>
                  <a:gd name="connsiteX0" fmla="*/ 250825 w 250825"/>
                  <a:gd name="connsiteY0" fmla="*/ 146050 h 146050"/>
                  <a:gd name="connsiteX1" fmla="*/ 180973 w 250825"/>
                  <a:gd name="connsiteY1" fmla="*/ 133350 h 146050"/>
                  <a:gd name="connsiteX2" fmla="*/ 85725 w 250825"/>
                  <a:gd name="connsiteY2" fmla="*/ 85725 h 146050"/>
                  <a:gd name="connsiteX3" fmla="*/ 0 w 250825"/>
                  <a:gd name="connsiteY3" fmla="*/ 0 h 146050"/>
                  <a:gd name="connsiteX0" fmla="*/ 282575 w 282575"/>
                  <a:gd name="connsiteY0" fmla="*/ 139700 h 139700"/>
                  <a:gd name="connsiteX1" fmla="*/ 180973 w 282575"/>
                  <a:gd name="connsiteY1" fmla="*/ 133350 h 139700"/>
                  <a:gd name="connsiteX2" fmla="*/ 85725 w 282575"/>
                  <a:gd name="connsiteY2" fmla="*/ 85725 h 139700"/>
                  <a:gd name="connsiteX3" fmla="*/ 0 w 282575"/>
                  <a:gd name="connsiteY3" fmla="*/ 0 h 139700"/>
                  <a:gd name="connsiteX0" fmla="*/ 282575 w 282575"/>
                  <a:gd name="connsiteY0" fmla="*/ 139700 h 144638"/>
                  <a:gd name="connsiteX1" fmla="*/ 180973 w 282575"/>
                  <a:gd name="connsiteY1" fmla="*/ 133350 h 144638"/>
                  <a:gd name="connsiteX2" fmla="*/ 85725 w 282575"/>
                  <a:gd name="connsiteY2" fmla="*/ 85725 h 144638"/>
                  <a:gd name="connsiteX3" fmla="*/ 0 w 282575"/>
                  <a:gd name="connsiteY3" fmla="*/ 0 h 144638"/>
                </a:gdLst>
                <a:ahLst/>
                <a:cxnLst>
                  <a:cxn ang="0">
                    <a:pos x="connsiteX0" y="connsiteY0"/>
                  </a:cxn>
                  <a:cxn ang="0">
                    <a:pos x="connsiteX1" y="connsiteY1"/>
                  </a:cxn>
                  <a:cxn ang="0">
                    <a:pos x="connsiteX2" y="connsiteY2"/>
                  </a:cxn>
                  <a:cxn ang="0">
                    <a:pos x="connsiteX3" y="connsiteY3"/>
                  </a:cxn>
                </a:cxnLst>
                <a:rect l="l" t="t" r="r" b="b"/>
                <a:pathLst>
                  <a:path w="282575" h="144638">
                    <a:moveTo>
                      <a:pt x="282575" y="139700"/>
                    </a:moveTo>
                    <a:cubicBezTo>
                      <a:pt x="240241" y="150283"/>
                      <a:pt x="215369" y="141817"/>
                      <a:pt x="180973" y="133350"/>
                    </a:cubicBezTo>
                    <a:cubicBezTo>
                      <a:pt x="127527" y="124883"/>
                      <a:pt x="117475" y="106363"/>
                      <a:pt x="85725" y="85725"/>
                    </a:cubicBezTo>
                    <a:lnTo>
                      <a:pt x="0" y="0"/>
                    </a:lnTo>
                  </a:path>
                </a:pathLst>
              </a:custGeom>
              <a:ln w="25400">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1" name="Freeform 140"/>
              <p:cNvSpPr/>
              <p:nvPr/>
            </p:nvSpPr>
            <p:spPr>
              <a:xfrm>
                <a:off x="1460500" y="3721101"/>
                <a:ext cx="142875" cy="285750"/>
              </a:xfrm>
              <a:custGeom>
                <a:avLst/>
                <a:gdLst>
                  <a:gd name="connsiteX0" fmla="*/ 31750 w 92075"/>
                  <a:gd name="connsiteY0" fmla="*/ 231775 h 231775"/>
                  <a:gd name="connsiteX1" fmla="*/ 0 w 92075"/>
                  <a:gd name="connsiteY1" fmla="*/ 187325 h 231775"/>
                  <a:gd name="connsiteX2" fmla="*/ 19050 w 92075"/>
                  <a:gd name="connsiteY2" fmla="*/ 127000 h 231775"/>
                  <a:gd name="connsiteX3" fmla="*/ 69850 w 92075"/>
                  <a:gd name="connsiteY3" fmla="*/ 88900 h 231775"/>
                  <a:gd name="connsiteX4" fmla="*/ 92075 w 92075"/>
                  <a:gd name="connsiteY4" fmla="*/ 44450 h 231775"/>
                  <a:gd name="connsiteX5" fmla="*/ 85725 w 92075"/>
                  <a:gd name="connsiteY5" fmla="*/ 0 h 231775"/>
                  <a:gd name="connsiteX0" fmla="*/ 44450 w 92075"/>
                  <a:gd name="connsiteY0" fmla="*/ 257175 h 257175"/>
                  <a:gd name="connsiteX1" fmla="*/ 0 w 92075"/>
                  <a:gd name="connsiteY1" fmla="*/ 187325 h 257175"/>
                  <a:gd name="connsiteX2" fmla="*/ 19050 w 92075"/>
                  <a:gd name="connsiteY2" fmla="*/ 127000 h 257175"/>
                  <a:gd name="connsiteX3" fmla="*/ 69850 w 92075"/>
                  <a:gd name="connsiteY3" fmla="*/ 88900 h 257175"/>
                  <a:gd name="connsiteX4" fmla="*/ 92075 w 92075"/>
                  <a:gd name="connsiteY4" fmla="*/ 44450 h 257175"/>
                  <a:gd name="connsiteX5" fmla="*/ 85725 w 92075"/>
                  <a:gd name="connsiteY5" fmla="*/ 0 h 257175"/>
                  <a:gd name="connsiteX0" fmla="*/ 41275 w 88900"/>
                  <a:gd name="connsiteY0" fmla="*/ 257175 h 257175"/>
                  <a:gd name="connsiteX1" fmla="*/ 0 w 88900"/>
                  <a:gd name="connsiteY1" fmla="*/ 177800 h 257175"/>
                  <a:gd name="connsiteX2" fmla="*/ 15875 w 88900"/>
                  <a:gd name="connsiteY2" fmla="*/ 127000 h 257175"/>
                  <a:gd name="connsiteX3" fmla="*/ 66675 w 88900"/>
                  <a:gd name="connsiteY3" fmla="*/ 88900 h 257175"/>
                  <a:gd name="connsiteX4" fmla="*/ 88900 w 88900"/>
                  <a:gd name="connsiteY4" fmla="*/ 44450 h 257175"/>
                  <a:gd name="connsiteX5" fmla="*/ 82550 w 88900"/>
                  <a:gd name="connsiteY5" fmla="*/ 0 h 257175"/>
                  <a:gd name="connsiteX0" fmla="*/ 41275 w 88900"/>
                  <a:gd name="connsiteY0" fmla="*/ 257175 h 257175"/>
                  <a:gd name="connsiteX1" fmla="*/ 0 w 88900"/>
                  <a:gd name="connsiteY1" fmla="*/ 177800 h 257175"/>
                  <a:gd name="connsiteX2" fmla="*/ 25400 w 88900"/>
                  <a:gd name="connsiteY2" fmla="*/ 127000 h 257175"/>
                  <a:gd name="connsiteX3" fmla="*/ 66675 w 88900"/>
                  <a:gd name="connsiteY3" fmla="*/ 88900 h 257175"/>
                  <a:gd name="connsiteX4" fmla="*/ 88900 w 88900"/>
                  <a:gd name="connsiteY4" fmla="*/ 44450 h 257175"/>
                  <a:gd name="connsiteX5" fmla="*/ 82550 w 88900"/>
                  <a:gd name="connsiteY5" fmla="*/ 0 h 257175"/>
                  <a:gd name="connsiteX0" fmla="*/ 41275 w 88900"/>
                  <a:gd name="connsiteY0" fmla="*/ 257175 h 257175"/>
                  <a:gd name="connsiteX1" fmla="*/ 0 w 88900"/>
                  <a:gd name="connsiteY1" fmla="*/ 177800 h 257175"/>
                  <a:gd name="connsiteX2" fmla="*/ 6350 w 88900"/>
                  <a:gd name="connsiteY2" fmla="*/ 127000 h 257175"/>
                  <a:gd name="connsiteX3" fmla="*/ 66675 w 88900"/>
                  <a:gd name="connsiteY3" fmla="*/ 88900 h 257175"/>
                  <a:gd name="connsiteX4" fmla="*/ 88900 w 88900"/>
                  <a:gd name="connsiteY4" fmla="*/ 44450 h 257175"/>
                  <a:gd name="connsiteX5" fmla="*/ 82550 w 88900"/>
                  <a:gd name="connsiteY5" fmla="*/ 0 h 257175"/>
                  <a:gd name="connsiteX0" fmla="*/ 0 w 149225"/>
                  <a:gd name="connsiteY0" fmla="*/ 260350 h 260350"/>
                  <a:gd name="connsiteX1" fmla="*/ 60325 w 149225"/>
                  <a:gd name="connsiteY1" fmla="*/ 177800 h 260350"/>
                  <a:gd name="connsiteX2" fmla="*/ 66675 w 149225"/>
                  <a:gd name="connsiteY2" fmla="*/ 127000 h 260350"/>
                  <a:gd name="connsiteX3" fmla="*/ 127000 w 149225"/>
                  <a:gd name="connsiteY3" fmla="*/ 88900 h 260350"/>
                  <a:gd name="connsiteX4" fmla="*/ 149225 w 149225"/>
                  <a:gd name="connsiteY4" fmla="*/ 44450 h 260350"/>
                  <a:gd name="connsiteX5" fmla="*/ 142875 w 149225"/>
                  <a:gd name="connsiteY5" fmla="*/ 0 h 260350"/>
                  <a:gd name="connsiteX0" fmla="*/ 0 w 149225"/>
                  <a:gd name="connsiteY0" fmla="*/ 260350 h 260350"/>
                  <a:gd name="connsiteX1" fmla="*/ 22225 w 149225"/>
                  <a:gd name="connsiteY1" fmla="*/ 174625 h 260350"/>
                  <a:gd name="connsiteX2" fmla="*/ 66675 w 149225"/>
                  <a:gd name="connsiteY2" fmla="*/ 127000 h 260350"/>
                  <a:gd name="connsiteX3" fmla="*/ 127000 w 149225"/>
                  <a:gd name="connsiteY3" fmla="*/ 88900 h 260350"/>
                  <a:gd name="connsiteX4" fmla="*/ 149225 w 149225"/>
                  <a:gd name="connsiteY4" fmla="*/ 44450 h 260350"/>
                  <a:gd name="connsiteX5" fmla="*/ 142875 w 149225"/>
                  <a:gd name="connsiteY5" fmla="*/ 0 h 260350"/>
                  <a:gd name="connsiteX0" fmla="*/ 0 w 149225"/>
                  <a:gd name="connsiteY0" fmla="*/ 260350 h 260350"/>
                  <a:gd name="connsiteX1" fmla="*/ 22225 w 149225"/>
                  <a:gd name="connsiteY1" fmla="*/ 174625 h 260350"/>
                  <a:gd name="connsiteX2" fmla="*/ 82550 w 149225"/>
                  <a:gd name="connsiteY2" fmla="*/ 152400 h 260350"/>
                  <a:gd name="connsiteX3" fmla="*/ 127000 w 149225"/>
                  <a:gd name="connsiteY3" fmla="*/ 88900 h 260350"/>
                  <a:gd name="connsiteX4" fmla="*/ 149225 w 149225"/>
                  <a:gd name="connsiteY4" fmla="*/ 44450 h 260350"/>
                  <a:gd name="connsiteX5" fmla="*/ 142875 w 149225"/>
                  <a:gd name="connsiteY5" fmla="*/ 0 h 260350"/>
                  <a:gd name="connsiteX0" fmla="*/ 0 w 149225"/>
                  <a:gd name="connsiteY0" fmla="*/ 260350 h 260350"/>
                  <a:gd name="connsiteX1" fmla="*/ 31750 w 149225"/>
                  <a:gd name="connsiteY1" fmla="*/ 177800 h 260350"/>
                  <a:gd name="connsiteX2" fmla="*/ 82550 w 149225"/>
                  <a:gd name="connsiteY2" fmla="*/ 152400 h 260350"/>
                  <a:gd name="connsiteX3" fmla="*/ 127000 w 149225"/>
                  <a:gd name="connsiteY3" fmla="*/ 88900 h 260350"/>
                  <a:gd name="connsiteX4" fmla="*/ 149225 w 149225"/>
                  <a:gd name="connsiteY4" fmla="*/ 44450 h 260350"/>
                  <a:gd name="connsiteX5" fmla="*/ 142875 w 149225"/>
                  <a:gd name="connsiteY5" fmla="*/ 0 h 260350"/>
                  <a:gd name="connsiteX0" fmla="*/ 0 w 142875"/>
                  <a:gd name="connsiteY0" fmla="*/ 285750 h 285750"/>
                  <a:gd name="connsiteX1" fmla="*/ 25400 w 142875"/>
                  <a:gd name="connsiteY1" fmla="*/ 177800 h 285750"/>
                  <a:gd name="connsiteX2" fmla="*/ 76200 w 142875"/>
                  <a:gd name="connsiteY2" fmla="*/ 152400 h 285750"/>
                  <a:gd name="connsiteX3" fmla="*/ 120650 w 142875"/>
                  <a:gd name="connsiteY3" fmla="*/ 88900 h 285750"/>
                  <a:gd name="connsiteX4" fmla="*/ 142875 w 142875"/>
                  <a:gd name="connsiteY4" fmla="*/ 44450 h 285750"/>
                  <a:gd name="connsiteX5" fmla="*/ 136525 w 142875"/>
                  <a:gd name="connsiteY5" fmla="*/ 0 h 285750"/>
                  <a:gd name="connsiteX0" fmla="*/ 0 w 142875"/>
                  <a:gd name="connsiteY0" fmla="*/ 285750 h 285750"/>
                  <a:gd name="connsiteX1" fmla="*/ 12700 w 142875"/>
                  <a:gd name="connsiteY1" fmla="*/ 193675 h 285750"/>
                  <a:gd name="connsiteX2" fmla="*/ 76200 w 142875"/>
                  <a:gd name="connsiteY2" fmla="*/ 152400 h 285750"/>
                  <a:gd name="connsiteX3" fmla="*/ 120650 w 142875"/>
                  <a:gd name="connsiteY3" fmla="*/ 88900 h 285750"/>
                  <a:gd name="connsiteX4" fmla="*/ 142875 w 142875"/>
                  <a:gd name="connsiteY4" fmla="*/ 44450 h 285750"/>
                  <a:gd name="connsiteX5" fmla="*/ 136525 w 142875"/>
                  <a:gd name="connsiteY5" fmla="*/ 0 h 285750"/>
                  <a:gd name="connsiteX0" fmla="*/ 0 w 142875"/>
                  <a:gd name="connsiteY0" fmla="*/ 285750 h 285750"/>
                  <a:gd name="connsiteX1" fmla="*/ 12700 w 142875"/>
                  <a:gd name="connsiteY1" fmla="*/ 196850 h 285750"/>
                  <a:gd name="connsiteX2" fmla="*/ 76200 w 142875"/>
                  <a:gd name="connsiteY2" fmla="*/ 152400 h 285750"/>
                  <a:gd name="connsiteX3" fmla="*/ 120650 w 142875"/>
                  <a:gd name="connsiteY3" fmla="*/ 88900 h 285750"/>
                  <a:gd name="connsiteX4" fmla="*/ 142875 w 142875"/>
                  <a:gd name="connsiteY4" fmla="*/ 44450 h 285750"/>
                  <a:gd name="connsiteX5" fmla="*/ 136525 w 142875"/>
                  <a:gd name="connsiteY5" fmla="*/ 0 h 285750"/>
                  <a:gd name="connsiteX0" fmla="*/ 0 w 142875"/>
                  <a:gd name="connsiteY0" fmla="*/ 285750 h 285750"/>
                  <a:gd name="connsiteX1" fmla="*/ 12700 w 142875"/>
                  <a:gd name="connsiteY1" fmla="*/ 196850 h 285750"/>
                  <a:gd name="connsiteX2" fmla="*/ 76200 w 142875"/>
                  <a:gd name="connsiteY2" fmla="*/ 152400 h 285750"/>
                  <a:gd name="connsiteX3" fmla="*/ 120650 w 142875"/>
                  <a:gd name="connsiteY3" fmla="*/ 88900 h 285750"/>
                  <a:gd name="connsiteX4" fmla="*/ 142875 w 142875"/>
                  <a:gd name="connsiteY4" fmla="*/ 44450 h 285750"/>
                  <a:gd name="connsiteX5" fmla="*/ 136525 w 142875"/>
                  <a:gd name="connsiteY5"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875" h="285750">
                    <a:moveTo>
                      <a:pt x="0" y="285750"/>
                    </a:moveTo>
                    <a:cubicBezTo>
                      <a:pt x="4233" y="256117"/>
                      <a:pt x="-7408" y="236008"/>
                      <a:pt x="12700" y="196850"/>
                    </a:cubicBezTo>
                    <a:lnTo>
                      <a:pt x="76200" y="152400"/>
                    </a:lnTo>
                    <a:lnTo>
                      <a:pt x="120650" y="88900"/>
                    </a:lnTo>
                    <a:lnTo>
                      <a:pt x="142875" y="44450"/>
                    </a:lnTo>
                    <a:lnTo>
                      <a:pt x="136525" y="0"/>
                    </a:lnTo>
                  </a:path>
                </a:pathLst>
              </a:custGeom>
              <a:ln w="25400">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35" name="Group 134"/>
            <p:cNvGrpSpPr/>
            <p:nvPr/>
          </p:nvGrpSpPr>
          <p:grpSpPr>
            <a:xfrm>
              <a:off x="1139893" y="3312582"/>
              <a:ext cx="184789" cy="364068"/>
              <a:chOff x="1139893" y="3312582"/>
              <a:chExt cx="184789" cy="364068"/>
            </a:xfrm>
            <a:effectLst/>
          </p:grpSpPr>
          <p:sp>
            <p:nvSpPr>
              <p:cNvPr id="136" name="Freeform 135"/>
              <p:cNvSpPr/>
              <p:nvPr/>
            </p:nvSpPr>
            <p:spPr>
              <a:xfrm>
                <a:off x="1139893" y="3312582"/>
                <a:ext cx="184789" cy="355600"/>
              </a:xfrm>
              <a:custGeom>
                <a:avLst/>
                <a:gdLst>
                  <a:gd name="connsiteX0" fmla="*/ 76200 w 76200"/>
                  <a:gd name="connsiteY0" fmla="*/ 276225 h 276225"/>
                  <a:gd name="connsiteX1" fmla="*/ 41275 w 76200"/>
                  <a:gd name="connsiteY1" fmla="*/ 219075 h 276225"/>
                  <a:gd name="connsiteX2" fmla="*/ 9525 w 76200"/>
                  <a:gd name="connsiteY2" fmla="*/ 155575 h 276225"/>
                  <a:gd name="connsiteX3" fmla="*/ 0 w 76200"/>
                  <a:gd name="connsiteY3" fmla="*/ 82550 h 276225"/>
                  <a:gd name="connsiteX4" fmla="*/ 6350 w 76200"/>
                  <a:gd name="connsiteY4" fmla="*/ 0 h 276225"/>
                  <a:gd name="connsiteX0" fmla="*/ 101600 w 101600"/>
                  <a:gd name="connsiteY0" fmla="*/ 276225 h 276225"/>
                  <a:gd name="connsiteX1" fmla="*/ 66675 w 101600"/>
                  <a:gd name="connsiteY1" fmla="*/ 219075 h 276225"/>
                  <a:gd name="connsiteX2" fmla="*/ 0 w 101600"/>
                  <a:gd name="connsiteY2" fmla="*/ 171450 h 276225"/>
                  <a:gd name="connsiteX3" fmla="*/ 25400 w 101600"/>
                  <a:gd name="connsiteY3" fmla="*/ 82550 h 276225"/>
                  <a:gd name="connsiteX4" fmla="*/ 31750 w 101600"/>
                  <a:gd name="connsiteY4" fmla="*/ 0 h 276225"/>
                  <a:gd name="connsiteX0" fmla="*/ 111125 w 111125"/>
                  <a:gd name="connsiteY0" fmla="*/ 276225 h 276225"/>
                  <a:gd name="connsiteX1" fmla="*/ 76200 w 111125"/>
                  <a:gd name="connsiteY1" fmla="*/ 219075 h 276225"/>
                  <a:gd name="connsiteX2" fmla="*/ 9525 w 111125"/>
                  <a:gd name="connsiteY2" fmla="*/ 171450 h 276225"/>
                  <a:gd name="connsiteX3" fmla="*/ 0 w 111125"/>
                  <a:gd name="connsiteY3" fmla="*/ 73025 h 276225"/>
                  <a:gd name="connsiteX4" fmla="*/ 41275 w 111125"/>
                  <a:gd name="connsiteY4" fmla="*/ 0 h 276225"/>
                  <a:gd name="connsiteX0" fmla="*/ 111125 w 111125"/>
                  <a:gd name="connsiteY0" fmla="*/ 307975 h 307975"/>
                  <a:gd name="connsiteX1" fmla="*/ 76200 w 111125"/>
                  <a:gd name="connsiteY1" fmla="*/ 250825 h 307975"/>
                  <a:gd name="connsiteX2" fmla="*/ 9525 w 111125"/>
                  <a:gd name="connsiteY2" fmla="*/ 203200 h 307975"/>
                  <a:gd name="connsiteX3" fmla="*/ 0 w 111125"/>
                  <a:gd name="connsiteY3" fmla="*/ 104775 h 307975"/>
                  <a:gd name="connsiteX4" fmla="*/ 63500 w 111125"/>
                  <a:gd name="connsiteY4" fmla="*/ 0 h 307975"/>
                  <a:gd name="connsiteX0" fmla="*/ 111125 w 111125"/>
                  <a:gd name="connsiteY0" fmla="*/ 307975 h 307975"/>
                  <a:gd name="connsiteX1" fmla="*/ 76200 w 111125"/>
                  <a:gd name="connsiteY1" fmla="*/ 250825 h 307975"/>
                  <a:gd name="connsiteX2" fmla="*/ 9525 w 111125"/>
                  <a:gd name="connsiteY2" fmla="*/ 203200 h 307975"/>
                  <a:gd name="connsiteX3" fmla="*/ 0 w 111125"/>
                  <a:gd name="connsiteY3" fmla="*/ 104775 h 307975"/>
                  <a:gd name="connsiteX4" fmla="*/ 63500 w 111125"/>
                  <a:gd name="connsiteY4" fmla="*/ 0 h 307975"/>
                  <a:gd name="connsiteX0" fmla="*/ 111764 w 111764"/>
                  <a:gd name="connsiteY0" fmla="*/ 307975 h 307975"/>
                  <a:gd name="connsiteX1" fmla="*/ 76839 w 111764"/>
                  <a:gd name="connsiteY1" fmla="*/ 250825 h 307975"/>
                  <a:gd name="connsiteX2" fmla="*/ 10164 w 111764"/>
                  <a:gd name="connsiteY2" fmla="*/ 203200 h 307975"/>
                  <a:gd name="connsiteX3" fmla="*/ 639 w 111764"/>
                  <a:gd name="connsiteY3" fmla="*/ 104775 h 307975"/>
                  <a:gd name="connsiteX4" fmla="*/ 64139 w 111764"/>
                  <a:gd name="connsiteY4" fmla="*/ 0 h 307975"/>
                  <a:gd name="connsiteX0" fmla="*/ 165739 w 165739"/>
                  <a:gd name="connsiteY0" fmla="*/ 304800 h 304800"/>
                  <a:gd name="connsiteX1" fmla="*/ 76839 w 165739"/>
                  <a:gd name="connsiteY1" fmla="*/ 250825 h 304800"/>
                  <a:gd name="connsiteX2" fmla="*/ 10164 w 165739"/>
                  <a:gd name="connsiteY2" fmla="*/ 203200 h 304800"/>
                  <a:gd name="connsiteX3" fmla="*/ 639 w 165739"/>
                  <a:gd name="connsiteY3" fmla="*/ 104775 h 304800"/>
                  <a:gd name="connsiteX4" fmla="*/ 64139 w 165739"/>
                  <a:gd name="connsiteY4" fmla="*/ 0 h 304800"/>
                  <a:gd name="connsiteX0" fmla="*/ 165739 w 165739"/>
                  <a:gd name="connsiteY0" fmla="*/ 304800 h 304800"/>
                  <a:gd name="connsiteX1" fmla="*/ 76839 w 165739"/>
                  <a:gd name="connsiteY1" fmla="*/ 250825 h 304800"/>
                  <a:gd name="connsiteX2" fmla="*/ 10164 w 165739"/>
                  <a:gd name="connsiteY2" fmla="*/ 203200 h 304800"/>
                  <a:gd name="connsiteX3" fmla="*/ 639 w 165739"/>
                  <a:gd name="connsiteY3" fmla="*/ 104775 h 304800"/>
                  <a:gd name="connsiteX4" fmla="*/ 64139 w 165739"/>
                  <a:gd name="connsiteY4" fmla="*/ 0 h 304800"/>
                  <a:gd name="connsiteX0" fmla="*/ 165739 w 165739"/>
                  <a:gd name="connsiteY0" fmla="*/ 304800 h 304800"/>
                  <a:gd name="connsiteX1" fmla="*/ 64139 w 165739"/>
                  <a:gd name="connsiteY1" fmla="*/ 263525 h 304800"/>
                  <a:gd name="connsiteX2" fmla="*/ 10164 w 165739"/>
                  <a:gd name="connsiteY2" fmla="*/ 203200 h 304800"/>
                  <a:gd name="connsiteX3" fmla="*/ 639 w 165739"/>
                  <a:gd name="connsiteY3" fmla="*/ 104775 h 304800"/>
                  <a:gd name="connsiteX4" fmla="*/ 64139 w 165739"/>
                  <a:gd name="connsiteY4" fmla="*/ 0 h 304800"/>
                  <a:gd name="connsiteX0" fmla="*/ 165739 w 165739"/>
                  <a:gd name="connsiteY0" fmla="*/ 304800 h 304800"/>
                  <a:gd name="connsiteX1" fmla="*/ 64139 w 165739"/>
                  <a:gd name="connsiteY1" fmla="*/ 263525 h 304800"/>
                  <a:gd name="connsiteX2" fmla="*/ 10164 w 165739"/>
                  <a:gd name="connsiteY2" fmla="*/ 203200 h 304800"/>
                  <a:gd name="connsiteX3" fmla="*/ 639 w 165739"/>
                  <a:gd name="connsiteY3" fmla="*/ 104775 h 304800"/>
                  <a:gd name="connsiteX4" fmla="*/ 64139 w 165739"/>
                  <a:gd name="connsiteY4" fmla="*/ 0 h 304800"/>
                  <a:gd name="connsiteX0" fmla="*/ 191139 w 191139"/>
                  <a:gd name="connsiteY0" fmla="*/ 349250 h 349250"/>
                  <a:gd name="connsiteX1" fmla="*/ 64139 w 191139"/>
                  <a:gd name="connsiteY1" fmla="*/ 263525 h 349250"/>
                  <a:gd name="connsiteX2" fmla="*/ 10164 w 191139"/>
                  <a:gd name="connsiteY2" fmla="*/ 203200 h 349250"/>
                  <a:gd name="connsiteX3" fmla="*/ 639 w 191139"/>
                  <a:gd name="connsiteY3" fmla="*/ 104775 h 349250"/>
                  <a:gd name="connsiteX4" fmla="*/ 64139 w 191139"/>
                  <a:gd name="connsiteY4" fmla="*/ 0 h 349250"/>
                  <a:gd name="connsiteX0" fmla="*/ 191139 w 191139"/>
                  <a:gd name="connsiteY0" fmla="*/ 349250 h 349250"/>
                  <a:gd name="connsiteX1" fmla="*/ 64139 w 191139"/>
                  <a:gd name="connsiteY1" fmla="*/ 263525 h 349250"/>
                  <a:gd name="connsiteX2" fmla="*/ 10164 w 191139"/>
                  <a:gd name="connsiteY2" fmla="*/ 203200 h 349250"/>
                  <a:gd name="connsiteX3" fmla="*/ 639 w 191139"/>
                  <a:gd name="connsiteY3" fmla="*/ 104775 h 349250"/>
                  <a:gd name="connsiteX4" fmla="*/ 64139 w 191139"/>
                  <a:gd name="connsiteY4" fmla="*/ 0 h 349250"/>
                  <a:gd name="connsiteX0" fmla="*/ 191139 w 191139"/>
                  <a:gd name="connsiteY0" fmla="*/ 349250 h 349250"/>
                  <a:gd name="connsiteX1" fmla="*/ 80014 w 191139"/>
                  <a:gd name="connsiteY1" fmla="*/ 276225 h 349250"/>
                  <a:gd name="connsiteX2" fmla="*/ 10164 w 191139"/>
                  <a:gd name="connsiteY2" fmla="*/ 203200 h 349250"/>
                  <a:gd name="connsiteX3" fmla="*/ 639 w 191139"/>
                  <a:gd name="connsiteY3" fmla="*/ 104775 h 349250"/>
                  <a:gd name="connsiteX4" fmla="*/ 64139 w 191139"/>
                  <a:gd name="connsiteY4" fmla="*/ 0 h 349250"/>
                  <a:gd name="connsiteX0" fmla="*/ 191139 w 191139"/>
                  <a:gd name="connsiteY0" fmla="*/ 349250 h 349250"/>
                  <a:gd name="connsiteX1" fmla="*/ 80014 w 191139"/>
                  <a:gd name="connsiteY1" fmla="*/ 276225 h 349250"/>
                  <a:gd name="connsiteX2" fmla="*/ 10164 w 191139"/>
                  <a:gd name="connsiteY2" fmla="*/ 203200 h 349250"/>
                  <a:gd name="connsiteX3" fmla="*/ 639 w 191139"/>
                  <a:gd name="connsiteY3" fmla="*/ 104775 h 349250"/>
                  <a:gd name="connsiteX4" fmla="*/ 64139 w 191139"/>
                  <a:gd name="connsiteY4" fmla="*/ 0 h 349250"/>
                  <a:gd name="connsiteX0" fmla="*/ 191365 w 191365"/>
                  <a:gd name="connsiteY0" fmla="*/ 349250 h 349250"/>
                  <a:gd name="connsiteX1" fmla="*/ 80240 w 191365"/>
                  <a:gd name="connsiteY1" fmla="*/ 276225 h 349250"/>
                  <a:gd name="connsiteX2" fmla="*/ 7215 w 191365"/>
                  <a:gd name="connsiteY2" fmla="*/ 200025 h 349250"/>
                  <a:gd name="connsiteX3" fmla="*/ 865 w 191365"/>
                  <a:gd name="connsiteY3" fmla="*/ 104775 h 349250"/>
                  <a:gd name="connsiteX4" fmla="*/ 64365 w 191365"/>
                  <a:gd name="connsiteY4" fmla="*/ 0 h 349250"/>
                  <a:gd name="connsiteX0" fmla="*/ 191365 w 191365"/>
                  <a:gd name="connsiteY0" fmla="*/ 349250 h 349250"/>
                  <a:gd name="connsiteX1" fmla="*/ 80240 w 191365"/>
                  <a:gd name="connsiteY1" fmla="*/ 276225 h 349250"/>
                  <a:gd name="connsiteX2" fmla="*/ 7215 w 191365"/>
                  <a:gd name="connsiteY2" fmla="*/ 200025 h 349250"/>
                  <a:gd name="connsiteX3" fmla="*/ 865 w 191365"/>
                  <a:gd name="connsiteY3" fmla="*/ 104775 h 349250"/>
                  <a:gd name="connsiteX4" fmla="*/ 64365 w 191365"/>
                  <a:gd name="connsiteY4" fmla="*/ 0 h 349250"/>
                  <a:gd name="connsiteX0" fmla="*/ 184460 w 184460"/>
                  <a:gd name="connsiteY0" fmla="*/ 349250 h 349250"/>
                  <a:gd name="connsiteX1" fmla="*/ 73335 w 184460"/>
                  <a:gd name="connsiteY1" fmla="*/ 276225 h 349250"/>
                  <a:gd name="connsiteX2" fmla="*/ 310 w 184460"/>
                  <a:gd name="connsiteY2" fmla="*/ 200025 h 349250"/>
                  <a:gd name="connsiteX3" fmla="*/ 22535 w 184460"/>
                  <a:gd name="connsiteY3" fmla="*/ 92075 h 349250"/>
                  <a:gd name="connsiteX4" fmla="*/ 57460 w 184460"/>
                  <a:gd name="connsiteY4" fmla="*/ 0 h 349250"/>
                  <a:gd name="connsiteX0" fmla="*/ 162791 w 162791"/>
                  <a:gd name="connsiteY0" fmla="*/ 349250 h 349250"/>
                  <a:gd name="connsiteX1" fmla="*/ 51666 w 162791"/>
                  <a:gd name="connsiteY1" fmla="*/ 276225 h 349250"/>
                  <a:gd name="connsiteX2" fmla="*/ 7216 w 162791"/>
                  <a:gd name="connsiteY2" fmla="*/ 203200 h 349250"/>
                  <a:gd name="connsiteX3" fmla="*/ 866 w 162791"/>
                  <a:gd name="connsiteY3" fmla="*/ 92075 h 349250"/>
                  <a:gd name="connsiteX4" fmla="*/ 35791 w 162791"/>
                  <a:gd name="connsiteY4" fmla="*/ 0 h 349250"/>
                  <a:gd name="connsiteX0" fmla="*/ 162791 w 162791"/>
                  <a:gd name="connsiteY0" fmla="*/ 349250 h 349250"/>
                  <a:gd name="connsiteX1" fmla="*/ 80241 w 162791"/>
                  <a:gd name="connsiteY1" fmla="*/ 263525 h 349250"/>
                  <a:gd name="connsiteX2" fmla="*/ 7216 w 162791"/>
                  <a:gd name="connsiteY2" fmla="*/ 203200 h 349250"/>
                  <a:gd name="connsiteX3" fmla="*/ 866 w 162791"/>
                  <a:gd name="connsiteY3" fmla="*/ 92075 h 349250"/>
                  <a:gd name="connsiteX4" fmla="*/ 35791 w 162791"/>
                  <a:gd name="connsiteY4" fmla="*/ 0 h 349250"/>
                  <a:gd name="connsiteX0" fmla="*/ 175491 w 175491"/>
                  <a:gd name="connsiteY0" fmla="*/ 339725 h 339725"/>
                  <a:gd name="connsiteX1" fmla="*/ 80241 w 175491"/>
                  <a:gd name="connsiteY1" fmla="*/ 263525 h 339725"/>
                  <a:gd name="connsiteX2" fmla="*/ 7216 w 175491"/>
                  <a:gd name="connsiteY2" fmla="*/ 203200 h 339725"/>
                  <a:gd name="connsiteX3" fmla="*/ 866 w 175491"/>
                  <a:gd name="connsiteY3" fmla="*/ 92075 h 339725"/>
                  <a:gd name="connsiteX4" fmla="*/ 35791 w 175491"/>
                  <a:gd name="connsiteY4" fmla="*/ 0 h 339725"/>
                  <a:gd name="connsiteX0" fmla="*/ 175491 w 175491"/>
                  <a:gd name="connsiteY0" fmla="*/ 339725 h 339725"/>
                  <a:gd name="connsiteX1" fmla="*/ 80241 w 175491"/>
                  <a:gd name="connsiteY1" fmla="*/ 263525 h 339725"/>
                  <a:gd name="connsiteX2" fmla="*/ 7216 w 175491"/>
                  <a:gd name="connsiteY2" fmla="*/ 203200 h 339725"/>
                  <a:gd name="connsiteX3" fmla="*/ 866 w 175491"/>
                  <a:gd name="connsiteY3" fmla="*/ 92075 h 339725"/>
                  <a:gd name="connsiteX4" fmla="*/ 35791 w 175491"/>
                  <a:gd name="connsiteY4" fmla="*/ 0 h 339725"/>
                  <a:gd name="connsiteX0" fmla="*/ 174625 w 174625"/>
                  <a:gd name="connsiteY0" fmla="*/ 339725 h 339725"/>
                  <a:gd name="connsiteX1" fmla="*/ 79375 w 174625"/>
                  <a:gd name="connsiteY1" fmla="*/ 263525 h 339725"/>
                  <a:gd name="connsiteX2" fmla="*/ 0 w 174625"/>
                  <a:gd name="connsiteY2" fmla="*/ 180975 h 339725"/>
                  <a:gd name="connsiteX3" fmla="*/ 0 w 174625"/>
                  <a:gd name="connsiteY3" fmla="*/ 92075 h 339725"/>
                  <a:gd name="connsiteX4" fmla="*/ 34925 w 174625"/>
                  <a:gd name="connsiteY4" fmla="*/ 0 h 339725"/>
                  <a:gd name="connsiteX0" fmla="*/ 184789 w 184789"/>
                  <a:gd name="connsiteY0" fmla="*/ 339725 h 339725"/>
                  <a:gd name="connsiteX1" fmla="*/ 89539 w 184789"/>
                  <a:gd name="connsiteY1" fmla="*/ 263525 h 339725"/>
                  <a:gd name="connsiteX2" fmla="*/ 10164 w 184789"/>
                  <a:gd name="connsiteY2" fmla="*/ 180975 h 339725"/>
                  <a:gd name="connsiteX3" fmla="*/ 639 w 184789"/>
                  <a:gd name="connsiteY3" fmla="*/ 95250 h 339725"/>
                  <a:gd name="connsiteX4" fmla="*/ 45089 w 184789"/>
                  <a:gd name="connsiteY4" fmla="*/ 0 h 339725"/>
                  <a:gd name="connsiteX0" fmla="*/ 184789 w 184789"/>
                  <a:gd name="connsiteY0" fmla="*/ 355600 h 355600"/>
                  <a:gd name="connsiteX1" fmla="*/ 89539 w 184789"/>
                  <a:gd name="connsiteY1" fmla="*/ 279400 h 355600"/>
                  <a:gd name="connsiteX2" fmla="*/ 10164 w 184789"/>
                  <a:gd name="connsiteY2" fmla="*/ 196850 h 355600"/>
                  <a:gd name="connsiteX3" fmla="*/ 639 w 184789"/>
                  <a:gd name="connsiteY3" fmla="*/ 111125 h 355600"/>
                  <a:gd name="connsiteX4" fmla="*/ 41914 w 184789"/>
                  <a:gd name="connsiteY4" fmla="*/ 0 h 355600"/>
                  <a:gd name="connsiteX0" fmla="*/ 184789 w 184789"/>
                  <a:gd name="connsiteY0" fmla="*/ 355600 h 355600"/>
                  <a:gd name="connsiteX1" fmla="*/ 89539 w 184789"/>
                  <a:gd name="connsiteY1" fmla="*/ 279400 h 355600"/>
                  <a:gd name="connsiteX2" fmla="*/ 10164 w 184789"/>
                  <a:gd name="connsiteY2" fmla="*/ 196850 h 355600"/>
                  <a:gd name="connsiteX3" fmla="*/ 639 w 184789"/>
                  <a:gd name="connsiteY3" fmla="*/ 111125 h 355600"/>
                  <a:gd name="connsiteX4" fmla="*/ 41914 w 184789"/>
                  <a:gd name="connsiteY4" fmla="*/ 0 h 355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789" h="355600">
                    <a:moveTo>
                      <a:pt x="184789" y="355600"/>
                    </a:moveTo>
                    <a:cubicBezTo>
                      <a:pt x="151981" y="305858"/>
                      <a:pt x="135047" y="297392"/>
                      <a:pt x="89539" y="279400"/>
                    </a:cubicBezTo>
                    <a:cubicBezTo>
                      <a:pt x="44031" y="248708"/>
                      <a:pt x="33447" y="240242"/>
                      <a:pt x="10164" y="196850"/>
                    </a:cubicBezTo>
                    <a:cubicBezTo>
                      <a:pt x="6989" y="164042"/>
                      <a:pt x="-2536" y="166158"/>
                      <a:pt x="639" y="111125"/>
                    </a:cubicBezTo>
                    <a:cubicBezTo>
                      <a:pt x="12281" y="57150"/>
                      <a:pt x="23922" y="53975"/>
                      <a:pt x="41914" y="0"/>
                    </a:cubicBezTo>
                  </a:path>
                </a:pathLst>
              </a:custGeom>
              <a:ln w="25400">
                <a:solidFill>
                  <a:srgbClr val="FFFF00"/>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7" name="Freeform 136"/>
              <p:cNvSpPr/>
              <p:nvPr/>
            </p:nvSpPr>
            <p:spPr>
              <a:xfrm>
                <a:off x="1152525" y="3508375"/>
                <a:ext cx="114300" cy="12700"/>
              </a:xfrm>
              <a:custGeom>
                <a:avLst/>
                <a:gdLst>
                  <a:gd name="connsiteX0" fmla="*/ 114300 w 114300"/>
                  <a:gd name="connsiteY0" fmla="*/ 3175 h 12700"/>
                  <a:gd name="connsiteX1" fmla="*/ 41275 w 114300"/>
                  <a:gd name="connsiteY1" fmla="*/ 12700 h 12700"/>
                  <a:gd name="connsiteX2" fmla="*/ 0 w 114300"/>
                  <a:gd name="connsiteY2" fmla="*/ 0 h 12700"/>
                </a:gdLst>
                <a:ahLst/>
                <a:cxnLst>
                  <a:cxn ang="0">
                    <a:pos x="connsiteX0" y="connsiteY0"/>
                  </a:cxn>
                  <a:cxn ang="0">
                    <a:pos x="connsiteX1" y="connsiteY1"/>
                  </a:cxn>
                  <a:cxn ang="0">
                    <a:pos x="connsiteX2" y="connsiteY2"/>
                  </a:cxn>
                </a:cxnLst>
                <a:rect l="l" t="t" r="r" b="b"/>
                <a:pathLst>
                  <a:path w="114300" h="12700">
                    <a:moveTo>
                      <a:pt x="114300" y="3175"/>
                    </a:moveTo>
                    <a:lnTo>
                      <a:pt x="41275" y="12700"/>
                    </a:lnTo>
                    <a:lnTo>
                      <a:pt x="0" y="0"/>
                    </a:lnTo>
                  </a:path>
                </a:pathLst>
              </a:custGeom>
              <a:ln w="25400">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8" name="Freeform 137"/>
              <p:cNvSpPr/>
              <p:nvPr/>
            </p:nvSpPr>
            <p:spPr>
              <a:xfrm>
                <a:off x="1187450" y="3568700"/>
                <a:ext cx="31750" cy="107950"/>
              </a:xfrm>
              <a:custGeom>
                <a:avLst/>
                <a:gdLst>
                  <a:gd name="connsiteX0" fmla="*/ 31750 w 31750"/>
                  <a:gd name="connsiteY0" fmla="*/ 107950 h 107950"/>
                  <a:gd name="connsiteX1" fmla="*/ 12700 w 31750"/>
                  <a:gd name="connsiteY1" fmla="*/ 50800 h 107950"/>
                  <a:gd name="connsiteX2" fmla="*/ 0 w 31750"/>
                  <a:gd name="connsiteY2" fmla="*/ 0 h 107950"/>
                </a:gdLst>
                <a:ahLst/>
                <a:cxnLst>
                  <a:cxn ang="0">
                    <a:pos x="connsiteX0" y="connsiteY0"/>
                  </a:cxn>
                  <a:cxn ang="0">
                    <a:pos x="connsiteX1" y="connsiteY1"/>
                  </a:cxn>
                  <a:cxn ang="0">
                    <a:pos x="connsiteX2" y="connsiteY2"/>
                  </a:cxn>
                </a:cxnLst>
                <a:rect l="l" t="t" r="r" b="b"/>
                <a:pathLst>
                  <a:path w="31750" h="107950">
                    <a:moveTo>
                      <a:pt x="31750" y="107950"/>
                    </a:moveTo>
                    <a:lnTo>
                      <a:pt x="12700" y="50800"/>
                    </a:lnTo>
                    <a:lnTo>
                      <a:pt x="0" y="0"/>
                    </a:lnTo>
                  </a:path>
                </a:pathLst>
              </a:custGeom>
              <a:ln w="25400">
                <a:solidFill>
                  <a:srgbClr val="FFFF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sp>
        <p:nvSpPr>
          <p:cNvPr id="52" name="Freeform 51"/>
          <p:cNvSpPr/>
          <p:nvPr/>
        </p:nvSpPr>
        <p:spPr>
          <a:xfrm>
            <a:off x="1903943" y="4187825"/>
            <a:ext cx="12700" cy="231775"/>
          </a:xfrm>
          <a:custGeom>
            <a:avLst/>
            <a:gdLst>
              <a:gd name="connsiteX0" fmla="*/ 50800 w 50800"/>
              <a:gd name="connsiteY0" fmla="*/ 0 h 228600"/>
              <a:gd name="connsiteX1" fmla="*/ 0 w 50800"/>
              <a:gd name="connsiteY1" fmla="*/ 228600 h 228600"/>
              <a:gd name="connsiteX0" fmla="*/ 22225 w 22225"/>
              <a:gd name="connsiteY0" fmla="*/ 0 h 225425"/>
              <a:gd name="connsiteX1" fmla="*/ 0 w 22225"/>
              <a:gd name="connsiteY1" fmla="*/ 225425 h 225425"/>
              <a:gd name="connsiteX0" fmla="*/ 22225 w 22225"/>
              <a:gd name="connsiteY0" fmla="*/ 0 h 225425"/>
              <a:gd name="connsiteX1" fmla="*/ 0 w 22225"/>
              <a:gd name="connsiteY1" fmla="*/ 225425 h 225425"/>
              <a:gd name="connsiteX0" fmla="*/ 3428 w 5274"/>
              <a:gd name="connsiteY0" fmla="*/ 0 h 231775"/>
              <a:gd name="connsiteX1" fmla="*/ 3428 w 5274"/>
              <a:gd name="connsiteY1" fmla="*/ 231775 h 231775"/>
              <a:gd name="connsiteX0" fmla="*/ 177 w 5997"/>
              <a:gd name="connsiteY0" fmla="*/ 0 h 10000"/>
              <a:gd name="connsiteX1" fmla="*/ 177 w 5997"/>
              <a:gd name="connsiteY1" fmla="*/ 10000 h 10000"/>
              <a:gd name="connsiteX0" fmla="*/ 40152 w 40152"/>
              <a:gd name="connsiteY0" fmla="*/ 0 h 10000"/>
              <a:gd name="connsiteX1" fmla="*/ 1 w 40152"/>
              <a:gd name="connsiteY1" fmla="*/ 10000 h 10000"/>
              <a:gd name="connsiteX0" fmla="*/ 40152 w 40152"/>
              <a:gd name="connsiteY0" fmla="*/ 0 h 10000"/>
              <a:gd name="connsiteX1" fmla="*/ 1 w 40152"/>
              <a:gd name="connsiteY1" fmla="*/ 10000 h 10000"/>
              <a:gd name="connsiteX0" fmla="*/ 40152 w 40152"/>
              <a:gd name="connsiteY0" fmla="*/ 0 h 10000"/>
              <a:gd name="connsiteX1" fmla="*/ 1 w 40152"/>
              <a:gd name="connsiteY1" fmla="*/ 10000 h 10000"/>
            </a:gdLst>
            <a:ahLst/>
            <a:cxnLst>
              <a:cxn ang="0">
                <a:pos x="connsiteX0" y="connsiteY0"/>
              </a:cxn>
              <a:cxn ang="0">
                <a:pos x="connsiteX1" y="connsiteY1"/>
              </a:cxn>
            </a:cxnLst>
            <a:rect l="l" t="t" r="r" b="b"/>
            <a:pathLst>
              <a:path w="40152" h="10000">
                <a:moveTo>
                  <a:pt x="40152" y="0"/>
                </a:moveTo>
                <a:cubicBezTo>
                  <a:pt x="26769" y="2557"/>
                  <a:pt x="23423" y="6758"/>
                  <a:pt x="1" y="10000"/>
                </a:cubicBezTo>
              </a:path>
            </a:pathLst>
          </a:custGeom>
          <a:ln w="28575" cmpd="sng">
            <a:solidFill>
              <a:srgbClr val="FFFF00"/>
            </a:solidFill>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21" name="Group 20"/>
          <p:cNvGrpSpPr/>
          <p:nvPr/>
        </p:nvGrpSpPr>
        <p:grpSpPr>
          <a:xfrm>
            <a:off x="1268016" y="2247899"/>
            <a:ext cx="3060245" cy="2638492"/>
            <a:chOff x="1268016" y="2247899"/>
            <a:chExt cx="3060245" cy="2638492"/>
          </a:xfrm>
        </p:grpSpPr>
        <p:grpSp>
          <p:nvGrpSpPr>
            <p:cNvPr id="66" name="Group 65"/>
            <p:cNvGrpSpPr/>
            <p:nvPr/>
          </p:nvGrpSpPr>
          <p:grpSpPr>
            <a:xfrm>
              <a:off x="1268016" y="2247899"/>
              <a:ext cx="2986483" cy="2638492"/>
              <a:chOff x="1268016" y="2247899"/>
              <a:chExt cx="2986483" cy="2638492"/>
            </a:xfrm>
          </p:grpSpPr>
          <p:sp>
            <p:nvSpPr>
              <p:cNvPr id="149" name="Freeform 148"/>
              <p:cNvSpPr/>
              <p:nvPr/>
            </p:nvSpPr>
            <p:spPr>
              <a:xfrm>
                <a:off x="2327780" y="2482850"/>
                <a:ext cx="1428926" cy="1380068"/>
              </a:xfrm>
              <a:custGeom>
                <a:avLst/>
                <a:gdLst>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38767 w 1325034"/>
                  <a:gd name="connsiteY13" fmla="*/ 533400 h 1253066"/>
                  <a:gd name="connsiteX14" fmla="*/ 1164167 w 1325034"/>
                  <a:gd name="connsiteY14" fmla="*/ 465666 h 1253066"/>
                  <a:gd name="connsiteX15" fmla="*/ 1185334 w 1325034"/>
                  <a:gd name="connsiteY15" fmla="*/ 368300 h 1253066"/>
                  <a:gd name="connsiteX16" fmla="*/ 1210734 w 1325034"/>
                  <a:gd name="connsiteY16" fmla="*/ 258233 h 1253066"/>
                  <a:gd name="connsiteX17" fmla="*/ 1236134 w 1325034"/>
                  <a:gd name="connsiteY17" fmla="*/ 182033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38767 w 1325034"/>
                  <a:gd name="connsiteY13" fmla="*/ 533400 h 1253066"/>
                  <a:gd name="connsiteX14" fmla="*/ 1164167 w 1325034"/>
                  <a:gd name="connsiteY14" fmla="*/ 465666 h 1253066"/>
                  <a:gd name="connsiteX15" fmla="*/ 1185334 w 1325034"/>
                  <a:gd name="connsiteY15" fmla="*/ 368300 h 1253066"/>
                  <a:gd name="connsiteX16" fmla="*/ 1210734 w 1325034"/>
                  <a:gd name="connsiteY16" fmla="*/ 258233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38767 w 1325034"/>
                  <a:gd name="connsiteY13" fmla="*/ 533400 h 1253066"/>
                  <a:gd name="connsiteX14" fmla="*/ 1164167 w 1325034"/>
                  <a:gd name="connsiteY14" fmla="*/ 465666 h 1253066"/>
                  <a:gd name="connsiteX15" fmla="*/ 1185334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38767 w 1325034"/>
                  <a:gd name="connsiteY13" fmla="*/ 533400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510117 w 1325034"/>
                  <a:gd name="connsiteY6" fmla="*/ 977900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79943 w 1325034"/>
                  <a:gd name="connsiteY5" fmla="*/ 1037167 h 1253066"/>
                  <a:gd name="connsiteX6" fmla="*/ 510117 w 1325034"/>
                  <a:gd name="connsiteY6" fmla="*/ 977900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301626 w 1325034"/>
                  <a:gd name="connsiteY4" fmla="*/ 1103841 h 1253066"/>
                  <a:gd name="connsiteX5" fmla="*/ 379943 w 1325034"/>
                  <a:gd name="connsiteY5" fmla="*/ 1037167 h 1253066"/>
                  <a:gd name="connsiteX6" fmla="*/ 510117 w 1325034"/>
                  <a:gd name="connsiteY6" fmla="*/ 977900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301626 w 1325034"/>
                  <a:gd name="connsiteY4" fmla="*/ 1103841 h 1253066"/>
                  <a:gd name="connsiteX5" fmla="*/ 379943 w 1325034"/>
                  <a:gd name="connsiteY5" fmla="*/ 1037167 h 1253066"/>
                  <a:gd name="connsiteX6" fmla="*/ 510117 w 1325034"/>
                  <a:gd name="connsiteY6" fmla="*/ 977900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94192 w 1325034"/>
                  <a:gd name="connsiteY33" fmla="*/ 1095374 h 1253066"/>
                  <a:gd name="connsiteX34" fmla="*/ 0 w 1325034"/>
                  <a:gd name="connsiteY34" fmla="*/ 1164166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83659 w 1298576"/>
                  <a:gd name="connsiteY6" fmla="*/ 977900 h 1253066"/>
                  <a:gd name="connsiteX7" fmla="*/ 568325 w 1298576"/>
                  <a:gd name="connsiteY7" fmla="*/ 945091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33476 w 1298576"/>
                  <a:gd name="connsiteY13" fmla="*/ 543983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3142 w 1298576"/>
                  <a:gd name="connsiteY30" fmla="*/ 774700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83659 w 1298576"/>
                  <a:gd name="connsiteY6" fmla="*/ 977900 h 1253066"/>
                  <a:gd name="connsiteX7" fmla="*/ 568325 w 1298576"/>
                  <a:gd name="connsiteY7" fmla="*/ 945091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3142 w 1298576"/>
                  <a:gd name="connsiteY30" fmla="*/ 774700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83659 w 1298576"/>
                  <a:gd name="connsiteY6" fmla="*/ 977900 h 1253066"/>
                  <a:gd name="connsiteX7" fmla="*/ 568325 w 1298576"/>
                  <a:gd name="connsiteY7" fmla="*/ 945091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83659 w 1298576"/>
                  <a:gd name="connsiteY6" fmla="*/ 977900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52269 w 1298576"/>
                  <a:gd name="connsiteY6" fmla="*/ 983666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80875 w 1298576"/>
                  <a:gd name="connsiteY4" fmla="*/ 1086544 h 1253066"/>
                  <a:gd name="connsiteX5" fmla="*/ 353485 w 1298576"/>
                  <a:gd name="connsiteY5" fmla="*/ 1037167 h 1253066"/>
                  <a:gd name="connsiteX6" fmla="*/ 452269 w 1298576"/>
                  <a:gd name="connsiteY6" fmla="*/ 983666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50297 h 1253066"/>
                  <a:gd name="connsiteX4" fmla="*/ 280875 w 1298576"/>
                  <a:gd name="connsiteY4" fmla="*/ 1086544 h 1253066"/>
                  <a:gd name="connsiteX5" fmla="*/ 353485 w 1298576"/>
                  <a:gd name="connsiteY5" fmla="*/ 1037167 h 1253066"/>
                  <a:gd name="connsiteX6" fmla="*/ 452269 w 1298576"/>
                  <a:gd name="connsiteY6" fmla="*/ 983666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61284 w 1298576"/>
                  <a:gd name="connsiteY2" fmla="*/ 1201097 h 1253066"/>
                  <a:gd name="connsiteX3" fmla="*/ 219076 w 1298576"/>
                  <a:gd name="connsiteY3" fmla="*/ 1150297 h 1253066"/>
                  <a:gd name="connsiteX4" fmla="*/ 280875 w 1298576"/>
                  <a:gd name="connsiteY4" fmla="*/ 1086544 h 1253066"/>
                  <a:gd name="connsiteX5" fmla="*/ 353485 w 1298576"/>
                  <a:gd name="connsiteY5" fmla="*/ 1037167 h 1253066"/>
                  <a:gd name="connsiteX6" fmla="*/ 452269 w 1298576"/>
                  <a:gd name="connsiteY6" fmla="*/ 983666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66020 w 1284308"/>
                  <a:gd name="connsiteY30" fmla="*/ 786231 h 1253066"/>
                  <a:gd name="connsiteX31" fmla="*/ 412241 w 1284308"/>
                  <a:gd name="connsiteY31" fmla="*/ 846666 h 1253066"/>
                  <a:gd name="connsiteX32" fmla="*/ 204808 w 1284308"/>
                  <a:gd name="connsiteY32" fmla="*/ 969433 h 1253066"/>
                  <a:gd name="connsiteX33" fmla="*/ 53466 w 1284308"/>
                  <a:gd name="connsiteY33" fmla="*/ 1095374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66020 w 1284308"/>
                  <a:gd name="connsiteY30" fmla="*/ 786231 h 1253066"/>
                  <a:gd name="connsiteX31" fmla="*/ 412241 w 1284308"/>
                  <a:gd name="connsiteY31" fmla="*/ 846666 h 1253066"/>
                  <a:gd name="connsiteX32" fmla="*/ 216223 w 1284308"/>
                  <a:gd name="connsiteY32" fmla="*/ 975199 h 1253066"/>
                  <a:gd name="connsiteX33" fmla="*/ 53466 w 1284308"/>
                  <a:gd name="connsiteY33" fmla="*/ 1095374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66020 w 1284308"/>
                  <a:gd name="connsiteY30" fmla="*/ 786231 h 1253066"/>
                  <a:gd name="connsiteX31" fmla="*/ 412241 w 1284308"/>
                  <a:gd name="connsiteY31" fmla="*/ 84666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66020 w 1284308"/>
                  <a:gd name="connsiteY30" fmla="*/ 786231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2608 w 1284308"/>
                  <a:gd name="connsiteY9" fmla="*/ 843894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35266 w 1284308"/>
                  <a:gd name="connsiteY8" fmla="*/ 892175 h 1253066"/>
                  <a:gd name="connsiteX9" fmla="*/ 752608 w 1284308"/>
                  <a:gd name="connsiteY9" fmla="*/ 843894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52608 w 1284308"/>
                  <a:gd name="connsiteY9" fmla="*/ 843894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52608 w 1284308"/>
                  <a:gd name="connsiteY9" fmla="*/ 843894 h 1253066"/>
                  <a:gd name="connsiteX10" fmla="*/ 858216 w 1284308"/>
                  <a:gd name="connsiteY10" fmla="*/ 797398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23409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55896 w 1284308"/>
                  <a:gd name="connsiteY23" fmla="*/ 306150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34856 w 1284308"/>
                  <a:gd name="connsiteY14" fmla="*/ 459901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37678 w 1284308"/>
                  <a:gd name="connsiteY24" fmla="*/ 403699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37678 w 1284308"/>
                  <a:gd name="connsiteY24" fmla="*/ 403699 h 1253066"/>
                  <a:gd name="connsiteX25" fmla="*/ 993682 w 1284308"/>
                  <a:gd name="connsiteY25" fmla="*/ 522595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56954 w 1284308"/>
                  <a:gd name="connsiteY12" fmla="*/ 619052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37678 w 1284308"/>
                  <a:gd name="connsiteY24" fmla="*/ 403699 h 1253066"/>
                  <a:gd name="connsiteX25" fmla="*/ 993682 w 1284308"/>
                  <a:gd name="connsiteY25" fmla="*/ 522595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56954 w 1284308"/>
                  <a:gd name="connsiteY12" fmla="*/ 619052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26264 w 1284308"/>
                  <a:gd name="connsiteY24" fmla="*/ 403699 h 1253066"/>
                  <a:gd name="connsiteX25" fmla="*/ 993682 w 1284308"/>
                  <a:gd name="connsiteY25" fmla="*/ 522595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56954 w 1284308"/>
                  <a:gd name="connsiteY12" fmla="*/ 619052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0189 w 1284308"/>
                  <a:gd name="connsiteY23" fmla="*/ 288853 h 1253066"/>
                  <a:gd name="connsiteX24" fmla="*/ 1026264 w 1284308"/>
                  <a:gd name="connsiteY24" fmla="*/ 403699 h 1253066"/>
                  <a:gd name="connsiteX25" fmla="*/ 993682 w 1284308"/>
                  <a:gd name="connsiteY25" fmla="*/ 522595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84308" h="1253066">
                    <a:moveTo>
                      <a:pt x="0" y="1177632"/>
                    </a:moveTo>
                    <a:lnTo>
                      <a:pt x="73574" y="1253066"/>
                    </a:lnTo>
                    <a:lnTo>
                      <a:pt x="147016" y="1201097"/>
                    </a:lnTo>
                    <a:lnTo>
                      <a:pt x="204808" y="1150297"/>
                    </a:lnTo>
                    <a:lnTo>
                      <a:pt x="266607" y="1086544"/>
                    </a:lnTo>
                    <a:lnTo>
                      <a:pt x="339217" y="1037167"/>
                    </a:lnTo>
                    <a:lnTo>
                      <a:pt x="438001" y="980784"/>
                    </a:lnTo>
                    <a:lnTo>
                      <a:pt x="542643" y="930677"/>
                    </a:lnTo>
                    <a:lnTo>
                      <a:pt x="635266" y="892175"/>
                    </a:lnTo>
                    <a:lnTo>
                      <a:pt x="749755" y="855425"/>
                    </a:lnTo>
                    <a:lnTo>
                      <a:pt x="858216" y="797398"/>
                    </a:lnTo>
                    <a:lnTo>
                      <a:pt x="970947" y="708609"/>
                    </a:lnTo>
                    <a:lnTo>
                      <a:pt x="1056954" y="619052"/>
                    </a:lnTo>
                    <a:lnTo>
                      <a:pt x="1104878" y="533235"/>
                    </a:lnTo>
                    <a:lnTo>
                      <a:pt x="1143417" y="462784"/>
                    </a:lnTo>
                    <a:lnTo>
                      <a:pt x="1160483" y="368300"/>
                    </a:lnTo>
                    <a:lnTo>
                      <a:pt x="1175300" y="284692"/>
                    </a:lnTo>
                    <a:lnTo>
                      <a:pt x="1216574" y="171449"/>
                    </a:lnTo>
                    <a:lnTo>
                      <a:pt x="1241974" y="105833"/>
                    </a:lnTo>
                    <a:lnTo>
                      <a:pt x="1284308" y="42333"/>
                    </a:lnTo>
                    <a:lnTo>
                      <a:pt x="1186941" y="0"/>
                    </a:lnTo>
                    <a:lnTo>
                      <a:pt x="1131908" y="88900"/>
                    </a:lnTo>
                    <a:lnTo>
                      <a:pt x="1089763" y="204369"/>
                    </a:lnTo>
                    <a:lnTo>
                      <a:pt x="1050189" y="288853"/>
                    </a:lnTo>
                    <a:lnTo>
                      <a:pt x="1026264" y="403699"/>
                    </a:lnTo>
                    <a:lnTo>
                      <a:pt x="993682" y="522595"/>
                    </a:lnTo>
                    <a:lnTo>
                      <a:pt x="941408" y="571500"/>
                    </a:lnTo>
                    <a:lnTo>
                      <a:pt x="886374" y="626533"/>
                    </a:lnTo>
                    <a:lnTo>
                      <a:pt x="822874" y="690033"/>
                    </a:lnTo>
                    <a:lnTo>
                      <a:pt x="729835" y="741015"/>
                    </a:lnTo>
                    <a:lnTo>
                      <a:pt x="597410" y="791997"/>
                    </a:lnTo>
                    <a:lnTo>
                      <a:pt x="409387" y="866846"/>
                    </a:lnTo>
                    <a:lnTo>
                      <a:pt x="216223" y="975199"/>
                    </a:lnTo>
                    <a:lnTo>
                      <a:pt x="62027" y="1104023"/>
                    </a:lnTo>
                    <a:lnTo>
                      <a:pt x="0" y="1177632"/>
                    </a:lnTo>
                    <a:close/>
                  </a:path>
                </a:pathLst>
              </a:custGeom>
              <a:solidFill>
                <a:schemeClr val="bg1">
                  <a:alpha val="78000"/>
                </a:schemeClr>
              </a:solidFill>
              <a:ln>
                <a:no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5" name="Group 64"/>
              <p:cNvGrpSpPr/>
              <p:nvPr/>
            </p:nvGrpSpPr>
            <p:grpSpPr>
              <a:xfrm>
                <a:off x="1268016" y="2247899"/>
                <a:ext cx="2986483" cy="2638492"/>
                <a:chOff x="1268016" y="2247899"/>
                <a:chExt cx="2986483" cy="2638492"/>
              </a:xfrm>
            </p:grpSpPr>
            <p:grpSp>
              <p:nvGrpSpPr>
                <p:cNvPr id="146" name="Group 145"/>
                <p:cNvGrpSpPr/>
                <p:nvPr/>
              </p:nvGrpSpPr>
              <p:grpSpPr>
                <a:xfrm>
                  <a:off x="1268016" y="2247899"/>
                  <a:ext cx="2986483" cy="2638492"/>
                  <a:chOff x="1268016" y="2247899"/>
                  <a:chExt cx="2986483" cy="2638492"/>
                </a:xfrm>
              </p:grpSpPr>
              <p:sp>
                <p:nvSpPr>
                  <p:cNvPr id="147" name="Freeform 146"/>
                  <p:cNvSpPr/>
                  <p:nvPr/>
                </p:nvSpPr>
                <p:spPr>
                  <a:xfrm>
                    <a:off x="1268016" y="2247899"/>
                    <a:ext cx="2986483" cy="1762125"/>
                  </a:xfrm>
                  <a:custGeom>
                    <a:avLst/>
                    <a:gdLst>
                      <a:gd name="connsiteX0" fmla="*/ 2355850 w 2355850"/>
                      <a:gd name="connsiteY0" fmla="*/ 0 h 1765300"/>
                      <a:gd name="connsiteX1" fmla="*/ 2108200 w 2355850"/>
                      <a:gd name="connsiteY1" fmla="*/ 107950 h 1765300"/>
                      <a:gd name="connsiteX2" fmla="*/ 1905000 w 2355850"/>
                      <a:gd name="connsiteY2" fmla="*/ 298450 h 1765300"/>
                      <a:gd name="connsiteX3" fmla="*/ 1873250 w 2355850"/>
                      <a:gd name="connsiteY3" fmla="*/ 349250 h 1765300"/>
                      <a:gd name="connsiteX4" fmla="*/ 1854200 w 2355850"/>
                      <a:gd name="connsiteY4" fmla="*/ 368300 h 1765300"/>
                      <a:gd name="connsiteX5" fmla="*/ 1841500 w 2355850"/>
                      <a:gd name="connsiteY5" fmla="*/ 387350 h 1765300"/>
                      <a:gd name="connsiteX6" fmla="*/ 1828800 w 2355850"/>
                      <a:gd name="connsiteY6" fmla="*/ 412750 h 1765300"/>
                      <a:gd name="connsiteX7" fmla="*/ 1714500 w 2355850"/>
                      <a:gd name="connsiteY7" fmla="*/ 692150 h 1765300"/>
                      <a:gd name="connsiteX8" fmla="*/ 1587500 w 2355850"/>
                      <a:gd name="connsiteY8" fmla="*/ 977900 h 1765300"/>
                      <a:gd name="connsiteX9" fmla="*/ 1485900 w 2355850"/>
                      <a:gd name="connsiteY9" fmla="*/ 1073150 h 1765300"/>
                      <a:gd name="connsiteX10" fmla="*/ 1289050 w 2355850"/>
                      <a:gd name="connsiteY10" fmla="*/ 1200150 h 1765300"/>
                      <a:gd name="connsiteX11" fmla="*/ 1047750 w 2355850"/>
                      <a:gd name="connsiteY11" fmla="*/ 1289050 h 1765300"/>
                      <a:gd name="connsiteX12" fmla="*/ 850900 w 2355850"/>
                      <a:gd name="connsiteY12" fmla="*/ 1390650 h 1765300"/>
                      <a:gd name="connsiteX13" fmla="*/ 641350 w 2355850"/>
                      <a:gd name="connsiteY13" fmla="*/ 1555750 h 1765300"/>
                      <a:gd name="connsiteX14" fmla="*/ 444500 w 2355850"/>
                      <a:gd name="connsiteY14" fmla="*/ 1695450 h 1765300"/>
                      <a:gd name="connsiteX15" fmla="*/ 209550 w 2355850"/>
                      <a:gd name="connsiteY15" fmla="*/ 1765300 h 1765300"/>
                      <a:gd name="connsiteX16" fmla="*/ 0 w 2355850"/>
                      <a:gd name="connsiteY16" fmla="*/ 1733550 h 1765300"/>
                      <a:gd name="connsiteX0" fmla="*/ 2355850 w 2355850"/>
                      <a:gd name="connsiteY0" fmla="*/ 0 h 1765300"/>
                      <a:gd name="connsiteX1" fmla="*/ 2108200 w 2355850"/>
                      <a:gd name="connsiteY1" fmla="*/ 107950 h 1765300"/>
                      <a:gd name="connsiteX2" fmla="*/ 1905000 w 2355850"/>
                      <a:gd name="connsiteY2" fmla="*/ 298450 h 1765300"/>
                      <a:gd name="connsiteX3" fmla="*/ 1873250 w 2355850"/>
                      <a:gd name="connsiteY3" fmla="*/ 349250 h 1765300"/>
                      <a:gd name="connsiteX4" fmla="*/ 1841500 w 2355850"/>
                      <a:gd name="connsiteY4" fmla="*/ 387350 h 1765300"/>
                      <a:gd name="connsiteX5" fmla="*/ 1828800 w 2355850"/>
                      <a:gd name="connsiteY5" fmla="*/ 412750 h 1765300"/>
                      <a:gd name="connsiteX6" fmla="*/ 1714500 w 2355850"/>
                      <a:gd name="connsiteY6" fmla="*/ 692150 h 1765300"/>
                      <a:gd name="connsiteX7" fmla="*/ 1587500 w 2355850"/>
                      <a:gd name="connsiteY7" fmla="*/ 977900 h 1765300"/>
                      <a:gd name="connsiteX8" fmla="*/ 1485900 w 2355850"/>
                      <a:gd name="connsiteY8" fmla="*/ 1073150 h 1765300"/>
                      <a:gd name="connsiteX9" fmla="*/ 1289050 w 2355850"/>
                      <a:gd name="connsiteY9" fmla="*/ 1200150 h 1765300"/>
                      <a:gd name="connsiteX10" fmla="*/ 1047750 w 2355850"/>
                      <a:gd name="connsiteY10" fmla="*/ 1289050 h 1765300"/>
                      <a:gd name="connsiteX11" fmla="*/ 850900 w 2355850"/>
                      <a:gd name="connsiteY11" fmla="*/ 1390650 h 1765300"/>
                      <a:gd name="connsiteX12" fmla="*/ 641350 w 2355850"/>
                      <a:gd name="connsiteY12" fmla="*/ 1555750 h 1765300"/>
                      <a:gd name="connsiteX13" fmla="*/ 444500 w 2355850"/>
                      <a:gd name="connsiteY13" fmla="*/ 1695450 h 1765300"/>
                      <a:gd name="connsiteX14" fmla="*/ 209550 w 2355850"/>
                      <a:gd name="connsiteY14" fmla="*/ 1765300 h 1765300"/>
                      <a:gd name="connsiteX15" fmla="*/ 0 w 2355850"/>
                      <a:gd name="connsiteY15" fmla="*/ 1733550 h 1765300"/>
                      <a:gd name="connsiteX0" fmla="*/ 2355850 w 2355850"/>
                      <a:gd name="connsiteY0" fmla="*/ 0 h 1765300"/>
                      <a:gd name="connsiteX1" fmla="*/ 2108200 w 2355850"/>
                      <a:gd name="connsiteY1" fmla="*/ 107950 h 1765300"/>
                      <a:gd name="connsiteX2" fmla="*/ 1905000 w 2355850"/>
                      <a:gd name="connsiteY2" fmla="*/ 298450 h 1765300"/>
                      <a:gd name="connsiteX3" fmla="*/ 1873250 w 2355850"/>
                      <a:gd name="connsiteY3" fmla="*/ 349250 h 1765300"/>
                      <a:gd name="connsiteX4" fmla="*/ 1828800 w 2355850"/>
                      <a:gd name="connsiteY4" fmla="*/ 412750 h 1765300"/>
                      <a:gd name="connsiteX5" fmla="*/ 1714500 w 2355850"/>
                      <a:gd name="connsiteY5" fmla="*/ 692150 h 1765300"/>
                      <a:gd name="connsiteX6" fmla="*/ 1587500 w 2355850"/>
                      <a:gd name="connsiteY6" fmla="*/ 977900 h 1765300"/>
                      <a:gd name="connsiteX7" fmla="*/ 1485900 w 2355850"/>
                      <a:gd name="connsiteY7" fmla="*/ 1073150 h 1765300"/>
                      <a:gd name="connsiteX8" fmla="*/ 1289050 w 2355850"/>
                      <a:gd name="connsiteY8" fmla="*/ 1200150 h 1765300"/>
                      <a:gd name="connsiteX9" fmla="*/ 1047750 w 2355850"/>
                      <a:gd name="connsiteY9" fmla="*/ 1289050 h 1765300"/>
                      <a:gd name="connsiteX10" fmla="*/ 850900 w 2355850"/>
                      <a:gd name="connsiteY10" fmla="*/ 1390650 h 1765300"/>
                      <a:gd name="connsiteX11" fmla="*/ 641350 w 2355850"/>
                      <a:gd name="connsiteY11" fmla="*/ 1555750 h 1765300"/>
                      <a:gd name="connsiteX12" fmla="*/ 444500 w 2355850"/>
                      <a:gd name="connsiteY12" fmla="*/ 1695450 h 1765300"/>
                      <a:gd name="connsiteX13" fmla="*/ 209550 w 2355850"/>
                      <a:gd name="connsiteY13" fmla="*/ 1765300 h 1765300"/>
                      <a:gd name="connsiteX14" fmla="*/ 0 w 2355850"/>
                      <a:gd name="connsiteY14" fmla="*/ 1733550 h 1765300"/>
                      <a:gd name="connsiteX0" fmla="*/ 2355850 w 2355850"/>
                      <a:gd name="connsiteY0" fmla="*/ 0 h 1765300"/>
                      <a:gd name="connsiteX1" fmla="*/ 2108200 w 2355850"/>
                      <a:gd name="connsiteY1" fmla="*/ 107950 h 1765300"/>
                      <a:gd name="connsiteX2" fmla="*/ 1905000 w 2355850"/>
                      <a:gd name="connsiteY2" fmla="*/ 298450 h 1765300"/>
                      <a:gd name="connsiteX3" fmla="*/ 1828800 w 2355850"/>
                      <a:gd name="connsiteY3" fmla="*/ 412750 h 1765300"/>
                      <a:gd name="connsiteX4" fmla="*/ 1714500 w 2355850"/>
                      <a:gd name="connsiteY4" fmla="*/ 692150 h 1765300"/>
                      <a:gd name="connsiteX5" fmla="*/ 1587500 w 2355850"/>
                      <a:gd name="connsiteY5" fmla="*/ 977900 h 1765300"/>
                      <a:gd name="connsiteX6" fmla="*/ 1485900 w 2355850"/>
                      <a:gd name="connsiteY6" fmla="*/ 1073150 h 1765300"/>
                      <a:gd name="connsiteX7" fmla="*/ 1289050 w 2355850"/>
                      <a:gd name="connsiteY7" fmla="*/ 1200150 h 1765300"/>
                      <a:gd name="connsiteX8" fmla="*/ 1047750 w 2355850"/>
                      <a:gd name="connsiteY8" fmla="*/ 1289050 h 1765300"/>
                      <a:gd name="connsiteX9" fmla="*/ 850900 w 2355850"/>
                      <a:gd name="connsiteY9" fmla="*/ 1390650 h 1765300"/>
                      <a:gd name="connsiteX10" fmla="*/ 641350 w 2355850"/>
                      <a:gd name="connsiteY10" fmla="*/ 1555750 h 1765300"/>
                      <a:gd name="connsiteX11" fmla="*/ 444500 w 2355850"/>
                      <a:gd name="connsiteY11" fmla="*/ 1695450 h 1765300"/>
                      <a:gd name="connsiteX12" fmla="*/ 209550 w 2355850"/>
                      <a:gd name="connsiteY12" fmla="*/ 1765300 h 1765300"/>
                      <a:gd name="connsiteX13" fmla="*/ 0 w 2355850"/>
                      <a:gd name="connsiteY13" fmla="*/ 1733550 h 1765300"/>
                      <a:gd name="connsiteX0" fmla="*/ 2355850 w 2355850"/>
                      <a:gd name="connsiteY0" fmla="*/ 0 h 1765300"/>
                      <a:gd name="connsiteX1" fmla="*/ 2108200 w 2355850"/>
                      <a:gd name="connsiteY1" fmla="*/ 107950 h 1765300"/>
                      <a:gd name="connsiteX2" fmla="*/ 1905000 w 2355850"/>
                      <a:gd name="connsiteY2" fmla="*/ 298450 h 1765300"/>
                      <a:gd name="connsiteX3" fmla="*/ 1797050 w 2355850"/>
                      <a:gd name="connsiteY3" fmla="*/ 457200 h 1765300"/>
                      <a:gd name="connsiteX4" fmla="*/ 1714500 w 2355850"/>
                      <a:gd name="connsiteY4" fmla="*/ 692150 h 1765300"/>
                      <a:gd name="connsiteX5" fmla="*/ 1587500 w 2355850"/>
                      <a:gd name="connsiteY5" fmla="*/ 977900 h 1765300"/>
                      <a:gd name="connsiteX6" fmla="*/ 1485900 w 2355850"/>
                      <a:gd name="connsiteY6" fmla="*/ 1073150 h 1765300"/>
                      <a:gd name="connsiteX7" fmla="*/ 1289050 w 2355850"/>
                      <a:gd name="connsiteY7" fmla="*/ 1200150 h 1765300"/>
                      <a:gd name="connsiteX8" fmla="*/ 1047750 w 2355850"/>
                      <a:gd name="connsiteY8" fmla="*/ 1289050 h 1765300"/>
                      <a:gd name="connsiteX9" fmla="*/ 850900 w 2355850"/>
                      <a:gd name="connsiteY9" fmla="*/ 1390650 h 1765300"/>
                      <a:gd name="connsiteX10" fmla="*/ 641350 w 2355850"/>
                      <a:gd name="connsiteY10" fmla="*/ 1555750 h 1765300"/>
                      <a:gd name="connsiteX11" fmla="*/ 444500 w 2355850"/>
                      <a:gd name="connsiteY11" fmla="*/ 1695450 h 1765300"/>
                      <a:gd name="connsiteX12" fmla="*/ 209550 w 2355850"/>
                      <a:gd name="connsiteY12" fmla="*/ 1765300 h 1765300"/>
                      <a:gd name="connsiteX13" fmla="*/ 0 w 2355850"/>
                      <a:gd name="connsiteY13" fmla="*/ 1733550 h 1765300"/>
                      <a:gd name="connsiteX0" fmla="*/ 2355850 w 2355850"/>
                      <a:gd name="connsiteY0" fmla="*/ 0 h 1765300"/>
                      <a:gd name="connsiteX1" fmla="*/ 2108200 w 2355850"/>
                      <a:gd name="connsiteY1" fmla="*/ 107950 h 1765300"/>
                      <a:gd name="connsiteX2" fmla="*/ 1943100 w 2355850"/>
                      <a:gd name="connsiteY2" fmla="*/ 241300 h 1765300"/>
                      <a:gd name="connsiteX3" fmla="*/ 1797050 w 2355850"/>
                      <a:gd name="connsiteY3" fmla="*/ 457200 h 1765300"/>
                      <a:gd name="connsiteX4" fmla="*/ 1714500 w 2355850"/>
                      <a:gd name="connsiteY4" fmla="*/ 692150 h 1765300"/>
                      <a:gd name="connsiteX5" fmla="*/ 1587500 w 2355850"/>
                      <a:gd name="connsiteY5" fmla="*/ 977900 h 1765300"/>
                      <a:gd name="connsiteX6" fmla="*/ 1485900 w 2355850"/>
                      <a:gd name="connsiteY6" fmla="*/ 1073150 h 1765300"/>
                      <a:gd name="connsiteX7" fmla="*/ 1289050 w 2355850"/>
                      <a:gd name="connsiteY7" fmla="*/ 1200150 h 1765300"/>
                      <a:gd name="connsiteX8" fmla="*/ 1047750 w 2355850"/>
                      <a:gd name="connsiteY8" fmla="*/ 1289050 h 1765300"/>
                      <a:gd name="connsiteX9" fmla="*/ 850900 w 2355850"/>
                      <a:gd name="connsiteY9" fmla="*/ 1390650 h 1765300"/>
                      <a:gd name="connsiteX10" fmla="*/ 641350 w 2355850"/>
                      <a:gd name="connsiteY10" fmla="*/ 1555750 h 1765300"/>
                      <a:gd name="connsiteX11" fmla="*/ 444500 w 2355850"/>
                      <a:gd name="connsiteY11" fmla="*/ 1695450 h 1765300"/>
                      <a:gd name="connsiteX12" fmla="*/ 209550 w 2355850"/>
                      <a:gd name="connsiteY12" fmla="*/ 1765300 h 1765300"/>
                      <a:gd name="connsiteX13" fmla="*/ 0 w 2355850"/>
                      <a:gd name="connsiteY13" fmla="*/ 1733550 h 1765300"/>
                      <a:gd name="connsiteX0" fmla="*/ 2355850 w 2355850"/>
                      <a:gd name="connsiteY0" fmla="*/ 0 h 1765300"/>
                      <a:gd name="connsiteX1" fmla="*/ 2108200 w 2355850"/>
                      <a:gd name="connsiteY1" fmla="*/ 107950 h 1765300"/>
                      <a:gd name="connsiteX2" fmla="*/ 1943100 w 2355850"/>
                      <a:gd name="connsiteY2" fmla="*/ 241300 h 1765300"/>
                      <a:gd name="connsiteX3" fmla="*/ 1797050 w 2355850"/>
                      <a:gd name="connsiteY3" fmla="*/ 457200 h 1765300"/>
                      <a:gd name="connsiteX4" fmla="*/ 1727200 w 2355850"/>
                      <a:gd name="connsiteY4" fmla="*/ 749300 h 1765300"/>
                      <a:gd name="connsiteX5" fmla="*/ 1587500 w 2355850"/>
                      <a:gd name="connsiteY5" fmla="*/ 977900 h 1765300"/>
                      <a:gd name="connsiteX6" fmla="*/ 1485900 w 2355850"/>
                      <a:gd name="connsiteY6" fmla="*/ 1073150 h 1765300"/>
                      <a:gd name="connsiteX7" fmla="*/ 1289050 w 2355850"/>
                      <a:gd name="connsiteY7" fmla="*/ 1200150 h 1765300"/>
                      <a:gd name="connsiteX8" fmla="*/ 1047750 w 2355850"/>
                      <a:gd name="connsiteY8" fmla="*/ 1289050 h 1765300"/>
                      <a:gd name="connsiteX9" fmla="*/ 850900 w 2355850"/>
                      <a:gd name="connsiteY9" fmla="*/ 1390650 h 1765300"/>
                      <a:gd name="connsiteX10" fmla="*/ 641350 w 2355850"/>
                      <a:gd name="connsiteY10" fmla="*/ 1555750 h 1765300"/>
                      <a:gd name="connsiteX11" fmla="*/ 444500 w 2355850"/>
                      <a:gd name="connsiteY11" fmla="*/ 1695450 h 1765300"/>
                      <a:gd name="connsiteX12" fmla="*/ 209550 w 2355850"/>
                      <a:gd name="connsiteY12" fmla="*/ 1765300 h 1765300"/>
                      <a:gd name="connsiteX13" fmla="*/ 0 w 2355850"/>
                      <a:gd name="connsiteY13" fmla="*/ 1733550 h 1765300"/>
                      <a:gd name="connsiteX0" fmla="*/ 2374900 w 2374900"/>
                      <a:gd name="connsiteY0" fmla="*/ 0 h 1765300"/>
                      <a:gd name="connsiteX1" fmla="*/ 2127250 w 2374900"/>
                      <a:gd name="connsiteY1" fmla="*/ 107950 h 1765300"/>
                      <a:gd name="connsiteX2" fmla="*/ 1962150 w 2374900"/>
                      <a:gd name="connsiteY2" fmla="*/ 241300 h 1765300"/>
                      <a:gd name="connsiteX3" fmla="*/ 1816100 w 2374900"/>
                      <a:gd name="connsiteY3" fmla="*/ 457200 h 1765300"/>
                      <a:gd name="connsiteX4" fmla="*/ 1746250 w 2374900"/>
                      <a:gd name="connsiteY4" fmla="*/ 749300 h 1765300"/>
                      <a:gd name="connsiteX5" fmla="*/ 1606550 w 2374900"/>
                      <a:gd name="connsiteY5" fmla="*/ 977900 h 1765300"/>
                      <a:gd name="connsiteX6" fmla="*/ 1504950 w 2374900"/>
                      <a:gd name="connsiteY6" fmla="*/ 1073150 h 1765300"/>
                      <a:gd name="connsiteX7" fmla="*/ 1308100 w 2374900"/>
                      <a:gd name="connsiteY7" fmla="*/ 1200150 h 1765300"/>
                      <a:gd name="connsiteX8" fmla="*/ 1066800 w 2374900"/>
                      <a:gd name="connsiteY8" fmla="*/ 1289050 h 1765300"/>
                      <a:gd name="connsiteX9" fmla="*/ 869950 w 2374900"/>
                      <a:gd name="connsiteY9" fmla="*/ 1390650 h 1765300"/>
                      <a:gd name="connsiteX10" fmla="*/ 660400 w 2374900"/>
                      <a:gd name="connsiteY10" fmla="*/ 1555750 h 1765300"/>
                      <a:gd name="connsiteX11" fmla="*/ 463550 w 2374900"/>
                      <a:gd name="connsiteY11" fmla="*/ 1695450 h 1765300"/>
                      <a:gd name="connsiteX12" fmla="*/ 228600 w 2374900"/>
                      <a:gd name="connsiteY12" fmla="*/ 1765300 h 1765300"/>
                      <a:gd name="connsiteX13" fmla="*/ 0 w 2374900"/>
                      <a:gd name="connsiteY13" fmla="*/ 1714500 h 1765300"/>
                      <a:gd name="connsiteX0" fmla="*/ 2374900 w 2374900"/>
                      <a:gd name="connsiteY0" fmla="*/ 0 h 1765300"/>
                      <a:gd name="connsiteX1" fmla="*/ 2127250 w 2374900"/>
                      <a:gd name="connsiteY1" fmla="*/ 107950 h 1765300"/>
                      <a:gd name="connsiteX2" fmla="*/ 1962150 w 2374900"/>
                      <a:gd name="connsiteY2" fmla="*/ 241300 h 1765300"/>
                      <a:gd name="connsiteX3" fmla="*/ 1816100 w 2374900"/>
                      <a:gd name="connsiteY3" fmla="*/ 457200 h 1765300"/>
                      <a:gd name="connsiteX4" fmla="*/ 1746250 w 2374900"/>
                      <a:gd name="connsiteY4" fmla="*/ 749300 h 1765300"/>
                      <a:gd name="connsiteX5" fmla="*/ 1606550 w 2374900"/>
                      <a:gd name="connsiteY5" fmla="*/ 977900 h 1765300"/>
                      <a:gd name="connsiteX6" fmla="*/ 1504950 w 2374900"/>
                      <a:gd name="connsiteY6" fmla="*/ 1073150 h 1765300"/>
                      <a:gd name="connsiteX7" fmla="*/ 1308100 w 2374900"/>
                      <a:gd name="connsiteY7" fmla="*/ 1200150 h 1765300"/>
                      <a:gd name="connsiteX8" fmla="*/ 1066800 w 2374900"/>
                      <a:gd name="connsiteY8" fmla="*/ 1289050 h 1765300"/>
                      <a:gd name="connsiteX9" fmla="*/ 869950 w 2374900"/>
                      <a:gd name="connsiteY9" fmla="*/ 1390650 h 1765300"/>
                      <a:gd name="connsiteX10" fmla="*/ 660400 w 2374900"/>
                      <a:gd name="connsiteY10" fmla="*/ 1555750 h 1765300"/>
                      <a:gd name="connsiteX11" fmla="*/ 463550 w 2374900"/>
                      <a:gd name="connsiteY11" fmla="*/ 1695450 h 1765300"/>
                      <a:gd name="connsiteX12" fmla="*/ 228600 w 2374900"/>
                      <a:gd name="connsiteY12" fmla="*/ 1765300 h 1765300"/>
                      <a:gd name="connsiteX13" fmla="*/ 0 w 2374900"/>
                      <a:gd name="connsiteY13" fmla="*/ 1714500 h 1765300"/>
                      <a:gd name="connsiteX0" fmla="*/ 2374900 w 2374900"/>
                      <a:gd name="connsiteY0" fmla="*/ 0 h 1765300"/>
                      <a:gd name="connsiteX1" fmla="*/ 2127250 w 2374900"/>
                      <a:gd name="connsiteY1" fmla="*/ 107950 h 1765300"/>
                      <a:gd name="connsiteX2" fmla="*/ 1962150 w 2374900"/>
                      <a:gd name="connsiteY2" fmla="*/ 241300 h 1765300"/>
                      <a:gd name="connsiteX3" fmla="*/ 1816100 w 2374900"/>
                      <a:gd name="connsiteY3" fmla="*/ 457200 h 1765300"/>
                      <a:gd name="connsiteX4" fmla="*/ 1746250 w 2374900"/>
                      <a:gd name="connsiteY4" fmla="*/ 749300 h 1765300"/>
                      <a:gd name="connsiteX5" fmla="*/ 1606550 w 2374900"/>
                      <a:gd name="connsiteY5" fmla="*/ 977900 h 1765300"/>
                      <a:gd name="connsiteX6" fmla="*/ 1504950 w 2374900"/>
                      <a:gd name="connsiteY6" fmla="*/ 1073150 h 1765300"/>
                      <a:gd name="connsiteX7" fmla="*/ 1308100 w 2374900"/>
                      <a:gd name="connsiteY7" fmla="*/ 1200150 h 1765300"/>
                      <a:gd name="connsiteX8" fmla="*/ 1066800 w 2374900"/>
                      <a:gd name="connsiteY8" fmla="*/ 1289050 h 1765300"/>
                      <a:gd name="connsiteX9" fmla="*/ 869950 w 2374900"/>
                      <a:gd name="connsiteY9" fmla="*/ 1390650 h 1765300"/>
                      <a:gd name="connsiteX10" fmla="*/ 660400 w 2374900"/>
                      <a:gd name="connsiteY10" fmla="*/ 1555750 h 1765300"/>
                      <a:gd name="connsiteX11" fmla="*/ 463550 w 2374900"/>
                      <a:gd name="connsiteY11" fmla="*/ 1695450 h 1765300"/>
                      <a:gd name="connsiteX12" fmla="*/ 228600 w 2374900"/>
                      <a:gd name="connsiteY12" fmla="*/ 1765300 h 1765300"/>
                      <a:gd name="connsiteX13" fmla="*/ 0 w 2374900"/>
                      <a:gd name="connsiteY13" fmla="*/ 1714500 h 1765300"/>
                      <a:gd name="connsiteX0" fmla="*/ 2374900 w 2374900"/>
                      <a:gd name="connsiteY0" fmla="*/ 0 h 1765300"/>
                      <a:gd name="connsiteX1" fmla="*/ 2127250 w 2374900"/>
                      <a:gd name="connsiteY1" fmla="*/ 107950 h 1765300"/>
                      <a:gd name="connsiteX2" fmla="*/ 1962150 w 2374900"/>
                      <a:gd name="connsiteY2" fmla="*/ 241300 h 1765300"/>
                      <a:gd name="connsiteX3" fmla="*/ 1816100 w 2374900"/>
                      <a:gd name="connsiteY3" fmla="*/ 457200 h 1765300"/>
                      <a:gd name="connsiteX4" fmla="*/ 1746250 w 2374900"/>
                      <a:gd name="connsiteY4" fmla="*/ 749300 h 1765300"/>
                      <a:gd name="connsiteX5" fmla="*/ 1606550 w 2374900"/>
                      <a:gd name="connsiteY5" fmla="*/ 977900 h 1765300"/>
                      <a:gd name="connsiteX6" fmla="*/ 1504950 w 2374900"/>
                      <a:gd name="connsiteY6" fmla="*/ 1073150 h 1765300"/>
                      <a:gd name="connsiteX7" fmla="*/ 1308100 w 2374900"/>
                      <a:gd name="connsiteY7" fmla="*/ 1200150 h 1765300"/>
                      <a:gd name="connsiteX8" fmla="*/ 1066800 w 2374900"/>
                      <a:gd name="connsiteY8" fmla="*/ 1289050 h 1765300"/>
                      <a:gd name="connsiteX9" fmla="*/ 869950 w 2374900"/>
                      <a:gd name="connsiteY9" fmla="*/ 1390650 h 1765300"/>
                      <a:gd name="connsiteX10" fmla="*/ 660400 w 2374900"/>
                      <a:gd name="connsiteY10" fmla="*/ 1555750 h 1765300"/>
                      <a:gd name="connsiteX11" fmla="*/ 463550 w 2374900"/>
                      <a:gd name="connsiteY11" fmla="*/ 1695450 h 1765300"/>
                      <a:gd name="connsiteX12" fmla="*/ 228600 w 2374900"/>
                      <a:gd name="connsiteY12" fmla="*/ 1765300 h 1765300"/>
                      <a:gd name="connsiteX13" fmla="*/ 0 w 2374900"/>
                      <a:gd name="connsiteY13" fmla="*/ 1714500 h 1765300"/>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60400 w 2374900"/>
                      <a:gd name="connsiteY10" fmla="*/ 1555750 h 1762125"/>
                      <a:gd name="connsiteX11" fmla="*/ 463550 w 2374900"/>
                      <a:gd name="connsiteY11" fmla="*/ 1695450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60400 w 2374900"/>
                      <a:gd name="connsiteY10" fmla="*/ 1555750 h 1762125"/>
                      <a:gd name="connsiteX11" fmla="*/ 463550 w 2374900"/>
                      <a:gd name="connsiteY11" fmla="*/ 1695450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604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19250 w 2374900"/>
                      <a:gd name="connsiteY5" fmla="*/ 9652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19250 w 2374900"/>
                      <a:gd name="connsiteY5" fmla="*/ 9652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58950 w 2374900"/>
                      <a:gd name="connsiteY4" fmla="*/ 733425 h 1762125"/>
                      <a:gd name="connsiteX5" fmla="*/ 1619250 w 2374900"/>
                      <a:gd name="connsiteY5" fmla="*/ 9652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58950 w 2374900"/>
                      <a:gd name="connsiteY4" fmla="*/ 733425 h 1762125"/>
                      <a:gd name="connsiteX5" fmla="*/ 1619250 w 2374900"/>
                      <a:gd name="connsiteY5" fmla="*/ 9652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0 w 2987675"/>
                      <a:gd name="connsiteY13"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0 w 2987675"/>
                      <a:gd name="connsiteY13"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34951 w 2987675"/>
                      <a:gd name="connsiteY13" fmla="*/ 1073151 h 1762125"/>
                      <a:gd name="connsiteX14" fmla="*/ 0 w 2987675"/>
                      <a:gd name="connsiteY14"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155576 w 2987675"/>
                      <a:gd name="connsiteY13" fmla="*/ 990601 h 1762125"/>
                      <a:gd name="connsiteX14" fmla="*/ 0 w 2987675"/>
                      <a:gd name="connsiteY14"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49251 w 2987675"/>
                      <a:gd name="connsiteY13" fmla="*/ 1222376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80976 w 2987675"/>
                      <a:gd name="connsiteY14" fmla="*/ 103505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80976 w 2987675"/>
                      <a:gd name="connsiteY14" fmla="*/ 103505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469901 w 2987675"/>
                      <a:gd name="connsiteY13" fmla="*/ 1470026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58776 w 2987675"/>
                      <a:gd name="connsiteY13" fmla="*/ 1498601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58776 w 2987675"/>
                      <a:gd name="connsiteY13" fmla="*/ 1498601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11151 w 2987675"/>
                      <a:gd name="connsiteY13" fmla="*/ 1450976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11151 w 2987675"/>
                      <a:gd name="connsiteY13" fmla="*/ 1450976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11151 w 2987675"/>
                      <a:gd name="connsiteY13" fmla="*/ 1450976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14351 w 2987675"/>
                      <a:gd name="connsiteY13" fmla="*/ 1581151 h 1762125"/>
                      <a:gd name="connsiteX14" fmla="*/ 311151 w 2987675"/>
                      <a:gd name="connsiteY14" fmla="*/ 1450976 h 1762125"/>
                      <a:gd name="connsiteX15" fmla="*/ 2413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413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413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413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86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86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06476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06476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06476 h 1762125"/>
                      <a:gd name="connsiteX17" fmla="*/ 34926 w 2987675"/>
                      <a:gd name="connsiteY17" fmla="*/ 838201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06476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74626 w 2987675"/>
                      <a:gd name="connsiteY16" fmla="*/ 1025526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74626 w 2987675"/>
                      <a:gd name="connsiteY16" fmla="*/ 1025526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19176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74626 w 2987675"/>
                      <a:gd name="connsiteY16" fmla="*/ 1035051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12726 w 2987675"/>
                      <a:gd name="connsiteY15" fmla="*/ 1219201 h 1762125"/>
                      <a:gd name="connsiteX16" fmla="*/ 174626 w 2987675"/>
                      <a:gd name="connsiteY16" fmla="*/ 1035051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36676 h 1762125"/>
                      <a:gd name="connsiteX16" fmla="*/ 212726 w 2987675"/>
                      <a:gd name="connsiteY16" fmla="*/ 12192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2726 w 2987675"/>
                      <a:gd name="connsiteY16" fmla="*/ 12192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74626 w 2987675"/>
                      <a:gd name="connsiteY18" fmla="*/ 1035051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39701 w 2987675"/>
                      <a:gd name="connsiteY18" fmla="*/ 98107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39701 w 2987675"/>
                      <a:gd name="connsiteY18" fmla="*/ 98107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49226 w 2987675"/>
                      <a:gd name="connsiteY18" fmla="*/ 971551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33351 w 2987675"/>
                      <a:gd name="connsiteY18" fmla="*/ 977901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73051 w 2987675"/>
                      <a:gd name="connsiteY15" fmla="*/ 1323976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73051 w 2987675"/>
                      <a:gd name="connsiteY15" fmla="*/ 1323976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20676 w 2987675"/>
                      <a:gd name="connsiteY14" fmla="*/ 1450976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4326 w 2987675"/>
                      <a:gd name="connsiteY14" fmla="*/ 1476376 h 1762125"/>
                      <a:gd name="connsiteX15" fmla="*/ 320676 w 2987675"/>
                      <a:gd name="connsiteY15" fmla="*/ 145097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90526 w 2987675"/>
                      <a:gd name="connsiteY14" fmla="*/ 1549401 h 1762125"/>
                      <a:gd name="connsiteX15" fmla="*/ 320676 w 2987675"/>
                      <a:gd name="connsiteY15" fmla="*/ 145097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90526 w 2987675"/>
                      <a:gd name="connsiteY14" fmla="*/ 1549401 h 1762125"/>
                      <a:gd name="connsiteX15" fmla="*/ 311151 w 2987675"/>
                      <a:gd name="connsiteY15" fmla="*/ 145732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409576 w 2987675"/>
                      <a:gd name="connsiteY14" fmla="*/ 1555751 h 1762125"/>
                      <a:gd name="connsiteX15" fmla="*/ 311151 w 2987675"/>
                      <a:gd name="connsiteY15" fmla="*/ 145732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409576 w 2987675"/>
                      <a:gd name="connsiteY14" fmla="*/ 1555751 h 1762125"/>
                      <a:gd name="connsiteX15" fmla="*/ 327026 w 2987675"/>
                      <a:gd name="connsiteY15" fmla="*/ 1466851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409576 w 2987675"/>
                      <a:gd name="connsiteY14" fmla="*/ 1555751 h 1762125"/>
                      <a:gd name="connsiteX15" fmla="*/ 327026 w 2987675"/>
                      <a:gd name="connsiteY15" fmla="*/ 147637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27026 w 2987675"/>
                      <a:gd name="connsiteY14" fmla="*/ 1476376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4500 w 2984500"/>
                      <a:gd name="connsiteY0" fmla="*/ 0 h 1762125"/>
                      <a:gd name="connsiteX1" fmla="*/ 2736850 w 2984500"/>
                      <a:gd name="connsiteY1" fmla="*/ 107950 h 1762125"/>
                      <a:gd name="connsiteX2" fmla="*/ 2571750 w 2984500"/>
                      <a:gd name="connsiteY2" fmla="*/ 241300 h 1762125"/>
                      <a:gd name="connsiteX3" fmla="*/ 2425700 w 2984500"/>
                      <a:gd name="connsiteY3" fmla="*/ 457200 h 1762125"/>
                      <a:gd name="connsiteX4" fmla="*/ 2368550 w 2984500"/>
                      <a:gd name="connsiteY4" fmla="*/ 733425 h 1762125"/>
                      <a:gd name="connsiteX5" fmla="*/ 2228850 w 2984500"/>
                      <a:gd name="connsiteY5" fmla="*/ 965200 h 1762125"/>
                      <a:gd name="connsiteX6" fmla="*/ 2114550 w 2984500"/>
                      <a:gd name="connsiteY6" fmla="*/ 1073150 h 1762125"/>
                      <a:gd name="connsiteX7" fmla="*/ 1917700 w 2984500"/>
                      <a:gd name="connsiteY7" fmla="*/ 1200150 h 1762125"/>
                      <a:gd name="connsiteX8" fmla="*/ 1676400 w 2984500"/>
                      <a:gd name="connsiteY8" fmla="*/ 1289050 h 1762125"/>
                      <a:gd name="connsiteX9" fmla="*/ 1479550 w 2984500"/>
                      <a:gd name="connsiteY9" fmla="*/ 1390650 h 1762125"/>
                      <a:gd name="connsiteX10" fmla="*/ 1282700 w 2984500"/>
                      <a:gd name="connsiteY10" fmla="*/ 1555750 h 1762125"/>
                      <a:gd name="connsiteX11" fmla="*/ 1082675 w 2984500"/>
                      <a:gd name="connsiteY11" fmla="*/ 1692275 h 1762125"/>
                      <a:gd name="connsiteX12" fmla="*/ 857250 w 2984500"/>
                      <a:gd name="connsiteY12" fmla="*/ 1762125 h 1762125"/>
                      <a:gd name="connsiteX13" fmla="*/ 523876 w 2984500"/>
                      <a:gd name="connsiteY13" fmla="*/ 1670051 h 1762125"/>
                      <a:gd name="connsiteX14" fmla="*/ 342901 w 2984500"/>
                      <a:gd name="connsiteY14" fmla="*/ 1498601 h 1762125"/>
                      <a:gd name="connsiteX15" fmla="*/ 263526 w 2984500"/>
                      <a:gd name="connsiteY15" fmla="*/ 1327151 h 1762125"/>
                      <a:gd name="connsiteX16" fmla="*/ 215901 w 2984500"/>
                      <a:gd name="connsiteY16" fmla="*/ 1206501 h 1762125"/>
                      <a:gd name="connsiteX17" fmla="*/ 206376 w 2984500"/>
                      <a:gd name="connsiteY17" fmla="*/ 1117601 h 1762125"/>
                      <a:gd name="connsiteX18" fmla="*/ 139701 w 2984500"/>
                      <a:gd name="connsiteY18" fmla="*/ 974726 h 1762125"/>
                      <a:gd name="connsiteX19" fmla="*/ 19051 w 2984500"/>
                      <a:gd name="connsiteY19" fmla="*/ 847726 h 1762125"/>
                      <a:gd name="connsiteX20" fmla="*/ 0 w 2984500"/>
                      <a:gd name="connsiteY20" fmla="*/ 647700 h 1762125"/>
                      <a:gd name="connsiteX0" fmla="*/ 2985821 w 2985821"/>
                      <a:gd name="connsiteY0" fmla="*/ 0 h 1762125"/>
                      <a:gd name="connsiteX1" fmla="*/ 2738171 w 2985821"/>
                      <a:gd name="connsiteY1" fmla="*/ 107950 h 1762125"/>
                      <a:gd name="connsiteX2" fmla="*/ 2573071 w 2985821"/>
                      <a:gd name="connsiteY2" fmla="*/ 241300 h 1762125"/>
                      <a:gd name="connsiteX3" fmla="*/ 2427021 w 2985821"/>
                      <a:gd name="connsiteY3" fmla="*/ 457200 h 1762125"/>
                      <a:gd name="connsiteX4" fmla="*/ 2369871 w 2985821"/>
                      <a:gd name="connsiteY4" fmla="*/ 733425 h 1762125"/>
                      <a:gd name="connsiteX5" fmla="*/ 2230171 w 2985821"/>
                      <a:gd name="connsiteY5" fmla="*/ 965200 h 1762125"/>
                      <a:gd name="connsiteX6" fmla="*/ 2115871 w 2985821"/>
                      <a:gd name="connsiteY6" fmla="*/ 1073150 h 1762125"/>
                      <a:gd name="connsiteX7" fmla="*/ 1919021 w 2985821"/>
                      <a:gd name="connsiteY7" fmla="*/ 1200150 h 1762125"/>
                      <a:gd name="connsiteX8" fmla="*/ 1677721 w 2985821"/>
                      <a:gd name="connsiteY8" fmla="*/ 1289050 h 1762125"/>
                      <a:gd name="connsiteX9" fmla="*/ 1480871 w 2985821"/>
                      <a:gd name="connsiteY9" fmla="*/ 1390650 h 1762125"/>
                      <a:gd name="connsiteX10" fmla="*/ 1284021 w 2985821"/>
                      <a:gd name="connsiteY10" fmla="*/ 1555750 h 1762125"/>
                      <a:gd name="connsiteX11" fmla="*/ 1083996 w 2985821"/>
                      <a:gd name="connsiteY11" fmla="*/ 1692275 h 1762125"/>
                      <a:gd name="connsiteX12" fmla="*/ 858571 w 2985821"/>
                      <a:gd name="connsiteY12" fmla="*/ 1762125 h 1762125"/>
                      <a:gd name="connsiteX13" fmla="*/ 525197 w 2985821"/>
                      <a:gd name="connsiteY13" fmla="*/ 1670051 h 1762125"/>
                      <a:gd name="connsiteX14" fmla="*/ 344222 w 2985821"/>
                      <a:gd name="connsiteY14" fmla="*/ 1498601 h 1762125"/>
                      <a:gd name="connsiteX15" fmla="*/ 264847 w 2985821"/>
                      <a:gd name="connsiteY15" fmla="*/ 1327151 h 1762125"/>
                      <a:gd name="connsiteX16" fmla="*/ 217222 w 2985821"/>
                      <a:gd name="connsiteY16" fmla="*/ 1206501 h 1762125"/>
                      <a:gd name="connsiteX17" fmla="*/ 207697 w 2985821"/>
                      <a:gd name="connsiteY17" fmla="*/ 1117601 h 1762125"/>
                      <a:gd name="connsiteX18" fmla="*/ 141022 w 2985821"/>
                      <a:gd name="connsiteY18" fmla="*/ 974726 h 1762125"/>
                      <a:gd name="connsiteX19" fmla="*/ 20372 w 2985821"/>
                      <a:gd name="connsiteY19" fmla="*/ 847726 h 1762125"/>
                      <a:gd name="connsiteX20" fmla="*/ 1321 w 2985821"/>
                      <a:gd name="connsiteY20" fmla="*/ 647700 h 1762125"/>
                      <a:gd name="connsiteX0" fmla="*/ 2985821 w 2985821"/>
                      <a:gd name="connsiteY0" fmla="*/ 0 h 1762125"/>
                      <a:gd name="connsiteX1" fmla="*/ 2738171 w 2985821"/>
                      <a:gd name="connsiteY1" fmla="*/ 107950 h 1762125"/>
                      <a:gd name="connsiteX2" fmla="*/ 2573071 w 2985821"/>
                      <a:gd name="connsiteY2" fmla="*/ 241300 h 1762125"/>
                      <a:gd name="connsiteX3" fmla="*/ 2427021 w 2985821"/>
                      <a:gd name="connsiteY3" fmla="*/ 457200 h 1762125"/>
                      <a:gd name="connsiteX4" fmla="*/ 2369871 w 2985821"/>
                      <a:gd name="connsiteY4" fmla="*/ 733425 h 1762125"/>
                      <a:gd name="connsiteX5" fmla="*/ 2230171 w 2985821"/>
                      <a:gd name="connsiteY5" fmla="*/ 965200 h 1762125"/>
                      <a:gd name="connsiteX6" fmla="*/ 2115871 w 2985821"/>
                      <a:gd name="connsiteY6" fmla="*/ 1073150 h 1762125"/>
                      <a:gd name="connsiteX7" fmla="*/ 1919021 w 2985821"/>
                      <a:gd name="connsiteY7" fmla="*/ 1200150 h 1762125"/>
                      <a:gd name="connsiteX8" fmla="*/ 1677721 w 2985821"/>
                      <a:gd name="connsiteY8" fmla="*/ 1289050 h 1762125"/>
                      <a:gd name="connsiteX9" fmla="*/ 1480871 w 2985821"/>
                      <a:gd name="connsiteY9" fmla="*/ 1390650 h 1762125"/>
                      <a:gd name="connsiteX10" fmla="*/ 1284021 w 2985821"/>
                      <a:gd name="connsiteY10" fmla="*/ 1555750 h 1762125"/>
                      <a:gd name="connsiteX11" fmla="*/ 1083996 w 2985821"/>
                      <a:gd name="connsiteY11" fmla="*/ 1692275 h 1762125"/>
                      <a:gd name="connsiteX12" fmla="*/ 858571 w 2985821"/>
                      <a:gd name="connsiteY12" fmla="*/ 1762125 h 1762125"/>
                      <a:gd name="connsiteX13" fmla="*/ 525197 w 2985821"/>
                      <a:gd name="connsiteY13" fmla="*/ 1670051 h 1762125"/>
                      <a:gd name="connsiteX14" fmla="*/ 344222 w 2985821"/>
                      <a:gd name="connsiteY14" fmla="*/ 1498601 h 1762125"/>
                      <a:gd name="connsiteX15" fmla="*/ 264847 w 2985821"/>
                      <a:gd name="connsiteY15" fmla="*/ 1327151 h 1762125"/>
                      <a:gd name="connsiteX16" fmla="*/ 217222 w 2985821"/>
                      <a:gd name="connsiteY16" fmla="*/ 1206501 h 1762125"/>
                      <a:gd name="connsiteX17" fmla="*/ 207697 w 2985821"/>
                      <a:gd name="connsiteY17" fmla="*/ 1117601 h 1762125"/>
                      <a:gd name="connsiteX18" fmla="*/ 141022 w 2985821"/>
                      <a:gd name="connsiteY18" fmla="*/ 974726 h 1762125"/>
                      <a:gd name="connsiteX19" fmla="*/ 20372 w 2985821"/>
                      <a:gd name="connsiteY19" fmla="*/ 847726 h 1762125"/>
                      <a:gd name="connsiteX20" fmla="*/ 1321 w 2985821"/>
                      <a:gd name="connsiteY20" fmla="*/ 666750 h 1762125"/>
                      <a:gd name="connsiteX0" fmla="*/ 2988226 w 2988226"/>
                      <a:gd name="connsiteY0" fmla="*/ 0 h 1762125"/>
                      <a:gd name="connsiteX1" fmla="*/ 2740576 w 2988226"/>
                      <a:gd name="connsiteY1" fmla="*/ 107950 h 1762125"/>
                      <a:gd name="connsiteX2" fmla="*/ 2575476 w 2988226"/>
                      <a:gd name="connsiteY2" fmla="*/ 241300 h 1762125"/>
                      <a:gd name="connsiteX3" fmla="*/ 2429426 w 2988226"/>
                      <a:gd name="connsiteY3" fmla="*/ 457200 h 1762125"/>
                      <a:gd name="connsiteX4" fmla="*/ 2372276 w 2988226"/>
                      <a:gd name="connsiteY4" fmla="*/ 733425 h 1762125"/>
                      <a:gd name="connsiteX5" fmla="*/ 2232576 w 2988226"/>
                      <a:gd name="connsiteY5" fmla="*/ 965200 h 1762125"/>
                      <a:gd name="connsiteX6" fmla="*/ 2118276 w 2988226"/>
                      <a:gd name="connsiteY6" fmla="*/ 1073150 h 1762125"/>
                      <a:gd name="connsiteX7" fmla="*/ 1921426 w 2988226"/>
                      <a:gd name="connsiteY7" fmla="*/ 1200150 h 1762125"/>
                      <a:gd name="connsiteX8" fmla="*/ 1680126 w 2988226"/>
                      <a:gd name="connsiteY8" fmla="*/ 1289050 h 1762125"/>
                      <a:gd name="connsiteX9" fmla="*/ 1483276 w 2988226"/>
                      <a:gd name="connsiteY9" fmla="*/ 1390650 h 1762125"/>
                      <a:gd name="connsiteX10" fmla="*/ 1286426 w 2988226"/>
                      <a:gd name="connsiteY10" fmla="*/ 1555750 h 1762125"/>
                      <a:gd name="connsiteX11" fmla="*/ 1086401 w 2988226"/>
                      <a:gd name="connsiteY11" fmla="*/ 1692275 h 1762125"/>
                      <a:gd name="connsiteX12" fmla="*/ 860976 w 2988226"/>
                      <a:gd name="connsiteY12" fmla="*/ 1762125 h 1762125"/>
                      <a:gd name="connsiteX13" fmla="*/ 527602 w 2988226"/>
                      <a:gd name="connsiteY13" fmla="*/ 1670051 h 1762125"/>
                      <a:gd name="connsiteX14" fmla="*/ 346627 w 2988226"/>
                      <a:gd name="connsiteY14" fmla="*/ 1498601 h 1762125"/>
                      <a:gd name="connsiteX15" fmla="*/ 267252 w 2988226"/>
                      <a:gd name="connsiteY15" fmla="*/ 1327151 h 1762125"/>
                      <a:gd name="connsiteX16" fmla="*/ 219627 w 2988226"/>
                      <a:gd name="connsiteY16" fmla="*/ 1206501 h 1762125"/>
                      <a:gd name="connsiteX17" fmla="*/ 210102 w 2988226"/>
                      <a:gd name="connsiteY17" fmla="*/ 1117601 h 1762125"/>
                      <a:gd name="connsiteX18" fmla="*/ 143427 w 2988226"/>
                      <a:gd name="connsiteY18" fmla="*/ 974726 h 1762125"/>
                      <a:gd name="connsiteX19" fmla="*/ 22777 w 2988226"/>
                      <a:gd name="connsiteY19" fmla="*/ 847726 h 1762125"/>
                      <a:gd name="connsiteX20" fmla="*/ 551 w 2988226"/>
                      <a:gd name="connsiteY20" fmla="*/ 663575 h 1762125"/>
                      <a:gd name="connsiteX0" fmla="*/ 2991027 w 2991027"/>
                      <a:gd name="connsiteY0" fmla="*/ 0 h 1762125"/>
                      <a:gd name="connsiteX1" fmla="*/ 2743377 w 2991027"/>
                      <a:gd name="connsiteY1" fmla="*/ 107950 h 1762125"/>
                      <a:gd name="connsiteX2" fmla="*/ 2578277 w 2991027"/>
                      <a:gd name="connsiteY2" fmla="*/ 241300 h 1762125"/>
                      <a:gd name="connsiteX3" fmla="*/ 2432227 w 2991027"/>
                      <a:gd name="connsiteY3" fmla="*/ 457200 h 1762125"/>
                      <a:gd name="connsiteX4" fmla="*/ 2375077 w 2991027"/>
                      <a:gd name="connsiteY4" fmla="*/ 733425 h 1762125"/>
                      <a:gd name="connsiteX5" fmla="*/ 2235377 w 2991027"/>
                      <a:gd name="connsiteY5" fmla="*/ 965200 h 1762125"/>
                      <a:gd name="connsiteX6" fmla="*/ 2121077 w 2991027"/>
                      <a:gd name="connsiteY6" fmla="*/ 1073150 h 1762125"/>
                      <a:gd name="connsiteX7" fmla="*/ 1924227 w 2991027"/>
                      <a:gd name="connsiteY7" fmla="*/ 1200150 h 1762125"/>
                      <a:gd name="connsiteX8" fmla="*/ 1682927 w 2991027"/>
                      <a:gd name="connsiteY8" fmla="*/ 1289050 h 1762125"/>
                      <a:gd name="connsiteX9" fmla="*/ 1486077 w 2991027"/>
                      <a:gd name="connsiteY9" fmla="*/ 1390650 h 1762125"/>
                      <a:gd name="connsiteX10" fmla="*/ 1289227 w 2991027"/>
                      <a:gd name="connsiteY10" fmla="*/ 1555750 h 1762125"/>
                      <a:gd name="connsiteX11" fmla="*/ 1089202 w 2991027"/>
                      <a:gd name="connsiteY11" fmla="*/ 1692275 h 1762125"/>
                      <a:gd name="connsiteX12" fmla="*/ 863777 w 2991027"/>
                      <a:gd name="connsiteY12" fmla="*/ 1762125 h 1762125"/>
                      <a:gd name="connsiteX13" fmla="*/ 530403 w 2991027"/>
                      <a:gd name="connsiteY13" fmla="*/ 1670051 h 1762125"/>
                      <a:gd name="connsiteX14" fmla="*/ 349428 w 2991027"/>
                      <a:gd name="connsiteY14" fmla="*/ 1498601 h 1762125"/>
                      <a:gd name="connsiteX15" fmla="*/ 270053 w 2991027"/>
                      <a:gd name="connsiteY15" fmla="*/ 1327151 h 1762125"/>
                      <a:gd name="connsiteX16" fmla="*/ 222428 w 2991027"/>
                      <a:gd name="connsiteY16" fmla="*/ 1206501 h 1762125"/>
                      <a:gd name="connsiteX17" fmla="*/ 212903 w 2991027"/>
                      <a:gd name="connsiteY17" fmla="*/ 1117601 h 1762125"/>
                      <a:gd name="connsiteX18" fmla="*/ 146228 w 2991027"/>
                      <a:gd name="connsiteY18" fmla="*/ 974726 h 1762125"/>
                      <a:gd name="connsiteX19" fmla="*/ 25578 w 2991027"/>
                      <a:gd name="connsiteY19" fmla="*/ 847726 h 1762125"/>
                      <a:gd name="connsiteX20" fmla="*/ 177 w 2991027"/>
                      <a:gd name="connsiteY20" fmla="*/ 666750 h 1762125"/>
                      <a:gd name="connsiteX0" fmla="*/ 2983808 w 2983808"/>
                      <a:gd name="connsiteY0" fmla="*/ 0 h 1762125"/>
                      <a:gd name="connsiteX1" fmla="*/ 2736158 w 2983808"/>
                      <a:gd name="connsiteY1" fmla="*/ 107950 h 1762125"/>
                      <a:gd name="connsiteX2" fmla="*/ 2571058 w 2983808"/>
                      <a:gd name="connsiteY2" fmla="*/ 241300 h 1762125"/>
                      <a:gd name="connsiteX3" fmla="*/ 2425008 w 2983808"/>
                      <a:gd name="connsiteY3" fmla="*/ 457200 h 1762125"/>
                      <a:gd name="connsiteX4" fmla="*/ 2367858 w 2983808"/>
                      <a:gd name="connsiteY4" fmla="*/ 733425 h 1762125"/>
                      <a:gd name="connsiteX5" fmla="*/ 2228158 w 2983808"/>
                      <a:gd name="connsiteY5" fmla="*/ 965200 h 1762125"/>
                      <a:gd name="connsiteX6" fmla="*/ 2113858 w 2983808"/>
                      <a:gd name="connsiteY6" fmla="*/ 1073150 h 1762125"/>
                      <a:gd name="connsiteX7" fmla="*/ 1917008 w 2983808"/>
                      <a:gd name="connsiteY7" fmla="*/ 1200150 h 1762125"/>
                      <a:gd name="connsiteX8" fmla="*/ 1675708 w 2983808"/>
                      <a:gd name="connsiteY8" fmla="*/ 1289050 h 1762125"/>
                      <a:gd name="connsiteX9" fmla="*/ 1478858 w 2983808"/>
                      <a:gd name="connsiteY9" fmla="*/ 1390650 h 1762125"/>
                      <a:gd name="connsiteX10" fmla="*/ 1282008 w 2983808"/>
                      <a:gd name="connsiteY10" fmla="*/ 1555750 h 1762125"/>
                      <a:gd name="connsiteX11" fmla="*/ 1081983 w 2983808"/>
                      <a:gd name="connsiteY11" fmla="*/ 1692275 h 1762125"/>
                      <a:gd name="connsiteX12" fmla="*/ 856558 w 2983808"/>
                      <a:gd name="connsiteY12" fmla="*/ 1762125 h 1762125"/>
                      <a:gd name="connsiteX13" fmla="*/ 523184 w 2983808"/>
                      <a:gd name="connsiteY13" fmla="*/ 1670051 h 1762125"/>
                      <a:gd name="connsiteX14" fmla="*/ 342209 w 2983808"/>
                      <a:gd name="connsiteY14" fmla="*/ 1498601 h 1762125"/>
                      <a:gd name="connsiteX15" fmla="*/ 262834 w 2983808"/>
                      <a:gd name="connsiteY15" fmla="*/ 1327151 h 1762125"/>
                      <a:gd name="connsiteX16" fmla="*/ 215209 w 2983808"/>
                      <a:gd name="connsiteY16" fmla="*/ 1206501 h 1762125"/>
                      <a:gd name="connsiteX17" fmla="*/ 205684 w 2983808"/>
                      <a:gd name="connsiteY17" fmla="*/ 1117601 h 1762125"/>
                      <a:gd name="connsiteX18" fmla="*/ 139009 w 2983808"/>
                      <a:gd name="connsiteY18" fmla="*/ 974726 h 1762125"/>
                      <a:gd name="connsiteX19" fmla="*/ 18359 w 2983808"/>
                      <a:gd name="connsiteY19" fmla="*/ 847726 h 1762125"/>
                      <a:gd name="connsiteX20" fmla="*/ 2483 w 2983808"/>
                      <a:gd name="connsiteY20" fmla="*/ 654050 h 1762125"/>
                      <a:gd name="connsiteX0" fmla="*/ 2989236 w 2989236"/>
                      <a:gd name="connsiteY0" fmla="*/ 0 h 1762125"/>
                      <a:gd name="connsiteX1" fmla="*/ 2741586 w 2989236"/>
                      <a:gd name="connsiteY1" fmla="*/ 107950 h 1762125"/>
                      <a:gd name="connsiteX2" fmla="*/ 2576486 w 2989236"/>
                      <a:gd name="connsiteY2" fmla="*/ 241300 h 1762125"/>
                      <a:gd name="connsiteX3" fmla="*/ 2430436 w 2989236"/>
                      <a:gd name="connsiteY3" fmla="*/ 457200 h 1762125"/>
                      <a:gd name="connsiteX4" fmla="*/ 2373286 w 2989236"/>
                      <a:gd name="connsiteY4" fmla="*/ 733425 h 1762125"/>
                      <a:gd name="connsiteX5" fmla="*/ 2233586 w 2989236"/>
                      <a:gd name="connsiteY5" fmla="*/ 965200 h 1762125"/>
                      <a:gd name="connsiteX6" fmla="*/ 2119286 w 2989236"/>
                      <a:gd name="connsiteY6" fmla="*/ 1073150 h 1762125"/>
                      <a:gd name="connsiteX7" fmla="*/ 1922436 w 2989236"/>
                      <a:gd name="connsiteY7" fmla="*/ 1200150 h 1762125"/>
                      <a:gd name="connsiteX8" fmla="*/ 1681136 w 2989236"/>
                      <a:gd name="connsiteY8" fmla="*/ 1289050 h 1762125"/>
                      <a:gd name="connsiteX9" fmla="*/ 1484286 w 2989236"/>
                      <a:gd name="connsiteY9" fmla="*/ 1390650 h 1762125"/>
                      <a:gd name="connsiteX10" fmla="*/ 1287436 w 2989236"/>
                      <a:gd name="connsiteY10" fmla="*/ 1555750 h 1762125"/>
                      <a:gd name="connsiteX11" fmla="*/ 1087411 w 2989236"/>
                      <a:gd name="connsiteY11" fmla="*/ 1692275 h 1762125"/>
                      <a:gd name="connsiteX12" fmla="*/ 861986 w 2989236"/>
                      <a:gd name="connsiteY12" fmla="*/ 1762125 h 1762125"/>
                      <a:gd name="connsiteX13" fmla="*/ 528612 w 2989236"/>
                      <a:gd name="connsiteY13" fmla="*/ 1670051 h 1762125"/>
                      <a:gd name="connsiteX14" fmla="*/ 347637 w 2989236"/>
                      <a:gd name="connsiteY14" fmla="*/ 1498601 h 1762125"/>
                      <a:gd name="connsiteX15" fmla="*/ 268262 w 2989236"/>
                      <a:gd name="connsiteY15" fmla="*/ 1327151 h 1762125"/>
                      <a:gd name="connsiteX16" fmla="*/ 220637 w 2989236"/>
                      <a:gd name="connsiteY16" fmla="*/ 1206501 h 1762125"/>
                      <a:gd name="connsiteX17" fmla="*/ 211112 w 2989236"/>
                      <a:gd name="connsiteY17" fmla="*/ 1117601 h 1762125"/>
                      <a:gd name="connsiteX18" fmla="*/ 144437 w 2989236"/>
                      <a:gd name="connsiteY18" fmla="*/ 974726 h 1762125"/>
                      <a:gd name="connsiteX19" fmla="*/ 23787 w 2989236"/>
                      <a:gd name="connsiteY19" fmla="*/ 847726 h 1762125"/>
                      <a:gd name="connsiteX20" fmla="*/ 7911 w 2989236"/>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44884 w 2986483"/>
                      <a:gd name="connsiteY14" fmla="*/ 149860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33526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33526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1765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1765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48059 w 2986483"/>
                      <a:gd name="connsiteY14" fmla="*/ 151765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2400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2400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86483" h="1762125">
                        <a:moveTo>
                          <a:pt x="2986483" y="0"/>
                        </a:moveTo>
                        <a:lnTo>
                          <a:pt x="2738833" y="107950"/>
                        </a:lnTo>
                        <a:lnTo>
                          <a:pt x="2573733" y="241300"/>
                        </a:lnTo>
                        <a:cubicBezTo>
                          <a:pt x="2527166" y="292100"/>
                          <a:pt x="2459433" y="391583"/>
                          <a:pt x="2427683" y="457200"/>
                        </a:cubicBezTo>
                        <a:lnTo>
                          <a:pt x="2370533" y="733425"/>
                        </a:lnTo>
                        <a:cubicBezTo>
                          <a:pt x="2334550" y="830792"/>
                          <a:pt x="2295391" y="867833"/>
                          <a:pt x="2230833" y="965200"/>
                        </a:cubicBezTo>
                        <a:lnTo>
                          <a:pt x="2116533" y="1073150"/>
                        </a:lnTo>
                        <a:cubicBezTo>
                          <a:pt x="2050916" y="1115483"/>
                          <a:pt x="2013875" y="1157817"/>
                          <a:pt x="1919683" y="1200150"/>
                        </a:cubicBezTo>
                        <a:lnTo>
                          <a:pt x="1678383" y="1289050"/>
                        </a:lnTo>
                        <a:lnTo>
                          <a:pt x="1481533" y="1390650"/>
                        </a:lnTo>
                        <a:cubicBezTo>
                          <a:pt x="1415916" y="1445683"/>
                          <a:pt x="1337600" y="1491192"/>
                          <a:pt x="1284683" y="1555750"/>
                        </a:cubicBezTo>
                        <a:lnTo>
                          <a:pt x="1084658" y="1692275"/>
                        </a:lnTo>
                        <a:cubicBezTo>
                          <a:pt x="1003166" y="1731433"/>
                          <a:pt x="972475" y="1751542"/>
                          <a:pt x="859233" y="1762125"/>
                        </a:cubicBezTo>
                        <a:cubicBezTo>
                          <a:pt x="763983" y="1743604"/>
                          <a:pt x="649155" y="1728259"/>
                          <a:pt x="525859" y="1670051"/>
                        </a:cubicBezTo>
                        <a:cubicBezTo>
                          <a:pt x="436959" y="1622426"/>
                          <a:pt x="420026" y="1597026"/>
                          <a:pt x="360759" y="1524001"/>
                        </a:cubicBezTo>
                        <a:cubicBezTo>
                          <a:pt x="297788" y="1446214"/>
                          <a:pt x="285088" y="1400705"/>
                          <a:pt x="265509" y="1327151"/>
                        </a:cubicBezTo>
                        <a:cubicBezTo>
                          <a:pt x="252280" y="1275822"/>
                          <a:pt x="223705" y="1259418"/>
                          <a:pt x="217884" y="1206501"/>
                        </a:cubicBezTo>
                        <a:cubicBezTo>
                          <a:pt x="208888" y="1172634"/>
                          <a:pt x="215767" y="1146176"/>
                          <a:pt x="208359" y="1117601"/>
                        </a:cubicBezTo>
                        <a:cubicBezTo>
                          <a:pt x="188251" y="1041401"/>
                          <a:pt x="191955" y="1058864"/>
                          <a:pt x="141684" y="974726"/>
                        </a:cubicBezTo>
                        <a:cubicBezTo>
                          <a:pt x="90884" y="926043"/>
                          <a:pt x="48022" y="900114"/>
                          <a:pt x="21034" y="847726"/>
                        </a:cubicBezTo>
                        <a:cubicBezTo>
                          <a:pt x="-5954" y="795338"/>
                          <a:pt x="-1721" y="767292"/>
                          <a:pt x="5158" y="654050"/>
                        </a:cubicBezTo>
                      </a:path>
                    </a:pathLst>
                  </a:cu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8" name="Freeform 147"/>
                  <p:cNvSpPr/>
                  <p:nvPr/>
                </p:nvSpPr>
                <p:spPr>
                  <a:xfrm>
                    <a:off x="1511300" y="3994151"/>
                    <a:ext cx="704850" cy="892240"/>
                  </a:xfrm>
                  <a:custGeom>
                    <a:avLst/>
                    <a:gdLst>
                      <a:gd name="connsiteX0" fmla="*/ 704850 w 704850"/>
                      <a:gd name="connsiteY0" fmla="*/ 0 h 841375"/>
                      <a:gd name="connsiteX1" fmla="*/ 596900 w 704850"/>
                      <a:gd name="connsiteY1" fmla="*/ 31750 h 841375"/>
                      <a:gd name="connsiteX2" fmla="*/ 492125 w 704850"/>
                      <a:gd name="connsiteY2" fmla="*/ 11430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98475 w 704850"/>
                      <a:gd name="connsiteY2" fmla="*/ 10795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98475 w 704850"/>
                      <a:gd name="connsiteY2" fmla="*/ 10795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82600 w 704850"/>
                      <a:gd name="connsiteY2" fmla="*/ 111125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82600 w 704850"/>
                      <a:gd name="connsiteY2" fmla="*/ 111125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33375 w 704850"/>
                      <a:gd name="connsiteY7" fmla="*/ 5492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54075"/>
                      <a:gd name="connsiteX1" fmla="*/ 596900 w 704850"/>
                      <a:gd name="connsiteY1" fmla="*/ 31750 h 854075"/>
                      <a:gd name="connsiteX2" fmla="*/ 482600 w 704850"/>
                      <a:gd name="connsiteY2" fmla="*/ 111125 h 854075"/>
                      <a:gd name="connsiteX3" fmla="*/ 422275 w 704850"/>
                      <a:gd name="connsiteY3" fmla="*/ 212725 h 854075"/>
                      <a:gd name="connsiteX4" fmla="*/ 400050 w 704850"/>
                      <a:gd name="connsiteY4" fmla="*/ 288925 h 854075"/>
                      <a:gd name="connsiteX5" fmla="*/ 387350 w 704850"/>
                      <a:gd name="connsiteY5" fmla="*/ 390525 h 854075"/>
                      <a:gd name="connsiteX6" fmla="*/ 368300 w 704850"/>
                      <a:gd name="connsiteY6" fmla="*/ 466725 h 854075"/>
                      <a:gd name="connsiteX7" fmla="*/ 333375 w 704850"/>
                      <a:gd name="connsiteY7" fmla="*/ 549275 h 854075"/>
                      <a:gd name="connsiteX8" fmla="*/ 317500 w 704850"/>
                      <a:gd name="connsiteY8" fmla="*/ 631825 h 854075"/>
                      <a:gd name="connsiteX9" fmla="*/ 311150 w 704850"/>
                      <a:gd name="connsiteY9" fmla="*/ 736600 h 854075"/>
                      <a:gd name="connsiteX10" fmla="*/ 282575 w 704850"/>
                      <a:gd name="connsiteY10" fmla="*/ 800100 h 854075"/>
                      <a:gd name="connsiteX11" fmla="*/ 165100 w 704850"/>
                      <a:gd name="connsiteY11" fmla="*/ 835025 h 854075"/>
                      <a:gd name="connsiteX12" fmla="*/ 66675 w 704850"/>
                      <a:gd name="connsiteY12" fmla="*/ 854075 h 854075"/>
                      <a:gd name="connsiteX13" fmla="*/ 0 w 704850"/>
                      <a:gd name="connsiteY13" fmla="*/ 815975 h 854075"/>
                      <a:gd name="connsiteX0" fmla="*/ 704850 w 704850"/>
                      <a:gd name="connsiteY0" fmla="*/ 0 h 854075"/>
                      <a:gd name="connsiteX1" fmla="*/ 596900 w 704850"/>
                      <a:gd name="connsiteY1" fmla="*/ 31750 h 854075"/>
                      <a:gd name="connsiteX2" fmla="*/ 482600 w 704850"/>
                      <a:gd name="connsiteY2" fmla="*/ 111125 h 854075"/>
                      <a:gd name="connsiteX3" fmla="*/ 422275 w 704850"/>
                      <a:gd name="connsiteY3" fmla="*/ 212725 h 854075"/>
                      <a:gd name="connsiteX4" fmla="*/ 400050 w 704850"/>
                      <a:gd name="connsiteY4" fmla="*/ 288925 h 854075"/>
                      <a:gd name="connsiteX5" fmla="*/ 387350 w 704850"/>
                      <a:gd name="connsiteY5" fmla="*/ 390525 h 854075"/>
                      <a:gd name="connsiteX6" fmla="*/ 368300 w 704850"/>
                      <a:gd name="connsiteY6" fmla="*/ 466725 h 854075"/>
                      <a:gd name="connsiteX7" fmla="*/ 333375 w 704850"/>
                      <a:gd name="connsiteY7" fmla="*/ 549275 h 854075"/>
                      <a:gd name="connsiteX8" fmla="*/ 317500 w 704850"/>
                      <a:gd name="connsiteY8" fmla="*/ 631825 h 854075"/>
                      <a:gd name="connsiteX9" fmla="*/ 311150 w 704850"/>
                      <a:gd name="connsiteY9" fmla="*/ 736600 h 854075"/>
                      <a:gd name="connsiteX10" fmla="*/ 282575 w 704850"/>
                      <a:gd name="connsiteY10" fmla="*/ 800100 h 854075"/>
                      <a:gd name="connsiteX11" fmla="*/ 177800 w 704850"/>
                      <a:gd name="connsiteY11" fmla="*/ 850900 h 854075"/>
                      <a:gd name="connsiteX12" fmla="*/ 66675 w 704850"/>
                      <a:gd name="connsiteY12" fmla="*/ 854075 h 854075"/>
                      <a:gd name="connsiteX13" fmla="*/ 0 w 704850"/>
                      <a:gd name="connsiteY13" fmla="*/ 815975 h 854075"/>
                      <a:gd name="connsiteX0" fmla="*/ 704850 w 704850"/>
                      <a:gd name="connsiteY0" fmla="*/ 0 h 855961"/>
                      <a:gd name="connsiteX1" fmla="*/ 596900 w 704850"/>
                      <a:gd name="connsiteY1" fmla="*/ 31750 h 855961"/>
                      <a:gd name="connsiteX2" fmla="*/ 482600 w 704850"/>
                      <a:gd name="connsiteY2" fmla="*/ 111125 h 855961"/>
                      <a:gd name="connsiteX3" fmla="*/ 422275 w 704850"/>
                      <a:gd name="connsiteY3" fmla="*/ 212725 h 855961"/>
                      <a:gd name="connsiteX4" fmla="*/ 400050 w 704850"/>
                      <a:gd name="connsiteY4" fmla="*/ 288925 h 855961"/>
                      <a:gd name="connsiteX5" fmla="*/ 387350 w 704850"/>
                      <a:gd name="connsiteY5" fmla="*/ 390525 h 855961"/>
                      <a:gd name="connsiteX6" fmla="*/ 368300 w 704850"/>
                      <a:gd name="connsiteY6" fmla="*/ 466725 h 855961"/>
                      <a:gd name="connsiteX7" fmla="*/ 333375 w 704850"/>
                      <a:gd name="connsiteY7" fmla="*/ 549275 h 855961"/>
                      <a:gd name="connsiteX8" fmla="*/ 317500 w 704850"/>
                      <a:gd name="connsiteY8" fmla="*/ 631825 h 855961"/>
                      <a:gd name="connsiteX9" fmla="*/ 311150 w 704850"/>
                      <a:gd name="connsiteY9" fmla="*/ 736600 h 855961"/>
                      <a:gd name="connsiteX10" fmla="*/ 282575 w 704850"/>
                      <a:gd name="connsiteY10" fmla="*/ 800100 h 855961"/>
                      <a:gd name="connsiteX11" fmla="*/ 177800 w 704850"/>
                      <a:gd name="connsiteY11" fmla="*/ 850900 h 855961"/>
                      <a:gd name="connsiteX12" fmla="*/ 66675 w 704850"/>
                      <a:gd name="connsiteY12" fmla="*/ 854075 h 855961"/>
                      <a:gd name="connsiteX13" fmla="*/ 0 w 704850"/>
                      <a:gd name="connsiteY13" fmla="*/ 815975 h 855961"/>
                      <a:gd name="connsiteX0" fmla="*/ 704850 w 704850"/>
                      <a:gd name="connsiteY0" fmla="*/ 0 h 855961"/>
                      <a:gd name="connsiteX1" fmla="*/ 596900 w 704850"/>
                      <a:gd name="connsiteY1" fmla="*/ 31750 h 855961"/>
                      <a:gd name="connsiteX2" fmla="*/ 482600 w 704850"/>
                      <a:gd name="connsiteY2" fmla="*/ 111125 h 855961"/>
                      <a:gd name="connsiteX3" fmla="*/ 422275 w 704850"/>
                      <a:gd name="connsiteY3" fmla="*/ 212725 h 855961"/>
                      <a:gd name="connsiteX4" fmla="*/ 400050 w 704850"/>
                      <a:gd name="connsiteY4" fmla="*/ 288925 h 855961"/>
                      <a:gd name="connsiteX5" fmla="*/ 387350 w 704850"/>
                      <a:gd name="connsiteY5" fmla="*/ 390525 h 855961"/>
                      <a:gd name="connsiteX6" fmla="*/ 368300 w 704850"/>
                      <a:gd name="connsiteY6" fmla="*/ 466725 h 855961"/>
                      <a:gd name="connsiteX7" fmla="*/ 333375 w 704850"/>
                      <a:gd name="connsiteY7" fmla="*/ 549275 h 855961"/>
                      <a:gd name="connsiteX8" fmla="*/ 317500 w 704850"/>
                      <a:gd name="connsiteY8" fmla="*/ 631825 h 855961"/>
                      <a:gd name="connsiteX9" fmla="*/ 311150 w 704850"/>
                      <a:gd name="connsiteY9" fmla="*/ 736600 h 855961"/>
                      <a:gd name="connsiteX10" fmla="*/ 282575 w 704850"/>
                      <a:gd name="connsiteY10" fmla="*/ 800100 h 855961"/>
                      <a:gd name="connsiteX11" fmla="*/ 177800 w 704850"/>
                      <a:gd name="connsiteY11" fmla="*/ 850900 h 855961"/>
                      <a:gd name="connsiteX12" fmla="*/ 66675 w 704850"/>
                      <a:gd name="connsiteY12" fmla="*/ 854075 h 855961"/>
                      <a:gd name="connsiteX13" fmla="*/ 0 w 704850"/>
                      <a:gd name="connsiteY13" fmla="*/ 815975 h 855961"/>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282575 w 704850"/>
                      <a:gd name="connsiteY10" fmla="*/ 8001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314325 w 704850"/>
                      <a:gd name="connsiteY10" fmla="*/ 8255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314325 w 704850"/>
                      <a:gd name="connsiteY10" fmla="*/ 8255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892199"/>
                      <a:gd name="connsiteX1" fmla="*/ 596900 w 704850"/>
                      <a:gd name="connsiteY1" fmla="*/ 31750 h 892199"/>
                      <a:gd name="connsiteX2" fmla="*/ 482600 w 704850"/>
                      <a:gd name="connsiteY2" fmla="*/ 111125 h 892199"/>
                      <a:gd name="connsiteX3" fmla="*/ 422275 w 704850"/>
                      <a:gd name="connsiteY3" fmla="*/ 212725 h 892199"/>
                      <a:gd name="connsiteX4" fmla="*/ 400050 w 704850"/>
                      <a:gd name="connsiteY4" fmla="*/ 288925 h 892199"/>
                      <a:gd name="connsiteX5" fmla="*/ 387350 w 704850"/>
                      <a:gd name="connsiteY5" fmla="*/ 390525 h 892199"/>
                      <a:gd name="connsiteX6" fmla="*/ 368300 w 704850"/>
                      <a:gd name="connsiteY6" fmla="*/ 466725 h 892199"/>
                      <a:gd name="connsiteX7" fmla="*/ 333375 w 704850"/>
                      <a:gd name="connsiteY7" fmla="*/ 549275 h 892199"/>
                      <a:gd name="connsiteX8" fmla="*/ 317500 w 704850"/>
                      <a:gd name="connsiteY8" fmla="*/ 631825 h 892199"/>
                      <a:gd name="connsiteX9" fmla="*/ 311150 w 704850"/>
                      <a:gd name="connsiteY9" fmla="*/ 736600 h 892199"/>
                      <a:gd name="connsiteX10" fmla="*/ 314325 w 704850"/>
                      <a:gd name="connsiteY10" fmla="*/ 825500 h 892199"/>
                      <a:gd name="connsiteX11" fmla="*/ 206375 w 704850"/>
                      <a:gd name="connsiteY11" fmla="*/ 892175 h 892199"/>
                      <a:gd name="connsiteX12" fmla="*/ 66675 w 704850"/>
                      <a:gd name="connsiteY12" fmla="*/ 854075 h 892199"/>
                      <a:gd name="connsiteX13" fmla="*/ 0 w 704850"/>
                      <a:gd name="connsiteY13" fmla="*/ 815975 h 892199"/>
                      <a:gd name="connsiteX0" fmla="*/ 704850 w 704850"/>
                      <a:gd name="connsiteY0" fmla="*/ 0 h 892199"/>
                      <a:gd name="connsiteX1" fmla="*/ 596900 w 704850"/>
                      <a:gd name="connsiteY1" fmla="*/ 31750 h 892199"/>
                      <a:gd name="connsiteX2" fmla="*/ 482600 w 704850"/>
                      <a:gd name="connsiteY2" fmla="*/ 111125 h 892199"/>
                      <a:gd name="connsiteX3" fmla="*/ 422275 w 704850"/>
                      <a:gd name="connsiteY3" fmla="*/ 212725 h 892199"/>
                      <a:gd name="connsiteX4" fmla="*/ 400050 w 704850"/>
                      <a:gd name="connsiteY4" fmla="*/ 288925 h 892199"/>
                      <a:gd name="connsiteX5" fmla="*/ 387350 w 704850"/>
                      <a:gd name="connsiteY5" fmla="*/ 390525 h 892199"/>
                      <a:gd name="connsiteX6" fmla="*/ 368300 w 704850"/>
                      <a:gd name="connsiteY6" fmla="*/ 466725 h 892199"/>
                      <a:gd name="connsiteX7" fmla="*/ 333375 w 704850"/>
                      <a:gd name="connsiteY7" fmla="*/ 549275 h 892199"/>
                      <a:gd name="connsiteX8" fmla="*/ 317500 w 704850"/>
                      <a:gd name="connsiteY8" fmla="*/ 631825 h 892199"/>
                      <a:gd name="connsiteX9" fmla="*/ 311150 w 704850"/>
                      <a:gd name="connsiteY9" fmla="*/ 736600 h 892199"/>
                      <a:gd name="connsiteX10" fmla="*/ 314325 w 704850"/>
                      <a:gd name="connsiteY10" fmla="*/ 825500 h 892199"/>
                      <a:gd name="connsiteX11" fmla="*/ 206375 w 704850"/>
                      <a:gd name="connsiteY11" fmla="*/ 892175 h 892199"/>
                      <a:gd name="connsiteX12" fmla="*/ 66675 w 704850"/>
                      <a:gd name="connsiteY12" fmla="*/ 854075 h 892199"/>
                      <a:gd name="connsiteX13" fmla="*/ 0 w 704850"/>
                      <a:gd name="connsiteY13" fmla="*/ 815975 h 892199"/>
                      <a:gd name="connsiteX0" fmla="*/ 704850 w 704850"/>
                      <a:gd name="connsiteY0" fmla="*/ 0 h 892240"/>
                      <a:gd name="connsiteX1" fmla="*/ 596900 w 704850"/>
                      <a:gd name="connsiteY1" fmla="*/ 31750 h 892240"/>
                      <a:gd name="connsiteX2" fmla="*/ 482600 w 704850"/>
                      <a:gd name="connsiteY2" fmla="*/ 111125 h 892240"/>
                      <a:gd name="connsiteX3" fmla="*/ 422275 w 704850"/>
                      <a:gd name="connsiteY3" fmla="*/ 212725 h 892240"/>
                      <a:gd name="connsiteX4" fmla="*/ 400050 w 704850"/>
                      <a:gd name="connsiteY4" fmla="*/ 288925 h 892240"/>
                      <a:gd name="connsiteX5" fmla="*/ 387350 w 704850"/>
                      <a:gd name="connsiteY5" fmla="*/ 390525 h 892240"/>
                      <a:gd name="connsiteX6" fmla="*/ 368300 w 704850"/>
                      <a:gd name="connsiteY6" fmla="*/ 466725 h 892240"/>
                      <a:gd name="connsiteX7" fmla="*/ 333375 w 704850"/>
                      <a:gd name="connsiteY7" fmla="*/ 549275 h 892240"/>
                      <a:gd name="connsiteX8" fmla="*/ 317500 w 704850"/>
                      <a:gd name="connsiteY8" fmla="*/ 631825 h 892240"/>
                      <a:gd name="connsiteX9" fmla="*/ 311150 w 704850"/>
                      <a:gd name="connsiteY9" fmla="*/ 736600 h 892240"/>
                      <a:gd name="connsiteX10" fmla="*/ 314325 w 704850"/>
                      <a:gd name="connsiteY10" fmla="*/ 825500 h 892240"/>
                      <a:gd name="connsiteX11" fmla="*/ 206375 w 704850"/>
                      <a:gd name="connsiteY11" fmla="*/ 892175 h 892240"/>
                      <a:gd name="connsiteX12" fmla="*/ 66675 w 704850"/>
                      <a:gd name="connsiteY12" fmla="*/ 854075 h 892240"/>
                      <a:gd name="connsiteX13" fmla="*/ 0 w 704850"/>
                      <a:gd name="connsiteY13" fmla="*/ 815975 h 892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04850" h="892240">
                        <a:moveTo>
                          <a:pt x="704850" y="0"/>
                        </a:moveTo>
                        <a:lnTo>
                          <a:pt x="596900" y="31750"/>
                        </a:lnTo>
                        <a:lnTo>
                          <a:pt x="482600" y="111125"/>
                        </a:lnTo>
                        <a:cubicBezTo>
                          <a:pt x="434975" y="161925"/>
                          <a:pt x="447675" y="177800"/>
                          <a:pt x="422275" y="212725"/>
                        </a:cubicBezTo>
                        <a:lnTo>
                          <a:pt x="400050" y="288925"/>
                        </a:lnTo>
                        <a:lnTo>
                          <a:pt x="387350" y="390525"/>
                        </a:lnTo>
                        <a:lnTo>
                          <a:pt x="368300" y="466725"/>
                        </a:lnTo>
                        <a:lnTo>
                          <a:pt x="333375" y="549275"/>
                        </a:lnTo>
                        <a:lnTo>
                          <a:pt x="317500" y="631825"/>
                        </a:lnTo>
                        <a:lnTo>
                          <a:pt x="311150" y="736600"/>
                        </a:lnTo>
                        <a:lnTo>
                          <a:pt x="314325" y="825500"/>
                        </a:lnTo>
                        <a:cubicBezTo>
                          <a:pt x="285750" y="880533"/>
                          <a:pt x="266700" y="875242"/>
                          <a:pt x="206375" y="892175"/>
                        </a:cubicBezTo>
                        <a:cubicBezTo>
                          <a:pt x="137583" y="893233"/>
                          <a:pt x="132292" y="881592"/>
                          <a:pt x="66675" y="854075"/>
                        </a:cubicBezTo>
                        <a:lnTo>
                          <a:pt x="0" y="815975"/>
                        </a:lnTo>
                      </a:path>
                    </a:pathLst>
                  </a:custGeom>
                  <a:ln w="28575" cmpd="sng">
                    <a:solidFill>
                      <a:srgbClr val="0000FF"/>
                    </a:solidFill>
                    <a:headEnd type="none"/>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63" name="Group 62"/>
                <p:cNvGrpSpPr/>
                <p:nvPr/>
              </p:nvGrpSpPr>
              <p:grpSpPr>
                <a:xfrm>
                  <a:off x="2395410" y="2290743"/>
                  <a:ext cx="1467882" cy="1411144"/>
                  <a:chOff x="2395410" y="2290743"/>
                  <a:chExt cx="1467882" cy="1411144"/>
                </a:xfrm>
              </p:grpSpPr>
              <p:sp>
                <p:nvSpPr>
                  <p:cNvPr id="57" name="TextBox 56"/>
                  <p:cNvSpPr txBox="1"/>
                  <p:nvPr/>
                </p:nvSpPr>
                <p:spPr>
                  <a:xfrm rot="19869099">
                    <a:off x="2395410" y="3528412"/>
                    <a:ext cx="808618" cy="173475"/>
                  </a:xfrm>
                  <a:custGeom>
                    <a:avLst/>
                    <a:gdLst>
                      <a:gd name="connsiteX0" fmla="*/ 0 w 961684"/>
                      <a:gd name="connsiteY0" fmla="*/ 0 h 246221"/>
                      <a:gd name="connsiteX1" fmla="*/ 961684 w 961684"/>
                      <a:gd name="connsiteY1" fmla="*/ 0 h 246221"/>
                      <a:gd name="connsiteX2" fmla="*/ 961684 w 961684"/>
                      <a:gd name="connsiteY2" fmla="*/ 246221 h 246221"/>
                      <a:gd name="connsiteX3" fmla="*/ 0 w 961684"/>
                      <a:gd name="connsiteY3" fmla="*/ 246221 h 246221"/>
                      <a:gd name="connsiteX4" fmla="*/ 0 w 961684"/>
                      <a:gd name="connsiteY4" fmla="*/ 0 h 246221"/>
                      <a:gd name="connsiteX0" fmla="*/ 82864 w 1044548"/>
                      <a:gd name="connsiteY0" fmla="*/ 0 h 246221"/>
                      <a:gd name="connsiteX1" fmla="*/ 1044548 w 1044548"/>
                      <a:gd name="connsiteY1" fmla="*/ 0 h 246221"/>
                      <a:gd name="connsiteX2" fmla="*/ 1044548 w 1044548"/>
                      <a:gd name="connsiteY2" fmla="*/ 246221 h 246221"/>
                      <a:gd name="connsiteX3" fmla="*/ 0 w 1044548"/>
                      <a:gd name="connsiteY3" fmla="*/ 186076 h 246221"/>
                      <a:gd name="connsiteX4" fmla="*/ 82864 w 1044548"/>
                      <a:gd name="connsiteY4" fmla="*/ 0 h 246221"/>
                      <a:gd name="connsiteX0" fmla="*/ 205824 w 1044548"/>
                      <a:gd name="connsiteY0" fmla="*/ 4902 h 246221"/>
                      <a:gd name="connsiteX1" fmla="*/ 1044548 w 1044548"/>
                      <a:gd name="connsiteY1" fmla="*/ 0 h 246221"/>
                      <a:gd name="connsiteX2" fmla="*/ 1044548 w 1044548"/>
                      <a:gd name="connsiteY2" fmla="*/ 246221 h 246221"/>
                      <a:gd name="connsiteX3" fmla="*/ 0 w 1044548"/>
                      <a:gd name="connsiteY3" fmla="*/ 186076 h 246221"/>
                      <a:gd name="connsiteX4" fmla="*/ 205824 w 1044548"/>
                      <a:gd name="connsiteY4" fmla="*/ 4902 h 246221"/>
                      <a:gd name="connsiteX0" fmla="*/ 205824 w 1044548"/>
                      <a:gd name="connsiteY0" fmla="*/ 4902 h 246221"/>
                      <a:gd name="connsiteX1" fmla="*/ 1044548 w 1044548"/>
                      <a:gd name="connsiteY1" fmla="*/ 0 h 246221"/>
                      <a:gd name="connsiteX2" fmla="*/ 1044548 w 1044548"/>
                      <a:gd name="connsiteY2" fmla="*/ 246221 h 246221"/>
                      <a:gd name="connsiteX3" fmla="*/ 0 w 1044548"/>
                      <a:gd name="connsiteY3" fmla="*/ 186076 h 246221"/>
                      <a:gd name="connsiteX4" fmla="*/ 84935 w 1044548"/>
                      <a:gd name="connsiteY4" fmla="*/ 105723 h 246221"/>
                      <a:gd name="connsiteX5" fmla="*/ 205824 w 1044548"/>
                      <a:gd name="connsiteY5" fmla="*/ 4902 h 246221"/>
                      <a:gd name="connsiteX0" fmla="*/ 229708 w 1068432"/>
                      <a:gd name="connsiteY0" fmla="*/ 4902 h 246221"/>
                      <a:gd name="connsiteX1" fmla="*/ 1068432 w 1068432"/>
                      <a:gd name="connsiteY1" fmla="*/ 0 h 246221"/>
                      <a:gd name="connsiteX2" fmla="*/ 1068432 w 1068432"/>
                      <a:gd name="connsiteY2" fmla="*/ 246221 h 246221"/>
                      <a:gd name="connsiteX3" fmla="*/ 23884 w 1068432"/>
                      <a:gd name="connsiteY3" fmla="*/ 186076 h 246221"/>
                      <a:gd name="connsiteX4" fmla="*/ 0 w 1068432"/>
                      <a:gd name="connsiteY4" fmla="*/ 31280 h 246221"/>
                      <a:gd name="connsiteX5" fmla="*/ 229708 w 1068432"/>
                      <a:gd name="connsiteY5" fmla="*/ 4902 h 246221"/>
                      <a:gd name="connsiteX0" fmla="*/ 331551 w 1068432"/>
                      <a:gd name="connsiteY0" fmla="*/ 0 h 277047"/>
                      <a:gd name="connsiteX1" fmla="*/ 1068432 w 1068432"/>
                      <a:gd name="connsiteY1" fmla="*/ 30826 h 277047"/>
                      <a:gd name="connsiteX2" fmla="*/ 1068432 w 1068432"/>
                      <a:gd name="connsiteY2" fmla="*/ 277047 h 277047"/>
                      <a:gd name="connsiteX3" fmla="*/ 23884 w 1068432"/>
                      <a:gd name="connsiteY3" fmla="*/ 216902 h 277047"/>
                      <a:gd name="connsiteX4" fmla="*/ 0 w 1068432"/>
                      <a:gd name="connsiteY4" fmla="*/ 62106 h 277047"/>
                      <a:gd name="connsiteX5" fmla="*/ 331551 w 1068432"/>
                      <a:gd name="connsiteY5" fmla="*/ 0 h 277047"/>
                      <a:gd name="connsiteX0" fmla="*/ 331551 w 1068432"/>
                      <a:gd name="connsiteY0" fmla="*/ 0 h 277047"/>
                      <a:gd name="connsiteX1" fmla="*/ 788762 w 1068432"/>
                      <a:gd name="connsiteY1" fmla="*/ 12097 h 277047"/>
                      <a:gd name="connsiteX2" fmla="*/ 1068432 w 1068432"/>
                      <a:gd name="connsiteY2" fmla="*/ 277047 h 277047"/>
                      <a:gd name="connsiteX3" fmla="*/ 23884 w 1068432"/>
                      <a:gd name="connsiteY3" fmla="*/ 216902 h 277047"/>
                      <a:gd name="connsiteX4" fmla="*/ 0 w 1068432"/>
                      <a:gd name="connsiteY4" fmla="*/ 62106 h 277047"/>
                      <a:gd name="connsiteX5" fmla="*/ 331551 w 1068432"/>
                      <a:gd name="connsiteY5" fmla="*/ 0 h 277047"/>
                      <a:gd name="connsiteX0" fmla="*/ 331551 w 788762"/>
                      <a:gd name="connsiteY0" fmla="*/ 0 h 216902"/>
                      <a:gd name="connsiteX1" fmla="*/ 788762 w 788762"/>
                      <a:gd name="connsiteY1" fmla="*/ 12097 h 216902"/>
                      <a:gd name="connsiteX2" fmla="*/ 740999 w 788762"/>
                      <a:gd name="connsiteY2" fmla="*/ 125678 h 216902"/>
                      <a:gd name="connsiteX3" fmla="*/ 23884 w 788762"/>
                      <a:gd name="connsiteY3" fmla="*/ 216902 h 216902"/>
                      <a:gd name="connsiteX4" fmla="*/ 0 w 788762"/>
                      <a:gd name="connsiteY4" fmla="*/ 62106 h 216902"/>
                      <a:gd name="connsiteX5" fmla="*/ 331551 w 788762"/>
                      <a:gd name="connsiteY5" fmla="*/ 0 h 216902"/>
                      <a:gd name="connsiteX0" fmla="*/ 351407 w 808618"/>
                      <a:gd name="connsiteY0" fmla="*/ 0 h 173475"/>
                      <a:gd name="connsiteX1" fmla="*/ 808618 w 808618"/>
                      <a:gd name="connsiteY1" fmla="*/ 12097 h 173475"/>
                      <a:gd name="connsiteX2" fmla="*/ 760855 w 808618"/>
                      <a:gd name="connsiteY2" fmla="*/ 125678 h 173475"/>
                      <a:gd name="connsiteX3" fmla="*/ 0 w 808618"/>
                      <a:gd name="connsiteY3" fmla="*/ 173475 h 173475"/>
                      <a:gd name="connsiteX4" fmla="*/ 19856 w 808618"/>
                      <a:gd name="connsiteY4" fmla="*/ 62106 h 173475"/>
                      <a:gd name="connsiteX5" fmla="*/ 351407 w 808618"/>
                      <a:gd name="connsiteY5" fmla="*/ 0 h 17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8618" h="173475">
                        <a:moveTo>
                          <a:pt x="351407" y="0"/>
                        </a:moveTo>
                        <a:lnTo>
                          <a:pt x="808618" y="12097"/>
                        </a:lnTo>
                        <a:lnTo>
                          <a:pt x="760855" y="125678"/>
                        </a:lnTo>
                        <a:lnTo>
                          <a:pt x="0" y="173475"/>
                        </a:lnTo>
                        <a:lnTo>
                          <a:pt x="19856" y="62106"/>
                        </a:lnTo>
                        <a:lnTo>
                          <a:pt x="351407" y="0"/>
                        </a:lnTo>
                        <a:close/>
                      </a:path>
                    </a:pathLst>
                  </a:custGeom>
                  <a:noFill/>
                </p:spPr>
                <p:txBody>
                  <a:bodyPr wrap="none" rtlCol="0">
                    <a:prstTxWarp prst="textArchUp">
                      <a:avLst/>
                    </a:prstTxWarp>
                    <a:spAutoFit/>
                  </a:bodyPr>
                  <a:lstStyle/>
                  <a:p>
                    <a:r>
                      <a:rPr lang="en-US" sz="800" b="1">
                        <a:solidFill>
                          <a:srgbClr val="0000FF"/>
                        </a:solidFill>
                        <a:latin typeface="Arial"/>
                        <a:cs typeface="Arial"/>
                      </a:rPr>
                      <a:t>Hypothesized</a:t>
                    </a:r>
                  </a:p>
                </p:txBody>
              </p:sp>
              <p:sp>
                <p:nvSpPr>
                  <p:cNvPr id="60" name="Rectangle 59"/>
                  <p:cNvSpPr/>
                  <p:nvPr/>
                </p:nvSpPr>
                <p:spPr>
                  <a:xfrm rot="19048063">
                    <a:off x="3040588" y="3105173"/>
                    <a:ext cx="590995" cy="134706"/>
                  </a:xfrm>
                  <a:custGeom>
                    <a:avLst/>
                    <a:gdLst>
                      <a:gd name="connsiteX0" fmla="*/ 0 w 742868"/>
                      <a:gd name="connsiteY0" fmla="*/ 0 h 230832"/>
                      <a:gd name="connsiteX1" fmla="*/ 742868 w 742868"/>
                      <a:gd name="connsiteY1" fmla="*/ 0 h 230832"/>
                      <a:gd name="connsiteX2" fmla="*/ 742868 w 742868"/>
                      <a:gd name="connsiteY2" fmla="*/ 230832 h 230832"/>
                      <a:gd name="connsiteX3" fmla="*/ 0 w 742868"/>
                      <a:gd name="connsiteY3" fmla="*/ 230832 h 230832"/>
                      <a:gd name="connsiteX4" fmla="*/ 0 w 742868"/>
                      <a:gd name="connsiteY4" fmla="*/ 0 h 230832"/>
                      <a:gd name="connsiteX0" fmla="*/ 0 w 742868"/>
                      <a:gd name="connsiteY0" fmla="*/ 0 h 230832"/>
                      <a:gd name="connsiteX1" fmla="*/ 514795 w 742868"/>
                      <a:gd name="connsiteY1" fmla="*/ 55910 h 230832"/>
                      <a:gd name="connsiteX2" fmla="*/ 742868 w 742868"/>
                      <a:gd name="connsiteY2" fmla="*/ 230832 h 230832"/>
                      <a:gd name="connsiteX3" fmla="*/ 0 w 742868"/>
                      <a:gd name="connsiteY3" fmla="*/ 230832 h 230832"/>
                      <a:gd name="connsiteX4" fmla="*/ 0 w 742868"/>
                      <a:gd name="connsiteY4" fmla="*/ 0 h 230832"/>
                      <a:gd name="connsiteX0" fmla="*/ 0 w 514795"/>
                      <a:gd name="connsiteY0" fmla="*/ 0 h 254284"/>
                      <a:gd name="connsiteX1" fmla="*/ 514795 w 514795"/>
                      <a:gd name="connsiteY1" fmla="*/ 55910 h 254284"/>
                      <a:gd name="connsiteX2" fmla="*/ 504245 w 514795"/>
                      <a:gd name="connsiteY2" fmla="*/ 254284 h 254284"/>
                      <a:gd name="connsiteX3" fmla="*/ 0 w 514795"/>
                      <a:gd name="connsiteY3" fmla="*/ 230832 h 254284"/>
                      <a:gd name="connsiteX4" fmla="*/ 0 w 514795"/>
                      <a:gd name="connsiteY4" fmla="*/ 0 h 254284"/>
                      <a:gd name="connsiteX0" fmla="*/ 0 w 612432"/>
                      <a:gd name="connsiteY0" fmla="*/ 32693 h 198374"/>
                      <a:gd name="connsiteX1" fmla="*/ 612432 w 612432"/>
                      <a:gd name="connsiteY1" fmla="*/ 0 h 198374"/>
                      <a:gd name="connsiteX2" fmla="*/ 601882 w 612432"/>
                      <a:gd name="connsiteY2" fmla="*/ 198374 h 198374"/>
                      <a:gd name="connsiteX3" fmla="*/ 97637 w 612432"/>
                      <a:gd name="connsiteY3" fmla="*/ 174922 h 198374"/>
                      <a:gd name="connsiteX4" fmla="*/ 0 w 612432"/>
                      <a:gd name="connsiteY4" fmla="*/ 32693 h 198374"/>
                      <a:gd name="connsiteX0" fmla="*/ 0 w 612432"/>
                      <a:gd name="connsiteY0" fmla="*/ 32693 h 198374"/>
                      <a:gd name="connsiteX1" fmla="*/ 612432 w 612432"/>
                      <a:gd name="connsiteY1" fmla="*/ 0 h 198374"/>
                      <a:gd name="connsiteX2" fmla="*/ 601882 w 612432"/>
                      <a:gd name="connsiteY2" fmla="*/ 198374 h 198374"/>
                      <a:gd name="connsiteX3" fmla="*/ 245151 w 612432"/>
                      <a:gd name="connsiteY3" fmla="*/ 188813 h 198374"/>
                      <a:gd name="connsiteX4" fmla="*/ 0 w 612432"/>
                      <a:gd name="connsiteY4" fmla="*/ 32693 h 198374"/>
                      <a:gd name="connsiteX0" fmla="*/ 0 w 601882"/>
                      <a:gd name="connsiteY0" fmla="*/ 0 h 165681"/>
                      <a:gd name="connsiteX1" fmla="*/ 380651 w 601882"/>
                      <a:gd name="connsiteY1" fmla="*/ 8412 h 165681"/>
                      <a:gd name="connsiteX2" fmla="*/ 601882 w 601882"/>
                      <a:gd name="connsiteY2" fmla="*/ 165681 h 165681"/>
                      <a:gd name="connsiteX3" fmla="*/ 245151 w 601882"/>
                      <a:gd name="connsiteY3" fmla="*/ 156120 h 165681"/>
                      <a:gd name="connsiteX4" fmla="*/ 0 w 601882"/>
                      <a:gd name="connsiteY4" fmla="*/ 0 h 165681"/>
                      <a:gd name="connsiteX0" fmla="*/ 0 w 601882"/>
                      <a:gd name="connsiteY0" fmla="*/ 0 h 165681"/>
                      <a:gd name="connsiteX1" fmla="*/ 222900 w 601882"/>
                      <a:gd name="connsiteY1" fmla="*/ 30975 h 165681"/>
                      <a:gd name="connsiteX2" fmla="*/ 601882 w 601882"/>
                      <a:gd name="connsiteY2" fmla="*/ 165681 h 165681"/>
                      <a:gd name="connsiteX3" fmla="*/ 245151 w 601882"/>
                      <a:gd name="connsiteY3" fmla="*/ 156120 h 165681"/>
                      <a:gd name="connsiteX4" fmla="*/ 0 w 601882"/>
                      <a:gd name="connsiteY4" fmla="*/ 0 h 165681"/>
                      <a:gd name="connsiteX0" fmla="*/ 0 w 601882"/>
                      <a:gd name="connsiteY0" fmla="*/ 0 h 220561"/>
                      <a:gd name="connsiteX1" fmla="*/ 222900 w 601882"/>
                      <a:gd name="connsiteY1" fmla="*/ 30975 h 220561"/>
                      <a:gd name="connsiteX2" fmla="*/ 601882 w 601882"/>
                      <a:gd name="connsiteY2" fmla="*/ 165681 h 220561"/>
                      <a:gd name="connsiteX3" fmla="*/ 392608 w 601882"/>
                      <a:gd name="connsiteY3" fmla="*/ 220561 h 220561"/>
                      <a:gd name="connsiteX4" fmla="*/ 0 w 601882"/>
                      <a:gd name="connsiteY4" fmla="*/ 0 h 220561"/>
                      <a:gd name="connsiteX0" fmla="*/ 0 w 601882"/>
                      <a:gd name="connsiteY0" fmla="*/ 0 h 165681"/>
                      <a:gd name="connsiteX1" fmla="*/ 222900 w 601882"/>
                      <a:gd name="connsiteY1" fmla="*/ 30975 h 165681"/>
                      <a:gd name="connsiteX2" fmla="*/ 601882 w 601882"/>
                      <a:gd name="connsiteY2" fmla="*/ 165681 h 165681"/>
                      <a:gd name="connsiteX3" fmla="*/ 276555 w 601882"/>
                      <a:gd name="connsiteY3" fmla="*/ 74804 h 165681"/>
                      <a:gd name="connsiteX4" fmla="*/ 0 w 601882"/>
                      <a:gd name="connsiteY4" fmla="*/ 0 h 165681"/>
                      <a:gd name="connsiteX0" fmla="*/ 0 w 602395"/>
                      <a:gd name="connsiteY0" fmla="*/ 41114 h 134706"/>
                      <a:gd name="connsiteX1" fmla="*/ 223413 w 602395"/>
                      <a:gd name="connsiteY1" fmla="*/ 0 h 134706"/>
                      <a:gd name="connsiteX2" fmla="*/ 602395 w 602395"/>
                      <a:gd name="connsiteY2" fmla="*/ 134706 h 134706"/>
                      <a:gd name="connsiteX3" fmla="*/ 277068 w 602395"/>
                      <a:gd name="connsiteY3" fmla="*/ 43829 h 134706"/>
                      <a:gd name="connsiteX4" fmla="*/ 0 w 602395"/>
                      <a:gd name="connsiteY4" fmla="*/ 41114 h 134706"/>
                      <a:gd name="connsiteX0" fmla="*/ 0 w 590995"/>
                      <a:gd name="connsiteY0" fmla="*/ 81219 h 134706"/>
                      <a:gd name="connsiteX1" fmla="*/ 212013 w 590995"/>
                      <a:gd name="connsiteY1" fmla="*/ 0 h 134706"/>
                      <a:gd name="connsiteX2" fmla="*/ 590995 w 590995"/>
                      <a:gd name="connsiteY2" fmla="*/ 134706 h 134706"/>
                      <a:gd name="connsiteX3" fmla="*/ 265668 w 590995"/>
                      <a:gd name="connsiteY3" fmla="*/ 43829 h 134706"/>
                      <a:gd name="connsiteX4" fmla="*/ 0 w 590995"/>
                      <a:gd name="connsiteY4" fmla="*/ 81219 h 134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95" h="134706">
                        <a:moveTo>
                          <a:pt x="0" y="81219"/>
                        </a:moveTo>
                        <a:lnTo>
                          <a:pt x="212013" y="0"/>
                        </a:lnTo>
                        <a:lnTo>
                          <a:pt x="590995" y="134706"/>
                        </a:lnTo>
                        <a:lnTo>
                          <a:pt x="265668" y="43829"/>
                        </a:lnTo>
                        <a:lnTo>
                          <a:pt x="0" y="81219"/>
                        </a:lnTo>
                        <a:close/>
                      </a:path>
                    </a:pathLst>
                  </a:custGeom>
                  <a:noFill/>
                </p:spPr>
                <p:txBody>
                  <a:bodyPr wrap="none" lIns="91440" tIns="45720" rIns="91440" bIns="45720">
                    <a:prstTxWarp prst="textArchDown">
                      <a:avLst/>
                    </a:prstTxWarp>
                    <a:spAutoFit/>
                  </a:bodyPr>
                  <a:lstStyle/>
                  <a:p>
                    <a:r>
                      <a:rPr lang="en-US" sz="800" b="1">
                        <a:solidFill>
                          <a:srgbClr val="0000FF"/>
                        </a:solidFill>
                        <a:latin typeface="Arial"/>
                        <a:cs typeface="Arial"/>
                      </a:rPr>
                      <a:t> Eocene</a:t>
                    </a:r>
                  </a:p>
                </p:txBody>
              </p:sp>
              <p:sp>
                <p:nvSpPr>
                  <p:cNvPr id="120" name="TextBox 119"/>
                  <p:cNvSpPr txBox="1"/>
                  <p:nvPr/>
                </p:nvSpPr>
                <p:spPr>
                  <a:xfrm rot="17714690">
                    <a:off x="3333856" y="2587683"/>
                    <a:ext cx="826376" cy="232496"/>
                  </a:xfrm>
                  <a:custGeom>
                    <a:avLst/>
                    <a:gdLst>
                      <a:gd name="connsiteX0" fmla="*/ 0 w 961684"/>
                      <a:gd name="connsiteY0" fmla="*/ 0 h 246221"/>
                      <a:gd name="connsiteX1" fmla="*/ 961684 w 961684"/>
                      <a:gd name="connsiteY1" fmla="*/ 0 h 246221"/>
                      <a:gd name="connsiteX2" fmla="*/ 961684 w 961684"/>
                      <a:gd name="connsiteY2" fmla="*/ 246221 h 246221"/>
                      <a:gd name="connsiteX3" fmla="*/ 0 w 961684"/>
                      <a:gd name="connsiteY3" fmla="*/ 246221 h 246221"/>
                      <a:gd name="connsiteX4" fmla="*/ 0 w 961684"/>
                      <a:gd name="connsiteY4" fmla="*/ 0 h 246221"/>
                      <a:gd name="connsiteX0" fmla="*/ 82864 w 1044548"/>
                      <a:gd name="connsiteY0" fmla="*/ 0 h 246221"/>
                      <a:gd name="connsiteX1" fmla="*/ 1044548 w 1044548"/>
                      <a:gd name="connsiteY1" fmla="*/ 0 h 246221"/>
                      <a:gd name="connsiteX2" fmla="*/ 1044548 w 1044548"/>
                      <a:gd name="connsiteY2" fmla="*/ 246221 h 246221"/>
                      <a:gd name="connsiteX3" fmla="*/ 0 w 1044548"/>
                      <a:gd name="connsiteY3" fmla="*/ 186076 h 246221"/>
                      <a:gd name="connsiteX4" fmla="*/ 82864 w 1044548"/>
                      <a:gd name="connsiteY4" fmla="*/ 0 h 246221"/>
                      <a:gd name="connsiteX0" fmla="*/ 205824 w 1044548"/>
                      <a:gd name="connsiteY0" fmla="*/ 4902 h 246221"/>
                      <a:gd name="connsiteX1" fmla="*/ 1044548 w 1044548"/>
                      <a:gd name="connsiteY1" fmla="*/ 0 h 246221"/>
                      <a:gd name="connsiteX2" fmla="*/ 1044548 w 1044548"/>
                      <a:gd name="connsiteY2" fmla="*/ 246221 h 246221"/>
                      <a:gd name="connsiteX3" fmla="*/ 0 w 1044548"/>
                      <a:gd name="connsiteY3" fmla="*/ 186076 h 246221"/>
                      <a:gd name="connsiteX4" fmla="*/ 205824 w 1044548"/>
                      <a:gd name="connsiteY4" fmla="*/ 4902 h 246221"/>
                      <a:gd name="connsiteX0" fmla="*/ 205824 w 1044548"/>
                      <a:gd name="connsiteY0" fmla="*/ 4902 h 246221"/>
                      <a:gd name="connsiteX1" fmla="*/ 1044548 w 1044548"/>
                      <a:gd name="connsiteY1" fmla="*/ 0 h 246221"/>
                      <a:gd name="connsiteX2" fmla="*/ 1044548 w 1044548"/>
                      <a:gd name="connsiteY2" fmla="*/ 246221 h 246221"/>
                      <a:gd name="connsiteX3" fmla="*/ 0 w 1044548"/>
                      <a:gd name="connsiteY3" fmla="*/ 186076 h 246221"/>
                      <a:gd name="connsiteX4" fmla="*/ 84935 w 1044548"/>
                      <a:gd name="connsiteY4" fmla="*/ 105723 h 246221"/>
                      <a:gd name="connsiteX5" fmla="*/ 205824 w 1044548"/>
                      <a:gd name="connsiteY5" fmla="*/ 4902 h 246221"/>
                      <a:gd name="connsiteX0" fmla="*/ 229708 w 1068432"/>
                      <a:gd name="connsiteY0" fmla="*/ 4902 h 246221"/>
                      <a:gd name="connsiteX1" fmla="*/ 1068432 w 1068432"/>
                      <a:gd name="connsiteY1" fmla="*/ 0 h 246221"/>
                      <a:gd name="connsiteX2" fmla="*/ 1068432 w 1068432"/>
                      <a:gd name="connsiteY2" fmla="*/ 246221 h 246221"/>
                      <a:gd name="connsiteX3" fmla="*/ 23884 w 1068432"/>
                      <a:gd name="connsiteY3" fmla="*/ 186076 h 246221"/>
                      <a:gd name="connsiteX4" fmla="*/ 0 w 1068432"/>
                      <a:gd name="connsiteY4" fmla="*/ 31280 h 246221"/>
                      <a:gd name="connsiteX5" fmla="*/ 229708 w 1068432"/>
                      <a:gd name="connsiteY5" fmla="*/ 4902 h 246221"/>
                      <a:gd name="connsiteX0" fmla="*/ 331551 w 1068432"/>
                      <a:gd name="connsiteY0" fmla="*/ 0 h 277047"/>
                      <a:gd name="connsiteX1" fmla="*/ 1068432 w 1068432"/>
                      <a:gd name="connsiteY1" fmla="*/ 30826 h 277047"/>
                      <a:gd name="connsiteX2" fmla="*/ 1068432 w 1068432"/>
                      <a:gd name="connsiteY2" fmla="*/ 277047 h 277047"/>
                      <a:gd name="connsiteX3" fmla="*/ 23884 w 1068432"/>
                      <a:gd name="connsiteY3" fmla="*/ 216902 h 277047"/>
                      <a:gd name="connsiteX4" fmla="*/ 0 w 1068432"/>
                      <a:gd name="connsiteY4" fmla="*/ 62106 h 277047"/>
                      <a:gd name="connsiteX5" fmla="*/ 331551 w 1068432"/>
                      <a:gd name="connsiteY5" fmla="*/ 0 h 277047"/>
                      <a:gd name="connsiteX0" fmla="*/ 331551 w 1068432"/>
                      <a:gd name="connsiteY0" fmla="*/ 0 h 277047"/>
                      <a:gd name="connsiteX1" fmla="*/ 788762 w 1068432"/>
                      <a:gd name="connsiteY1" fmla="*/ 12097 h 277047"/>
                      <a:gd name="connsiteX2" fmla="*/ 1068432 w 1068432"/>
                      <a:gd name="connsiteY2" fmla="*/ 277047 h 277047"/>
                      <a:gd name="connsiteX3" fmla="*/ 23884 w 1068432"/>
                      <a:gd name="connsiteY3" fmla="*/ 216902 h 277047"/>
                      <a:gd name="connsiteX4" fmla="*/ 0 w 1068432"/>
                      <a:gd name="connsiteY4" fmla="*/ 62106 h 277047"/>
                      <a:gd name="connsiteX5" fmla="*/ 331551 w 1068432"/>
                      <a:gd name="connsiteY5" fmla="*/ 0 h 277047"/>
                      <a:gd name="connsiteX0" fmla="*/ 331551 w 788762"/>
                      <a:gd name="connsiteY0" fmla="*/ 0 h 216902"/>
                      <a:gd name="connsiteX1" fmla="*/ 788762 w 788762"/>
                      <a:gd name="connsiteY1" fmla="*/ 12097 h 216902"/>
                      <a:gd name="connsiteX2" fmla="*/ 740999 w 788762"/>
                      <a:gd name="connsiteY2" fmla="*/ 125678 h 216902"/>
                      <a:gd name="connsiteX3" fmla="*/ 23884 w 788762"/>
                      <a:gd name="connsiteY3" fmla="*/ 216902 h 216902"/>
                      <a:gd name="connsiteX4" fmla="*/ 0 w 788762"/>
                      <a:gd name="connsiteY4" fmla="*/ 62106 h 216902"/>
                      <a:gd name="connsiteX5" fmla="*/ 331551 w 788762"/>
                      <a:gd name="connsiteY5" fmla="*/ 0 h 216902"/>
                      <a:gd name="connsiteX0" fmla="*/ 351407 w 808618"/>
                      <a:gd name="connsiteY0" fmla="*/ 0 h 173475"/>
                      <a:gd name="connsiteX1" fmla="*/ 808618 w 808618"/>
                      <a:gd name="connsiteY1" fmla="*/ 12097 h 173475"/>
                      <a:gd name="connsiteX2" fmla="*/ 760855 w 808618"/>
                      <a:gd name="connsiteY2" fmla="*/ 125678 h 173475"/>
                      <a:gd name="connsiteX3" fmla="*/ 0 w 808618"/>
                      <a:gd name="connsiteY3" fmla="*/ 173475 h 173475"/>
                      <a:gd name="connsiteX4" fmla="*/ 19856 w 808618"/>
                      <a:gd name="connsiteY4" fmla="*/ 62106 h 173475"/>
                      <a:gd name="connsiteX5" fmla="*/ 351407 w 808618"/>
                      <a:gd name="connsiteY5" fmla="*/ 0 h 173475"/>
                      <a:gd name="connsiteX0" fmla="*/ 351407 w 808618"/>
                      <a:gd name="connsiteY0" fmla="*/ 0 h 189290"/>
                      <a:gd name="connsiteX1" fmla="*/ 808618 w 808618"/>
                      <a:gd name="connsiteY1" fmla="*/ 12097 h 189290"/>
                      <a:gd name="connsiteX2" fmla="*/ 749489 w 808618"/>
                      <a:gd name="connsiteY2" fmla="*/ 189290 h 189290"/>
                      <a:gd name="connsiteX3" fmla="*/ 0 w 808618"/>
                      <a:gd name="connsiteY3" fmla="*/ 173475 h 189290"/>
                      <a:gd name="connsiteX4" fmla="*/ 19856 w 808618"/>
                      <a:gd name="connsiteY4" fmla="*/ 62106 h 189290"/>
                      <a:gd name="connsiteX5" fmla="*/ 351407 w 808618"/>
                      <a:gd name="connsiteY5" fmla="*/ 0 h 189290"/>
                      <a:gd name="connsiteX0" fmla="*/ 351407 w 826376"/>
                      <a:gd name="connsiteY0" fmla="*/ 0 h 189290"/>
                      <a:gd name="connsiteX1" fmla="*/ 826376 w 826376"/>
                      <a:gd name="connsiteY1" fmla="*/ 68798 h 189290"/>
                      <a:gd name="connsiteX2" fmla="*/ 749489 w 826376"/>
                      <a:gd name="connsiteY2" fmla="*/ 189290 h 189290"/>
                      <a:gd name="connsiteX3" fmla="*/ 0 w 826376"/>
                      <a:gd name="connsiteY3" fmla="*/ 173475 h 189290"/>
                      <a:gd name="connsiteX4" fmla="*/ 19856 w 826376"/>
                      <a:gd name="connsiteY4" fmla="*/ 62106 h 189290"/>
                      <a:gd name="connsiteX5" fmla="*/ 351407 w 826376"/>
                      <a:gd name="connsiteY5" fmla="*/ 0 h 189290"/>
                      <a:gd name="connsiteX0" fmla="*/ 351407 w 826376"/>
                      <a:gd name="connsiteY0" fmla="*/ 0 h 189290"/>
                      <a:gd name="connsiteX1" fmla="*/ 826376 w 826376"/>
                      <a:gd name="connsiteY1" fmla="*/ 68798 h 189290"/>
                      <a:gd name="connsiteX2" fmla="*/ 749489 w 826376"/>
                      <a:gd name="connsiteY2" fmla="*/ 189290 h 189290"/>
                      <a:gd name="connsiteX3" fmla="*/ 0 w 826376"/>
                      <a:gd name="connsiteY3" fmla="*/ 173475 h 189290"/>
                      <a:gd name="connsiteX4" fmla="*/ 19856 w 826376"/>
                      <a:gd name="connsiteY4" fmla="*/ 62106 h 189290"/>
                      <a:gd name="connsiteX5" fmla="*/ 351407 w 826376"/>
                      <a:gd name="connsiteY5" fmla="*/ 0 h 189290"/>
                      <a:gd name="connsiteX0" fmla="*/ 357155 w 826376"/>
                      <a:gd name="connsiteY0" fmla="*/ 0 h 232496"/>
                      <a:gd name="connsiteX1" fmla="*/ 826376 w 826376"/>
                      <a:gd name="connsiteY1" fmla="*/ 112004 h 232496"/>
                      <a:gd name="connsiteX2" fmla="*/ 749489 w 826376"/>
                      <a:gd name="connsiteY2" fmla="*/ 232496 h 232496"/>
                      <a:gd name="connsiteX3" fmla="*/ 0 w 826376"/>
                      <a:gd name="connsiteY3" fmla="*/ 216681 h 232496"/>
                      <a:gd name="connsiteX4" fmla="*/ 19856 w 826376"/>
                      <a:gd name="connsiteY4" fmla="*/ 105312 h 232496"/>
                      <a:gd name="connsiteX5" fmla="*/ 357155 w 826376"/>
                      <a:gd name="connsiteY5" fmla="*/ 0 h 232496"/>
                      <a:gd name="connsiteX0" fmla="*/ 357155 w 826376"/>
                      <a:gd name="connsiteY0" fmla="*/ 0 h 232496"/>
                      <a:gd name="connsiteX1" fmla="*/ 826376 w 826376"/>
                      <a:gd name="connsiteY1" fmla="*/ 112004 h 232496"/>
                      <a:gd name="connsiteX2" fmla="*/ 749489 w 826376"/>
                      <a:gd name="connsiteY2" fmla="*/ 232496 h 232496"/>
                      <a:gd name="connsiteX3" fmla="*/ 0 w 826376"/>
                      <a:gd name="connsiteY3" fmla="*/ 216681 h 232496"/>
                      <a:gd name="connsiteX4" fmla="*/ 19856 w 826376"/>
                      <a:gd name="connsiteY4" fmla="*/ 105312 h 232496"/>
                      <a:gd name="connsiteX5" fmla="*/ 357155 w 826376"/>
                      <a:gd name="connsiteY5" fmla="*/ 0 h 232496"/>
                      <a:gd name="connsiteX0" fmla="*/ 357155 w 826376"/>
                      <a:gd name="connsiteY0" fmla="*/ 0 h 232496"/>
                      <a:gd name="connsiteX1" fmla="*/ 826376 w 826376"/>
                      <a:gd name="connsiteY1" fmla="*/ 112004 h 232496"/>
                      <a:gd name="connsiteX2" fmla="*/ 749489 w 826376"/>
                      <a:gd name="connsiteY2" fmla="*/ 232496 h 232496"/>
                      <a:gd name="connsiteX3" fmla="*/ 0 w 826376"/>
                      <a:gd name="connsiteY3" fmla="*/ 216681 h 232496"/>
                      <a:gd name="connsiteX4" fmla="*/ 19856 w 826376"/>
                      <a:gd name="connsiteY4" fmla="*/ 105312 h 232496"/>
                      <a:gd name="connsiteX5" fmla="*/ 357155 w 826376"/>
                      <a:gd name="connsiteY5" fmla="*/ 0 h 23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376" h="232496">
                        <a:moveTo>
                          <a:pt x="357155" y="0"/>
                        </a:moveTo>
                        <a:cubicBezTo>
                          <a:pt x="560813" y="68786"/>
                          <a:pt x="669280" y="11251"/>
                          <a:pt x="826376" y="112004"/>
                        </a:cubicBezTo>
                        <a:lnTo>
                          <a:pt x="749489" y="232496"/>
                        </a:lnTo>
                        <a:lnTo>
                          <a:pt x="0" y="216681"/>
                        </a:lnTo>
                        <a:lnTo>
                          <a:pt x="19856" y="105312"/>
                        </a:lnTo>
                        <a:cubicBezTo>
                          <a:pt x="132289" y="70208"/>
                          <a:pt x="217276" y="23156"/>
                          <a:pt x="357155" y="0"/>
                        </a:cubicBezTo>
                        <a:close/>
                      </a:path>
                    </a:pathLst>
                  </a:custGeom>
                  <a:noFill/>
                </p:spPr>
                <p:txBody>
                  <a:bodyPr wrap="none" rtlCol="0">
                    <a:prstTxWarp prst="textArchUp">
                      <a:avLst/>
                    </a:prstTxWarp>
                    <a:spAutoFit/>
                  </a:bodyPr>
                  <a:lstStyle/>
                  <a:p>
                    <a:r>
                      <a:rPr lang="en-US" sz="800" b="1">
                        <a:solidFill>
                          <a:srgbClr val="0000FF"/>
                        </a:solidFill>
                        <a:latin typeface="Arial"/>
                        <a:cs typeface="Arial"/>
                      </a:rPr>
                      <a:t>  Paleoriver</a:t>
                    </a:r>
                  </a:p>
                </p:txBody>
              </p:sp>
            </p:grpSp>
          </p:grpSp>
        </p:grpSp>
        <p:sp>
          <p:nvSpPr>
            <p:cNvPr id="150" name="Freeform 149"/>
            <p:cNvSpPr/>
            <p:nvPr/>
          </p:nvSpPr>
          <p:spPr>
            <a:xfrm>
              <a:off x="3689670" y="2637567"/>
              <a:ext cx="638591" cy="73120"/>
            </a:xfrm>
            <a:custGeom>
              <a:avLst/>
              <a:gdLst>
                <a:gd name="connsiteX0" fmla="*/ 704850 w 704850"/>
                <a:gd name="connsiteY0" fmla="*/ 0 h 841375"/>
                <a:gd name="connsiteX1" fmla="*/ 596900 w 704850"/>
                <a:gd name="connsiteY1" fmla="*/ 31750 h 841375"/>
                <a:gd name="connsiteX2" fmla="*/ 492125 w 704850"/>
                <a:gd name="connsiteY2" fmla="*/ 11430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98475 w 704850"/>
                <a:gd name="connsiteY2" fmla="*/ 10795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98475 w 704850"/>
                <a:gd name="connsiteY2" fmla="*/ 10795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82600 w 704850"/>
                <a:gd name="connsiteY2" fmla="*/ 111125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82600 w 704850"/>
                <a:gd name="connsiteY2" fmla="*/ 111125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33375 w 704850"/>
                <a:gd name="connsiteY7" fmla="*/ 5492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54075"/>
                <a:gd name="connsiteX1" fmla="*/ 596900 w 704850"/>
                <a:gd name="connsiteY1" fmla="*/ 31750 h 854075"/>
                <a:gd name="connsiteX2" fmla="*/ 482600 w 704850"/>
                <a:gd name="connsiteY2" fmla="*/ 111125 h 854075"/>
                <a:gd name="connsiteX3" fmla="*/ 422275 w 704850"/>
                <a:gd name="connsiteY3" fmla="*/ 212725 h 854075"/>
                <a:gd name="connsiteX4" fmla="*/ 400050 w 704850"/>
                <a:gd name="connsiteY4" fmla="*/ 288925 h 854075"/>
                <a:gd name="connsiteX5" fmla="*/ 387350 w 704850"/>
                <a:gd name="connsiteY5" fmla="*/ 390525 h 854075"/>
                <a:gd name="connsiteX6" fmla="*/ 368300 w 704850"/>
                <a:gd name="connsiteY6" fmla="*/ 466725 h 854075"/>
                <a:gd name="connsiteX7" fmla="*/ 333375 w 704850"/>
                <a:gd name="connsiteY7" fmla="*/ 549275 h 854075"/>
                <a:gd name="connsiteX8" fmla="*/ 317500 w 704850"/>
                <a:gd name="connsiteY8" fmla="*/ 631825 h 854075"/>
                <a:gd name="connsiteX9" fmla="*/ 311150 w 704850"/>
                <a:gd name="connsiteY9" fmla="*/ 736600 h 854075"/>
                <a:gd name="connsiteX10" fmla="*/ 282575 w 704850"/>
                <a:gd name="connsiteY10" fmla="*/ 800100 h 854075"/>
                <a:gd name="connsiteX11" fmla="*/ 165100 w 704850"/>
                <a:gd name="connsiteY11" fmla="*/ 835025 h 854075"/>
                <a:gd name="connsiteX12" fmla="*/ 66675 w 704850"/>
                <a:gd name="connsiteY12" fmla="*/ 854075 h 854075"/>
                <a:gd name="connsiteX13" fmla="*/ 0 w 704850"/>
                <a:gd name="connsiteY13" fmla="*/ 815975 h 854075"/>
                <a:gd name="connsiteX0" fmla="*/ 704850 w 704850"/>
                <a:gd name="connsiteY0" fmla="*/ 0 h 854075"/>
                <a:gd name="connsiteX1" fmla="*/ 596900 w 704850"/>
                <a:gd name="connsiteY1" fmla="*/ 31750 h 854075"/>
                <a:gd name="connsiteX2" fmla="*/ 482600 w 704850"/>
                <a:gd name="connsiteY2" fmla="*/ 111125 h 854075"/>
                <a:gd name="connsiteX3" fmla="*/ 422275 w 704850"/>
                <a:gd name="connsiteY3" fmla="*/ 212725 h 854075"/>
                <a:gd name="connsiteX4" fmla="*/ 400050 w 704850"/>
                <a:gd name="connsiteY4" fmla="*/ 288925 h 854075"/>
                <a:gd name="connsiteX5" fmla="*/ 387350 w 704850"/>
                <a:gd name="connsiteY5" fmla="*/ 390525 h 854075"/>
                <a:gd name="connsiteX6" fmla="*/ 368300 w 704850"/>
                <a:gd name="connsiteY6" fmla="*/ 466725 h 854075"/>
                <a:gd name="connsiteX7" fmla="*/ 333375 w 704850"/>
                <a:gd name="connsiteY7" fmla="*/ 549275 h 854075"/>
                <a:gd name="connsiteX8" fmla="*/ 317500 w 704850"/>
                <a:gd name="connsiteY8" fmla="*/ 631825 h 854075"/>
                <a:gd name="connsiteX9" fmla="*/ 311150 w 704850"/>
                <a:gd name="connsiteY9" fmla="*/ 736600 h 854075"/>
                <a:gd name="connsiteX10" fmla="*/ 282575 w 704850"/>
                <a:gd name="connsiteY10" fmla="*/ 800100 h 854075"/>
                <a:gd name="connsiteX11" fmla="*/ 177800 w 704850"/>
                <a:gd name="connsiteY11" fmla="*/ 850900 h 854075"/>
                <a:gd name="connsiteX12" fmla="*/ 66675 w 704850"/>
                <a:gd name="connsiteY12" fmla="*/ 854075 h 854075"/>
                <a:gd name="connsiteX13" fmla="*/ 0 w 704850"/>
                <a:gd name="connsiteY13" fmla="*/ 815975 h 854075"/>
                <a:gd name="connsiteX0" fmla="*/ 704850 w 704850"/>
                <a:gd name="connsiteY0" fmla="*/ 0 h 855961"/>
                <a:gd name="connsiteX1" fmla="*/ 596900 w 704850"/>
                <a:gd name="connsiteY1" fmla="*/ 31750 h 855961"/>
                <a:gd name="connsiteX2" fmla="*/ 482600 w 704850"/>
                <a:gd name="connsiteY2" fmla="*/ 111125 h 855961"/>
                <a:gd name="connsiteX3" fmla="*/ 422275 w 704850"/>
                <a:gd name="connsiteY3" fmla="*/ 212725 h 855961"/>
                <a:gd name="connsiteX4" fmla="*/ 400050 w 704850"/>
                <a:gd name="connsiteY4" fmla="*/ 288925 h 855961"/>
                <a:gd name="connsiteX5" fmla="*/ 387350 w 704850"/>
                <a:gd name="connsiteY5" fmla="*/ 390525 h 855961"/>
                <a:gd name="connsiteX6" fmla="*/ 368300 w 704850"/>
                <a:gd name="connsiteY6" fmla="*/ 466725 h 855961"/>
                <a:gd name="connsiteX7" fmla="*/ 333375 w 704850"/>
                <a:gd name="connsiteY7" fmla="*/ 549275 h 855961"/>
                <a:gd name="connsiteX8" fmla="*/ 317500 w 704850"/>
                <a:gd name="connsiteY8" fmla="*/ 631825 h 855961"/>
                <a:gd name="connsiteX9" fmla="*/ 311150 w 704850"/>
                <a:gd name="connsiteY9" fmla="*/ 736600 h 855961"/>
                <a:gd name="connsiteX10" fmla="*/ 282575 w 704850"/>
                <a:gd name="connsiteY10" fmla="*/ 800100 h 855961"/>
                <a:gd name="connsiteX11" fmla="*/ 177800 w 704850"/>
                <a:gd name="connsiteY11" fmla="*/ 850900 h 855961"/>
                <a:gd name="connsiteX12" fmla="*/ 66675 w 704850"/>
                <a:gd name="connsiteY12" fmla="*/ 854075 h 855961"/>
                <a:gd name="connsiteX13" fmla="*/ 0 w 704850"/>
                <a:gd name="connsiteY13" fmla="*/ 815975 h 855961"/>
                <a:gd name="connsiteX0" fmla="*/ 704850 w 704850"/>
                <a:gd name="connsiteY0" fmla="*/ 0 h 855961"/>
                <a:gd name="connsiteX1" fmla="*/ 596900 w 704850"/>
                <a:gd name="connsiteY1" fmla="*/ 31750 h 855961"/>
                <a:gd name="connsiteX2" fmla="*/ 482600 w 704850"/>
                <a:gd name="connsiteY2" fmla="*/ 111125 h 855961"/>
                <a:gd name="connsiteX3" fmla="*/ 422275 w 704850"/>
                <a:gd name="connsiteY3" fmla="*/ 212725 h 855961"/>
                <a:gd name="connsiteX4" fmla="*/ 400050 w 704850"/>
                <a:gd name="connsiteY4" fmla="*/ 288925 h 855961"/>
                <a:gd name="connsiteX5" fmla="*/ 387350 w 704850"/>
                <a:gd name="connsiteY5" fmla="*/ 390525 h 855961"/>
                <a:gd name="connsiteX6" fmla="*/ 368300 w 704850"/>
                <a:gd name="connsiteY6" fmla="*/ 466725 h 855961"/>
                <a:gd name="connsiteX7" fmla="*/ 333375 w 704850"/>
                <a:gd name="connsiteY7" fmla="*/ 549275 h 855961"/>
                <a:gd name="connsiteX8" fmla="*/ 317500 w 704850"/>
                <a:gd name="connsiteY8" fmla="*/ 631825 h 855961"/>
                <a:gd name="connsiteX9" fmla="*/ 311150 w 704850"/>
                <a:gd name="connsiteY9" fmla="*/ 736600 h 855961"/>
                <a:gd name="connsiteX10" fmla="*/ 282575 w 704850"/>
                <a:gd name="connsiteY10" fmla="*/ 800100 h 855961"/>
                <a:gd name="connsiteX11" fmla="*/ 177800 w 704850"/>
                <a:gd name="connsiteY11" fmla="*/ 850900 h 855961"/>
                <a:gd name="connsiteX12" fmla="*/ 66675 w 704850"/>
                <a:gd name="connsiteY12" fmla="*/ 854075 h 855961"/>
                <a:gd name="connsiteX13" fmla="*/ 0 w 704850"/>
                <a:gd name="connsiteY13" fmla="*/ 815975 h 855961"/>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282575 w 704850"/>
                <a:gd name="connsiteY10" fmla="*/ 8001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314325 w 704850"/>
                <a:gd name="connsiteY10" fmla="*/ 8255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314325 w 704850"/>
                <a:gd name="connsiteY10" fmla="*/ 8255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892199"/>
                <a:gd name="connsiteX1" fmla="*/ 596900 w 704850"/>
                <a:gd name="connsiteY1" fmla="*/ 31750 h 892199"/>
                <a:gd name="connsiteX2" fmla="*/ 482600 w 704850"/>
                <a:gd name="connsiteY2" fmla="*/ 111125 h 892199"/>
                <a:gd name="connsiteX3" fmla="*/ 422275 w 704850"/>
                <a:gd name="connsiteY3" fmla="*/ 212725 h 892199"/>
                <a:gd name="connsiteX4" fmla="*/ 400050 w 704850"/>
                <a:gd name="connsiteY4" fmla="*/ 288925 h 892199"/>
                <a:gd name="connsiteX5" fmla="*/ 387350 w 704850"/>
                <a:gd name="connsiteY5" fmla="*/ 390525 h 892199"/>
                <a:gd name="connsiteX6" fmla="*/ 368300 w 704850"/>
                <a:gd name="connsiteY6" fmla="*/ 466725 h 892199"/>
                <a:gd name="connsiteX7" fmla="*/ 333375 w 704850"/>
                <a:gd name="connsiteY7" fmla="*/ 549275 h 892199"/>
                <a:gd name="connsiteX8" fmla="*/ 317500 w 704850"/>
                <a:gd name="connsiteY8" fmla="*/ 631825 h 892199"/>
                <a:gd name="connsiteX9" fmla="*/ 311150 w 704850"/>
                <a:gd name="connsiteY9" fmla="*/ 736600 h 892199"/>
                <a:gd name="connsiteX10" fmla="*/ 314325 w 704850"/>
                <a:gd name="connsiteY10" fmla="*/ 825500 h 892199"/>
                <a:gd name="connsiteX11" fmla="*/ 206375 w 704850"/>
                <a:gd name="connsiteY11" fmla="*/ 892175 h 892199"/>
                <a:gd name="connsiteX12" fmla="*/ 66675 w 704850"/>
                <a:gd name="connsiteY12" fmla="*/ 854075 h 892199"/>
                <a:gd name="connsiteX13" fmla="*/ 0 w 704850"/>
                <a:gd name="connsiteY13" fmla="*/ 815975 h 892199"/>
                <a:gd name="connsiteX0" fmla="*/ 704850 w 704850"/>
                <a:gd name="connsiteY0" fmla="*/ 0 h 892199"/>
                <a:gd name="connsiteX1" fmla="*/ 596900 w 704850"/>
                <a:gd name="connsiteY1" fmla="*/ 31750 h 892199"/>
                <a:gd name="connsiteX2" fmla="*/ 482600 w 704850"/>
                <a:gd name="connsiteY2" fmla="*/ 111125 h 892199"/>
                <a:gd name="connsiteX3" fmla="*/ 422275 w 704850"/>
                <a:gd name="connsiteY3" fmla="*/ 212725 h 892199"/>
                <a:gd name="connsiteX4" fmla="*/ 400050 w 704850"/>
                <a:gd name="connsiteY4" fmla="*/ 288925 h 892199"/>
                <a:gd name="connsiteX5" fmla="*/ 387350 w 704850"/>
                <a:gd name="connsiteY5" fmla="*/ 390525 h 892199"/>
                <a:gd name="connsiteX6" fmla="*/ 368300 w 704850"/>
                <a:gd name="connsiteY6" fmla="*/ 466725 h 892199"/>
                <a:gd name="connsiteX7" fmla="*/ 333375 w 704850"/>
                <a:gd name="connsiteY7" fmla="*/ 549275 h 892199"/>
                <a:gd name="connsiteX8" fmla="*/ 317500 w 704850"/>
                <a:gd name="connsiteY8" fmla="*/ 631825 h 892199"/>
                <a:gd name="connsiteX9" fmla="*/ 311150 w 704850"/>
                <a:gd name="connsiteY9" fmla="*/ 736600 h 892199"/>
                <a:gd name="connsiteX10" fmla="*/ 314325 w 704850"/>
                <a:gd name="connsiteY10" fmla="*/ 825500 h 892199"/>
                <a:gd name="connsiteX11" fmla="*/ 206375 w 704850"/>
                <a:gd name="connsiteY11" fmla="*/ 892175 h 892199"/>
                <a:gd name="connsiteX12" fmla="*/ 66675 w 704850"/>
                <a:gd name="connsiteY12" fmla="*/ 854075 h 892199"/>
                <a:gd name="connsiteX13" fmla="*/ 0 w 704850"/>
                <a:gd name="connsiteY13" fmla="*/ 815975 h 892199"/>
                <a:gd name="connsiteX0" fmla="*/ 704850 w 704850"/>
                <a:gd name="connsiteY0" fmla="*/ 0 h 892240"/>
                <a:gd name="connsiteX1" fmla="*/ 596900 w 704850"/>
                <a:gd name="connsiteY1" fmla="*/ 31750 h 892240"/>
                <a:gd name="connsiteX2" fmla="*/ 482600 w 704850"/>
                <a:gd name="connsiteY2" fmla="*/ 111125 h 892240"/>
                <a:gd name="connsiteX3" fmla="*/ 422275 w 704850"/>
                <a:gd name="connsiteY3" fmla="*/ 212725 h 892240"/>
                <a:gd name="connsiteX4" fmla="*/ 400050 w 704850"/>
                <a:gd name="connsiteY4" fmla="*/ 288925 h 892240"/>
                <a:gd name="connsiteX5" fmla="*/ 387350 w 704850"/>
                <a:gd name="connsiteY5" fmla="*/ 390525 h 892240"/>
                <a:gd name="connsiteX6" fmla="*/ 368300 w 704850"/>
                <a:gd name="connsiteY6" fmla="*/ 466725 h 892240"/>
                <a:gd name="connsiteX7" fmla="*/ 333375 w 704850"/>
                <a:gd name="connsiteY7" fmla="*/ 549275 h 892240"/>
                <a:gd name="connsiteX8" fmla="*/ 317500 w 704850"/>
                <a:gd name="connsiteY8" fmla="*/ 631825 h 892240"/>
                <a:gd name="connsiteX9" fmla="*/ 311150 w 704850"/>
                <a:gd name="connsiteY9" fmla="*/ 736600 h 892240"/>
                <a:gd name="connsiteX10" fmla="*/ 314325 w 704850"/>
                <a:gd name="connsiteY10" fmla="*/ 825500 h 892240"/>
                <a:gd name="connsiteX11" fmla="*/ 206375 w 704850"/>
                <a:gd name="connsiteY11" fmla="*/ 892175 h 892240"/>
                <a:gd name="connsiteX12" fmla="*/ 66675 w 704850"/>
                <a:gd name="connsiteY12" fmla="*/ 854075 h 892240"/>
                <a:gd name="connsiteX13" fmla="*/ 0 w 704850"/>
                <a:gd name="connsiteY13" fmla="*/ 815975 h 892240"/>
                <a:gd name="connsiteX0" fmla="*/ 839878 w 839878"/>
                <a:gd name="connsiteY0" fmla="*/ 0 h 892240"/>
                <a:gd name="connsiteX1" fmla="*/ 731928 w 839878"/>
                <a:gd name="connsiteY1" fmla="*/ 31750 h 892240"/>
                <a:gd name="connsiteX2" fmla="*/ 617628 w 839878"/>
                <a:gd name="connsiteY2" fmla="*/ 111125 h 892240"/>
                <a:gd name="connsiteX3" fmla="*/ 557303 w 839878"/>
                <a:gd name="connsiteY3" fmla="*/ 212725 h 892240"/>
                <a:gd name="connsiteX4" fmla="*/ 535078 w 839878"/>
                <a:gd name="connsiteY4" fmla="*/ 288925 h 892240"/>
                <a:gd name="connsiteX5" fmla="*/ 522378 w 839878"/>
                <a:gd name="connsiteY5" fmla="*/ 390525 h 892240"/>
                <a:gd name="connsiteX6" fmla="*/ 503328 w 839878"/>
                <a:gd name="connsiteY6" fmla="*/ 466725 h 892240"/>
                <a:gd name="connsiteX7" fmla="*/ 468403 w 839878"/>
                <a:gd name="connsiteY7" fmla="*/ 549275 h 892240"/>
                <a:gd name="connsiteX8" fmla="*/ 452528 w 839878"/>
                <a:gd name="connsiteY8" fmla="*/ 631825 h 892240"/>
                <a:gd name="connsiteX9" fmla="*/ 446178 w 839878"/>
                <a:gd name="connsiteY9" fmla="*/ 736600 h 892240"/>
                <a:gd name="connsiteX10" fmla="*/ 449353 w 839878"/>
                <a:gd name="connsiteY10" fmla="*/ 825500 h 892240"/>
                <a:gd name="connsiteX11" fmla="*/ 341403 w 839878"/>
                <a:gd name="connsiteY11" fmla="*/ 892175 h 892240"/>
                <a:gd name="connsiteX12" fmla="*/ 201703 w 839878"/>
                <a:gd name="connsiteY12" fmla="*/ 854075 h 892240"/>
                <a:gd name="connsiteX13" fmla="*/ 0 w 839878"/>
                <a:gd name="connsiteY13" fmla="*/ 815976 h 892240"/>
                <a:gd name="connsiteX0" fmla="*/ 839878 w 839878"/>
                <a:gd name="connsiteY0" fmla="*/ 0 h 892185"/>
                <a:gd name="connsiteX1" fmla="*/ 731928 w 839878"/>
                <a:gd name="connsiteY1" fmla="*/ 31750 h 892185"/>
                <a:gd name="connsiteX2" fmla="*/ 617628 w 839878"/>
                <a:gd name="connsiteY2" fmla="*/ 111125 h 892185"/>
                <a:gd name="connsiteX3" fmla="*/ 557303 w 839878"/>
                <a:gd name="connsiteY3" fmla="*/ 212725 h 892185"/>
                <a:gd name="connsiteX4" fmla="*/ 535078 w 839878"/>
                <a:gd name="connsiteY4" fmla="*/ 288925 h 892185"/>
                <a:gd name="connsiteX5" fmla="*/ 522378 w 839878"/>
                <a:gd name="connsiteY5" fmla="*/ 390525 h 892185"/>
                <a:gd name="connsiteX6" fmla="*/ 503328 w 839878"/>
                <a:gd name="connsiteY6" fmla="*/ 466725 h 892185"/>
                <a:gd name="connsiteX7" fmla="*/ 468403 w 839878"/>
                <a:gd name="connsiteY7" fmla="*/ 549275 h 892185"/>
                <a:gd name="connsiteX8" fmla="*/ 452528 w 839878"/>
                <a:gd name="connsiteY8" fmla="*/ 631825 h 892185"/>
                <a:gd name="connsiteX9" fmla="*/ 446178 w 839878"/>
                <a:gd name="connsiteY9" fmla="*/ 736600 h 892185"/>
                <a:gd name="connsiteX10" fmla="*/ 449353 w 839878"/>
                <a:gd name="connsiteY10" fmla="*/ 825500 h 892185"/>
                <a:gd name="connsiteX11" fmla="*/ 341403 w 839878"/>
                <a:gd name="connsiteY11" fmla="*/ 892175 h 892185"/>
                <a:gd name="connsiteX12" fmla="*/ 211016 w 839878"/>
                <a:gd name="connsiteY12" fmla="*/ 788889 h 892185"/>
                <a:gd name="connsiteX13" fmla="*/ 0 w 839878"/>
                <a:gd name="connsiteY13" fmla="*/ 815976 h 892185"/>
                <a:gd name="connsiteX0" fmla="*/ 839878 w 839878"/>
                <a:gd name="connsiteY0" fmla="*/ 0 h 842405"/>
                <a:gd name="connsiteX1" fmla="*/ 731928 w 839878"/>
                <a:gd name="connsiteY1" fmla="*/ 31750 h 842405"/>
                <a:gd name="connsiteX2" fmla="*/ 617628 w 839878"/>
                <a:gd name="connsiteY2" fmla="*/ 111125 h 842405"/>
                <a:gd name="connsiteX3" fmla="*/ 557303 w 839878"/>
                <a:gd name="connsiteY3" fmla="*/ 212725 h 842405"/>
                <a:gd name="connsiteX4" fmla="*/ 535078 w 839878"/>
                <a:gd name="connsiteY4" fmla="*/ 288925 h 842405"/>
                <a:gd name="connsiteX5" fmla="*/ 522378 w 839878"/>
                <a:gd name="connsiteY5" fmla="*/ 390525 h 842405"/>
                <a:gd name="connsiteX6" fmla="*/ 503328 w 839878"/>
                <a:gd name="connsiteY6" fmla="*/ 466725 h 842405"/>
                <a:gd name="connsiteX7" fmla="*/ 468403 w 839878"/>
                <a:gd name="connsiteY7" fmla="*/ 549275 h 842405"/>
                <a:gd name="connsiteX8" fmla="*/ 452528 w 839878"/>
                <a:gd name="connsiteY8" fmla="*/ 631825 h 842405"/>
                <a:gd name="connsiteX9" fmla="*/ 446178 w 839878"/>
                <a:gd name="connsiteY9" fmla="*/ 736600 h 842405"/>
                <a:gd name="connsiteX10" fmla="*/ 449353 w 839878"/>
                <a:gd name="connsiteY10" fmla="*/ 825500 h 842405"/>
                <a:gd name="connsiteX11" fmla="*/ 364684 w 839878"/>
                <a:gd name="connsiteY11" fmla="*/ 799052 h 842405"/>
                <a:gd name="connsiteX12" fmla="*/ 211016 w 839878"/>
                <a:gd name="connsiteY12" fmla="*/ 788889 h 842405"/>
                <a:gd name="connsiteX13" fmla="*/ 0 w 839878"/>
                <a:gd name="connsiteY13" fmla="*/ 815976 h 842405"/>
                <a:gd name="connsiteX0" fmla="*/ 731928 w 731928"/>
                <a:gd name="connsiteY0" fmla="*/ 0 h 810655"/>
                <a:gd name="connsiteX1" fmla="*/ 617628 w 731928"/>
                <a:gd name="connsiteY1" fmla="*/ 79375 h 810655"/>
                <a:gd name="connsiteX2" fmla="*/ 557303 w 731928"/>
                <a:gd name="connsiteY2" fmla="*/ 180975 h 810655"/>
                <a:gd name="connsiteX3" fmla="*/ 535078 w 731928"/>
                <a:gd name="connsiteY3" fmla="*/ 257175 h 810655"/>
                <a:gd name="connsiteX4" fmla="*/ 522378 w 731928"/>
                <a:gd name="connsiteY4" fmla="*/ 358775 h 810655"/>
                <a:gd name="connsiteX5" fmla="*/ 503328 w 731928"/>
                <a:gd name="connsiteY5" fmla="*/ 434975 h 810655"/>
                <a:gd name="connsiteX6" fmla="*/ 468403 w 731928"/>
                <a:gd name="connsiteY6" fmla="*/ 517525 h 810655"/>
                <a:gd name="connsiteX7" fmla="*/ 452528 w 731928"/>
                <a:gd name="connsiteY7" fmla="*/ 600075 h 810655"/>
                <a:gd name="connsiteX8" fmla="*/ 446178 w 731928"/>
                <a:gd name="connsiteY8" fmla="*/ 704850 h 810655"/>
                <a:gd name="connsiteX9" fmla="*/ 449353 w 731928"/>
                <a:gd name="connsiteY9" fmla="*/ 793750 h 810655"/>
                <a:gd name="connsiteX10" fmla="*/ 364684 w 731928"/>
                <a:gd name="connsiteY10" fmla="*/ 767302 h 810655"/>
                <a:gd name="connsiteX11" fmla="*/ 211016 w 731928"/>
                <a:gd name="connsiteY11" fmla="*/ 757139 h 810655"/>
                <a:gd name="connsiteX12" fmla="*/ 0 w 731928"/>
                <a:gd name="connsiteY12" fmla="*/ 784226 h 810655"/>
                <a:gd name="connsiteX0" fmla="*/ 617628 w 617628"/>
                <a:gd name="connsiteY0" fmla="*/ 0 h 731280"/>
                <a:gd name="connsiteX1" fmla="*/ 557303 w 617628"/>
                <a:gd name="connsiteY1" fmla="*/ 101600 h 731280"/>
                <a:gd name="connsiteX2" fmla="*/ 535078 w 617628"/>
                <a:gd name="connsiteY2" fmla="*/ 177800 h 731280"/>
                <a:gd name="connsiteX3" fmla="*/ 522378 w 617628"/>
                <a:gd name="connsiteY3" fmla="*/ 279400 h 731280"/>
                <a:gd name="connsiteX4" fmla="*/ 503328 w 617628"/>
                <a:gd name="connsiteY4" fmla="*/ 355600 h 731280"/>
                <a:gd name="connsiteX5" fmla="*/ 468403 w 617628"/>
                <a:gd name="connsiteY5" fmla="*/ 438150 h 731280"/>
                <a:gd name="connsiteX6" fmla="*/ 452528 w 617628"/>
                <a:gd name="connsiteY6" fmla="*/ 520700 h 731280"/>
                <a:gd name="connsiteX7" fmla="*/ 446178 w 617628"/>
                <a:gd name="connsiteY7" fmla="*/ 625475 h 731280"/>
                <a:gd name="connsiteX8" fmla="*/ 449353 w 617628"/>
                <a:gd name="connsiteY8" fmla="*/ 714375 h 731280"/>
                <a:gd name="connsiteX9" fmla="*/ 364684 w 617628"/>
                <a:gd name="connsiteY9" fmla="*/ 687927 h 731280"/>
                <a:gd name="connsiteX10" fmla="*/ 211016 w 617628"/>
                <a:gd name="connsiteY10" fmla="*/ 677764 h 731280"/>
                <a:gd name="connsiteX11" fmla="*/ 0 w 617628"/>
                <a:gd name="connsiteY11" fmla="*/ 704851 h 731280"/>
                <a:gd name="connsiteX0" fmla="*/ 557303 w 557303"/>
                <a:gd name="connsiteY0" fmla="*/ 0 h 629680"/>
                <a:gd name="connsiteX1" fmla="*/ 535078 w 557303"/>
                <a:gd name="connsiteY1" fmla="*/ 76200 h 629680"/>
                <a:gd name="connsiteX2" fmla="*/ 522378 w 557303"/>
                <a:gd name="connsiteY2" fmla="*/ 177800 h 629680"/>
                <a:gd name="connsiteX3" fmla="*/ 503328 w 557303"/>
                <a:gd name="connsiteY3" fmla="*/ 254000 h 629680"/>
                <a:gd name="connsiteX4" fmla="*/ 468403 w 557303"/>
                <a:gd name="connsiteY4" fmla="*/ 336550 h 629680"/>
                <a:gd name="connsiteX5" fmla="*/ 452528 w 557303"/>
                <a:gd name="connsiteY5" fmla="*/ 419100 h 629680"/>
                <a:gd name="connsiteX6" fmla="*/ 446178 w 557303"/>
                <a:gd name="connsiteY6" fmla="*/ 523875 h 629680"/>
                <a:gd name="connsiteX7" fmla="*/ 449353 w 557303"/>
                <a:gd name="connsiteY7" fmla="*/ 612775 h 629680"/>
                <a:gd name="connsiteX8" fmla="*/ 364684 w 557303"/>
                <a:gd name="connsiteY8" fmla="*/ 586327 h 629680"/>
                <a:gd name="connsiteX9" fmla="*/ 211016 w 557303"/>
                <a:gd name="connsiteY9" fmla="*/ 576164 h 629680"/>
                <a:gd name="connsiteX10" fmla="*/ 0 w 557303"/>
                <a:gd name="connsiteY10" fmla="*/ 603251 h 629680"/>
                <a:gd name="connsiteX0" fmla="*/ 535078 w 535078"/>
                <a:gd name="connsiteY0" fmla="*/ 0 h 553480"/>
                <a:gd name="connsiteX1" fmla="*/ 522378 w 535078"/>
                <a:gd name="connsiteY1" fmla="*/ 101600 h 553480"/>
                <a:gd name="connsiteX2" fmla="*/ 503328 w 535078"/>
                <a:gd name="connsiteY2" fmla="*/ 177800 h 553480"/>
                <a:gd name="connsiteX3" fmla="*/ 468403 w 535078"/>
                <a:gd name="connsiteY3" fmla="*/ 260350 h 553480"/>
                <a:gd name="connsiteX4" fmla="*/ 452528 w 535078"/>
                <a:gd name="connsiteY4" fmla="*/ 342900 h 553480"/>
                <a:gd name="connsiteX5" fmla="*/ 446178 w 535078"/>
                <a:gd name="connsiteY5" fmla="*/ 447675 h 553480"/>
                <a:gd name="connsiteX6" fmla="*/ 449353 w 535078"/>
                <a:gd name="connsiteY6" fmla="*/ 536575 h 553480"/>
                <a:gd name="connsiteX7" fmla="*/ 364684 w 535078"/>
                <a:gd name="connsiteY7" fmla="*/ 510127 h 553480"/>
                <a:gd name="connsiteX8" fmla="*/ 211016 w 535078"/>
                <a:gd name="connsiteY8" fmla="*/ 499964 h 553480"/>
                <a:gd name="connsiteX9" fmla="*/ 0 w 535078"/>
                <a:gd name="connsiteY9" fmla="*/ 527051 h 553480"/>
                <a:gd name="connsiteX0" fmla="*/ 522378 w 522378"/>
                <a:gd name="connsiteY0" fmla="*/ 0 h 451880"/>
                <a:gd name="connsiteX1" fmla="*/ 503328 w 522378"/>
                <a:gd name="connsiteY1" fmla="*/ 76200 h 451880"/>
                <a:gd name="connsiteX2" fmla="*/ 468403 w 522378"/>
                <a:gd name="connsiteY2" fmla="*/ 158750 h 451880"/>
                <a:gd name="connsiteX3" fmla="*/ 452528 w 522378"/>
                <a:gd name="connsiteY3" fmla="*/ 241300 h 451880"/>
                <a:gd name="connsiteX4" fmla="*/ 446178 w 522378"/>
                <a:gd name="connsiteY4" fmla="*/ 346075 h 451880"/>
                <a:gd name="connsiteX5" fmla="*/ 449353 w 522378"/>
                <a:gd name="connsiteY5" fmla="*/ 434975 h 451880"/>
                <a:gd name="connsiteX6" fmla="*/ 364684 w 522378"/>
                <a:gd name="connsiteY6" fmla="*/ 408527 h 451880"/>
                <a:gd name="connsiteX7" fmla="*/ 211016 w 522378"/>
                <a:gd name="connsiteY7" fmla="*/ 398364 h 451880"/>
                <a:gd name="connsiteX8" fmla="*/ 0 w 522378"/>
                <a:gd name="connsiteY8" fmla="*/ 425451 h 451880"/>
                <a:gd name="connsiteX0" fmla="*/ 503328 w 503328"/>
                <a:gd name="connsiteY0" fmla="*/ 0 h 375680"/>
                <a:gd name="connsiteX1" fmla="*/ 468403 w 503328"/>
                <a:gd name="connsiteY1" fmla="*/ 82550 h 375680"/>
                <a:gd name="connsiteX2" fmla="*/ 452528 w 503328"/>
                <a:gd name="connsiteY2" fmla="*/ 165100 h 375680"/>
                <a:gd name="connsiteX3" fmla="*/ 446178 w 503328"/>
                <a:gd name="connsiteY3" fmla="*/ 269875 h 375680"/>
                <a:gd name="connsiteX4" fmla="*/ 449353 w 503328"/>
                <a:gd name="connsiteY4" fmla="*/ 358775 h 375680"/>
                <a:gd name="connsiteX5" fmla="*/ 364684 w 503328"/>
                <a:gd name="connsiteY5" fmla="*/ 332327 h 375680"/>
                <a:gd name="connsiteX6" fmla="*/ 211016 w 503328"/>
                <a:gd name="connsiteY6" fmla="*/ 322164 h 375680"/>
                <a:gd name="connsiteX7" fmla="*/ 0 w 503328"/>
                <a:gd name="connsiteY7" fmla="*/ 349251 h 375680"/>
                <a:gd name="connsiteX0" fmla="*/ 468403 w 468404"/>
                <a:gd name="connsiteY0" fmla="*/ 0 h 293130"/>
                <a:gd name="connsiteX1" fmla="*/ 452528 w 468404"/>
                <a:gd name="connsiteY1" fmla="*/ 82550 h 293130"/>
                <a:gd name="connsiteX2" fmla="*/ 446178 w 468404"/>
                <a:gd name="connsiteY2" fmla="*/ 187325 h 293130"/>
                <a:gd name="connsiteX3" fmla="*/ 449353 w 468404"/>
                <a:gd name="connsiteY3" fmla="*/ 276225 h 293130"/>
                <a:gd name="connsiteX4" fmla="*/ 364684 w 468404"/>
                <a:gd name="connsiteY4" fmla="*/ 249777 h 293130"/>
                <a:gd name="connsiteX5" fmla="*/ 211016 w 468404"/>
                <a:gd name="connsiteY5" fmla="*/ 239614 h 293130"/>
                <a:gd name="connsiteX6" fmla="*/ 0 w 468404"/>
                <a:gd name="connsiteY6" fmla="*/ 266701 h 293130"/>
                <a:gd name="connsiteX0" fmla="*/ 468403 w 468403"/>
                <a:gd name="connsiteY0" fmla="*/ 0 h 268699"/>
                <a:gd name="connsiteX1" fmla="*/ 452528 w 468403"/>
                <a:gd name="connsiteY1" fmla="*/ 82550 h 268699"/>
                <a:gd name="connsiteX2" fmla="*/ 446178 w 468403"/>
                <a:gd name="connsiteY2" fmla="*/ 187325 h 268699"/>
                <a:gd name="connsiteX3" fmla="*/ 364684 w 468403"/>
                <a:gd name="connsiteY3" fmla="*/ 249777 h 268699"/>
                <a:gd name="connsiteX4" fmla="*/ 211016 w 468403"/>
                <a:gd name="connsiteY4" fmla="*/ 239614 h 268699"/>
                <a:gd name="connsiteX5" fmla="*/ 0 w 468403"/>
                <a:gd name="connsiteY5" fmla="*/ 266701 h 268699"/>
                <a:gd name="connsiteX0" fmla="*/ 468403 w 468403"/>
                <a:gd name="connsiteY0" fmla="*/ 0 h 268699"/>
                <a:gd name="connsiteX1" fmla="*/ 446178 w 468403"/>
                <a:gd name="connsiteY1" fmla="*/ 187325 h 268699"/>
                <a:gd name="connsiteX2" fmla="*/ 364684 w 468403"/>
                <a:gd name="connsiteY2" fmla="*/ 249777 h 268699"/>
                <a:gd name="connsiteX3" fmla="*/ 211016 w 468403"/>
                <a:gd name="connsiteY3" fmla="*/ 239614 h 268699"/>
                <a:gd name="connsiteX4" fmla="*/ 0 w 468403"/>
                <a:gd name="connsiteY4" fmla="*/ 266701 h 268699"/>
                <a:gd name="connsiteX0" fmla="*/ 780366 w 780366"/>
                <a:gd name="connsiteY0" fmla="*/ 0 h 129015"/>
                <a:gd name="connsiteX1" fmla="*/ 446178 w 780366"/>
                <a:gd name="connsiteY1" fmla="*/ 47641 h 129015"/>
                <a:gd name="connsiteX2" fmla="*/ 364684 w 780366"/>
                <a:gd name="connsiteY2" fmla="*/ 110093 h 129015"/>
                <a:gd name="connsiteX3" fmla="*/ 211016 w 780366"/>
                <a:gd name="connsiteY3" fmla="*/ 99930 h 129015"/>
                <a:gd name="connsiteX4" fmla="*/ 0 w 780366"/>
                <a:gd name="connsiteY4" fmla="*/ 127017 h 129015"/>
                <a:gd name="connsiteX0" fmla="*/ 780366 w 780366"/>
                <a:gd name="connsiteY0" fmla="*/ 0 h 129015"/>
                <a:gd name="connsiteX1" fmla="*/ 502052 w 780366"/>
                <a:gd name="connsiteY1" fmla="*/ 98860 h 129015"/>
                <a:gd name="connsiteX2" fmla="*/ 364684 w 780366"/>
                <a:gd name="connsiteY2" fmla="*/ 110093 h 129015"/>
                <a:gd name="connsiteX3" fmla="*/ 211016 w 780366"/>
                <a:gd name="connsiteY3" fmla="*/ 99930 h 129015"/>
                <a:gd name="connsiteX4" fmla="*/ 0 w 780366"/>
                <a:gd name="connsiteY4" fmla="*/ 127017 h 129015"/>
                <a:gd name="connsiteX0" fmla="*/ 780366 w 780366"/>
                <a:gd name="connsiteY0" fmla="*/ 0 h 129015"/>
                <a:gd name="connsiteX1" fmla="*/ 502052 w 780366"/>
                <a:gd name="connsiteY1" fmla="*/ 98860 h 129015"/>
                <a:gd name="connsiteX2" fmla="*/ 355372 w 780366"/>
                <a:gd name="connsiteY2" fmla="*/ 58874 h 129015"/>
                <a:gd name="connsiteX3" fmla="*/ 211016 w 780366"/>
                <a:gd name="connsiteY3" fmla="*/ 99930 h 129015"/>
                <a:gd name="connsiteX4" fmla="*/ 0 w 780366"/>
                <a:gd name="connsiteY4" fmla="*/ 127017 h 129015"/>
                <a:gd name="connsiteX0" fmla="*/ 780366 w 780366"/>
                <a:gd name="connsiteY0" fmla="*/ 0 h 128251"/>
                <a:gd name="connsiteX1" fmla="*/ 502052 w 780366"/>
                <a:gd name="connsiteY1" fmla="*/ 98860 h 128251"/>
                <a:gd name="connsiteX2" fmla="*/ 355372 w 780366"/>
                <a:gd name="connsiteY2" fmla="*/ 58874 h 128251"/>
                <a:gd name="connsiteX3" fmla="*/ 206359 w 780366"/>
                <a:gd name="connsiteY3" fmla="*/ 62681 h 128251"/>
                <a:gd name="connsiteX4" fmla="*/ 0 w 780366"/>
                <a:gd name="connsiteY4" fmla="*/ 127017 h 128251"/>
                <a:gd name="connsiteX0" fmla="*/ 780366 w 780366"/>
                <a:gd name="connsiteY0" fmla="*/ 0 h 128251"/>
                <a:gd name="connsiteX1" fmla="*/ 502052 w 780366"/>
                <a:gd name="connsiteY1" fmla="*/ 98860 h 128251"/>
                <a:gd name="connsiteX2" fmla="*/ 355372 w 780366"/>
                <a:gd name="connsiteY2" fmla="*/ 58874 h 128251"/>
                <a:gd name="connsiteX3" fmla="*/ 206359 w 780366"/>
                <a:gd name="connsiteY3" fmla="*/ 62681 h 128251"/>
                <a:gd name="connsiteX4" fmla="*/ 0 w 780366"/>
                <a:gd name="connsiteY4" fmla="*/ 127017 h 128251"/>
                <a:gd name="connsiteX0" fmla="*/ 780366 w 780366"/>
                <a:gd name="connsiteY0" fmla="*/ 0 h 128251"/>
                <a:gd name="connsiteX1" fmla="*/ 502052 w 780366"/>
                <a:gd name="connsiteY1" fmla="*/ 98860 h 128251"/>
                <a:gd name="connsiteX2" fmla="*/ 383309 w 780366"/>
                <a:gd name="connsiteY2" fmla="*/ 26281 h 128251"/>
                <a:gd name="connsiteX3" fmla="*/ 206359 w 780366"/>
                <a:gd name="connsiteY3" fmla="*/ 62681 h 128251"/>
                <a:gd name="connsiteX4" fmla="*/ 0 w 780366"/>
                <a:gd name="connsiteY4" fmla="*/ 127017 h 128251"/>
                <a:gd name="connsiteX0" fmla="*/ 780366 w 780366"/>
                <a:gd name="connsiteY0" fmla="*/ 0 h 128251"/>
                <a:gd name="connsiteX1" fmla="*/ 539302 w 780366"/>
                <a:gd name="connsiteY1" fmla="*/ 80236 h 128251"/>
                <a:gd name="connsiteX2" fmla="*/ 383309 w 780366"/>
                <a:gd name="connsiteY2" fmla="*/ 26281 h 128251"/>
                <a:gd name="connsiteX3" fmla="*/ 206359 w 780366"/>
                <a:gd name="connsiteY3" fmla="*/ 62681 h 128251"/>
                <a:gd name="connsiteX4" fmla="*/ 0 w 780366"/>
                <a:gd name="connsiteY4" fmla="*/ 127017 h 128251"/>
                <a:gd name="connsiteX0" fmla="*/ 780366 w 780366"/>
                <a:gd name="connsiteY0" fmla="*/ 0 h 128251"/>
                <a:gd name="connsiteX1" fmla="*/ 539302 w 780366"/>
                <a:gd name="connsiteY1" fmla="*/ 80236 h 128251"/>
                <a:gd name="connsiteX2" fmla="*/ 383309 w 780366"/>
                <a:gd name="connsiteY2" fmla="*/ 26281 h 128251"/>
                <a:gd name="connsiteX3" fmla="*/ 206359 w 780366"/>
                <a:gd name="connsiteY3" fmla="*/ 62681 h 128251"/>
                <a:gd name="connsiteX4" fmla="*/ 0 w 780366"/>
                <a:gd name="connsiteY4" fmla="*/ 127017 h 128251"/>
                <a:gd name="connsiteX0" fmla="*/ 780366 w 780366"/>
                <a:gd name="connsiteY0" fmla="*/ 0 h 128251"/>
                <a:gd name="connsiteX1" fmla="*/ 539302 w 780366"/>
                <a:gd name="connsiteY1" fmla="*/ 80236 h 128251"/>
                <a:gd name="connsiteX2" fmla="*/ 383309 w 780366"/>
                <a:gd name="connsiteY2" fmla="*/ 26281 h 128251"/>
                <a:gd name="connsiteX3" fmla="*/ 206359 w 780366"/>
                <a:gd name="connsiteY3" fmla="*/ 62681 h 128251"/>
                <a:gd name="connsiteX4" fmla="*/ 0 w 780366"/>
                <a:gd name="connsiteY4" fmla="*/ 127017 h 128251"/>
                <a:gd name="connsiteX0" fmla="*/ 691898 w 691898"/>
                <a:gd name="connsiteY0" fmla="*/ 24937 h 101970"/>
                <a:gd name="connsiteX1" fmla="*/ 539302 w 691898"/>
                <a:gd name="connsiteY1" fmla="*/ 53955 h 101970"/>
                <a:gd name="connsiteX2" fmla="*/ 383309 w 691898"/>
                <a:gd name="connsiteY2" fmla="*/ 0 h 101970"/>
                <a:gd name="connsiteX3" fmla="*/ 206359 w 691898"/>
                <a:gd name="connsiteY3" fmla="*/ 36400 h 101970"/>
                <a:gd name="connsiteX4" fmla="*/ 0 w 691898"/>
                <a:gd name="connsiteY4" fmla="*/ 100736 h 101970"/>
                <a:gd name="connsiteX0" fmla="*/ 702374 w 702374"/>
                <a:gd name="connsiteY0" fmla="*/ 24937 h 67738"/>
                <a:gd name="connsiteX1" fmla="*/ 549778 w 702374"/>
                <a:gd name="connsiteY1" fmla="*/ 53955 h 67738"/>
                <a:gd name="connsiteX2" fmla="*/ 393785 w 702374"/>
                <a:gd name="connsiteY2" fmla="*/ 0 h 67738"/>
                <a:gd name="connsiteX3" fmla="*/ 216835 w 702374"/>
                <a:gd name="connsiteY3" fmla="*/ 36400 h 67738"/>
                <a:gd name="connsiteX4" fmla="*/ 0 w 702374"/>
                <a:gd name="connsiteY4" fmla="*/ 65815 h 67738"/>
                <a:gd name="connsiteX0" fmla="*/ 702374 w 702374"/>
                <a:gd name="connsiteY0" fmla="*/ 25785 h 68046"/>
                <a:gd name="connsiteX1" fmla="*/ 549778 w 702374"/>
                <a:gd name="connsiteY1" fmla="*/ 54803 h 68046"/>
                <a:gd name="connsiteX2" fmla="*/ 393785 w 702374"/>
                <a:gd name="connsiteY2" fmla="*/ 848 h 68046"/>
                <a:gd name="connsiteX3" fmla="*/ 199374 w 702374"/>
                <a:gd name="connsiteY3" fmla="*/ 12804 h 68046"/>
                <a:gd name="connsiteX4" fmla="*/ 0 w 702374"/>
                <a:gd name="connsiteY4" fmla="*/ 66663 h 68046"/>
                <a:gd name="connsiteX0" fmla="*/ 702374 w 702374"/>
                <a:gd name="connsiteY0" fmla="*/ 25785 h 68229"/>
                <a:gd name="connsiteX1" fmla="*/ 549778 w 702374"/>
                <a:gd name="connsiteY1" fmla="*/ 54803 h 68229"/>
                <a:gd name="connsiteX2" fmla="*/ 393785 w 702374"/>
                <a:gd name="connsiteY2" fmla="*/ 848 h 68229"/>
                <a:gd name="connsiteX3" fmla="*/ 199374 w 702374"/>
                <a:gd name="connsiteY3" fmla="*/ 12804 h 68229"/>
                <a:gd name="connsiteX4" fmla="*/ 0 w 702374"/>
                <a:gd name="connsiteY4" fmla="*/ 66663 h 68229"/>
                <a:gd name="connsiteX0" fmla="*/ 702374 w 702374"/>
                <a:gd name="connsiteY0" fmla="*/ 34714 h 76918"/>
                <a:gd name="connsiteX1" fmla="*/ 549778 w 702374"/>
                <a:gd name="connsiteY1" fmla="*/ 63732 h 76918"/>
                <a:gd name="connsiteX2" fmla="*/ 393785 w 702374"/>
                <a:gd name="connsiteY2" fmla="*/ 9777 h 76918"/>
                <a:gd name="connsiteX3" fmla="*/ 202866 w 702374"/>
                <a:gd name="connsiteY3" fmla="*/ 7764 h 76918"/>
                <a:gd name="connsiteX4" fmla="*/ 0 w 702374"/>
                <a:gd name="connsiteY4" fmla="*/ 75592 h 76918"/>
                <a:gd name="connsiteX0" fmla="*/ 702374 w 702374"/>
                <a:gd name="connsiteY0" fmla="*/ 34714 h 76918"/>
                <a:gd name="connsiteX1" fmla="*/ 549778 w 702374"/>
                <a:gd name="connsiteY1" fmla="*/ 63732 h 76918"/>
                <a:gd name="connsiteX2" fmla="*/ 393785 w 702374"/>
                <a:gd name="connsiteY2" fmla="*/ 9777 h 76918"/>
                <a:gd name="connsiteX3" fmla="*/ 202866 w 702374"/>
                <a:gd name="connsiteY3" fmla="*/ 7764 h 76918"/>
                <a:gd name="connsiteX4" fmla="*/ 0 w 702374"/>
                <a:gd name="connsiteY4" fmla="*/ 75592 h 76918"/>
                <a:gd name="connsiteX0" fmla="*/ 702374 w 702374"/>
                <a:gd name="connsiteY0" fmla="*/ 38219 h 80423"/>
                <a:gd name="connsiteX1" fmla="*/ 549778 w 702374"/>
                <a:gd name="connsiteY1" fmla="*/ 67237 h 80423"/>
                <a:gd name="connsiteX2" fmla="*/ 393785 w 702374"/>
                <a:gd name="connsiteY2" fmla="*/ 13282 h 80423"/>
                <a:gd name="connsiteX3" fmla="*/ 202866 w 702374"/>
                <a:gd name="connsiteY3" fmla="*/ 11269 h 80423"/>
                <a:gd name="connsiteX4" fmla="*/ 0 w 702374"/>
                <a:gd name="connsiteY4" fmla="*/ 79097 h 80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374" h="80423">
                  <a:moveTo>
                    <a:pt x="702374" y="38219"/>
                  </a:moveTo>
                  <a:cubicBezTo>
                    <a:pt x="622019" y="64964"/>
                    <a:pt x="619656" y="66100"/>
                    <a:pt x="549778" y="67237"/>
                  </a:cubicBezTo>
                  <a:cubicBezTo>
                    <a:pt x="451218" y="53908"/>
                    <a:pt x="445783" y="31267"/>
                    <a:pt x="393785" y="13282"/>
                  </a:cubicBezTo>
                  <a:cubicBezTo>
                    <a:pt x="314516" y="371"/>
                    <a:pt x="287108" y="-7775"/>
                    <a:pt x="202866" y="11269"/>
                  </a:cubicBezTo>
                  <a:cubicBezTo>
                    <a:pt x="138736" y="9046"/>
                    <a:pt x="22225" y="91797"/>
                    <a:pt x="0" y="79097"/>
                  </a:cubicBezTo>
                </a:path>
              </a:pathLst>
            </a:custGeom>
            <a:ln w="28575" cmpd="sng">
              <a:solidFill>
                <a:srgbClr val="0000FF"/>
              </a:solidFill>
              <a:headEnd type="none"/>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52" name="Straight Arrow Connector 151"/>
          <p:cNvCxnSpPr/>
          <p:nvPr/>
        </p:nvCxnSpPr>
        <p:spPr>
          <a:xfrm flipH="1">
            <a:off x="1228094" y="4435202"/>
            <a:ext cx="106443" cy="159532"/>
          </a:xfrm>
          <a:prstGeom prst="straightConnector1">
            <a:avLst/>
          </a:prstGeom>
          <a:ln w="19050" cap="sq" cmpd="sng">
            <a:solidFill>
              <a:srgbClr val="FFFF00"/>
            </a:solidFill>
            <a:bevel/>
            <a:tailEnd type="arrow" w="med" len="med"/>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p:nvPr/>
        </p:nvCxnSpPr>
        <p:spPr>
          <a:xfrm flipH="1">
            <a:off x="1358182" y="4582678"/>
            <a:ext cx="9252" cy="182443"/>
          </a:xfrm>
          <a:prstGeom prst="straightConnector1">
            <a:avLst/>
          </a:prstGeom>
          <a:ln w="19050" cap="sq" cmpd="sng">
            <a:solidFill>
              <a:srgbClr val="FFFF00"/>
            </a:solidFill>
            <a:bevel/>
            <a:tailEnd type="arrow" w="med" len="med"/>
          </a:ln>
        </p:spPr>
        <p:style>
          <a:lnRef idx="2">
            <a:schemeClr val="accent1"/>
          </a:lnRef>
          <a:fillRef idx="0">
            <a:schemeClr val="accent1"/>
          </a:fillRef>
          <a:effectRef idx="1">
            <a:schemeClr val="accent1"/>
          </a:effectRef>
          <a:fontRef idx="minor">
            <a:schemeClr val="tx1"/>
          </a:fontRef>
        </p:style>
      </p:cxnSp>
      <p:sp>
        <p:nvSpPr>
          <p:cNvPr id="151" name="Rectangle 150"/>
          <p:cNvSpPr/>
          <p:nvPr/>
        </p:nvSpPr>
        <p:spPr>
          <a:xfrm>
            <a:off x="4487758" y="215900"/>
            <a:ext cx="346249" cy="123111"/>
          </a:xfrm>
          <a:prstGeom prst="rect">
            <a:avLst/>
          </a:prstGeom>
          <a:solidFill>
            <a:srgbClr val="FFFFFF">
              <a:alpha val="85000"/>
            </a:srgbClr>
          </a:solidFill>
        </p:spPr>
        <p:txBody>
          <a:bodyPr wrap="none" lIns="0" tIns="0" rIns="0" bIns="0">
            <a:spAutoFit/>
          </a:bodyPr>
          <a:lstStyle/>
          <a:p>
            <a:r>
              <a:rPr lang="en-US" sz="800">
                <a:latin typeface="Arial"/>
                <a:cs typeface="Arial"/>
              </a:rPr>
              <a:t>195 km</a:t>
            </a:r>
            <a:endParaRPr lang="en-US" sz="800"/>
          </a:p>
        </p:txBody>
      </p:sp>
    </p:spTree>
    <p:extLst>
      <p:ext uri="{BB962C8B-B14F-4D97-AF65-F5344CB8AC3E}">
        <p14:creationId xmlns:p14="http://schemas.microsoft.com/office/powerpoint/2010/main" val="16891579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1">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15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W Oregon map.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723" y="116417"/>
            <a:ext cx="3594324" cy="4920935"/>
          </a:xfrm>
          <a:prstGeom prst="rect">
            <a:avLst/>
          </a:prstGeom>
        </p:spPr>
      </p:pic>
      <p:sp>
        <p:nvSpPr>
          <p:cNvPr id="7" name="Rectangle 6"/>
          <p:cNvSpPr/>
          <p:nvPr/>
        </p:nvSpPr>
        <p:spPr>
          <a:xfrm>
            <a:off x="4921758" y="4595937"/>
            <a:ext cx="3449081" cy="276999"/>
          </a:xfrm>
          <a:prstGeom prst="rect">
            <a:avLst/>
          </a:prstGeom>
        </p:spPr>
        <p:txBody>
          <a:bodyPr wrap="none">
            <a:spAutoFit/>
          </a:bodyPr>
          <a:lstStyle/>
          <a:p>
            <a:r>
              <a:rPr lang="en-US" sz="1200">
                <a:latin typeface="Arial"/>
                <a:cs typeface="Arial"/>
              </a:rPr>
              <a:t>Ryu &amp; Niem 1999 (ages from Wells et al., 2014)</a:t>
            </a:r>
          </a:p>
        </p:txBody>
      </p:sp>
      <p:pic>
        <p:nvPicPr>
          <p:cNvPr id="9" name="Picture 8" descr="Stratigraphy 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9414" y="600852"/>
            <a:ext cx="3884920" cy="4026835"/>
          </a:xfrm>
          <a:prstGeom prst="rect">
            <a:avLst/>
          </a:prstGeom>
        </p:spPr>
      </p:pic>
      <p:sp>
        <p:nvSpPr>
          <p:cNvPr id="6" name="Rectangle 5"/>
          <p:cNvSpPr/>
          <p:nvPr/>
        </p:nvSpPr>
        <p:spPr>
          <a:xfrm>
            <a:off x="4423664" y="116417"/>
            <a:ext cx="4434552" cy="400110"/>
          </a:xfrm>
          <a:prstGeom prst="rect">
            <a:avLst/>
          </a:prstGeom>
        </p:spPr>
        <p:txBody>
          <a:bodyPr wrap="none">
            <a:spAutoFit/>
          </a:bodyPr>
          <a:lstStyle/>
          <a:p>
            <a:r>
              <a:rPr lang="en-US" sz="2000" b="1">
                <a:solidFill>
                  <a:srgbClr val="000000"/>
                </a:solidFill>
              </a:rPr>
              <a:t>Tectonic Stratigraphy of SW Oregon</a:t>
            </a:r>
            <a:endParaRPr lang="en-US" sz="2000" b="1"/>
          </a:p>
        </p:txBody>
      </p:sp>
    </p:spTree>
    <p:extLst>
      <p:ext uri="{BB962C8B-B14F-4D97-AF65-F5344CB8AC3E}">
        <p14:creationId xmlns:p14="http://schemas.microsoft.com/office/powerpoint/2010/main" val="377086511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23664" y="116417"/>
            <a:ext cx="4434552" cy="400110"/>
          </a:xfrm>
          <a:prstGeom prst="rect">
            <a:avLst/>
          </a:prstGeom>
        </p:spPr>
        <p:txBody>
          <a:bodyPr wrap="none">
            <a:spAutoFit/>
          </a:bodyPr>
          <a:lstStyle/>
          <a:p>
            <a:r>
              <a:rPr lang="en-US" sz="2000" b="1">
                <a:solidFill>
                  <a:srgbClr val="000000"/>
                </a:solidFill>
              </a:rPr>
              <a:t>Tectonic Stratigraphy of SW Oregon</a:t>
            </a:r>
            <a:endParaRPr lang="en-US" sz="2000" b="1"/>
          </a:p>
        </p:txBody>
      </p:sp>
      <p:pic>
        <p:nvPicPr>
          <p:cNvPr id="4" name="Picture 3" descr="SRV basalt Wells edit2.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2040" y="2598328"/>
            <a:ext cx="3501624" cy="2395257"/>
          </a:xfrm>
          <a:prstGeom prst="rect">
            <a:avLst/>
          </a:prstGeom>
          <a:ln w="19050" cmpd="sng">
            <a:solidFill>
              <a:srgbClr val="FFFFFF"/>
            </a:solidFill>
          </a:ln>
        </p:spPr>
      </p:pic>
      <p:sp>
        <p:nvSpPr>
          <p:cNvPr id="8" name="Rectangle 7"/>
          <p:cNvSpPr/>
          <p:nvPr/>
        </p:nvSpPr>
        <p:spPr>
          <a:xfrm>
            <a:off x="2798277" y="4656500"/>
            <a:ext cx="1587288" cy="307777"/>
          </a:xfrm>
          <a:prstGeom prst="rect">
            <a:avLst/>
          </a:prstGeom>
          <a:solidFill>
            <a:schemeClr val="tx1">
              <a:alpha val="58000"/>
            </a:schemeClr>
          </a:solidFill>
        </p:spPr>
        <p:txBody>
          <a:bodyPr wrap="square" lIns="0" tIns="0" rIns="0" bIns="0">
            <a:spAutoFit/>
          </a:bodyPr>
          <a:lstStyle/>
          <a:p>
            <a:pPr algn="ctr"/>
            <a:r>
              <a:rPr lang="en-US" sz="1000">
                <a:solidFill>
                  <a:schemeClr val="bg1"/>
                </a:solidFill>
                <a:latin typeface="Arial"/>
                <a:cs typeface="Arial"/>
              </a:rPr>
              <a:t>Siletz River Basalts: </a:t>
            </a:r>
          </a:p>
          <a:p>
            <a:pPr algn="ctr"/>
            <a:r>
              <a:rPr lang="en-US" sz="1000">
                <a:solidFill>
                  <a:schemeClr val="bg1"/>
                </a:solidFill>
                <a:latin typeface="Arial"/>
                <a:cs typeface="Arial"/>
              </a:rPr>
              <a:t>56-53 Ma, Roseburg area</a:t>
            </a:r>
            <a:endParaRPr lang="en-US" sz="1000">
              <a:solidFill>
                <a:schemeClr val="bg1"/>
              </a:solidFill>
            </a:endParaRPr>
          </a:p>
        </p:txBody>
      </p:sp>
      <p:grpSp>
        <p:nvGrpSpPr>
          <p:cNvPr id="11" name="Group 10"/>
          <p:cNvGrpSpPr/>
          <p:nvPr/>
        </p:nvGrpSpPr>
        <p:grpSpPr>
          <a:xfrm>
            <a:off x="147765" y="1044034"/>
            <a:ext cx="3605085" cy="2532572"/>
            <a:chOff x="147765" y="1044034"/>
            <a:chExt cx="3605085" cy="2532572"/>
          </a:xfrm>
        </p:grpSpPr>
        <p:pic>
          <p:nvPicPr>
            <p:cNvPr id="2" name="Picture 1" descr="BR Congl Tenmile 6-1-2014 edi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765" y="1044034"/>
              <a:ext cx="3605085" cy="2532572"/>
            </a:xfrm>
            <a:prstGeom prst="rect">
              <a:avLst/>
            </a:prstGeom>
            <a:ln w="19050" cmpd="sng">
              <a:solidFill>
                <a:srgbClr val="FFFFFF"/>
              </a:solidFill>
            </a:ln>
          </p:spPr>
        </p:pic>
        <p:sp>
          <p:nvSpPr>
            <p:cNvPr id="10" name="Rectangle 9"/>
            <p:cNvSpPr/>
            <p:nvPr/>
          </p:nvSpPr>
          <p:spPr>
            <a:xfrm>
              <a:off x="166815" y="1071508"/>
              <a:ext cx="1660673" cy="383652"/>
            </a:xfrm>
            <a:prstGeom prst="rect">
              <a:avLst/>
            </a:prstGeom>
            <a:solidFill>
              <a:srgbClr val="FFFFFF">
                <a:alpha val="77000"/>
              </a:srgbClr>
            </a:solidFill>
          </p:spPr>
          <p:txBody>
            <a:bodyPr wrap="none" lIns="0" tIns="0" rIns="0" bIns="0">
              <a:spAutoFit/>
            </a:bodyPr>
            <a:lstStyle/>
            <a:p>
              <a:pPr>
                <a:lnSpc>
                  <a:spcPts val="1000"/>
                </a:lnSpc>
              </a:pPr>
              <a:r>
                <a:rPr lang="en-US" sz="1000">
                  <a:latin typeface="Arial"/>
                  <a:cs typeface="Arial"/>
                </a:rPr>
                <a:t> Bushnell Rock Fm: deltaic to</a:t>
              </a:r>
            </a:p>
            <a:p>
              <a:pPr>
                <a:lnSpc>
                  <a:spcPts val="1000"/>
                </a:lnSpc>
              </a:pPr>
              <a:r>
                <a:rPr lang="en-US" sz="1000">
                  <a:latin typeface="Arial"/>
                  <a:cs typeface="Arial"/>
                </a:rPr>
                <a:t> submarine conglom. &amp; sst</a:t>
              </a:r>
            </a:p>
            <a:p>
              <a:pPr>
                <a:lnSpc>
                  <a:spcPts val="950"/>
                </a:lnSpc>
              </a:pPr>
              <a:r>
                <a:rPr lang="en-US" sz="1000">
                  <a:latin typeface="Arial"/>
                  <a:cs typeface="Arial"/>
                </a:rPr>
                <a:t> </a:t>
              </a:r>
              <a:r>
                <a:rPr lang="en-US" sz="900">
                  <a:latin typeface="Arial"/>
                  <a:cs typeface="Arial"/>
                </a:rPr>
                <a:t>(Klamath Mountains source) </a:t>
              </a:r>
            </a:p>
          </p:txBody>
        </p:sp>
      </p:grpSp>
      <p:grpSp>
        <p:nvGrpSpPr>
          <p:cNvPr id="12" name="Group 11"/>
          <p:cNvGrpSpPr/>
          <p:nvPr/>
        </p:nvGrpSpPr>
        <p:grpSpPr>
          <a:xfrm>
            <a:off x="699973" y="71967"/>
            <a:ext cx="3357677" cy="2090318"/>
            <a:chOff x="782523" y="71967"/>
            <a:chExt cx="3357677" cy="2090318"/>
          </a:xfrm>
        </p:grpSpPr>
        <p:pic>
          <p:nvPicPr>
            <p:cNvPr id="7" name="Picture 6" descr="Tenmile turbs 6-1-2014 edit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523" y="71967"/>
              <a:ext cx="3357677" cy="2090318"/>
            </a:xfrm>
            <a:prstGeom prst="rect">
              <a:avLst/>
            </a:prstGeom>
            <a:ln w="19050" cmpd="sng">
              <a:solidFill>
                <a:srgbClr val="FFFFFF"/>
              </a:solidFill>
            </a:ln>
          </p:spPr>
        </p:pic>
        <p:sp>
          <p:nvSpPr>
            <p:cNvPr id="15" name="Rectangle 14"/>
            <p:cNvSpPr/>
            <p:nvPr/>
          </p:nvSpPr>
          <p:spPr>
            <a:xfrm>
              <a:off x="801573" y="86784"/>
              <a:ext cx="1921976" cy="258190"/>
            </a:xfrm>
            <a:prstGeom prst="rect">
              <a:avLst/>
            </a:prstGeom>
            <a:solidFill>
              <a:srgbClr val="FFFFFF">
                <a:alpha val="77000"/>
              </a:srgbClr>
            </a:solidFill>
          </p:spPr>
          <p:txBody>
            <a:bodyPr wrap="none" lIns="0" tIns="0" rIns="0" bIns="0">
              <a:spAutoFit/>
            </a:bodyPr>
            <a:lstStyle/>
            <a:p>
              <a:pPr>
                <a:lnSpc>
                  <a:spcPts val="1000"/>
                </a:lnSpc>
              </a:pPr>
              <a:r>
                <a:rPr lang="en-US" sz="1000">
                  <a:latin typeface="Arial"/>
                  <a:cs typeface="Arial"/>
                </a:rPr>
                <a:t> Tenmile Fm: submarine turbidites</a:t>
              </a:r>
            </a:p>
            <a:p>
              <a:pPr>
                <a:lnSpc>
                  <a:spcPts val="1000"/>
                </a:lnSpc>
              </a:pPr>
              <a:r>
                <a:rPr lang="en-US" sz="900">
                  <a:latin typeface="Arial"/>
                  <a:cs typeface="Arial"/>
                </a:rPr>
                <a:t> (Klamath Mountains source) </a:t>
              </a:r>
            </a:p>
          </p:txBody>
        </p:sp>
      </p:grpSp>
      <p:grpSp>
        <p:nvGrpSpPr>
          <p:cNvPr id="6" name="Group 5"/>
          <p:cNvGrpSpPr/>
          <p:nvPr/>
        </p:nvGrpSpPr>
        <p:grpSpPr>
          <a:xfrm>
            <a:off x="316702" y="78317"/>
            <a:ext cx="4026294" cy="2090318"/>
            <a:chOff x="1229220" y="65617"/>
            <a:chExt cx="4026294" cy="2090318"/>
          </a:xfrm>
        </p:grpSpPr>
        <p:pic>
          <p:nvPicPr>
            <p:cNvPr id="18" name="Picture 17" descr="Tyee Sst Aug 15 2015 crop.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9220" y="65617"/>
              <a:ext cx="4026294" cy="2090318"/>
            </a:xfrm>
            <a:prstGeom prst="rect">
              <a:avLst/>
            </a:prstGeom>
            <a:ln w="19050" cmpd="sng">
              <a:solidFill>
                <a:srgbClr val="FFFFFF"/>
              </a:solidFill>
            </a:ln>
          </p:spPr>
        </p:pic>
        <p:sp>
          <p:nvSpPr>
            <p:cNvPr id="23" name="Rectangle 22"/>
            <p:cNvSpPr/>
            <p:nvPr/>
          </p:nvSpPr>
          <p:spPr>
            <a:xfrm>
              <a:off x="1265247" y="1858380"/>
              <a:ext cx="1515840" cy="271014"/>
            </a:xfrm>
            <a:prstGeom prst="rect">
              <a:avLst/>
            </a:prstGeom>
            <a:solidFill>
              <a:srgbClr val="FFFFFF">
                <a:alpha val="77000"/>
              </a:srgbClr>
            </a:solidFill>
          </p:spPr>
          <p:txBody>
            <a:bodyPr wrap="none" lIns="0" tIns="0" rIns="0" bIns="0">
              <a:spAutoFit/>
            </a:bodyPr>
            <a:lstStyle/>
            <a:p>
              <a:pPr>
                <a:lnSpc>
                  <a:spcPts val="1100"/>
                </a:lnSpc>
              </a:pPr>
              <a:r>
                <a:rPr lang="en-US" sz="1000">
                  <a:latin typeface="Arial"/>
                  <a:cs typeface="Arial"/>
                </a:rPr>
                <a:t> Tyee Formation: turbidites</a:t>
              </a:r>
            </a:p>
            <a:p>
              <a:pPr>
                <a:lnSpc>
                  <a:spcPts val="1000"/>
                </a:lnSpc>
              </a:pPr>
              <a:r>
                <a:rPr lang="en-US" sz="900">
                  <a:latin typeface="Arial"/>
                  <a:cs typeface="Arial"/>
                </a:rPr>
                <a:t> (Idaho Batholith source ??) </a:t>
              </a:r>
            </a:p>
          </p:txBody>
        </p:sp>
      </p:grpSp>
      <p:sp>
        <p:nvSpPr>
          <p:cNvPr id="24" name="Rectangle 23"/>
          <p:cNvSpPr/>
          <p:nvPr/>
        </p:nvSpPr>
        <p:spPr>
          <a:xfrm>
            <a:off x="4921758" y="4595937"/>
            <a:ext cx="3449081" cy="276999"/>
          </a:xfrm>
          <a:prstGeom prst="rect">
            <a:avLst/>
          </a:prstGeom>
        </p:spPr>
        <p:txBody>
          <a:bodyPr wrap="none">
            <a:spAutoFit/>
          </a:bodyPr>
          <a:lstStyle/>
          <a:p>
            <a:r>
              <a:rPr lang="en-US" sz="1200">
                <a:latin typeface="Arial"/>
                <a:cs typeface="Arial"/>
              </a:rPr>
              <a:t>Ryu &amp; Niem 1999 (ages from Wells et al., 2014)</a:t>
            </a:r>
          </a:p>
        </p:txBody>
      </p:sp>
      <p:pic>
        <p:nvPicPr>
          <p:cNvPr id="25" name="Picture 24" descr="Stratigraphy 2.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09414" y="600852"/>
            <a:ext cx="3884920" cy="4026835"/>
          </a:xfrm>
          <a:prstGeom prst="rect">
            <a:avLst/>
          </a:prstGeom>
        </p:spPr>
      </p:pic>
    </p:spTree>
    <p:extLst>
      <p:ext uri="{BB962C8B-B14F-4D97-AF65-F5344CB8AC3E}">
        <p14:creationId xmlns:p14="http://schemas.microsoft.com/office/powerpoint/2010/main" val="5880793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203778" y="727194"/>
            <a:ext cx="4632516" cy="4161185"/>
            <a:chOff x="4203778" y="727194"/>
            <a:chExt cx="4632516" cy="4161185"/>
          </a:xfrm>
        </p:grpSpPr>
        <p:pic>
          <p:nvPicPr>
            <p:cNvPr id="2" name="Picture 1" descr="Ryu etal 1992 Panel HANGsquash.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3778" y="727194"/>
              <a:ext cx="4632516" cy="4161185"/>
            </a:xfrm>
            <a:prstGeom prst="rect">
              <a:avLst/>
            </a:prstGeom>
          </p:spPr>
        </p:pic>
        <p:sp>
          <p:nvSpPr>
            <p:cNvPr id="4" name="TextBox 3"/>
            <p:cNvSpPr txBox="1"/>
            <p:nvPr/>
          </p:nvSpPr>
          <p:spPr>
            <a:xfrm>
              <a:off x="6083301" y="827008"/>
              <a:ext cx="2387600" cy="344710"/>
            </a:xfrm>
            <a:prstGeom prst="rect">
              <a:avLst/>
            </a:prstGeom>
            <a:solidFill>
              <a:schemeClr val="bg1"/>
            </a:solidFill>
            <a:ln>
              <a:solidFill>
                <a:schemeClr val="tx1"/>
              </a:solidFill>
            </a:ln>
          </p:spPr>
          <p:txBody>
            <a:bodyPr wrap="square" tIns="64008" bIns="64008" rtlCol="0">
              <a:spAutoFit/>
            </a:bodyPr>
            <a:lstStyle/>
            <a:p>
              <a:pPr algn="ctr"/>
              <a:r>
                <a:rPr lang="en-US" sz="1400" b="1"/>
                <a:t>Stratigraphic Architecture</a:t>
              </a:r>
            </a:p>
          </p:txBody>
        </p:sp>
      </p:grpSp>
      <p:pic>
        <p:nvPicPr>
          <p:cNvPr id="5" name="Picture 4" descr="SW Oregon ma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723" y="116417"/>
            <a:ext cx="3594324" cy="4920935"/>
          </a:xfrm>
          <a:prstGeom prst="rect">
            <a:avLst/>
          </a:prstGeom>
        </p:spPr>
      </p:pic>
      <p:sp>
        <p:nvSpPr>
          <p:cNvPr id="16" name="Freeform 15"/>
          <p:cNvSpPr/>
          <p:nvPr/>
        </p:nvSpPr>
        <p:spPr>
          <a:xfrm>
            <a:off x="1940560" y="2133600"/>
            <a:ext cx="1056640" cy="772160"/>
          </a:xfrm>
          <a:custGeom>
            <a:avLst/>
            <a:gdLst>
              <a:gd name="connsiteX0" fmla="*/ 0 w 1056640"/>
              <a:gd name="connsiteY0" fmla="*/ 772160 h 772160"/>
              <a:gd name="connsiteX1" fmla="*/ 60960 w 1056640"/>
              <a:gd name="connsiteY1" fmla="*/ 619760 h 772160"/>
              <a:gd name="connsiteX2" fmla="*/ 162560 w 1056640"/>
              <a:gd name="connsiteY2" fmla="*/ 426720 h 772160"/>
              <a:gd name="connsiteX3" fmla="*/ 294640 w 1056640"/>
              <a:gd name="connsiteY3" fmla="*/ 325120 h 772160"/>
              <a:gd name="connsiteX4" fmla="*/ 457200 w 1056640"/>
              <a:gd name="connsiteY4" fmla="*/ 254000 h 772160"/>
              <a:gd name="connsiteX5" fmla="*/ 568960 w 1056640"/>
              <a:gd name="connsiteY5" fmla="*/ 243840 h 772160"/>
              <a:gd name="connsiteX6" fmla="*/ 701040 w 1056640"/>
              <a:gd name="connsiteY6" fmla="*/ 182880 h 772160"/>
              <a:gd name="connsiteX7" fmla="*/ 843280 w 1056640"/>
              <a:gd name="connsiteY7" fmla="*/ 81280 h 772160"/>
              <a:gd name="connsiteX8" fmla="*/ 1056640 w 1056640"/>
              <a:gd name="connsiteY8" fmla="*/ 0 h 772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6640" h="772160">
                <a:moveTo>
                  <a:pt x="0" y="772160"/>
                </a:moveTo>
                <a:lnTo>
                  <a:pt x="60960" y="619760"/>
                </a:lnTo>
                <a:lnTo>
                  <a:pt x="162560" y="426720"/>
                </a:lnTo>
                <a:lnTo>
                  <a:pt x="294640" y="325120"/>
                </a:lnTo>
                <a:lnTo>
                  <a:pt x="457200" y="254000"/>
                </a:lnTo>
                <a:lnTo>
                  <a:pt x="568960" y="243840"/>
                </a:lnTo>
                <a:lnTo>
                  <a:pt x="701040" y="182880"/>
                </a:lnTo>
                <a:lnTo>
                  <a:pt x="843280" y="81280"/>
                </a:lnTo>
                <a:lnTo>
                  <a:pt x="1056640" y="0"/>
                </a:lnTo>
              </a:path>
            </a:pathLst>
          </a:custGeom>
          <a:ln w="3810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 name="Group 2"/>
          <p:cNvGrpSpPr/>
          <p:nvPr/>
        </p:nvGrpSpPr>
        <p:grpSpPr>
          <a:xfrm>
            <a:off x="1361440" y="1661371"/>
            <a:ext cx="556260" cy="1024679"/>
            <a:chOff x="1930400" y="1448858"/>
            <a:chExt cx="556260" cy="1024679"/>
          </a:xfrm>
        </p:grpSpPr>
        <p:cxnSp>
          <p:nvCxnSpPr>
            <p:cNvPr id="18" name="Straight Arrow Connector 17"/>
            <p:cNvCxnSpPr/>
            <p:nvPr/>
          </p:nvCxnSpPr>
          <p:spPr>
            <a:xfrm>
              <a:off x="1930400" y="1448858"/>
              <a:ext cx="556260" cy="1024679"/>
            </a:xfrm>
            <a:prstGeom prst="straightConnector1">
              <a:avLst/>
            </a:prstGeom>
            <a:ln w="38100" cmpd="sng">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rot="20037853">
              <a:off x="1968563" y="1870097"/>
              <a:ext cx="466518" cy="169277"/>
            </a:xfrm>
            <a:prstGeom prst="rect">
              <a:avLst/>
            </a:prstGeom>
            <a:solidFill>
              <a:srgbClr val="FFFFFF"/>
            </a:solidFill>
          </p:spPr>
          <p:txBody>
            <a:bodyPr wrap="none" lIns="0" tIns="0" rIns="0" bIns="0" rtlCol="0">
              <a:spAutoFit/>
            </a:bodyPr>
            <a:lstStyle/>
            <a:p>
              <a:r>
                <a:rPr lang="en-US" sz="1100">
                  <a:latin typeface="Arial"/>
                  <a:cs typeface="Arial"/>
                </a:rPr>
                <a:t>~60 km</a:t>
              </a:r>
            </a:p>
          </p:txBody>
        </p:sp>
      </p:grpSp>
      <p:sp>
        <p:nvSpPr>
          <p:cNvPr id="27" name="Rectangle 26"/>
          <p:cNvSpPr/>
          <p:nvPr/>
        </p:nvSpPr>
        <p:spPr>
          <a:xfrm>
            <a:off x="4322530" y="2383783"/>
            <a:ext cx="1015965" cy="203133"/>
          </a:xfrm>
          <a:prstGeom prst="rect">
            <a:avLst/>
          </a:prstGeom>
          <a:solidFill>
            <a:schemeClr val="bg1">
              <a:alpha val="73000"/>
            </a:schemeClr>
          </a:solidFill>
        </p:spPr>
        <p:txBody>
          <a:bodyPr wrap="none" lIns="0" tIns="0" rIns="0" bIns="18288">
            <a:spAutoFit/>
          </a:bodyPr>
          <a:lstStyle/>
          <a:p>
            <a:r>
              <a:rPr lang="en-US" sz="1200" i="1">
                <a:latin typeface="Arial"/>
                <a:cs typeface="Arial"/>
              </a:rPr>
              <a:t> Umpqua Arch</a:t>
            </a:r>
          </a:p>
        </p:txBody>
      </p:sp>
      <p:sp>
        <p:nvSpPr>
          <p:cNvPr id="11" name="Rectangle 10"/>
          <p:cNvSpPr/>
          <p:nvPr/>
        </p:nvSpPr>
        <p:spPr>
          <a:xfrm rot="20153424">
            <a:off x="1337378" y="1302356"/>
            <a:ext cx="916083" cy="172355"/>
          </a:xfrm>
          <a:prstGeom prst="rect">
            <a:avLst/>
          </a:prstGeom>
          <a:solidFill>
            <a:schemeClr val="bg1">
              <a:alpha val="73000"/>
            </a:schemeClr>
          </a:solidFill>
        </p:spPr>
        <p:txBody>
          <a:bodyPr wrap="none" lIns="0" tIns="0" rIns="0" bIns="18288">
            <a:spAutoFit/>
          </a:bodyPr>
          <a:lstStyle/>
          <a:p>
            <a:r>
              <a:rPr lang="en-US" sz="1000" i="1">
                <a:latin typeface="Arial"/>
                <a:cs typeface="Arial"/>
              </a:rPr>
              <a:t> Umpqua   Arch</a:t>
            </a:r>
          </a:p>
        </p:txBody>
      </p:sp>
      <p:sp>
        <p:nvSpPr>
          <p:cNvPr id="17" name="Freeform 16"/>
          <p:cNvSpPr/>
          <p:nvPr/>
        </p:nvSpPr>
        <p:spPr>
          <a:xfrm>
            <a:off x="1137920" y="995680"/>
            <a:ext cx="1564640" cy="802640"/>
          </a:xfrm>
          <a:custGeom>
            <a:avLst/>
            <a:gdLst>
              <a:gd name="connsiteX0" fmla="*/ 0 w 1524000"/>
              <a:gd name="connsiteY0" fmla="*/ 802640 h 802640"/>
              <a:gd name="connsiteX1" fmla="*/ 386080 w 1524000"/>
              <a:gd name="connsiteY1" fmla="*/ 579120 h 802640"/>
              <a:gd name="connsiteX2" fmla="*/ 731520 w 1524000"/>
              <a:gd name="connsiteY2" fmla="*/ 457200 h 802640"/>
              <a:gd name="connsiteX3" fmla="*/ 1087120 w 1524000"/>
              <a:gd name="connsiteY3" fmla="*/ 274320 h 802640"/>
              <a:gd name="connsiteX4" fmla="*/ 1524000 w 1524000"/>
              <a:gd name="connsiteY4" fmla="*/ 0 h 802640"/>
              <a:gd name="connsiteX0" fmla="*/ 0 w 1564640"/>
              <a:gd name="connsiteY0" fmla="*/ 802640 h 802640"/>
              <a:gd name="connsiteX1" fmla="*/ 426720 w 1564640"/>
              <a:gd name="connsiteY1" fmla="*/ 579120 h 802640"/>
              <a:gd name="connsiteX2" fmla="*/ 772160 w 1564640"/>
              <a:gd name="connsiteY2" fmla="*/ 457200 h 802640"/>
              <a:gd name="connsiteX3" fmla="*/ 1127760 w 1564640"/>
              <a:gd name="connsiteY3" fmla="*/ 274320 h 802640"/>
              <a:gd name="connsiteX4" fmla="*/ 1564640 w 1564640"/>
              <a:gd name="connsiteY4" fmla="*/ 0 h 80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4640" h="802640">
                <a:moveTo>
                  <a:pt x="0" y="802640"/>
                </a:moveTo>
                <a:lnTo>
                  <a:pt x="426720" y="579120"/>
                </a:lnTo>
                <a:lnTo>
                  <a:pt x="772160" y="457200"/>
                </a:lnTo>
                <a:lnTo>
                  <a:pt x="1127760" y="274320"/>
                </a:lnTo>
                <a:lnTo>
                  <a:pt x="1564640" y="0"/>
                </a:lnTo>
              </a:path>
            </a:pathLst>
          </a:custGeom>
          <a:ln w="38100" cmpd="sng">
            <a:solidFill>
              <a:srgbClr val="FF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Rectangle 11"/>
          <p:cNvSpPr/>
          <p:nvPr/>
        </p:nvSpPr>
        <p:spPr>
          <a:xfrm>
            <a:off x="4546600" y="116417"/>
            <a:ext cx="3788217" cy="400110"/>
          </a:xfrm>
          <a:prstGeom prst="rect">
            <a:avLst/>
          </a:prstGeom>
        </p:spPr>
        <p:txBody>
          <a:bodyPr wrap="none">
            <a:spAutoFit/>
          </a:bodyPr>
          <a:lstStyle/>
          <a:p>
            <a:r>
              <a:rPr lang="en-US" sz="2000" b="1">
                <a:solidFill>
                  <a:srgbClr val="000000"/>
                </a:solidFill>
                <a:latin typeface="Arial"/>
                <a:cs typeface="Arial"/>
              </a:rPr>
              <a:t>Umpqua Basin – Stratigraphy</a:t>
            </a:r>
            <a:endParaRPr lang="en-US" sz="2000" b="1">
              <a:latin typeface="Arial"/>
              <a:cs typeface="Arial"/>
            </a:endParaRPr>
          </a:p>
        </p:txBody>
      </p:sp>
      <p:sp>
        <p:nvSpPr>
          <p:cNvPr id="15" name="Rectangle 14"/>
          <p:cNvSpPr/>
          <p:nvPr/>
        </p:nvSpPr>
        <p:spPr>
          <a:xfrm rot="16200000">
            <a:off x="8156139" y="3142700"/>
            <a:ext cx="533401" cy="166199"/>
          </a:xfrm>
          <a:prstGeom prst="rect">
            <a:avLst/>
          </a:prstGeom>
          <a:solidFill>
            <a:schemeClr val="bg1"/>
          </a:solidFill>
          <a:ln w="19050" cmpd="sng">
            <a:noFill/>
          </a:ln>
        </p:spPr>
        <p:txBody>
          <a:bodyPr wrap="square" lIns="0" tIns="9144" rIns="0" bIns="18288">
            <a:spAutoFit/>
          </a:bodyPr>
          <a:lstStyle/>
          <a:p>
            <a:pPr algn="ctr">
              <a:spcBef>
                <a:spcPts val="1200"/>
              </a:spcBef>
            </a:pPr>
            <a:r>
              <a:rPr lang="en-US" sz="900">
                <a:latin typeface="Arial"/>
                <a:cs typeface="Arial"/>
              </a:rPr>
              <a:t>3,400 m</a:t>
            </a:r>
            <a:endParaRPr lang="en-US" sz="900">
              <a:solidFill>
                <a:srgbClr val="000000"/>
              </a:solidFill>
              <a:latin typeface="Arial"/>
              <a:cs typeface="Arial"/>
            </a:endParaRPr>
          </a:p>
        </p:txBody>
      </p:sp>
      <p:sp>
        <p:nvSpPr>
          <p:cNvPr id="14" name="Rectangle 13"/>
          <p:cNvSpPr/>
          <p:nvPr/>
        </p:nvSpPr>
        <p:spPr>
          <a:xfrm rot="16200000">
            <a:off x="8069080" y="3150642"/>
            <a:ext cx="1156163" cy="252377"/>
          </a:xfrm>
          <a:prstGeom prst="rect">
            <a:avLst/>
          </a:prstGeom>
          <a:solidFill>
            <a:srgbClr val="CCFFCC"/>
          </a:solidFill>
          <a:ln w="12700" cmpd="sng">
            <a:solidFill>
              <a:schemeClr val="tx1"/>
            </a:solidFill>
          </a:ln>
        </p:spPr>
        <p:txBody>
          <a:bodyPr wrap="square" tIns="27432" bIns="45720">
            <a:spAutoFit/>
          </a:bodyPr>
          <a:lstStyle/>
          <a:p>
            <a:pPr algn="ctr">
              <a:spcBef>
                <a:spcPts val="1200"/>
              </a:spcBef>
            </a:pPr>
            <a:r>
              <a:rPr lang="en-US" sz="1100">
                <a:latin typeface="Arial"/>
                <a:cs typeface="Arial"/>
              </a:rPr>
              <a:t>Umpqua Group </a:t>
            </a:r>
            <a:endParaRPr lang="en-US" sz="1100">
              <a:solidFill>
                <a:srgbClr val="000000"/>
              </a:solidFill>
              <a:latin typeface="Arial"/>
              <a:cs typeface="Arial"/>
            </a:endParaRPr>
          </a:p>
        </p:txBody>
      </p:sp>
    </p:spTree>
    <p:extLst>
      <p:ext uri="{BB962C8B-B14F-4D97-AF65-F5344CB8AC3E}">
        <p14:creationId xmlns:p14="http://schemas.microsoft.com/office/powerpoint/2010/main" val="187586063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W Oregon map.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723" y="116417"/>
            <a:ext cx="3594324" cy="4920935"/>
          </a:xfrm>
          <a:prstGeom prst="rect">
            <a:avLst/>
          </a:prstGeom>
        </p:spPr>
      </p:pic>
      <p:sp>
        <p:nvSpPr>
          <p:cNvPr id="41" name="Rectangle 40"/>
          <p:cNvSpPr/>
          <p:nvPr/>
        </p:nvSpPr>
        <p:spPr>
          <a:xfrm rot="20153424">
            <a:off x="1337378" y="1302356"/>
            <a:ext cx="916083" cy="172355"/>
          </a:xfrm>
          <a:prstGeom prst="rect">
            <a:avLst/>
          </a:prstGeom>
          <a:solidFill>
            <a:schemeClr val="bg1">
              <a:alpha val="73000"/>
            </a:schemeClr>
          </a:solidFill>
        </p:spPr>
        <p:txBody>
          <a:bodyPr wrap="none" lIns="0" tIns="0" rIns="0" bIns="18288">
            <a:spAutoFit/>
          </a:bodyPr>
          <a:lstStyle/>
          <a:p>
            <a:r>
              <a:rPr lang="en-US" sz="1000" i="1">
                <a:latin typeface="Arial"/>
                <a:cs typeface="Arial"/>
              </a:rPr>
              <a:t> Umpqua   Arch</a:t>
            </a:r>
          </a:p>
        </p:txBody>
      </p:sp>
      <p:sp>
        <p:nvSpPr>
          <p:cNvPr id="42" name="Freeform 41"/>
          <p:cNvSpPr/>
          <p:nvPr/>
        </p:nvSpPr>
        <p:spPr>
          <a:xfrm>
            <a:off x="1137920" y="995680"/>
            <a:ext cx="1564640" cy="802640"/>
          </a:xfrm>
          <a:custGeom>
            <a:avLst/>
            <a:gdLst>
              <a:gd name="connsiteX0" fmla="*/ 0 w 1524000"/>
              <a:gd name="connsiteY0" fmla="*/ 802640 h 802640"/>
              <a:gd name="connsiteX1" fmla="*/ 386080 w 1524000"/>
              <a:gd name="connsiteY1" fmla="*/ 579120 h 802640"/>
              <a:gd name="connsiteX2" fmla="*/ 731520 w 1524000"/>
              <a:gd name="connsiteY2" fmla="*/ 457200 h 802640"/>
              <a:gd name="connsiteX3" fmla="*/ 1087120 w 1524000"/>
              <a:gd name="connsiteY3" fmla="*/ 274320 h 802640"/>
              <a:gd name="connsiteX4" fmla="*/ 1524000 w 1524000"/>
              <a:gd name="connsiteY4" fmla="*/ 0 h 802640"/>
              <a:gd name="connsiteX0" fmla="*/ 0 w 1564640"/>
              <a:gd name="connsiteY0" fmla="*/ 802640 h 802640"/>
              <a:gd name="connsiteX1" fmla="*/ 426720 w 1564640"/>
              <a:gd name="connsiteY1" fmla="*/ 579120 h 802640"/>
              <a:gd name="connsiteX2" fmla="*/ 772160 w 1564640"/>
              <a:gd name="connsiteY2" fmla="*/ 457200 h 802640"/>
              <a:gd name="connsiteX3" fmla="*/ 1127760 w 1564640"/>
              <a:gd name="connsiteY3" fmla="*/ 274320 h 802640"/>
              <a:gd name="connsiteX4" fmla="*/ 1564640 w 1564640"/>
              <a:gd name="connsiteY4" fmla="*/ 0 h 80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4640" h="802640">
                <a:moveTo>
                  <a:pt x="0" y="802640"/>
                </a:moveTo>
                <a:lnTo>
                  <a:pt x="426720" y="579120"/>
                </a:lnTo>
                <a:lnTo>
                  <a:pt x="772160" y="457200"/>
                </a:lnTo>
                <a:lnTo>
                  <a:pt x="1127760" y="274320"/>
                </a:lnTo>
                <a:lnTo>
                  <a:pt x="1564640" y="0"/>
                </a:lnTo>
              </a:path>
            </a:pathLst>
          </a:custGeom>
          <a:ln w="38100" cmpd="sng">
            <a:solidFill>
              <a:srgbClr val="FF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4" name="Picture 3" descr="Wells etal 2014 Fig1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6080" y="638651"/>
            <a:ext cx="4775200" cy="4307675"/>
          </a:xfrm>
          <a:prstGeom prst="rect">
            <a:avLst/>
          </a:prstGeom>
          <a:ln>
            <a:solidFill>
              <a:schemeClr val="tx1"/>
            </a:solidFill>
          </a:ln>
        </p:spPr>
      </p:pic>
      <p:sp>
        <p:nvSpPr>
          <p:cNvPr id="8" name="Rectangle 7"/>
          <p:cNvSpPr/>
          <p:nvPr/>
        </p:nvSpPr>
        <p:spPr>
          <a:xfrm>
            <a:off x="4416298" y="3682807"/>
            <a:ext cx="2953378" cy="276999"/>
          </a:xfrm>
          <a:prstGeom prst="rect">
            <a:avLst/>
          </a:prstGeom>
        </p:spPr>
        <p:txBody>
          <a:bodyPr wrap="none">
            <a:spAutoFit/>
          </a:bodyPr>
          <a:lstStyle/>
          <a:p>
            <a:r>
              <a:rPr lang="en-US" sz="1200">
                <a:solidFill>
                  <a:srgbClr val="0000FF"/>
                </a:solidFill>
                <a:latin typeface="Arial"/>
                <a:cs typeface="Arial"/>
              </a:rPr>
              <a:t>Roseburg Area (Wells et al., 2000, 2014)</a:t>
            </a:r>
          </a:p>
        </p:txBody>
      </p:sp>
      <p:sp>
        <p:nvSpPr>
          <p:cNvPr id="20" name="TextBox 19"/>
          <p:cNvSpPr txBox="1"/>
          <p:nvPr/>
        </p:nvSpPr>
        <p:spPr>
          <a:xfrm>
            <a:off x="4221480" y="3959806"/>
            <a:ext cx="419681" cy="261610"/>
          </a:xfrm>
          <a:prstGeom prst="rect">
            <a:avLst/>
          </a:prstGeom>
          <a:noFill/>
        </p:spPr>
        <p:txBody>
          <a:bodyPr wrap="none" rtlCol="0">
            <a:spAutoFit/>
          </a:bodyPr>
          <a:lstStyle/>
          <a:p>
            <a:r>
              <a:rPr lang="en-US" sz="1100" b="1">
                <a:latin typeface="Arial"/>
                <a:cs typeface="Arial"/>
              </a:rPr>
              <a:t>NW</a:t>
            </a:r>
          </a:p>
        </p:txBody>
      </p:sp>
      <p:sp>
        <p:nvSpPr>
          <p:cNvPr id="21" name="TextBox 20"/>
          <p:cNvSpPr txBox="1"/>
          <p:nvPr/>
        </p:nvSpPr>
        <p:spPr>
          <a:xfrm>
            <a:off x="8598191" y="3959806"/>
            <a:ext cx="372843" cy="261610"/>
          </a:xfrm>
          <a:prstGeom prst="rect">
            <a:avLst/>
          </a:prstGeom>
          <a:noFill/>
        </p:spPr>
        <p:txBody>
          <a:bodyPr wrap="none" rtlCol="0">
            <a:spAutoFit/>
          </a:bodyPr>
          <a:lstStyle/>
          <a:p>
            <a:r>
              <a:rPr lang="en-US" sz="1100" b="1">
                <a:latin typeface="Arial"/>
                <a:cs typeface="Arial"/>
              </a:rPr>
              <a:t>SE</a:t>
            </a:r>
          </a:p>
        </p:txBody>
      </p:sp>
      <p:sp>
        <p:nvSpPr>
          <p:cNvPr id="40" name="Rectangle 39"/>
          <p:cNvSpPr/>
          <p:nvPr/>
        </p:nvSpPr>
        <p:spPr>
          <a:xfrm>
            <a:off x="5596464" y="4402428"/>
            <a:ext cx="874281" cy="116955"/>
          </a:xfrm>
          <a:prstGeom prst="rect">
            <a:avLst/>
          </a:prstGeom>
          <a:noFill/>
        </p:spPr>
        <p:txBody>
          <a:bodyPr wrap="square" lIns="0" tIns="0" rIns="0" bIns="9144">
            <a:spAutoFit/>
          </a:bodyPr>
          <a:lstStyle/>
          <a:p>
            <a:pPr algn="ctr"/>
            <a:r>
              <a:rPr lang="en-US" sz="700" b="1">
                <a:latin typeface="Arial"/>
                <a:cs typeface="Arial"/>
              </a:rPr>
              <a:t>Umpqua     Group</a:t>
            </a:r>
          </a:p>
        </p:txBody>
      </p:sp>
      <p:sp>
        <p:nvSpPr>
          <p:cNvPr id="6" name="Rectangle 5"/>
          <p:cNvSpPr/>
          <p:nvPr/>
        </p:nvSpPr>
        <p:spPr>
          <a:xfrm>
            <a:off x="1381760" y="1554480"/>
            <a:ext cx="1778000" cy="1178560"/>
          </a:xfrm>
          <a:prstGeom prst="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546600" y="116417"/>
            <a:ext cx="3405575" cy="400110"/>
          </a:xfrm>
          <a:prstGeom prst="rect">
            <a:avLst/>
          </a:prstGeom>
        </p:spPr>
        <p:txBody>
          <a:bodyPr wrap="none">
            <a:spAutoFit/>
          </a:bodyPr>
          <a:lstStyle/>
          <a:p>
            <a:r>
              <a:rPr lang="en-US" sz="2000" b="1">
                <a:solidFill>
                  <a:srgbClr val="000000"/>
                </a:solidFill>
                <a:latin typeface="Arial"/>
                <a:cs typeface="Arial"/>
              </a:rPr>
              <a:t>Umpqua Basin – Structure</a:t>
            </a:r>
            <a:endParaRPr lang="en-US" sz="2000" b="1">
              <a:latin typeface="Arial"/>
              <a:cs typeface="Arial"/>
            </a:endParaRPr>
          </a:p>
        </p:txBody>
      </p:sp>
      <p:grpSp>
        <p:nvGrpSpPr>
          <p:cNvPr id="25" name="Group 24"/>
          <p:cNvGrpSpPr/>
          <p:nvPr/>
        </p:nvGrpSpPr>
        <p:grpSpPr>
          <a:xfrm>
            <a:off x="4419600" y="4025900"/>
            <a:ext cx="4127500" cy="527050"/>
            <a:chOff x="4419600" y="4025900"/>
            <a:chExt cx="4127500" cy="527050"/>
          </a:xfrm>
        </p:grpSpPr>
        <p:sp>
          <p:nvSpPr>
            <p:cNvPr id="22" name="Freeform 21"/>
            <p:cNvSpPr/>
            <p:nvPr/>
          </p:nvSpPr>
          <p:spPr>
            <a:xfrm>
              <a:off x="4419600" y="4025900"/>
              <a:ext cx="4127500" cy="527050"/>
            </a:xfrm>
            <a:custGeom>
              <a:avLst/>
              <a:gdLst>
                <a:gd name="connsiteX0" fmla="*/ 1130300 w 4127500"/>
                <a:gd name="connsiteY0" fmla="*/ 355600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247900 w 4127500"/>
                <a:gd name="connsiteY4" fmla="*/ 152400 h 527050"/>
                <a:gd name="connsiteX5" fmla="*/ 2571750 w 4127500"/>
                <a:gd name="connsiteY5" fmla="*/ 139700 h 527050"/>
                <a:gd name="connsiteX6" fmla="*/ 3073400 w 4127500"/>
                <a:gd name="connsiteY6" fmla="*/ 120650 h 527050"/>
                <a:gd name="connsiteX7" fmla="*/ 3314700 w 4127500"/>
                <a:gd name="connsiteY7" fmla="*/ 107950 h 527050"/>
                <a:gd name="connsiteX8" fmla="*/ 3797300 w 4127500"/>
                <a:gd name="connsiteY8" fmla="*/ 107950 h 527050"/>
                <a:gd name="connsiteX9" fmla="*/ 4127500 w 4127500"/>
                <a:gd name="connsiteY9" fmla="*/ 133350 h 527050"/>
                <a:gd name="connsiteX10" fmla="*/ 4127500 w 4127500"/>
                <a:gd name="connsiteY10" fmla="*/ 0 h 527050"/>
                <a:gd name="connsiteX11" fmla="*/ 6350 w 4127500"/>
                <a:gd name="connsiteY11" fmla="*/ 12700 h 527050"/>
                <a:gd name="connsiteX12" fmla="*/ 0 w 4127500"/>
                <a:gd name="connsiteY12" fmla="*/ 527050 h 527050"/>
                <a:gd name="connsiteX13" fmla="*/ 190500 w 4127500"/>
                <a:gd name="connsiteY13" fmla="*/ 501650 h 527050"/>
                <a:gd name="connsiteX14" fmla="*/ 425450 w 4127500"/>
                <a:gd name="connsiteY14" fmla="*/ 495300 h 527050"/>
                <a:gd name="connsiteX15" fmla="*/ 698500 w 4127500"/>
                <a:gd name="connsiteY15" fmla="*/ 457200 h 527050"/>
                <a:gd name="connsiteX16" fmla="*/ 971550 w 4127500"/>
                <a:gd name="connsiteY16" fmla="*/ 393700 h 527050"/>
                <a:gd name="connsiteX0" fmla="*/ 1130300 w 4127500"/>
                <a:gd name="connsiteY0" fmla="*/ 355600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247900 w 4127500"/>
                <a:gd name="connsiteY4" fmla="*/ 152400 h 527050"/>
                <a:gd name="connsiteX5" fmla="*/ 2571750 w 4127500"/>
                <a:gd name="connsiteY5" fmla="*/ 139700 h 527050"/>
                <a:gd name="connsiteX6" fmla="*/ 3073400 w 4127500"/>
                <a:gd name="connsiteY6" fmla="*/ 120650 h 527050"/>
                <a:gd name="connsiteX7" fmla="*/ 3314700 w 4127500"/>
                <a:gd name="connsiteY7" fmla="*/ 107950 h 527050"/>
                <a:gd name="connsiteX8" fmla="*/ 3797300 w 4127500"/>
                <a:gd name="connsiteY8" fmla="*/ 107950 h 527050"/>
                <a:gd name="connsiteX9" fmla="*/ 4127500 w 4127500"/>
                <a:gd name="connsiteY9" fmla="*/ 133350 h 527050"/>
                <a:gd name="connsiteX10" fmla="*/ 4127500 w 4127500"/>
                <a:gd name="connsiteY10" fmla="*/ 0 h 527050"/>
                <a:gd name="connsiteX11" fmla="*/ 6350 w 4127500"/>
                <a:gd name="connsiteY11" fmla="*/ 12700 h 527050"/>
                <a:gd name="connsiteX12" fmla="*/ 0 w 4127500"/>
                <a:gd name="connsiteY12" fmla="*/ 527050 h 527050"/>
                <a:gd name="connsiteX13" fmla="*/ 190500 w 4127500"/>
                <a:gd name="connsiteY13" fmla="*/ 501650 h 527050"/>
                <a:gd name="connsiteX14" fmla="*/ 425450 w 4127500"/>
                <a:gd name="connsiteY14" fmla="*/ 495300 h 527050"/>
                <a:gd name="connsiteX15" fmla="*/ 698500 w 4127500"/>
                <a:gd name="connsiteY15" fmla="*/ 457200 h 527050"/>
                <a:gd name="connsiteX16" fmla="*/ 1130300 w 4127500"/>
                <a:gd name="connsiteY16" fmla="*/ 361950 h 527050"/>
                <a:gd name="connsiteX0" fmla="*/ 1130300 w 4127500"/>
                <a:gd name="connsiteY0" fmla="*/ 355600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247900 w 4127500"/>
                <a:gd name="connsiteY4" fmla="*/ 152400 h 527050"/>
                <a:gd name="connsiteX5" fmla="*/ 2571750 w 4127500"/>
                <a:gd name="connsiteY5" fmla="*/ 139700 h 527050"/>
                <a:gd name="connsiteX6" fmla="*/ 3073400 w 4127500"/>
                <a:gd name="connsiteY6" fmla="*/ 120650 h 527050"/>
                <a:gd name="connsiteX7" fmla="*/ 3314700 w 4127500"/>
                <a:gd name="connsiteY7" fmla="*/ 107950 h 527050"/>
                <a:gd name="connsiteX8" fmla="*/ 3797300 w 4127500"/>
                <a:gd name="connsiteY8" fmla="*/ 107950 h 527050"/>
                <a:gd name="connsiteX9" fmla="*/ 4127500 w 4127500"/>
                <a:gd name="connsiteY9" fmla="*/ 133350 h 527050"/>
                <a:gd name="connsiteX10" fmla="*/ 4127500 w 4127500"/>
                <a:gd name="connsiteY10" fmla="*/ 0 h 527050"/>
                <a:gd name="connsiteX11" fmla="*/ 6350 w 4127500"/>
                <a:gd name="connsiteY11" fmla="*/ 12700 h 527050"/>
                <a:gd name="connsiteX12" fmla="*/ 0 w 4127500"/>
                <a:gd name="connsiteY12" fmla="*/ 527050 h 527050"/>
                <a:gd name="connsiteX13" fmla="*/ 139700 w 4127500"/>
                <a:gd name="connsiteY13" fmla="*/ 527050 h 527050"/>
                <a:gd name="connsiteX14" fmla="*/ 425450 w 4127500"/>
                <a:gd name="connsiteY14" fmla="*/ 495300 h 527050"/>
                <a:gd name="connsiteX15" fmla="*/ 698500 w 4127500"/>
                <a:gd name="connsiteY15" fmla="*/ 457200 h 527050"/>
                <a:gd name="connsiteX16" fmla="*/ 1130300 w 4127500"/>
                <a:gd name="connsiteY16" fmla="*/ 361950 h 527050"/>
                <a:gd name="connsiteX0" fmla="*/ 1130300 w 4127500"/>
                <a:gd name="connsiteY0" fmla="*/ 355600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247900 w 4127500"/>
                <a:gd name="connsiteY4" fmla="*/ 152400 h 527050"/>
                <a:gd name="connsiteX5" fmla="*/ 2571750 w 4127500"/>
                <a:gd name="connsiteY5" fmla="*/ 139700 h 527050"/>
                <a:gd name="connsiteX6" fmla="*/ 3073400 w 4127500"/>
                <a:gd name="connsiteY6" fmla="*/ 120650 h 527050"/>
                <a:gd name="connsiteX7" fmla="*/ 3314700 w 4127500"/>
                <a:gd name="connsiteY7" fmla="*/ 107950 h 527050"/>
                <a:gd name="connsiteX8" fmla="*/ 3797300 w 4127500"/>
                <a:gd name="connsiteY8" fmla="*/ 107950 h 527050"/>
                <a:gd name="connsiteX9" fmla="*/ 4127500 w 4127500"/>
                <a:gd name="connsiteY9" fmla="*/ 101600 h 527050"/>
                <a:gd name="connsiteX10" fmla="*/ 4127500 w 4127500"/>
                <a:gd name="connsiteY10" fmla="*/ 0 h 527050"/>
                <a:gd name="connsiteX11" fmla="*/ 6350 w 4127500"/>
                <a:gd name="connsiteY11" fmla="*/ 12700 h 527050"/>
                <a:gd name="connsiteX12" fmla="*/ 0 w 4127500"/>
                <a:gd name="connsiteY12" fmla="*/ 527050 h 527050"/>
                <a:gd name="connsiteX13" fmla="*/ 139700 w 4127500"/>
                <a:gd name="connsiteY13" fmla="*/ 527050 h 527050"/>
                <a:gd name="connsiteX14" fmla="*/ 425450 w 4127500"/>
                <a:gd name="connsiteY14" fmla="*/ 495300 h 527050"/>
                <a:gd name="connsiteX15" fmla="*/ 698500 w 4127500"/>
                <a:gd name="connsiteY15" fmla="*/ 457200 h 527050"/>
                <a:gd name="connsiteX16" fmla="*/ 1130300 w 4127500"/>
                <a:gd name="connsiteY16" fmla="*/ 361950 h 527050"/>
                <a:gd name="connsiteX0" fmla="*/ 1130300 w 4127500"/>
                <a:gd name="connsiteY0" fmla="*/ 355600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247900 w 4127500"/>
                <a:gd name="connsiteY4" fmla="*/ 152400 h 527050"/>
                <a:gd name="connsiteX5" fmla="*/ 2571750 w 4127500"/>
                <a:gd name="connsiteY5" fmla="*/ 139700 h 527050"/>
                <a:gd name="connsiteX6" fmla="*/ 3073400 w 4127500"/>
                <a:gd name="connsiteY6" fmla="*/ 120650 h 527050"/>
                <a:gd name="connsiteX7" fmla="*/ 3314700 w 4127500"/>
                <a:gd name="connsiteY7" fmla="*/ 107950 h 527050"/>
                <a:gd name="connsiteX8" fmla="*/ 3797300 w 4127500"/>
                <a:gd name="connsiteY8" fmla="*/ 107950 h 527050"/>
                <a:gd name="connsiteX9" fmla="*/ 4127500 w 4127500"/>
                <a:gd name="connsiteY9" fmla="*/ 76200 h 527050"/>
                <a:gd name="connsiteX10" fmla="*/ 4127500 w 4127500"/>
                <a:gd name="connsiteY10" fmla="*/ 0 h 527050"/>
                <a:gd name="connsiteX11" fmla="*/ 6350 w 4127500"/>
                <a:gd name="connsiteY11" fmla="*/ 12700 h 527050"/>
                <a:gd name="connsiteX12" fmla="*/ 0 w 4127500"/>
                <a:gd name="connsiteY12" fmla="*/ 527050 h 527050"/>
                <a:gd name="connsiteX13" fmla="*/ 139700 w 4127500"/>
                <a:gd name="connsiteY13" fmla="*/ 527050 h 527050"/>
                <a:gd name="connsiteX14" fmla="*/ 425450 w 4127500"/>
                <a:gd name="connsiteY14" fmla="*/ 495300 h 527050"/>
                <a:gd name="connsiteX15" fmla="*/ 698500 w 4127500"/>
                <a:gd name="connsiteY15" fmla="*/ 457200 h 527050"/>
                <a:gd name="connsiteX16" fmla="*/ 1130300 w 4127500"/>
                <a:gd name="connsiteY16" fmla="*/ 361950 h 527050"/>
                <a:gd name="connsiteX0" fmla="*/ 1130300 w 4127500"/>
                <a:gd name="connsiteY0" fmla="*/ 355600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247900 w 4127500"/>
                <a:gd name="connsiteY4" fmla="*/ 152400 h 527050"/>
                <a:gd name="connsiteX5" fmla="*/ 2571750 w 4127500"/>
                <a:gd name="connsiteY5" fmla="*/ 139700 h 527050"/>
                <a:gd name="connsiteX6" fmla="*/ 3073400 w 4127500"/>
                <a:gd name="connsiteY6" fmla="*/ 120650 h 527050"/>
                <a:gd name="connsiteX7" fmla="*/ 3314700 w 4127500"/>
                <a:gd name="connsiteY7" fmla="*/ 107950 h 527050"/>
                <a:gd name="connsiteX8" fmla="*/ 3683000 w 4127500"/>
                <a:gd name="connsiteY8" fmla="*/ 95250 h 527050"/>
                <a:gd name="connsiteX9" fmla="*/ 4127500 w 4127500"/>
                <a:gd name="connsiteY9" fmla="*/ 76200 h 527050"/>
                <a:gd name="connsiteX10" fmla="*/ 4127500 w 4127500"/>
                <a:gd name="connsiteY10" fmla="*/ 0 h 527050"/>
                <a:gd name="connsiteX11" fmla="*/ 6350 w 4127500"/>
                <a:gd name="connsiteY11" fmla="*/ 12700 h 527050"/>
                <a:gd name="connsiteX12" fmla="*/ 0 w 4127500"/>
                <a:gd name="connsiteY12" fmla="*/ 527050 h 527050"/>
                <a:gd name="connsiteX13" fmla="*/ 139700 w 4127500"/>
                <a:gd name="connsiteY13" fmla="*/ 527050 h 527050"/>
                <a:gd name="connsiteX14" fmla="*/ 425450 w 4127500"/>
                <a:gd name="connsiteY14" fmla="*/ 495300 h 527050"/>
                <a:gd name="connsiteX15" fmla="*/ 698500 w 4127500"/>
                <a:gd name="connsiteY15" fmla="*/ 457200 h 527050"/>
                <a:gd name="connsiteX16" fmla="*/ 1130300 w 4127500"/>
                <a:gd name="connsiteY16" fmla="*/ 361950 h 527050"/>
                <a:gd name="connsiteX0" fmla="*/ 1130300 w 4127500"/>
                <a:gd name="connsiteY0" fmla="*/ 355600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171700 w 4127500"/>
                <a:gd name="connsiteY4" fmla="*/ 171450 h 527050"/>
                <a:gd name="connsiteX5" fmla="*/ 2571750 w 4127500"/>
                <a:gd name="connsiteY5" fmla="*/ 139700 h 527050"/>
                <a:gd name="connsiteX6" fmla="*/ 3073400 w 4127500"/>
                <a:gd name="connsiteY6" fmla="*/ 120650 h 527050"/>
                <a:gd name="connsiteX7" fmla="*/ 3314700 w 4127500"/>
                <a:gd name="connsiteY7" fmla="*/ 107950 h 527050"/>
                <a:gd name="connsiteX8" fmla="*/ 3683000 w 4127500"/>
                <a:gd name="connsiteY8" fmla="*/ 95250 h 527050"/>
                <a:gd name="connsiteX9" fmla="*/ 4127500 w 4127500"/>
                <a:gd name="connsiteY9" fmla="*/ 76200 h 527050"/>
                <a:gd name="connsiteX10" fmla="*/ 4127500 w 4127500"/>
                <a:gd name="connsiteY10" fmla="*/ 0 h 527050"/>
                <a:gd name="connsiteX11" fmla="*/ 6350 w 4127500"/>
                <a:gd name="connsiteY11" fmla="*/ 12700 h 527050"/>
                <a:gd name="connsiteX12" fmla="*/ 0 w 4127500"/>
                <a:gd name="connsiteY12" fmla="*/ 527050 h 527050"/>
                <a:gd name="connsiteX13" fmla="*/ 139700 w 4127500"/>
                <a:gd name="connsiteY13" fmla="*/ 527050 h 527050"/>
                <a:gd name="connsiteX14" fmla="*/ 425450 w 4127500"/>
                <a:gd name="connsiteY14" fmla="*/ 495300 h 527050"/>
                <a:gd name="connsiteX15" fmla="*/ 698500 w 4127500"/>
                <a:gd name="connsiteY15" fmla="*/ 457200 h 527050"/>
                <a:gd name="connsiteX16" fmla="*/ 1130300 w 4127500"/>
                <a:gd name="connsiteY16" fmla="*/ 361950 h 527050"/>
                <a:gd name="connsiteX0" fmla="*/ 1130300 w 4127500"/>
                <a:gd name="connsiteY0" fmla="*/ 355600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171700 w 4127500"/>
                <a:gd name="connsiteY4" fmla="*/ 171450 h 527050"/>
                <a:gd name="connsiteX5" fmla="*/ 2571750 w 4127500"/>
                <a:gd name="connsiteY5" fmla="*/ 139700 h 527050"/>
                <a:gd name="connsiteX6" fmla="*/ 3073400 w 4127500"/>
                <a:gd name="connsiteY6" fmla="*/ 120650 h 527050"/>
                <a:gd name="connsiteX7" fmla="*/ 3314700 w 4127500"/>
                <a:gd name="connsiteY7" fmla="*/ 107950 h 527050"/>
                <a:gd name="connsiteX8" fmla="*/ 3683000 w 4127500"/>
                <a:gd name="connsiteY8" fmla="*/ 95250 h 527050"/>
                <a:gd name="connsiteX9" fmla="*/ 4127500 w 4127500"/>
                <a:gd name="connsiteY9" fmla="*/ 76200 h 527050"/>
                <a:gd name="connsiteX10" fmla="*/ 4127500 w 4127500"/>
                <a:gd name="connsiteY10" fmla="*/ 0 h 527050"/>
                <a:gd name="connsiteX11" fmla="*/ 6350 w 4127500"/>
                <a:gd name="connsiteY11" fmla="*/ 12700 h 527050"/>
                <a:gd name="connsiteX12" fmla="*/ 0 w 4127500"/>
                <a:gd name="connsiteY12" fmla="*/ 527050 h 527050"/>
                <a:gd name="connsiteX13" fmla="*/ 139700 w 4127500"/>
                <a:gd name="connsiteY13" fmla="*/ 527050 h 527050"/>
                <a:gd name="connsiteX14" fmla="*/ 425450 w 4127500"/>
                <a:gd name="connsiteY14" fmla="*/ 495300 h 527050"/>
                <a:gd name="connsiteX15" fmla="*/ 698500 w 4127500"/>
                <a:gd name="connsiteY15" fmla="*/ 457200 h 527050"/>
                <a:gd name="connsiteX16" fmla="*/ 1113367 w 4127500"/>
                <a:gd name="connsiteY16" fmla="*/ 374650 h 527050"/>
                <a:gd name="connsiteX0" fmla="*/ 1130300 w 4127500"/>
                <a:gd name="connsiteY0" fmla="*/ 355600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171700 w 4127500"/>
                <a:gd name="connsiteY4" fmla="*/ 171450 h 527050"/>
                <a:gd name="connsiteX5" fmla="*/ 2571750 w 4127500"/>
                <a:gd name="connsiteY5" fmla="*/ 139700 h 527050"/>
                <a:gd name="connsiteX6" fmla="*/ 3073400 w 4127500"/>
                <a:gd name="connsiteY6" fmla="*/ 120650 h 527050"/>
                <a:gd name="connsiteX7" fmla="*/ 3314700 w 4127500"/>
                <a:gd name="connsiteY7" fmla="*/ 107950 h 527050"/>
                <a:gd name="connsiteX8" fmla="*/ 3683000 w 4127500"/>
                <a:gd name="connsiteY8" fmla="*/ 95250 h 527050"/>
                <a:gd name="connsiteX9" fmla="*/ 4127500 w 4127500"/>
                <a:gd name="connsiteY9" fmla="*/ 76200 h 527050"/>
                <a:gd name="connsiteX10" fmla="*/ 4127500 w 4127500"/>
                <a:gd name="connsiteY10" fmla="*/ 0 h 527050"/>
                <a:gd name="connsiteX11" fmla="*/ 6350 w 4127500"/>
                <a:gd name="connsiteY11" fmla="*/ 12700 h 527050"/>
                <a:gd name="connsiteX12" fmla="*/ 0 w 4127500"/>
                <a:gd name="connsiteY12" fmla="*/ 527050 h 527050"/>
                <a:gd name="connsiteX13" fmla="*/ 139700 w 4127500"/>
                <a:gd name="connsiteY13" fmla="*/ 527050 h 527050"/>
                <a:gd name="connsiteX14" fmla="*/ 425450 w 4127500"/>
                <a:gd name="connsiteY14" fmla="*/ 495300 h 527050"/>
                <a:gd name="connsiteX15" fmla="*/ 698500 w 4127500"/>
                <a:gd name="connsiteY15" fmla="*/ 457200 h 527050"/>
                <a:gd name="connsiteX16" fmla="*/ 1082579 w 4127500"/>
                <a:gd name="connsiteY16" fmla="*/ 378498 h 527050"/>
                <a:gd name="connsiteX0" fmla="*/ 1095664 w 4127500"/>
                <a:gd name="connsiteY0" fmla="*/ 370994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171700 w 4127500"/>
                <a:gd name="connsiteY4" fmla="*/ 171450 h 527050"/>
                <a:gd name="connsiteX5" fmla="*/ 2571750 w 4127500"/>
                <a:gd name="connsiteY5" fmla="*/ 139700 h 527050"/>
                <a:gd name="connsiteX6" fmla="*/ 3073400 w 4127500"/>
                <a:gd name="connsiteY6" fmla="*/ 120650 h 527050"/>
                <a:gd name="connsiteX7" fmla="*/ 3314700 w 4127500"/>
                <a:gd name="connsiteY7" fmla="*/ 107950 h 527050"/>
                <a:gd name="connsiteX8" fmla="*/ 3683000 w 4127500"/>
                <a:gd name="connsiteY8" fmla="*/ 95250 h 527050"/>
                <a:gd name="connsiteX9" fmla="*/ 4127500 w 4127500"/>
                <a:gd name="connsiteY9" fmla="*/ 76200 h 527050"/>
                <a:gd name="connsiteX10" fmla="*/ 4127500 w 4127500"/>
                <a:gd name="connsiteY10" fmla="*/ 0 h 527050"/>
                <a:gd name="connsiteX11" fmla="*/ 6350 w 4127500"/>
                <a:gd name="connsiteY11" fmla="*/ 12700 h 527050"/>
                <a:gd name="connsiteX12" fmla="*/ 0 w 4127500"/>
                <a:gd name="connsiteY12" fmla="*/ 527050 h 527050"/>
                <a:gd name="connsiteX13" fmla="*/ 139700 w 4127500"/>
                <a:gd name="connsiteY13" fmla="*/ 527050 h 527050"/>
                <a:gd name="connsiteX14" fmla="*/ 425450 w 4127500"/>
                <a:gd name="connsiteY14" fmla="*/ 495300 h 527050"/>
                <a:gd name="connsiteX15" fmla="*/ 698500 w 4127500"/>
                <a:gd name="connsiteY15" fmla="*/ 457200 h 527050"/>
                <a:gd name="connsiteX16" fmla="*/ 1082579 w 4127500"/>
                <a:gd name="connsiteY16" fmla="*/ 378498 h 527050"/>
                <a:gd name="connsiteX0" fmla="*/ 1095664 w 4127500"/>
                <a:gd name="connsiteY0" fmla="*/ 370994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171700 w 4127500"/>
                <a:gd name="connsiteY4" fmla="*/ 171450 h 527050"/>
                <a:gd name="connsiteX5" fmla="*/ 2571750 w 4127500"/>
                <a:gd name="connsiteY5" fmla="*/ 139700 h 527050"/>
                <a:gd name="connsiteX6" fmla="*/ 3073400 w 4127500"/>
                <a:gd name="connsiteY6" fmla="*/ 120650 h 527050"/>
                <a:gd name="connsiteX7" fmla="*/ 3314700 w 4127500"/>
                <a:gd name="connsiteY7" fmla="*/ 107950 h 527050"/>
                <a:gd name="connsiteX8" fmla="*/ 3683000 w 4127500"/>
                <a:gd name="connsiteY8" fmla="*/ 95250 h 527050"/>
                <a:gd name="connsiteX9" fmla="*/ 4127500 w 4127500"/>
                <a:gd name="connsiteY9" fmla="*/ 76200 h 527050"/>
                <a:gd name="connsiteX10" fmla="*/ 4127500 w 4127500"/>
                <a:gd name="connsiteY10" fmla="*/ 0 h 527050"/>
                <a:gd name="connsiteX11" fmla="*/ 6350 w 4127500"/>
                <a:gd name="connsiteY11" fmla="*/ 12700 h 527050"/>
                <a:gd name="connsiteX12" fmla="*/ 0 w 4127500"/>
                <a:gd name="connsiteY12" fmla="*/ 527050 h 527050"/>
                <a:gd name="connsiteX13" fmla="*/ 139700 w 4127500"/>
                <a:gd name="connsiteY13" fmla="*/ 527050 h 527050"/>
                <a:gd name="connsiteX14" fmla="*/ 425450 w 4127500"/>
                <a:gd name="connsiteY14" fmla="*/ 495300 h 527050"/>
                <a:gd name="connsiteX15" fmla="*/ 698500 w 4127500"/>
                <a:gd name="connsiteY15" fmla="*/ 457200 h 527050"/>
                <a:gd name="connsiteX16" fmla="*/ 1097973 w 4127500"/>
                <a:gd name="connsiteY16" fmla="*/ 374649 h 527050"/>
                <a:gd name="connsiteX0" fmla="*/ 1095664 w 4127500"/>
                <a:gd name="connsiteY0" fmla="*/ 370994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171700 w 4127500"/>
                <a:gd name="connsiteY4" fmla="*/ 171450 h 527050"/>
                <a:gd name="connsiteX5" fmla="*/ 2571750 w 4127500"/>
                <a:gd name="connsiteY5" fmla="*/ 139700 h 527050"/>
                <a:gd name="connsiteX6" fmla="*/ 3073400 w 4127500"/>
                <a:gd name="connsiteY6" fmla="*/ 120650 h 527050"/>
                <a:gd name="connsiteX7" fmla="*/ 3314700 w 4127500"/>
                <a:gd name="connsiteY7" fmla="*/ 107950 h 527050"/>
                <a:gd name="connsiteX8" fmla="*/ 4127500 w 4127500"/>
                <a:gd name="connsiteY8" fmla="*/ 76200 h 527050"/>
                <a:gd name="connsiteX9" fmla="*/ 4127500 w 4127500"/>
                <a:gd name="connsiteY9" fmla="*/ 0 h 527050"/>
                <a:gd name="connsiteX10" fmla="*/ 6350 w 4127500"/>
                <a:gd name="connsiteY10" fmla="*/ 12700 h 527050"/>
                <a:gd name="connsiteX11" fmla="*/ 0 w 4127500"/>
                <a:gd name="connsiteY11" fmla="*/ 527050 h 527050"/>
                <a:gd name="connsiteX12" fmla="*/ 139700 w 4127500"/>
                <a:gd name="connsiteY12" fmla="*/ 527050 h 527050"/>
                <a:gd name="connsiteX13" fmla="*/ 425450 w 4127500"/>
                <a:gd name="connsiteY13" fmla="*/ 495300 h 527050"/>
                <a:gd name="connsiteX14" fmla="*/ 698500 w 4127500"/>
                <a:gd name="connsiteY14" fmla="*/ 457200 h 527050"/>
                <a:gd name="connsiteX15" fmla="*/ 1097973 w 4127500"/>
                <a:gd name="connsiteY15" fmla="*/ 374649 h 527050"/>
                <a:gd name="connsiteX0" fmla="*/ 1095664 w 4127500"/>
                <a:gd name="connsiteY0" fmla="*/ 370994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171700 w 4127500"/>
                <a:gd name="connsiteY4" fmla="*/ 171450 h 527050"/>
                <a:gd name="connsiteX5" fmla="*/ 2571750 w 4127500"/>
                <a:gd name="connsiteY5" fmla="*/ 139700 h 527050"/>
                <a:gd name="connsiteX6" fmla="*/ 3073400 w 4127500"/>
                <a:gd name="connsiteY6" fmla="*/ 120650 h 527050"/>
                <a:gd name="connsiteX7" fmla="*/ 4127500 w 4127500"/>
                <a:gd name="connsiteY7" fmla="*/ 76200 h 527050"/>
                <a:gd name="connsiteX8" fmla="*/ 4127500 w 4127500"/>
                <a:gd name="connsiteY8" fmla="*/ 0 h 527050"/>
                <a:gd name="connsiteX9" fmla="*/ 6350 w 4127500"/>
                <a:gd name="connsiteY9" fmla="*/ 12700 h 527050"/>
                <a:gd name="connsiteX10" fmla="*/ 0 w 4127500"/>
                <a:gd name="connsiteY10" fmla="*/ 527050 h 527050"/>
                <a:gd name="connsiteX11" fmla="*/ 139700 w 4127500"/>
                <a:gd name="connsiteY11" fmla="*/ 527050 h 527050"/>
                <a:gd name="connsiteX12" fmla="*/ 425450 w 4127500"/>
                <a:gd name="connsiteY12" fmla="*/ 495300 h 527050"/>
                <a:gd name="connsiteX13" fmla="*/ 698500 w 4127500"/>
                <a:gd name="connsiteY13" fmla="*/ 457200 h 527050"/>
                <a:gd name="connsiteX14" fmla="*/ 1097973 w 4127500"/>
                <a:gd name="connsiteY14" fmla="*/ 374649 h 527050"/>
                <a:gd name="connsiteX0" fmla="*/ 1095664 w 4127500"/>
                <a:gd name="connsiteY0" fmla="*/ 370994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171700 w 4127500"/>
                <a:gd name="connsiteY4" fmla="*/ 171450 h 527050"/>
                <a:gd name="connsiteX5" fmla="*/ 2571750 w 4127500"/>
                <a:gd name="connsiteY5" fmla="*/ 139700 h 527050"/>
                <a:gd name="connsiteX6" fmla="*/ 4127500 w 4127500"/>
                <a:gd name="connsiteY6" fmla="*/ 76200 h 527050"/>
                <a:gd name="connsiteX7" fmla="*/ 4127500 w 4127500"/>
                <a:gd name="connsiteY7" fmla="*/ 0 h 527050"/>
                <a:gd name="connsiteX8" fmla="*/ 6350 w 4127500"/>
                <a:gd name="connsiteY8" fmla="*/ 12700 h 527050"/>
                <a:gd name="connsiteX9" fmla="*/ 0 w 4127500"/>
                <a:gd name="connsiteY9" fmla="*/ 527050 h 527050"/>
                <a:gd name="connsiteX10" fmla="*/ 139700 w 4127500"/>
                <a:gd name="connsiteY10" fmla="*/ 527050 h 527050"/>
                <a:gd name="connsiteX11" fmla="*/ 425450 w 4127500"/>
                <a:gd name="connsiteY11" fmla="*/ 495300 h 527050"/>
                <a:gd name="connsiteX12" fmla="*/ 698500 w 4127500"/>
                <a:gd name="connsiteY12" fmla="*/ 457200 h 527050"/>
                <a:gd name="connsiteX13" fmla="*/ 1097973 w 4127500"/>
                <a:gd name="connsiteY13" fmla="*/ 374649 h 527050"/>
                <a:gd name="connsiteX0" fmla="*/ 1095664 w 4127500"/>
                <a:gd name="connsiteY0" fmla="*/ 370994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2171700 w 4127500"/>
                <a:gd name="connsiteY4" fmla="*/ 171450 h 527050"/>
                <a:gd name="connsiteX5" fmla="*/ 4127500 w 4127500"/>
                <a:gd name="connsiteY5" fmla="*/ 76200 h 527050"/>
                <a:gd name="connsiteX6" fmla="*/ 4127500 w 4127500"/>
                <a:gd name="connsiteY6" fmla="*/ 0 h 527050"/>
                <a:gd name="connsiteX7" fmla="*/ 6350 w 4127500"/>
                <a:gd name="connsiteY7" fmla="*/ 12700 h 527050"/>
                <a:gd name="connsiteX8" fmla="*/ 0 w 4127500"/>
                <a:gd name="connsiteY8" fmla="*/ 527050 h 527050"/>
                <a:gd name="connsiteX9" fmla="*/ 139700 w 4127500"/>
                <a:gd name="connsiteY9" fmla="*/ 527050 h 527050"/>
                <a:gd name="connsiteX10" fmla="*/ 425450 w 4127500"/>
                <a:gd name="connsiteY10" fmla="*/ 495300 h 527050"/>
                <a:gd name="connsiteX11" fmla="*/ 698500 w 4127500"/>
                <a:gd name="connsiteY11" fmla="*/ 457200 h 527050"/>
                <a:gd name="connsiteX12" fmla="*/ 1097973 w 4127500"/>
                <a:gd name="connsiteY12" fmla="*/ 374649 h 527050"/>
                <a:gd name="connsiteX0" fmla="*/ 1095664 w 4127500"/>
                <a:gd name="connsiteY0" fmla="*/ 370994 h 527050"/>
                <a:gd name="connsiteX1" fmla="*/ 1346200 w 4127500"/>
                <a:gd name="connsiteY1" fmla="*/ 311150 h 527050"/>
                <a:gd name="connsiteX2" fmla="*/ 1619250 w 4127500"/>
                <a:gd name="connsiteY2" fmla="*/ 254000 h 527050"/>
                <a:gd name="connsiteX3" fmla="*/ 1936750 w 4127500"/>
                <a:gd name="connsiteY3" fmla="*/ 203200 h 527050"/>
                <a:gd name="connsiteX4" fmla="*/ 4127500 w 4127500"/>
                <a:gd name="connsiteY4" fmla="*/ 76200 h 527050"/>
                <a:gd name="connsiteX5" fmla="*/ 4127500 w 4127500"/>
                <a:gd name="connsiteY5" fmla="*/ 0 h 527050"/>
                <a:gd name="connsiteX6" fmla="*/ 6350 w 4127500"/>
                <a:gd name="connsiteY6" fmla="*/ 12700 h 527050"/>
                <a:gd name="connsiteX7" fmla="*/ 0 w 4127500"/>
                <a:gd name="connsiteY7" fmla="*/ 527050 h 527050"/>
                <a:gd name="connsiteX8" fmla="*/ 139700 w 4127500"/>
                <a:gd name="connsiteY8" fmla="*/ 527050 h 527050"/>
                <a:gd name="connsiteX9" fmla="*/ 425450 w 4127500"/>
                <a:gd name="connsiteY9" fmla="*/ 495300 h 527050"/>
                <a:gd name="connsiteX10" fmla="*/ 698500 w 4127500"/>
                <a:gd name="connsiteY10" fmla="*/ 457200 h 527050"/>
                <a:gd name="connsiteX11" fmla="*/ 1097973 w 4127500"/>
                <a:gd name="connsiteY11" fmla="*/ 374649 h 527050"/>
                <a:gd name="connsiteX0" fmla="*/ 1095664 w 4127500"/>
                <a:gd name="connsiteY0" fmla="*/ 370994 h 527050"/>
                <a:gd name="connsiteX1" fmla="*/ 1346200 w 4127500"/>
                <a:gd name="connsiteY1" fmla="*/ 311150 h 527050"/>
                <a:gd name="connsiteX2" fmla="*/ 1619250 w 4127500"/>
                <a:gd name="connsiteY2" fmla="*/ 254000 h 527050"/>
                <a:gd name="connsiteX3" fmla="*/ 4127500 w 4127500"/>
                <a:gd name="connsiteY3" fmla="*/ 76200 h 527050"/>
                <a:gd name="connsiteX4" fmla="*/ 4127500 w 4127500"/>
                <a:gd name="connsiteY4" fmla="*/ 0 h 527050"/>
                <a:gd name="connsiteX5" fmla="*/ 6350 w 4127500"/>
                <a:gd name="connsiteY5" fmla="*/ 12700 h 527050"/>
                <a:gd name="connsiteX6" fmla="*/ 0 w 4127500"/>
                <a:gd name="connsiteY6" fmla="*/ 527050 h 527050"/>
                <a:gd name="connsiteX7" fmla="*/ 139700 w 4127500"/>
                <a:gd name="connsiteY7" fmla="*/ 527050 h 527050"/>
                <a:gd name="connsiteX8" fmla="*/ 425450 w 4127500"/>
                <a:gd name="connsiteY8" fmla="*/ 495300 h 527050"/>
                <a:gd name="connsiteX9" fmla="*/ 698500 w 4127500"/>
                <a:gd name="connsiteY9" fmla="*/ 457200 h 527050"/>
                <a:gd name="connsiteX10" fmla="*/ 1097973 w 4127500"/>
                <a:gd name="connsiteY10" fmla="*/ 374649 h 527050"/>
                <a:gd name="connsiteX0" fmla="*/ 1095664 w 4127500"/>
                <a:gd name="connsiteY0" fmla="*/ 370994 h 527050"/>
                <a:gd name="connsiteX1" fmla="*/ 1346200 w 4127500"/>
                <a:gd name="connsiteY1" fmla="*/ 311150 h 527050"/>
                <a:gd name="connsiteX2" fmla="*/ 4127500 w 4127500"/>
                <a:gd name="connsiteY2" fmla="*/ 76200 h 527050"/>
                <a:gd name="connsiteX3" fmla="*/ 4127500 w 4127500"/>
                <a:gd name="connsiteY3" fmla="*/ 0 h 527050"/>
                <a:gd name="connsiteX4" fmla="*/ 6350 w 4127500"/>
                <a:gd name="connsiteY4" fmla="*/ 12700 h 527050"/>
                <a:gd name="connsiteX5" fmla="*/ 0 w 4127500"/>
                <a:gd name="connsiteY5" fmla="*/ 527050 h 527050"/>
                <a:gd name="connsiteX6" fmla="*/ 139700 w 4127500"/>
                <a:gd name="connsiteY6" fmla="*/ 527050 h 527050"/>
                <a:gd name="connsiteX7" fmla="*/ 425450 w 4127500"/>
                <a:gd name="connsiteY7" fmla="*/ 495300 h 527050"/>
                <a:gd name="connsiteX8" fmla="*/ 698500 w 4127500"/>
                <a:gd name="connsiteY8" fmla="*/ 457200 h 527050"/>
                <a:gd name="connsiteX9" fmla="*/ 1097973 w 4127500"/>
                <a:gd name="connsiteY9" fmla="*/ 374649 h 527050"/>
                <a:gd name="connsiteX0" fmla="*/ 1095664 w 4127500"/>
                <a:gd name="connsiteY0" fmla="*/ 370994 h 527050"/>
                <a:gd name="connsiteX1" fmla="*/ 4127500 w 4127500"/>
                <a:gd name="connsiteY1" fmla="*/ 76200 h 527050"/>
                <a:gd name="connsiteX2" fmla="*/ 4127500 w 4127500"/>
                <a:gd name="connsiteY2" fmla="*/ 0 h 527050"/>
                <a:gd name="connsiteX3" fmla="*/ 6350 w 4127500"/>
                <a:gd name="connsiteY3" fmla="*/ 12700 h 527050"/>
                <a:gd name="connsiteX4" fmla="*/ 0 w 4127500"/>
                <a:gd name="connsiteY4" fmla="*/ 527050 h 527050"/>
                <a:gd name="connsiteX5" fmla="*/ 139700 w 4127500"/>
                <a:gd name="connsiteY5" fmla="*/ 527050 h 527050"/>
                <a:gd name="connsiteX6" fmla="*/ 425450 w 4127500"/>
                <a:gd name="connsiteY6" fmla="*/ 495300 h 527050"/>
                <a:gd name="connsiteX7" fmla="*/ 698500 w 4127500"/>
                <a:gd name="connsiteY7" fmla="*/ 457200 h 527050"/>
                <a:gd name="connsiteX8" fmla="*/ 1097973 w 4127500"/>
                <a:gd name="connsiteY8" fmla="*/ 374649 h 527050"/>
                <a:gd name="connsiteX0" fmla="*/ 1095664 w 4127500"/>
                <a:gd name="connsiteY0" fmla="*/ 370994 h 527050"/>
                <a:gd name="connsiteX1" fmla="*/ 4127500 w 4127500"/>
                <a:gd name="connsiteY1" fmla="*/ 76200 h 527050"/>
                <a:gd name="connsiteX2" fmla="*/ 4127500 w 4127500"/>
                <a:gd name="connsiteY2" fmla="*/ 0 h 527050"/>
                <a:gd name="connsiteX3" fmla="*/ 6350 w 4127500"/>
                <a:gd name="connsiteY3" fmla="*/ 12700 h 527050"/>
                <a:gd name="connsiteX4" fmla="*/ 0 w 4127500"/>
                <a:gd name="connsiteY4" fmla="*/ 527050 h 527050"/>
                <a:gd name="connsiteX5" fmla="*/ 139700 w 4127500"/>
                <a:gd name="connsiteY5" fmla="*/ 527050 h 527050"/>
                <a:gd name="connsiteX6" fmla="*/ 425450 w 4127500"/>
                <a:gd name="connsiteY6" fmla="*/ 495300 h 527050"/>
                <a:gd name="connsiteX7" fmla="*/ 698500 w 4127500"/>
                <a:gd name="connsiteY7" fmla="*/ 457200 h 527050"/>
                <a:gd name="connsiteX0" fmla="*/ 4085937 w 4127500"/>
                <a:gd name="connsiteY0" fmla="*/ 86206 h 527050"/>
                <a:gd name="connsiteX1" fmla="*/ 4127500 w 4127500"/>
                <a:gd name="connsiteY1" fmla="*/ 76200 h 527050"/>
                <a:gd name="connsiteX2" fmla="*/ 4127500 w 4127500"/>
                <a:gd name="connsiteY2" fmla="*/ 0 h 527050"/>
                <a:gd name="connsiteX3" fmla="*/ 6350 w 4127500"/>
                <a:gd name="connsiteY3" fmla="*/ 12700 h 527050"/>
                <a:gd name="connsiteX4" fmla="*/ 0 w 4127500"/>
                <a:gd name="connsiteY4" fmla="*/ 527050 h 527050"/>
                <a:gd name="connsiteX5" fmla="*/ 139700 w 4127500"/>
                <a:gd name="connsiteY5" fmla="*/ 527050 h 527050"/>
                <a:gd name="connsiteX6" fmla="*/ 425450 w 4127500"/>
                <a:gd name="connsiteY6" fmla="*/ 495300 h 527050"/>
                <a:gd name="connsiteX7" fmla="*/ 698500 w 4127500"/>
                <a:gd name="connsiteY7" fmla="*/ 457200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698500 w 4127500"/>
                <a:gd name="connsiteY6" fmla="*/ 457200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4123651 w 4127500"/>
                <a:gd name="connsiteY6"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4123651 w 4127500"/>
                <a:gd name="connsiteY6"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3304309 w 4127500"/>
                <a:gd name="connsiteY6" fmla="*/ 157403 h 527050"/>
                <a:gd name="connsiteX7" fmla="*/ 4123651 w 4127500"/>
                <a:gd name="connsiteY7"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3304309 w 4127500"/>
                <a:gd name="connsiteY6" fmla="*/ 157403 h 527050"/>
                <a:gd name="connsiteX7" fmla="*/ 4123651 w 4127500"/>
                <a:gd name="connsiteY7"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3304309 w 4127500"/>
                <a:gd name="connsiteY6" fmla="*/ 157403 h 527050"/>
                <a:gd name="connsiteX7" fmla="*/ 4123651 w 4127500"/>
                <a:gd name="connsiteY7"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3304309 w 4127500"/>
                <a:gd name="connsiteY6" fmla="*/ 157403 h 527050"/>
                <a:gd name="connsiteX7" fmla="*/ 4123651 w 4127500"/>
                <a:gd name="connsiteY7"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2011218 w 4127500"/>
                <a:gd name="connsiteY6" fmla="*/ 303645 h 527050"/>
                <a:gd name="connsiteX7" fmla="*/ 3304309 w 4127500"/>
                <a:gd name="connsiteY7" fmla="*/ 157403 h 527050"/>
                <a:gd name="connsiteX8" fmla="*/ 4123651 w 4127500"/>
                <a:gd name="connsiteY8"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1938097 w 4127500"/>
                <a:gd name="connsiteY6" fmla="*/ 303645 h 527050"/>
                <a:gd name="connsiteX7" fmla="*/ 3304309 w 4127500"/>
                <a:gd name="connsiteY7" fmla="*/ 157403 h 527050"/>
                <a:gd name="connsiteX8" fmla="*/ 4123651 w 4127500"/>
                <a:gd name="connsiteY8"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1888067 w 4127500"/>
                <a:gd name="connsiteY6" fmla="*/ 218979 h 527050"/>
                <a:gd name="connsiteX7" fmla="*/ 3304309 w 4127500"/>
                <a:gd name="connsiteY7" fmla="*/ 157403 h 527050"/>
                <a:gd name="connsiteX8" fmla="*/ 4123651 w 4127500"/>
                <a:gd name="connsiteY8"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1888067 w 4127500"/>
                <a:gd name="connsiteY6" fmla="*/ 218979 h 527050"/>
                <a:gd name="connsiteX7" fmla="*/ 3304309 w 4127500"/>
                <a:gd name="connsiteY7" fmla="*/ 157403 h 527050"/>
                <a:gd name="connsiteX8" fmla="*/ 4123651 w 4127500"/>
                <a:gd name="connsiteY8"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1888067 w 4127500"/>
                <a:gd name="connsiteY6" fmla="*/ 218979 h 527050"/>
                <a:gd name="connsiteX7" fmla="*/ 3315854 w 4127500"/>
                <a:gd name="connsiteY7" fmla="*/ 130464 h 527050"/>
                <a:gd name="connsiteX8" fmla="*/ 4123651 w 4127500"/>
                <a:gd name="connsiteY8"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1888067 w 4127500"/>
                <a:gd name="connsiteY6" fmla="*/ 218979 h 527050"/>
                <a:gd name="connsiteX7" fmla="*/ 3315854 w 4127500"/>
                <a:gd name="connsiteY7" fmla="*/ 130464 h 527050"/>
                <a:gd name="connsiteX8" fmla="*/ 4123651 w 4127500"/>
                <a:gd name="connsiteY8"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1888067 w 4127500"/>
                <a:gd name="connsiteY6" fmla="*/ 218979 h 527050"/>
                <a:gd name="connsiteX7" fmla="*/ 3315854 w 4127500"/>
                <a:gd name="connsiteY7" fmla="*/ 130464 h 527050"/>
                <a:gd name="connsiteX8" fmla="*/ 4123651 w 4127500"/>
                <a:gd name="connsiteY8"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1888067 w 4127500"/>
                <a:gd name="connsiteY6" fmla="*/ 218979 h 527050"/>
                <a:gd name="connsiteX7" fmla="*/ 2322945 w 4127500"/>
                <a:gd name="connsiteY7" fmla="*/ 184342 h 527050"/>
                <a:gd name="connsiteX8" fmla="*/ 3315854 w 4127500"/>
                <a:gd name="connsiteY8" fmla="*/ 130464 h 527050"/>
                <a:gd name="connsiteX9" fmla="*/ 4123651 w 4127500"/>
                <a:gd name="connsiteY9"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1888067 w 4127500"/>
                <a:gd name="connsiteY6" fmla="*/ 218979 h 527050"/>
                <a:gd name="connsiteX7" fmla="*/ 2353733 w 4127500"/>
                <a:gd name="connsiteY7" fmla="*/ 168948 h 527050"/>
                <a:gd name="connsiteX8" fmla="*/ 3315854 w 4127500"/>
                <a:gd name="connsiteY8" fmla="*/ 130464 h 527050"/>
                <a:gd name="connsiteX9" fmla="*/ 4123651 w 4127500"/>
                <a:gd name="connsiteY9"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1757218 w 4127500"/>
                <a:gd name="connsiteY6" fmla="*/ 234373 h 527050"/>
                <a:gd name="connsiteX7" fmla="*/ 2353733 w 4127500"/>
                <a:gd name="connsiteY7" fmla="*/ 168948 h 527050"/>
                <a:gd name="connsiteX8" fmla="*/ 3315854 w 4127500"/>
                <a:gd name="connsiteY8" fmla="*/ 130464 h 527050"/>
                <a:gd name="connsiteX9" fmla="*/ 4123651 w 4127500"/>
                <a:gd name="connsiteY9"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1757218 w 4127500"/>
                <a:gd name="connsiteY6" fmla="*/ 234373 h 527050"/>
                <a:gd name="connsiteX7" fmla="*/ 2353733 w 4127500"/>
                <a:gd name="connsiteY7" fmla="*/ 168948 h 527050"/>
                <a:gd name="connsiteX8" fmla="*/ 3315854 w 4127500"/>
                <a:gd name="connsiteY8" fmla="*/ 130464 h 527050"/>
                <a:gd name="connsiteX9" fmla="*/ 4123651 w 4127500"/>
                <a:gd name="connsiteY9"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25450 w 4127500"/>
                <a:gd name="connsiteY5" fmla="*/ 495300 h 527050"/>
                <a:gd name="connsiteX6" fmla="*/ 1757218 w 4127500"/>
                <a:gd name="connsiteY6" fmla="*/ 234373 h 527050"/>
                <a:gd name="connsiteX7" fmla="*/ 2353733 w 4127500"/>
                <a:gd name="connsiteY7" fmla="*/ 168948 h 527050"/>
                <a:gd name="connsiteX8" fmla="*/ 3315854 w 4127500"/>
                <a:gd name="connsiteY8" fmla="*/ 130464 h 527050"/>
                <a:gd name="connsiteX9" fmla="*/ 4123651 w 4127500"/>
                <a:gd name="connsiteY9"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67784 w 4127500"/>
                <a:gd name="connsiteY5" fmla="*/ 495300 h 527050"/>
                <a:gd name="connsiteX6" fmla="*/ 1757218 w 4127500"/>
                <a:gd name="connsiteY6" fmla="*/ 234373 h 527050"/>
                <a:gd name="connsiteX7" fmla="*/ 2353733 w 4127500"/>
                <a:gd name="connsiteY7" fmla="*/ 168948 h 527050"/>
                <a:gd name="connsiteX8" fmla="*/ 3315854 w 4127500"/>
                <a:gd name="connsiteY8" fmla="*/ 130464 h 527050"/>
                <a:gd name="connsiteX9" fmla="*/ 4123651 w 4127500"/>
                <a:gd name="connsiteY9"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67784 w 4127500"/>
                <a:gd name="connsiteY5" fmla="*/ 495300 h 527050"/>
                <a:gd name="connsiteX6" fmla="*/ 1757218 w 4127500"/>
                <a:gd name="connsiteY6" fmla="*/ 234373 h 527050"/>
                <a:gd name="connsiteX7" fmla="*/ 2353733 w 4127500"/>
                <a:gd name="connsiteY7" fmla="*/ 168948 h 527050"/>
                <a:gd name="connsiteX8" fmla="*/ 3315854 w 4127500"/>
                <a:gd name="connsiteY8" fmla="*/ 130464 h 527050"/>
                <a:gd name="connsiteX9" fmla="*/ 4123651 w 4127500"/>
                <a:gd name="connsiteY9"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67784 w 4127500"/>
                <a:gd name="connsiteY5" fmla="*/ 495300 h 527050"/>
                <a:gd name="connsiteX6" fmla="*/ 1803399 w 4127500"/>
                <a:gd name="connsiteY6" fmla="*/ 215130 h 527050"/>
                <a:gd name="connsiteX7" fmla="*/ 2353733 w 4127500"/>
                <a:gd name="connsiteY7" fmla="*/ 168948 h 527050"/>
                <a:gd name="connsiteX8" fmla="*/ 3315854 w 4127500"/>
                <a:gd name="connsiteY8" fmla="*/ 130464 h 527050"/>
                <a:gd name="connsiteX9" fmla="*/ 4123651 w 4127500"/>
                <a:gd name="connsiteY9"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67784 w 4127500"/>
                <a:gd name="connsiteY5" fmla="*/ 495300 h 527050"/>
                <a:gd name="connsiteX6" fmla="*/ 1803399 w 4127500"/>
                <a:gd name="connsiteY6" fmla="*/ 215130 h 527050"/>
                <a:gd name="connsiteX7" fmla="*/ 2353733 w 4127500"/>
                <a:gd name="connsiteY7" fmla="*/ 168948 h 527050"/>
                <a:gd name="connsiteX8" fmla="*/ 3315854 w 4127500"/>
                <a:gd name="connsiteY8" fmla="*/ 130464 h 527050"/>
                <a:gd name="connsiteX9" fmla="*/ 4123651 w 4127500"/>
                <a:gd name="connsiteY9"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67784 w 4127500"/>
                <a:gd name="connsiteY5" fmla="*/ 495300 h 527050"/>
                <a:gd name="connsiteX6" fmla="*/ 1803399 w 4127500"/>
                <a:gd name="connsiteY6" fmla="*/ 215130 h 527050"/>
                <a:gd name="connsiteX7" fmla="*/ 2353733 w 4127500"/>
                <a:gd name="connsiteY7" fmla="*/ 168948 h 527050"/>
                <a:gd name="connsiteX8" fmla="*/ 3315854 w 4127500"/>
                <a:gd name="connsiteY8" fmla="*/ 130464 h 527050"/>
                <a:gd name="connsiteX9" fmla="*/ 4123651 w 4127500"/>
                <a:gd name="connsiteY9" fmla="*/ 80049 h 527050"/>
                <a:gd name="connsiteX0" fmla="*/ 4127500 w 4127500"/>
                <a:gd name="connsiteY0" fmla="*/ 76200 h 527050"/>
                <a:gd name="connsiteX1" fmla="*/ 4127500 w 4127500"/>
                <a:gd name="connsiteY1" fmla="*/ 0 h 527050"/>
                <a:gd name="connsiteX2" fmla="*/ 6350 w 4127500"/>
                <a:gd name="connsiteY2" fmla="*/ 12700 h 527050"/>
                <a:gd name="connsiteX3" fmla="*/ 0 w 4127500"/>
                <a:gd name="connsiteY3" fmla="*/ 527050 h 527050"/>
                <a:gd name="connsiteX4" fmla="*/ 139700 w 4127500"/>
                <a:gd name="connsiteY4" fmla="*/ 527050 h 527050"/>
                <a:gd name="connsiteX5" fmla="*/ 467784 w 4127500"/>
                <a:gd name="connsiteY5" fmla="*/ 495300 h 527050"/>
                <a:gd name="connsiteX6" fmla="*/ 1803399 w 4127500"/>
                <a:gd name="connsiteY6" fmla="*/ 215130 h 527050"/>
                <a:gd name="connsiteX7" fmla="*/ 2353733 w 4127500"/>
                <a:gd name="connsiteY7" fmla="*/ 168948 h 527050"/>
                <a:gd name="connsiteX8" fmla="*/ 3315854 w 4127500"/>
                <a:gd name="connsiteY8" fmla="*/ 130464 h 527050"/>
                <a:gd name="connsiteX9" fmla="*/ 4123651 w 4127500"/>
                <a:gd name="connsiteY9" fmla="*/ 80049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27500" h="527050">
                  <a:moveTo>
                    <a:pt x="4127500" y="76200"/>
                  </a:moveTo>
                  <a:lnTo>
                    <a:pt x="4127500" y="0"/>
                  </a:lnTo>
                  <a:lnTo>
                    <a:pt x="6350" y="12700"/>
                  </a:lnTo>
                  <a:cubicBezTo>
                    <a:pt x="4233" y="184150"/>
                    <a:pt x="2117" y="355600"/>
                    <a:pt x="0" y="527050"/>
                  </a:cubicBezTo>
                  <a:lnTo>
                    <a:pt x="139700" y="527050"/>
                  </a:lnTo>
                  <a:cubicBezTo>
                    <a:pt x="249061" y="516467"/>
                    <a:pt x="299157" y="518583"/>
                    <a:pt x="467784" y="495300"/>
                  </a:cubicBezTo>
                  <a:cubicBezTo>
                    <a:pt x="785989" y="452710"/>
                    <a:pt x="1358194" y="308520"/>
                    <a:pt x="1803399" y="215130"/>
                  </a:cubicBezTo>
                  <a:cubicBezTo>
                    <a:pt x="1973405" y="190244"/>
                    <a:pt x="2115769" y="183700"/>
                    <a:pt x="2353733" y="168948"/>
                  </a:cubicBezTo>
                  <a:lnTo>
                    <a:pt x="3315854" y="130464"/>
                  </a:lnTo>
                  <a:lnTo>
                    <a:pt x="4123651" y="80049"/>
                  </a:lnTo>
                </a:path>
              </a:pathLst>
            </a:custGeom>
            <a:solidFill>
              <a:schemeClr val="accent2">
                <a:lumMod val="60000"/>
                <a:lumOff val="40000"/>
              </a:schemeClr>
            </a:solidFill>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Rectangle 22"/>
            <p:cNvSpPr/>
            <p:nvPr/>
          </p:nvSpPr>
          <p:spPr>
            <a:xfrm>
              <a:off x="4546600" y="4135238"/>
              <a:ext cx="532122" cy="172355"/>
            </a:xfrm>
            <a:prstGeom prst="rect">
              <a:avLst/>
            </a:prstGeom>
            <a:noFill/>
          </p:spPr>
          <p:txBody>
            <a:bodyPr wrap="none" lIns="0" tIns="0" rIns="0" bIns="18288">
              <a:spAutoFit/>
            </a:bodyPr>
            <a:lstStyle/>
            <a:p>
              <a:r>
                <a:rPr lang="en-US" sz="1000">
                  <a:latin typeface="Arial"/>
                  <a:cs typeface="Arial"/>
                </a:rPr>
                <a:t> Tyee Fm </a:t>
              </a:r>
            </a:p>
          </p:txBody>
        </p:sp>
        <p:sp>
          <p:nvSpPr>
            <p:cNvPr id="24" name="Rectangle 23"/>
            <p:cNvSpPr/>
            <p:nvPr/>
          </p:nvSpPr>
          <p:spPr>
            <a:xfrm rot="20869028">
              <a:off x="5049655" y="4245270"/>
              <a:ext cx="1064394" cy="141577"/>
            </a:xfrm>
            <a:prstGeom prst="rect">
              <a:avLst/>
            </a:prstGeom>
            <a:noFill/>
          </p:spPr>
          <p:txBody>
            <a:bodyPr wrap="none" lIns="0" tIns="0" rIns="0" bIns="18288">
              <a:spAutoFit/>
            </a:bodyPr>
            <a:lstStyle/>
            <a:p>
              <a:r>
                <a:rPr lang="en-US" sz="800">
                  <a:solidFill>
                    <a:srgbClr val="660066"/>
                  </a:solidFill>
                  <a:latin typeface="Arial"/>
                  <a:cs typeface="Arial"/>
                </a:rPr>
                <a:t>overlap (base = 49 Ma)</a:t>
              </a:r>
            </a:p>
          </p:txBody>
        </p:sp>
      </p:grpSp>
      <p:sp>
        <p:nvSpPr>
          <p:cNvPr id="7" name="Freeform 6"/>
          <p:cNvSpPr/>
          <p:nvPr/>
        </p:nvSpPr>
        <p:spPr>
          <a:xfrm>
            <a:off x="5490633" y="838200"/>
            <a:ext cx="1566334" cy="2844800"/>
          </a:xfrm>
          <a:custGeom>
            <a:avLst/>
            <a:gdLst>
              <a:gd name="connsiteX0" fmla="*/ 0 w 1566334"/>
              <a:gd name="connsiteY0" fmla="*/ 2844800 h 2844800"/>
              <a:gd name="connsiteX1" fmla="*/ 42334 w 1566334"/>
              <a:gd name="connsiteY1" fmla="*/ 2679700 h 2844800"/>
              <a:gd name="connsiteX2" fmla="*/ 131234 w 1566334"/>
              <a:gd name="connsiteY2" fmla="*/ 2531533 h 2844800"/>
              <a:gd name="connsiteX3" fmla="*/ 224367 w 1566334"/>
              <a:gd name="connsiteY3" fmla="*/ 2374900 h 2844800"/>
              <a:gd name="connsiteX4" fmla="*/ 275167 w 1566334"/>
              <a:gd name="connsiteY4" fmla="*/ 2281767 h 2844800"/>
              <a:gd name="connsiteX5" fmla="*/ 334434 w 1566334"/>
              <a:gd name="connsiteY5" fmla="*/ 2239433 h 2844800"/>
              <a:gd name="connsiteX6" fmla="*/ 414867 w 1566334"/>
              <a:gd name="connsiteY6" fmla="*/ 2235200 h 2844800"/>
              <a:gd name="connsiteX7" fmla="*/ 452967 w 1566334"/>
              <a:gd name="connsiteY7" fmla="*/ 2209800 h 2844800"/>
              <a:gd name="connsiteX8" fmla="*/ 444500 w 1566334"/>
              <a:gd name="connsiteY8" fmla="*/ 2146300 h 2844800"/>
              <a:gd name="connsiteX9" fmla="*/ 474134 w 1566334"/>
              <a:gd name="connsiteY9" fmla="*/ 2061633 h 2844800"/>
              <a:gd name="connsiteX10" fmla="*/ 529167 w 1566334"/>
              <a:gd name="connsiteY10" fmla="*/ 2019300 h 2844800"/>
              <a:gd name="connsiteX11" fmla="*/ 635000 w 1566334"/>
              <a:gd name="connsiteY11" fmla="*/ 1964267 h 2844800"/>
              <a:gd name="connsiteX12" fmla="*/ 651934 w 1566334"/>
              <a:gd name="connsiteY12" fmla="*/ 1913467 h 2844800"/>
              <a:gd name="connsiteX13" fmla="*/ 690034 w 1566334"/>
              <a:gd name="connsiteY13" fmla="*/ 1888067 h 2844800"/>
              <a:gd name="connsiteX14" fmla="*/ 766234 w 1566334"/>
              <a:gd name="connsiteY14" fmla="*/ 1811867 h 2844800"/>
              <a:gd name="connsiteX15" fmla="*/ 829734 w 1566334"/>
              <a:gd name="connsiteY15" fmla="*/ 1727200 h 2844800"/>
              <a:gd name="connsiteX16" fmla="*/ 838200 w 1566334"/>
              <a:gd name="connsiteY16" fmla="*/ 1676400 h 2844800"/>
              <a:gd name="connsiteX17" fmla="*/ 846667 w 1566334"/>
              <a:gd name="connsiteY17" fmla="*/ 1638300 h 2844800"/>
              <a:gd name="connsiteX18" fmla="*/ 918634 w 1566334"/>
              <a:gd name="connsiteY18" fmla="*/ 1574800 h 2844800"/>
              <a:gd name="connsiteX19" fmla="*/ 944034 w 1566334"/>
              <a:gd name="connsiteY19" fmla="*/ 1502833 h 2844800"/>
              <a:gd name="connsiteX20" fmla="*/ 914400 w 1566334"/>
              <a:gd name="connsiteY20" fmla="*/ 1452033 h 2844800"/>
              <a:gd name="connsiteX21" fmla="*/ 965200 w 1566334"/>
              <a:gd name="connsiteY21" fmla="*/ 1384300 h 2844800"/>
              <a:gd name="connsiteX22" fmla="*/ 1020234 w 1566334"/>
              <a:gd name="connsiteY22" fmla="*/ 1257300 h 2844800"/>
              <a:gd name="connsiteX23" fmla="*/ 1037167 w 1566334"/>
              <a:gd name="connsiteY23" fmla="*/ 1193800 h 2844800"/>
              <a:gd name="connsiteX24" fmla="*/ 1011767 w 1566334"/>
              <a:gd name="connsiteY24" fmla="*/ 1126067 h 2844800"/>
              <a:gd name="connsiteX25" fmla="*/ 1054100 w 1566334"/>
              <a:gd name="connsiteY25" fmla="*/ 1062567 h 2844800"/>
              <a:gd name="connsiteX26" fmla="*/ 1028700 w 1566334"/>
              <a:gd name="connsiteY26" fmla="*/ 1011767 h 2844800"/>
              <a:gd name="connsiteX27" fmla="*/ 973667 w 1566334"/>
              <a:gd name="connsiteY27" fmla="*/ 973667 h 2844800"/>
              <a:gd name="connsiteX28" fmla="*/ 960967 w 1566334"/>
              <a:gd name="connsiteY28" fmla="*/ 905933 h 2844800"/>
              <a:gd name="connsiteX29" fmla="*/ 960967 w 1566334"/>
              <a:gd name="connsiteY29" fmla="*/ 905933 h 2844800"/>
              <a:gd name="connsiteX30" fmla="*/ 1016000 w 1566334"/>
              <a:gd name="connsiteY30" fmla="*/ 821267 h 2844800"/>
              <a:gd name="connsiteX31" fmla="*/ 1075267 w 1566334"/>
              <a:gd name="connsiteY31" fmla="*/ 778933 h 2844800"/>
              <a:gd name="connsiteX32" fmla="*/ 1079500 w 1566334"/>
              <a:gd name="connsiteY32" fmla="*/ 723900 h 2844800"/>
              <a:gd name="connsiteX33" fmla="*/ 1138767 w 1566334"/>
              <a:gd name="connsiteY33" fmla="*/ 690033 h 2844800"/>
              <a:gd name="connsiteX34" fmla="*/ 1244600 w 1566334"/>
              <a:gd name="connsiteY34" fmla="*/ 656167 h 2844800"/>
              <a:gd name="connsiteX35" fmla="*/ 1295400 w 1566334"/>
              <a:gd name="connsiteY35" fmla="*/ 618067 h 2844800"/>
              <a:gd name="connsiteX36" fmla="*/ 1308100 w 1566334"/>
              <a:gd name="connsiteY36" fmla="*/ 524933 h 2844800"/>
              <a:gd name="connsiteX37" fmla="*/ 1308100 w 1566334"/>
              <a:gd name="connsiteY37" fmla="*/ 414867 h 2844800"/>
              <a:gd name="connsiteX38" fmla="*/ 1337734 w 1566334"/>
              <a:gd name="connsiteY38" fmla="*/ 347133 h 2844800"/>
              <a:gd name="connsiteX39" fmla="*/ 1329267 w 1566334"/>
              <a:gd name="connsiteY39" fmla="*/ 266700 h 2844800"/>
              <a:gd name="connsiteX40" fmla="*/ 1308100 w 1566334"/>
              <a:gd name="connsiteY40" fmla="*/ 224367 h 2844800"/>
              <a:gd name="connsiteX41" fmla="*/ 1329267 w 1566334"/>
              <a:gd name="connsiteY41" fmla="*/ 186267 h 2844800"/>
              <a:gd name="connsiteX42" fmla="*/ 1388534 w 1566334"/>
              <a:gd name="connsiteY42" fmla="*/ 207433 h 2844800"/>
              <a:gd name="connsiteX43" fmla="*/ 1430867 w 1566334"/>
              <a:gd name="connsiteY43" fmla="*/ 169333 h 2844800"/>
              <a:gd name="connsiteX44" fmla="*/ 1456267 w 1566334"/>
              <a:gd name="connsiteY44" fmla="*/ 105833 h 2844800"/>
              <a:gd name="connsiteX45" fmla="*/ 1502834 w 1566334"/>
              <a:gd name="connsiteY45" fmla="*/ 55033 h 2844800"/>
              <a:gd name="connsiteX46" fmla="*/ 1566334 w 1566334"/>
              <a:gd name="connsiteY46" fmla="*/ 0 h 284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66334" h="2844800">
                <a:moveTo>
                  <a:pt x="0" y="2844800"/>
                </a:moveTo>
                <a:lnTo>
                  <a:pt x="42334" y="2679700"/>
                </a:lnTo>
                <a:lnTo>
                  <a:pt x="131234" y="2531533"/>
                </a:lnTo>
                <a:lnTo>
                  <a:pt x="224367" y="2374900"/>
                </a:lnTo>
                <a:lnTo>
                  <a:pt x="275167" y="2281767"/>
                </a:lnTo>
                <a:lnTo>
                  <a:pt x="334434" y="2239433"/>
                </a:lnTo>
                <a:lnTo>
                  <a:pt x="414867" y="2235200"/>
                </a:lnTo>
                <a:lnTo>
                  <a:pt x="452967" y="2209800"/>
                </a:lnTo>
                <a:lnTo>
                  <a:pt x="444500" y="2146300"/>
                </a:lnTo>
                <a:lnTo>
                  <a:pt x="474134" y="2061633"/>
                </a:lnTo>
                <a:lnTo>
                  <a:pt x="529167" y="2019300"/>
                </a:lnTo>
                <a:lnTo>
                  <a:pt x="635000" y="1964267"/>
                </a:lnTo>
                <a:lnTo>
                  <a:pt x="651934" y="1913467"/>
                </a:lnTo>
                <a:lnTo>
                  <a:pt x="690034" y="1888067"/>
                </a:lnTo>
                <a:lnTo>
                  <a:pt x="766234" y="1811867"/>
                </a:lnTo>
                <a:lnTo>
                  <a:pt x="829734" y="1727200"/>
                </a:lnTo>
                <a:lnTo>
                  <a:pt x="838200" y="1676400"/>
                </a:lnTo>
                <a:lnTo>
                  <a:pt x="846667" y="1638300"/>
                </a:lnTo>
                <a:lnTo>
                  <a:pt x="918634" y="1574800"/>
                </a:lnTo>
                <a:lnTo>
                  <a:pt x="944034" y="1502833"/>
                </a:lnTo>
                <a:lnTo>
                  <a:pt x="914400" y="1452033"/>
                </a:lnTo>
                <a:lnTo>
                  <a:pt x="965200" y="1384300"/>
                </a:lnTo>
                <a:lnTo>
                  <a:pt x="1020234" y="1257300"/>
                </a:lnTo>
                <a:lnTo>
                  <a:pt x="1037167" y="1193800"/>
                </a:lnTo>
                <a:lnTo>
                  <a:pt x="1011767" y="1126067"/>
                </a:lnTo>
                <a:lnTo>
                  <a:pt x="1054100" y="1062567"/>
                </a:lnTo>
                <a:lnTo>
                  <a:pt x="1028700" y="1011767"/>
                </a:lnTo>
                <a:lnTo>
                  <a:pt x="973667" y="973667"/>
                </a:lnTo>
                <a:lnTo>
                  <a:pt x="960967" y="905933"/>
                </a:lnTo>
                <a:lnTo>
                  <a:pt x="960967" y="905933"/>
                </a:lnTo>
                <a:lnTo>
                  <a:pt x="1016000" y="821267"/>
                </a:lnTo>
                <a:lnTo>
                  <a:pt x="1075267" y="778933"/>
                </a:lnTo>
                <a:lnTo>
                  <a:pt x="1079500" y="723900"/>
                </a:lnTo>
                <a:lnTo>
                  <a:pt x="1138767" y="690033"/>
                </a:lnTo>
                <a:lnTo>
                  <a:pt x="1244600" y="656167"/>
                </a:lnTo>
                <a:lnTo>
                  <a:pt x="1295400" y="618067"/>
                </a:lnTo>
                <a:lnTo>
                  <a:pt x="1308100" y="524933"/>
                </a:lnTo>
                <a:lnTo>
                  <a:pt x="1308100" y="414867"/>
                </a:lnTo>
                <a:lnTo>
                  <a:pt x="1337734" y="347133"/>
                </a:lnTo>
                <a:lnTo>
                  <a:pt x="1329267" y="266700"/>
                </a:lnTo>
                <a:lnTo>
                  <a:pt x="1308100" y="224367"/>
                </a:lnTo>
                <a:lnTo>
                  <a:pt x="1329267" y="186267"/>
                </a:lnTo>
                <a:lnTo>
                  <a:pt x="1388534" y="207433"/>
                </a:lnTo>
                <a:lnTo>
                  <a:pt x="1430867" y="169333"/>
                </a:lnTo>
                <a:lnTo>
                  <a:pt x="1456267" y="105833"/>
                </a:lnTo>
                <a:lnTo>
                  <a:pt x="1502834" y="55033"/>
                </a:lnTo>
                <a:lnTo>
                  <a:pt x="1566334" y="0"/>
                </a:lnTo>
              </a:path>
            </a:pathLst>
          </a:cu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Freeform 8"/>
          <p:cNvSpPr/>
          <p:nvPr/>
        </p:nvSpPr>
        <p:spPr>
          <a:xfrm>
            <a:off x="4521200" y="2383367"/>
            <a:ext cx="698500" cy="1299633"/>
          </a:xfrm>
          <a:custGeom>
            <a:avLst/>
            <a:gdLst>
              <a:gd name="connsiteX0" fmla="*/ 0 w 698500"/>
              <a:gd name="connsiteY0" fmla="*/ 0 h 1299633"/>
              <a:gd name="connsiteX1" fmla="*/ 42333 w 698500"/>
              <a:gd name="connsiteY1" fmla="*/ 71966 h 1299633"/>
              <a:gd name="connsiteX2" fmla="*/ 88900 w 698500"/>
              <a:gd name="connsiteY2" fmla="*/ 105833 h 1299633"/>
              <a:gd name="connsiteX3" fmla="*/ 122767 w 698500"/>
              <a:gd name="connsiteY3" fmla="*/ 177800 h 1299633"/>
              <a:gd name="connsiteX4" fmla="*/ 186267 w 698500"/>
              <a:gd name="connsiteY4" fmla="*/ 266700 h 1299633"/>
              <a:gd name="connsiteX5" fmla="*/ 194733 w 698500"/>
              <a:gd name="connsiteY5" fmla="*/ 325966 h 1299633"/>
              <a:gd name="connsiteX6" fmla="*/ 245533 w 698500"/>
              <a:gd name="connsiteY6" fmla="*/ 364066 h 1299633"/>
              <a:gd name="connsiteX7" fmla="*/ 270933 w 698500"/>
              <a:gd name="connsiteY7" fmla="*/ 397933 h 1299633"/>
              <a:gd name="connsiteX8" fmla="*/ 254000 w 698500"/>
              <a:gd name="connsiteY8" fmla="*/ 436033 h 1299633"/>
              <a:gd name="connsiteX9" fmla="*/ 249767 w 698500"/>
              <a:gd name="connsiteY9" fmla="*/ 503766 h 1299633"/>
              <a:gd name="connsiteX10" fmla="*/ 266700 w 698500"/>
              <a:gd name="connsiteY10" fmla="*/ 571500 h 1299633"/>
              <a:gd name="connsiteX11" fmla="*/ 309033 w 698500"/>
              <a:gd name="connsiteY11" fmla="*/ 609600 h 1299633"/>
              <a:gd name="connsiteX12" fmla="*/ 342900 w 698500"/>
              <a:gd name="connsiteY12" fmla="*/ 651933 h 1299633"/>
              <a:gd name="connsiteX13" fmla="*/ 376767 w 698500"/>
              <a:gd name="connsiteY13" fmla="*/ 685800 h 1299633"/>
              <a:gd name="connsiteX14" fmla="*/ 431800 w 698500"/>
              <a:gd name="connsiteY14" fmla="*/ 685800 h 1299633"/>
              <a:gd name="connsiteX15" fmla="*/ 478367 w 698500"/>
              <a:gd name="connsiteY15" fmla="*/ 694266 h 1299633"/>
              <a:gd name="connsiteX16" fmla="*/ 499533 w 698500"/>
              <a:gd name="connsiteY16" fmla="*/ 728133 h 1299633"/>
              <a:gd name="connsiteX17" fmla="*/ 503767 w 698500"/>
              <a:gd name="connsiteY17" fmla="*/ 766233 h 1299633"/>
              <a:gd name="connsiteX18" fmla="*/ 503767 w 698500"/>
              <a:gd name="connsiteY18" fmla="*/ 766233 h 1299633"/>
              <a:gd name="connsiteX19" fmla="*/ 571500 w 698500"/>
              <a:gd name="connsiteY19" fmla="*/ 778933 h 1299633"/>
              <a:gd name="connsiteX20" fmla="*/ 609600 w 698500"/>
              <a:gd name="connsiteY20" fmla="*/ 791633 h 1299633"/>
              <a:gd name="connsiteX21" fmla="*/ 643467 w 698500"/>
              <a:gd name="connsiteY21" fmla="*/ 829733 h 1299633"/>
              <a:gd name="connsiteX22" fmla="*/ 673100 w 698500"/>
              <a:gd name="connsiteY22" fmla="*/ 872066 h 1299633"/>
              <a:gd name="connsiteX23" fmla="*/ 698500 w 698500"/>
              <a:gd name="connsiteY23" fmla="*/ 910166 h 1299633"/>
              <a:gd name="connsiteX24" fmla="*/ 668867 w 698500"/>
              <a:gd name="connsiteY24" fmla="*/ 982133 h 1299633"/>
              <a:gd name="connsiteX25" fmla="*/ 647700 w 698500"/>
              <a:gd name="connsiteY25" fmla="*/ 1054100 h 1299633"/>
              <a:gd name="connsiteX26" fmla="*/ 626533 w 698500"/>
              <a:gd name="connsiteY26" fmla="*/ 1126066 h 1299633"/>
              <a:gd name="connsiteX27" fmla="*/ 584200 w 698500"/>
              <a:gd name="connsiteY27" fmla="*/ 1185333 h 1299633"/>
              <a:gd name="connsiteX28" fmla="*/ 558800 w 698500"/>
              <a:gd name="connsiteY28" fmla="*/ 1231900 h 1299633"/>
              <a:gd name="connsiteX29" fmla="*/ 550333 w 698500"/>
              <a:gd name="connsiteY29" fmla="*/ 1299633 h 129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98500" h="1299633">
                <a:moveTo>
                  <a:pt x="0" y="0"/>
                </a:moveTo>
                <a:lnTo>
                  <a:pt x="42333" y="71966"/>
                </a:lnTo>
                <a:lnTo>
                  <a:pt x="88900" y="105833"/>
                </a:lnTo>
                <a:lnTo>
                  <a:pt x="122767" y="177800"/>
                </a:lnTo>
                <a:lnTo>
                  <a:pt x="186267" y="266700"/>
                </a:lnTo>
                <a:lnTo>
                  <a:pt x="194733" y="325966"/>
                </a:lnTo>
                <a:lnTo>
                  <a:pt x="245533" y="364066"/>
                </a:lnTo>
                <a:lnTo>
                  <a:pt x="270933" y="397933"/>
                </a:lnTo>
                <a:lnTo>
                  <a:pt x="254000" y="436033"/>
                </a:lnTo>
                <a:lnTo>
                  <a:pt x="249767" y="503766"/>
                </a:lnTo>
                <a:lnTo>
                  <a:pt x="266700" y="571500"/>
                </a:lnTo>
                <a:lnTo>
                  <a:pt x="309033" y="609600"/>
                </a:lnTo>
                <a:lnTo>
                  <a:pt x="342900" y="651933"/>
                </a:lnTo>
                <a:lnTo>
                  <a:pt x="376767" y="685800"/>
                </a:lnTo>
                <a:lnTo>
                  <a:pt x="431800" y="685800"/>
                </a:lnTo>
                <a:lnTo>
                  <a:pt x="478367" y="694266"/>
                </a:lnTo>
                <a:lnTo>
                  <a:pt x="499533" y="728133"/>
                </a:lnTo>
                <a:lnTo>
                  <a:pt x="503767" y="766233"/>
                </a:lnTo>
                <a:lnTo>
                  <a:pt x="503767" y="766233"/>
                </a:lnTo>
                <a:lnTo>
                  <a:pt x="571500" y="778933"/>
                </a:lnTo>
                <a:lnTo>
                  <a:pt x="609600" y="791633"/>
                </a:lnTo>
                <a:lnTo>
                  <a:pt x="643467" y="829733"/>
                </a:lnTo>
                <a:lnTo>
                  <a:pt x="673100" y="872066"/>
                </a:lnTo>
                <a:lnTo>
                  <a:pt x="698500" y="910166"/>
                </a:lnTo>
                <a:lnTo>
                  <a:pt x="668867" y="982133"/>
                </a:lnTo>
                <a:lnTo>
                  <a:pt x="647700" y="1054100"/>
                </a:lnTo>
                <a:lnTo>
                  <a:pt x="626533" y="1126066"/>
                </a:lnTo>
                <a:lnTo>
                  <a:pt x="584200" y="1185333"/>
                </a:lnTo>
                <a:lnTo>
                  <a:pt x="558800" y="1231900"/>
                </a:lnTo>
                <a:lnTo>
                  <a:pt x="550333" y="1299633"/>
                </a:lnTo>
              </a:path>
            </a:pathLst>
          </a:cu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a:off x="5984875" y="2857500"/>
            <a:ext cx="476250" cy="190500"/>
          </a:xfrm>
          <a:custGeom>
            <a:avLst/>
            <a:gdLst>
              <a:gd name="connsiteX0" fmla="*/ 0 w 476250"/>
              <a:gd name="connsiteY0" fmla="*/ 190500 h 190500"/>
              <a:gd name="connsiteX1" fmla="*/ 95250 w 476250"/>
              <a:gd name="connsiteY1" fmla="*/ 139700 h 190500"/>
              <a:gd name="connsiteX2" fmla="*/ 149225 w 476250"/>
              <a:gd name="connsiteY2" fmla="*/ 107950 h 190500"/>
              <a:gd name="connsiteX3" fmla="*/ 196850 w 476250"/>
              <a:gd name="connsiteY3" fmla="*/ 50800 h 190500"/>
              <a:gd name="connsiteX4" fmla="*/ 263525 w 476250"/>
              <a:gd name="connsiteY4" fmla="*/ 15875 h 190500"/>
              <a:gd name="connsiteX5" fmla="*/ 339725 w 476250"/>
              <a:gd name="connsiteY5" fmla="*/ 3175 h 190500"/>
              <a:gd name="connsiteX6" fmla="*/ 422275 w 476250"/>
              <a:gd name="connsiteY6" fmla="*/ 6350 h 190500"/>
              <a:gd name="connsiteX7" fmla="*/ 476250 w 476250"/>
              <a:gd name="connsiteY7"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0" h="190500">
                <a:moveTo>
                  <a:pt x="0" y="190500"/>
                </a:moveTo>
                <a:lnTo>
                  <a:pt x="95250" y="139700"/>
                </a:lnTo>
                <a:lnTo>
                  <a:pt x="149225" y="107950"/>
                </a:lnTo>
                <a:lnTo>
                  <a:pt x="196850" y="50800"/>
                </a:lnTo>
                <a:lnTo>
                  <a:pt x="263525" y="15875"/>
                </a:lnTo>
                <a:lnTo>
                  <a:pt x="339725" y="3175"/>
                </a:lnTo>
                <a:lnTo>
                  <a:pt x="422275" y="6350"/>
                </a:lnTo>
                <a:lnTo>
                  <a:pt x="476250" y="0"/>
                </a:ln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Freeform 17"/>
          <p:cNvSpPr/>
          <p:nvPr/>
        </p:nvSpPr>
        <p:spPr>
          <a:xfrm>
            <a:off x="7893051" y="828674"/>
            <a:ext cx="457200" cy="714375"/>
          </a:xfrm>
          <a:custGeom>
            <a:avLst/>
            <a:gdLst>
              <a:gd name="connsiteX0" fmla="*/ 0 w 276225"/>
              <a:gd name="connsiteY0" fmla="*/ 457200 h 457200"/>
              <a:gd name="connsiteX1" fmla="*/ 34925 w 276225"/>
              <a:gd name="connsiteY1" fmla="*/ 387350 h 457200"/>
              <a:gd name="connsiteX2" fmla="*/ 101600 w 276225"/>
              <a:gd name="connsiteY2" fmla="*/ 279400 h 457200"/>
              <a:gd name="connsiteX3" fmla="*/ 152400 w 276225"/>
              <a:gd name="connsiteY3" fmla="*/ 174625 h 457200"/>
              <a:gd name="connsiteX4" fmla="*/ 215900 w 276225"/>
              <a:gd name="connsiteY4" fmla="*/ 79375 h 457200"/>
              <a:gd name="connsiteX5" fmla="*/ 276225 w 276225"/>
              <a:gd name="connsiteY5" fmla="*/ 0 h 457200"/>
              <a:gd name="connsiteX0" fmla="*/ 0 w 457200"/>
              <a:gd name="connsiteY0" fmla="*/ 714375 h 714375"/>
              <a:gd name="connsiteX1" fmla="*/ 34925 w 457200"/>
              <a:gd name="connsiteY1" fmla="*/ 644525 h 714375"/>
              <a:gd name="connsiteX2" fmla="*/ 101600 w 457200"/>
              <a:gd name="connsiteY2" fmla="*/ 536575 h 714375"/>
              <a:gd name="connsiteX3" fmla="*/ 152400 w 457200"/>
              <a:gd name="connsiteY3" fmla="*/ 431800 h 714375"/>
              <a:gd name="connsiteX4" fmla="*/ 215900 w 457200"/>
              <a:gd name="connsiteY4" fmla="*/ 336550 h 714375"/>
              <a:gd name="connsiteX5" fmla="*/ 457200 w 457200"/>
              <a:gd name="connsiteY5" fmla="*/ 0 h 714375"/>
              <a:gd name="connsiteX0" fmla="*/ 0 w 457200"/>
              <a:gd name="connsiteY0" fmla="*/ 714375 h 714375"/>
              <a:gd name="connsiteX1" fmla="*/ 34925 w 457200"/>
              <a:gd name="connsiteY1" fmla="*/ 644525 h 714375"/>
              <a:gd name="connsiteX2" fmla="*/ 101600 w 457200"/>
              <a:gd name="connsiteY2" fmla="*/ 536575 h 714375"/>
              <a:gd name="connsiteX3" fmla="*/ 152400 w 457200"/>
              <a:gd name="connsiteY3" fmla="*/ 431800 h 714375"/>
              <a:gd name="connsiteX4" fmla="*/ 215900 w 457200"/>
              <a:gd name="connsiteY4" fmla="*/ 336550 h 714375"/>
              <a:gd name="connsiteX5" fmla="*/ 330199 w 457200"/>
              <a:gd name="connsiteY5" fmla="*/ 168276 h 714375"/>
              <a:gd name="connsiteX6" fmla="*/ 457200 w 457200"/>
              <a:gd name="connsiteY6" fmla="*/ 0 h 714375"/>
              <a:gd name="connsiteX0" fmla="*/ 0 w 457200"/>
              <a:gd name="connsiteY0" fmla="*/ 714375 h 714375"/>
              <a:gd name="connsiteX1" fmla="*/ 34925 w 457200"/>
              <a:gd name="connsiteY1" fmla="*/ 644525 h 714375"/>
              <a:gd name="connsiteX2" fmla="*/ 101600 w 457200"/>
              <a:gd name="connsiteY2" fmla="*/ 536575 h 714375"/>
              <a:gd name="connsiteX3" fmla="*/ 152400 w 457200"/>
              <a:gd name="connsiteY3" fmla="*/ 431800 h 714375"/>
              <a:gd name="connsiteX4" fmla="*/ 215900 w 457200"/>
              <a:gd name="connsiteY4" fmla="*/ 336550 h 714375"/>
              <a:gd name="connsiteX5" fmla="*/ 346074 w 457200"/>
              <a:gd name="connsiteY5" fmla="*/ 200026 h 714375"/>
              <a:gd name="connsiteX6" fmla="*/ 457200 w 457200"/>
              <a:gd name="connsiteY6"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00" h="714375">
                <a:moveTo>
                  <a:pt x="0" y="714375"/>
                </a:moveTo>
                <a:lnTo>
                  <a:pt x="34925" y="644525"/>
                </a:lnTo>
                <a:lnTo>
                  <a:pt x="101600" y="536575"/>
                </a:lnTo>
                <a:lnTo>
                  <a:pt x="152400" y="431800"/>
                </a:lnTo>
                <a:lnTo>
                  <a:pt x="215900" y="336550"/>
                </a:lnTo>
                <a:lnTo>
                  <a:pt x="346074" y="200026"/>
                </a:lnTo>
                <a:lnTo>
                  <a:pt x="457200" y="0"/>
                </a:ln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29" name="Group 28"/>
          <p:cNvGrpSpPr/>
          <p:nvPr/>
        </p:nvGrpSpPr>
        <p:grpSpPr>
          <a:xfrm>
            <a:off x="6099175" y="1022350"/>
            <a:ext cx="2390775" cy="2644775"/>
            <a:chOff x="6099175" y="1022350"/>
            <a:chExt cx="2390775" cy="2644775"/>
          </a:xfrm>
          <a:effectLst/>
        </p:grpSpPr>
        <p:sp>
          <p:nvSpPr>
            <p:cNvPr id="13" name="Freeform 12"/>
            <p:cNvSpPr/>
            <p:nvPr/>
          </p:nvSpPr>
          <p:spPr>
            <a:xfrm>
              <a:off x="6099175" y="2035175"/>
              <a:ext cx="2390775" cy="1631950"/>
            </a:xfrm>
            <a:custGeom>
              <a:avLst/>
              <a:gdLst>
                <a:gd name="connsiteX0" fmla="*/ 0 w 2390775"/>
                <a:gd name="connsiteY0" fmla="*/ 1631950 h 1631950"/>
                <a:gd name="connsiteX1" fmla="*/ 60325 w 2390775"/>
                <a:gd name="connsiteY1" fmla="*/ 1498600 h 1631950"/>
                <a:gd name="connsiteX2" fmla="*/ 127000 w 2390775"/>
                <a:gd name="connsiteY2" fmla="*/ 1390650 h 1631950"/>
                <a:gd name="connsiteX3" fmla="*/ 190500 w 2390775"/>
                <a:gd name="connsiteY3" fmla="*/ 1276350 h 1631950"/>
                <a:gd name="connsiteX4" fmla="*/ 298450 w 2390775"/>
                <a:gd name="connsiteY4" fmla="*/ 1162050 h 1631950"/>
                <a:gd name="connsiteX5" fmla="*/ 419100 w 2390775"/>
                <a:gd name="connsiteY5" fmla="*/ 1076325 h 1631950"/>
                <a:gd name="connsiteX6" fmla="*/ 539750 w 2390775"/>
                <a:gd name="connsiteY6" fmla="*/ 1022350 h 1631950"/>
                <a:gd name="connsiteX7" fmla="*/ 641350 w 2390775"/>
                <a:gd name="connsiteY7" fmla="*/ 939800 h 1631950"/>
                <a:gd name="connsiteX8" fmla="*/ 771525 w 2390775"/>
                <a:gd name="connsiteY8" fmla="*/ 882650 h 1631950"/>
                <a:gd name="connsiteX9" fmla="*/ 920750 w 2390775"/>
                <a:gd name="connsiteY9" fmla="*/ 822325 h 1631950"/>
                <a:gd name="connsiteX10" fmla="*/ 1022350 w 2390775"/>
                <a:gd name="connsiteY10" fmla="*/ 815975 h 1631950"/>
                <a:gd name="connsiteX11" fmla="*/ 1117600 w 2390775"/>
                <a:gd name="connsiteY11" fmla="*/ 838200 h 1631950"/>
                <a:gd name="connsiteX12" fmla="*/ 1184275 w 2390775"/>
                <a:gd name="connsiteY12" fmla="*/ 892175 h 1631950"/>
                <a:gd name="connsiteX13" fmla="*/ 1263650 w 2390775"/>
                <a:gd name="connsiteY13" fmla="*/ 908050 h 1631950"/>
                <a:gd name="connsiteX14" fmla="*/ 1343025 w 2390775"/>
                <a:gd name="connsiteY14" fmla="*/ 838200 h 1631950"/>
                <a:gd name="connsiteX15" fmla="*/ 1450975 w 2390775"/>
                <a:gd name="connsiteY15" fmla="*/ 742950 h 1631950"/>
                <a:gd name="connsiteX16" fmla="*/ 1495425 w 2390775"/>
                <a:gd name="connsiteY16" fmla="*/ 657225 h 1631950"/>
                <a:gd name="connsiteX17" fmla="*/ 1552575 w 2390775"/>
                <a:gd name="connsiteY17" fmla="*/ 584200 h 1631950"/>
                <a:gd name="connsiteX18" fmla="*/ 1654175 w 2390775"/>
                <a:gd name="connsiteY18" fmla="*/ 504825 h 1631950"/>
                <a:gd name="connsiteX19" fmla="*/ 1717675 w 2390775"/>
                <a:gd name="connsiteY19" fmla="*/ 476250 h 1631950"/>
                <a:gd name="connsiteX20" fmla="*/ 1819275 w 2390775"/>
                <a:gd name="connsiteY20" fmla="*/ 460375 h 1631950"/>
                <a:gd name="connsiteX21" fmla="*/ 1920875 w 2390775"/>
                <a:gd name="connsiteY21" fmla="*/ 425450 h 1631950"/>
                <a:gd name="connsiteX22" fmla="*/ 2073275 w 2390775"/>
                <a:gd name="connsiteY22" fmla="*/ 355600 h 1631950"/>
                <a:gd name="connsiteX23" fmla="*/ 2168525 w 2390775"/>
                <a:gd name="connsiteY23" fmla="*/ 336550 h 1631950"/>
                <a:gd name="connsiteX24" fmla="*/ 2247900 w 2390775"/>
                <a:gd name="connsiteY24" fmla="*/ 304800 h 1631950"/>
                <a:gd name="connsiteX25" fmla="*/ 2311400 w 2390775"/>
                <a:gd name="connsiteY25" fmla="*/ 260350 h 1631950"/>
                <a:gd name="connsiteX26" fmla="*/ 2333625 w 2390775"/>
                <a:gd name="connsiteY26" fmla="*/ 212725 h 1631950"/>
                <a:gd name="connsiteX27" fmla="*/ 2330450 w 2390775"/>
                <a:gd name="connsiteY27" fmla="*/ 155575 h 1631950"/>
                <a:gd name="connsiteX28" fmla="*/ 2359025 w 2390775"/>
                <a:gd name="connsiteY28" fmla="*/ 47625 h 1631950"/>
                <a:gd name="connsiteX29" fmla="*/ 2390775 w 2390775"/>
                <a:gd name="connsiteY29" fmla="*/ 0 h 163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90775" h="1631950">
                  <a:moveTo>
                    <a:pt x="0" y="1631950"/>
                  </a:moveTo>
                  <a:lnTo>
                    <a:pt x="60325" y="1498600"/>
                  </a:lnTo>
                  <a:lnTo>
                    <a:pt x="127000" y="1390650"/>
                  </a:lnTo>
                  <a:lnTo>
                    <a:pt x="190500" y="1276350"/>
                  </a:lnTo>
                  <a:lnTo>
                    <a:pt x="298450" y="1162050"/>
                  </a:lnTo>
                  <a:lnTo>
                    <a:pt x="419100" y="1076325"/>
                  </a:lnTo>
                  <a:lnTo>
                    <a:pt x="539750" y="1022350"/>
                  </a:lnTo>
                  <a:lnTo>
                    <a:pt x="641350" y="939800"/>
                  </a:lnTo>
                  <a:lnTo>
                    <a:pt x="771525" y="882650"/>
                  </a:lnTo>
                  <a:lnTo>
                    <a:pt x="920750" y="822325"/>
                  </a:lnTo>
                  <a:lnTo>
                    <a:pt x="1022350" y="815975"/>
                  </a:lnTo>
                  <a:lnTo>
                    <a:pt x="1117600" y="838200"/>
                  </a:lnTo>
                  <a:lnTo>
                    <a:pt x="1184275" y="892175"/>
                  </a:lnTo>
                  <a:lnTo>
                    <a:pt x="1263650" y="908050"/>
                  </a:lnTo>
                  <a:lnTo>
                    <a:pt x="1343025" y="838200"/>
                  </a:lnTo>
                  <a:lnTo>
                    <a:pt x="1450975" y="742950"/>
                  </a:lnTo>
                  <a:lnTo>
                    <a:pt x="1495425" y="657225"/>
                  </a:lnTo>
                  <a:lnTo>
                    <a:pt x="1552575" y="584200"/>
                  </a:lnTo>
                  <a:lnTo>
                    <a:pt x="1654175" y="504825"/>
                  </a:lnTo>
                  <a:lnTo>
                    <a:pt x="1717675" y="476250"/>
                  </a:lnTo>
                  <a:lnTo>
                    <a:pt x="1819275" y="460375"/>
                  </a:lnTo>
                  <a:lnTo>
                    <a:pt x="1920875" y="425450"/>
                  </a:lnTo>
                  <a:lnTo>
                    <a:pt x="2073275" y="355600"/>
                  </a:lnTo>
                  <a:lnTo>
                    <a:pt x="2168525" y="336550"/>
                  </a:lnTo>
                  <a:lnTo>
                    <a:pt x="2247900" y="304800"/>
                  </a:lnTo>
                  <a:lnTo>
                    <a:pt x="2311400" y="260350"/>
                  </a:lnTo>
                  <a:lnTo>
                    <a:pt x="2333625" y="212725"/>
                  </a:lnTo>
                  <a:lnTo>
                    <a:pt x="2330450" y="155575"/>
                  </a:lnTo>
                  <a:lnTo>
                    <a:pt x="2359025" y="47625"/>
                  </a:lnTo>
                  <a:lnTo>
                    <a:pt x="2390775" y="0"/>
                  </a:lnTo>
                </a:path>
              </a:pathLst>
            </a:cu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Freeform 16"/>
            <p:cNvSpPr/>
            <p:nvPr/>
          </p:nvSpPr>
          <p:spPr>
            <a:xfrm>
              <a:off x="6543675" y="1733550"/>
              <a:ext cx="987425" cy="1050925"/>
            </a:xfrm>
            <a:custGeom>
              <a:avLst/>
              <a:gdLst>
                <a:gd name="connsiteX0" fmla="*/ 0 w 987425"/>
                <a:gd name="connsiteY0" fmla="*/ 1050925 h 1050925"/>
                <a:gd name="connsiteX1" fmla="*/ 101600 w 987425"/>
                <a:gd name="connsiteY1" fmla="*/ 984250 h 1050925"/>
                <a:gd name="connsiteX2" fmla="*/ 187325 w 987425"/>
                <a:gd name="connsiteY2" fmla="*/ 908050 h 1050925"/>
                <a:gd name="connsiteX3" fmla="*/ 333375 w 987425"/>
                <a:gd name="connsiteY3" fmla="*/ 765175 h 1050925"/>
                <a:gd name="connsiteX4" fmla="*/ 447675 w 987425"/>
                <a:gd name="connsiteY4" fmla="*/ 647700 h 1050925"/>
                <a:gd name="connsiteX5" fmla="*/ 476250 w 987425"/>
                <a:gd name="connsiteY5" fmla="*/ 584200 h 1050925"/>
                <a:gd name="connsiteX6" fmla="*/ 463550 w 987425"/>
                <a:gd name="connsiteY6" fmla="*/ 482600 h 1050925"/>
                <a:gd name="connsiteX7" fmla="*/ 441325 w 987425"/>
                <a:gd name="connsiteY7" fmla="*/ 400050 h 1050925"/>
                <a:gd name="connsiteX8" fmla="*/ 476250 w 987425"/>
                <a:gd name="connsiteY8" fmla="*/ 295275 h 1050925"/>
                <a:gd name="connsiteX9" fmla="*/ 546100 w 987425"/>
                <a:gd name="connsiteY9" fmla="*/ 190500 h 1050925"/>
                <a:gd name="connsiteX10" fmla="*/ 609600 w 987425"/>
                <a:gd name="connsiteY10" fmla="*/ 149225 h 1050925"/>
                <a:gd name="connsiteX11" fmla="*/ 711200 w 987425"/>
                <a:gd name="connsiteY11" fmla="*/ 120650 h 1050925"/>
                <a:gd name="connsiteX12" fmla="*/ 790575 w 987425"/>
                <a:gd name="connsiteY12" fmla="*/ 69850 h 1050925"/>
                <a:gd name="connsiteX13" fmla="*/ 850900 w 987425"/>
                <a:gd name="connsiteY13" fmla="*/ 25400 h 1050925"/>
                <a:gd name="connsiteX14" fmla="*/ 901700 w 987425"/>
                <a:gd name="connsiteY14" fmla="*/ 0 h 1050925"/>
                <a:gd name="connsiteX15" fmla="*/ 987425 w 987425"/>
                <a:gd name="connsiteY15" fmla="*/ 0 h 105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7425" h="1050925">
                  <a:moveTo>
                    <a:pt x="0" y="1050925"/>
                  </a:moveTo>
                  <a:lnTo>
                    <a:pt x="101600" y="984250"/>
                  </a:lnTo>
                  <a:lnTo>
                    <a:pt x="187325" y="908050"/>
                  </a:lnTo>
                  <a:lnTo>
                    <a:pt x="333375" y="765175"/>
                  </a:lnTo>
                  <a:lnTo>
                    <a:pt x="447675" y="647700"/>
                  </a:lnTo>
                  <a:lnTo>
                    <a:pt x="476250" y="584200"/>
                  </a:lnTo>
                  <a:lnTo>
                    <a:pt x="463550" y="482600"/>
                  </a:lnTo>
                  <a:lnTo>
                    <a:pt x="441325" y="400050"/>
                  </a:lnTo>
                  <a:lnTo>
                    <a:pt x="476250" y="295275"/>
                  </a:lnTo>
                  <a:lnTo>
                    <a:pt x="546100" y="190500"/>
                  </a:lnTo>
                  <a:lnTo>
                    <a:pt x="609600" y="149225"/>
                  </a:lnTo>
                  <a:lnTo>
                    <a:pt x="711200" y="120650"/>
                  </a:lnTo>
                  <a:lnTo>
                    <a:pt x="790575" y="69850"/>
                  </a:lnTo>
                  <a:lnTo>
                    <a:pt x="850900" y="25400"/>
                  </a:lnTo>
                  <a:lnTo>
                    <a:pt x="901700" y="0"/>
                  </a:lnTo>
                  <a:lnTo>
                    <a:pt x="987425" y="0"/>
                  </a:lnTo>
                </a:path>
              </a:pathLst>
            </a:cu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Freeform 25"/>
            <p:cNvSpPr/>
            <p:nvPr/>
          </p:nvSpPr>
          <p:spPr>
            <a:xfrm>
              <a:off x="6753225" y="1803400"/>
              <a:ext cx="577850" cy="488950"/>
            </a:xfrm>
            <a:custGeom>
              <a:avLst/>
              <a:gdLst>
                <a:gd name="connsiteX0" fmla="*/ 0 w 577850"/>
                <a:gd name="connsiteY0" fmla="*/ 488950 h 488950"/>
                <a:gd name="connsiteX1" fmla="*/ 69850 w 577850"/>
                <a:gd name="connsiteY1" fmla="*/ 419100 h 488950"/>
                <a:gd name="connsiteX2" fmla="*/ 88900 w 577850"/>
                <a:gd name="connsiteY2" fmla="*/ 365125 h 488950"/>
                <a:gd name="connsiteX3" fmla="*/ 101600 w 577850"/>
                <a:gd name="connsiteY3" fmla="*/ 260350 h 488950"/>
                <a:gd name="connsiteX4" fmla="*/ 104775 w 577850"/>
                <a:gd name="connsiteY4" fmla="*/ 190500 h 488950"/>
                <a:gd name="connsiteX5" fmla="*/ 127000 w 577850"/>
                <a:gd name="connsiteY5" fmla="*/ 120650 h 488950"/>
                <a:gd name="connsiteX6" fmla="*/ 177800 w 577850"/>
                <a:gd name="connsiteY6" fmla="*/ 69850 h 488950"/>
                <a:gd name="connsiteX7" fmla="*/ 257175 w 577850"/>
                <a:gd name="connsiteY7" fmla="*/ 34925 h 488950"/>
                <a:gd name="connsiteX8" fmla="*/ 349250 w 577850"/>
                <a:gd name="connsiteY8" fmla="*/ 3175 h 488950"/>
                <a:gd name="connsiteX9" fmla="*/ 419100 w 577850"/>
                <a:gd name="connsiteY9" fmla="*/ 3175 h 488950"/>
                <a:gd name="connsiteX10" fmla="*/ 495300 w 577850"/>
                <a:gd name="connsiteY10" fmla="*/ 15875 h 488950"/>
                <a:gd name="connsiteX11" fmla="*/ 577850 w 577850"/>
                <a:gd name="connsiteY11" fmla="*/ 0 h 48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7850" h="488950">
                  <a:moveTo>
                    <a:pt x="0" y="488950"/>
                  </a:moveTo>
                  <a:lnTo>
                    <a:pt x="69850" y="419100"/>
                  </a:lnTo>
                  <a:lnTo>
                    <a:pt x="88900" y="365125"/>
                  </a:lnTo>
                  <a:lnTo>
                    <a:pt x="101600" y="260350"/>
                  </a:lnTo>
                  <a:lnTo>
                    <a:pt x="104775" y="190500"/>
                  </a:lnTo>
                  <a:lnTo>
                    <a:pt x="127000" y="120650"/>
                  </a:lnTo>
                  <a:lnTo>
                    <a:pt x="177800" y="69850"/>
                  </a:lnTo>
                  <a:lnTo>
                    <a:pt x="257175" y="34925"/>
                  </a:lnTo>
                  <a:lnTo>
                    <a:pt x="349250" y="3175"/>
                  </a:lnTo>
                  <a:lnTo>
                    <a:pt x="419100" y="3175"/>
                  </a:lnTo>
                  <a:lnTo>
                    <a:pt x="495300" y="15875"/>
                  </a:lnTo>
                  <a:lnTo>
                    <a:pt x="577850" y="0"/>
                  </a:lnTo>
                </a:path>
              </a:pathLst>
            </a:cu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Freeform 26"/>
            <p:cNvSpPr/>
            <p:nvPr/>
          </p:nvSpPr>
          <p:spPr>
            <a:xfrm>
              <a:off x="6489700" y="1527175"/>
              <a:ext cx="892175" cy="266700"/>
            </a:xfrm>
            <a:custGeom>
              <a:avLst/>
              <a:gdLst>
                <a:gd name="connsiteX0" fmla="*/ 0 w 892175"/>
                <a:gd name="connsiteY0" fmla="*/ 266700 h 266700"/>
                <a:gd name="connsiteX1" fmla="*/ 88900 w 892175"/>
                <a:gd name="connsiteY1" fmla="*/ 225425 h 266700"/>
                <a:gd name="connsiteX2" fmla="*/ 200025 w 892175"/>
                <a:gd name="connsiteY2" fmla="*/ 203200 h 266700"/>
                <a:gd name="connsiteX3" fmla="*/ 273050 w 892175"/>
                <a:gd name="connsiteY3" fmla="*/ 209550 h 266700"/>
                <a:gd name="connsiteX4" fmla="*/ 330200 w 892175"/>
                <a:gd name="connsiteY4" fmla="*/ 196850 h 266700"/>
                <a:gd name="connsiteX5" fmla="*/ 409575 w 892175"/>
                <a:gd name="connsiteY5" fmla="*/ 155575 h 266700"/>
                <a:gd name="connsiteX6" fmla="*/ 482600 w 892175"/>
                <a:gd name="connsiteY6" fmla="*/ 111125 h 266700"/>
                <a:gd name="connsiteX7" fmla="*/ 549275 w 892175"/>
                <a:gd name="connsiteY7" fmla="*/ 104775 h 266700"/>
                <a:gd name="connsiteX8" fmla="*/ 654050 w 892175"/>
                <a:gd name="connsiteY8" fmla="*/ 82550 h 266700"/>
                <a:gd name="connsiteX9" fmla="*/ 736600 w 892175"/>
                <a:gd name="connsiteY9" fmla="*/ 38100 h 266700"/>
                <a:gd name="connsiteX10" fmla="*/ 828675 w 892175"/>
                <a:gd name="connsiteY10" fmla="*/ 9525 h 266700"/>
                <a:gd name="connsiteX11" fmla="*/ 892175 w 892175"/>
                <a:gd name="connsiteY11" fmla="*/ 0 h 266700"/>
                <a:gd name="connsiteX0" fmla="*/ 0 w 892175"/>
                <a:gd name="connsiteY0" fmla="*/ 266700 h 266700"/>
                <a:gd name="connsiteX1" fmla="*/ 88900 w 892175"/>
                <a:gd name="connsiteY1" fmla="*/ 225425 h 266700"/>
                <a:gd name="connsiteX2" fmla="*/ 200025 w 892175"/>
                <a:gd name="connsiteY2" fmla="*/ 203200 h 266700"/>
                <a:gd name="connsiteX3" fmla="*/ 273050 w 892175"/>
                <a:gd name="connsiteY3" fmla="*/ 209550 h 266700"/>
                <a:gd name="connsiteX4" fmla="*/ 330200 w 892175"/>
                <a:gd name="connsiteY4" fmla="*/ 196850 h 266700"/>
                <a:gd name="connsiteX5" fmla="*/ 409575 w 892175"/>
                <a:gd name="connsiteY5" fmla="*/ 155575 h 266700"/>
                <a:gd name="connsiteX6" fmla="*/ 482600 w 892175"/>
                <a:gd name="connsiteY6" fmla="*/ 111125 h 266700"/>
                <a:gd name="connsiteX7" fmla="*/ 549275 w 892175"/>
                <a:gd name="connsiteY7" fmla="*/ 104775 h 266700"/>
                <a:gd name="connsiteX8" fmla="*/ 654050 w 892175"/>
                <a:gd name="connsiteY8" fmla="*/ 82550 h 266700"/>
                <a:gd name="connsiteX9" fmla="*/ 736600 w 892175"/>
                <a:gd name="connsiteY9" fmla="*/ 38100 h 266700"/>
                <a:gd name="connsiteX10" fmla="*/ 828675 w 892175"/>
                <a:gd name="connsiteY10" fmla="*/ 9525 h 266700"/>
                <a:gd name="connsiteX11" fmla="*/ 892175 w 892175"/>
                <a:gd name="connsiteY11"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2175" h="266700">
                  <a:moveTo>
                    <a:pt x="0" y="266700"/>
                  </a:moveTo>
                  <a:lnTo>
                    <a:pt x="88900" y="225425"/>
                  </a:lnTo>
                  <a:lnTo>
                    <a:pt x="200025" y="203200"/>
                  </a:lnTo>
                  <a:lnTo>
                    <a:pt x="273050" y="209550"/>
                  </a:lnTo>
                  <a:lnTo>
                    <a:pt x="330200" y="196850"/>
                  </a:lnTo>
                  <a:lnTo>
                    <a:pt x="409575" y="155575"/>
                  </a:lnTo>
                  <a:cubicBezTo>
                    <a:pt x="433917" y="140758"/>
                    <a:pt x="442383" y="129117"/>
                    <a:pt x="482600" y="111125"/>
                  </a:cubicBezTo>
                  <a:lnTo>
                    <a:pt x="549275" y="104775"/>
                  </a:lnTo>
                  <a:lnTo>
                    <a:pt x="654050" y="82550"/>
                  </a:lnTo>
                  <a:lnTo>
                    <a:pt x="736600" y="38100"/>
                  </a:lnTo>
                  <a:lnTo>
                    <a:pt x="828675" y="9525"/>
                  </a:lnTo>
                  <a:lnTo>
                    <a:pt x="892175" y="0"/>
                  </a:lnTo>
                </a:path>
              </a:pathLst>
            </a:cu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Freeform 27"/>
            <p:cNvSpPr/>
            <p:nvPr/>
          </p:nvSpPr>
          <p:spPr>
            <a:xfrm>
              <a:off x="7785100" y="1022350"/>
              <a:ext cx="444500" cy="384175"/>
            </a:xfrm>
            <a:custGeom>
              <a:avLst/>
              <a:gdLst>
                <a:gd name="connsiteX0" fmla="*/ 0 w 444500"/>
                <a:gd name="connsiteY0" fmla="*/ 384175 h 384175"/>
                <a:gd name="connsiteX1" fmla="*/ 95250 w 444500"/>
                <a:gd name="connsiteY1" fmla="*/ 330200 h 384175"/>
                <a:gd name="connsiteX2" fmla="*/ 146050 w 444500"/>
                <a:gd name="connsiteY2" fmla="*/ 288925 h 384175"/>
                <a:gd name="connsiteX3" fmla="*/ 203200 w 444500"/>
                <a:gd name="connsiteY3" fmla="*/ 231775 h 384175"/>
                <a:gd name="connsiteX4" fmla="*/ 254000 w 444500"/>
                <a:gd name="connsiteY4" fmla="*/ 152400 h 384175"/>
                <a:gd name="connsiteX5" fmla="*/ 304800 w 444500"/>
                <a:gd name="connsiteY5" fmla="*/ 82550 h 384175"/>
                <a:gd name="connsiteX6" fmla="*/ 371475 w 444500"/>
                <a:gd name="connsiteY6" fmla="*/ 41275 h 384175"/>
                <a:gd name="connsiteX7" fmla="*/ 444500 w 444500"/>
                <a:gd name="connsiteY7" fmla="*/ 0 h 38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4500" h="384175">
                  <a:moveTo>
                    <a:pt x="0" y="384175"/>
                  </a:moveTo>
                  <a:lnTo>
                    <a:pt x="95250" y="330200"/>
                  </a:lnTo>
                  <a:lnTo>
                    <a:pt x="146050" y="288925"/>
                  </a:lnTo>
                  <a:lnTo>
                    <a:pt x="203200" y="231775"/>
                  </a:lnTo>
                  <a:lnTo>
                    <a:pt x="254000" y="152400"/>
                  </a:lnTo>
                  <a:lnTo>
                    <a:pt x="304800" y="82550"/>
                  </a:lnTo>
                  <a:lnTo>
                    <a:pt x="371475" y="41275"/>
                  </a:lnTo>
                  <a:lnTo>
                    <a:pt x="444500" y="0"/>
                  </a:lnTo>
                </a:path>
              </a:pathLst>
            </a:cu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0" name="Freeform 29"/>
          <p:cNvSpPr/>
          <p:nvPr/>
        </p:nvSpPr>
        <p:spPr>
          <a:xfrm rot="7120499">
            <a:off x="7029450" y="1992001"/>
            <a:ext cx="101600" cy="82550"/>
          </a:xfrm>
          <a:custGeom>
            <a:avLst/>
            <a:gdLst>
              <a:gd name="connsiteX0" fmla="*/ 0 w 101600"/>
              <a:gd name="connsiteY0" fmla="*/ 82550 h 82550"/>
              <a:gd name="connsiteX1" fmla="*/ 53975 w 101600"/>
              <a:gd name="connsiteY1" fmla="*/ 0 h 82550"/>
              <a:gd name="connsiteX2" fmla="*/ 101600 w 101600"/>
              <a:gd name="connsiteY2" fmla="*/ 82550 h 82550"/>
              <a:gd name="connsiteX3" fmla="*/ 0 w 101600"/>
              <a:gd name="connsiteY3" fmla="*/ 82550 h 82550"/>
            </a:gdLst>
            <a:ahLst/>
            <a:cxnLst>
              <a:cxn ang="0">
                <a:pos x="connsiteX0" y="connsiteY0"/>
              </a:cxn>
              <a:cxn ang="0">
                <a:pos x="connsiteX1" y="connsiteY1"/>
              </a:cxn>
              <a:cxn ang="0">
                <a:pos x="connsiteX2" y="connsiteY2"/>
              </a:cxn>
              <a:cxn ang="0">
                <a:pos x="connsiteX3" y="connsiteY3"/>
              </a:cxn>
            </a:cxnLst>
            <a:rect l="l" t="t" r="r" b="b"/>
            <a:pathLst>
              <a:path w="101600" h="82550">
                <a:moveTo>
                  <a:pt x="0" y="82550"/>
                </a:moveTo>
                <a:lnTo>
                  <a:pt x="53975" y="0"/>
                </a:lnTo>
                <a:lnTo>
                  <a:pt x="101600" y="82550"/>
                </a:lnTo>
                <a:lnTo>
                  <a:pt x="0" y="82550"/>
                </a:lnTo>
                <a:close/>
              </a:path>
            </a:pathLst>
          </a:custGeom>
          <a:solidFill>
            <a:srgbClr val="FF0000"/>
          </a:solidFill>
          <a:ln>
            <a:solidFill>
              <a:srgbClr val="FF0000"/>
            </a:solid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Freeform 30"/>
          <p:cNvSpPr/>
          <p:nvPr/>
        </p:nvSpPr>
        <p:spPr>
          <a:xfrm rot="8335022">
            <a:off x="6702425" y="2653425"/>
            <a:ext cx="101600" cy="82550"/>
          </a:xfrm>
          <a:custGeom>
            <a:avLst/>
            <a:gdLst>
              <a:gd name="connsiteX0" fmla="*/ 0 w 101600"/>
              <a:gd name="connsiteY0" fmla="*/ 82550 h 82550"/>
              <a:gd name="connsiteX1" fmla="*/ 53975 w 101600"/>
              <a:gd name="connsiteY1" fmla="*/ 0 h 82550"/>
              <a:gd name="connsiteX2" fmla="*/ 101600 w 101600"/>
              <a:gd name="connsiteY2" fmla="*/ 82550 h 82550"/>
              <a:gd name="connsiteX3" fmla="*/ 0 w 101600"/>
              <a:gd name="connsiteY3" fmla="*/ 82550 h 82550"/>
            </a:gdLst>
            <a:ahLst/>
            <a:cxnLst>
              <a:cxn ang="0">
                <a:pos x="connsiteX0" y="connsiteY0"/>
              </a:cxn>
              <a:cxn ang="0">
                <a:pos x="connsiteX1" y="connsiteY1"/>
              </a:cxn>
              <a:cxn ang="0">
                <a:pos x="connsiteX2" y="connsiteY2"/>
              </a:cxn>
              <a:cxn ang="0">
                <a:pos x="connsiteX3" y="connsiteY3"/>
              </a:cxn>
            </a:cxnLst>
            <a:rect l="l" t="t" r="r" b="b"/>
            <a:pathLst>
              <a:path w="101600" h="82550">
                <a:moveTo>
                  <a:pt x="0" y="82550"/>
                </a:moveTo>
                <a:lnTo>
                  <a:pt x="53975" y="0"/>
                </a:lnTo>
                <a:lnTo>
                  <a:pt x="101600" y="82550"/>
                </a:lnTo>
                <a:lnTo>
                  <a:pt x="0" y="82550"/>
                </a:lnTo>
                <a:close/>
              </a:path>
            </a:pathLst>
          </a:custGeom>
          <a:solidFill>
            <a:srgbClr val="FF0000"/>
          </a:solidFill>
          <a:ln>
            <a:solidFill>
              <a:srgbClr val="FF0000"/>
            </a:solid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Freeform 31"/>
          <p:cNvSpPr/>
          <p:nvPr/>
        </p:nvSpPr>
        <p:spPr>
          <a:xfrm rot="7633753">
            <a:off x="6318249" y="3253501"/>
            <a:ext cx="101600" cy="82550"/>
          </a:xfrm>
          <a:custGeom>
            <a:avLst/>
            <a:gdLst>
              <a:gd name="connsiteX0" fmla="*/ 0 w 101600"/>
              <a:gd name="connsiteY0" fmla="*/ 82550 h 82550"/>
              <a:gd name="connsiteX1" fmla="*/ 53975 w 101600"/>
              <a:gd name="connsiteY1" fmla="*/ 0 h 82550"/>
              <a:gd name="connsiteX2" fmla="*/ 101600 w 101600"/>
              <a:gd name="connsiteY2" fmla="*/ 82550 h 82550"/>
              <a:gd name="connsiteX3" fmla="*/ 0 w 101600"/>
              <a:gd name="connsiteY3" fmla="*/ 82550 h 82550"/>
            </a:gdLst>
            <a:ahLst/>
            <a:cxnLst>
              <a:cxn ang="0">
                <a:pos x="connsiteX0" y="connsiteY0"/>
              </a:cxn>
              <a:cxn ang="0">
                <a:pos x="connsiteX1" y="connsiteY1"/>
              </a:cxn>
              <a:cxn ang="0">
                <a:pos x="connsiteX2" y="connsiteY2"/>
              </a:cxn>
              <a:cxn ang="0">
                <a:pos x="connsiteX3" y="connsiteY3"/>
              </a:cxn>
            </a:cxnLst>
            <a:rect l="l" t="t" r="r" b="b"/>
            <a:pathLst>
              <a:path w="101600" h="82550">
                <a:moveTo>
                  <a:pt x="0" y="82550"/>
                </a:moveTo>
                <a:lnTo>
                  <a:pt x="53975" y="0"/>
                </a:lnTo>
                <a:lnTo>
                  <a:pt x="101600" y="82550"/>
                </a:lnTo>
                <a:lnTo>
                  <a:pt x="0" y="82550"/>
                </a:lnTo>
                <a:close/>
              </a:path>
            </a:pathLst>
          </a:custGeom>
          <a:solidFill>
            <a:srgbClr val="FF0000"/>
          </a:solidFill>
          <a:ln>
            <a:solidFill>
              <a:srgbClr val="FF0000"/>
            </a:solid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Freeform 32"/>
          <p:cNvSpPr/>
          <p:nvPr/>
        </p:nvSpPr>
        <p:spPr>
          <a:xfrm rot="8335022">
            <a:off x="7668886" y="2588929"/>
            <a:ext cx="101600" cy="82550"/>
          </a:xfrm>
          <a:custGeom>
            <a:avLst/>
            <a:gdLst>
              <a:gd name="connsiteX0" fmla="*/ 0 w 101600"/>
              <a:gd name="connsiteY0" fmla="*/ 82550 h 82550"/>
              <a:gd name="connsiteX1" fmla="*/ 53975 w 101600"/>
              <a:gd name="connsiteY1" fmla="*/ 0 h 82550"/>
              <a:gd name="connsiteX2" fmla="*/ 101600 w 101600"/>
              <a:gd name="connsiteY2" fmla="*/ 82550 h 82550"/>
              <a:gd name="connsiteX3" fmla="*/ 0 w 101600"/>
              <a:gd name="connsiteY3" fmla="*/ 82550 h 82550"/>
            </a:gdLst>
            <a:ahLst/>
            <a:cxnLst>
              <a:cxn ang="0">
                <a:pos x="connsiteX0" y="connsiteY0"/>
              </a:cxn>
              <a:cxn ang="0">
                <a:pos x="connsiteX1" y="connsiteY1"/>
              </a:cxn>
              <a:cxn ang="0">
                <a:pos x="connsiteX2" y="connsiteY2"/>
              </a:cxn>
              <a:cxn ang="0">
                <a:pos x="connsiteX3" y="connsiteY3"/>
              </a:cxn>
            </a:cxnLst>
            <a:rect l="l" t="t" r="r" b="b"/>
            <a:pathLst>
              <a:path w="101600" h="82550">
                <a:moveTo>
                  <a:pt x="0" y="82550"/>
                </a:moveTo>
                <a:lnTo>
                  <a:pt x="53975" y="0"/>
                </a:lnTo>
                <a:lnTo>
                  <a:pt x="101600" y="82550"/>
                </a:lnTo>
                <a:lnTo>
                  <a:pt x="0" y="82550"/>
                </a:lnTo>
                <a:close/>
              </a:path>
            </a:pathLst>
          </a:custGeom>
          <a:solidFill>
            <a:srgbClr val="FF0000"/>
          </a:solidFill>
          <a:ln>
            <a:solidFill>
              <a:srgbClr val="FF0000"/>
            </a:solid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Freeform 33"/>
          <p:cNvSpPr/>
          <p:nvPr/>
        </p:nvSpPr>
        <p:spPr>
          <a:xfrm rot="10800000">
            <a:off x="7034277" y="2870319"/>
            <a:ext cx="101600" cy="82550"/>
          </a:xfrm>
          <a:custGeom>
            <a:avLst/>
            <a:gdLst>
              <a:gd name="connsiteX0" fmla="*/ 0 w 101600"/>
              <a:gd name="connsiteY0" fmla="*/ 82550 h 82550"/>
              <a:gd name="connsiteX1" fmla="*/ 53975 w 101600"/>
              <a:gd name="connsiteY1" fmla="*/ 0 h 82550"/>
              <a:gd name="connsiteX2" fmla="*/ 101600 w 101600"/>
              <a:gd name="connsiteY2" fmla="*/ 82550 h 82550"/>
              <a:gd name="connsiteX3" fmla="*/ 0 w 101600"/>
              <a:gd name="connsiteY3" fmla="*/ 82550 h 82550"/>
            </a:gdLst>
            <a:ahLst/>
            <a:cxnLst>
              <a:cxn ang="0">
                <a:pos x="connsiteX0" y="connsiteY0"/>
              </a:cxn>
              <a:cxn ang="0">
                <a:pos x="connsiteX1" y="connsiteY1"/>
              </a:cxn>
              <a:cxn ang="0">
                <a:pos x="connsiteX2" y="connsiteY2"/>
              </a:cxn>
              <a:cxn ang="0">
                <a:pos x="connsiteX3" y="connsiteY3"/>
              </a:cxn>
            </a:cxnLst>
            <a:rect l="l" t="t" r="r" b="b"/>
            <a:pathLst>
              <a:path w="101600" h="82550">
                <a:moveTo>
                  <a:pt x="0" y="82550"/>
                </a:moveTo>
                <a:lnTo>
                  <a:pt x="53975" y="0"/>
                </a:lnTo>
                <a:lnTo>
                  <a:pt x="101600" y="82550"/>
                </a:lnTo>
                <a:lnTo>
                  <a:pt x="0" y="82550"/>
                </a:lnTo>
                <a:close/>
              </a:path>
            </a:pathLst>
          </a:custGeom>
          <a:solidFill>
            <a:srgbClr val="FF0000"/>
          </a:solidFill>
          <a:ln>
            <a:solidFill>
              <a:srgbClr val="FF0000"/>
            </a:solid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Freeform 34"/>
          <p:cNvSpPr/>
          <p:nvPr/>
        </p:nvSpPr>
        <p:spPr>
          <a:xfrm rot="8988300">
            <a:off x="6829996" y="1705486"/>
            <a:ext cx="101600" cy="82550"/>
          </a:xfrm>
          <a:custGeom>
            <a:avLst/>
            <a:gdLst>
              <a:gd name="connsiteX0" fmla="*/ 0 w 101600"/>
              <a:gd name="connsiteY0" fmla="*/ 82550 h 82550"/>
              <a:gd name="connsiteX1" fmla="*/ 53975 w 101600"/>
              <a:gd name="connsiteY1" fmla="*/ 0 h 82550"/>
              <a:gd name="connsiteX2" fmla="*/ 101600 w 101600"/>
              <a:gd name="connsiteY2" fmla="*/ 82550 h 82550"/>
              <a:gd name="connsiteX3" fmla="*/ 0 w 101600"/>
              <a:gd name="connsiteY3" fmla="*/ 82550 h 82550"/>
            </a:gdLst>
            <a:ahLst/>
            <a:cxnLst>
              <a:cxn ang="0">
                <a:pos x="connsiteX0" y="connsiteY0"/>
              </a:cxn>
              <a:cxn ang="0">
                <a:pos x="connsiteX1" y="connsiteY1"/>
              </a:cxn>
              <a:cxn ang="0">
                <a:pos x="connsiteX2" y="connsiteY2"/>
              </a:cxn>
              <a:cxn ang="0">
                <a:pos x="connsiteX3" y="connsiteY3"/>
              </a:cxn>
            </a:cxnLst>
            <a:rect l="l" t="t" r="r" b="b"/>
            <a:pathLst>
              <a:path w="101600" h="82550">
                <a:moveTo>
                  <a:pt x="0" y="82550"/>
                </a:moveTo>
                <a:lnTo>
                  <a:pt x="53975" y="0"/>
                </a:lnTo>
                <a:lnTo>
                  <a:pt x="101600" y="82550"/>
                </a:lnTo>
                <a:lnTo>
                  <a:pt x="0" y="82550"/>
                </a:lnTo>
                <a:close/>
              </a:path>
            </a:pathLst>
          </a:custGeom>
          <a:solidFill>
            <a:srgbClr val="FF0000"/>
          </a:solidFill>
          <a:ln>
            <a:solidFill>
              <a:srgbClr val="FF0000"/>
            </a:solid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Freeform 35"/>
          <p:cNvSpPr/>
          <p:nvPr/>
        </p:nvSpPr>
        <p:spPr>
          <a:xfrm rot="8080859">
            <a:off x="7943816" y="1280037"/>
            <a:ext cx="101600" cy="82550"/>
          </a:xfrm>
          <a:custGeom>
            <a:avLst/>
            <a:gdLst>
              <a:gd name="connsiteX0" fmla="*/ 0 w 101600"/>
              <a:gd name="connsiteY0" fmla="*/ 82550 h 82550"/>
              <a:gd name="connsiteX1" fmla="*/ 53975 w 101600"/>
              <a:gd name="connsiteY1" fmla="*/ 0 h 82550"/>
              <a:gd name="connsiteX2" fmla="*/ 101600 w 101600"/>
              <a:gd name="connsiteY2" fmla="*/ 82550 h 82550"/>
              <a:gd name="connsiteX3" fmla="*/ 0 w 101600"/>
              <a:gd name="connsiteY3" fmla="*/ 82550 h 82550"/>
            </a:gdLst>
            <a:ahLst/>
            <a:cxnLst>
              <a:cxn ang="0">
                <a:pos x="connsiteX0" y="connsiteY0"/>
              </a:cxn>
              <a:cxn ang="0">
                <a:pos x="connsiteX1" y="connsiteY1"/>
              </a:cxn>
              <a:cxn ang="0">
                <a:pos x="connsiteX2" y="connsiteY2"/>
              </a:cxn>
              <a:cxn ang="0">
                <a:pos x="connsiteX3" y="connsiteY3"/>
              </a:cxn>
            </a:cxnLst>
            <a:rect l="l" t="t" r="r" b="b"/>
            <a:pathLst>
              <a:path w="101600" h="82550">
                <a:moveTo>
                  <a:pt x="0" y="82550"/>
                </a:moveTo>
                <a:lnTo>
                  <a:pt x="53975" y="0"/>
                </a:lnTo>
                <a:lnTo>
                  <a:pt x="101600" y="82550"/>
                </a:lnTo>
                <a:lnTo>
                  <a:pt x="0" y="82550"/>
                </a:lnTo>
                <a:close/>
              </a:path>
            </a:pathLst>
          </a:custGeom>
          <a:solidFill>
            <a:srgbClr val="FF0000"/>
          </a:solidFill>
          <a:ln>
            <a:solidFill>
              <a:srgbClr val="FF0000"/>
            </a:solid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Freeform 36"/>
          <p:cNvSpPr/>
          <p:nvPr/>
        </p:nvSpPr>
        <p:spPr>
          <a:xfrm rot="8988300">
            <a:off x="6918811" y="1866400"/>
            <a:ext cx="101600" cy="82550"/>
          </a:xfrm>
          <a:custGeom>
            <a:avLst/>
            <a:gdLst>
              <a:gd name="connsiteX0" fmla="*/ 0 w 101600"/>
              <a:gd name="connsiteY0" fmla="*/ 82550 h 82550"/>
              <a:gd name="connsiteX1" fmla="*/ 53975 w 101600"/>
              <a:gd name="connsiteY1" fmla="*/ 0 h 82550"/>
              <a:gd name="connsiteX2" fmla="*/ 101600 w 101600"/>
              <a:gd name="connsiteY2" fmla="*/ 82550 h 82550"/>
              <a:gd name="connsiteX3" fmla="*/ 0 w 101600"/>
              <a:gd name="connsiteY3" fmla="*/ 82550 h 82550"/>
            </a:gdLst>
            <a:ahLst/>
            <a:cxnLst>
              <a:cxn ang="0">
                <a:pos x="connsiteX0" y="connsiteY0"/>
              </a:cxn>
              <a:cxn ang="0">
                <a:pos x="connsiteX1" y="connsiteY1"/>
              </a:cxn>
              <a:cxn ang="0">
                <a:pos x="connsiteX2" y="connsiteY2"/>
              </a:cxn>
              <a:cxn ang="0">
                <a:pos x="connsiteX3" y="connsiteY3"/>
              </a:cxn>
            </a:cxnLst>
            <a:rect l="l" t="t" r="r" b="b"/>
            <a:pathLst>
              <a:path w="101600" h="82550">
                <a:moveTo>
                  <a:pt x="0" y="82550"/>
                </a:moveTo>
                <a:lnTo>
                  <a:pt x="53975" y="0"/>
                </a:lnTo>
                <a:lnTo>
                  <a:pt x="101600" y="82550"/>
                </a:lnTo>
                <a:lnTo>
                  <a:pt x="0" y="82550"/>
                </a:lnTo>
                <a:close/>
              </a:path>
            </a:pathLst>
          </a:custGeom>
          <a:solidFill>
            <a:srgbClr val="FF0000"/>
          </a:solidFill>
          <a:ln>
            <a:solidFill>
              <a:srgbClr val="FF0000"/>
            </a:solid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Freeform 37"/>
          <p:cNvSpPr/>
          <p:nvPr/>
        </p:nvSpPr>
        <p:spPr>
          <a:xfrm rot="8934420">
            <a:off x="8289927" y="2356361"/>
            <a:ext cx="101600" cy="82550"/>
          </a:xfrm>
          <a:custGeom>
            <a:avLst/>
            <a:gdLst>
              <a:gd name="connsiteX0" fmla="*/ 0 w 101600"/>
              <a:gd name="connsiteY0" fmla="*/ 82550 h 82550"/>
              <a:gd name="connsiteX1" fmla="*/ 53975 w 101600"/>
              <a:gd name="connsiteY1" fmla="*/ 0 h 82550"/>
              <a:gd name="connsiteX2" fmla="*/ 101600 w 101600"/>
              <a:gd name="connsiteY2" fmla="*/ 82550 h 82550"/>
              <a:gd name="connsiteX3" fmla="*/ 0 w 101600"/>
              <a:gd name="connsiteY3" fmla="*/ 82550 h 82550"/>
            </a:gdLst>
            <a:ahLst/>
            <a:cxnLst>
              <a:cxn ang="0">
                <a:pos x="connsiteX0" y="connsiteY0"/>
              </a:cxn>
              <a:cxn ang="0">
                <a:pos x="connsiteX1" y="connsiteY1"/>
              </a:cxn>
              <a:cxn ang="0">
                <a:pos x="connsiteX2" y="connsiteY2"/>
              </a:cxn>
              <a:cxn ang="0">
                <a:pos x="connsiteX3" y="connsiteY3"/>
              </a:cxn>
            </a:cxnLst>
            <a:rect l="l" t="t" r="r" b="b"/>
            <a:pathLst>
              <a:path w="101600" h="82550">
                <a:moveTo>
                  <a:pt x="0" y="82550"/>
                </a:moveTo>
                <a:lnTo>
                  <a:pt x="53975" y="0"/>
                </a:lnTo>
                <a:lnTo>
                  <a:pt x="101600" y="82550"/>
                </a:lnTo>
                <a:lnTo>
                  <a:pt x="0" y="82550"/>
                </a:lnTo>
                <a:close/>
              </a:path>
            </a:pathLst>
          </a:custGeom>
          <a:solidFill>
            <a:srgbClr val="FF0000"/>
          </a:solidFill>
          <a:ln>
            <a:solidFill>
              <a:srgbClr val="FF0000"/>
            </a:solid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5592234" y="4656472"/>
            <a:ext cx="1031768" cy="132344"/>
          </a:xfrm>
          <a:prstGeom prst="rect">
            <a:avLst/>
          </a:prstGeom>
          <a:solidFill>
            <a:srgbClr val="FFFFFF"/>
          </a:solidFill>
        </p:spPr>
        <p:txBody>
          <a:bodyPr wrap="square" lIns="0" tIns="0" rIns="0" bIns="9144">
            <a:spAutoFit/>
          </a:bodyPr>
          <a:lstStyle/>
          <a:p>
            <a:pPr algn="ctr"/>
            <a:r>
              <a:rPr lang="en-US" sz="800">
                <a:solidFill>
                  <a:srgbClr val="FF0000"/>
                </a:solidFill>
                <a:latin typeface="Arial"/>
                <a:cs typeface="Arial"/>
              </a:rPr>
              <a:t>Siletz River Volcanics</a:t>
            </a:r>
          </a:p>
        </p:txBody>
      </p:sp>
      <p:cxnSp>
        <p:nvCxnSpPr>
          <p:cNvPr id="10" name="Straight Connector 9"/>
          <p:cNvCxnSpPr/>
          <p:nvPr/>
        </p:nvCxnSpPr>
        <p:spPr>
          <a:xfrm flipV="1">
            <a:off x="1381760" y="819355"/>
            <a:ext cx="3164840" cy="70782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358900" y="2759075"/>
            <a:ext cx="3162300" cy="91757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460473" y="209550"/>
            <a:ext cx="3266977" cy="2277547"/>
          </a:xfrm>
          <a:prstGeom prst="rect">
            <a:avLst/>
          </a:prstGeom>
          <a:solidFill>
            <a:srgbClr val="FFFFC4"/>
          </a:solidFill>
          <a:ln w="28575" cmpd="sng">
            <a:solidFill>
              <a:schemeClr val="tx1"/>
            </a:solidFill>
          </a:ln>
        </p:spPr>
        <p:txBody>
          <a:bodyPr wrap="square">
            <a:spAutoFit/>
          </a:bodyPr>
          <a:lstStyle/>
          <a:p>
            <a:pPr marL="114300" indent="-114300">
              <a:spcBef>
                <a:spcPts val="1200"/>
              </a:spcBef>
              <a:buFont typeface="Arial"/>
              <a:buChar char="•"/>
            </a:pPr>
            <a:r>
              <a:rPr lang="en-US" sz="1400">
                <a:latin typeface="Arial"/>
                <a:cs typeface="Arial"/>
              </a:rPr>
              <a:t>Umpqua Group is a </a:t>
            </a:r>
            <a:r>
              <a:rPr lang="en-US" sz="1400" i="1" u="sng">
                <a:latin typeface="Arial"/>
                <a:cs typeface="Arial"/>
              </a:rPr>
              <a:t>syn-collisional</a:t>
            </a:r>
            <a:r>
              <a:rPr lang="en-US" sz="1400">
                <a:latin typeface="Arial"/>
                <a:cs typeface="Arial"/>
              </a:rPr>
              <a:t> basin fill succession (~ 54 – 49 Ma).</a:t>
            </a:r>
          </a:p>
          <a:p>
            <a:pPr marL="114300" indent="-114300">
              <a:spcBef>
                <a:spcPts val="1200"/>
              </a:spcBef>
              <a:buFont typeface="Arial"/>
              <a:buChar char="•"/>
            </a:pPr>
            <a:r>
              <a:rPr lang="en-US" sz="1400">
                <a:latin typeface="Arial"/>
                <a:cs typeface="Arial"/>
              </a:rPr>
              <a:t>Strongly asymmetric, thickens to SE.</a:t>
            </a:r>
          </a:p>
          <a:p>
            <a:pPr marL="114300" indent="-114300">
              <a:spcBef>
                <a:spcPts val="1200"/>
              </a:spcBef>
              <a:buFont typeface="Arial"/>
              <a:buChar char="•"/>
            </a:pPr>
            <a:r>
              <a:rPr lang="en-US" sz="1400">
                <a:latin typeface="Arial"/>
                <a:cs typeface="Arial"/>
              </a:rPr>
              <a:t>Thrust faults migrated into the basin, deformed progressively younger deposits (growth structures).</a:t>
            </a:r>
            <a:endParaRPr lang="en-US" sz="1400">
              <a:solidFill>
                <a:srgbClr val="000000"/>
              </a:solidFill>
              <a:latin typeface="Arial"/>
              <a:cs typeface="Arial"/>
            </a:endParaRPr>
          </a:p>
          <a:p>
            <a:pPr marL="114300" indent="-114300">
              <a:spcBef>
                <a:spcPts val="1200"/>
              </a:spcBef>
              <a:buFont typeface="Arial"/>
              <a:buChar char="•"/>
            </a:pPr>
            <a:r>
              <a:rPr lang="en-US" sz="1400">
                <a:latin typeface="Arial"/>
                <a:cs typeface="Arial"/>
              </a:rPr>
              <a:t>Tyee Formation </a:t>
            </a:r>
            <a:r>
              <a:rPr lang="en-US" sz="1400">
                <a:solidFill>
                  <a:srgbClr val="000000"/>
                </a:solidFill>
                <a:latin typeface="Arial"/>
                <a:cs typeface="Arial"/>
              </a:rPr>
              <a:t>rel. undeformed, </a:t>
            </a:r>
            <a:r>
              <a:rPr lang="en-US" sz="1400">
                <a:latin typeface="Arial"/>
                <a:cs typeface="Arial"/>
              </a:rPr>
              <a:t>overlaps &amp; post-dates thrusts</a:t>
            </a:r>
            <a:r>
              <a:rPr lang="en-US" sz="1400">
                <a:solidFill>
                  <a:srgbClr val="000000"/>
                </a:solidFill>
                <a:latin typeface="Arial"/>
                <a:cs typeface="Arial"/>
              </a:rPr>
              <a:t>. </a:t>
            </a:r>
          </a:p>
        </p:txBody>
      </p:sp>
    </p:spTree>
    <p:extLst>
      <p:ext uri="{BB962C8B-B14F-4D97-AF65-F5344CB8AC3E}">
        <p14:creationId xmlns:p14="http://schemas.microsoft.com/office/powerpoint/2010/main" val="33578688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 etal 2003 TaiwanMap edit.jpg"/>
          <p:cNvPicPr>
            <a:picLocks noChangeAspect="1"/>
          </p:cNvPicPr>
          <p:nvPr/>
        </p:nvPicPr>
        <p:blipFill>
          <a:blip r:embed="rId2" cstate="print">
            <a:alphaModFix/>
            <a:extLst>
              <a:ext uri="{28A0092B-C50C-407E-A947-70E740481C1C}">
                <a14:useLocalDpi xmlns:a14="http://schemas.microsoft.com/office/drawing/2010/main" val="0"/>
              </a:ext>
            </a:extLst>
          </a:blip>
          <a:stretch>
            <a:fillRect/>
          </a:stretch>
        </p:blipFill>
        <p:spPr>
          <a:xfrm>
            <a:off x="128748" y="654416"/>
            <a:ext cx="4074192" cy="4263930"/>
          </a:xfrm>
          <a:prstGeom prst="rect">
            <a:avLst/>
          </a:prstGeom>
        </p:spPr>
      </p:pic>
      <p:sp>
        <p:nvSpPr>
          <p:cNvPr id="9" name="Rectangle 8"/>
          <p:cNvSpPr/>
          <p:nvPr/>
        </p:nvSpPr>
        <p:spPr>
          <a:xfrm>
            <a:off x="283345" y="4167424"/>
            <a:ext cx="1354808" cy="646331"/>
          </a:xfrm>
          <a:prstGeom prst="rect">
            <a:avLst/>
          </a:prstGeom>
          <a:solidFill>
            <a:schemeClr val="bg1"/>
          </a:solidFill>
          <a:ln w="28575" cmpd="sng">
            <a:solidFill>
              <a:schemeClr val="tx1"/>
            </a:solidFill>
          </a:ln>
        </p:spPr>
        <p:txBody>
          <a:bodyPr wrap="none">
            <a:spAutoFit/>
          </a:bodyPr>
          <a:lstStyle/>
          <a:p>
            <a:pPr algn="ctr"/>
            <a:r>
              <a:rPr lang="en-US" sz="1200" b="1">
                <a:latin typeface="Arial"/>
                <a:cs typeface="Arial"/>
              </a:rPr>
              <a:t>Western Taiwan</a:t>
            </a:r>
          </a:p>
          <a:p>
            <a:pPr algn="ctr"/>
            <a:r>
              <a:rPr lang="en-US" sz="1200" b="1">
                <a:latin typeface="Arial"/>
                <a:cs typeface="Arial"/>
              </a:rPr>
              <a:t>Foredeep Basin </a:t>
            </a:r>
          </a:p>
          <a:p>
            <a:pPr algn="ctr"/>
            <a:r>
              <a:rPr lang="en-US" sz="1200" b="1">
                <a:latin typeface="Arial"/>
                <a:cs typeface="Arial"/>
              </a:rPr>
              <a:t>(Lin et al., 2003)</a:t>
            </a:r>
          </a:p>
        </p:txBody>
      </p:sp>
      <p:sp>
        <p:nvSpPr>
          <p:cNvPr id="10" name="Rectangle 9"/>
          <p:cNvSpPr/>
          <p:nvPr/>
        </p:nvSpPr>
        <p:spPr>
          <a:xfrm>
            <a:off x="192248" y="131234"/>
            <a:ext cx="7561610" cy="400110"/>
          </a:xfrm>
          <a:prstGeom prst="rect">
            <a:avLst/>
          </a:prstGeom>
        </p:spPr>
        <p:txBody>
          <a:bodyPr wrap="none">
            <a:spAutoFit/>
          </a:bodyPr>
          <a:lstStyle/>
          <a:p>
            <a:r>
              <a:rPr lang="en-US" sz="2000" b="1">
                <a:solidFill>
                  <a:srgbClr val="000000"/>
                </a:solidFill>
                <a:latin typeface="Arial"/>
                <a:cs typeface="Arial"/>
              </a:rPr>
              <a:t>Western Taiwan Foredeep: Modern Analog for Umpqua Basin</a:t>
            </a:r>
            <a:endParaRPr lang="en-US" sz="2000" b="1">
              <a:latin typeface="Arial"/>
              <a:cs typeface="Arial"/>
            </a:endParaRPr>
          </a:p>
        </p:txBody>
      </p:sp>
      <p:grpSp>
        <p:nvGrpSpPr>
          <p:cNvPr id="4" name="Group 3"/>
          <p:cNvGrpSpPr/>
          <p:nvPr/>
        </p:nvGrpSpPr>
        <p:grpSpPr>
          <a:xfrm>
            <a:off x="4296422" y="654416"/>
            <a:ext cx="4669778" cy="2948201"/>
            <a:chOff x="4359922" y="1397000"/>
            <a:chExt cx="4669778" cy="2948201"/>
          </a:xfrm>
        </p:grpSpPr>
        <p:pic>
          <p:nvPicPr>
            <p:cNvPr id="19" name="Picture 18" descr="Lin &amp; Watts flex profile 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9922" y="1397000"/>
              <a:ext cx="4669778" cy="2948201"/>
            </a:xfrm>
            <a:prstGeom prst="rect">
              <a:avLst/>
            </a:prstGeom>
          </p:spPr>
        </p:pic>
        <p:sp>
          <p:nvSpPr>
            <p:cNvPr id="20" name="TextBox 19"/>
            <p:cNvSpPr txBox="1"/>
            <p:nvPr/>
          </p:nvSpPr>
          <p:spPr>
            <a:xfrm>
              <a:off x="4679190" y="1410900"/>
              <a:ext cx="2319816" cy="523220"/>
            </a:xfrm>
            <a:prstGeom prst="rect">
              <a:avLst/>
            </a:prstGeom>
            <a:noFill/>
          </p:spPr>
          <p:txBody>
            <a:bodyPr wrap="none" rtlCol="0">
              <a:spAutoFit/>
            </a:bodyPr>
            <a:lstStyle/>
            <a:p>
              <a:r>
                <a:rPr lang="en-US" sz="1400" b="1">
                  <a:latin typeface="Arial"/>
                  <a:cs typeface="Arial"/>
                </a:rPr>
                <a:t>Western Taiwan</a:t>
              </a:r>
            </a:p>
            <a:p>
              <a:r>
                <a:rPr lang="en-US" sz="1400" b="1">
                  <a:latin typeface="Arial"/>
                  <a:cs typeface="Arial"/>
                </a:rPr>
                <a:t>Flexural Foredeep Basin</a:t>
              </a:r>
              <a:endParaRPr lang="en-US" sz="1400">
                <a:latin typeface="Arial"/>
                <a:cs typeface="Arial"/>
              </a:endParaRPr>
            </a:p>
          </p:txBody>
        </p:sp>
        <p:sp>
          <p:nvSpPr>
            <p:cNvPr id="21" name="Rectangle 20"/>
            <p:cNvSpPr/>
            <p:nvPr/>
          </p:nvSpPr>
          <p:spPr>
            <a:xfrm>
              <a:off x="7391654" y="3795236"/>
              <a:ext cx="1292861" cy="261610"/>
            </a:xfrm>
            <a:prstGeom prst="rect">
              <a:avLst/>
            </a:prstGeom>
          </p:spPr>
          <p:txBody>
            <a:bodyPr wrap="none">
              <a:spAutoFit/>
            </a:bodyPr>
            <a:lstStyle/>
            <a:p>
              <a:r>
                <a:rPr lang="en-US" sz="1100">
                  <a:solidFill>
                    <a:srgbClr val="0000FF"/>
                  </a:solidFill>
                  <a:latin typeface="Arial"/>
                  <a:cs typeface="Arial"/>
                </a:rPr>
                <a:t>Lin &amp; Watts, 2002</a:t>
              </a:r>
              <a:endParaRPr lang="en-US" sz="1100">
                <a:solidFill>
                  <a:srgbClr val="0000FF"/>
                </a:solidFill>
              </a:endParaRPr>
            </a:p>
          </p:txBody>
        </p:sp>
        <p:sp>
          <p:nvSpPr>
            <p:cNvPr id="2" name="Freeform 1"/>
            <p:cNvSpPr/>
            <p:nvPr/>
          </p:nvSpPr>
          <p:spPr>
            <a:xfrm>
              <a:off x="7886700" y="2082800"/>
              <a:ext cx="965200" cy="457200"/>
            </a:xfrm>
            <a:custGeom>
              <a:avLst/>
              <a:gdLst>
                <a:gd name="connsiteX0" fmla="*/ 0 w 965200"/>
                <a:gd name="connsiteY0" fmla="*/ 0 h 457200"/>
                <a:gd name="connsiteX1" fmla="*/ 393700 w 965200"/>
                <a:gd name="connsiteY1" fmla="*/ 254000 h 457200"/>
                <a:gd name="connsiteX2" fmla="*/ 965200 w 965200"/>
                <a:gd name="connsiteY2" fmla="*/ 457200 h 457200"/>
              </a:gdLst>
              <a:ahLst/>
              <a:cxnLst>
                <a:cxn ang="0">
                  <a:pos x="connsiteX0" y="connsiteY0"/>
                </a:cxn>
                <a:cxn ang="0">
                  <a:pos x="connsiteX1" y="connsiteY1"/>
                </a:cxn>
                <a:cxn ang="0">
                  <a:pos x="connsiteX2" y="connsiteY2"/>
                </a:cxn>
              </a:cxnLst>
              <a:rect l="l" t="t" r="r" b="b"/>
              <a:pathLst>
                <a:path w="965200" h="457200">
                  <a:moveTo>
                    <a:pt x="0" y="0"/>
                  </a:moveTo>
                  <a:lnTo>
                    <a:pt x="393700" y="254000"/>
                  </a:lnTo>
                  <a:lnTo>
                    <a:pt x="965200" y="457200"/>
                  </a:lnTo>
                </a:path>
              </a:pathLst>
            </a:cu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3" name="TextBox 12"/>
          <p:cNvSpPr txBox="1"/>
          <p:nvPr/>
        </p:nvSpPr>
        <p:spPr>
          <a:xfrm>
            <a:off x="4492084" y="3701298"/>
            <a:ext cx="4321716" cy="1208023"/>
          </a:xfrm>
          <a:prstGeom prst="rect">
            <a:avLst/>
          </a:prstGeom>
          <a:solidFill>
            <a:srgbClr val="FFFFA1"/>
          </a:solidFill>
          <a:ln>
            <a:solidFill>
              <a:srgbClr val="000000"/>
            </a:solidFill>
          </a:ln>
        </p:spPr>
        <p:txBody>
          <a:bodyPr wrap="none" rtlCol="0">
            <a:spAutoFit/>
          </a:bodyPr>
          <a:lstStyle/>
          <a:p>
            <a:r>
              <a:rPr lang="en-US" sz="1400" b="1">
                <a:latin typeface="Arial"/>
                <a:cs typeface="Arial"/>
              </a:rPr>
              <a:t> Taiwan Foredeep &amp; Umpqua Basin have similar</a:t>
            </a:r>
          </a:p>
          <a:p>
            <a:pPr marL="342900" indent="-171450">
              <a:spcBef>
                <a:spcPts val="300"/>
              </a:spcBef>
              <a:buFont typeface="Arial"/>
              <a:buChar char="•"/>
            </a:pPr>
            <a:r>
              <a:rPr lang="en-US" sz="1400">
                <a:latin typeface="Arial"/>
                <a:cs typeface="Arial"/>
              </a:rPr>
              <a:t>Scale (width, depth)</a:t>
            </a:r>
          </a:p>
          <a:p>
            <a:pPr marL="342900" indent="-171450">
              <a:buFont typeface="Arial"/>
              <a:buChar char="•"/>
            </a:pPr>
            <a:r>
              <a:rPr lang="en-US" sz="1400">
                <a:latin typeface="Arial"/>
                <a:cs typeface="Arial"/>
              </a:rPr>
              <a:t>Rate and duration (~ 5 Myrs)</a:t>
            </a:r>
          </a:p>
          <a:p>
            <a:pPr marL="342900" indent="-171450">
              <a:buFont typeface="Arial"/>
              <a:buChar char="•"/>
            </a:pPr>
            <a:r>
              <a:rPr lang="en-US" sz="1400">
                <a:latin typeface="Arial"/>
                <a:cs typeface="Arial"/>
              </a:rPr>
              <a:t>Genetic relation to thrust belt (flexural load)</a:t>
            </a:r>
          </a:p>
          <a:p>
            <a:pPr marL="342900" indent="-171450">
              <a:buFont typeface="Arial"/>
              <a:buChar char="•"/>
            </a:pPr>
            <a:r>
              <a:rPr lang="en-US" sz="1400">
                <a:latin typeface="Arial"/>
                <a:cs typeface="Arial"/>
              </a:rPr>
              <a:t>Basin migration, progressive thrusting</a:t>
            </a:r>
          </a:p>
        </p:txBody>
      </p:sp>
      <p:grpSp>
        <p:nvGrpSpPr>
          <p:cNvPr id="14" name="Group 13"/>
          <p:cNvGrpSpPr/>
          <p:nvPr/>
        </p:nvGrpSpPr>
        <p:grpSpPr>
          <a:xfrm rot="19210622">
            <a:off x="1880787" y="1849542"/>
            <a:ext cx="592548" cy="762000"/>
            <a:chOff x="2256634" y="1275664"/>
            <a:chExt cx="592548" cy="762000"/>
          </a:xfrm>
        </p:grpSpPr>
        <p:cxnSp>
          <p:nvCxnSpPr>
            <p:cNvPr id="15" name="Straight Arrow Connector 14"/>
            <p:cNvCxnSpPr/>
            <p:nvPr/>
          </p:nvCxnSpPr>
          <p:spPr>
            <a:xfrm rot="3173810">
              <a:off x="2215653" y="1591829"/>
              <a:ext cx="762000" cy="129669"/>
            </a:xfrm>
            <a:prstGeom prst="straightConnector1">
              <a:avLst/>
            </a:prstGeom>
            <a:ln w="25400" cmpd="sng">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rot="20037853">
              <a:off x="2256634" y="1482756"/>
              <a:ext cx="592548" cy="153888"/>
            </a:xfrm>
            <a:prstGeom prst="rect">
              <a:avLst/>
            </a:prstGeom>
            <a:solidFill>
              <a:srgbClr val="FFFFFF"/>
            </a:solidFill>
            <a:ln>
              <a:solidFill>
                <a:srgbClr val="FF0000"/>
              </a:solidFill>
            </a:ln>
          </p:spPr>
          <p:txBody>
            <a:bodyPr wrap="square" lIns="0" tIns="0" rIns="0" bIns="0" rtlCol="0">
              <a:spAutoFit/>
            </a:bodyPr>
            <a:lstStyle/>
            <a:p>
              <a:pPr algn="ctr"/>
              <a:r>
                <a:rPr lang="en-US" sz="1000">
                  <a:latin typeface="Arial"/>
                  <a:cs typeface="Arial"/>
                </a:rPr>
                <a:t>50-70 km</a:t>
              </a:r>
            </a:p>
          </p:txBody>
        </p:sp>
      </p:grpSp>
    </p:spTree>
    <p:extLst>
      <p:ext uri="{BB962C8B-B14F-4D97-AF65-F5344CB8AC3E}">
        <p14:creationId xmlns:p14="http://schemas.microsoft.com/office/powerpoint/2010/main" val="39655692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W Oregon map.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723" y="116417"/>
            <a:ext cx="3594324" cy="4920935"/>
          </a:xfrm>
          <a:prstGeom prst="rect">
            <a:avLst/>
          </a:prstGeom>
        </p:spPr>
      </p:pic>
      <p:sp>
        <p:nvSpPr>
          <p:cNvPr id="11" name="Freeform 10"/>
          <p:cNvSpPr/>
          <p:nvPr/>
        </p:nvSpPr>
        <p:spPr>
          <a:xfrm>
            <a:off x="1364975" y="2080722"/>
            <a:ext cx="1661759" cy="1070984"/>
          </a:xfrm>
          <a:custGeom>
            <a:avLst/>
            <a:gdLst>
              <a:gd name="connsiteX0" fmla="*/ 0 w 1056640"/>
              <a:gd name="connsiteY0" fmla="*/ 772160 h 772160"/>
              <a:gd name="connsiteX1" fmla="*/ 60960 w 1056640"/>
              <a:gd name="connsiteY1" fmla="*/ 619760 h 772160"/>
              <a:gd name="connsiteX2" fmla="*/ 162560 w 1056640"/>
              <a:gd name="connsiteY2" fmla="*/ 426720 h 772160"/>
              <a:gd name="connsiteX3" fmla="*/ 294640 w 1056640"/>
              <a:gd name="connsiteY3" fmla="*/ 325120 h 772160"/>
              <a:gd name="connsiteX4" fmla="*/ 457200 w 1056640"/>
              <a:gd name="connsiteY4" fmla="*/ 254000 h 772160"/>
              <a:gd name="connsiteX5" fmla="*/ 568960 w 1056640"/>
              <a:gd name="connsiteY5" fmla="*/ 243840 h 772160"/>
              <a:gd name="connsiteX6" fmla="*/ 701040 w 1056640"/>
              <a:gd name="connsiteY6" fmla="*/ 182880 h 772160"/>
              <a:gd name="connsiteX7" fmla="*/ 843280 w 1056640"/>
              <a:gd name="connsiteY7" fmla="*/ 81280 h 772160"/>
              <a:gd name="connsiteX8" fmla="*/ 1056640 w 1056640"/>
              <a:gd name="connsiteY8" fmla="*/ 0 h 772160"/>
              <a:gd name="connsiteX0" fmla="*/ 0 w 1564640"/>
              <a:gd name="connsiteY0" fmla="*/ 1070984 h 1070984"/>
              <a:gd name="connsiteX1" fmla="*/ 568960 w 1564640"/>
              <a:gd name="connsiteY1" fmla="*/ 619760 h 1070984"/>
              <a:gd name="connsiteX2" fmla="*/ 670560 w 1564640"/>
              <a:gd name="connsiteY2" fmla="*/ 426720 h 1070984"/>
              <a:gd name="connsiteX3" fmla="*/ 802640 w 1564640"/>
              <a:gd name="connsiteY3" fmla="*/ 325120 h 1070984"/>
              <a:gd name="connsiteX4" fmla="*/ 965200 w 1564640"/>
              <a:gd name="connsiteY4" fmla="*/ 254000 h 1070984"/>
              <a:gd name="connsiteX5" fmla="*/ 1076960 w 1564640"/>
              <a:gd name="connsiteY5" fmla="*/ 243840 h 1070984"/>
              <a:gd name="connsiteX6" fmla="*/ 1209040 w 1564640"/>
              <a:gd name="connsiteY6" fmla="*/ 182880 h 1070984"/>
              <a:gd name="connsiteX7" fmla="*/ 1351280 w 1564640"/>
              <a:gd name="connsiteY7" fmla="*/ 81280 h 1070984"/>
              <a:gd name="connsiteX8" fmla="*/ 1564640 w 1564640"/>
              <a:gd name="connsiteY8" fmla="*/ 0 h 1070984"/>
              <a:gd name="connsiteX0" fmla="*/ 0 w 1564640"/>
              <a:gd name="connsiteY0" fmla="*/ 1070984 h 1070984"/>
              <a:gd name="connsiteX1" fmla="*/ 568960 w 1564640"/>
              <a:gd name="connsiteY1" fmla="*/ 619760 h 1070984"/>
              <a:gd name="connsiteX2" fmla="*/ 670560 w 1564640"/>
              <a:gd name="connsiteY2" fmla="*/ 426720 h 1070984"/>
              <a:gd name="connsiteX3" fmla="*/ 802640 w 1564640"/>
              <a:gd name="connsiteY3" fmla="*/ 325120 h 1070984"/>
              <a:gd name="connsiteX4" fmla="*/ 965200 w 1564640"/>
              <a:gd name="connsiteY4" fmla="*/ 254000 h 1070984"/>
              <a:gd name="connsiteX5" fmla="*/ 1076960 w 1564640"/>
              <a:gd name="connsiteY5" fmla="*/ 243840 h 1070984"/>
              <a:gd name="connsiteX6" fmla="*/ 1209040 w 1564640"/>
              <a:gd name="connsiteY6" fmla="*/ 182880 h 1070984"/>
              <a:gd name="connsiteX7" fmla="*/ 1351280 w 1564640"/>
              <a:gd name="connsiteY7" fmla="*/ 81280 h 1070984"/>
              <a:gd name="connsiteX8" fmla="*/ 1564640 w 1564640"/>
              <a:gd name="connsiteY8" fmla="*/ 0 h 1070984"/>
              <a:gd name="connsiteX0" fmla="*/ 0 w 1564640"/>
              <a:gd name="connsiteY0" fmla="*/ 1070984 h 1070984"/>
              <a:gd name="connsiteX1" fmla="*/ 524137 w 1564640"/>
              <a:gd name="connsiteY1" fmla="*/ 709407 h 1070984"/>
              <a:gd name="connsiteX2" fmla="*/ 670560 w 1564640"/>
              <a:gd name="connsiteY2" fmla="*/ 426720 h 1070984"/>
              <a:gd name="connsiteX3" fmla="*/ 802640 w 1564640"/>
              <a:gd name="connsiteY3" fmla="*/ 325120 h 1070984"/>
              <a:gd name="connsiteX4" fmla="*/ 965200 w 1564640"/>
              <a:gd name="connsiteY4" fmla="*/ 254000 h 1070984"/>
              <a:gd name="connsiteX5" fmla="*/ 1076960 w 1564640"/>
              <a:gd name="connsiteY5" fmla="*/ 243840 h 1070984"/>
              <a:gd name="connsiteX6" fmla="*/ 1209040 w 1564640"/>
              <a:gd name="connsiteY6" fmla="*/ 182880 h 1070984"/>
              <a:gd name="connsiteX7" fmla="*/ 1351280 w 1564640"/>
              <a:gd name="connsiteY7" fmla="*/ 81280 h 1070984"/>
              <a:gd name="connsiteX8" fmla="*/ 1564640 w 1564640"/>
              <a:gd name="connsiteY8" fmla="*/ 0 h 1070984"/>
              <a:gd name="connsiteX0" fmla="*/ 0 w 1631876"/>
              <a:gd name="connsiteY0" fmla="*/ 1085926 h 1085926"/>
              <a:gd name="connsiteX1" fmla="*/ 591373 w 1631876"/>
              <a:gd name="connsiteY1" fmla="*/ 709407 h 1085926"/>
              <a:gd name="connsiteX2" fmla="*/ 737796 w 1631876"/>
              <a:gd name="connsiteY2" fmla="*/ 426720 h 1085926"/>
              <a:gd name="connsiteX3" fmla="*/ 869876 w 1631876"/>
              <a:gd name="connsiteY3" fmla="*/ 325120 h 1085926"/>
              <a:gd name="connsiteX4" fmla="*/ 1032436 w 1631876"/>
              <a:gd name="connsiteY4" fmla="*/ 254000 h 1085926"/>
              <a:gd name="connsiteX5" fmla="*/ 1144196 w 1631876"/>
              <a:gd name="connsiteY5" fmla="*/ 243840 h 1085926"/>
              <a:gd name="connsiteX6" fmla="*/ 1276276 w 1631876"/>
              <a:gd name="connsiteY6" fmla="*/ 182880 h 1085926"/>
              <a:gd name="connsiteX7" fmla="*/ 1418516 w 1631876"/>
              <a:gd name="connsiteY7" fmla="*/ 81280 h 1085926"/>
              <a:gd name="connsiteX8" fmla="*/ 1631876 w 1631876"/>
              <a:gd name="connsiteY8" fmla="*/ 0 h 1085926"/>
              <a:gd name="connsiteX0" fmla="*/ 0 w 1669229"/>
              <a:gd name="connsiteY0" fmla="*/ 1026161 h 1026161"/>
              <a:gd name="connsiteX1" fmla="*/ 628726 w 1669229"/>
              <a:gd name="connsiteY1" fmla="*/ 709407 h 1026161"/>
              <a:gd name="connsiteX2" fmla="*/ 775149 w 1669229"/>
              <a:gd name="connsiteY2" fmla="*/ 426720 h 1026161"/>
              <a:gd name="connsiteX3" fmla="*/ 907229 w 1669229"/>
              <a:gd name="connsiteY3" fmla="*/ 325120 h 1026161"/>
              <a:gd name="connsiteX4" fmla="*/ 1069789 w 1669229"/>
              <a:gd name="connsiteY4" fmla="*/ 254000 h 1026161"/>
              <a:gd name="connsiteX5" fmla="*/ 1181549 w 1669229"/>
              <a:gd name="connsiteY5" fmla="*/ 243840 h 1026161"/>
              <a:gd name="connsiteX6" fmla="*/ 1313629 w 1669229"/>
              <a:gd name="connsiteY6" fmla="*/ 182880 h 1026161"/>
              <a:gd name="connsiteX7" fmla="*/ 1455869 w 1669229"/>
              <a:gd name="connsiteY7" fmla="*/ 81280 h 1026161"/>
              <a:gd name="connsiteX8" fmla="*/ 1669229 w 1669229"/>
              <a:gd name="connsiteY8" fmla="*/ 0 h 1026161"/>
              <a:gd name="connsiteX0" fmla="*/ 0 w 1669229"/>
              <a:gd name="connsiteY0" fmla="*/ 1026161 h 1026161"/>
              <a:gd name="connsiteX1" fmla="*/ 628726 w 1669229"/>
              <a:gd name="connsiteY1" fmla="*/ 709407 h 1026161"/>
              <a:gd name="connsiteX2" fmla="*/ 775149 w 1669229"/>
              <a:gd name="connsiteY2" fmla="*/ 426720 h 1026161"/>
              <a:gd name="connsiteX3" fmla="*/ 907229 w 1669229"/>
              <a:gd name="connsiteY3" fmla="*/ 325120 h 1026161"/>
              <a:gd name="connsiteX4" fmla="*/ 1069789 w 1669229"/>
              <a:gd name="connsiteY4" fmla="*/ 254000 h 1026161"/>
              <a:gd name="connsiteX5" fmla="*/ 1181549 w 1669229"/>
              <a:gd name="connsiteY5" fmla="*/ 243840 h 1026161"/>
              <a:gd name="connsiteX6" fmla="*/ 1313629 w 1669229"/>
              <a:gd name="connsiteY6" fmla="*/ 182880 h 1026161"/>
              <a:gd name="connsiteX7" fmla="*/ 1455869 w 1669229"/>
              <a:gd name="connsiteY7" fmla="*/ 81280 h 1026161"/>
              <a:gd name="connsiteX8" fmla="*/ 1669229 w 1669229"/>
              <a:gd name="connsiteY8" fmla="*/ 0 h 1026161"/>
              <a:gd name="connsiteX0" fmla="*/ 0 w 1669229"/>
              <a:gd name="connsiteY0" fmla="*/ 1026161 h 1038776"/>
              <a:gd name="connsiteX1" fmla="*/ 166148 w 1669229"/>
              <a:gd name="connsiteY1" fmla="*/ 1011519 h 1038776"/>
              <a:gd name="connsiteX2" fmla="*/ 628726 w 1669229"/>
              <a:gd name="connsiteY2" fmla="*/ 709407 h 1038776"/>
              <a:gd name="connsiteX3" fmla="*/ 775149 w 1669229"/>
              <a:gd name="connsiteY3" fmla="*/ 426720 h 1038776"/>
              <a:gd name="connsiteX4" fmla="*/ 907229 w 1669229"/>
              <a:gd name="connsiteY4" fmla="*/ 325120 h 1038776"/>
              <a:gd name="connsiteX5" fmla="*/ 1069789 w 1669229"/>
              <a:gd name="connsiteY5" fmla="*/ 254000 h 1038776"/>
              <a:gd name="connsiteX6" fmla="*/ 1181549 w 1669229"/>
              <a:gd name="connsiteY6" fmla="*/ 243840 h 1038776"/>
              <a:gd name="connsiteX7" fmla="*/ 1313629 w 1669229"/>
              <a:gd name="connsiteY7" fmla="*/ 182880 h 1038776"/>
              <a:gd name="connsiteX8" fmla="*/ 1455869 w 1669229"/>
              <a:gd name="connsiteY8" fmla="*/ 81280 h 1038776"/>
              <a:gd name="connsiteX9" fmla="*/ 1669229 w 1669229"/>
              <a:gd name="connsiteY9" fmla="*/ 0 h 1038776"/>
              <a:gd name="connsiteX0" fmla="*/ 0 w 1669229"/>
              <a:gd name="connsiteY0" fmla="*/ 1026161 h 1038776"/>
              <a:gd name="connsiteX1" fmla="*/ 166148 w 1669229"/>
              <a:gd name="connsiteY1" fmla="*/ 1011519 h 1038776"/>
              <a:gd name="connsiteX2" fmla="*/ 628726 w 1669229"/>
              <a:gd name="connsiteY2" fmla="*/ 709407 h 1038776"/>
              <a:gd name="connsiteX3" fmla="*/ 790090 w 1669229"/>
              <a:gd name="connsiteY3" fmla="*/ 449132 h 1038776"/>
              <a:gd name="connsiteX4" fmla="*/ 907229 w 1669229"/>
              <a:gd name="connsiteY4" fmla="*/ 325120 h 1038776"/>
              <a:gd name="connsiteX5" fmla="*/ 1069789 w 1669229"/>
              <a:gd name="connsiteY5" fmla="*/ 254000 h 1038776"/>
              <a:gd name="connsiteX6" fmla="*/ 1181549 w 1669229"/>
              <a:gd name="connsiteY6" fmla="*/ 243840 h 1038776"/>
              <a:gd name="connsiteX7" fmla="*/ 1313629 w 1669229"/>
              <a:gd name="connsiteY7" fmla="*/ 182880 h 1038776"/>
              <a:gd name="connsiteX8" fmla="*/ 1455869 w 1669229"/>
              <a:gd name="connsiteY8" fmla="*/ 81280 h 1038776"/>
              <a:gd name="connsiteX9" fmla="*/ 1669229 w 1669229"/>
              <a:gd name="connsiteY9" fmla="*/ 0 h 1038776"/>
              <a:gd name="connsiteX0" fmla="*/ 0 w 1669229"/>
              <a:gd name="connsiteY0" fmla="*/ 1026161 h 1038776"/>
              <a:gd name="connsiteX1" fmla="*/ 166148 w 1669229"/>
              <a:gd name="connsiteY1" fmla="*/ 1011519 h 1038776"/>
              <a:gd name="connsiteX2" fmla="*/ 628726 w 1669229"/>
              <a:gd name="connsiteY2" fmla="*/ 709407 h 1038776"/>
              <a:gd name="connsiteX3" fmla="*/ 790090 w 1669229"/>
              <a:gd name="connsiteY3" fmla="*/ 449132 h 1038776"/>
              <a:gd name="connsiteX4" fmla="*/ 944582 w 1669229"/>
              <a:gd name="connsiteY4" fmla="*/ 340062 h 1038776"/>
              <a:gd name="connsiteX5" fmla="*/ 1069789 w 1669229"/>
              <a:gd name="connsiteY5" fmla="*/ 254000 h 1038776"/>
              <a:gd name="connsiteX6" fmla="*/ 1181549 w 1669229"/>
              <a:gd name="connsiteY6" fmla="*/ 243840 h 1038776"/>
              <a:gd name="connsiteX7" fmla="*/ 1313629 w 1669229"/>
              <a:gd name="connsiteY7" fmla="*/ 182880 h 1038776"/>
              <a:gd name="connsiteX8" fmla="*/ 1455869 w 1669229"/>
              <a:gd name="connsiteY8" fmla="*/ 81280 h 1038776"/>
              <a:gd name="connsiteX9" fmla="*/ 1669229 w 1669229"/>
              <a:gd name="connsiteY9" fmla="*/ 0 h 1038776"/>
              <a:gd name="connsiteX0" fmla="*/ 0 w 1669229"/>
              <a:gd name="connsiteY0" fmla="*/ 1026161 h 1038776"/>
              <a:gd name="connsiteX1" fmla="*/ 166148 w 1669229"/>
              <a:gd name="connsiteY1" fmla="*/ 1011519 h 1038776"/>
              <a:gd name="connsiteX2" fmla="*/ 628726 w 1669229"/>
              <a:gd name="connsiteY2" fmla="*/ 709407 h 1038776"/>
              <a:gd name="connsiteX3" fmla="*/ 790090 w 1669229"/>
              <a:gd name="connsiteY3" fmla="*/ 449132 h 1038776"/>
              <a:gd name="connsiteX4" fmla="*/ 944582 w 1669229"/>
              <a:gd name="connsiteY4" fmla="*/ 340062 h 1038776"/>
              <a:gd name="connsiteX5" fmla="*/ 1017495 w 1669229"/>
              <a:gd name="connsiteY5" fmla="*/ 254000 h 1038776"/>
              <a:gd name="connsiteX6" fmla="*/ 1181549 w 1669229"/>
              <a:gd name="connsiteY6" fmla="*/ 243840 h 1038776"/>
              <a:gd name="connsiteX7" fmla="*/ 1313629 w 1669229"/>
              <a:gd name="connsiteY7" fmla="*/ 182880 h 1038776"/>
              <a:gd name="connsiteX8" fmla="*/ 1455869 w 1669229"/>
              <a:gd name="connsiteY8" fmla="*/ 81280 h 1038776"/>
              <a:gd name="connsiteX9" fmla="*/ 1669229 w 1669229"/>
              <a:gd name="connsiteY9" fmla="*/ 0 h 1038776"/>
              <a:gd name="connsiteX0" fmla="*/ 0 w 1669229"/>
              <a:gd name="connsiteY0" fmla="*/ 1026161 h 1038776"/>
              <a:gd name="connsiteX1" fmla="*/ 166148 w 1669229"/>
              <a:gd name="connsiteY1" fmla="*/ 1011519 h 1038776"/>
              <a:gd name="connsiteX2" fmla="*/ 628726 w 1669229"/>
              <a:gd name="connsiteY2" fmla="*/ 709407 h 1038776"/>
              <a:gd name="connsiteX3" fmla="*/ 790090 w 1669229"/>
              <a:gd name="connsiteY3" fmla="*/ 449132 h 1038776"/>
              <a:gd name="connsiteX4" fmla="*/ 907229 w 1669229"/>
              <a:gd name="connsiteY4" fmla="*/ 340062 h 1038776"/>
              <a:gd name="connsiteX5" fmla="*/ 1017495 w 1669229"/>
              <a:gd name="connsiteY5" fmla="*/ 254000 h 1038776"/>
              <a:gd name="connsiteX6" fmla="*/ 1181549 w 1669229"/>
              <a:gd name="connsiteY6" fmla="*/ 243840 h 1038776"/>
              <a:gd name="connsiteX7" fmla="*/ 1313629 w 1669229"/>
              <a:gd name="connsiteY7" fmla="*/ 182880 h 1038776"/>
              <a:gd name="connsiteX8" fmla="*/ 1455869 w 1669229"/>
              <a:gd name="connsiteY8" fmla="*/ 81280 h 1038776"/>
              <a:gd name="connsiteX9" fmla="*/ 1669229 w 1669229"/>
              <a:gd name="connsiteY9" fmla="*/ 0 h 1038776"/>
              <a:gd name="connsiteX0" fmla="*/ 0 w 1669229"/>
              <a:gd name="connsiteY0" fmla="*/ 1026161 h 1038776"/>
              <a:gd name="connsiteX1" fmla="*/ 166148 w 1669229"/>
              <a:gd name="connsiteY1" fmla="*/ 1011519 h 1038776"/>
              <a:gd name="connsiteX2" fmla="*/ 628726 w 1669229"/>
              <a:gd name="connsiteY2" fmla="*/ 709407 h 1038776"/>
              <a:gd name="connsiteX3" fmla="*/ 790090 w 1669229"/>
              <a:gd name="connsiteY3" fmla="*/ 449132 h 1038776"/>
              <a:gd name="connsiteX4" fmla="*/ 907229 w 1669229"/>
              <a:gd name="connsiteY4" fmla="*/ 340062 h 1038776"/>
              <a:gd name="connsiteX5" fmla="*/ 1017495 w 1669229"/>
              <a:gd name="connsiteY5" fmla="*/ 254000 h 1038776"/>
              <a:gd name="connsiteX6" fmla="*/ 1181549 w 1669229"/>
              <a:gd name="connsiteY6" fmla="*/ 243840 h 1038776"/>
              <a:gd name="connsiteX7" fmla="*/ 1313629 w 1669229"/>
              <a:gd name="connsiteY7" fmla="*/ 182880 h 1038776"/>
              <a:gd name="connsiteX8" fmla="*/ 1455869 w 1669229"/>
              <a:gd name="connsiteY8" fmla="*/ 81280 h 1038776"/>
              <a:gd name="connsiteX9" fmla="*/ 1669229 w 1669229"/>
              <a:gd name="connsiteY9" fmla="*/ 0 h 1038776"/>
              <a:gd name="connsiteX0" fmla="*/ 0 w 1669229"/>
              <a:gd name="connsiteY0" fmla="*/ 1026161 h 1038776"/>
              <a:gd name="connsiteX1" fmla="*/ 166148 w 1669229"/>
              <a:gd name="connsiteY1" fmla="*/ 1011519 h 1038776"/>
              <a:gd name="connsiteX2" fmla="*/ 554020 w 1669229"/>
              <a:gd name="connsiteY2" fmla="*/ 806525 h 1038776"/>
              <a:gd name="connsiteX3" fmla="*/ 790090 w 1669229"/>
              <a:gd name="connsiteY3" fmla="*/ 449132 h 1038776"/>
              <a:gd name="connsiteX4" fmla="*/ 907229 w 1669229"/>
              <a:gd name="connsiteY4" fmla="*/ 340062 h 1038776"/>
              <a:gd name="connsiteX5" fmla="*/ 1017495 w 1669229"/>
              <a:gd name="connsiteY5" fmla="*/ 254000 h 1038776"/>
              <a:gd name="connsiteX6" fmla="*/ 1181549 w 1669229"/>
              <a:gd name="connsiteY6" fmla="*/ 243840 h 1038776"/>
              <a:gd name="connsiteX7" fmla="*/ 1313629 w 1669229"/>
              <a:gd name="connsiteY7" fmla="*/ 182880 h 1038776"/>
              <a:gd name="connsiteX8" fmla="*/ 1455869 w 1669229"/>
              <a:gd name="connsiteY8" fmla="*/ 81280 h 1038776"/>
              <a:gd name="connsiteX9" fmla="*/ 1669229 w 1669229"/>
              <a:gd name="connsiteY9" fmla="*/ 0 h 1038776"/>
              <a:gd name="connsiteX0" fmla="*/ 0 w 1669229"/>
              <a:gd name="connsiteY0" fmla="*/ 1026161 h 1026161"/>
              <a:gd name="connsiteX1" fmla="*/ 337972 w 1669229"/>
              <a:gd name="connsiteY1" fmla="*/ 959225 h 1026161"/>
              <a:gd name="connsiteX2" fmla="*/ 554020 w 1669229"/>
              <a:gd name="connsiteY2" fmla="*/ 806525 h 1026161"/>
              <a:gd name="connsiteX3" fmla="*/ 790090 w 1669229"/>
              <a:gd name="connsiteY3" fmla="*/ 449132 h 1026161"/>
              <a:gd name="connsiteX4" fmla="*/ 907229 w 1669229"/>
              <a:gd name="connsiteY4" fmla="*/ 340062 h 1026161"/>
              <a:gd name="connsiteX5" fmla="*/ 1017495 w 1669229"/>
              <a:gd name="connsiteY5" fmla="*/ 254000 h 1026161"/>
              <a:gd name="connsiteX6" fmla="*/ 1181549 w 1669229"/>
              <a:gd name="connsiteY6" fmla="*/ 243840 h 1026161"/>
              <a:gd name="connsiteX7" fmla="*/ 1313629 w 1669229"/>
              <a:gd name="connsiteY7" fmla="*/ 182880 h 1026161"/>
              <a:gd name="connsiteX8" fmla="*/ 1455869 w 1669229"/>
              <a:gd name="connsiteY8" fmla="*/ 81280 h 1026161"/>
              <a:gd name="connsiteX9" fmla="*/ 1669229 w 1669229"/>
              <a:gd name="connsiteY9" fmla="*/ 0 h 1026161"/>
              <a:gd name="connsiteX0" fmla="*/ 0 w 1661759"/>
              <a:gd name="connsiteY0" fmla="*/ 1070984 h 1070984"/>
              <a:gd name="connsiteX1" fmla="*/ 330502 w 1661759"/>
              <a:gd name="connsiteY1" fmla="*/ 959225 h 1070984"/>
              <a:gd name="connsiteX2" fmla="*/ 546550 w 1661759"/>
              <a:gd name="connsiteY2" fmla="*/ 806525 h 1070984"/>
              <a:gd name="connsiteX3" fmla="*/ 782620 w 1661759"/>
              <a:gd name="connsiteY3" fmla="*/ 449132 h 1070984"/>
              <a:gd name="connsiteX4" fmla="*/ 899759 w 1661759"/>
              <a:gd name="connsiteY4" fmla="*/ 340062 h 1070984"/>
              <a:gd name="connsiteX5" fmla="*/ 1010025 w 1661759"/>
              <a:gd name="connsiteY5" fmla="*/ 254000 h 1070984"/>
              <a:gd name="connsiteX6" fmla="*/ 1174079 w 1661759"/>
              <a:gd name="connsiteY6" fmla="*/ 243840 h 1070984"/>
              <a:gd name="connsiteX7" fmla="*/ 1306159 w 1661759"/>
              <a:gd name="connsiteY7" fmla="*/ 182880 h 1070984"/>
              <a:gd name="connsiteX8" fmla="*/ 1448399 w 1661759"/>
              <a:gd name="connsiteY8" fmla="*/ 81280 h 1070984"/>
              <a:gd name="connsiteX9" fmla="*/ 1661759 w 1661759"/>
              <a:gd name="connsiteY9" fmla="*/ 0 h 1070984"/>
              <a:gd name="connsiteX0" fmla="*/ 0 w 1661759"/>
              <a:gd name="connsiteY0" fmla="*/ 1070984 h 1070984"/>
              <a:gd name="connsiteX1" fmla="*/ 330502 w 1661759"/>
              <a:gd name="connsiteY1" fmla="*/ 959225 h 1070984"/>
              <a:gd name="connsiteX2" fmla="*/ 546550 w 1661759"/>
              <a:gd name="connsiteY2" fmla="*/ 806525 h 1070984"/>
              <a:gd name="connsiteX3" fmla="*/ 707915 w 1661759"/>
              <a:gd name="connsiteY3" fmla="*/ 486484 h 1070984"/>
              <a:gd name="connsiteX4" fmla="*/ 899759 w 1661759"/>
              <a:gd name="connsiteY4" fmla="*/ 340062 h 1070984"/>
              <a:gd name="connsiteX5" fmla="*/ 1010025 w 1661759"/>
              <a:gd name="connsiteY5" fmla="*/ 254000 h 1070984"/>
              <a:gd name="connsiteX6" fmla="*/ 1174079 w 1661759"/>
              <a:gd name="connsiteY6" fmla="*/ 243840 h 1070984"/>
              <a:gd name="connsiteX7" fmla="*/ 1306159 w 1661759"/>
              <a:gd name="connsiteY7" fmla="*/ 182880 h 1070984"/>
              <a:gd name="connsiteX8" fmla="*/ 1448399 w 1661759"/>
              <a:gd name="connsiteY8" fmla="*/ 81280 h 1070984"/>
              <a:gd name="connsiteX9" fmla="*/ 1661759 w 1661759"/>
              <a:gd name="connsiteY9" fmla="*/ 0 h 1070984"/>
              <a:gd name="connsiteX0" fmla="*/ 0 w 1661759"/>
              <a:gd name="connsiteY0" fmla="*/ 1070984 h 1070984"/>
              <a:gd name="connsiteX1" fmla="*/ 330502 w 1661759"/>
              <a:gd name="connsiteY1" fmla="*/ 959225 h 1070984"/>
              <a:gd name="connsiteX2" fmla="*/ 546550 w 1661759"/>
              <a:gd name="connsiteY2" fmla="*/ 806525 h 1070984"/>
              <a:gd name="connsiteX3" fmla="*/ 707915 w 1661759"/>
              <a:gd name="connsiteY3" fmla="*/ 486484 h 1070984"/>
              <a:gd name="connsiteX4" fmla="*/ 847465 w 1661759"/>
              <a:gd name="connsiteY4" fmla="*/ 355003 h 1070984"/>
              <a:gd name="connsiteX5" fmla="*/ 1010025 w 1661759"/>
              <a:gd name="connsiteY5" fmla="*/ 254000 h 1070984"/>
              <a:gd name="connsiteX6" fmla="*/ 1174079 w 1661759"/>
              <a:gd name="connsiteY6" fmla="*/ 243840 h 1070984"/>
              <a:gd name="connsiteX7" fmla="*/ 1306159 w 1661759"/>
              <a:gd name="connsiteY7" fmla="*/ 182880 h 1070984"/>
              <a:gd name="connsiteX8" fmla="*/ 1448399 w 1661759"/>
              <a:gd name="connsiteY8" fmla="*/ 81280 h 1070984"/>
              <a:gd name="connsiteX9" fmla="*/ 1661759 w 1661759"/>
              <a:gd name="connsiteY9" fmla="*/ 0 h 1070984"/>
              <a:gd name="connsiteX0" fmla="*/ 0 w 1661759"/>
              <a:gd name="connsiteY0" fmla="*/ 1070984 h 1070984"/>
              <a:gd name="connsiteX1" fmla="*/ 330502 w 1661759"/>
              <a:gd name="connsiteY1" fmla="*/ 959225 h 1070984"/>
              <a:gd name="connsiteX2" fmla="*/ 546550 w 1661759"/>
              <a:gd name="connsiteY2" fmla="*/ 806525 h 1070984"/>
              <a:gd name="connsiteX3" fmla="*/ 707915 w 1661759"/>
              <a:gd name="connsiteY3" fmla="*/ 486484 h 1070984"/>
              <a:gd name="connsiteX4" fmla="*/ 847465 w 1661759"/>
              <a:gd name="connsiteY4" fmla="*/ 355003 h 1070984"/>
              <a:gd name="connsiteX5" fmla="*/ 992304 w 1661759"/>
              <a:gd name="connsiteY5" fmla="*/ 277628 h 1070984"/>
              <a:gd name="connsiteX6" fmla="*/ 1174079 w 1661759"/>
              <a:gd name="connsiteY6" fmla="*/ 243840 h 1070984"/>
              <a:gd name="connsiteX7" fmla="*/ 1306159 w 1661759"/>
              <a:gd name="connsiteY7" fmla="*/ 182880 h 1070984"/>
              <a:gd name="connsiteX8" fmla="*/ 1448399 w 1661759"/>
              <a:gd name="connsiteY8" fmla="*/ 81280 h 1070984"/>
              <a:gd name="connsiteX9" fmla="*/ 1661759 w 1661759"/>
              <a:gd name="connsiteY9" fmla="*/ 0 h 107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1759" h="1070984">
                <a:moveTo>
                  <a:pt x="0" y="1070984"/>
                </a:moveTo>
                <a:cubicBezTo>
                  <a:pt x="5280" y="1068544"/>
                  <a:pt x="225714" y="1012017"/>
                  <a:pt x="330502" y="959225"/>
                </a:cubicBezTo>
                <a:cubicBezTo>
                  <a:pt x="435290" y="906433"/>
                  <a:pt x="422638" y="903991"/>
                  <a:pt x="546550" y="806525"/>
                </a:cubicBezTo>
                <a:cubicBezTo>
                  <a:pt x="600338" y="719767"/>
                  <a:pt x="624245" y="625537"/>
                  <a:pt x="707915" y="486484"/>
                </a:cubicBezTo>
                <a:lnTo>
                  <a:pt x="847465" y="355003"/>
                </a:lnTo>
                <a:lnTo>
                  <a:pt x="992304" y="277628"/>
                </a:lnTo>
                <a:lnTo>
                  <a:pt x="1174079" y="243840"/>
                </a:lnTo>
                <a:lnTo>
                  <a:pt x="1306159" y="182880"/>
                </a:lnTo>
                <a:lnTo>
                  <a:pt x="1448399" y="81280"/>
                </a:lnTo>
                <a:lnTo>
                  <a:pt x="1661759" y="0"/>
                </a:lnTo>
              </a:path>
            </a:pathLst>
          </a:custGeom>
          <a:ln w="38100" cmpd="sng">
            <a:solidFill>
              <a:schemeClr val="accent6"/>
            </a:solidFill>
          </a:ln>
          <a:effectLst>
            <a:glow rad="101600">
              <a:srgbClr val="FFFF00">
                <a:alpha val="75000"/>
              </a:srgbClr>
            </a:glow>
            <a:outerShdw blurRad="63500" dist="50800" dir="5400000" sx="98000" sy="98000" rotWithShape="0">
              <a:srgbClr val="000000">
                <a:alpha val="20000"/>
              </a:srgbClr>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Rectangle 9"/>
          <p:cNvSpPr/>
          <p:nvPr/>
        </p:nvSpPr>
        <p:spPr>
          <a:xfrm>
            <a:off x="4035167" y="156634"/>
            <a:ext cx="4263344" cy="369332"/>
          </a:xfrm>
          <a:prstGeom prst="rect">
            <a:avLst/>
          </a:prstGeom>
        </p:spPr>
        <p:txBody>
          <a:bodyPr wrap="none">
            <a:spAutoFit/>
          </a:bodyPr>
          <a:lstStyle/>
          <a:p>
            <a:r>
              <a:rPr lang="en-US" b="1">
                <a:solidFill>
                  <a:srgbClr val="000000"/>
                </a:solidFill>
                <a:latin typeface="Arial"/>
                <a:cs typeface="Arial"/>
              </a:rPr>
              <a:t>Collisional Orogen &amp; Foredeep Basin</a:t>
            </a:r>
            <a:endParaRPr lang="en-US" b="1">
              <a:latin typeface="Arial"/>
              <a:cs typeface="Arial"/>
            </a:endParaRPr>
          </a:p>
        </p:txBody>
      </p:sp>
      <p:pic>
        <p:nvPicPr>
          <p:cNvPr id="2" name="Picture 1" descr="Sinclair 2012 Fig1cropfli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8224" y="695406"/>
            <a:ext cx="4913376" cy="2770632"/>
          </a:xfrm>
          <a:prstGeom prst="rect">
            <a:avLst/>
          </a:prstGeom>
          <a:ln>
            <a:solidFill>
              <a:schemeClr val="tx1"/>
            </a:solidFill>
          </a:ln>
        </p:spPr>
      </p:pic>
      <p:sp>
        <p:nvSpPr>
          <p:cNvPr id="8" name="TextBox 7"/>
          <p:cNvSpPr txBox="1"/>
          <p:nvPr/>
        </p:nvSpPr>
        <p:spPr>
          <a:xfrm>
            <a:off x="4124067" y="3184108"/>
            <a:ext cx="1163448" cy="261610"/>
          </a:xfrm>
          <a:prstGeom prst="rect">
            <a:avLst/>
          </a:prstGeom>
          <a:noFill/>
        </p:spPr>
        <p:txBody>
          <a:bodyPr wrap="square" rtlCol="0">
            <a:spAutoFit/>
          </a:bodyPr>
          <a:lstStyle/>
          <a:p>
            <a:r>
              <a:rPr lang="en-US" sz="1100">
                <a:solidFill>
                  <a:srgbClr val="0000FF"/>
                </a:solidFill>
                <a:latin typeface="Arial"/>
                <a:cs typeface="Arial"/>
              </a:rPr>
              <a:t>Sinclair (2012)</a:t>
            </a:r>
          </a:p>
        </p:txBody>
      </p:sp>
      <p:sp>
        <p:nvSpPr>
          <p:cNvPr id="14" name="TextBox 13"/>
          <p:cNvSpPr txBox="1"/>
          <p:nvPr/>
        </p:nvSpPr>
        <p:spPr>
          <a:xfrm rot="20057711">
            <a:off x="1096576" y="1697918"/>
            <a:ext cx="1903658" cy="430887"/>
          </a:xfrm>
          <a:prstGeom prst="rect">
            <a:avLst/>
          </a:prstGeom>
          <a:solidFill>
            <a:schemeClr val="accent3">
              <a:lumMod val="60000"/>
              <a:lumOff val="40000"/>
              <a:alpha val="64000"/>
            </a:schemeClr>
          </a:solidFill>
          <a:effectLst>
            <a:glow rad="101600">
              <a:schemeClr val="accent3">
                <a:lumMod val="20000"/>
                <a:lumOff val="80000"/>
                <a:alpha val="75000"/>
              </a:schemeClr>
            </a:glow>
          </a:effectLst>
        </p:spPr>
        <p:txBody>
          <a:bodyPr wrap="square" rtlCol="0">
            <a:spAutoFit/>
          </a:bodyPr>
          <a:lstStyle/>
          <a:p>
            <a:pPr algn="ctr"/>
            <a:r>
              <a:rPr lang="en-US" sz="1100">
                <a:latin typeface="Arial"/>
                <a:cs typeface="Arial"/>
              </a:rPr>
              <a:t>Umpqua Foredeep Basin</a:t>
            </a:r>
          </a:p>
          <a:p>
            <a:pPr algn="ctr"/>
            <a:r>
              <a:rPr lang="en-US" sz="1100">
                <a:latin typeface="Arial"/>
                <a:cs typeface="Arial"/>
              </a:rPr>
              <a:t>(pre-Tyee)</a:t>
            </a:r>
          </a:p>
        </p:txBody>
      </p:sp>
      <p:grpSp>
        <p:nvGrpSpPr>
          <p:cNvPr id="3" name="Group 2"/>
          <p:cNvGrpSpPr/>
          <p:nvPr/>
        </p:nvGrpSpPr>
        <p:grpSpPr>
          <a:xfrm>
            <a:off x="4026368" y="3729062"/>
            <a:ext cx="4965232" cy="1206690"/>
            <a:chOff x="4026368" y="3729062"/>
            <a:chExt cx="4965232" cy="1206690"/>
          </a:xfrm>
        </p:grpSpPr>
        <p:pic>
          <p:nvPicPr>
            <p:cNvPr id="18" name="Picture 17" descr="Heller &amp; Ryberg Fig 5A.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6368" y="3729062"/>
              <a:ext cx="4965232" cy="1206690"/>
            </a:xfrm>
            <a:prstGeom prst="rect">
              <a:avLst/>
            </a:prstGeom>
            <a:ln>
              <a:solidFill>
                <a:srgbClr val="000000"/>
              </a:solidFill>
            </a:ln>
          </p:spPr>
        </p:pic>
        <p:sp>
          <p:nvSpPr>
            <p:cNvPr id="19" name="Rectangle 18"/>
            <p:cNvSpPr/>
            <p:nvPr/>
          </p:nvSpPr>
          <p:spPr>
            <a:xfrm>
              <a:off x="4046474" y="3744993"/>
              <a:ext cx="2428870" cy="203133"/>
            </a:xfrm>
            <a:prstGeom prst="rect">
              <a:avLst/>
            </a:prstGeom>
            <a:solidFill>
              <a:srgbClr val="FFFFFF"/>
            </a:solidFill>
          </p:spPr>
          <p:txBody>
            <a:bodyPr wrap="none" tIns="18288">
              <a:spAutoFit/>
            </a:bodyPr>
            <a:lstStyle/>
            <a:p>
              <a:r>
                <a:rPr lang="en-US" sz="900">
                  <a:solidFill>
                    <a:srgbClr val="0000FF"/>
                  </a:solidFill>
                  <a:latin typeface="Arial"/>
                  <a:cs typeface="Arial"/>
                </a:rPr>
                <a:t>Heller &amp; Ryberg, 1983 (pre- to syn-collision)</a:t>
              </a:r>
              <a:endParaRPr lang="en-US" sz="900">
                <a:solidFill>
                  <a:srgbClr val="0000FF"/>
                </a:solidFill>
              </a:endParaRPr>
            </a:p>
          </p:txBody>
        </p:sp>
      </p:grpSp>
      <p:sp>
        <p:nvSpPr>
          <p:cNvPr id="9" name="Isosceles Triangle 8"/>
          <p:cNvSpPr/>
          <p:nvPr/>
        </p:nvSpPr>
        <p:spPr>
          <a:xfrm rot="9138220">
            <a:off x="1689887" y="3017542"/>
            <a:ext cx="159549" cy="111028"/>
          </a:xfrm>
          <a:prstGeom prst="triangle">
            <a:avLst/>
          </a:prstGeom>
          <a:solidFill>
            <a:srgbClr val="FF0000"/>
          </a:solidFill>
          <a:ln>
            <a:solidFill>
              <a:srgbClr val="FF0000"/>
            </a:solidFill>
          </a:ln>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Isosceles Triangle 19"/>
          <p:cNvSpPr/>
          <p:nvPr/>
        </p:nvSpPr>
        <p:spPr>
          <a:xfrm rot="7543323">
            <a:off x="2048293" y="2553088"/>
            <a:ext cx="171334" cy="119229"/>
          </a:xfrm>
          <a:prstGeom prst="triangle">
            <a:avLst/>
          </a:prstGeom>
          <a:solidFill>
            <a:srgbClr val="FF0000"/>
          </a:solidFill>
          <a:ln>
            <a:solidFill>
              <a:srgbClr val="FF0000"/>
            </a:solidFill>
          </a:ln>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Isosceles Triangle 20"/>
          <p:cNvSpPr/>
          <p:nvPr/>
        </p:nvSpPr>
        <p:spPr>
          <a:xfrm rot="9079727">
            <a:off x="2605699" y="2265111"/>
            <a:ext cx="158229" cy="110109"/>
          </a:xfrm>
          <a:prstGeom prst="triangle">
            <a:avLst/>
          </a:prstGeom>
          <a:solidFill>
            <a:srgbClr val="FF0000"/>
          </a:solidFill>
          <a:ln>
            <a:solidFill>
              <a:srgbClr val="FF0000"/>
            </a:solidFill>
          </a:ln>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4046474" y="670006"/>
            <a:ext cx="2335276" cy="600164"/>
          </a:xfrm>
          <a:prstGeom prst="rect">
            <a:avLst/>
          </a:prstGeom>
          <a:noFill/>
        </p:spPr>
        <p:txBody>
          <a:bodyPr wrap="square" rtlCol="0">
            <a:spAutoFit/>
          </a:bodyPr>
          <a:lstStyle/>
          <a:p>
            <a:r>
              <a:rPr lang="en-US" sz="1100" b="1" u="sng">
                <a:solidFill>
                  <a:srgbClr val="FF0000"/>
                </a:solidFill>
                <a:latin typeface="Arial"/>
                <a:cs typeface="Arial"/>
              </a:rPr>
              <a:t>UMPQUA Foredeep Basin</a:t>
            </a:r>
            <a:r>
              <a:rPr lang="en-US" sz="1100" b="1">
                <a:solidFill>
                  <a:srgbClr val="FF0000"/>
                </a:solidFill>
                <a:latin typeface="Arial"/>
                <a:cs typeface="Arial"/>
              </a:rPr>
              <a:t>: </a:t>
            </a:r>
          </a:p>
          <a:p>
            <a:r>
              <a:rPr lang="en-US" sz="1100" b="1">
                <a:latin typeface="Arial"/>
                <a:cs typeface="Arial"/>
              </a:rPr>
              <a:t>Flexural Subsidence Response to Thrust Loading</a:t>
            </a:r>
          </a:p>
        </p:txBody>
      </p:sp>
      <p:sp>
        <p:nvSpPr>
          <p:cNvPr id="17" name="Rectangle 16"/>
          <p:cNvSpPr/>
          <p:nvPr/>
        </p:nvSpPr>
        <p:spPr>
          <a:xfrm rot="20153424">
            <a:off x="1337378" y="1302356"/>
            <a:ext cx="916083" cy="172355"/>
          </a:xfrm>
          <a:prstGeom prst="rect">
            <a:avLst/>
          </a:prstGeom>
          <a:solidFill>
            <a:schemeClr val="bg1">
              <a:alpha val="73000"/>
            </a:schemeClr>
          </a:solidFill>
        </p:spPr>
        <p:txBody>
          <a:bodyPr wrap="none" lIns="0" tIns="0" rIns="0" bIns="18288">
            <a:spAutoFit/>
          </a:bodyPr>
          <a:lstStyle/>
          <a:p>
            <a:r>
              <a:rPr lang="en-US" sz="1000" i="1">
                <a:latin typeface="Arial"/>
                <a:cs typeface="Arial"/>
              </a:rPr>
              <a:t> Umpqua   Arch</a:t>
            </a:r>
          </a:p>
        </p:txBody>
      </p:sp>
      <p:sp>
        <p:nvSpPr>
          <p:cNvPr id="13" name="Freeform 12"/>
          <p:cNvSpPr/>
          <p:nvPr/>
        </p:nvSpPr>
        <p:spPr>
          <a:xfrm>
            <a:off x="1137920" y="995680"/>
            <a:ext cx="1564640" cy="802640"/>
          </a:xfrm>
          <a:custGeom>
            <a:avLst/>
            <a:gdLst>
              <a:gd name="connsiteX0" fmla="*/ 0 w 1524000"/>
              <a:gd name="connsiteY0" fmla="*/ 802640 h 802640"/>
              <a:gd name="connsiteX1" fmla="*/ 386080 w 1524000"/>
              <a:gd name="connsiteY1" fmla="*/ 579120 h 802640"/>
              <a:gd name="connsiteX2" fmla="*/ 731520 w 1524000"/>
              <a:gd name="connsiteY2" fmla="*/ 457200 h 802640"/>
              <a:gd name="connsiteX3" fmla="*/ 1087120 w 1524000"/>
              <a:gd name="connsiteY3" fmla="*/ 274320 h 802640"/>
              <a:gd name="connsiteX4" fmla="*/ 1524000 w 1524000"/>
              <a:gd name="connsiteY4" fmla="*/ 0 h 802640"/>
              <a:gd name="connsiteX0" fmla="*/ 0 w 1564640"/>
              <a:gd name="connsiteY0" fmla="*/ 802640 h 802640"/>
              <a:gd name="connsiteX1" fmla="*/ 426720 w 1564640"/>
              <a:gd name="connsiteY1" fmla="*/ 579120 h 802640"/>
              <a:gd name="connsiteX2" fmla="*/ 772160 w 1564640"/>
              <a:gd name="connsiteY2" fmla="*/ 457200 h 802640"/>
              <a:gd name="connsiteX3" fmla="*/ 1127760 w 1564640"/>
              <a:gd name="connsiteY3" fmla="*/ 274320 h 802640"/>
              <a:gd name="connsiteX4" fmla="*/ 1564640 w 1564640"/>
              <a:gd name="connsiteY4" fmla="*/ 0 h 80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4640" h="802640">
                <a:moveTo>
                  <a:pt x="0" y="802640"/>
                </a:moveTo>
                <a:lnTo>
                  <a:pt x="426720" y="579120"/>
                </a:lnTo>
                <a:lnTo>
                  <a:pt x="772160" y="457200"/>
                </a:lnTo>
                <a:lnTo>
                  <a:pt x="1127760" y="274320"/>
                </a:lnTo>
                <a:lnTo>
                  <a:pt x="1564640" y="0"/>
                </a:lnTo>
              </a:path>
            </a:pathLst>
          </a:custGeom>
          <a:ln w="38100" cmpd="sng">
            <a:solidFill>
              <a:srgbClr val="FF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2247901" y="2076450"/>
            <a:ext cx="1515533" cy="1917700"/>
          </a:xfrm>
          <a:custGeom>
            <a:avLst/>
            <a:gdLst>
              <a:gd name="connsiteX0" fmla="*/ 1159933 w 1159933"/>
              <a:gd name="connsiteY0" fmla="*/ 2582333 h 2582333"/>
              <a:gd name="connsiteX1" fmla="*/ 1007533 w 1159933"/>
              <a:gd name="connsiteY1" fmla="*/ 2328333 h 2582333"/>
              <a:gd name="connsiteX2" fmla="*/ 939800 w 1159933"/>
              <a:gd name="connsiteY2" fmla="*/ 2057400 h 2582333"/>
              <a:gd name="connsiteX3" fmla="*/ 905933 w 1159933"/>
              <a:gd name="connsiteY3" fmla="*/ 1727200 h 2582333"/>
              <a:gd name="connsiteX4" fmla="*/ 863600 w 1159933"/>
              <a:gd name="connsiteY4" fmla="*/ 1490133 h 2582333"/>
              <a:gd name="connsiteX5" fmla="*/ 745067 w 1159933"/>
              <a:gd name="connsiteY5" fmla="*/ 1202267 h 2582333"/>
              <a:gd name="connsiteX6" fmla="*/ 567267 w 1159933"/>
              <a:gd name="connsiteY6" fmla="*/ 855133 h 2582333"/>
              <a:gd name="connsiteX7" fmla="*/ 372533 w 1159933"/>
              <a:gd name="connsiteY7" fmla="*/ 626533 h 2582333"/>
              <a:gd name="connsiteX8" fmla="*/ 203200 w 1159933"/>
              <a:gd name="connsiteY8" fmla="*/ 389467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39800 w 1159933"/>
              <a:gd name="connsiteY2" fmla="*/ 2057400 h 2582333"/>
              <a:gd name="connsiteX3" fmla="*/ 905933 w 1159933"/>
              <a:gd name="connsiteY3" fmla="*/ 1727200 h 2582333"/>
              <a:gd name="connsiteX4" fmla="*/ 863600 w 1159933"/>
              <a:gd name="connsiteY4" fmla="*/ 1490133 h 2582333"/>
              <a:gd name="connsiteX5" fmla="*/ 745067 w 1159933"/>
              <a:gd name="connsiteY5" fmla="*/ 1202267 h 2582333"/>
              <a:gd name="connsiteX6" fmla="*/ 567267 w 1159933"/>
              <a:gd name="connsiteY6" fmla="*/ 855133 h 2582333"/>
              <a:gd name="connsiteX7" fmla="*/ 372533 w 1159933"/>
              <a:gd name="connsiteY7" fmla="*/ 626533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39800 w 1159933"/>
              <a:gd name="connsiteY2" fmla="*/ 2057400 h 2582333"/>
              <a:gd name="connsiteX3" fmla="*/ 905933 w 1159933"/>
              <a:gd name="connsiteY3" fmla="*/ 1727200 h 2582333"/>
              <a:gd name="connsiteX4" fmla="*/ 863600 w 1159933"/>
              <a:gd name="connsiteY4" fmla="*/ 1490133 h 2582333"/>
              <a:gd name="connsiteX5" fmla="*/ 745067 w 1159933"/>
              <a:gd name="connsiteY5" fmla="*/ 1202267 h 2582333"/>
              <a:gd name="connsiteX6" fmla="*/ 567267 w 1159933"/>
              <a:gd name="connsiteY6" fmla="*/ 855133 h 2582333"/>
              <a:gd name="connsiteX7" fmla="*/ 372533 w 1159933"/>
              <a:gd name="connsiteY7" fmla="*/ 660400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39800 w 1159933"/>
              <a:gd name="connsiteY2" fmla="*/ 2057400 h 2582333"/>
              <a:gd name="connsiteX3" fmla="*/ 905933 w 1159933"/>
              <a:gd name="connsiteY3" fmla="*/ 1727200 h 2582333"/>
              <a:gd name="connsiteX4" fmla="*/ 863600 w 1159933"/>
              <a:gd name="connsiteY4" fmla="*/ 1490133 h 2582333"/>
              <a:gd name="connsiteX5" fmla="*/ 745067 w 1159933"/>
              <a:gd name="connsiteY5" fmla="*/ 1202267 h 2582333"/>
              <a:gd name="connsiteX6" fmla="*/ 643467 w 1159933"/>
              <a:gd name="connsiteY6" fmla="*/ 905933 h 2582333"/>
              <a:gd name="connsiteX7" fmla="*/ 372533 w 1159933"/>
              <a:gd name="connsiteY7" fmla="*/ 660400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39800 w 1159933"/>
              <a:gd name="connsiteY2" fmla="*/ 2057400 h 2582333"/>
              <a:gd name="connsiteX3" fmla="*/ 905933 w 1159933"/>
              <a:gd name="connsiteY3" fmla="*/ 1727200 h 2582333"/>
              <a:gd name="connsiteX4" fmla="*/ 863600 w 1159933"/>
              <a:gd name="connsiteY4" fmla="*/ 1490133 h 2582333"/>
              <a:gd name="connsiteX5" fmla="*/ 745067 w 1159933"/>
              <a:gd name="connsiteY5" fmla="*/ 1202267 h 2582333"/>
              <a:gd name="connsiteX6" fmla="*/ 643467 w 1159933"/>
              <a:gd name="connsiteY6" fmla="*/ 905933 h 2582333"/>
              <a:gd name="connsiteX7" fmla="*/ 372533 w 1159933"/>
              <a:gd name="connsiteY7" fmla="*/ 660400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39800 w 1159933"/>
              <a:gd name="connsiteY2" fmla="*/ 2057400 h 2582333"/>
              <a:gd name="connsiteX3" fmla="*/ 905933 w 1159933"/>
              <a:gd name="connsiteY3" fmla="*/ 1727200 h 2582333"/>
              <a:gd name="connsiteX4" fmla="*/ 863600 w 1159933"/>
              <a:gd name="connsiteY4" fmla="*/ 1490133 h 2582333"/>
              <a:gd name="connsiteX5" fmla="*/ 804334 w 1159933"/>
              <a:gd name="connsiteY5" fmla="*/ 1193800 h 2582333"/>
              <a:gd name="connsiteX6" fmla="*/ 643467 w 1159933"/>
              <a:gd name="connsiteY6" fmla="*/ 905933 h 2582333"/>
              <a:gd name="connsiteX7" fmla="*/ 372533 w 1159933"/>
              <a:gd name="connsiteY7" fmla="*/ 660400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39800 w 1159933"/>
              <a:gd name="connsiteY2" fmla="*/ 2057400 h 2582333"/>
              <a:gd name="connsiteX3" fmla="*/ 880533 w 1159933"/>
              <a:gd name="connsiteY3" fmla="*/ 1727200 h 2582333"/>
              <a:gd name="connsiteX4" fmla="*/ 863600 w 1159933"/>
              <a:gd name="connsiteY4" fmla="*/ 1490133 h 2582333"/>
              <a:gd name="connsiteX5" fmla="*/ 804334 w 1159933"/>
              <a:gd name="connsiteY5" fmla="*/ 1193800 h 2582333"/>
              <a:gd name="connsiteX6" fmla="*/ 643467 w 1159933"/>
              <a:gd name="connsiteY6" fmla="*/ 905933 h 2582333"/>
              <a:gd name="connsiteX7" fmla="*/ 372533 w 1159933"/>
              <a:gd name="connsiteY7" fmla="*/ 660400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22867 w 1159933"/>
              <a:gd name="connsiteY2" fmla="*/ 2048934 h 2582333"/>
              <a:gd name="connsiteX3" fmla="*/ 880533 w 1159933"/>
              <a:gd name="connsiteY3" fmla="*/ 1727200 h 2582333"/>
              <a:gd name="connsiteX4" fmla="*/ 863600 w 1159933"/>
              <a:gd name="connsiteY4" fmla="*/ 1490133 h 2582333"/>
              <a:gd name="connsiteX5" fmla="*/ 804334 w 1159933"/>
              <a:gd name="connsiteY5" fmla="*/ 1193800 h 2582333"/>
              <a:gd name="connsiteX6" fmla="*/ 643467 w 1159933"/>
              <a:gd name="connsiteY6" fmla="*/ 905933 h 2582333"/>
              <a:gd name="connsiteX7" fmla="*/ 372533 w 1159933"/>
              <a:gd name="connsiteY7" fmla="*/ 660400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22867 w 1159933"/>
              <a:gd name="connsiteY2" fmla="*/ 2048934 h 2582333"/>
              <a:gd name="connsiteX3" fmla="*/ 880533 w 1159933"/>
              <a:gd name="connsiteY3" fmla="*/ 1727200 h 2582333"/>
              <a:gd name="connsiteX4" fmla="*/ 863600 w 1159933"/>
              <a:gd name="connsiteY4" fmla="*/ 1490133 h 2582333"/>
              <a:gd name="connsiteX5" fmla="*/ 804334 w 1159933"/>
              <a:gd name="connsiteY5" fmla="*/ 1193800 h 2582333"/>
              <a:gd name="connsiteX6" fmla="*/ 643467 w 1159933"/>
              <a:gd name="connsiteY6" fmla="*/ 905933 h 2582333"/>
              <a:gd name="connsiteX7" fmla="*/ 588433 w 1159933"/>
              <a:gd name="connsiteY7" fmla="*/ 514350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22867 w 1159933"/>
              <a:gd name="connsiteY2" fmla="*/ 2048934 h 2582333"/>
              <a:gd name="connsiteX3" fmla="*/ 880533 w 1159933"/>
              <a:gd name="connsiteY3" fmla="*/ 1727200 h 2582333"/>
              <a:gd name="connsiteX4" fmla="*/ 863600 w 1159933"/>
              <a:gd name="connsiteY4" fmla="*/ 1490133 h 2582333"/>
              <a:gd name="connsiteX5" fmla="*/ 804334 w 1159933"/>
              <a:gd name="connsiteY5" fmla="*/ 1193800 h 2582333"/>
              <a:gd name="connsiteX6" fmla="*/ 643467 w 1159933"/>
              <a:gd name="connsiteY6" fmla="*/ 905933 h 2582333"/>
              <a:gd name="connsiteX7" fmla="*/ 588433 w 1159933"/>
              <a:gd name="connsiteY7" fmla="*/ 514350 h 2582333"/>
              <a:gd name="connsiteX8" fmla="*/ 340783 w 1159933"/>
              <a:gd name="connsiteY8" fmla="*/ 2709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22867 w 1159933"/>
              <a:gd name="connsiteY2" fmla="*/ 2048934 h 2582333"/>
              <a:gd name="connsiteX3" fmla="*/ 880533 w 1159933"/>
              <a:gd name="connsiteY3" fmla="*/ 1727200 h 2582333"/>
              <a:gd name="connsiteX4" fmla="*/ 863600 w 1159933"/>
              <a:gd name="connsiteY4" fmla="*/ 1490133 h 2582333"/>
              <a:gd name="connsiteX5" fmla="*/ 804334 w 1159933"/>
              <a:gd name="connsiteY5" fmla="*/ 1193800 h 2582333"/>
              <a:gd name="connsiteX6" fmla="*/ 643467 w 1159933"/>
              <a:gd name="connsiteY6" fmla="*/ 905933 h 2582333"/>
              <a:gd name="connsiteX7" fmla="*/ 588433 w 1159933"/>
              <a:gd name="connsiteY7" fmla="*/ 514350 h 2582333"/>
              <a:gd name="connsiteX8" fmla="*/ 340783 w 1159933"/>
              <a:gd name="connsiteY8" fmla="*/ 270934 h 2582333"/>
              <a:gd name="connsiteX9" fmla="*/ 156633 w 1159933"/>
              <a:gd name="connsiteY9" fmla="*/ 150283 h 2582333"/>
              <a:gd name="connsiteX10" fmla="*/ 0 w 1159933"/>
              <a:gd name="connsiteY10" fmla="*/ 0 h 2582333"/>
              <a:gd name="connsiteX0" fmla="*/ 1198033 w 1198033"/>
              <a:gd name="connsiteY0" fmla="*/ 2588683 h 2588683"/>
              <a:gd name="connsiteX1" fmla="*/ 1045633 w 1198033"/>
              <a:gd name="connsiteY1" fmla="*/ 2334683 h 2588683"/>
              <a:gd name="connsiteX2" fmla="*/ 960967 w 1198033"/>
              <a:gd name="connsiteY2" fmla="*/ 2055284 h 2588683"/>
              <a:gd name="connsiteX3" fmla="*/ 918633 w 1198033"/>
              <a:gd name="connsiteY3" fmla="*/ 1733550 h 2588683"/>
              <a:gd name="connsiteX4" fmla="*/ 901700 w 1198033"/>
              <a:gd name="connsiteY4" fmla="*/ 1496483 h 2588683"/>
              <a:gd name="connsiteX5" fmla="*/ 842434 w 1198033"/>
              <a:gd name="connsiteY5" fmla="*/ 1200150 h 2588683"/>
              <a:gd name="connsiteX6" fmla="*/ 681567 w 1198033"/>
              <a:gd name="connsiteY6" fmla="*/ 912283 h 2588683"/>
              <a:gd name="connsiteX7" fmla="*/ 626533 w 1198033"/>
              <a:gd name="connsiteY7" fmla="*/ 520700 h 2588683"/>
              <a:gd name="connsiteX8" fmla="*/ 378883 w 1198033"/>
              <a:gd name="connsiteY8" fmla="*/ 277284 h 2588683"/>
              <a:gd name="connsiteX9" fmla="*/ 194733 w 1198033"/>
              <a:gd name="connsiteY9" fmla="*/ 156633 h 2588683"/>
              <a:gd name="connsiteX10" fmla="*/ 0 w 1198033"/>
              <a:gd name="connsiteY10" fmla="*/ 0 h 2588683"/>
              <a:gd name="connsiteX0" fmla="*/ 1198033 w 1198033"/>
              <a:gd name="connsiteY0" fmla="*/ 2588683 h 2588683"/>
              <a:gd name="connsiteX1" fmla="*/ 1045633 w 1198033"/>
              <a:gd name="connsiteY1" fmla="*/ 2334683 h 2588683"/>
              <a:gd name="connsiteX2" fmla="*/ 960967 w 1198033"/>
              <a:gd name="connsiteY2" fmla="*/ 2055284 h 2588683"/>
              <a:gd name="connsiteX3" fmla="*/ 918633 w 1198033"/>
              <a:gd name="connsiteY3" fmla="*/ 1733550 h 2588683"/>
              <a:gd name="connsiteX4" fmla="*/ 901700 w 1198033"/>
              <a:gd name="connsiteY4" fmla="*/ 1496483 h 2588683"/>
              <a:gd name="connsiteX5" fmla="*/ 842434 w 1198033"/>
              <a:gd name="connsiteY5" fmla="*/ 1200150 h 2588683"/>
              <a:gd name="connsiteX6" fmla="*/ 681567 w 1198033"/>
              <a:gd name="connsiteY6" fmla="*/ 912283 h 2588683"/>
              <a:gd name="connsiteX7" fmla="*/ 620183 w 1198033"/>
              <a:gd name="connsiteY7" fmla="*/ 558800 h 2588683"/>
              <a:gd name="connsiteX8" fmla="*/ 378883 w 1198033"/>
              <a:gd name="connsiteY8" fmla="*/ 277284 h 2588683"/>
              <a:gd name="connsiteX9" fmla="*/ 194733 w 1198033"/>
              <a:gd name="connsiteY9" fmla="*/ 156633 h 2588683"/>
              <a:gd name="connsiteX10" fmla="*/ 0 w 1198033"/>
              <a:gd name="connsiteY10" fmla="*/ 0 h 2588683"/>
              <a:gd name="connsiteX0" fmla="*/ 1198033 w 1198033"/>
              <a:gd name="connsiteY0" fmla="*/ 2588683 h 2588683"/>
              <a:gd name="connsiteX1" fmla="*/ 1045633 w 1198033"/>
              <a:gd name="connsiteY1" fmla="*/ 2334683 h 2588683"/>
              <a:gd name="connsiteX2" fmla="*/ 960967 w 1198033"/>
              <a:gd name="connsiteY2" fmla="*/ 2055284 h 2588683"/>
              <a:gd name="connsiteX3" fmla="*/ 918633 w 1198033"/>
              <a:gd name="connsiteY3" fmla="*/ 1733550 h 2588683"/>
              <a:gd name="connsiteX4" fmla="*/ 901700 w 1198033"/>
              <a:gd name="connsiteY4" fmla="*/ 1496483 h 2588683"/>
              <a:gd name="connsiteX5" fmla="*/ 842434 w 1198033"/>
              <a:gd name="connsiteY5" fmla="*/ 1200150 h 2588683"/>
              <a:gd name="connsiteX6" fmla="*/ 681567 w 1198033"/>
              <a:gd name="connsiteY6" fmla="*/ 912283 h 2588683"/>
              <a:gd name="connsiteX7" fmla="*/ 620183 w 1198033"/>
              <a:gd name="connsiteY7" fmla="*/ 558800 h 2588683"/>
              <a:gd name="connsiteX8" fmla="*/ 378883 w 1198033"/>
              <a:gd name="connsiteY8" fmla="*/ 277284 h 2588683"/>
              <a:gd name="connsiteX9" fmla="*/ 194733 w 1198033"/>
              <a:gd name="connsiteY9" fmla="*/ 156633 h 2588683"/>
              <a:gd name="connsiteX10" fmla="*/ 0 w 1198033"/>
              <a:gd name="connsiteY10" fmla="*/ 0 h 2588683"/>
              <a:gd name="connsiteX0" fmla="*/ 1198033 w 1198033"/>
              <a:gd name="connsiteY0" fmla="*/ 2588683 h 2588683"/>
              <a:gd name="connsiteX1" fmla="*/ 1045633 w 1198033"/>
              <a:gd name="connsiteY1" fmla="*/ 2334683 h 2588683"/>
              <a:gd name="connsiteX2" fmla="*/ 960967 w 1198033"/>
              <a:gd name="connsiteY2" fmla="*/ 2055284 h 2588683"/>
              <a:gd name="connsiteX3" fmla="*/ 918633 w 1198033"/>
              <a:gd name="connsiteY3" fmla="*/ 1733550 h 2588683"/>
              <a:gd name="connsiteX4" fmla="*/ 901700 w 1198033"/>
              <a:gd name="connsiteY4" fmla="*/ 1496483 h 2588683"/>
              <a:gd name="connsiteX5" fmla="*/ 842434 w 1198033"/>
              <a:gd name="connsiteY5" fmla="*/ 1200150 h 2588683"/>
              <a:gd name="connsiteX6" fmla="*/ 681567 w 1198033"/>
              <a:gd name="connsiteY6" fmla="*/ 912283 h 2588683"/>
              <a:gd name="connsiteX7" fmla="*/ 620183 w 1198033"/>
              <a:gd name="connsiteY7" fmla="*/ 558800 h 2588683"/>
              <a:gd name="connsiteX8" fmla="*/ 378883 w 1198033"/>
              <a:gd name="connsiteY8" fmla="*/ 277284 h 2588683"/>
              <a:gd name="connsiteX9" fmla="*/ 194733 w 1198033"/>
              <a:gd name="connsiteY9" fmla="*/ 156633 h 2588683"/>
              <a:gd name="connsiteX10" fmla="*/ 0 w 1198033"/>
              <a:gd name="connsiteY10" fmla="*/ 0 h 2588683"/>
              <a:gd name="connsiteX0" fmla="*/ 1198033 w 1198033"/>
              <a:gd name="connsiteY0" fmla="*/ 2588683 h 2588683"/>
              <a:gd name="connsiteX1" fmla="*/ 1045633 w 1198033"/>
              <a:gd name="connsiteY1" fmla="*/ 2334683 h 2588683"/>
              <a:gd name="connsiteX2" fmla="*/ 960967 w 1198033"/>
              <a:gd name="connsiteY2" fmla="*/ 2055284 h 2588683"/>
              <a:gd name="connsiteX3" fmla="*/ 918633 w 1198033"/>
              <a:gd name="connsiteY3" fmla="*/ 1733550 h 2588683"/>
              <a:gd name="connsiteX4" fmla="*/ 901700 w 1198033"/>
              <a:gd name="connsiteY4" fmla="*/ 1496483 h 2588683"/>
              <a:gd name="connsiteX5" fmla="*/ 842434 w 1198033"/>
              <a:gd name="connsiteY5" fmla="*/ 1200150 h 2588683"/>
              <a:gd name="connsiteX6" fmla="*/ 681567 w 1198033"/>
              <a:gd name="connsiteY6" fmla="*/ 994833 h 2588683"/>
              <a:gd name="connsiteX7" fmla="*/ 620183 w 1198033"/>
              <a:gd name="connsiteY7" fmla="*/ 558800 h 2588683"/>
              <a:gd name="connsiteX8" fmla="*/ 378883 w 1198033"/>
              <a:gd name="connsiteY8" fmla="*/ 277284 h 2588683"/>
              <a:gd name="connsiteX9" fmla="*/ 194733 w 1198033"/>
              <a:gd name="connsiteY9" fmla="*/ 156633 h 2588683"/>
              <a:gd name="connsiteX10" fmla="*/ 0 w 1198033"/>
              <a:gd name="connsiteY10" fmla="*/ 0 h 2588683"/>
              <a:gd name="connsiteX0" fmla="*/ 1198033 w 1198033"/>
              <a:gd name="connsiteY0" fmla="*/ 2588683 h 2588683"/>
              <a:gd name="connsiteX1" fmla="*/ 1045633 w 1198033"/>
              <a:gd name="connsiteY1" fmla="*/ 2334683 h 2588683"/>
              <a:gd name="connsiteX2" fmla="*/ 960967 w 1198033"/>
              <a:gd name="connsiteY2" fmla="*/ 2055284 h 2588683"/>
              <a:gd name="connsiteX3" fmla="*/ 918633 w 1198033"/>
              <a:gd name="connsiteY3" fmla="*/ 1733550 h 2588683"/>
              <a:gd name="connsiteX4" fmla="*/ 901700 w 1198033"/>
              <a:gd name="connsiteY4" fmla="*/ 1496483 h 2588683"/>
              <a:gd name="connsiteX5" fmla="*/ 1058334 w 1198033"/>
              <a:gd name="connsiteY5" fmla="*/ 1301750 h 2588683"/>
              <a:gd name="connsiteX6" fmla="*/ 681567 w 1198033"/>
              <a:gd name="connsiteY6" fmla="*/ 994833 h 2588683"/>
              <a:gd name="connsiteX7" fmla="*/ 620183 w 1198033"/>
              <a:gd name="connsiteY7" fmla="*/ 558800 h 2588683"/>
              <a:gd name="connsiteX8" fmla="*/ 378883 w 1198033"/>
              <a:gd name="connsiteY8" fmla="*/ 277284 h 2588683"/>
              <a:gd name="connsiteX9" fmla="*/ 194733 w 1198033"/>
              <a:gd name="connsiteY9" fmla="*/ 156633 h 2588683"/>
              <a:gd name="connsiteX10" fmla="*/ 0 w 1198033"/>
              <a:gd name="connsiteY10" fmla="*/ 0 h 2588683"/>
              <a:gd name="connsiteX0" fmla="*/ 1198033 w 1198033"/>
              <a:gd name="connsiteY0" fmla="*/ 2588683 h 2588683"/>
              <a:gd name="connsiteX1" fmla="*/ 1045633 w 1198033"/>
              <a:gd name="connsiteY1" fmla="*/ 2334683 h 2588683"/>
              <a:gd name="connsiteX2" fmla="*/ 960967 w 1198033"/>
              <a:gd name="connsiteY2" fmla="*/ 2055284 h 2588683"/>
              <a:gd name="connsiteX3" fmla="*/ 918633 w 1198033"/>
              <a:gd name="connsiteY3" fmla="*/ 1733550 h 2588683"/>
              <a:gd name="connsiteX4" fmla="*/ 901700 w 1198033"/>
              <a:gd name="connsiteY4" fmla="*/ 1496483 h 2588683"/>
              <a:gd name="connsiteX5" fmla="*/ 1058334 w 1198033"/>
              <a:gd name="connsiteY5" fmla="*/ 1301750 h 2588683"/>
              <a:gd name="connsiteX6" fmla="*/ 681567 w 1198033"/>
              <a:gd name="connsiteY6" fmla="*/ 994833 h 2588683"/>
              <a:gd name="connsiteX7" fmla="*/ 620183 w 1198033"/>
              <a:gd name="connsiteY7" fmla="*/ 558800 h 2588683"/>
              <a:gd name="connsiteX8" fmla="*/ 378883 w 1198033"/>
              <a:gd name="connsiteY8" fmla="*/ 277284 h 2588683"/>
              <a:gd name="connsiteX9" fmla="*/ 194733 w 1198033"/>
              <a:gd name="connsiteY9" fmla="*/ 156633 h 2588683"/>
              <a:gd name="connsiteX10" fmla="*/ 0 w 1198033"/>
              <a:gd name="connsiteY10" fmla="*/ 0 h 2588683"/>
              <a:gd name="connsiteX0" fmla="*/ 1198033 w 1270000"/>
              <a:gd name="connsiteY0" fmla="*/ 2588683 h 2588683"/>
              <a:gd name="connsiteX1" fmla="*/ 1045633 w 1270000"/>
              <a:gd name="connsiteY1" fmla="*/ 2334683 h 2588683"/>
              <a:gd name="connsiteX2" fmla="*/ 960967 w 1270000"/>
              <a:gd name="connsiteY2" fmla="*/ 2055284 h 2588683"/>
              <a:gd name="connsiteX3" fmla="*/ 918633 w 1270000"/>
              <a:gd name="connsiteY3" fmla="*/ 1733550 h 2588683"/>
              <a:gd name="connsiteX4" fmla="*/ 1270000 w 1270000"/>
              <a:gd name="connsiteY4" fmla="*/ 1509183 h 2588683"/>
              <a:gd name="connsiteX5" fmla="*/ 1058334 w 1270000"/>
              <a:gd name="connsiteY5" fmla="*/ 1301750 h 2588683"/>
              <a:gd name="connsiteX6" fmla="*/ 681567 w 1270000"/>
              <a:gd name="connsiteY6" fmla="*/ 994833 h 2588683"/>
              <a:gd name="connsiteX7" fmla="*/ 620183 w 1270000"/>
              <a:gd name="connsiteY7" fmla="*/ 558800 h 2588683"/>
              <a:gd name="connsiteX8" fmla="*/ 378883 w 1270000"/>
              <a:gd name="connsiteY8" fmla="*/ 277284 h 2588683"/>
              <a:gd name="connsiteX9" fmla="*/ 194733 w 1270000"/>
              <a:gd name="connsiteY9" fmla="*/ 156633 h 2588683"/>
              <a:gd name="connsiteX10" fmla="*/ 0 w 1270000"/>
              <a:gd name="connsiteY10" fmla="*/ 0 h 2588683"/>
              <a:gd name="connsiteX0" fmla="*/ 1198033 w 1426633"/>
              <a:gd name="connsiteY0" fmla="*/ 2588683 h 2588683"/>
              <a:gd name="connsiteX1" fmla="*/ 1045633 w 1426633"/>
              <a:gd name="connsiteY1" fmla="*/ 2334683 h 2588683"/>
              <a:gd name="connsiteX2" fmla="*/ 960967 w 1426633"/>
              <a:gd name="connsiteY2" fmla="*/ 2055284 h 2588683"/>
              <a:gd name="connsiteX3" fmla="*/ 1426633 w 1426633"/>
              <a:gd name="connsiteY3" fmla="*/ 1803400 h 2588683"/>
              <a:gd name="connsiteX4" fmla="*/ 1270000 w 1426633"/>
              <a:gd name="connsiteY4" fmla="*/ 1509183 h 2588683"/>
              <a:gd name="connsiteX5" fmla="*/ 1058334 w 1426633"/>
              <a:gd name="connsiteY5" fmla="*/ 1301750 h 2588683"/>
              <a:gd name="connsiteX6" fmla="*/ 681567 w 1426633"/>
              <a:gd name="connsiteY6" fmla="*/ 994833 h 2588683"/>
              <a:gd name="connsiteX7" fmla="*/ 620183 w 1426633"/>
              <a:gd name="connsiteY7" fmla="*/ 558800 h 2588683"/>
              <a:gd name="connsiteX8" fmla="*/ 378883 w 1426633"/>
              <a:gd name="connsiteY8" fmla="*/ 277284 h 2588683"/>
              <a:gd name="connsiteX9" fmla="*/ 194733 w 1426633"/>
              <a:gd name="connsiteY9" fmla="*/ 156633 h 2588683"/>
              <a:gd name="connsiteX10" fmla="*/ 0 w 1426633"/>
              <a:gd name="connsiteY10" fmla="*/ 0 h 2588683"/>
              <a:gd name="connsiteX0" fmla="*/ 1198033 w 1426633"/>
              <a:gd name="connsiteY0" fmla="*/ 2588683 h 2588683"/>
              <a:gd name="connsiteX1" fmla="*/ 1045633 w 1426633"/>
              <a:gd name="connsiteY1" fmla="*/ 2334683 h 2588683"/>
              <a:gd name="connsiteX2" fmla="*/ 960967 w 1426633"/>
              <a:gd name="connsiteY2" fmla="*/ 2055284 h 2588683"/>
              <a:gd name="connsiteX3" fmla="*/ 1426633 w 1426633"/>
              <a:gd name="connsiteY3" fmla="*/ 1803400 h 2588683"/>
              <a:gd name="connsiteX4" fmla="*/ 1308100 w 1426633"/>
              <a:gd name="connsiteY4" fmla="*/ 1483783 h 2588683"/>
              <a:gd name="connsiteX5" fmla="*/ 1058334 w 1426633"/>
              <a:gd name="connsiteY5" fmla="*/ 1301750 h 2588683"/>
              <a:gd name="connsiteX6" fmla="*/ 681567 w 1426633"/>
              <a:gd name="connsiteY6" fmla="*/ 994833 h 2588683"/>
              <a:gd name="connsiteX7" fmla="*/ 620183 w 1426633"/>
              <a:gd name="connsiteY7" fmla="*/ 558800 h 2588683"/>
              <a:gd name="connsiteX8" fmla="*/ 378883 w 1426633"/>
              <a:gd name="connsiteY8" fmla="*/ 277284 h 2588683"/>
              <a:gd name="connsiteX9" fmla="*/ 194733 w 1426633"/>
              <a:gd name="connsiteY9" fmla="*/ 156633 h 2588683"/>
              <a:gd name="connsiteX10" fmla="*/ 0 w 1426633"/>
              <a:gd name="connsiteY10" fmla="*/ 0 h 2588683"/>
              <a:gd name="connsiteX0" fmla="*/ 1045633 w 1426633"/>
              <a:gd name="connsiteY0" fmla="*/ 2334683 h 2334683"/>
              <a:gd name="connsiteX1" fmla="*/ 960967 w 1426633"/>
              <a:gd name="connsiteY1" fmla="*/ 2055284 h 2334683"/>
              <a:gd name="connsiteX2" fmla="*/ 1426633 w 1426633"/>
              <a:gd name="connsiteY2" fmla="*/ 1803400 h 2334683"/>
              <a:gd name="connsiteX3" fmla="*/ 1308100 w 1426633"/>
              <a:gd name="connsiteY3" fmla="*/ 1483783 h 2334683"/>
              <a:gd name="connsiteX4" fmla="*/ 1058334 w 1426633"/>
              <a:gd name="connsiteY4" fmla="*/ 1301750 h 2334683"/>
              <a:gd name="connsiteX5" fmla="*/ 681567 w 1426633"/>
              <a:gd name="connsiteY5" fmla="*/ 994833 h 2334683"/>
              <a:gd name="connsiteX6" fmla="*/ 620183 w 1426633"/>
              <a:gd name="connsiteY6" fmla="*/ 558800 h 2334683"/>
              <a:gd name="connsiteX7" fmla="*/ 378883 w 1426633"/>
              <a:gd name="connsiteY7" fmla="*/ 277284 h 2334683"/>
              <a:gd name="connsiteX8" fmla="*/ 194733 w 1426633"/>
              <a:gd name="connsiteY8" fmla="*/ 156633 h 2334683"/>
              <a:gd name="connsiteX9" fmla="*/ 0 w 1426633"/>
              <a:gd name="connsiteY9" fmla="*/ 0 h 2334683"/>
              <a:gd name="connsiteX0" fmla="*/ 960967 w 1426633"/>
              <a:gd name="connsiteY0" fmla="*/ 2055284 h 2055284"/>
              <a:gd name="connsiteX1" fmla="*/ 1426633 w 1426633"/>
              <a:gd name="connsiteY1" fmla="*/ 1803400 h 2055284"/>
              <a:gd name="connsiteX2" fmla="*/ 1308100 w 1426633"/>
              <a:gd name="connsiteY2" fmla="*/ 1483783 h 2055284"/>
              <a:gd name="connsiteX3" fmla="*/ 1058334 w 1426633"/>
              <a:gd name="connsiteY3" fmla="*/ 1301750 h 2055284"/>
              <a:gd name="connsiteX4" fmla="*/ 681567 w 1426633"/>
              <a:gd name="connsiteY4" fmla="*/ 994833 h 2055284"/>
              <a:gd name="connsiteX5" fmla="*/ 620183 w 1426633"/>
              <a:gd name="connsiteY5" fmla="*/ 558800 h 2055284"/>
              <a:gd name="connsiteX6" fmla="*/ 378883 w 1426633"/>
              <a:gd name="connsiteY6" fmla="*/ 277284 h 2055284"/>
              <a:gd name="connsiteX7" fmla="*/ 194733 w 1426633"/>
              <a:gd name="connsiteY7" fmla="*/ 156633 h 2055284"/>
              <a:gd name="connsiteX8" fmla="*/ 0 w 1426633"/>
              <a:gd name="connsiteY8" fmla="*/ 0 h 2055284"/>
              <a:gd name="connsiteX0" fmla="*/ 1426633 w 1426633"/>
              <a:gd name="connsiteY0" fmla="*/ 1803400 h 1803400"/>
              <a:gd name="connsiteX1" fmla="*/ 1308100 w 1426633"/>
              <a:gd name="connsiteY1" fmla="*/ 1483783 h 1803400"/>
              <a:gd name="connsiteX2" fmla="*/ 1058334 w 1426633"/>
              <a:gd name="connsiteY2" fmla="*/ 1301750 h 1803400"/>
              <a:gd name="connsiteX3" fmla="*/ 681567 w 1426633"/>
              <a:gd name="connsiteY3" fmla="*/ 994833 h 1803400"/>
              <a:gd name="connsiteX4" fmla="*/ 620183 w 1426633"/>
              <a:gd name="connsiteY4" fmla="*/ 558800 h 1803400"/>
              <a:gd name="connsiteX5" fmla="*/ 378883 w 1426633"/>
              <a:gd name="connsiteY5" fmla="*/ 277284 h 1803400"/>
              <a:gd name="connsiteX6" fmla="*/ 194733 w 1426633"/>
              <a:gd name="connsiteY6" fmla="*/ 156633 h 1803400"/>
              <a:gd name="connsiteX7" fmla="*/ 0 w 1426633"/>
              <a:gd name="connsiteY7" fmla="*/ 0 h 1803400"/>
              <a:gd name="connsiteX0" fmla="*/ 1426633 w 1426633"/>
              <a:gd name="connsiteY0" fmla="*/ 1803400 h 1803400"/>
              <a:gd name="connsiteX1" fmla="*/ 1308100 w 1426633"/>
              <a:gd name="connsiteY1" fmla="*/ 1483783 h 1803400"/>
              <a:gd name="connsiteX2" fmla="*/ 1058334 w 1426633"/>
              <a:gd name="connsiteY2" fmla="*/ 1301750 h 1803400"/>
              <a:gd name="connsiteX3" fmla="*/ 681567 w 1426633"/>
              <a:gd name="connsiteY3" fmla="*/ 994833 h 1803400"/>
              <a:gd name="connsiteX4" fmla="*/ 620183 w 1426633"/>
              <a:gd name="connsiteY4" fmla="*/ 558800 h 1803400"/>
              <a:gd name="connsiteX5" fmla="*/ 378883 w 1426633"/>
              <a:gd name="connsiteY5" fmla="*/ 277284 h 1803400"/>
              <a:gd name="connsiteX6" fmla="*/ 194733 w 1426633"/>
              <a:gd name="connsiteY6" fmla="*/ 156633 h 1803400"/>
              <a:gd name="connsiteX7" fmla="*/ 0 w 1426633"/>
              <a:gd name="connsiteY7" fmla="*/ 0 h 1803400"/>
              <a:gd name="connsiteX0" fmla="*/ 1515533 w 1515533"/>
              <a:gd name="connsiteY0" fmla="*/ 1917700 h 1917700"/>
              <a:gd name="connsiteX1" fmla="*/ 1308100 w 1515533"/>
              <a:gd name="connsiteY1" fmla="*/ 1483783 h 1917700"/>
              <a:gd name="connsiteX2" fmla="*/ 1058334 w 1515533"/>
              <a:gd name="connsiteY2" fmla="*/ 1301750 h 1917700"/>
              <a:gd name="connsiteX3" fmla="*/ 681567 w 1515533"/>
              <a:gd name="connsiteY3" fmla="*/ 994833 h 1917700"/>
              <a:gd name="connsiteX4" fmla="*/ 620183 w 1515533"/>
              <a:gd name="connsiteY4" fmla="*/ 558800 h 1917700"/>
              <a:gd name="connsiteX5" fmla="*/ 378883 w 1515533"/>
              <a:gd name="connsiteY5" fmla="*/ 277284 h 1917700"/>
              <a:gd name="connsiteX6" fmla="*/ 194733 w 1515533"/>
              <a:gd name="connsiteY6" fmla="*/ 15663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681567 w 1515533"/>
              <a:gd name="connsiteY3" fmla="*/ 994833 h 1917700"/>
              <a:gd name="connsiteX4" fmla="*/ 620183 w 1515533"/>
              <a:gd name="connsiteY4" fmla="*/ 558800 h 1917700"/>
              <a:gd name="connsiteX5" fmla="*/ 378883 w 1515533"/>
              <a:gd name="connsiteY5" fmla="*/ 277284 h 1917700"/>
              <a:gd name="connsiteX6" fmla="*/ 194733 w 1515533"/>
              <a:gd name="connsiteY6" fmla="*/ 15663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681567 w 1515533"/>
              <a:gd name="connsiteY3" fmla="*/ 994833 h 1917700"/>
              <a:gd name="connsiteX4" fmla="*/ 620183 w 1515533"/>
              <a:gd name="connsiteY4" fmla="*/ 558800 h 1917700"/>
              <a:gd name="connsiteX5" fmla="*/ 378883 w 1515533"/>
              <a:gd name="connsiteY5" fmla="*/ 277284 h 1917700"/>
              <a:gd name="connsiteX6" fmla="*/ 194733 w 1515533"/>
              <a:gd name="connsiteY6" fmla="*/ 15663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681567 w 1515533"/>
              <a:gd name="connsiteY3" fmla="*/ 994833 h 1917700"/>
              <a:gd name="connsiteX4" fmla="*/ 620183 w 1515533"/>
              <a:gd name="connsiteY4" fmla="*/ 558800 h 1917700"/>
              <a:gd name="connsiteX5" fmla="*/ 378883 w 1515533"/>
              <a:gd name="connsiteY5" fmla="*/ 27728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681567 w 1515533"/>
              <a:gd name="connsiteY3" fmla="*/ 994833 h 1917700"/>
              <a:gd name="connsiteX4" fmla="*/ 620183 w 1515533"/>
              <a:gd name="connsiteY4" fmla="*/ 558800 h 1917700"/>
              <a:gd name="connsiteX5" fmla="*/ 429683 w 1515533"/>
              <a:gd name="connsiteY5" fmla="*/ 30903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29683 w 1515533"/>
              <a:gd name="connsiteY5" fmla="*/ 30903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29683 w 1515533"/>
              <a:gd name="connsiteY5" fmla="*/ 30903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29683 w 1515533"/>
              <a:gd name="connsiteY5" fmla="*/ 30903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29683 w 1515533"/>
              <a:gd name="connsiteY5" fmla="*/ 30903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29683 w 1515533"/>
              <a:gd name="connsiteY5" fmla="*/ 30903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29683 w 1515533"/>
              <a:gd name="connsiteY5" fmla="*/ 30903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29683 w 1515533"/>
              <a:gd name="connsiteY5" fmla="*/ 309034 h 1917700"/>
              <a:gd name="connsiteX6" fmla="*/ 188383 w 1515533"/>
              <a:gd name="connsiteY6" fmla="*/ 2137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04283 w 1515533"/>
              <a:gd name="connsiteY5" fmla="*/ 353484 h 1917700"/>
              <a:gd name="connsiteX6" fmla="*/ 188383 w 1515533"/>
              <a:gd name="connsiteY6" fmla="*/ 2137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04283 w 1515533"/>
              <a:gd name="connsiteY5" fmla="*/ 353484 h 1917700"/>
              <a:gd name="connsiteX6" fmla="*/ 188383 w 1515533"/>
              <a:gd name="connsiteY6" fmla="*/ 2137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04283 w 1515533"/>
              <a:gd name="connsiteY5" fmla="*/ 353484 h 1917700"/>
              <a:gd name="connsiteX6" fmla="*/ 188383 w 1515533"/>
              <a:gd name="connsiteY6" fmla="*/ 2137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04283 w 1515533"/>
              <a:gd name="connsiteY5" fmla="*/ 353484 h 1917700"/>
              <a:gd name="connsiteX6" fmla="*/ 188383 w 1515533"/>
              <a:gd name="connsiteY6" fmla="*/ 2137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04283 w 1515533"/>
              <a:gd name="connsiteY5" fmla="*/ 353484 h 1917700"/>
              <a:gd name="connsiteX6" fmla="*/ 188383 w 1515533"/>
              <a:gd name="connsiteY6" fmla="*/ 213783 h 1917700"/>
              <a:gd name="connsiteX7" fmla="*/ 0 w 1515533"/>
              <a:gd name="connsiteY7" fmla="*/ 0 h 191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5533" h="1917700">
                <a:moveTo>
                  <a:pt x="1515533" y="1917700"/>
                </a:moveTo>
                <a:cubicBezTo>
                  <a:pt x="1361722" y="1728611"/>
                  <a:pt x="1392061" y="1622072"/>
                  <a:pt x="1308100" y="1483783"/>
                </a:cubicBezTo>
                <a:cubicBezTo>
                  <a:pt x="1224845" y="1359605"/>
                  <a:pt x="1141589" y="1362428"/>
                  <a:pt x="1058334" y="1301750"/>
                </a:cubicBezTo>
                <a:cubicBezTo>
                  <a:pt x="738717" y="1152172"/>
                  <a:pt x="795867" y="1140177"/>
                  <a:pt x="713317" y="1007533"/>
                </a:cubicBezTo>
                <a:cubicBezTo>
                  <a:pt x="680156" y="877005"/>
                  <a:pt x="678744" y="708378"/>
                  <a:pt x="620183" y="558800"/>
                </a:cubicBezTo>
                <a:cubicBezTo>
                  <a:pt x="577850" y="445911"/>
                  <a:pt x="503766" y="415573"/>
                  <a:pt x="404283" y="353484"/>
                </a:cubicBezTo>
                <a:cubicBezTo>
                  <a:pt x="292100" y="285750"/>
                  <a:pt x="275166" y="287867"/>
                  <a:pt x="188383" y="213783"/>
                </a:cubicBezTo>
                <a:lnTo>
                  <a:pt x="0" y="0"/>
                </a:lnTo>
              </a:path>
            </a:pathLst>
          </a:custGeom>
          <a:ln w="38100" cmpd="sng">
            <a:solidFill>
              <a:srgbClr val="0000FF"/>
            </a:solidFill>
            <a:headEnd type="none"/>
            <a:tailEnd type="arrow"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Freeform 23"/>
          <p:cNvSpPr/>
          <p:nvPr/>
        </p:nvSpPr>
        <p:spPr>
          <a:xfrm>
            <a:off x="1562101" y="2713567"/>
            <a:ext cx="1399117" cy="1902882"/>
          </a:xfrm>
          <a:custGeom>
            <a:avLst/>
            <a:gdLst>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431800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431800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62000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55600 w 897467"/>
              <a:gd name="connsiteY2" fmla="*/ 1032934 h 1515533"/>
              <a:gd name="connsiteX3" fmla="*/ 245533 w 897467"/>
              <a:gd name="connsiteY3" fmla="*/ 762000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50333 w 897467"/>
              <a:gd name="connsiteY1" fmla="*/ 1253066 h 1515533"/>
              <a:gd name="connsiteX2" fmla="*/ 355600 w 897467"/>
              <a:gd name="connsiteY2" fmla="*/ 1032934 h 1515533"/>
              <a:gd name="connsiteX3" fmla="*/ 245533 w 897467"/>
              <a:gd name="connsiteY3" fmla="*/ 762000 h 1515533"/>
              <a:gd name="connsiteX4" fmla="*/ 245533 w 897467"/>
              <a:gd name="connsiteY4" fmla="*/ 389467 h 1515533"/>
              <a:gd name="connsiteX5" fmla="*/ 143933 w 897467"/>
              <a:gd name="connsiteY5" fmla="*/ 228600 h 1515533"/>
              <a:gd name="connsiteX6" fmla="*/ 0 w 897467"/>
              <a:gd name="connsiteY6" fmla="*/ 0 h 1515533"/>
              <a:gd name="connsiteX0" fmla="*/ 795867 w 795867"/>
              <a:gd name="connsiteY0" fmla="*/ 1701799 h 1701799"/>
              <a:gd name="connsiteX1" fmla="*/ 550333 w 795867"/>
              <a:gd name="connsiteY1" fmla="*/ 1253066 h 1701799"/>
              <a:gd name="connsiteX2" fmla="*/ 355600 w 795867"/>
              <a:gd name="connsiteY2" fmla="*/ 1032934 h 1701799"/>
              <a:gd name="connsiteX3" fmla="*/ 245533 w 795867"/>
              <a:gd name="connsiteY3" fmla="*/ 762000 h 1701799"/>
              <a:gd name="connsiteX4" fmla="*/ 245533 w 795867"/>
              <a:gd name="connsiteY4" fmla="*/ 389467 h 1701799"/>
              <a:gd name="connsiteX5" fmla="*/ 143933 w 795867"/>
              <a:gd name="connsiteY5" fmla="*/ 228600 h 1701799"/>
              <a:gd name="connsiteX6" fmla="*/ 0 w 795867"/>
              <a:gd name="connsiteY6" fmla="*/ 0 h 1701799"/>
              <a:gd name="connsiteX0" fmla="*/ 795867 w 795867"/>
              <a:gd name="connsiteY0" fmla="*/ 1701799 h 1701799"/>
              <a:gd name="connsiteX1" fmla="*/ 550333 w 795867"/>
              <a:gd name="connsiteY1" fmla="*/ 1253066 h 1701799"/>
              <a:gd name="connsiteX2" fmla="*/ 355600 w 795867"/>
              <a:gd name="connsiteY2" fmla="*/ 1032934 h 1701799"/>
              <a:gd name="connsiteX3" fmla="*/ 245533 w 795867"/>
              <a:gd name="connsiteY3" fmla="*/ 762000 h 1701799"/>
              <a:gd name="connsiteX4" fmla="*/ 245533 w 795867"/>
              <a:gd name="connsiteY4" fmla="*/ 389467 h 1701799"/>
              <a:gd name="connsiteX5" fmla="*/ 143933 w 795867"/>
              <a:gd name="connsiteY5" fmla="*/ 228600 h 1701799"/>
              <a:gd name="connsiteX6" fmla="*/ 0 w 795867"/>
              <a:gd name="connsiteY6" fmla="*/ 0 h 1701799"/>
              <a:gd name="connsiteX0" fmla="*/ 745067 w 745067"/>
              <a:gd name="connsiteY0" fmla="*/ 1617132 h 1617132"/>
              <a:gd name="connsiteX1" fmla="*/ 550333 w 745067"/>
              <a:gd name="connsiteY1" fmla="*/ 1253066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50333 w 745067"/>
              <a:gd name="connsiteY1" fmla="*/ 1253066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620183 w 745067"/>
              <a:gd name="connsiteY3" fmla="*/ 736600 h 1617132"/>
              <a:gd name="connsiteX4" fmla="*/ 245533 w 745067"/>
              <a:gd name="connsiteY4" fmla="*/ 389467 h 1617132"/>
              <a:gd name="connsiteX5" fmla="*/ 143933 w 745067"/>
              <a:gd name="connsiteY5" fmla="*/ 228600 h 1617132"/>
              <a:gd name="connsiteX6" fmla="*/ 0 w 745067"/>
              <a:gd name="connsiteY6" fmla="*/ 0 h 1617132"/>
              <a:gd name="connsiteX0" fmla="*/ 745067 w 876300"/>
              <a:gd name="connsiteY0" fmla="*/ 1617132 h 1617132"/>
              <a:gd name="connsiteX1" fmla="*/ 541866 w 876300"/>
              <a:gd name="connsiteY1" fmla="*/ 1219200 h 1617132"/>
              <a:gd name="connsiteX2" fmla="*/ 876300 w 876300"/>
              <a:gd name="connsiteY2" fmla="*/ 1051984 h 1617132"/>
              <a:gd name="connsiteX3" fmla="*/ 620183 w 876300"/>
              <a:gd name="connsiteY3" fmla="*/ 736600 h 1617132"/>
              <a:gd name="connsiteX4" fmla="*/ 245533 w 876300"/>
              <a:gd name="connsiteY4" fmla="*/ 389467 h 1617132"/>
              <a:gd name="connsiteX5" fmla="*/ 143933 w 876300"/>
              <a:gd name="connsiteY5" fmla="*/ 228600 h 1617132"/>
              <a:gd name="connsiteX6" fmla="*/ 0 w 876300"/>
              <a:gd name="connsiteY6" fmla="*/ 0 h 1617132"/>
              <a:gd name="connsiteX0" fmla="*/ 745067 w 1109845"/>
              <a:gd name="connsiteY0" fmla="*/ 1617132 h 1617132"/>
              <a:gd name="connsiteX1" fmla="*/ 1100666 w 1109845"/>
              <a:gd name="connsiteY1" fmla="*/ 1352550 h 1617132"/>
              <a:gd name="connsiteX2" fmla="*/ 876300 w 1109845"/>
              <a:gd name="connsiteY2" fmla="*/ 1051984 h 1617132"/>
              <a:gd name="connsiteX3" fmla="*/ 620183 w 1109845"/>
              <a:gd name="connsiteY3" fmla="*/ 736600 h 1617132"/>
              <a:gd name="connsiteX4" fmla="*/ 245533 w 1109845"/>
              <a:gd name="connsiteY4" fmla="*/ 389467 h 1617132"/>
              <a:gd name="connsiteX5" fmla="*/ 143933 w 1109845"/>
              <a:gd name="connsiteY5" fmla="*/ 228600 h 1617132"/>
              <a:gd name="connsiteX6" fmla="*/ 0 w 1109845"/>
              <a:gd name="connsiteY6" fmla="*/ 0 h 1617132"/>
              <a:gd name="connsiteX0" fmla="*/ 1392767 w 1392767"/>
              <a:gd name="connsiteY0" fmla="*/ 1763182 h 1763182"/>
              <a:gd name="connsiteX1" fmla="*/ 1100666 w 1392767"/>
              <a:gd name="connsiteY1" fmla="*/ 1352550 h 1763182"/>
              <a:gd name="connsiteX2" fmla="*/ 876300 w 1392767"/>
              <a:gd name="connsiteY2" fmla="*/ 1051984 h 1763182"/>
              <a:gd name="connsiteX3" fmla="*/ 620183 w 1392767"/>
              <a:gd name="connsiteY3" fmla="*/ 736600 h 1763182"/>
              <a:gd name="connsiteX4" fmla="*/ 245533 w 1392767"/>
              <a:gd name="connsiteY4" fmla="*/ 389467 h 1763182"/>
              <a:gd name="connsiteX5" fmla="*/ 143933 w 1392767"/>
              <a:gd name="connsiteY5" fmla="*/ 228600 h 1763182"/>
              <a:gd name="connsiteX6" fmla="*/ 0 w 1392767"/>
              <a:gd name="connsiteY6" fmla="*/ 0 h 17631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289983 w 1437217"/>
              <a:gd name="connsiteY4" fmla="*/ 503767 h 1877482"/>
              <a:gd name="connsiteX5" fmla="*/ 188383 w 1437217"/>
              <a:gd name="connsiteY5" fmla="*/ 3429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289983 w 1437217"/>
              <a:gd name="connsiteY4" fmla="*/ 503767 h 1877482"/>
              <a:gd name="connsiteX5" fmla="*/ 188383 w 1437217"/>
              <a:gd name="connsiteY5" fmla="*/ 3429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289983 w 1437217"/>
              <a:gd name="connsiteY4" fmla="*/ 5037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97983 w 1437217"/>
              <a:gd name="connsiteY3" fmla="*/ 7874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97983 w 1437217"/>
              <a:gd name="connsiteY3" fmla="*/ 7874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00666 w 1437217"/>
              <a:gd name="connsiteY1" fmla="*/ 1517650 h 1877482"/>
              <a:gd name="connsiteX2" fmla="*/ 1047750 w 1437217"/>
              <a:gd name="connsiteY2" fmla="*/ 1102784 h 1877482"/>
              <a:gd name="connsiteX3" fmla="*/ 797983 w 1437217"/>
              <a:gd name="connsiteY3" fmla="*/ 7874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21733 w 1437217"/>
              <a:gd name="connsiteY4" fmla="*/ 5545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21733 w 1437217"/>
              <a:gd name="connsiteY4" fmla="*/ 5545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21733 w 1437217"/>
              <a:gd name="connsiteY4" fmla="*/ 5545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72533 w 1437217"/>
              <a:gd name="connsiteY4" fmla="*/ 5799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72533 w 1437217"/>
              <a:gd name="connsiteY4" fmla="*/ 5799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905933 w 1437217"/>
              <a:gd name="connsiteY3" fmla="*/ 857250 h 2029882"/>
              <a:gd name="connsiteX4" fmla="*/ 372533 w 1437217"/>
              <a:gd name="connsiteY4" fmla="*/ 5799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905933 w 1437217"/>
              <a:gd name="connsiteY3" fmla="*/ 857250 h 2029882"/>
              <a:gd name="connsiteX4" fmla="*/ 372533 w 1437217"/>
              <a:gd name="connsiteY4" fmla="*/ 579967 h 2029882"/>
              <a:gd name="connsiteX5" fmla="*/ 201083 w 1437217"/>
              <a:gd name="connsiteY5" fmla="*/ 4318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905933 w 1437217"/>
              <a:gd name="connsiteY3" fmla="*/ 857250 h 2029882"/>
              <a:gd name="connsiteX4" fmla="*/ 372533 w 1437217"/>
              <a:gd name="connsiteY4" fmla="*/ 579967 h 2029882"/>
              <a:gd name="connsiteX5" fmla="*/ 194733 w 1437217"/>
              <a:gd name="connsiteY5" fmla="*/ 438150 h 2029882"/>
              <a:gd name="connsiteX6" fmla="*/ 0 w 1437217"/>
              <a:gd name="connsiteY6" fmla="*/ 0 h 2029882"/>
              <a:gd name="connsiteX0" fmla="*/ 1399117 w 1399117"/>
              <a:gd name="connsiteY0" fmla="*/ 1902882 h 1902882"/>
              <a:gd name="connsiteX1" fmla="*/ 1062566 w 1399117"/>
              <a:gd name="connsiteY1" fmla="*/ 1390650 h 1902882"/>
              <a:gd name="connsiteX2" fmla="*/ 1009650 w 1399117"/>
              <a:gd name="connsiteY2" fmla="*/ 975784 h 1902882"/>
              <a:gd name="connsiteX3" fmla="*/ 867833 w 1399117"/>
              <a:gd name="connsiteY3" fmla="*/ 730250 h 1902882"/>
              <a:gd name="connsiteX4" fmla="*/ 334433 w 1399117"/>
              <a:gd name="connsiteY4" fmla="*/ 452967 h 1902882"/>
              <a:gd name="connsiteX5" fmla="*/ 156633 w 1399117"/>
              <a:gd name="connsiteY5" fmla="*/ 311150 h 1902882"/>
              <a:gd name="connsiteX6" fmla="*/ 0 w 1399117"/>
              <a:gd name="connsiteY6" fmla="*/ 0 h 190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9117" h="1902882">
                <a:moveTo>
                  <a:pt x="1399117" y="1902882"/>
                </a:moveTo>
                <a:cubicBezTo>
                  <a:pt x="1164871" y="1679220"/>
                  <a:pt x="1144411" y="1540228"/>
                  <a:pt x="1062566" y="1390650"/>
                </a:cubicBezTo>
                <a:lnTo>
                  <a:pt x="1009650" y="975784"/>
                </a:lnTo>
                <a:cubicBezTo>
                  <a:pt x="941211" y="815623"/>
                  <a:pt x="957439" y="886178"/>
                  <a:pt x="867833" y="730250"/>
                </a:cubicBezTo>
                <a:cubicBezTo>
                  <a:pt x="719666" y="546806"/>
                  <a:pt x="643466" y="555979"/>
                  <a:pt x="334433" y="452967"/>
                </a:cubicBezTo>
                <a:cubicBezTo>
                  <a:pt x="211666" y="380295"/>
                  <a:pt x="228600" y="377472"/>
                  <a:pt x="156633" y="311150"/>
                </a:cubicBezTo>
                <a:cubicBezTo>
                  <a:pt x="93839" y="196850"/>
                  <a:pt x="62794" y="177800"/>
                  <a:pt x="0" y="0"/>
                </a:cubicBezTo>
              </a:path>
            </a:pathLst>
          </a:custGeom>
          <a:ln w="38100" cmpd="sng">
            <a:solidFill>
              <a:srgbClr val="0000FF"/>
            </a:solidFill>
            <a:tailEnd type="arrow"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TextBox 24"/>
          <p:cNvSpPr txBox="1"/>
          <p:nvPr/>
        </p:nvSpPr>
        <p:spPr>
          <a:xfrm rot="19445330">
            <a:off x="1951271" y="3230273"/>
            <a:ext cx="1502576" cy="430887"/>
          </a:xfrm>
          <a:prstGeom prst="rect">
            <a:avLst/>
          </a:prstGeom>
          <a:solidFill>
            <a:schemeClr val="bg1">
              <a:alpha val="66000"/>
            </a:schemeClr>
          </a:solidFill>
          <a:ln>
            <a:noFill/>
          </a:ln>
          <a:effectLst>
            <a:glow rad="101600">
              <a:schemeClr val="accent5">
                <a:lumMod val="60000"/>
                <a:lumOff val="40000"/>
                <a:alpha val="75000"/>
              </a:schemeClr>
            </a:glow>
          </a:effectLst>
        </p:spPr>
        <p:txBody>
          <a:bodyPr wrap="square" rtlCol="0">
            <a:spAutoFit/>
          </a:bodyPr>
          <a:lstStyle/>
          <a:p>
            <a:pPr algn="ctr"/>
            <a:r>
              <a:rPr lang="en-US" sz="1100" b="1">
                <a:latin typeface="Arial"/>
                <a:cs typeface="Arial"/>
              </a:rPr>
              <a:t>Klamath Mts.</a:t>
            </a:r>
          </a:p>
          <a:p>
            <a:pPr algn="ctr"/>
            <a:r>
              <a:rPr lang="en-US" sz="1100" b="1">
                <a:latin typeface="Arial"/>
                <a:cs typeface="Arial"/>
              </a:rPr>
              <a:t>Collisional Orogen</a:t>
            </a:r>
          </a:p>
        </p:txBody>
      </p:sp>
      <p:sp>
        <p:nvSpPr>
          <p:cNvPr id="26" name="Freeform 25"/>
          <p:cNvSpPr/>
          <p:nvPr/>
        </p:nvSpPr>
        <p:spPr>
          <a:xfrm>
            <a:off x="1351437" y="3088109"/>
            <a:ext cx="584200" cy="1166284"/>
          </a:xfrm>
          <a:custGeom>
            <a:avLst/>
            <a:gdLst>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431800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431800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62000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55600 w 897467"/>
              <a:gd name="connsiteY2" fmla="*/ 1032934 h 1515533"/>
              <a:gd name="connsiteX3" fmla="*/ 245533 w 897467"/>
              <a:gd name="connsiteY3" fmla="*/ 762000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50333 w 897467"/>
              <a:gd name="connsiteY1" fmla="*/ 1253066 h 1515533"/>
              <a:gd name="connsiteX2" fmla="*/ 355600 w 897467"/>
              <a:gd name="connsiteY2" fmla="*/ 1032934 h 1515533"/>
              <a:gd name="connsiteX3" fmla="*/ 245533 w 897467"/>
              <a:gd name="connsiteY3" fmla="*/ 762000 h 1515533"/>
              <a:gd name="connsiteX4" fmla="*/ 245533 w 897467"/>
              <a:gd name="connsiteY4" fmla="*/ 389467 h 1515533"/>
              <a:gd name="connsiteX5" fmla="*/ 143933 w 897467"/>
              <a:gd name="connsiteY5" fmla="*/ 228600 h 1515533"/>
              <a:gd name="connsiteX6" fmla="*/ 0 w 897467"/>
              <a:gd name="connsiteY6" fmla="*/ 0 h 1515533"/>
              <a:gd name="connsiteX0" fmla="*/ 795867 w 795867"/>
              <a:gd name="connsiteY0" fmla="*/ 1701799 h 1701799"/>
              <a:gd name="connsiteX1" fmla="*/ 550333 w 795867"/>
              <a:gd name="connsiteY1" fmla="*/ 1253066 h 1701799"/>
              <a:gd name="connsiteX2" fmla="*/ 355600 w 795867"/>
              <a:gd name="connsiteY2" fmla="*/ 1032934 h 1701799"/>
              <a:gd name="connsiteX3" fmla="*/ 245533 w 795867"/>
              <a:gd name="connsiteY3" fmla="*/ 762000 h 1701799"/>
              <a:gd name="connsiteX4" fmla="*/ 245533 w 795867"/>
              <a:gd name="connsiteY4" fmla="*/ 389467 h 1701799"/>
              <a:gd name="connsiteX5" fmla="*/ 143933 w 795867"/>
              <a:gd name="connsiteY5" fmla="*/ 228600 h 1701799"/>
              <a:gd name="connsiteX6" fmla="*/ 0 w 795867"/>
              <a:gd name="connsiteY6" fmla="*/ 0 h 1701799"/>
              <a:gd name="connsiteX0" fmla="*/ 795867 w 795867"/>
              <a:gd name="connsiteY0" fmla="*/ 1701799 h 1701799"/>
              <a:gd name="connsiteX1" fmla="*/ 550333 w 795867"/>
              <a:gd name="connsiteY1" fmla="*/ 1253066 h 1701799"/>
              <a:gd name="connsiteX2" fmla="*/ 355600 w 795867"/>
              <a:gd name="connsiteY2" fmla="*/ 1032934 h 1701799"/>
              <a:gd name="connsiteX3" fmla="*/ 245533 w 795867"/>
              <a:gd name="connsiteY3" fmla="*/ 762000 h 1701799"/>
              <a:gd name="connsiteX4" fmla="*/ 245533 w 795867"/>
              <a:gd name="connsiteY4" fmla="*/ 389467 h 1701799"/>
              <a:gd name="connsiteX5" fmla="*/ 143933 w 795867"/>
              <a:gd name="connsiteY5" fmla="*/ 228600 h 1701799"/>
              <a:gd name="connsiteX6" fmla="*/ 0 w 795867"/>
              <a:gd name="connsiteY6" fmla="*/ 0 h 1701799"/>
              <a:gd name="connsiteX0" fmla="*/ 745067 w 745067"/>
              <a:gd name="connsiteY0" fmla="*/ 1617132 h 1617132"/>
              <a:gd name="connsiteX1" fmla="*/ 550333 w 745067"/>
              <a:gd name="connsiteY1" fmla="*/ 1253066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50333 w 745067"/>
              <a:gd name="connsiteY1" fmla="*/ 1253066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620183 w 745067"/>
              <a:gd name="connsiteY3" fmla="*/ 736600 h 1617132"/>
              <a:gd name="connsiteX4" fmla="*/ 245533 w 745067"/>
              <a:gd name="connsiteY4" fmla="*/ 389467 h 1617132"/>
              <a:gd name="connsiteX5" fmla="*/ 143933 w 745067"/>
              <a:gd name="connsiteY5" fmla="*/ 228600 h 1617132"/>
              <a:gd name="connsiteX6" fmla="*/ 0 w 745067"/>
              <a:gd name="connsiteY6" fmla="*/ 0 h 1617132"/>
              <a:gd name="connsiteX0" fmla="*/ 745067 w 876300"/>
              <a:gd name="connsiteY0" fmla="*/ 1617132 h 1617132"/>
              <a:gd name="connsiteX1" fmla="*/ 541866 w 876300"/>
              <a:gd name="connsiteY1" fmla="*/ 1219200 h 1617132"/>
              <a:gd name="connsiteX2" fmla="*/ 876300 w 876300"/>
              <a:gd name="connsiteY2" fmla="*/ 1051984 h 1617132"/>
              <a:gd name="connsiteX3" fmla="*/ 620183 w 876300"/>
              <a:gd name="connsiteY3" fmla="*/ 736600 h 1617132"/>
              <a:gd name="connsiteX4" fmla="*/ 245533 w 876300"/>
              <a:gd name="connsiteY4" fmla="*/ 389467 h 1617132"/>
              <a:gd name="connsiteX5" fmla="*/ 143933 w 876300"/>
              <a:gd name="connsiteY5" fmla="*/ 228600 h 1617132"/>
              <a:gd name="connsiteX6" fmla="*/ 0 w 876300"/>
              <a:gd name="connsiteY6" fmla="*/ 0 h 1617132"/>
              <a:gd name="connsiteX0" fmla="*/ 745067 w 1109845"/>
              <a:gd name="connsiteY0" fmla="*/ 1617132 h 1617132"/>
              <a:gd name="connsiteX1" fmla="*/ 1100666 w 1109845"/>
              <a:gd name="connsiteY1" fmla="*/ 1352550 h 1617132"/>
              <a:gd name="connsiteX2" fmla="*/ 876300 w 1109845"/>
              <a:gd name="connsiteY2" fmla="*/ 1051984 h 1617132"/>
              <a:gd name="connsiteX3" fmla="*/ 620183 w 1109845"/>
              <a:gd name="connsiteY3" fmla="*/ 736600 h 1617132"/>
              <a:gd name="connsiteX4" fmla="*/ 245533 w 1109845"/>
              <a:gd name="connsiteY4" fmla="*/ 389467 h 1617132"/>
              <a:gd name="connsiteX5" fmla="*/ 143933 w 1109845"/>
              <a:gd name="connsiteY5" fmla="*/ 228600 h 1617132"/>
              <a:gd name="connsiteX6" fmla="*/ 0 w 1109845"/>
              <a:gd name="connsiteY6" fmla="*/ 0 h 1617132"/>
              <a:gd name="connsiteX0" fmla="*/ 1392767 w 1392767"/>
              <a:gd name="connsiteY0" fmla="*/ 1763182 h 1763182"/>
              <a:gd name="connsiteX1" fmla="*/ 1100666 w 1392767"/>
              <a:gd name="connsiteY1" fmla="*/ 1352550 h 1763182"/>
              <a:gd name="connsiteX2" fmla="*/ 876300 w 1392767"/>
              <a:gd name="connsiteY2" fmla="*/ 1051984 h 1763182"/>
              <a:gd name="connsiteX3" fmla="*/ 620183 w 1392767"/>
              <a:gd name="connsiteY3" fmla="*/ 736600 h 1763182"/>
              <a:gd name="connsiteX4" fmla="*/ 245533 w 1392767"/>
              <a:gd name="connsiteY4" fmla="*/ 389467 h 1763182"/>
              <a:gd name="connsiteX5" fmla="*/ 143933 w 1392767"/>
              <a:gd name="connsiteY5" fmla="*/ 228600 h 1763182"/>
              <a:gd name="connsiteX6" fmla="*/ 0 w 1392767"/>
              <a:gd name="connsiteY6" fmla="*/ 0 h 17631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289983 w 1437217"/>
              <a:gd name="connsiteY4" fmla="*/ 503767 h 1877482"/>
              <a:gd name="connsiteX5" fmla="*/ 188383 w 1437217"/>
              <a:gd name="connsiteY5" fmla="*/ 3429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289983 w 1437217"/>
              <a:gd name="connsiteY4" fmla="*/ 503767 h 1877482"/>
              <a:gd name="connsiteX5" fmla="*/ 188383 w 1437217"/>
              <a:gd name="connsiteY5" fmla="*/ 3429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289983 w 1437217"/>
              <a:gd name="connsiteY4" fmla="*/ 5037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97983 w 1437217"/>
              <a:gd name="connsiteY3" fmla="*/ 7874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97983 w 1437217"/>
              <a:gd name="connsiteY3" fmla="*/ 7874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00666 w 1437217"/>
              <a:gd name="connsiteY1" fmla="*/ 1517650 h 1877482"/>
              <a:gd name="connsiteX2" fmla="*/ 1047750 w 1437217"/>
              <a:gd name="connsiteY2" fmla="*/ 1102784 h 1877482"/>
              <a:gd name="connsiteX3" fmla="*/ 797983 w 1437217"/>
              <a:gd name="connsiteY3" fmla="*/ 7874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21733 w 1437217"/>
              <a:gd name="connsiteY4" fmla="*/ 5545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21733 w 1437217"/>
              <a:gd name="connsiteY4" fmla="*/ 5545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21733 w 1437217"/>
              <a:gd name="connsiteY4" fmla="*/ 5545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72533 w 1437217"/>
              <a:gd name="connsiteY4" fmla="*/ 5799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72533 w 1437217"/>
              <a:gd name="connsiteY4" fmla="*/ 5799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905933 w 1437217"/>
              <a:gd name="connsiteY3" fmla="*/ 857250 h 2029882"/>
              <a:gd name="connsiteX4" fmla="*/ 372533 w 1437217"/>
              <a:gd name="connsiteY4" fmla="*/ 5799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905933 w 1437217"/>
              <a:gd name="connsiteY3" fmla="*/ 857250 h 2029882"/>
              <a:gd name="connsiteX4" fmla="*/ 372533 w 1437217"/>
              <a:gd name="connsiteY4" fmla="*/ 579967 h 2029882"/>
              <a:gd name="connsiteX5" fmla="*/ 201083 w 1437217"/>
              <a:gd name="connsiteY5" fmla="*/ 4318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905933 w 1437217"/>
              <a:gd name="connsiteY3" fmla="*/ 857250 h 2029882"/>
              <a:gd name="connsiteX4" fmla="*/ 372533 w 1437217"/>
              <a:gd name="connsiteY4" fmla="*/ 579967 h 2029882"/>
              <a:gd name="connsiteX5" fmla="*/ 194733 w 1437217"/>
              <a:gd name="connsiteY5" fmla="*/ 438150 h 2029882"/>
              <a:gd name="connsiteX6" fmla="*/ 0 w 1437217"/>
              <a:gd name="connsiteY6" fmla="*/ 0 h 2029882"/>
              <a:gd name="connsiteX0" fmla="*/ 1399117 w 1399117"/>
              <a:gd name="connsiteY0" fmla="*/ 1902882 h 1902882"/>
              <a:gd name="connsiteX1" fmla="*/ 1062566 w 1399117"/>
              <a:gd name="connsiteY1" fmla="*/ 1390650 h 1902882"/>
              <a:gd name="connsiteX2" fmla="*/ 1009650 w 1399117"/>
              <a:gd name="connsiteY2" fmla="*/ 975784 h 1902882"/>
              <a:gd name="connsiteX3" fmla="*/ 867833 w 1399117"/>
              <a:gd name="connsiteY3" fmla="*/ 730250 h 1902882"/>
              <a:gd name="connsiteX4" fmla="*/ 334433 w 1399117"/>
              <a:gd name="connsiteY4" fmla="*/ 452967 h 1902882"/>
              <a:gd name="connsiteX5" fmla="*/ 156633 w 1399117"/>
              <a:gd name="connsiteY5" fmla="*/ 311150 h 1902882"/>
              <a:gd name="connsiteX6" fmla="*/ 0 w 1399117"/>
              <a:gd name="connsiteY6" fmla="*/ 0 h 1902882"/>
              <a:gd name="connsiteX0" fmla="*/ 1062566 w 1062566"/>
              <a:gd name="connsiteY0" fmla="*/ 1390650 h 1390650"/>
              <a:gd name="connsiteX1" fmla="*/ 1009650 w 1062566"/>
              <a:gd name="connsiteY1" fmla="*/ 975784 h 1390650"/>
              <a:gd name="connsiteX2" fmla="*/ 867833 w 1062566"/>
              <a:gd name="connsiteY2" fmla="*/ 730250 h 1390650"/>
              <a:gd name="connsiteX3" fmla="*/ 334433 w 1062566"/>
              <a:gd name="connsiteY3" fmla="*/ 452967 h 1390650"/>
              <a:gd name="connsiteX4" fmla="*/ 156633 w 1062566"/>
              <a:gd name="connsiteY4" fmla="*/ 311150 h 1390650"/>
              <a:gd name="connsiteX5" fmla="*/ 0 w 1062566"/>
              <a:gd name="connsiteY5" fmla="*/ 0 h 1390650"/>
              <a:gd name="connsiteX0" fmla="*/ 1009650 w 1009650"/>
              <a:gd name="connsiteY0" fmla="*/ 975784 h 975784"/>
              <a:gd name="connsiteX1" fmla="*/ 867833 w 1009650"/>
              <a:gd name="connsiteY1" fmla="*/ 730250 h 975784"/>
              <a:gd name="connsiteX2" fmla="*/ 334433 w 1009650"/>
              <a:gd name="connsiteY2" fmla="*/ 452967 h 975784"/>
              <a:gd name="connsiteX3" fmla="*/ 156633 w 1009650"/>
              <a:gd name="connsiteY3" fmla="*/ 311150 h 975784"/>
              <a:gd name="connsiteX4" fmla="*/ 0 w 1009650"/>
              <a:gd name="connsiteY4" fmla="*/ 0 h 975784"/>
              <a:gd name="connsiteX0" fmla="*/ 1009650 w 1009650"/>
              <a:gd name="connsiteY0" fmla="*/ 975784 h 975784"/>
              <a:gd name="connsiteX1" fmla="*/ 867833 w 1009650"/>
              <a:gd name="connsiteY1" fmla="*/ 730250 h 975784"/>
              <a:gd name="connsiteX2" fmla="*/ 315383 w 1009650"/>
              <a:gd name="connsiteY2" fmla="*/ 586317 h 975784"/>
              <a:gd name="connsiteX3" fmla="*/ 156633 w 1009650"/>
              <a:gd name="connsiteY3" fmla="*/ 311150 h 975784"/>
              <a:gd name="connsiteX4" fmla="*/ 0 w 1009650"/>
              <a:gd name="connsiteY4" fmla="*/ 0 h 975784"/>
              <a:gd name="connsiteX0" fmla="*/ 1009650 w 1009650"/>
              <a:gd name="connsiteY0" fmla="*/ 975784 h 975784"/>
              <a:gd name="connsiteX1" fmla="*/ 867833 w 1009650"/>
              <a:gd name="connsiteY1" fmla="*/ 730250 h 975784"/>
              <a:gd name="connsiteX2" fmla="*/ 315383 w 1009650"/>
              <a:gd name="connsiteY2" fmla="*/ 586317 h 975784"/>
              <a:gd name="connsiteX3" fmla="*/ 156633 w 1009650"/>
              <a:gd name="connsiteY3" fmla="*/ 311150 h 975784"/>
              <a:gd name="connsiteX4" fmla="*/ 0 w 1009650"/>
              <a:gd name="connsiteY4" fmla="*/ 0 h 975784"/>
              <a:gd name="connsiteX0" fmla="*/ 1009650 w 1009650"/>
              <a:gd name="connsiteY0" fmla="*/ 975784 h 1079654"/>
              <a:gd name="connsiteX1" fmla="*/ 486833 w 1009650"/>
              <a:gd name="connsiteY1" fmla="*/ 1041400 h 1079654"/>
              <a:gd name="connsiteX2" fmla="*/ 315383 w 1009650"/>
              <a:gd name="connsiteY2" fmla="*/ 586317 h 1079654"/>
              <a:gd name="connsiteX3" fmla="*/ 156633 w 1009650"/>
              <a:gd name="connsiteY3" fmla="*/ 311150 h 1079654"/>
              <a:gd name="connsiteX4" fmla="*/ 0 w 1009650"/>
              <a:gd name="connsiteY4" fmla="*/ 0 h 1079654"/>
              <a:gd name="connsiteX0" fmla="*/ 914400 w 914400"/>
              <a:gd name="connsiteY0" fmla="*/ 1134534 h 1134534"/>
              <a:gd name="connsiteX1" fmla="*/ 486833 w 914400"/>
              <a:gd name="connsiteY1" fmla="*/ 1041400 h 1134534"/>
              <a:gd name="connsiteX2" fmla="*/ 315383 w 914400"/>
              <a:gd name="connsiteY2" fmla="*/ 586317 h 1134534"/>
              <a:gd name="connsiteX3" fmla="*/ 156633 w 914400"/>
              <a:gd name="connsiteY3" fmla="*/ 311150 h 1134534"/>
              <a:gd name="connsiteX4" fmla="*/ 0 w 914400"/>
              <a:gd name="connsiteY4" fmla="*/ 0 h 1134534"/>
              <a:gd name="connsiteX0" fmla="*/ 914400 w 914400"/>
              <a:gd name="connsiteY0" fmla="*/ 1134534 h 1154386"/>
              <a:gd name="connsiteX1" fmla="*/ 486833 w 914400"/>
              <a:gd name="connsiteY1" fmla="*/ 1041400 h 1154386"/>
              <a:gd name="connsiteX2" fmla="*/ 315383 w 914400"/>
              <a:gd name="connsiteY2" fmla="*/ 586317 h 1154386"/>
              <a:gd name="connsiteX3" fmla="*/ 156633 w 914400"/>
              <a:gd name="connsiteY3" fmla="*/ 311150 h 1154386"/>
              <a:gd name="connsiteX4" fmla="*/ 0 w 914400"/>
              <a:gd name="connsiteY4" fmla="*/ 0 h 1154386"/>
              <a:gd name="connsiteX0" fmla="*/ 882650 w 882650"/>
              <a:gd name="connsiteY0" fmla="*/ 1153584 h 1173436"/>
              <a:gd name="connsiteX1" fmla="*/ 455083 w 882650"/>
              <a:gd name="connsiteY1" fmla="*/ 1060450 h 1173436"/>
              <a:gd name="connsiteX2" fmla="*/ 283633 w 882650"/>
              <a:gd name="connsiteY2" fmla="*/ 605367 h 1173436"/>
              <a:gd name="connsiteX3" fmla="*/ 124883 w 882650"/>
              <a:gd name="connsiteY3" fmla="*/ 330200 h 1173436"/>
              <a:gd name="connsiteX4" fmla="*/ 0 w 882650"/>
              <a:gd name="connsiteY4" fmla="*/ 0 h 1173436"/>
              <a:gd name="connsiteX0" fmla="*/ 882650 w 882650"/>
              <a:gd name="connsiteY0" fmla="*/ 1153584 h 1173436"/>
              <a:gd name="connsiteX1" fmla="*/ 455083 w 882650"/>
              <a:gd name="connsiteY1" fmla="*/ 1060450 h 1173436"/>
              <a:gd name="connsiteX2" fmla="*/ 283633 w 882650"/>
              <a:gd name="connsiteY2" fmla="*/ 605367 h 1173436"/>
              <a:gd name="connsiteX3" fmla="*/ 93133 w 882650"/>
              <a:gd name="connsiteY3" fmla="*/ 412750 h 1173436"/>
              <a:gd name="connsiteX4" fmla="*/ 0 w 882650"/>
              <a:gd name="connsiteY4" fmla="*/ 0 h 1173436"/>
              <a:gd name="connsiteX0" fmla="*/ 882650 w 882650"/>
              <a:gd name="connsiteY0" fmla="*/ 1153584 h 1173436"/>
              <a:gd name="connsiteX1" fmla="*/ 455083 w 882650"/>
              <a:gd name="connsiteY1" fmla="*/ 1060450 h 1173436"/>
              <a:gd name="connsiteX2" fmla="*/ 283633 w 882650"/>
              <a:gd name="connsiteY2" fmla="*/ 605367 h 1173436"/>
              <a:gd name="connsiteX3" fmla="*/ 93133 w 882650"/>
              <a:gd name="connsiteY3" fmla="*/ 412750 h 1173436"/>
              <a:gd name="connsiteX4" fmla="*/ 0 w 882650"/>
              <a:gd name="connsiteY4" fmla="*/ 0 h 1173436"/>
              <a:gd name="connsiteX0" fmla="*/ 882650 w 882650"/>
              <a:gd name="connsiteY0" fmla="*/ 1153584 h 1173436"/>
              <a:gd name="connsiteX1" fmla="*/ 455083 w 882650"/>
              <a:gd name="connsiteY1" fmla="*/ 1060450 h 1173436"/>
              <a:gd name="connsiteX2" fmla="*/ 283633 w 882650"/>
              <a:gd name="connsiteY2" fmla="*/ 605367 h 1173436"/>
              <a:gd name="connsiteX3" fmla="*/ 93133 w 882650"/>
              <a:gd name="connsiteY3" fmla="*/ 412750 h 1173436"/>
              <a:gd name="connsiteX4" fmla="*/ 0 w 882650"/>
              <a:gd name="connsiteY4" fmla="*/ 0 h 1173436"/>
              <a:gd name="connsiteX0" fmla="*/ 882650 w 882650"/>
              <a:gd name="connsiteY0" fmla="*/ 1153584 h 1173436"/>
              <a:gd name="connsiteX1" fmla="*/ 455083 w 882650"/>
              <a:gd name="connsiteY1" fmla="*/ 1060450 h 1173436"/>
              <a:gd name="connsiteX2" fmla="*/ 283633 w 882650"/>
              <a:gd name="connsiteY2" fmla="*/ 605367 h 1173436"/>
              <a:gd name="connsiteX3" fmla="*/ 86783 w 882650"/>
              <a:gd name="connsiteY3" fmla="*/ 431800 h 1173436"/>
              <a:gd name="connsiteX4" fmla="*/ 0 w 882650"/>
              <a:gd name="connsiteY4" fmla="*/ 0 h 1173436"/>
              <a:gd name="connsiteX0" fmla="*/ 882650 w 882650"/>
              <a:gd name="connsiteY0" fmla="*/ 1153584 h 1173436"/>
              <a:gd name="connsiteX1" fmla="*/ 455083 w 882650"/>
              <a:gd name="connsiteY1" fmla="*/ 1060450 h 1173436"/>
              <a:gd name="connsiteX2" fmla="*/ 328083 w 882650"/>
              <a:gd name="connsiteY2" fmla="*/ 649817 h 1173436"/>
              <a:gd name="connsiteX3" fmla="*/ 86783 w 882650"/>
              <a:gd name="connsiteY3" fmla="*/ 431800 h 1173436"/>
              <a:gd name="connsiteX4" fmla="*/ 0 w 882650"/>
              <a:gd name="connsiteY4" fmla="*/ 0 h 1173436"/>
              <a:gd name="connsiteX0" fmla="*/ 882650 w 882650"/>
              <a:gd name="connsiteY0" fmla="*/ 1153584 h 1173436"/>
              <a:gd name="connsiteX1" fmla="*/ 455083 w 882650"/>
              <a:gd name="connsiteY1" fmla="*/ 1060450 h 1173436"/>
              <a:gd name="connsiteX2" fmla="*/ 328083 w 882650"/>
              <a:gd name="connsiteY2" fmla="*/ 649817 h 1173436"/>
              <a:gd name="connsiteX3" fmla="*/ 86783 w 882650"/>
              <a:gd name="connsiteY3" fmla="*/ 431800 h 1173436"/>
              <a:gd name="connsiteX4" fmla="*/ 0 w 882650"/>
              <a:gd name="connsiteY4" fmla="*/ 0 h 1173436"/>
              <a:gd name="connsiteX0" fmla="*/ 882650 w 882650"/>
              <a:gd name="connsiteY0" fmla="*/ 1153584 h 1173436"/>
              <a:gd name="connsiteX1" fmla="*/ 455083 w 882650"/>
              <a:gd name="connsiteY1" fmla="*/ 1060450 h 1173436"/>
              <a:gd name="connsiteX2" fmla="*/ 328083 w 882650"/>
              <a:gd name="connsiteY2" fmla="*/ 649817 h 1173436"/>
              <a:gd name="connsiteX3" fmla="*/ 86783 w 882650"/>
              <a:gd name="connsiteY3" fmla="*/ 431800 h 1173436"/>
              <a:gd name="connsiteX4" fmla="*/ 0 w 882650"/>
              <a:gd name="connsiteY4" fmla="*/ 0 h 1173436"/>
              <a:gd name="connsiteX0" fmla="*/ 882650 w 882650"/>
              <a:gd name="connsiteY0" fmla="*/ 1153584 h 1173436"/>
              <a:gd name="connsiteX1" fmla="*/ 455083 w 882650"/>
              <a:gd name="connsiteY1" fmla="*/ 1060450 h 1173436"/>
              <a:gd name="connsiteX2" fmla="*/ 359833 w 882650"/>
              <a:gd name="connsiteY2" fmla="*/ 662517 h 1173436"/>
              <a:gd name="connsiteX3" fmla="*/ 86783 w 882650"/>
              <a:gd name="connsiteY3" fmla="*/ 431800 h 1173436"/>
              <a:gd name="connsiteX4" fmla="*/ 0 w 882650"/>
              <a:gd name="connsiteY4" fmla="*/ 0 h 1173436"/>
              <a:gd name="connsiteX0" fmla="*/ 882650 w 882650"/>
              <a:gd name="connsiteY0" fmla="*/ 1153584 h 1173436"/>
              <a:gd name="connsiteX1" fmla="*/ 455083 w 882650"/>
              <a:gd name="connsiteY1" fmla="*/ 1060450 h 1173436"/>
              <a:gd name="connsiteX2" fmla="*/ 499533 w 882650"/>
              <a:gd name="connsiteY2" fmla="*/ 579967 h 1173436"/>
              <a:gd name="connsiteX3" fmla="*/ 86783 w 882650"/>
              <a:gd name="connsiteY3" fmla="*/ 431800 h 1173436"/>
              <a:gd name="connsiteX4" fmla="*/ 0 w 882650"/>
              <a:gd name="connsiteY4" fmla="*/ 0 h 1173436"/>
              <a:gd name="connsiteX0" fmla="*/ 882650 w 882650"/>
              <a:gd name="connsiteY0" fmla="*/ 1153584 h 1173436"/>
              <a:gd name="connsiteX1" fmla="*/ 455083 w 882650"/>
              <a:gd name="connsiteY1" fmla="*/ 1060450 h 1173436"/>
              <a:gd name="connsiteX2" fmla="*/ 499533 w 882650"/>
              <a:gd name="connsiteY2" fmla="*/ 579967 h 1173436"/>
              <a:gd name="connsiteX3" fmla="*/ 86783 w 882650"/>
              <a:gd name="connsiteY3" fmla="*/ 431800 h 1173436"/>
              <a:gd name="connsiteX4" fmla="*/ 0 w 882650"/>
              <a:gd name="connsiteY4" fmla="*/ 0 h 1173436"/>
              <a:gd name="connsiteX0" fmla="*/ 882650 w 882650"/>
              <a:gd name="connsiteY0" fmla="*/ 1153584 h 1173436"/>
              <a:gd name="connsiteX1" fmla="*/ 455083 w 882650"/>
              <a:gd name="connsiteY1" fmla="*/ 1060450 h 1173436"/>
              <a:gd name="connsiteX2" fmla="*/ 347133 w 882650"/>
              <a:gd name="connsiteY2" fmla="*/ 637117 h 1173436"/>
              <a:gd name="connsiteX3" fmla="*/ 86783 w 882650"/>
              <a:gd name="connsiteY3" fmla="*/ 431800 h 1173436"/>
              <a:gd name="connsiteX4" fmla="*/ 0 w 882650"/>
              <a:gd name="connsiteY4" fmla="*/ 0 h 1173436"/>
              <a:gd name="connsiteX0" fmla="*/ 882650 w 882650"/>
              <a:gd name="connsiteY0" fmla="*/ 1153584 h 1167049"/>
              <a:gd name="connsiteX1" fmla="*/ 442383 w 882650"/>
              <a:gd name="connsiteY1" fmla="*/ 1041400 h 1167049"/>
              <a:gd name="connsiteX2" fmla="*/ 347133 w 882650"/>
              <a:gd name="connsiteY2" fmla="*/ 637117 h 1167049"/>
              <a:gd name="connsiteX3" fmla="*/ 86783 w 882650"/>
              <a:gd name="connsiteY3" fmla="*/ 431800 h 1167049"/>
              <a:gd name="connsiteX4" fmla="*/ 0 w 882650"/>
              <a:gd name="connsiteY4" fmla="*/ 0 h 1167049"/>
              <a:gd name="connsiteX0" fmla="*/ 882650 w 882650"/>
              <a:gd name="connsiteY0" fmla="*/ 1153584 h 1167049"/>
              <a:gd name="connsiteX1" fmla="*/ 442383 w 882650"/>
              <a:gd name="connsiteY1" fmla="*/ 1041400 h 1167049"/>
              <a:gd name="connsiteX2" fmla="*/ 347133 w 882650"/>
              <a:gd name="connsiteY2" fmla="*/ 637117 h 1167049"/>
              <a:gd name="connsiteX3" fmla="*/ 86783 w 882650"/>
              <a:gd name="connsiteY3" fmla="*/ 431800 h 1167049"/>
              <a:gd name="connsiteX4" fmla="*/ 0 w 882650"/>
              <a:gd name="connsiteY4" fmla="*/ 0 h 1167049"/>
              <a:gd name="connsiteX0" fmla="*/ 711200 w 711200"/>
              <a:gd name="connsiteY0" fmla="*/ 1242484 h 1245368"/>
              <a:gd name="connsiteX1" fmla="*/ 442383 w 711200"/>
              <a:gd name="connsiteY1" fmla="*/ 1041400 h 1245368"/>
              <a:gd name="connsiteX2" fmla="*/ 347133 w 711200"/>
              <a:gd name="connsiteY2" fmla="*/ 637117 h 1245368"/>
              <a:gd name="connsiteX3" fmla="*/ 86783 w 711200"/>
              <a:gd name="connsiteY3" fmla="*/ 431800 h 1245368"/>
              <a:gd name="connsiteX4" fmla="*/ 0 w 711200"/>
              <a:gd name="connsiteY4" fmla="*/ 0 h 1245368"/>
              <a:gd name="connsiteX0" fmla="*/ 711200 w 711200"/>
              <a:gd name="connsiteY0" fmla="*/ 1242484 h 1242484"/>
              <a:gd name="connsiteX1" fmla="*/ 442383 w 711200"/>
              <a:gd name="connsiteY1" fmla="*/ 1041400 h 1242484"/>
              <a:gd name="connsiteX2" fmla="*/ 347133 w 711200"/>
              <a:gd name="connsiteY2" fmla="*/ 637117 h 1242484"/>
              <a:gd name="connsiteX3" fmla="*/ 86783 w 711200"/>
              <a:gd name="connsiteY3" fmla="*/ 431800 h 1242484"/>
              <a:gd name="connsiteX4" fmla="*/ 0 w 711200"/>
              <a:gd name="connsiteY4" fmla="*/ 0 h 1242484"/>
              <a:gd name="connsiteX0" fmla="*/ 698500 w 698500"/>
              <a:gd name="connsiteY0" fmla="*/ 1223434 h 1223434"/>
              <a:gd name="connsiteX1" fmla="*/ 442383 w 698500"/>
              <a:gd name="connsiteY1" fmla="*/ 1041400 h 1223434"/>
              <a:gd name="connsiteX2" fmla="*/ 347133 w 698500"/>
              <a:gd name="connsiteY2" fmla="*/ 637117 h 1223434"/>
              <a:gd name="connsiteX3" fmla="*/ 86783 w 698500"/>
              <a:gd name="connsiteY3" fmla="*/ 431800 h 1223434"/>
              <a:gd name="connsiteX4" fmla="*/ 0 w 698500"/>
              <a:gd name="connsiteY4" fmla="*/ 0 h 1223434"/>
              <a:gd name="connsiteX0" fmla="*/ 698500 w 698500"/>
              <a:gd name="connsiteY0" fmla="*/ 1223434 h 1223434"/>
              <a:gd name="connsiteX1" fmla="*/ 442383 w 698500"/>
              <a:gd name="connsiteY1" fmla="*/ 1041400 h 1223434"/>
              <a:gd name="connsiteX2" fmla="*/ 289983 w 698500"/>
              <a:gd name="connsiteY2" fmla="*/ 624417 h 1223434"/>
              <a:gd name="connsiteX3" fmla="*/ 86783 w 698500"/>
              <a:gd name="connsiteY3" fmla="*/ 431800 h 1223434"/>
              <a:gd name="connsiteX4" fmla="*/ 0 w 698500"/>
              <a:gd name="connsiteY4" fmla="*/ 0 h 1223434"/>
              <a:gd name="connsiteX0" fmla="*/ 698500 w 698500"/>
              <a:gd name="connsiteY0" fmla="*/ 1223434 h 1223434"/>
              <a:gd name="connsiteX1" fmla="*/ 391583 w 698500"/>
              <a:gd name="connsiteY1" fmla="*/ 1003300 h 1223434"/>
              <a:gd name="connsiteX2" fmla="*/ 289983 w 698500"/>
              <a:gd name="connsiteY2" fmla="*/ 624417 h 1223434"/>
              <a:gd name="connsiteX3" fmla="*/ 86783 w 698500"/>
              <a:gd name="connsiteY3" fmla="*/ 431800 h 1223434"/>
              <a:gd name="connsiteX4" fmla="*/ 0 w 698500"/>
              <a:gd name="connsiteY4" fmla="*/ 0 h 1223434"/>
              <a:gd name="connsiteX0" fmla="*/ 698500 w 698500"/>
              <a:gd name="connsiteY0" fmla="*/ 1223434 h 1223434"/>
              <a:gd name="connsiteX1" fmla="*/ 391583 w 698500"/>
              <a:gd name="connsiteY1" fmla="*/ 1003300 h 1223434"/>
              <a:gd name="connsiteX2" fmla="*/ 289983 w 698500"/>
              <a:gd name="connsiteY2" fmla="*/ 624417 h 1223434"/>
              <a:gd name="connsiteX3" fmla="*/ 86783 w 698500"/>
              <a:gd name="connsiteY3" fmla="*/ 431800 h 1223434"/>
              <a:gd name="connsiteX4" fmla="*/ 0 w 698500"/>
              <a:gd name="connsiteY4" fmla="*/ 0 h 1223434"/>
              <a:gd name="connsiteX0" fmla="*/ 698500 w 698500"/>
              <a:gd name="connsiteY0" fmla="*/ 1223434 h 1223434"/>
              <a:gd name="connsiteX1" fmla="*/ 391583 w 698500"/>
              <a:gd name="connsiteY1" fmla="*/ 1003300 h 1223434"/>
              <a:gd name="connsiteX2" fmla="*/ 289983 w 698500"/>
              <a:gd name="connsiteY2" fmla="*/ 624417 h 1223434"/>
              <a:gd name="connsiteX3" fmla="*/ 86783 w 698500"/>
              <a:gd name="connsiteY3" fmla="*/ 431800 h 1223434"/>
              <a:gd name="connsiteX4" fmla="*/ 0 w 698500"/>
              <a:gd name="connsiteY4" fmla="*/ 0 h 1223434"/>
              <a:gd name="connsiteX0" fmla="*/ 647700 w 647700"/>
              <a:gd name="connsiteY0" fmla="*/ 1191684 h 1191684"/>
              <a:gd name="connsiteX1" fmla="*/ 391583 w 647700"/>
              <a:gd name="connsiteY1" fmla="*/ 1003300 h 1191684"/>
              <a:gd name="connsiteX2" fmla="*/ 289983 w 647700"/>
              <a:gd name="connsiteY2" fmla="*/ 624417 h 1191684"/>
              <a:gd name="connsiteX3" fmla="*/ 86783 w 647700"/>
              <a:gd name="connsiteY3" fmla="*/ 431800 h 1191684"/>
              <a:gd name="connsiteX4" fmla="*/ 0 w 647700"/>
              <a:gd name="connsiteY4" fmla="*/ 0 h 1191684"/>
              <a:gd name="connsiteX0" fmla="*/ 647700 w 647700"/>
              <a:gd name="connsiteY0" fmla="*/ 1191684 h 1191684"/>
              <a:gd name="connsiteX1" fmla="*/ 391583 w 647700"/>
              <a:gd name="connsiteY1" fmla="*/ 1003300 h 1191684"/>
              <a:gd name="connsiteX2" fmla="*/ 289983 w 647700"/>
              <a:gd name="connsiteY2" fmla="*/ 624417 h 1191684"/>
              <a:gd name="connsiteX3" fmla="*/ 86783 w 647700"/>
              <a:gd name="connsiteY3" fmla="*/ 431800 h 1191684"/>
              <a:gd name="connsiteX4" fmla="*/ 0 w 647700"/>
              <a:gd name="connsiteY4" fmla="*/ 0 h 1191684"/>
              <a:gd name="connsiteX0" fmla="*/ 647700 w 647700"/>
              <a:gd name="connsiteY0" fmla="*/ 1191684 h 1191684"/>
              <a:gd name="connsiteX1" fmla="*/ 391583 w 647700"/>
              <a:gd name="connsiteY1" fmla="*/ 1003300 h 1191684"/>
              <a:gd name="connsiteX2" fmla="*/ 289983 w 647700"/>
              <a:gd name="connsiteY2" fmla="*/ 624417 h 1191684"/>
              <a:gd name="connsiteX3" fmla="*/ 86783 w 647700"/>
              <a:gd name="connsiteY3" fmla="*/ 431800 h 1191684"/>
              <a:gd name="connsiteX4" fmla="*/ 0 w 647700"/>
              <a:gd name="connsiteY4" fmla="*/ 0 h 1191684"/>
              <a:gd name="connsiteX0" fmla="*/ 647700 w 647700"/>
              <a:gd name="connsiteY0" fmla="*/ 1191684 h 1191684"/>
              <a:gd name="connsiteX1" fmla="*/ 391583 w 647700"/>
              <a:gd name="connsiteY1" fmla="*/ 1003300 h 1191684"/>
              <a:gd name="connsiteX2" fmla="*/ 289983 w 647700"/>
              <a:gd name="connsiteY2" fmla="*/ 624417 h 1191684"/>
              <a:gd name="connsiteX3" fmla="*/ 86783 w 647700"/>
              <a:gd name="connsiteY3" fmla="*/ 431800 h 1191684"/>
              <a:gd name="connsiteX4" fmla="*/ 0 w 647700"/>
              <a:gd name="connsiteY4" fmla="*/ 0 h 1191684"/>
              <a:gd name="connsiteX0" fmla="*/ 647700 w 647700"/>
              <a:gd name="connsiteY0" fmla="*/ 1191684 h 1191684"/>
              <a:gd name="connsiteX1" fmla="*/ 391583 w 647700"/>
              <a:gd name="connsiteY1" fmla="*/ 1003300 h 1191684"/>
              <a:gd name="connsiteX2" fmla="*/ 302683 w 647700"/>
              <a:gd name="connsiteY2" fmla="*/ 643467 h 1191684"/>
              <a:gd name="connsiteX3" fmla="*/ 86783 w 647700"/>
              <a:gd name="connsiteY3" fmla="*/ 431800 h 1191684"/>
              <a:gd name="connsiteX4" fmla="*/ 0 w 647700"/>
              <a:gd name="connsiteY4" fmla="*/ 0 h 1191684"/>
              <a:gd name="connsiteX0" fmla="*/ 647700 w 647700"/>
              <a:gd name="connsiteY0" fmla="*/ 1191684 h 1191684"/>
              <a:gd name="connsiteX1" fmla="*/ 391583 w 647700"/>
              <a:gd name="connsiteY1" fmla="*/ 1003300 h 1191684"/>
              <a:gd name="connsiteX2" fmla="*/ 302683 w 647700"/>
              <a:gd name="connsiteY2" fmla="*/ 643467 h 1191684"/>
              <a:gd name="connsiteX3" fmla="*/ 86783 w 647700"/>
              <a:gd name="connsiteY3" fmla="*/ 431800 h 1191684"/>
              <a:gd name="connsiteX4" fmla="*/ 0 w 647700"/>
              <a:gd name="connsiteY4" fmla="*/ 0 h 1191684"/>
              <a:gd name="connsiteX0" fmla="*/ 584200 w 584200"/>
              <a:gd name="connsiteY0" fmla="*/ 1166284 h 1166284"/>
              <a:gd name="connsiteX1" fmla="*/ 391583 w 584200"/>
              <a:gd name="connsiteY1" fmla="*/ 1003300 h 1166284"/>
              <a:gd name="connsiteX2" fmla="*/ 302683 w 584200"/>
              <a:gd name="connsiteY2" fmla="*/ 643467 h 1166284"/>
              <a:gd name="connsiteX3" fmla="*/ 86783 w 584200"/>
              <a:gd name="connsiteY3" fmla="*/ 431800 h 1166284"/>
              <a:gd name="connsiteX4" fmla="*/ 0 w 584200"/>
              <a:gd name="connsiteY4" fmla="*/ 0 h 1166284"/>
              <a:gd name="connsiteX0" fmla="*/ 584200 w 584200"/>
              <a:gd name="connsiteY0" fmla="*/ 1166284 h 1166284"/>
              <a:gd name="connsiteX1" fmla="*/ 391583 w 584200"/>
              <a:gd name="connsiteY1" fmla="*/ 1003300 h 1166284"/>
              <a:gd name="connsiteX2" fmla="*/ 302683 w 584200"/>
              <a:gd name="connsiteY2" fmla="*/ 643467 h 1166284"/>
              <a:gd name="connsiteX3" fmla="*/ 86783 w 584200"/>
              <a:gd name="connsiteY3" fmla="*/ 431800 h 1166284"/>
              <a:gd name="connsiteX4" fmla="*/ 0 w 584200"/>
              <a:gd name="connsiteY4" fmla="*/ 0 h 1166284"/>
              <a:gd name="connsiteX0" fmla="*/ 584200 w 584200"/>
              <a:gd name="connsiteY0" fmla="*/ 1166284 h 1166284"/>
              <a:gd name="connsiteX1" fmla="*/ 391583 w 584200"/>
              <a:gd name="connsiteY1" fmla="*/ 1003300 h 1166284"/>
              <a:gd name="connsiteX2" fmla="*/ 302683 w 584200"/>
              <a:gd name="connsiteY2" fmla="*/ 643467 h 1166284"/>
              <a:gd name="connsiteX3" fmla="*/ 86783 w 584200"/>
              <a:gd name="connsiteY3" fmla="*/ 431800 h 1166284"/>
              <a:gd name="connsiteX4" fmla="*/ 0 w 584200"/>
              <a:gd name="connsiteY4" fmla="*/ 0 h 1166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200" h="1166284">
                <a:moveTo>
                  <a:pt x="584200" y="1166284"/>
                </a:moveTo>
                <a:cubicBezTo>
                  <a:pt x="484011" y="1120423"/>
                  <a:pt x="430389" y="1070328"/>
                  <a:pt x="391583" y="1003300"/>
                </a:cubicBezTo>
                <a:cubicBezTo>
                  <a:pt x="313266" y="896056"/>
                  <a:pt x="383116" y="803629"/>
                  <a:pt x="302683" y="643467"/>
                </a:cubicBezTo>
                <a:cubicBezTo>
                  <a:pt x="209550" y="532695"/>
                  <a:pt x="167216" y="548922"/>
                  <a:pt x="86783" y="431800"/>
                </a:cubicBezTo>
                <a:cubicBezTo>
                  <a:pt x="36689" y="279400"/>
                  <a:pt x="18344" y="228600"/>
                  <a:pt x="0" y="0"/>
                </a:cubicBezTo>
              </a:path>
            </a:pathLst>
          </a:custGeom>
          <a:ln w="38100" cmpd="sng">
            <a:solidFill>
              <a:srgbClr val="0000FF"/>
            </a:solidFill>
            <a:tailEnd type="arrow"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TextBox 26"/>
          <p:cNvSpPr txBox="1"/>
          <p:nvPr/>
        </p:nvSpPr>
        <p:spPr>
          <a:xfrm rot="1552043">
            <a:off x="7653366" y="971182"/>
            <a:ext cx="1114307" cy="261610"/>
          </a:xfrm>
          <a:prstGeom prst="rect">
            <a:avLst/>
          </a:prstGeom>
          <a:solidFill>
            <a:schemeClr val="bg1"/>
          </a:solidFill>
          <a:ln>
            <a:noFill/>
          </a:ln>
          <a:effectLst>
            <a:glow rad="101600">
              <a:schemeClr val="accent5">
                <a:lumMod val="60000"/>
                <a:lumOff val="40000"/>
                <a:alpha val="75000"/>
              </a:schemeClr>
            </a:glow>
          </a:effectLst>
        </p:spPr>
        <p:txBody>
          <a:bodyPr wrap="square" rtlCol="0">
            <a:spAutoFit/>
          </a:bodyPr>
          <a:lstStyle/>
          <a:p>
            <a:pPr algn="ctr"/>
            <a:r>
              <a:rPr lang="en-US" sz="1100" b="1">
                <a:latin typeface="Arial"/>
                <a:cs typeface="Arial"/>
              </a:rPr>
              <a:t>Klamath Mts.</a:t>
            </a:r>
          </a:p>
        </p:txBody>
      </p:sp>
    </p:spTree>
    <p:extLst>
      <p:ext uri="{BB962C8B-B14F-4D97-AF65-F5344CB8AC3E}">
        <p14:creationId xmlns:p14="http://schemas.microsoft.com/office/powerpoint/2010/main" val="30072684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ollisional Orogen 2.jpg"/>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331918" y="237214"/>
            <a:ext cx="4663440" cy="2734471"/>
          </a:xfrm>
          <a:prstGeom prst="rect">
            <a:avLst/>
          </a:prstGeom>
        </p:spPr>
      </p:pic>
      <p:graphicFrame>
        <p:nvGraphicFramePr>
          <p:cNvPr id="15" name="Table 14"/>
          <p:cNvGraphicFramePr>
            <a:graphicFrameLocks noGrp="1"/>
          </p:cNvGraphicFramePr>
          <p:nvPr>
            <p:extLst>
              <p:ext uri="{D42A27DB-BD31-4B8C-83A1-F6EECF244321}">
                <p14:modId xmlns:p14="http://schemas.microsoft.com/office/powerpoint/2010/main" val="3928208476"/>
              </p:ext>
            </p:extLst>
          </p:nvPr>
        </p:nvGraphicFramePr>
        <p:xfrm>
          <a:off x="282487" y="3196841"/>
          <a:ext cx="5782564" cy="1708707"/>
        </p:xfrm>
        <a:graphic>
          <a:graphicData uri="http://schemas.openxmlformats.org/drawingml/2006/table">
            <a:tbl>
              <a:tblPr firstRow="1" bandRow="1">
                <a:tableStyleId>{5C22544A-7EE6-4342-B048-85BDC9FD1C3A}</a:tableStyleId>
              </a:tblPr>
              <a:tblGrid>
                <a:gridCol w="1571713"/>
                <a:gridCol w="723900"/>
                <a:gridCol w="1104900"/>
                <a:gridCol w="1165860"/>
                <a:gridCol w="1216191"/>
              </a:tblGrid>
              <a:tr h="454536">
                <a:tc>
                  <a:txBody>
                    <a:bodyPr/>
                    <a:lstStyle/>
                    <a:p>
                      <a:pPr algn="ctr"/>
                      <a:r>
                        <a:rPr lang="en-US" sz="1400"/>
                        <a:t>Unit</a:t>
                      </a:r>
                    </a:p>
                  </a:txBody>
                  <a:tcPr anchor="ctr"/>
                </a:tc>
                <a:tc>
                  <a:txBody>
                    <a:bodyPr/>
                    <a:lstStyle/>
                    <a:p>
                      <a:pPr algn="ctr"/>
                      <a:r>
                        <a:rPr lang="en-US" sz="1200"/>
                        <a:t>Age (Ma)</a:t>
                      </a:r>
                    </a:p>
                  </a:txBody>
                  <a:tcPr anchor="ctr"/>
                </a:tc>
                <a:tc>
                  <a:txBody>
                    <a:bodyPr/>
                    <a:lstStyle/>
                    <a:p>
                      <a:pPr algn="ctr"/>
                      <a:r>
                        <a:rPr lang="en-US" sz="1200"/>
                        <a:t>Clockwise Rotation</a:t>
                      </a:r>
                    </a:p>
                  </a:txBody>
                  <a:tcPr anchor="ctr"/>
                </a:tc>
                <a:tc>
                  <a:txBody>
                    <a:bodyPr/>
                    <a:lstStyle/>
                    <a:p>
                      <a:pPr algn="ctr"/>
                      <a:r>
                        <a:rPr lang="en-US" sz="1200"/>
                        <a:t>Syn-Collision (mid-value)</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a:t>Syn-Collision (max.)</a:t>
                      </a:r>
                    </a:p>
                  </a:txBody>
                  <a:tcPr anchor="ctr"/>
                </a:tc>
              </a:tr>
              <a:tr h="335972">
                <a:tc>
                  <a:txBody>
                    <a:bodyPr/>
                    <a:lstStyle/>
                    <a:p>
                      <a:pPr algn="ctr"/>
                      <a:r>
                        <a:rPr lang="en-US" sz="1200">
                          <a:latin typeface="Arial"/>
                          <a:cs typeface="Arial"/>
                        </a:rPr>
                        <a:t>W. Cascades</a:t>
                      </a:r>
                    </a:p>
                  </a:txBody>
                  <a:tcPr/>
                </a:tc>
                <a:tc>
                  <a:txBody>
                    <a:bodyPr/>
                    <a:lstStyle/>
                    <a:p>
                      <a:pPr algn="ctr"/>
                      <a:r>
                        <a:rPr lang="en-US" sz="1200">
                          <a:latin typeface="Arial"/>
                          <a:cs typeface="Arial"/>
                        </a:rPr>
                        <a:t>post-40</a:t>
                      </a:r>
                    </a:p>
                  </a:txBody>
                  <a:tcPr/>
                </a:tc>
                <a:tc>
                  <a:txBody>
                    <a:bodyPr/>
                    <a:lstStyle/>
                    <a:p>
                      <a:pPr algn="ctr"/>
                      <a:r>
                        <a:rPr lang="en-US" sz="1200">
                          <a:latin typeface="Arial"/>
                          <a:cs typeface="Arial"/>
                        </a:rPr>
                        <a:t>~ 30°</a:t>
                      </a:r>
                    </a:p>
                  </a:txBody>
                  <a:tcPr/>
                </a:tc>
                <a:tc>
                  <a:txBody>
                    <a:bodyPr/>
                    <a:lstStyle/>
                    <a:p>
                      <a:pPr algn="ctr"/>
                      <a:endParaRPr lang="en-US" sz="1200">
                        <a:latin typeface="Arial"/>
                        <a:cs typeface="Arial"/>
                      </a:endParaRPr>
                    </a:p>
                  </a:txBody>
                  <a:tcPr/>
                </a:tc>
                <a:tc>
                  <a:txBody>
                    <a:bodyPr/>
                    <a:lstStyle/>
                    <a:p>
                      <a:pPr algn="ctr"/>
                      <a:endParaRPr lang="en-US" sz="1200">
                        <a:latin typeface="Arial"/>
                        <a:cs typeface="Arial"/>
                      </a:endParaRPr>
                    </a:p>
                  </a:txBody>
                  <a:tcPr/>
                </a:tc>
              </a:tr>
              <a:tr h="274764">
                <a:tc>
                  <a:txBody>
                    <a:bodyPr/>
                    <a:lstStyle/>
                    <a:p>
                      <a:pPr algn="ctr"/>
                      <a:r>
                        <a:rPr lang="en-US" sz="1200" b="1">
                          <a:latin typeface="Arial"/>
                          <a:cs typeface="Arial"/>
                        </a:rPr>
                        <a:t>Tyee Fm.</a:t>
                      </a:r>
                    </a:p>
                  </a:txBody>
                  <a:tcPr/>
                </a:tc>
                <a:tc>
                  <a:txBody>
                    <a:bodyPr/>
                    <a:lstStyle/>
                    <a:p>
                      <a:pPr algn="ctr"/>
                      <a:r>
                        <a:rPr lang="en-US" sz="1200">
                          <a:latin typeface="Arial"/>
                          <a:cs typeface="Arial"/>
                        </a:rPr>
                        <a:t>49-46</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a:latin typeface="Arial"/>
                          <a:cs typeface="Arial"/>
                        </a:rPr>
                        <a:t>67° </a:t>
                      </a:r>
                      <a:r>
                        <a:rPr lang="en-US" sz="1200" b="1" baseline="0">
                          <a:latin typeface="Arial"/>
                          <a:cs typeface="Arial"/>
                        </a:rPr>
                        <a:t>± 14.5°</a:t>
                      </a:r>
                      <a:endParaRPr lang="en-US" sz="1200" b="1">
                        <a:latin typeface="Arial"/>
                        <a:cs typeface="Arial"/>
                      </a:endParaRPr>
                    </a:p>
                  </a:txBody>
                  <a:tcPr/>
                </a:tc>
                <a:tc>
                  <a:txBody>
                    <a:bodyPr/>
                    <a:lstStyle/>
                    <a:p>
                      <a:pPr algn="ctr"/>
                      <a:endParaRPr lang="en-US" sz="1200">
                        <a:latin typeface="Arial"/>
                        <a:cs typeface="Arial"/>
                      </a:endParaRPr>
                    </a:p>
                  </a:txBody>
                  <a:tcPr/>
                </a:tc>
                <a:tc>
                  <a:txBody>
                    <a:bodyPr/>
                    <a:lstStyle/>
                    <a:p>
                      <a:pPr algn="ctr"/>
                      <a:endParaRPr lang="en-US" sz="1200">
                        <a:latin typeface="Arial"/>
                        <a:cs typeface="Arial"/>
                      </a:endParaRPr>
                    </a:p>
                  </a:txBody>
                  <a:tcPr/>
                </a:tc>
              </a:tr>
              <a:tr h="303024">
                <a:tc>
                  <a:txBody>
                    <a:bodyPr/>
                    <a:lstStyle/>
                    <a:p>
                      <a:pPr algn="ctr"/>
                      <a:r>
                        <a:rPr lang="en-US" sz="1400" b="1">
                          <a:solidFill>
                            <a:srgbClr val="FF0000"/>
                          </a:solidFill>
                          <a:latin typeface="Arial"/>
                          <a:cs typeface="Arial"/>
                        </a:rPr>
                        <a:t>Umpqua</a:t>
                      </a:r>
                      <a:r>
                        <a:rPr lang="en-US" sz="1400" b="1" baseline="0">
                          <a:solidFill>
                            <a:srgbClr val="FF0000"/>
                          </a:solidFill>
                          <a:latin typeface="Arial"/>
                          <a:cs typeface="Arial"/>
                        </a:rPr>
                        <a:t> Gp.</a:t>
                      </a:r>
                      <a:endParaRPr lang="en-US" sz="1400" b="1">
                        <a:solidFill>
                          <a:srgbClr val="FF0000"/>
                        </a:solidFill>
                        <a:latin typeface="Arial"/>
                        <a:cs typeface="Arial"/>
                      </a:endParaRPr>
                    </a:p>
                  </a:txBody>
                  <a:tcPr>
                    <a:solidFill>
                      <a:srgbClr val="FFFFC4"/>
                    </a:solidFill>
                  </a:tcPr>
                </a:tc>
                <a:tc>
                  <a:txBody>
                    <a:bodyPr/>
                    <a:lstStyle/>
                    <a:p>
                      <a:pPr algn="ctr"/>
                      <a:r>
                        <a:rPr lang="en-US" sz="1400" b="1">
                          <a:solidFill>
                            <a:srgbClr val="FF0000"/>
                          </a:solidFill>
                          <a:latin typeface="Arial"/>
                          <a:cs typeface="Arial"/>
                        </a:rPr>
                        <a:t>54-49</a:t>
                      </a:r>
                    </a:p>
                  </a:txBody>
                  <a:tcPr>
                    <a:solidFill>
                      <a:srgbClr val="FFFFC4"/>
                    </a:solidFill>
                  </a:tcPr>
                </a:tc>
                <a:tc>
                  <a:txBody>
                    <a:bodyPr/>
                    <a:lstStyle/>
                    <a:p>
                      <a:pPr algn="ctr"/>
                      <a:r>
                        <a:rPr lang="en-US" sz="1200" b="1">
                          <a:solidFill>
                            <a:srgbClr val="FF0000"/>
                          </a:solidFill>
                          <a:latin typeface="Arial"/>
                          <a:cs typeface="Arial"/>
                        </a:rPr>
                        <a:t>(intermed.)</a:t>
                      </a:r>
                    </a:p>
                  </a:txBody>
                  <a:tcPr>
                    <a:solidFill>
                      <a:srgbClr val="FFFFC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FF0000"/>
                          </a:solidFill>
                          <a:latin typeface="Arial"/>
                          <a:cs typeface="Arial"/>
                        </a:rPr>
                        <a:t>~ 12°</a:t>
                      </a:r>
                    </a:p>
                  </a:txBody>
                  <a:tcPr>
                    <a:solidFill>
                      <a:srgbClr val="FFFFC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FF0000"/>
                          </a:solidFill>
                          <a:latin typeface="Arial"/>
                          <a:cs typeface="Arial"/>
                        </a:rPr>
                        <a:t>~ 39°</a:t>
                      </a:r>
                    </a:p>
                  </a:txBody>
                  <a:tcPr>
                    <a:solidFill>
                      <a:srgbClr val="FFFFC4"/>
                    </a:solidFill>
                  </a:tcPr>
                </a:tc>
              </a:tr>
              <a:tr h="335972">
                <a:tc>
                  <a:txBody>
                    <a:bodyPr/>
                    <a:lstStyle/>
                    <a:p>
                      <a:pPr algn="ctr"/>
                      <a:r>
                        <a:rPr lang="en-US" sz="1200" b="1">
                          <a:latin typeface="Arial"/>
                          <a:cs typeface="Arial"/>
                        </a:rPr>
                        <a:t>Siletz R. Volcanics</a:t>
                      </a:r>
                    </a:p>
                  </a:txBody>
                  <a:tcPr/>
                </a:tc>
                <a:tc>
                  <a:txBody>
                    <a:bodyPr/>
                    <a:lstStyle/>
                    <a:p>
                      <a:pPr algn="ctr"/>
                      <a:r>
                        <a:rPr lang="en-US" sz="1200">
                          <a:latin typeface="Arial"/>
                          <a:cs typeface="Arial"/>
                        </a:rPr>
                        <a:t>56-53</a:t>
                      </a:r>
                    </a:p>
                  </a:txBody>
                  <a:tcPr/>
                </a:tc>
                <a:tc>
                  <a:txBody>
                    <a:bodyPr/>
                    <a:lstStyle/>
                    <a:p>
                      <a:pPr algn="ctr"/>
                      <a:r>
                        <a:rPr lang="en-US" sz="1200" b="1">
                          <a:latin typeface="Arial"/>
                          <a:cs typeface="Arial"/>
                        </a:rPr>
                        <a:t>79° </a:t>
                      </a:r>
                      <a:r>
                        <a:rPr lang="en-US" sz="1200" b="1" baseline="0">
                          <a:latin typeface="Arial"/>
                          <a:cs typeface="Arial"/>
                        </a:rPr>
                        <a:t>± 12.5°</a:t>
                      </a:r>
                      <a:endParaRPr lang="en-US" sz="1200" b="1">
                        <a:latin typeface="Arial"/>
                        <a:cs typeface="Arial"/>
                      </a:endParaRPr>
                    </a:p>
                  </a:txBody>
                  <a:tcPr/>
                </a:tc>
                <a:tc>
                  <a:txBody>
                    <a:bodyPr/>
                    <a:lstStyle/>
                    <a:p>
                      <a:pPr algn="ctr"/>
                      <a:endParaRPr lang="en-US" sz="1200">
                        <a:latin typeface="Arial"/>
                        <a:cs typeface="Arial"/>
                      </a:endParaRPr>
                    </a:p>
                  </a:txBody>
                  <a:tcPr/>
                </a:tc>
                <a:tc>
                  <a:txBody>
                    <a:bodyPr/>
                    <a:lstStyle/>
                    <a:p>
                      <a:pPr algn="ctr"/>
                      <a:endParaRPr lang="en-US" sz="1200">
                        <a:latin typeface="Arial"/>
                        <a:cs typeface="Arial"/>
                      </a:endParaRPr>
                    </a:p>
                  </a:txBody>
                  <a:tcPr/>
                </a:tc>
              </a:tr>
            </a:tbl>
          </a:graphicData>
        </a:graphic>
      </p:graphicFrame>
      <p:sp>
        <p:nvSpPr>
          <p:cNvPr id="34" name="Rectangle 33"/>
          <p:cNvSpPr/>
          <p:nvPr/>
        </p:nvSpPr>
        <p:spPr>
          <a:xfrm>
            <a:off x="4226560" y="4656831"/>
            <a:ext cx="1798589" cy="212366"/>
          </a:xfrm>
          <a:prstGeom prst="rect">
            <a:avLst/>
          </a:prstGeom>
          <a:solidFill>
            <a:schemeClr val="bg1"/>
          </a:solidFill>
        </p:spPr>
        <p:txBody>
          <a:bodyPr wrap="square" lIns="0" tIns="9144" rIns="0" bIns="18288">
            <a:spAutoFit/>
          </a:bodyPr>
          <a:lstStyle/>
          <a:p>
            <a:pPr algn="ctr"/>
            <a:r>
              <a:rPr lang="en-US" sz="1200">
                <a:solidFill>
                  <a:srgbClr val="0000FF"/>
                </a:solidFill>
                <a:latin typeface="Arial"/>
                <a:cs typeface="Arial"/>
              </a:rPr>
              <a:t>Wells et al. (2000, 2014)</a:t>
            </a:r>
          </a:p>
        </p:txBody>
      </p:sp>
      <p:sp>
        <p:nvSpPr>
          <p:cNvPr id="36" name="Rectangle 35"/>
          <p:cNvSpPr/>
          <p:nvPr/>
        </p:nvSpPr>
        <p:spPr>
          <a:xfrm>
            <a:off x="282487" y="3196841"/>
            <a:ext cx="5782564" cy="1704267"/>
          </a:xfrm>
          <a:prstGeom prst="rect">
            <a:avLst/>
          </a:prstGeom>
          <a:noFill/>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3788396" y="3756063"/>
            <a:ext cx="2142504" cy="338554"/>
          </a:xfrm>
          <a:prstGeom prst="rect">
            <a:avLst/>
          </a:prstGeom>
          <a:solidFill>
            <a:srgbClr val="FFFFFF"/>
          </a:solidFill>
        </p:spPr>
        <p:txBody>
          <a:bodyPr wrap="square">
            <a:spAutoFit/>
          </a:bodyPr>
          <a:lstStyle/>
          <a:p>
            <a:pPr algn="ctr"/>
            <a:r>
              <a:rPr lang="en-US" sz="1600" b="1">
                <a:solidFill>
                  <a:srgbClr val="0000FF"/>
                </a:solidFill>
                <a:latin typeface="Arial"/>
                <a:cs typeface="Arial"/>
              </a:rPr>
              <a:t>Paleomagnetic Data</a:t>
            </a:r>
          </a:p>
        </p:txBody>
      </p:sp>
      <p:sp>
        <p:nvSpPr>
          <p:cNvPr id="21" name="Rectangle 20"/>
          <p:cNvSpPr/>
          <p:nvPr/>
        </p:nvSpPr>
        <p:spPr>
          <a:xfrm>
            <a:off x="6251928" y="3222241"/>
            <a:ext cx="2701572" cy="1631216"/>
          </a:xfrm>
          <a:prstGeom prst="rect">
            <a:avLst/>
          </a:prstGeom>
          <a:solidFill>
            <a:srgbClr val="FFFFC4"/>
          </a:solidFill>
          <a:ln w="28575" cmpd="sng">
            <a:solidFill>
              <a:schemeClr val="tx1"/>
            </a:solidFill>
          </a:ln>
        </p:spPr>
        <p:txBody>
          <a:bodyPr wrap="square" tIns="91440" bIns="91440">
            <a:spAutoFit/>
          </a:bodyPr>
          <a:lstStyle/>
          <a:p>
            <a:pPr marL="114300" indent="-114300">
              <a:spcBef>
                <a:spcPts val="600"/>
              </a:spcBef>
              <a:buFont typeface="Arial"/>
              <a:buChar char="•"/>
            </a:pPr>
            <a:r>
              <a:rPr lang="en-US" sz="1400">
                <a:latin typeface="Arial"/>
                <a:cs typeface="Arial"/>
              </a:rPr>
              <a:t>Northern Klamaths rotated at least 67° ± 14.5°,</a:t>
            </a:r>
            <a:r>
              <a:rPr lang="en-US" sz="1400" i="1" u="sng">
                <a:latin typeface="Arial"/>
                <a:cs typeface="Arial"/>
              </a:rPr>
              <a:t> post-53 Ma</a:t>
            </a:r>
            <a:r>
              <a:rPr lang="en-US" sz="1400">
                <a:latin typeface="Arial"/>
                <a:cs typeface="Arial"/>
              </a:rPr>
              <a:t>.</a:t>
            </a:r>
          </a:p>
          <a:p>
            <a:pPr marL="114300" indent="-114300">
              <a:spcBef>
                <a:spcPts val="600"/>
              </a:spcBef>
              <a:buFont typeface="Arial"/>
              <a:buChar char="•"/>
            </a:pPr>
            <a:r>
              <a:rPr lang="en-US" sz="1400">
                <a:solidFill>
                  <a:srgbClr val="000000"/>
                </a:solidFill>
                <a:latin typeface="Arial"/>
                <a:cs typeface="Arial"/>
              </a:rPr>
              <a:t>Up to ~</a:t>
            </a:r>
            <a:r>
              <a:rPr lang="en-US" sz="1400">
                <a:latin typeface="Arial"/>
                <a:cs typeface="Arial"/>
              </a:rPr>
              <a:t> 50% of total rotation may be </a:t>
            </a:r>
            <a:r>
              <a:rPr lang="en-US" sz="1400" b="1" i="1">
                <a:latin typeface="Arial"/>
                <a:cs typeface="Arial"/>
              </a:rPr>
              <a:t>syn-collisional</a:t>
            </a:r>
            <a:r>
              <a:rPr lang="en-US" sz="1400">
                <a:latin typeface="Arial"/>
                <a:cs typeface="Arial"/>
              </a:rPr>
              <a:t>.</a:t>
            </a:r>
          </a:p>
          <a:p>
            <a:pPr marL="114300" indent="-114300">
              <a:spcBef>
                <a:spcPts val="600"/>
              </a:spcBef>
              <a:buFont typeface="Arial"/>
              <a:buChar char="•"/>
            </a:pPr>
            <a:r>
              <a:rPr lang="en-US" sz="1400">
                <a:solidFill>
                  <a:srgbClr val="000000"/>
                </a:solidFill>
                <a:latin typeface="Arial"/>
                <a:cs typeface="Arial"/>
              </a:rPr>
              <a:t>Restored margin NNW strike (pre-Columbia embayment?)</a:t>
            </a:r>
          </a:p>
        </p:txBody>
      </p:sp>
      <p:sp>
        <p:nvSpPr>
          <p:cNvPr id="25" name="Rectangle 24"/>
          <p:cNvSpPr/>
          <p:nvPr/>
        </p:nvSpPr>
        <p:spPr>
          <a:xfrm>
            <a:off x="447946" y="486130"/>
            <a:ext cx="1040901" cy="243143"/>
          </a:xfrm>
          <a:prstGeom prst="rect">
            <a:avLst/>
          </a:prstGeom>
          <a:solidFill>
            <a:schemeClr val="bg1"/>
          </a:solidFill>
        </p:spPr>
        <p:txBody>
          <a:bodyPr wrap="square" lIns="0" tIns="9144" rIns="0" bIns="18288">
            <a:spAutoFit/>
          </a:bodyPr>
          <a:lstStyle/>
          <a:p>
            <a:r>
              <a:rPr lang="en-US" sz="1400" b="1">
                <a:solidFill>
                  <a:srgbClr val="FF0000"/>
                </a:solidFill>
                <a:latin typeface="Arial"/>
                <a:cs typeface="Arial"/>
              </a:rPr>
              <a:t>54 – 49 Ma</a:t>
            </a:r>
          </a:p>
        </p:txBody>
      </p:sp>
      <p:grpSp>
        <p:nvGrpSpPr>
          <p:cNvPr id="5" name="Group 4"/>
          <p:cNvGrpSpPr/>
          <p:nvPr/>
        </p:nvGrpSpPr>
        <p:grpSpPr>
          <a:xfrm>
            <a:off x="372866" y="87126"/>
            <a:ext cx="8381289" cy="2979115"/>
            <a:chOff x="372866" y="87126"/>
            <a:chExt cx="8381289" cy="2979115"/>
          </a:xfrm>
        </p:grpSpPr>
        <p:grpSp>
          <p:nvGrpSpPr>
            <p:cNvPr id="2" name="Group 1"/>
            <p:cNvGrpSpPr/>
            <p:nvPr/>
          </p:nvGrpSpPr>
          <p:grpSpPr>
            <a:xfrm>
              <a:off x="372866" y="245408"/>
              <a:ext cx="4590834" cy="246577"/>
              <a:chOff x="4134684" y="270808"/>
              <a:chExt cx="4590834" cy="246577"/>
            </a:xfrm>
          </p:grpSpPr>
          <p:sp>
            <p:nvSpPr>
              <p:cNvPr id="17" name="Rectangle 16"/>
              <p:cNvSpPr/>
              <p:nvPr/>
            </p:nvSpPr>
            <p:spPr>
              <a:xfrm>
                <a:off x="4134684" y="283475"/>
                <a:ext cx="646331" cy="233910"/>
              </a:xfrm>
              <a:prstGeom prst="rect">
                <a:avLst/>
              </a:prstGeom>
              <a:solidFill>
                <a:schemeClr val="bg1"/>
              </a:solidFill>
            </p:spPr>
            <p:txBody>
              <a:bodyPr wrap="none" tIns="9144" bIns="9144">
                <a:spAutoFit/>
              </a:bodyPr>
              <a:lstStyle/>
              <a:p>
                <a:r>
                  <a:rPr lang="en-US" sz="1400" b="1">
                    <a:solidFill>
                      <a:srgbClr val="0000FF"/>
                    </a:solidFill>
                    <a:latin typeface="Arial"/>
                    <a:cs typeface="Arial"/>
                  </a:rPr>
                  <a:t>WSW</a:t>
                </a:r>
              </a:p>
            </p:txBody>
          </p:sp>
          <p:sp>
            <p:nvSpPr>
              <p:cNvPr id="18" name="Rectangle 17"/>
              <p:cNvSpPr/>
              <p:nvPr/>
            </p:nvSpPr>
            <p:spPr>
              <a:xfrm>
                <a:off x="8171698" y="270808"/>
                <a:ext cx="553820" cy="233910"/>
              </a:xfrm>
              <a:prstGeom prst="rect">
                <a:avLst/>
              </a:prstGeom>
              <a:solidFill>
                <a:schemeClr val="bg1"/>
              </a:solidFill>
            </p:spPr>
            <p:txBody>
              <a:bodyPr wrap="none" tIns="9144" bIns="9144">
                <a:spAutoFit/>
              </a:bodyPr>
              <a:lstStyle/>
              <a:p>
                <a:r>
                  <a:rPr lang="en-US" sz="1400" b="1">
                    <a:solidFill>
                      <a:srgbClr val="0000FF"/>
                    </a:solidFill>
                    <a:latin typeface="Arial"/>
                    <a:cs typeface="Arial"/>
                  </a:rPr>
                  <a:t>ENE</a:t>
                </a:r>
              </a:p>
            </p:txBody>
          </p:sp>
        </p:grpSp>
        <p:grpSp>
          <p:nvGrpSpPr>
            <p:cNvPr id="3" name="Group 2"/>
            <p:cNvGrpSpPr/>
            <p:nvPr/>
          </p:nvGrpSpPr>
          <p:grpSpPr>
            <a:xfrm>
              <a:off x="5308612" y="87126"/>
              <a:ext cx="3445543" cy="2979115"/>
              <a:chOff x="5308612" y="87126"/>
              <a:chExt cx="3445543" cy="2979115"/>
            </a:xfrm>
          </p:grpSpPr>
          <p:grpSp>
            <p:nvGrpSpPr>
              <p:cNvPr id="4" name="Group 3"/>
              <p:cNvGrpSpPr/>
              <p:nvPr/>
            </p:nvGrpSpPr>
            <p:grpSpPr>
              <a:xfrm>
                <a:off x="5308612" y="87126"/>
                <a:ext cx="3445543" cy="2979115"/>
                <a:chOff x="5094502" y="87126"/>
                <a:chExt cx="3445543" cy="2979115"/>
              </a:xfrm>
            </p:grpSpPr>
            <p:grpSp>
              <p:nvGrpSpPr>
                <p:cNvPr id="38" name="Group 37"/>
                <p:cNvGrpSpPr/>
                <p:nvPr/>
              </p:nvGrpSpPr>
              <p:grpSpPr>
                <a:xfrm>
                  <a:off x="5094502" y="87126"/>
                  <a:ext cx="3445543" cy="2979115"/>
                  <a:chOff x="682159" y="87126"/>
                  <a:chExt cx="3445543" cy="2979115"/>
                </a:xfrm>
              </p:grpSpPr>
              <p:grpSp>
                <p:nvGrpSpPr>
                  <p:cNvPr id="37" name="Group 36"/>
                  <p:cNvGrpSpPr/>
                  <p:nvPr/>
                </p:nvGrpSpPr>
                <p:grpSpPr>
                  <a:xfrm>
                    <a:off x="682159" y="87126"/>
                    <a:ext cx="3445543" cy="2979115"/>
                    <a:chOff x="493307" y="137926"/>
                    <a:chExt cx="3445543" cy="2979115"/>
                  </a:xfrm>
                </p:grpSpPr>
                <p:pic>
                  <p:nvPicPr>
                    <p:cNvPr id="7" name="Picture 6" descr="Wells etal 2014 rotationmap Regional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307" y="137926"/>
                      <a:ext cx="3445543" cy="2979115"/>
                    </a:xfrm>
                    <a:prstGeom prst="rect">
                      <a:avLst/>
                    </a:prstGeom>
                  </p:spPr>
                </p:pic>
                <p:sp>
                  <p:nvSpPr>
                    <p:cNvPr id="31" name="Rectangle 30"/>
                    <p:cNvSpPr/>
                    <p:nvPr/>
                  </p:nvSpPr>
                  <p:spPr>
                    <a:xfrm rot="19862740">
                      <a:off x="2434938" y="1548719"/>
                      <a:ext cx="1413460" cy="692693"/>
                    </a:xfrm>
                    <a:prstGeom prst="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5" name="Rectangle 34"/>
                  <p:cNvSpPr/>
                  <p:nvPr/>
                </p:nvSpPr>
                <p:spPr>
                  <a:xfrm>
                    <a:off x="2739920" y="2641421"/>
                    <a:ext cx="1261884" cy="307777"/>
                  </a:xfrm>
                  <a:prstGeom prst="rect">
                    <a:avLst/>
                  </a:prstGeom>
                  <a:solidFill>
                    <a:schemeClr val="bg1"/>
                  </a:solidFill>
                  <a:ln>
                    <a:solidFill>
                      <a:schemeClr val="tx1"/>
                    </a:solidFill>
                  </a:ln>
                </p:spPr>
                <p:txBody>
                  <a:bodyPr wrap="none">
                    <a:spAutoFit/>
                  </a:bodyPr>
                  <a:lstStyle/>
                  <a:p>
                    <a:r>
                      <a:rPr lang="en-US" sz="1400" b="1">
                        <a:latin typeface="Arial"/>
                        <a:cs typeface="Arial"/>
                      </a:rPr>
                      <a:t>Pre-Rotation</a:t>
                    </a:r>
                  </a:p>
                </p:txBody>
              </p:sp>
            </p:grpSp>
            <p:sp>
              <p:nvSpPr>
                <p:cNvPr id="40" name="Rectangle 39"/>
                <p:cNvSpPr/>
                <p:nvPr/>
              </p:nvSpPr>
              <p:spPr>
                <a:xfrm rot="19870593">
                  <a:off x="6933756" y="1347426"/>
                  <a:ext cx="1151845" cy="184666"/>
                </a:xfrm>
                <a:prstGeom prst="rect">
                  <a:avLst/>
                </a:prstGeom>
                <a:solidFill>
                  <a:schemeClr val="bg1">
                    <a:alpha val="79000"/>
                  </a:schemeClr>
                </a:solidFill>
              </p:spPr>
              <p:txBody>
                <a:bodyPr wrap="square" lIns="0" tIns="0" rIns="0" bIns="0">
                  <a:spAutoFit/>
                </a:bodyPr>
                <a:lstStyle/>
                <a:p>
                  <a:pPr algn="ctr"/>
                  <a:r>
                    <a:rPr lang="en-US" sz="1200">
                      <a:solidFill>
                        <a:srgbClr val="FF0000"/>
                      </a:solidFill>
                      <a:latin typeface="Arial"/>
                      <a:cs typeface="Arial"/>
                    </a:rPr>
                    <a:t>Roseburg area</a:t>
                  </a:r>
                </a:p>
              </p:txBody>
            </p:sp>
          </p:grpSp>
          <p:sp>
            <p:nvSpPr>
              <p:cNvPr id="26" name="Rectangle 25"/>
              <p:cNvSpPr/>
              <p:nvPr/>
            </p:nvSpPr>
            <p:spPr>
              <a:xfrm>
                <a:off x="5469713" y="2573338"/>
                <a:ext cx="1717690" cy="193899"/>
              </a:xfrm>
              <a:prstGeom prst="rect">
                <a:avLst/>
              </a:prstGeom>
              <a:solidFill>
                <a:schemeClr val="bg1"/>
              </a:solidFill>
            </p:spPr>
            <p:txBody>
              <a:bodyPr wrap="square" lIns="0" tIns="0" rIns="0" bIns="9144">
                <a:spAutoFit/>
              </a:bodyPr>
              <a:lstStyle/>
              <a:p>
                <a:r>
                  <a:rPr lang="en-US" sz="1200">
                    <a:solidFill>
                      <a:srgbClr val="0000FF"/>
                    </a:solidFill>
                    <a:latin typeface="Arial"/>
                    <a:cs typeface="Arial"/>
                  </a:rPr>
                  <a:t>Wells et al. (2000, 2014)</a:t>
                </a:r>
              </a:p>
            </p:txBody>
          </p:sp>
        </p:grpSp>
      </p:grpSp>
      <p:sp>
        <p:nvSpPr>
          <p:cNvPr id="22" name="Rectangle 21"/>
          <p:cNvSpPr/>
          <p:nvPr/>
        </p:nvSpPr>
        <p:spPr>
          <a:xfrm>
            <a:off x="1393533" y="258075"/>
            <a:ext cx="1082967" cy="430887"/>
          </a:xfrm>
          <a:prstGeom prst="rect">
            <a:avLst/>
          </a:prstGeom>
          <a:noFill/>
        </p:spPr>
        <p:txBody>
          <a:bodyPr wrap="square" lIns="0" tIns="0" rIns="0" bIns="0">
            <a:spAutoFit/>
          </a:bodyPr>
          <a:lstStyle/>
          <a:p>
            <a:pPr algn="ctr"/>
            <a:r>
              <a:rPr lang="en-US" sz="1400" b="1">
                <a:solidFill>
                  <a:srgbClr val="0000FF"/>
                </a:solidFill>
                <a:latin typeface="Arial"/>
                <a:cs typeface="Arial"/>
              </a:rPr>
              <a:t>Regional Context</a:t>
            </a:r>
          </a:p>
        </p:txBody>
      </p:sp>
    </p:spTree>
    <p:extLst>
      <p:ext uri="{BB962C8B-B14F-4D97-AF65-F5344CB8AC3E}">
        <p14:creationId xmlns:p14="http://schemas.microsoft.com/office/powerpoint/2010/main" val="11959089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9"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SW Oregon map.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723" y="116417"/>
            <a:ext cx="3594324" cy="4920935"/>
          </a:xfrm>
          <a:prstGeom prst="rect">
            <a:avLst/>
          </a:prstGeom>
        </p:spPr>
      </p:pic>
      <p:grpSp>
        <p:nvGrpSpPr>
          <p:cNvPr id="20" name="Group 19"/>
          <p:cNvGrpSpPr/>
          <p:nvPr/>
        </p:nvGrpSpPr>
        <p:grpSpPr>
          <a:xfrm>
            <a:off x="609600" y="161720"/>
            <a:ext cx="3092450" cy="4736439"/>
            <a:chOff x="609600" y="161720"/>
            <a:chExt cx="3092450" cy="4736439"/>
          </a:xfrm>
        </p:grpSpPr>
        <p:grpSp>
          <p:nvGrpSpPr>
            <p:cNvPr id="14" name="Group 13"/>
            <p:cNvGrpSpPr/>
            <p:nvPr/>
          </p:nvGrpSpPr>
          <p:grpSpPr>
            <a:xfrm>
              <a:off x="609600" y="161720"/>
              <a:ext cx="3092450" cy="4736439"/>
              <a:chOff x="609600" y="161720"/>
              <a:chExt cx="3092450" cy="4736439"/>
            </a:xfrm>
          </p:grpSpPr>
          <p:pic>
            <p:nvPicPr>
              <p:cNvPr id="7" name="Picture 6" descr="Santra Reconstr 2 crop2.jpg"/>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609600" y="161720"/>
                <a:ext cx="3092450" cy="4736439"/>
              </a:xfrm>
              <a:prstGeom prst="rect">
                <a:avLst/>
              </a:prstGeom>
            </p:spPr>
          </p:pic>
          <p:sp>
            <p:nvSpPr>
              <p:cNvPr id="45" name="Rectangle 44"/>
              <p:cNvSpPr/>
              <p:nvPr/>
            </p:nvSpPr>
            <p:spPr>
              <a:xfrm>
                <a:off x="736960" y="4675928"/>
                <a:ext cx="1125963" cy="189283"/>
              </a:xfrm>
              <a:prstGeom prst="rect">
                <a:avLst/>
              </a:prstGeom>
              <a:solidFill>
                <a:srgbClr val="FFFFFF"/>
              </a:solidFill>
            </p:spPr>
            <p:txBody>
              <a:bodyPr wrap="square" lIns="0" tIns="9144" rIns="0" bIns="18288">
                <a:spAutoFit/>
              </a:bodyPr>
              <a:lstStyle/>
              <a:p>
                <a:pPr algn="ctr"/>
                <a:r>
                  <a:rPr lang="en-US" sz="1050">
                    <a:solidFill>
                      <a:srgbClr val="0000FF"/>
                    </a:solidFill>
                    <a:latin typeface="Arial"/>
                    <a:cs typeface="Arial"/>
                  </a:rPr>
                  <a:t>Santra et al. 2013</a:t>
                </a:r>
              </a:p>
            </p:txBody>
          </p:sp>
          <p:sp>
            <p:nvSpPr>
              <p:cNvPr id="47" name="Rectangle 46"/>
              <p:cNvSpPr/>
              <p:nvPr/>
            </p:nvSpPr>
            <p:spPr>
              <a:xfrm>
                <a:off x="746184" y="191032"/>
                <a:ext cx="2576317" cy="212366"/>
              </a:xfrm>
              <a:prstGeom prst="rect">
                <a:avLst/>
              </a:prstGeom>
              <a:solidFill>
                <a:srgbClr val="FFFFFF"/>
              </a:solidFill>
            </p:spPr>
            <p:txBody>
              <a:bodyPr wrap="square" lIns="0" tIns="9144" rIns="0" bIns="18288">
                <a:spAutoFit/>
              </a:bodyPr>
              <a:lstStyle/>
              <a:p>
                <a:pPr algn="ctr"/>
                <a:r>
                  <a:rPr lang="en-US" sz="1200" b="1" i="1">
                    <a:latin typeface="Arial"/>
                    <a:cs typeface="Arial"/>
                  </a:rPr>
                  <a:t>Tyee Formation: Reconstruction</a:t>
                </a:r>
              </a:p>
            </p:txBody>
          </p:sp>
        </p:grpSp>
        <p:sp>
          <p:nvSpPr>
            <p:cNvPr id="49" name="Rectangle 48"/>
            <p:cNvSpPr/>
            <p:nvPr/>
          </p:nvSpPr>
          <p:spPr>
            <a:xfrm rot="20383926">
              <a:off x="1976275" y="1716750"/>
              <a:ext cx="392924" cy="156297"/>
            </a:xfrm>
            <a:prstGeom prst="rect">
              <a:avLst/>
            </a:prstGeom>
            <a:solidFill>
              <a:srgbClr val="FFFFFF">
                <a:alpha val="67000"/>
              </a:srgbClr>
            </a:solidFill>
          </p:spPr>
          <p:txBody>
            <a:bodyPr wrap="square" lIns="0" tIns="9144" rIns="0" bIns="18288">
              <a:spAutoFit/>
            </a:bodyPr>
            <a:lstStyle/>
            <a:p>
              <a:pPr algn="ctr"/>
              <a:r>
                <a:rPr lang="en-US" sz="800" b="1">
                  <a:solidFill>
                    <a:srgbClr val="000000"/>
                  </a:solidFill>
                  <a:latin typeface="Arial"/>
                  <a:cs typeface="Arial"/>
                </a:rPr>
                <a:t>Deltas</a:t>
              </a:r>
            </a:p>
          </p:txBody>
        </p:sp>
        <p:sp>
          <p:nvSpPr>
            <p:cNvPr id="50" name="Rectangle 49"/>
            <p:cNvSpPr/>
            <p:nvPr/>
          </p:nvSpPr>
          <p:spPr>
            <a:xfrm>
              <a:off x="1702207" y="2328051"/>
              <a:ext cx="554667" cy="273921"/>
            </a:xfrm>
            <a:prstGeom prst="rect">
              <a:avLst/>
            </a:prstGeom>
            <a:solidFill>
              <a:srgbClr val="FFFFFF">
                <a:alpha val="67000"/>
              </a:srgbClr>
            </a:solidFill>
          </p:spPr>
          <p:txBody>
            <a:bodyPr wrap="square" lIns="0" tIns="9144" rIns="0" bIns="18288">
              <a:spAutoFit/>
            </a:bodyPr>
            <a:lstStyle/>
            <a:p>
              <a:pPr algn="ctr"/>
              <a:r>
                <a:rPr lang="en-US" sz="800" b="1">
                  <a:solidFill>
                    <a:srgbClr val="000000"/>
                  </a:solidFill>
                  <a:latin typeface="Arial"/>
                  <a:cs typeface="Arial"/>
                </a:rPr>
                <a:t>Braid</a:t>
              </a:r>
            </a:p>
            <a:p>
              <a:pPr algn="ctr"/>
              <a:r>
                <a:rPr lang="en-US" sz="800" b="1">
                  <a:solidFill>
                    <a:srgbClr val="000000"/>
                  </a:solidFill>
                  <a:latin typeface="Arial"/>
                  <a:cs typeface="Arial"/>
                </a:rPr>
                <a:t>Streams</a:t>
              </a:r>
            </a:p>
          </p:txBody>
        </p:sp>
      </p:grpSp>
      <p:pic>
        <p:nvPicPr>
          <p:cNvPr id="6" name="Picture 5" descr="Ryu &amp; Niem Subs Curve.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93416" y="685799"/>
            <a:ext cx="4041648" cy="4210050"/>
          </a:xfrm>
          <a:prstGeom prst="rect">
            <a:avLst/>
          </a:prstGeom>
        </p:spPr>
      </p:pic>
      <p:sp>
        <p:nvSpPr>
          <p:cNvPr id="3" name="Line 6"/>
          <p:cNvSpPr>
            <a:spLocks noChangeShapeType="1"/>
          </p:cNvSpPr>
          <p:nvPr/>
        </p:nvSpPr>
        <p:spPr bwMode="auto">
          <a:xfrm>
            <a:off x="5071642" y="609600"/>
            <a:ext cx="193806" cy="527460"/>
          </a:xfrm>
          <a:prstGeom prst="line">
            <a:avLst/>
          </a:prstGeom>
          <a:noFill/>
          <a:ln w="254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i="1"/>
          </a:p>
        </p:txBody>
      </p:sp>
      <p:sp>
        <p:nvSpPr>
          <p:cNvPr id="4" name="Text Box 7"/>
          <p:cNvSpPr txBox="1">
            <a:spLocks noChangeArrowheads="1"/>
          </p:cNvSpPr>
          <p:nvPr/>
        </p:nvSpPr>
        <p:spPr bwMode="auto">
          <a:xfrm>
            <a:off x="4477797" y="332540"/>
            <a:ext cx="929636" cy="307777"/>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r>
              <a:rPr lang="en-US" sz="1400" b="1" baseline="0"/>
              <a:t>~54 Ma</a:t>
            </a:r>
          </a:p>
        </p:txBody>
      </p:sp>
      <p:sp>
        <p:nvSpPr>
          <p:cNvPr id="5" name="Rectangle 4"/>
          <p:cNvSpPr/>
          <p:nvPr/>
        </p:nvSpPr>
        <p:spPr>
          <a:xfrm>
            <a:off x="4898165" y="4058600"/>
            <a:ext cx="1390675" cy="276999"/>
          </a:xfrm>
          <a:prstGeom prst="rect">
            <a:avLst/>
          </a:prstGeom>
        </p:spPr>
        <p:txBody>
          <a:bodyPr wrap="none">
            <a:spAutoFit/>
          </a:bodyPr>
          <a:lstStyle/>
          <a:p>
            <a:r>
              <a:rPr lang="en-US" sz="1200">
                <a:solidFill>
                  <a:srgbClr val="0000FF"/>
                </a:solidFill>
                <a:latin typeface="Arial"/>
                <a:cs typeface="Arial"/>
              </a:rPr>
              <a:t>Ryu &amp; Niem 1999</a:t>
            </a:r>
          </a:p>
        </p:txBody>
      </p:sp>
      <p:sp>
        <p:nvSpPr>
          <p:cNvPr id="9" name="Line 6"/>
          <p:cNvSpPr>
            <a:spLocks noChangeShapeType="1"/>
          </p:cNvSpPr>
          <p:nvPr/>
        </p:nvSpPr>
        <p:spPr bwMode="auto">
          <a:xfrm flipH="1">
            <a:off x="5486507" y="414868"/>
            <a:ext cx="0" cy="722192"/>
          </a:xfrm>
          <a:prstGeom prst="line">
            <a:avLst/>
          </a:prstGeom>
          <a:noFill/>
          <a:ln w="254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i="1"/>
          </a:p>
        </p:txBody>
      </p:sp>
      <p:sp>
        <p:nvSpPr>
          <p:cNvPr id="10" name="Text Box 7"/>
          <p:cNvSpPr txBox="1">
            <a:spLocks noChangeArrowheads="1"/>
          </p:cNvSpPr>
          <p:nvPr/>
        </p:nvSpPr>
        <p:spPr bwMode="auto">
          <a:xfrm>
            <a:off x="5097464" y="149020"/>
            <a:ext cx="778085" cy="307777"/>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r>
              <a:rPr lang="en-US" sz="1400" b="1" baseline="0"/>
              <a:t>49 Ma</a:t>
            </a:r>
          </a:p>
        </p:txBody>
      </p:sp>
      <p:sp>
        <p:nvSpPr>
          <p:cNvPr id="11" name="Line 6"/>
          <p:cNvSpPr>
            <a:spLocks noChangeShapeType="1"/>
          </p:cNvSpPr>
          <p:nvPr/>
        </p:nvSpPr>
        <p:spPr bwMode="auto">
          <a:xfrm flipH="1">
            <a:off x="5646195" y="640317"/>
            <a:ext cx="157391" cy="496742"/>
          </a:xfrm>
          <a:prstGeom prst="line">
            <a:avLst/>
          </a:prstGeom>
          <a:noFill/>
          <a:ln w="254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i="1"/>
          </a:p>
        </p:txBody>
      </p:sp>
      <p:sp>
        <p:nvSpPr>
          <p:cNvPr id="12" name="Text Box 7"/>
          <p:cNvSpPr txBox="1">
            <a:spLocks noChangeArrowheads="1"/>
          </p:cNvSpPr>
          <p:nvPr/>
        </p:nvSpPr>
        <p:spPr bwMode="auto">
          <a:xfrm>
            <a:off x="5609281" y="378022"/>
            <a:ext cx="958850" cy="307777"/>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charset="0"/>
              </a:defRPr>
            </a:lvl9pPr>
          </a:lstStyle>
          <a:p>
            <a:r>
              <a:rPr lang="en-US" sz="1400" b="1" baseline="0"/>
              <a:t>46.5 Ma</a:t>
            </a:r>
          </a:p>
        </p:txBody>
      </p:sp>
      <p:sp>
        <p:nvSpPr>
          <p:cNvPr id="13" name="Rectangle 12"/>
          <p:cNvSpPr/>
          <p:nvPr/>
        </p:nvSpPr>
        <p:spPr>
          <a:xfrm>
            <a:off x="6621102" y="118060"/>
            <a:ext cx="2236510" cy="323165"/>
          </a:xfrm>
          <a:prstGeom prst="rect">
            <a:avLst/>
          </a:prstGeom>
          <a:solidFill>
            <a:srgbClr val="FFFFFF"/>
          </a:solidFill>
          <a:ln>
            <a:solidFill>
              <a:schemeClr val="tx1"/>
            </a:solidFill>
          </a:ln>
        </p:spPr>
        <p:txBody>
          <a:bodyPr wrap="none" tIns="18288" bIns="27432">
            <a:spAutoFit/>
          </a:bodyPr>
          <a:lstStyle/>
          <a:p>
            <a:pPr algn="ctr"/>
            <a:r>
              <a:rPr lang="en-US" b="1">
                <a:solidFill>
                  <a:srgbClr val="000000"/>
                </a:solidFill>
              </a:rPr>
              <a:t>Subsidence History</a:t>
            </a:r>
            <a:endParaRPr lang="en-US" b="1"/>
          </a:p>
        </p:txBody>
      </p:sp>
      <p:sp>
        <p:nvSpPr>
          <p:cNvPr id="34" name="TextBox 33"/>
          <p:cNvSpPr txBox="1"/>
          <p:nvPr/>
        </p:nvSpPr>
        <p:spPr>
          <a:xfrm rot="20057711">
            <a:off x="1096576" y="1697918"/>
            <a:ext cx="1903658" cy="430887"/>
          </a:xfrm>
          <a:prstGeom prst="rect">
            <a:avLst/>
          </a:prstGeom>
          <a:solidFill>
            <a:schemeClr val="accent3">
              <a:lumMod val="60000"/>
              <a:lumOff val="40000"/>
              <a:alpha val="64000"/>
            </a:schemeClr>
          </a:solidFill>
          <a:effectLst>
            <a:glow rad="101600">
              <a:schemeClr val="accent3">
                <a:lumMod val="20000"/>
                <a:lumOff val="80000"/>
                <a:alpha val="75000"/>
              </a:schemeClr>
            </a:glow>
          </a:effectLst>
        </p:spPr>
        <p:txBody>
          <a:bodyPr wrap="square" rtlCol="0">
            <a:spAutoFit/>
          </a:bodyPr>
          <a:lstStyle/>
          <a:p>
            <a:pPr algn="ctr"/>
            <a:r>
              <a:rPr lang="en-US" sz="1100">
                <a:latin typeface="Arial"/>
                <a:cs typeface="Arial"/>
              </a:rPr>
              <a:t>Umpqua Foredeep Basin</a:t>
            </a:r>
          </a:p>
          <a:p>
            <a:pPr algn="ctr"/>
            <a:r>
              <a:rPr lang="en-US" sz="1100">
                <a:latin typeface="Arial"/>
                <a:cs typeface="Arial"/>
              </a:rPr>
              <a:t>(pre-Tyee)</a:t>
            </a:r>
          </a:p>
        </p:txBody>
      </p:sp>
      <p:grpSp>
        <p:nvGrpSpPr>
          <p:cNvPr id="15" name="Group 14"/>
          <p:cNvGrpSpPr/>
          <p:nvPr/>
        </p:nvGrpSpPr>
        <p:grpSpPr>
          <a:xfrm>
            <a:off x="1364975" y="2080722"/>
            <a:ext cx="1661759" cy="1070984"/>
            <a:chOff x="1364975" y="2080722"/>
            <a:chExt cx="1661759" cy="1070984"/>
          </a:xfrm>
        </p:grpSpPr>
        <p:sp>
          <p:nvSpPr>
            <p:cNvPr id="33" name="Freeform 32"/>
            <p:cNvSpPr/>
            <p:nvPr/>
          </p:nvSpPr>
          <p:spPr>
            <a:xfrm>
              <a:off x="1364975" y="2080722"/>
              <a:ext cx="1661759" cy="1070984"/>
            </a:xfrm>
            <a:custGeom>
              <a:avLst/>
              <a:gdLst>
                <a:gd name="connsiteX0" fmla="*/ 0 w 1056640"/>
                <a:gd name="connsiteY0" fmla="*/ 772160 h 772160"/>
                <a:gd name="connsiteX1" fmla="*/ 60960 w 1056640"/>
                <a:gd name="connsiteY1" fmla="*/ 619760 h 772160"/>
                <a:gd name="connsiteX2" fmla="*/ 162560 w 1056640"/>
                <a:gd name="connsiteY2" fmla="*/ 426720 h 772160"/>
                <a:gd name="connsiteX3" fmla="*/ 294640 w 1056640"/>
                <a:gd name="connsiteY3" fmla="*/ 325120 h 772160"/>
                <a:gd name="connsiteX4" fmla="*/ 457200 w 1056640"/>
                <a:gd name="connsiteY4" fmla="*/ 254000 h 772160"/>
                <a:gd name="connsiteX5" fmla="*/ 568960 w 1056640"/>
                <a:gd name="connsiteY5" fmla="*/ 243840 h 772160"/>
                <a:gd name="connsiteX6" fmla="*/ 701040 w 1056640"/>
                <a:gd name="connsiteY6" fmla="*/ 182880 h 772160"/>
                <a:gd name="connsiteX7" fmla="*/ 843280 w 1056640"/>
                <a:gd name="connsiteY7" fmla="*/ 81280 h 772160"/>
                <a:gd name="connsiteX8" fmla="*/ 1056640 w 1056640"/>
                <a:gd name="connsiteY8" fmla="*/ 0 h 772160"/>
                <a:gd name="connsiteX0" fmla="*/ 0 w 1564640"/>
                <a:gd name="connsiteY0" fmla="*/ 1070984 h 1070984"/>
                <a:gd name="connsiteX1" fmla="*/ 568960 w 1564640"/>
                <a:gd name="connsiteY1" fmla="*/ 619760 h 1070984"/>
                <a:gd name="connsiteX2" fmla="*/ 670560 w 1564640"/>
                <a:gd name="connsiteY2" fmla="*/ 426720 h 1070984"/>
                <a:gd name="connsiteX3" fmla="*/ 802640 w 1564640"/>
                <a:gd name="connsiteY3" fmla="*/ 325120 h 1070984"/>
                <a:gd name="connsiteX4" fmla="*/ 965200 w 1564640"/>
                <a:gd name="connsiteY4" fmla="*/ 254000 h 1070984"/>
                <a:gd name="connsiteX5" fmla="*/ 1076960 w 1564640"/>
                <a:gd name="connsiteY5" fmla="*/ 243840 h 1070984"/>
                <a:gd name="connsiteX6" fmla="*/ 1209040 w 1564640"/>
                <a:gd name="connsiteY6" fmla="*/ 182880 h 1070984"/>
                <a:gd name="connsiteX7" fmla="*/ 1351280 w 1564640"/>
                <a:gd name="connsiteY7" fmla="*/ 81280 h 1070984"/>
                <a:gd name="connsiteX8" fmla="*/ 1564640 w 1564640"/>
                <a:gd name="connsiteY8" fmla="*/ 0 h 1070984"/>
                <a:gd name="connsiteX0" fmla="*/ 0 w 1564640"/>
                <a:gd name="connsiteY0" fmla="*/ 1070984 h 1070984"/>
                <a:gd name="connsiteX1" fmla="*/ 568960 w 1564640"/>
                <a:gd name="connsiteY1" fmla="*/ 619760 h 1070984"/>
                <a:gd name="connsiteX2" fmla="*/ 670560 w 1564640"/>
                <a:gd name="connsiteY2" fmla="*/ 426720 h 1070984"/>
                <a:gd name="connsiteX3" fmla="*/ 802640 w 1564640"/>
                <a:gd name="connsiteY3" fmla="*/ 325120 h 1070984"/>
                <a:gd name="connsiteX4" fmla="*/ 965200 w 1564640"/>
                <a:gd name="connsiteY4" fmla="*/ 254000 h 1070984"/>
                <a:gd name="connsiteX5" fmla="*/ 1076960 w 1564640"/>
                <a:gd name="connsiteY5" fmla="*/ 243840 h 1070984"/>
                <a:gd name="connsiteX6" fmla="*/ 1209040 w 1564640"/>
                <a:gd name="connsiteY6" fmla="*/ 182880 h 1070984"/>
                <a:gd name="connsiteX7" fmla="*/ 1351280 w 1564640"/>
                <a:gd name="connsiteY7" fmla="*/ 81280 h 1070984"/>
                <a:gd name="connsiteX8" fmla="*/ 1564640 w 1564640"/>
                <a:gd name="connsiteY8" fmla="*/ 0 h 1070984"/>
                <a:gd name="connsiteX0" fmla="*/ 0 w 1564640"/>
                <a:gd name="connsiteY0" fmla="*/ 1070984 h 1070984"/>
                <a:gd name="connsiteX1" fmla="*/ 524137 w 1564640"/>
                <a:gd name="connsiteY1" fmla="*/ 709407 h 1070984"/>
                <a:gd name="connsiteX2" fmla="*/ 670560 w 1564640"/>
                <a:gd name="connsiteY2" fmla="*/ 426720 h 1070984"/>
                <a:gd name="connsiteX3" fmla="*/ 802640 w 1564640"/>
                <a:gd name="connsiteY3" fmla="*/ 325120 h 1070984"/>
                <a:gd name="connsiteX4" fmla="*/ 965200 w 1564640"/>
                <a:gd name="connsiteY4" fmla="*/ 254000 h 1070984"/>
                <a:gd name="connsiteX5" fmla="*/ 1076960 w 1564640"/>
                <a:gd name="connsiteY5" fmla="*/ 243840 h 1070984"/>
                <a:gd name="connsiteX6" fmla="*/ 1209040 w 1564640"/>
                <a:gd name="connsiteY6" fmla="*/ 182880 h 1070984"/>
                <a:gd name="connsiteX7" fmla="*/ 1351280 w 1564640"/>
                <a:gd name="connsiteY7" fmla="*/ 81280 h 1070984"/>
                <a:gd name="connsiteX8" fmla="*/ 1564640 w 1564640"/>
                <a:gd name="connsiteY8" fmla="*/ 0 h 1070984"/>
                <a:gd name="connsiteX0" fmla="*/ 0 w 1631876"/>
                <a:gd name="connsiteY0" fmla="*/ 1085926 h 1085926"/>
                <a:gd name="connsiteX1" fmla="*/ 591373 w 1631876"/>
                <a:gd name="connsiteY1" fmla="*/ 709407 h 1085926"/>
                <a:gd name="connsiteX2" fmla="*/ 737796 w 1631876"/>
                <a:gd name="connsiteY2" fmla="*/ 426720 h 1085926"/>
                <a:gd name="connsiteX3" fmla="*/ 869876 w 1631876"/>
                <a:gd name="connsiteY3" fmla="*/ 325120 h 1085926"/>
                <a:gd name="connsiteX4" fmla="*/ 1032436 w 1631876"/>
                <a:gd name="connsiteY4" fmla="*/ 254000 h 1085926"/>
                <a:gd name="connsiteX5" fmla="*/ 1144196 w 1631876"/>
                <a:gd name="connsiteY5" fmla="*/ 243840 h 1085926"/>
                <a:gd name="connsiteX6" fmla="*/ 1276276 w 1631876"/>
                <a:gd name="connsiteY6" fmla="*/ 182880 h 1085926"/>
                <a:gd name="connsiteX7" fmla="*/ 1418516 w 1631876"/>
                <a:gd name="connsiteY7" fmla="*/ 81280 h 1085926"/>
                <a:gd name="connsiteX8" fmla="*/ 1631876 w 1631876"/>
                <a:gd name="connsiteY8" fmla="*/ 0 h 1085926"/>
                <a:gd name="connsiteX0" fmla="*/ 0 w 1669229"/>
                <a:gd name="connsiteY0" fmla="*/ 1026161 h 1026161"/>
                <a:gd name="connsiteX1" fmla="*/ 628726 w 1669229"/>
                <a:gd name="connsiteY1" fmla="*/ 709407 h 1026161"/>
                <a:gd name="connsiteX2" fmla="*/ 775149 w 1669229"/>
                <a:gd name="connsiteY2" fmla="*/ 426720 h 1026161"/>
                <a:gd name="connsiteX3" fmla="*/ 907229 w 1669229"/>
                <a:gd name="connsiteY3" fmla="*/ 325120 h 1026161"/>
                <a:gd name="connsiteX4" fmla="*/ 1069789 w 1669229"/>
                <a:gd name="connsiteY4" fmla="*/ 254000 h 1026161"/>
                <a:gd name="connsiteX5" fmla="*/ 1181549 w 1669229"/>
                <a:gd name="connsiteY5" fmla="*/ 243840 h 1026161"/>
                <a:gd name="connsiteX6" fmla="*/ 1313629 w 1669229"/>
                <a:gd name="connsiteY6" fmla="*/ 182880 h 1026161"/>
                <a:gd name="connsiteX7" fmla="*/ 1455869 w 1669229"/>
                <a:gd name="connsiteY7" fmla="*/ 81280 h 1026161"/>
                <a:gd name="connsiteX8" fmla="*/ 1669229 w 1669229"/>
                <a:gd name="connsiteY8" fmla="*/ 0 h 1026161"/>
                <a:gd name="connsiteX0" fmla="*/ 0 w 1669229"/>
                <a:gd name="connsiteY0" fmla="*/ 1026161 h 1026161"/>
                <a:gd name="connsiteX1" fmla="*/ 628726 w 1669229"/>
                <a:gd name="connsiteY1" fmla="*/ 709407 h 1026161"/>
                <a:gd name="connsiteX2" fmla="*/ 775149 w 1669229"/>
                <a:gd name="connsiteY2" fmla="*/ 426720 h 1026161"/>
                <a:gd name="connsiteX3" fmla="*/ 907229 w 1669229"/>
                <a:gd name="connsiteY3" fmla="*/ 325120 h 1026161"/>
                <a:gd name="connsiteX4" fmla="*/ 1069789 w 1669229"/>
                <a:gd name="connsiteY4" fmla="*/ 254000 h 1026161"/>
                <a:gd name="connsiteX5" fmla="*/ 1181549 w 1669229"/>
                <a:gd name="connsiteY5" fmla="*/ 243840 h 1026161"/>
                <a:gd name="connsiteX6" fmla="*/ 1313629 w 1669229"/>
                <a:gd name="connsiteY6" fmla="*/ 182880 h 1026161"/>
                <a:gd name="connsiteX7" fmla="*/ 1455869 w 1669229"/>
                <a:gd name="connsiteY7" fmla="*/ 81280 h 1026161"/>
                <a:gd name="connsiteX8" fmla="*/ 1669229 w 1669229"/>
                <a:gd name="connsiteY8" fmla="*/ 0 h 1026161"/>
                <a:gd name="connsiteX0" fmla="*/ 0 w 1669229"/>
                <a:gd name="connsiteY0" fmla="*/ 1026161 h 1038776"/>
                <a:gd name="connsiteX1" fmla="*/ 166148 w 1669229"/>
                <a:gd name="connsiteY1" fmla="*/ 1011519 h 1038776"/>
                <a:gd name="connsiteX2" fmla="*/ 628726 w 1669229"/>
                <a:gd name="connsiteY2" fmla="*/ 709407 h 1038776"/>
                <a:gd name="connsiteX3" fmla="*/ 775149 w 1669229"/>
                <a:gd name="connsiteY3" fmla="*/ 426720 h 1038776"/>
                <a:gd name="connsiteX4" fmla="*/ 907229 w 1669229"/>
                <a:gd name="connsiteY4" fmla="*/ 325120 h 1038776"/>
                <a:gd name="connsiteX5" fmla="*/ 1069789 w 1669229"/>
                <a:gd name="connsiteY5" fmla="*/ 254000 h 1038776"/>
                <a:gd name="connsiteX6" fmla="*/ 1181549 w 1669229"/>
                <a:gd name="connsiteY6" fmla="*/ 243840 h 1038776"/>
                <a:gd name="connsiteX7" fmla="*/ 1313629 w 1669229"/>
                <a:gd name="connsiteY7" fmla="*/ 182880 h 1038776"/>
                <a:gd name="connsiteX8" fmla="*/ 1455869 w 1669229"/>
                <a:gd name="connsiteY8" fmla="*/ 81280 h 1038776"/>
                <a:gd name="connsiteX9" fmla="*/ 1669229 w 1669229"/>
                <a:gd name="connsiteY9" fmla="*/ 0 h 1038776"/>
                <a:gd name="connsiteX0" fmla="*/ 0 w 1669229"/>
                <a:gd name="connsiteY0" fmla="*/ 1026161 h 1038776"/>
                <a:gd name="connsiteX1" fmla="*/ 166148 w 1669229"/>
                <a:gd name="connsiteY1" fmla="*/ 1011519 h 1038776"/>
                <a:gd name="connsiteX2" fmla="*/ 628726 w 1669229"/>
                <a:gd name="connsiteY2" fmla="*/ 709407 h 1038776"/>
                <a:gd name="connsiteX3" fmla="*/ 790090 w 1669229"/>
                <a:gd name="connsiteY3" fmla="*/ 449132 h 1038776"/>
                <a:gd name="connsiteX4" fmla="*/ 907229 w 1669229"/>
                <a:gd name="connsiteY4" fmla="*/ 325120 h 1038776"/>
                <a:gd name="connsiteX5" fmla="*/ 1069789 w 1669229"/>
                <a:gd name="connsiteY5" fmla="*/ 254000 h 1038776"/>
                <a:gd name="connsiteX6" fmla="*/ 1181549 w 1669229"/>
                <a:gd name="connsiteY6" fmla="*/ 243840 h 1038776"/>
                <a:gd name="connsiteX7" fmla="*/ 1313629 w 1669229"/>
                <a:gd name="connsiteY7" fmla="*/ 182880 h 1038776"/>
                <a:gd name="connsiteX8" fmla="*/ 1455869 w 1669229"/>
                <a:gd name="connsiteY8" fmla="*/ 81280 h 1038776"/>
                <a:gd name="connsiteX9" fmla="*/ 1669229 w 1669229"/>
                <a:gd name="connsiteY9" fmla="*/ 0 h 1038776"/>
                <a:gd name="connsiteX0" fmla="*/ 0 w 1669229"/>
                <a:gd name="connsiteY0" fmla="*/ 1026161 h 1038776"/>
                <a:gd name="connsiteX1" fmla="*/ 166148 w 1669229"/>
                <a:gd name="connsiteY1" fmla="*/ 1011519 h 1038776"/>
                <a:gd name="connsiteX2" fmla="*/ 628726 w 1669229"/>
                <a:gd name="connsiteY2" fmla="*/ 709407 h 1038776"/>
                <a:gd name="connsiteX3" fmla="*/ 790090 w 1669229"/>
                <a:gd name="connsiteY3" fmla="*/ 449132 h 1038776"/>
                <a:gd name="connsiteX4" fmla="*/ 944582 w 1669229"/>
                <a:gd name="connsiteY4" fmla="*/ 340062 h 1038776"/>
                <a:gd name="connsiteX5" fmla="*/ 1069789 w 1669229"/>
                <a:gd name="connsiteY5" fmla="*/ 254000 h 1038776"/>
                <a:gd name="connsiteX6" fmla="*/ 1181549 w 1669229"/>
                <a:gd name="connsiteY6" fmla="*/ 243840 h 1038776"/>
                <a:gd name="connsiteX7" fmla="*/ 1313629 w 1669229"/>
                <a:gd name="connsiteY7" fmla="*/ 182880 h 1038776"/>
                <a:gd name="connsiteX8" fmla="*/ 1455869 w 1669229"/>
                <a:gd name="connsiteY8" fmla="*/ 81280 h 1038776"/>
                <a:gd name="connsiteX9" fmla="*/ 1669229 w 1669229"/>
                <a:gd name="connsiteY9" fmla="*/ 0 h 1038776"/>
                <a:gd name="connsiteX0" fmla="*/ 0 w 1669229"/>
                <a:gd name="connsiteY0" fmla="*/ 1026161 h 1038776"/>
                <a:gd name="connsiteX1" fmla="*/ 166148 w 1669229"/>
                <a:gd name="connsiteY1" fmla="*/ 1011519 h 1038776"/>
                <a:gd name="connsiteX2" fmla="*/ 628726 w 1669229"/>
                <a:gd name="connsiteY2" fmla="*/ 709407 h 1038776"/>
                <a:gd name="connsiteX3" fmla="*/ 790090 w 1669229"/>
                <a:gd name="connsiteY3" fmla="*/ 449132 h 1038776"/>
                <a:gd name="connsiteX4" fmla="*/ 944582 w 1669229"/>
                <a:gd name="connsiteY4" fmla="*/ 340062 h 1038776"/>
                <a:gd name="connsiteX5" fmla="*/ 1017495 w 1669229"/>
                <a:gd name="connsiteY5" fmla="*/ 254000 h 1038776"/>
                <a:gd name="connsiteX6" fmla="*/ 1181549 w 1669229"/>
                <a:gd name="connsiteY6" fmla="*/ 243840 h 1038776"/>
                <a:gd name="connsiteX7" fmla="*/ 1313629 w 1669229"/>
                <a:gd name="connsiteY7" fmla="*/ 182880 h 1038776"/>
                <a:gd name="connsiteX8" fmla="*/ 1455869 w 1669229"/>
                <a:gd name="connsiteY8" fmla="*/ 81280 h 1038776"/>
                <a:gd name="connsiteX9" fmla="*/ 1669229 w 1669229"/>
                <a:gd name="connsiteY9" fmla="*/ 0 h 1038776"/>
                <a:gd name="connsiteX0" fmla="*/ 0 w 1669229"/>
                <a:gd name="connsiteY0" fmla="*/ 1026161 h 1038776"/>
                <a:gd name="connsiteX1" fmla="*/ 166148 w 1669229"/>
                <a:gd name="connsiteY1" fmla="*/ 1011519 h 1038776"/>
                <a:gd name="connsiteX2" fmla="*/ 628726 w 1669229"/>
                <a:gd name="connsiteY2" fmla="*/ 709407 h 1038776"/>
                <a:gd name="connsiteX3" fmla="*/ 790090 w 1669229"/>
                <a:gd name="connsiteY3" fmla="*/ 449132 h 1038776"/>
                <a:gd name="connsiteX4" fmla="*/ 907229 w 1669229"/>
                <a:gd name="connsiteY4" fmla="*/ 340062 h 1038776"/>
                <a:gd name="connsiteX5" fmla="*/ 1017495 w 1669229"/>
                <a:gd name="connsiteY5" fmla="*/ 254000 h 1038776"/>
                <a:gd name="connsiteX6" fmla="*/ 1181549 w 1669229"/>
                <a:gd name="connsiteY6" fmla="*/ 243840 h 1038776"/>
                <a:gd name="connsiteX7" fmla="*/ 1313629 w 1669229"/>
                <a:gd name="connsiteY7" fmla="*/ 182880 h 1038776"/>
                <a:gd name="connsiteX8" fmla="*/ 1455869 w 1669229"/>
                <a:gd name="connsiteY8" fmla="*/ 81280 h 1038776"/>
                <a:gd name="connsiteX9" fmla="*/ 1669229 w 1669229"/>
                <a:gd name="connsiteY9" fmla="*/ 0 h 1038776"/>
                <a:gd name="connsiteX0" fmla="*/ 0 w 1669229"/>
                <a:gd name="connsiteY0" fmla="*/ 1026161 h 1038776"/>
                <a:gd name="connsiteX1" fmla="*/ 166148 w 1669229"/>
                <a:gd name="connsiteY1" fmla="*/ 1011519 h 1038776"/>
                <a:gd name="connsiteX2" fmla="*/ 628726 w 1669229"/>
                <a:gd name="connsiteY2" fmla="*/ 709407 h 1038776"/>
                <a:gd name="connsiteX3" fmla="*/ 790090 w 1669229"/>
                <a:gd name="connsiteY3" fmla="*/ 449132 h 1038776"/>
                <a:gd name="connsiteX4" fmla="*/ 907229 w 1669229"/>
                <a:gd name="connsiteY4" fmla="*/ 340062 h 1038776"/>
                <a:gd name="connsiteX5" fmla="*/ 1017495 w 1669229"/>
                <a:gd name="connsiteY5" fmla="*/ 254000 h 1038776"/>
                <a:gd name="connsiteX6" fmla="*/ 1181549 w 1669229"/>
                <a:gd name="connsiteY6" fmla="*/ 243840 h 1038776"/>
                <a:gd name="connsiteX7" fmla="*/ 1313629 w 1669229"/>
                <a:gd name="connsiteY7" fmla="*/ 182880 h 1038776"/>
                <a:gd name="connsiteX8" fmla="*/ 1455869 w 1669229"/>
                <a:gd name="connsiteY8" fmla="*/ 81280 h 1038776"/>
                <a:gd name="connsiteX9" fmla="*/ 1669229 w 1669229"/>
                <a:gd name="connsiteY9" fmla="*/ 0 h 1038776"/>
                <a:gd name="connsiteX0" fmla="*/ 0 w 1669229"/>
                <a:gd name="connsiteY0" fmla="*/ 1026161 h 1038776"/>
                <a:gd name="connsiteX1" fmla="*/ 166148 w 1669229"/>
                <a:gd name="connsiteY1" fmla="*/ 1011519 h 1038776"/>
                <a:gd name="connsiteX2" fmla="*/ 554020 w 1669229"/>
                <a:gd name="connsiteY2" fmla="*/ 806525 h 1038776"/>
                <a:gd name="connsiteX3" fmla="*/ 790090 w 1669229"/>
                <a:gd name="connsiteY3" fmla="*/ 449132 h 1038776"/>
                <a:gd name="connsiteX4" fmla="*/ 907229 w 1669229"/>
                <a:gd name="connsiteY4" fmla="*/ 340062 h 1038776"/>
                <a:gd name="connsiteX5" fmla="*/ 1017495 w 1669229"/>
                <a:gd name="connsiteY5" fmla="*/ 254000 h 1038776"/>
                <a:gd name="connsiteX6" fmla="*/ 1181549 w 1669229"/>
                <a:gd name="connsiteY6" fmla="*/ 243840 h 1038776"/>
                <a:gd name="connsiteX7" fmla="*/ 1313629 w 1669229"/>
                <a:gd name="connsiteY7" fmla="*/ 182880 h 1038776"/>
                <a:gd name="connsiteX8" fmla="*/ 1455869 w 1669229"/>
                <a:gd name="connsiteY8" fmla="*/ 81280 h 1038776"/>
                <a:gd name="connsiteX9" fmla="*/ 1669229 w 1669229"/>
                <a:gd name="connsiteY9" fmla="*/ 0 h 1038776"/>
                <a:gd name="connsiteX0" fmla="*/ 0 w 1669229"/>
                <a:gd name="connsiteY0" fmla="*/ 1026161 h 1026161"/>
                <a:gd name="connsiteX1" fmla="*/ 337972 w 1669229"/>
                <a:gd name="connsiteY1" fmla="*/ 959225 h 1026161"/>
                <a:gd name="connsiteX2" fmla="*/ 554020 w 1669229"/>
                <a:gd name="connsiteY2" fmla="*/ 806525 h 1026161"/>
                <a:gd name="connsiteX3" fmla="*/ 790090 w 1669229"/>
                <a:gd name="connsiteY3" fmla="*/ 449132 h 1026161"/>
                <a:gd name="connsiteX4" fmla="*/ 907229 w 1669229"/>
                <a:gd name="connsiteY4" fmla="*/ 340062 h 1026161"/>
                <a:gd name="connsiteX5" fmla="*/ 1017495 w 1669229"/>
                <a:gd name="connsiteY5" fmla="*/ 254000 h 1026161"/>
                <a:gd name="connsiteX6" fmla="*/ 1181549 w 1669229"/>
                <a:gd name="connsiteY6" fmla="*/ 243840 h 1026161"/>
                <a:gd name="connsiteX7" fmla="*/ 1313629 w 1669229"/>
                <a:gd name="connsiteY7" fmla="*/ 182880 h 1026161"/>
                <a:gd name="connsiteX8" fmla="*/ 1455869 w 1669229"/>
                <a:gd name="connsiteY8" fmla="*/ 81280 h 1026161"/>
                <a:gd name="connsiteX9" fmla="*/ 1669229 w 1669229"/>
                <a:gd name="connsiteY9" fmla="*/ 0 h 1026161"/>
                <a:gd name="connsiteX0" fmla="*/ 0 w 1661759"/>
                <a:gd name="connsiteY0" fmla="*/ 1070984 h 1070984"/>
                <a:gd name="connsiteX1" fmla="*/ 330502 w 1661759"/>
                <a:gd name="connsiteY1" fmla="*/ 959225 h 1070984"/>
                <a:gd name="connsiteX2" fmla="*/ 546550 w 1661759"/>
                <a:gd name="connsiteY2" fmla="*/ 806525 h 1070984"/>
                <a:gd name="connsiteX3" fmla="*/ 782620 w 1661759"/>
                <a:gd name="connsiteY3" fmla="*/ 449132 h 1070984"/>
                <a:gd name="connsiteX4" fmla="*/ 899759 w 1661759"/>
                <a:gd name="connsiteY4" fmla="*/ 340062 h 1070984"/>
                <a:gd name="connsiteX5" fmla="*/ 1010025 w 1661759"/>
                <a:gd name="connsiteY5" fmla="*/ 254000 h 1070984"/>
                <a:gd name="connsiteX6" fmla="*/ 1174079 w 1661759"/>
                <a:gd name="connsiteY6" fmla="*/ 243840 h 1070984"/>
                <a:gd name="connsiteX7" fmla="*/ 1306159 w 1661759"/>
                <a:gd name="connsiteY7" fmla="*/ 182880 h 1070984"/>
                <a:gd name="connsiteX8" fmla="*/ 1448399 w 1661759"/>
                <a:gd name="connsiteY8" fmla="*/ 81280 h 1070984"/>
                <a:gd name="connsiteX9" fmla="*/ 1661759 w 1661759"/>
                <a:gd name="connsiteY9" fmla="*/ 0 h 1070984"/>
                <a:gd name="connsiteX0" fmla="*/ 0 w 1661759"/>
                <a:gd name="connsiteY0" fmla="*/ 1070984 h 1070984"/>
                <a:gd name="connsiteX1" fmla="*/ 330502 w 1661759"/>
                <a:gd name="connsiteY1" fmla="*/ 959225 h 1070984"/>
                <a:gd name="connsiteX2" fmla="*/ 546550 w 1661759"/>
                <a:gd name="connsiteY2" fmla="*/ 806525 h 1070984"/>
                <a:gd name="connsiteX3" fmla="*/ 707915 w 1661759"/>
                <a:gd name="connsiteY3" fmla="*/ 486484 h 1070984"/>
                <a:gd name="connsiteX4" fmla="*/ 899759 w 1661759"/>
                <a:gd name="connsiteY4" fmla="*/ 340062 h 1070984"/>
                <a:gd name="connsiteX5" fmla="*/ 1010025 w 1661759"/>
                <a:gd name="connsiteY5" fmla="*/ 254000 h 1070984"/>
                <a:gd name="connsiteX6" fmla="*/ 1174079 w 1661759"/>
                <a:gd name="connsiteY6" fmla="*/ 243840 h 1070984"/>
                <a:gd name="connsiteX7" fmla="*/ 1306159 w 1661759"/>
                <a:gd name="connsiteY7" fmla="*/ 182880 h 1070984"/>
                <a:gd name="connsiteX8" fmla="*/ 1448399 w 1661759"/>
                <a:gd name="connsiteY8" fmla="*/ 81280 h 1070984"/>
                <a:gd name="connsiteX9" fmla="*/ 1661759 w 1661759"/>
                <a:gd name="connsiteY9" fmla="*/ 0 h 1070984"/>
                <a:gd name="connsiteX0" fmla="*/ 0 w 1661759"/>
                <a:gd name="connsiteY0" fmla="*/ 1070984 h 1070984"/>
                <a:gd name="connsiteX1" fmla="*/ 330502 w 1661759"/>
                <a:gd name="connsiteY1" fmla="*/ 959225 h 1070984"/>
                <a:gd name="connsiteX2" fmla="*/ 546550 w 1661759"/>
                <a:gd name="connsiteY2" fmla="*/ 806525 h 1070984"/>
                <a:gd name="connsiteX3" fmla="*/ 707915 w 1661759"/>
                <a:gd name="connsiteY3" fmla="*/ 486484 h 1070984"/>
                <a:gd name="connsiteX4" fmla="*/ 847465 w 1661759"/>
                <a:gd name="connsiteY4" fmla="*/ 355003 h 1070984"/>
                <a:gd name="connsiteX5" fmla="*/ 1010025 w 1661759"/>
                <a:gd name="connsiteY5" fmla="*/ 254000 h 1070984"/>
                <a:gd name="connsiteX6" fmla="*/ 1174079 w 1661759"/>
                <a:gd name="connsiteY6" fmla="*/ 243840 h 1070984"/>
                <a:gd name="connsiteX7" fmla="*/ 1306159 w 1661759"/>
                <a:gd name="connsiteY7" fmla="*/ 182880 h 1070984"/>
                <a:gd name="connsiteX8" fmla="*/ 1448399 w 1661759"/>
                <a:gd name="connsiteY8" fmla="*/ 81280 h 1070984"/>
                <a:gd name="connsiteX9" fmla="*/ 1661759 w 1661759"/>
                <a:gd name="connsiteY9" fmla="*/ 0 h 1070984"/>
                <a:gd name="connsiteX0" fmla="*/ 0 w 1661759"/>
                <a:gd name="connsiteY0" fmla="*/ 1070984 h 1070984"/>
                <a:gd name="connsiteX1" fmla="*/ 330502 w 1661759"/>
                <a:gd name="connsiteY1" fmla="*/ 959225 h 1070984"/>
                <a:gd name="connsiteX2" fmla="*/ 546550 w 1661759"/>
                <a:gd name="connsiteY2" fmla="*/ 806525 h 1070984"/>
                <a:gd name="connsiteX3" fmla="*/ 707915 w 1661759"/>
                <a:gd name="connsiteY3" fmla="*/ 486484 h 1070984"/>
                <a:gd name="connsiteX4" fmla="*/ 847465 w 1661759"/>
                <a:gd name="connsiteY4" fmla="*/ 355003 h 1070984"/>
                <a:gd name="connsiteX5" fmla="*/ 992304 w 1661759"/>
                <a:gd name="connsiteY5" fmla="*/ 277628 h 1070984"/>
                <a:gd name="connsiteX6" fmla="*/ 1174079 w 1661759"/>
                <a:gd name="connsiteY6" fmla="*/ 243840 h 1070984"/>
                <a:gd name="connsiteX7" fmla="*/ 1306159 w 1661759"/>
                <a:gd name="connsiteY7" fmla="*/ 182880 h 1070984"/>
                <a:gd name="connsiteX8" fmla="*/ 1448399 w 1661759"/>
                <a:gd name="connsiteY8" fmla="*/ 81280 h 1070984"/>
                <a:gd name="connsiteX9" fmla="*/ 1661759 w 1661759"/>
                <a:gd name="connsiteY9" fmla="*/ 0 h 107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1759" h="1070984">
                  <a:moveTo>
                    <a:pt x="0" y="1070984"/>
                  </a:moveTo>
                  <a:cubicBezTo>
                    <a:pt x="5280" y="1068544"/>
                    <a:pt x="225714" y="1012017"/>
                    <a:pt x="330502" y="959225"/>
                  </a:cubicBezTo>
                  <a:cubicBezTo>
                    <a:pt x="435290" y="906433"/>
                    <a:pt x="422638" y="903991"/>
                    <a:pt x="546550" y="806525"/>
                  </a:cubicBezTo>
                  <a:cubicBezTo>
                    <a:pt x="600338" y="719767"/>
                    <a:pt x="624245" y="625537"/>
                    <a:pt x="707915" y="486484"/>
                  </a:cubicBezTo>
                  <a:lnTo>
                    <a:pt x="847465" y="355003"/>
                  </a:lnTo>
                  <a:lnTo>
                    <a:pt x="992304" y="277628"/>
                  </a:lnTo>
                  <a:lnTo>
                    <a:pt x="1174079" y="243840"/>
                  </a:lnTo>
                  <a:lnTo>
                    <a:pt x="1306159" y="182880"/>
                  </a:lnTo>
                  <a:lnTo>
                    <a:pt x="1448399" y="81280"/>
                  </a:lnTo>
                  <a:lnTo>
                    <a:pt x="1661759" y="0"/>
                  </a:lnTo>
                </a:path>
              </a:pathLst>
            </a:custGeom>
            <a:ln w="38100" cmpd="sng">
              <a:solidFill>
                <a:schemeClr val="accent6"/>
              </a:solidFill>
            </a:ln>
            <a:effectLst>
              <a:glow rad="101600">
                <a:srgbClr val="FFFF00">
                  <a:alpha val="75000"/>
                </a:srgbClr>
              </a:glow>
              <a:outerShdw blurRad="63500" dist="50800" dir="5400000" sx="98000" sy="98000" rotWithShape="0">
                <a:srgbClr val="000000">
                  <a:alpha val="20000"/>
                </a:srgbClr>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6" name="Isosceles Triangle 35"/>
            <p:cNvSpPr/>
            <p:nvPr/>
          </p:nvSpPr>
          <p:spPr>
            <a:xfrm rot="9138220">
              <a:off x="1689887" y="3017542"/>
              <a:ext cx="159549" cy="111028"/>
            </a:xfrm>
            <a:prstGeom prst="triangle">
              <a:avLst/>
            </a:prstGeom>
            <a:solidFill>
              <a:srgbClr val="FF0000"/>
            </a:solidFill>
            <a:ln>
              <a:solidFill>
                <a:srgbClr val="FF0000"/>
              </a:solidFill>
            </a:ln>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Isosceles Triangle 36"/>
            <p:cNvSpPr/>
            <p:nvPr/>
          </p:nvSpPr>
          <p:spPr>
            <a:xfrm rot="7543323">
              <a:off x="2048293" y="2553088"/>
              <a:ext cx="171334" cy="119229"/>
            </a:xfrm>
            <a:prstGeom prst="triangle">
              <a:avLst/>
            </a:prstGeom>
            <a:solidFill>
              <a:srgbClr val="FF0000"/>
            </a:solidFill>
            <a:ln>
              <a:solidFill>
                <a:srgbClr val="FF0000"/>
              </a:solidFill>
            </a:ln>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Isosceles Triangle 37"/>
            <p:cNvSpPr/>
            <p:nvPr/>
          </p:nvSpPr>
          <p:spPr>
            <a:xfrm rot="9079727">
              <a:off x="2605699" y="2265111"/>
              <a:ext cx="158229" cy="110109"/>
            </a:xfrm>
            <a:prstGeom prst="triangle">
              <a:avLst/>
            </a:prstGeom>
            <a:solidFill>
              <a:srgbClr val="FF0000"/>
            </a:solidFill>
            <a:ln>
              <a:solidFill>
                <a:srgbClr val="FF0000"/>
              </a:solidFill>
            </a:ln>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Rectangle 38"/>
          <p:cNvSpPr/>
          <p:nvPr/>
        </p:nvSpPr>
        <p:spPr>
          <a:xfrm rot="20153424">
            <a:off x="1337378" y="1302356"/>
            <a:ext cx="916083" cy="172355"/>
          </a:xfrm>
          <a:prstGeom prst="rect">
            <a:avLst/>
          </a:prstGeom>
          <a:solidFill>
            <a:schemeClr val="bg1">
              <a:alpha val="73000"/>
            </a:schemeClr>
          </a:solidFill>
        </p:spPr>
        <p:txBody>
          <a:bodyPr wrap="none" lIns="0" tIns="0" rIns="0" bIns="18288">
            <a:spAutoFit/>
          </a:bodyPr>
          <a:lstStyle/>
          <a:p>
            <a:r>
              <a:rPr lang="en-US" sz="1000" i="1">
                <a:latin typeface="Arial"/>
                <a:cs typeface="Arial"/>
              </a:rPr>
              <a:t> Umpqua   Arch</a:t>
            </a:r>
          </a:p>
        </p:txBody>
      </p:sp>
      <p:sp>
        <p:nvSpPr>
          <p:cNvPr id="40" name="Freeform 39"/>
          <p:cNvSpPr/>
          <p:nvPr/>
        </p:nvSpPr>
        <p:spPr>
          <a:xfrm>
            <a:off x="1137920" y="995680"/>
            <a:ext cx="1564640" cy="802640"/>
          </a:xfrm>
          <a:custGeom>
            <a:avLst/>
            <a:gdLst>
              <a:gd name="connsiteX0" fmla="*/ 0 w 1524000"/>
              <a:gd name="connsiteY0" fmla="*/ 802640 h 802640"/>
              <a:gd name="connsiteX1" fmla="*/ 386080 w 1524000"/>
              <a:gd name="connsiteY1" fmla="*/ 579120 h 802640"/>
              <a:gd name="connsiteX2" fmla="*/ 731520 w 1524000"/>
              <a:gd name="connsiteY2" fmla="*/ 457200 h 802640"/>
              <a:gd name="connsiteX3" fmla="*/ 1087120 w 1524000"/>
              <a:gd name="connsiteY3" fmla="*/ 274320 h 802640"/>
              <a:gd name="connsiteX4" fmla="*/ 1524000 w 1524000"/>
              <a:gd name="connsiteY4" fmla="*/ 0 h 802640"/>
              <a:gd name="connsiteX0" fmla="*/ 0 w 1564640"/>
              <a:gd name="connsiteY0" fmla="*/ 802640 h 802640"/>
              <a:gd name="connsiteX1" fmla="*/ 426720 w 1564640"/>
              <a:gd name="connsiteY1" fmla="*/ 579120 h 802640"/>
              <a:gd name="connsiteX2" fmla="*/ 772160 w 1564640"/>
              <a:gd name="connsiteY2" fmla="*/ 457200 h 802640"/>
              <a:gd name="connsiteX3" fmla="*/ 1127760 w 1564640"/>
              <a:gd name="connsiteY3" fmla="*/ 274320 h 802640"/>
              <a:gd name="connsiteX4" fmla="*/ 1564640 w 1564640"/>
              <a:gd name="connsiteY4" fmla="*/ 0 h 80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4640" h="802640">
                <a:moveTo>
                  <a:pt x="0" y="802640"/>
                </a:moveTo>
                <a:lnTo>
                  <a:pt x="426720" y="579120"/>
                </a:lnTo>
                <a:lnTo>
                  <a:pt x="772160" y="457200"/>
                </a:lnTo>
                <a:lnTo>
                  <a:pt x="1127760" y="274320"/>
                </a:lnTo>
                <a:lnTo>
                  <a:pt x="1564640" y="0"/>
                </a:lnTo>
              </a:path>
            </a:pathLst>
          </a:custGeom>
          <a:ln w="38100" cmpd="sng">
            <a:solidFill>
              <a:srgbClr val="FF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Freeform 40"/>
          <p:cNvSpPr/>
          <p:nvPr/>
        </p:nvSpPr>
        <p:spPr>
          <a:xfrm>
            <a:off x="2247901" y="2076450"/>
            <a:ext cx="1515533" cy="1917700"/>
          </a:xfrm>
          <a:custGeom>
            <a:avLst/>
            <a:gdLst>
              <a:gd name="connsiteX0" fmla="*/ 1159933 w 1159933"/>
              <a:gd name="connsiteY0" fmla="*/ 2582333 h 2582333"/>
              <a:gd name="connsiteX1" fmla="*/ 1007533 w 1159933"/>
              <a:gd name="connsiteY1" fmla="*/ 2328333 h 2582333"/>
              <a:gd name="connsiteX2" fmla="*/ 939800 w 1159933"/>
              <a:gd name="connsiteY2" fmla="*/ 2057400 h 2582333"/>
              <a:gd name="connsiteX3" fmla="*/ 905933 w 1159933"/>
              <a:gd name="connsiteY3" fmla="*/ 1727200 h 2582333"/>
              <a:gd name="connsiteX4" fmla="*/ 863600 w 1159933"/>
              <a:gd name="connsiteY4" fmla="*/ 1490133 h 2582333"/>
              <a:gd name="connsiteX5" fmla="*/ 745067 w 1159933"/>
              <a:gd name="connsiteY5" fmla="*/ 1202267 h 2582333"/>
              <a:gd name="connsiteX6" fmla="*/ 567267 w 1159933"/>
              <a:gd name="connsiteY6" fmla="*/ 855133 h 2582333"/>
              <a:gd name="connsiteX7" fmla="*/ 372533 w 1159933"/>
              <a:gd name="connsiteY7" fmla="*/ 626533 h 2582333"/>
              <a:gd name="connsiteX8" fmla="*/ 203200 w 1159933"/>
              <a:gd name="connsiteY8" fmla="*/ 389467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39800 w 1159933"/>
              <a:gd name="connsiteY2" fmla="*/ 2057400 h 2582333"/>
              <a:gd name="connsiteX3" fmla="*/ 905933 w 1159933"/>
              <a:gd name="connsiteY3" fmla="*/ 1727200 h 2582333"/>
              <a:gd name="connsiteX4" fmla="*/ 863600 w 1159933"/>
              <a:gd name="connsiteY4" fmla="*/ 1490133 h 2582333"/>
              <a:gd name="connsiteX5" fmla="*/ 745067 w 1159933"/>
              <a:gd name="connsiteY5" fmla="*/ 1202267 h 2582333"/>
              <a:gd name="connsiteX6" fmla="*/ 567267 w 1159933"/>
              <a:gd name="connsiteY6" fmla="*/ 855133 h 2582333"/>
              <a:gd name="connsiteX7" fmla="*/ 372533 w 1159933"/>
              <a:gd name="connsiteY7" fmla="*/ 626533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39800 w 1159933"/>
              <a:gd name="connsiteY2" fmla="*/ 2057400 h 2582333"/>
              <a:gd name="connsiteX3" fmla="*/ 905933 w 1159933"/>
              <a:gd name="connsiteY3" fmla="*/ 1727200 h 2582333"/>
              <a:gd name="connsiteX4" fmla="*/ 863600 w 1159933"/>
              <a:gd name="connsiteY4" fmla="*/ 1490133 h 2582333"/>
              <a:gd name="connsiteX5" fmla="*/ 745067 w 1159933"/>
              <a:gd name="connsiteY5" fmla="*/ 1202267 h 2582333"/>
              <a:gd name="connsiteX6" fmla="*/ 567267 w 1159933"/>
              <a:gd name="connsiteY6" fmla="*/ 855133 h 2582333"/>
              <a:gd name="connsiteX7" fmla="*/ 372533 w 1159933"/>
              <a:gd name="connsiteY7" fmla="*/ 660400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39800 w 1159933"/>
              <a:gd name="connsiteY2" fmla="*/ 2057400 h 2582333"/>
              <a:gd name="connsiteX3" fmla="*/ 905933 w 1159933"/>
              <a:gd name="connsiteY3" fmla="*/ 1727200 h 2582333"/>
              <a:gd name="connsiteX4" fmla="*/ 863600 w 1159933"/>
              <a:gd name="connsiteY4" fmla="*/ 1490133 h 2582333"/>
              <a:gd name="connsiteX5" fmla="*/ 745067 w 1159933"/>
              <a:gd name="connsiteY5" fmla="*/ 1202267 h 2582333"/>
              <a:gd name="connsiteX6" fmla="*/ 643467 w 1159933"/>
              <a:gd name="connsiteY6" fmla="*/ 905933 h 2582333"/>
              <a:gd name="connsiteX7" fmla="*/ 372533 w 1159933"/>
              <a:gd name="connsiteY7" fmla="*/ 660400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39800 w 1159933"/>
              <a:gd name="connsiteY2" fmla="*/ 2057400 h 2582333"/>
              <a:gd name="connsiteX3" fmla="*/ 905933 w 1159933"/>
              <a:gd name="connsiteY3" fmla="*/ 1727200 h 2582333"/>
              <a:gd name="connsiteX4" fmla="*/ 863600 w 1159933"/>
              <a:gd name="connsiteY4" fmla="*/ 1490133 h 2582333"/>
              <a:gd name="connsiteX5" fmla="*/ 745067 w 1159933"/>
              <a:gd name="connsiteY5" fmla="*/ 1202267 h 2582333"/>
              <a:gd name="connsiteX6" fmla="*/ 643467 w 1159933"/>
              <a:gd name="connsiteY6" fmla="*/ 905933 h 2582333"/>
              <a:gd name="connsiteX7" fmla="*/ 372533 w 1159933"/>
              <a:gd name="connsiteY7" fmla="*/ 660400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39800 w 1159933"/>
              <a:gd name="connsiteY2" fmla="*/ 2057400 h 2582333"/>
              <a:gd name="connsiteX3" fmla="*/ 905933 w 1159933"/>
              <a:gd name="connsiteY3" fmla="*/ 1727200 h 2582333"/>
              <a:gd name="connsiteX4" fmla="*/ 863600 w 1159933"/>
              <a:gd name="connsiteY4" fmla="*/ 1490133 h 2582333"/>
              <a:gd name="connsiteX5" fmla="*/ 804334 w 1159933"/>
              <a:gd name="connsiteY5" fmla="*/ 1193800 h 2582333"/>
              <a:gd name="connsiteX6" fmla="*/ 643467 w 1159933"/>
              <a:gd name="connsiteY6" fmla="*/ 905933 h 2582333"/>
              <a:gd name="connsiteX7" fmla="*/ 372533 w 1159933"/>
              <a:gd name="connsiteY7" fmla="*/ 660400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39800 w 1159933"/>
              <a:gd name="connsiteY2" fmla="*/ 2057400 h 2582333"/>
              <a:gd name="connsiteX3" fmla="*/ 880533 w 1159933"/>
              <a:gd name="connsiteY3" fmla="*/ 1727200 h 2582333"/>
              <a:gd name="connsiteX4" fmla="*/ 863600 w 1159933"/>
              <a:gd name="connsiteY4" fmla="*/ 1490133 h 2582333"/>
              <a:gd name="connsiteX5" fmla="*/ 804334 w 1159933"/>
              <a:gd name="connsiteY5" fmla="*/ 1193800 h 2582333"/>
              <a:gd name="connsiteX6" fmla="*/ 643467 w 1159933"/>
              <a:gd name="connsiteY6" fmla="*/ 905933 h 2582333"/>
              <a:gd name="connsiteX7" fmla="*/ 372533 w 1159933"/>
              <a:gd name="connsiteY7" fmla="*/ 660400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22867 w 1159933"/>
              <a:gd name="connsiteY2" fmla="*/ 2048934 h 2582333"/>
              <a:gd name="connsiteX3" fmla="*/ 880533 w 1159933"/>
              <a:gd name="connsiteY3" fmla="*/ 1727200 h 2582333"/>
              <a:gd name="connsiteX4" fmla="*/ 863600 w 1159933"/>
              <a:gd name="connsiteY4" fmla="*/ 1490133 h 2582333"/>
              <a:gd name="connsiteX5" fmla="*/ 804334 w 1159933"/>
              <a:gd name="connsiteY5" fmla="*/ 1193800 h 2582333"/>
              <a:gd name="connsiteX6" fmla="*/ 643467 w 1159933"/>
              <a:gd name="connsiteY6" fmla="*/ 905933 h 2582333"/>
              <a:gd name="connsiteX7" fmla="*/ 372533 w 1159933"/>
              <a:gd name="connsiteY7" fmla="*/ 660400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22867 w 1159933"/>
              <a:gd name="connsiteY2" fmla="*/ 2048934 h 2582333"/>
              <a:gd name="connsiteX3" fmla="*/ 880533 w 1159933"/>
              <a:gd name="connsiteY3" fmla="*/ 1727200 h 2582333"/>
              <a:gd name="connsiteX4" fmla="*/ 863600 w 1159933"/>
              <a:gd name="connsiteY4" fmla="*/ 1490133 h 2582333"/>
              <a:gd name="connsiteX5" fmla="*/ 804334 w 1159933"/>
              <a:gd name="connsiteY5" fmla="*/ 1193800 h 2582333"/>
              <a:gd name="connsiteX6" fmla="*/ 643467 w 1159933"/>
              <a:gd name="connsiteY6" fmla="*/ 905933 h 2582333"/>
              <a:gd name="connsiteX7" fmla="*/ 588433 w 1159933"/>
              <a:gd name="connsiteY7" fmla="*/ 514350 h 2582333"/>
              <a:gd name="connsiteX8" fmla="*/ 194733 w 1159933"/>
              <a:gd name="connsiteY8" fmla="*/ 4487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22867 w 1159933"/>
              <a:gd name="connsiteY2" fmla="*/ 2048934 h 2582333"/>
              <a:gd name="connsiteX3" fmla="*/ 880533 w 1159933"/>
              <a:gd name="connsiteY3" fmla="*/ 1727200 h 2582333"/>
              <a:gd name="connsiteX4" fmla="*/ 863600 w 1159933"/>
              <a:gd name="connsiteY4" fmla="*/ 1490133 h 2582333"/>
              <a:gd name="connsiteX5" fmla="*/ 804334 w 1159933"/>
              <a:gd name="connsiteY5" fmla="*/ 1193800 h 2582333"/>
              <a:gd name="connsiteX6" fmla="*/ 643467 w 1159933"/>
              <a:gd name="connsiteY6" fmla="*/ 905933 h 2582333"/>
              <a:gd name="connsiteX7" fmla="*/ 588433 w 1159933"/>
              <a:gd name="connsiteY7" fmla="*/ 514350 h 2582333"/>
              <a:gd name="connsiteX8" fmla="*/ 340783 w 1159933"/>
              <a:gd name="connsiteY8" fmla="*/ 270934 h 2582333"/>
              <a:gd name="connsiteX9" fmla="*/ 67733 w 1159933"/>
              <a:gd name="connsiteY9" fmla="*/ 143933 h 2582333"/>
              <a:gd name="connsiteX10" fmla="*/ 0 w 1159933"/>
              <a:gd name="connsiteY10" fmla="*/ 0 h 2582333"/>
              <a:gd name="connsiteX0" fmla="*/ 1159933 w 1159933"/>
              <a:gd name="connsiteY0" fmla="*/ 2582333 h 2582333"/>
              <a:gd name="connsiteX1" fmla="*/ 1007533 w 1159933"/>
              <a:gd name="connsiteY1" fmla="*/ 2328333 h 2582333"/>
              <a:gd name="connsiteX2" fmla="*/ 922867 w 1159933"/>
              <a:gd name="connsiteY2" fmla="*/ 2048934 h 2582333"/>
              <a:gd name="connsiteX3" fmla="*/ 880533 w 1159933"/>
              <a:gd name="connsiteY3" fmla="*/ 1727200 h 2582333"/>
              <a:gd name="connsiteX4" fmla="*/ 863600 w 1159933"/>
              <a:gd name="connsiteY4" fmla="*/ 1490133 h 2582333"/>
              <a:gd name="connsiteX5" fmla="*/ 804334 w 1159933"/>
              <a:gd name="connsiteY5" fmla="*/ 1193800 h 2582333"/>
              <a:gd name="connsiteX6" fmla="*/ 643467 w 1159933"/>
              <a:gd name="connsiteY6" fmla="*/ 905933 h 2582333"/>
              <a:gd name="connsiteX7" fmla="*/ 588433 w 1159933"/>
              <a:gd name="connsiteY7" fmla="*/ 514350 h 2582333"/>
              <a:gd name="connsiteX8" fmla="*/ 340783 w 1159933"/>
              <a:gd name="connsiteY8" fmla="*/ 270934 h 2582333"/>
              <a:gd name="connsiteX9" fmla="*/ 156633 w 1159933"/>
              <a:gd name="connsiteY9" fmla="*/ 150283 h 2582333"/>
              <a:gd name="connsiteX10" fmla="*/ 0 w 1159933"/>
              <a:gd name="connsiteY10" fmla="*/ 0 h 2582333"/>
              <a:gd name="connsiteX0" fmla="*/ 1198033 w 1198033"/>
              <a:gd name="connsiteY0" fmla="*/ 2588683 h 2588683"/>
              <a:gd name="connsiteX1" fmla="*/ 1045633 w 1198033"/>
              <a:gd name="connsiteY1" fmla="*/ 2334683 h 2588683"/>
              <a:gd name="connsiteX2" fmla="*/ 960967 w 1198033"/>
              <a:gd name="connsiteY2" fmla="*/ 2055284 h 2588683"/>
              <a:gd name="connsiteX3" fmla="*/ 918633 w 1198033"/>
              <a:gd name="connsiteY3" fmla="*/ 1733550 h 2588683"/>
              <a:gd name="connsiteX4" fmla="*/ 901700 w 1198033"/>
              <a:gd name="connsiteY4" fmla="*/ 1496483 h 2588683"/>
              <a:gd name="connsiteX5" fmla="*/ 842434 w 1198033"/>
              <a:gd name="connsiteY5" fmla="*/ 1200150 h 2588683"/>
              <a:gd name="connsiteX6" fmla="*/ 681567 w 1198033"/>
              <a:gd name="connsiteY6" fmla="*/ 912283 h 2588683"/>
              <a:gd name="connsiteX7" fmla="*/ 626533 w 1198033"/>
              <a:gd name="connsiteY7" fmla="*/ 520700 h 2588683"/>
              <a:gd name="connsiteX8" fmla="*/ 378883 w 1198033"/>
              <a:gd name="connsiteY8" fmla="*/ 277284 h 2588683"/>
              <a:gd name="connsiteX9" fmla="*/ 194733 w 1198033"/>
              <a:gd name="connsiteY9" fmla="*/ 156633 h 2588683"/>
              <a:gd name="connsiteX10" fmla="*/ 0 w 1198033"/>
              <a:gd name="connsiteY10" fmla="*/ 0 h 2588683"/>
              <a:gd name="connsiteX0" fmla="*/ 1198033 w 1198033"/>
              <a:gd name="connsiteY0" fmla="*/ 2588683 h 2588683"/>
              <a:gd name="connsiteX1" fmla="*/ 1045633 w 1198033"/>
              <a:gd name="connsiteY1" fmla="*/ 2334683 h 2588683"/>
              <a:gd name="connsiteX2" fmla="*/ 960967 w 1198033"/>
              <a:gd name="connsiteY2" fmla="*/ 2055284 h 2588683"/>
              <a:gd name="connsiteX3" fmla="*/ 918633 w 1198033"/>
              <a:gd name="connsiteY3" fmla="*/ 1733550 h 2588683"/>
              <a:gd name="connsiteX4" fmla="*/ 901700 w 1198033"/>
              <a:gd name="connsiteY4" fmla="*/ 1496483 h 2588683"/>
              <a:gd name="connsiteX5" fmla="*/ 842434 w 1198033"/>
              <a:gd name="connsiteY5" fmla="*/ 1200150 h 2588683"/>
              <a:gd name="connsiteX6" fmla="*/ 681567 w 1198033"/>
              <a:gd name="connsiteY6" fmla="*/ 912283 h 2588683"/>
              <a:gd name="connsiteX7" fmla="*/ 620183 w 1198033"/>
              <a:gd name="connsiteY7" fmla="*/ 558800 h 2588683"/>
              <a:gd name="connsiteX8" fmla="*/ 378883 w 1198033"/>
              <a:gd name="connsiteY8" fmla="*/ 277284 h 2588683"/>
              <a:gd name="connsiteX9" fmla="*/ 194733 w 1198033"/>
              <a:gd name="connsiteY9" fmla="*/ 156633 h 2588683"/>
              <a:gd name="connsiteX10" fmla="*/ 0 w 1198033"/>
              <a:gd name="connsiteY10" fmla="*/ 0 h 2588683"/>
              <a:gd name="connsiteX0" fmla="*/ 1198033 w 1198033"/>
              <a:gd name="connsiteY0" fmla="*/ 2588683 h 2588683"/>
              <a:gd name="connsiteX1" fmla="*/ 1045633 w 1198033"/>
              <a:gd name="connsiteY1" fmla="*/ 2334683 h 2588683"/>
              <a:gd name="connsiteX2" fmla="*/ 960967 w 1198033"/>
              <a:gd name="connsiteY2" fmla="*/ 2055284 h 2588683"/>
              <a:gd name="connsiteX3" fmla="*/ 918633 w 1198033"/>
              <a:gd name="connsiteY3" fmla="*/ 1733550 h 2588683"/>
              <a:gd name="connsiteX4" fmla="*/ 901700 w 1198033"/>
              <a:gd name="connsiteY4" fmla="*/ 1496483 h 2588683"/>
              <a:gd name="connsiteX5" fmla="*/ 842434 w 1198033"/>
              <a:gd name="connsiteY5" fmla="*/ 1200150 h 2588683"/>
              <a:gd name="connsiteX6" fmla="*/ 681567 w 1198033"/>
              <a:gd name="connsiteY6" fmla="*/ 912283 h 2588683"/>
              <a:gd name="connsiteX7" fmla="*/ 620183 w 1198033"/>
              <a:gd name="connsiteY7" fmla="*/ 558800 h 2588683"/>
              <a:gd name="connsiteX8" fmla="*/ 378883 w 1198033"/>
              <a:gd name="connsiteY8" fmla="*/ 277284 h 2588683"/>
              <a:gd name="connsiteX9" fmla="*/ 194733 w 1198033"/>
              <a:gd name="connsiteY9" fmla="*/ 156633 h 2588683"/>
              <a:gd name="connsiteX10" fmla="*/ 0 w 1198033"/>
              <a:gd name="connsiteY10" fmla="*/ 0 h 2588683"/>
              <a:gd name="connsiteX0" fmla="*/ 1198033 w 1198033"/>
              <a:gd name="connsiteY0" fmla="*/ 2588683 h 2588683"/>
              <a:gd name="connsiteX1" fmla="*/ 1045633 w 1198033"/>
              <a:gd name="connsiteY1" fmla="*/ 2334683 h 2588683"/>
              <a:gd name="connsiteX2" fmla="*/ 960967 w 1198033"/>
              <a:gd name="connsiteY2" fmla="*/ 2055284 h 2588683"/>
              <a:gd name="connsiteX3" fmla="*/ 918633 w 1198033"/>
              <a:gd name="connsiteY3" fmla="*/ 1733550 h 2588683"/>
              <a:gd name="connsiteX4" fmla="*/ 901700 w 1198033"/>
              <a:gd name="connsiteY4" fmla="*/ 1496483 h 2588683"/>
              <a:gd name="connsiteX5" fmla="*/ 842434 w 1198033"/>
              <a:gd name="connsiteY5" fmla="*/ 1200150 h 2588683"/>
              <a:gd name="connsiteX6" fmla="*/ 681567 w 1198033"/>
              <a:gd name="connsiteY6" fmla="*/ 912283 h 2588683"/>
              <a:gd name="connsiteX7" fmla="*/ 620183 w 1198033"/>
              <a:gd name="connsiteY7" fmla="*/ 558800 h 2588683"/>
              <a:gd name="connsiteX8" fmla="*/ 378883 w 1198033"/>
              <a:gd name="connsiteY8" fmla="*/ 277284 h 2588683"/>
              <a:gd name="connsiteX9" fmla="*/ 194733 w 1198033"/>
              <a:gd name="connsiteY9" fmla="*/ 156633 h 2588683"/>
              <a:gd name="connsiteX10" fmla="*/ 0 w 1198033"/>
              <a:gd name="connsiteY10" fmla="*/ 0 h 2588683"/>
              <a:gd name="connsiteX0" fmla="*/ 1198033 w 1198033"/>
              <a:gd name="connsiteY0" fmla="*/ 2588683 h 2588683"/>
              <a:gd name="connsiteX1" fmla="*/ 1045633 w 1198033"/>
              <a:gd name="connsiteY1" fmla="*/ 2334683 h 2588683"/>
              <a:gd name="connsiteX2" fmla="*/ 960967 w 1198033"/>
              <a:gd name="connsiteY2" fmla="*/ 2055284 h 2588683"/>
              <a:gd name="connsiteX3" fmla="*/ 918633 w 1198033"/>
              <a:gd name="connsiteY3" fmla="*/ 1733550 h 2588683"/>
              <a:gd name="connsiteX4" fmla="*/ 901700 w 1198033"/>
              <a:gd name="connsiteY4" fmla="*/ 1496483 h 2588683"/>
              <a:gd name="connsiteX5" fmla="*/ 842434 w 1198033"/>
              <a:gd name="connsiteY5" fmla="*/ 1200150 h 2588683"/>
              <a:gd name="connsiteX6" fmla="*/ 681567 w 1198033"/>
              <a:gd name="connsiteY6" fmla="*/ 994833 h 2588683"/>
              <a:gd name="connsiteX7" fmla="*/ 620183 w 1198033"/>
              <a:gd name="connsiteY7" fmla="*/ 558800 h 2588683"/>
              <a:gd name="connsiteX8" fmla="*/ 378883 w 1198033"/>
              <a:gd name="connsiteY8" fmla="*/ 277284 h 2588683"/>
              <a:gd name="connsiteX9" fmla="*/ 194733 w 1198033"/>
              <a:gd name="connsiteY9" fmla="*/ 156633 h 2588683"/>
              <a:gd name="connsiteX10" fmla="*/ 0 w 1198033"/>
              <a:gd name="connsiteY10" fmla="*/ 0 h 2588683"/>
              <a:gd name="connsiteX0" fmla="*/ 1198033 w 1198033"/>
              <a:gd name="connsiteY0" fmla="*/ 2588683 h 2588683"/>
              <a:gd name="connsiteX1" fmla="*/ 1045633 w 1198033"/>
              <a:gd name="connsiteY1" fmla="*/ 2334683 h 2588683"/>
              <a:gd name="connsiteX2" fmla="*/ 960967 w 1198033"/>
              <a:gd name="connsiteY2" fmla="*/ 2055284 h 2588683"/>
              <a:gd name="connsiteX3" fmla="*/ 918633 w 1198033"/>
              <a:gd name="connsiteY3" fmla="*/ 1733550 h 2588683"/>
              <a:gd name="connsiteX4" fmla="*/ 901700 w 1198033"/>
              <a:gd name="connsiteY4" fmla="*/ 1496483 h 2588683"/>
              <a:gd name="connsiteX5" fmla="*/ 1058334 w 1198033"/>
              <a:gd name="connsiteY5" fmla="*/ 1301750 h 2588683"/>
              <a:gd name="connsiteX6" fmla="*/ 681567 w 1198033"/>
              <a:gd name="connsiteY6" fmla="*/ 994833 h 2588683"/>
              <a:gd name="connsiteX7" fmla="*/ 620183 w 1198033"/>
              <a:gd name="connsiteY7" fmla="*/ 558800 h 2588683"/>
              <a:gd name="connsiteX8" fmla="*/ 378883 w 1198033"/>
              <a:gd name="connsiteY8" fmla="*/ 277284 h 2588683"/>
              <a:gd name="connsiteX9" fmla="*/ 194733 w 1198033"/>
              <a:gd name="connsiteY9" fmla="*/ 156633 h 2588683"/>
              <a:gd name="connsiteX10" fmla="*/ 0 w 1198033"/>
              <a:gd name="connsiteY10" fmla="*/ 0 h 2588683"/>
              <a:gd name="connsiteX0" fmla="*/ 1198033 w 1198033"/>
              <a:gd name="connsiteY0" fmla="*/ 2588683 h 2588683"/>
              <a:gd name="connsiteX1" fmla="*/ 1045633 w 1198033"/>
              <a:gd name="connsiteY1" fmla="*/ 2334683 h 2588683"/>
              <a:gd name="connsiteX2" fmla="*/ 960967 w 1198033"/>
              <a:gd name="connsiteY2" fmla="*/ 2055284 h 2588683"/>
              <a:gd name="connsiteX3" fmla="*/ 918633 w 1198033"/>
              <a:gd name="connsiteY3" fmla="*/ 1733550 h 2588683"/>
              <a:gd name="connsiteX4" fmla="*/ 901700 w 1198033"/>
              <a:gd name="connsiteY4" fmla="*/ 1496483 h 2588683"/>
              <a:gd name="connsiteX5" fmla="*/ 1058334 w 1198033"/>
              <a:gd name="connsiteY5" fmla="*/ 1301750 h 2588683"/>
              <a:gd name="connsiteX6" fmla="*/ 681567 w 1198033"/>
              <a:gd name="connsiteY6" fmla="*/ 994833 h 2588683"/>
              <a:gd name="connsiteX7" fmla="*/ 620183 w 1198033"/>
              <a:gd name="connsiteY7" fmla="*/ 558800 h 2588683"/>
              <a:gd name="connsiteX8" fmla="*/ 378883 w 1198033"/>
              <a:gd name="connsiteY8" fmla="*/ 277284 h 2588683"/>
              <a:gd name="connsiteX9" fmla="*/ 194733 w 1198033"/>
              <a:gd name="connsiteY9" fmla="*/ 156633 h 2588683"/>
              <a:gd name="connsiteX10" fmla="*/ 0 w 1198033"/>
              <a:gd name="connsiteY10" fmla="*/ 0 h 2588683"/>
              <a:gd name="connsiteX0" fmla="*/ 1198033 w 1270000"/>
              <a:gd name="connsiteY0" fmla="*/ 2588683 h 2588683"/>
              <a:gd name="connsiteX1" fmla="*/ 1045633 w 1270000"/>
              <a:gd name="connsiteY1" fmla="*/ 2334683 h 2588683"/>
              <a:gd name="connsiteX2" fmla="*/ 960967 w 1270000"/>
              <a:gd name="connsiteY2" fmla="*/ 2055284 h 2588683"/>
              <a:gd name="connsiteX3" fmla="*/ 918633 w 1270000"/>
              <a:gd name="connsiteY3" fmla="*/ 1733550 h 2588683"/>
              <a:gd name="connsiteX4" fmla="*/ 1270000 w 1270000"/>
              <a:gd name="connsiteY4" fmla="*/ 1509183 h 2588683"/>
              <a:gd name="connsiteX5" fmla="*/ 1058334 w 1270000"/>
              <a:gd name="connsiteY5" fmla="*/ 1301750 h 2588683"/>
              <a:gd name="connsiteX6" fmla="*/ 681567 w 1270000"/>
              <a:gd name="connsiteY6" fmla="*/ 994833 h 2588683"/>
              <a:gd name="connsiteX7" fmla="*/ 620183 w 1270000"/>
              <a:gd name="connsiteY7" fmla="*/ 558800 h 2588683"/>
              <a:gd name="connsiteX8" fmla="*/ 378883 w 1270000"/>
              <a:gd name="connsiteY8" fmla="*/ 277284 h 2588683"/>
              <a:gd name="connsiteX9" fmla="*/ 194733 w 1270000"/>
              <a:gd name="connsiteY9" fmla="*/ 156633 h 2588683"/>
              <a:gd name="connsiteX10" fmla="*/ 0 w 1270000"/>
              <a:gd name="connsiteY10" fmla="*/ 0 h 2588683"/>
              <a:gd name="connsiteX0" fmla="*/ 1198033 w 1426633"/>
              <a:gd name="connsiteY0" fmla="*/ 2588683 h 2588683"/>
              <a:gd name="connsiteX1" fmla="*/ 1045633 w 1426633"/>
              <a:gd name="connsiteY1" fmla="*/ 2334683 h 2588683"/>
              <a:gd name="connsiteX2" fmla="*/ 960967 w 1426633"/>
              <a:gd name="connsiteY2" fmla="*/ 2055284 h 2588683"/>
              <a:gd name="connsiteX3" fmla="*/ 1426633 w 1426633"/>
              <a:gd name="connsiteY3" fmla="*/ 1803400 h 2588683"/>
              <a:gd name="connsiteX4" fmla="*/ 1270000 w 1426633"/>
              <a:gd name="connsiteY4" fmla="*/ 1509183 h 2588683"/>
              <a:gd name="connsiteX5" fmla="*/ 1058334 w 1426633"/>
              <a:gd name="connsiteY5" fmla="*/ 1301750 h 2588683"/>
              <a:gd name="connsiteX6" fmla="*/ 681567 w 1426633"/>
              <a:gd name="connsiteY6" fmla="*/ 994833 h 2588683"/>
              <a:gd name="connsiteX7" fmla="*/ 620183 w 1426633"/>
              <a:gd name="connsiteY7" fmla="*/ 558800 h 2588683"/>
              <a:gd name="connsiteX8" fmla="*/ 378883 w 1426633"/>
              <a:gd name="connsiteY8" fmla="*/ 277284 h 2588683"/>
              <a:gd name="connsiteX9" fmla="*/ 194733 w 1426633"/>
              <a:gd name="connsiteY9" fmla="*/ 156633 h 2588683"/>
              <a:gd name="connsiteX10" fmla="*/ 0 w 1426633"/>
              <a:gd name="connsiteY10" fmla="*/ 0 h 2588683"/>
              <a:gd name="connsiteX0" fmla="*/ 1198033 w 1426633"/>
              <a:gd name="connsiteY0" fmla="*/ 2588683 h 2588683"/>
              <a:gd name="connsiteX1" fmla="*/ 1045633 w 1426633"/>
              <a:gd name="connsiteY1" fmla="*/ 2334683 h 2588683"/>
              <a:gd name="connsiteX2" fmla="*/ 960967 w 1426633"/>
              <a:gd name="connsiteY2" fmla="*/ 2055284 h 2588683"/>
              <a:gd name="connsiteX3" fmla="*/ 1426633 w 1426633"/>
              <a:gd name="connsiteY3" fmla="*/ 1803400 h 2588683"/>
              <a:gd name="connsiteX4" fmla="*/ 1308100 w 1426633"/>
              <a:gd name="connsiteY4" fmla="*/ 1483783 h 2588683"/>
              <a:gd name="connsiteX5" fmla="*/ 1058334 w 1426633"/>
              <a:gd name="connsiteY5" fmla="*/ 1301750 h 2588683"/>
              <a:gd name="connsiteX6" fmla="*/ 681567 w 1426633"/>
              <a:gd name="connsiteY6" fmla="*/ 994833 h 2588683"/>
              <a:gd name="connsiteX7" fmla="*/ 620183 w 1426633"/>
              <a:gd name="connsiteY7" fmla="*/ 558800 h 2588683"/>
              <a:gd name="connsiteX8" fmla="*/ 378883 w 1426633"/>
              <a:gd name="connsiteY8" fmla="*/ 277284 h 2588683"/>
              <a:gd name="connsiteX9" fmla="*/ 194733 w 1426633"/>
              <a:gd name="connsiteY9" fmla="*/ 156633 h 2588683"/>
              <a:gd name="connsiteX10" fmla="*/ 0 w 1426633"/>
              <a:gd name="connsiteY10" fmla="*/ 0 h 2588683"/>
              <a:gd name="connsiteX0" fmla="*/ 1045633 w 1426633"/>
              <a:gd name="connsiteY0" fmla="*/ 2334683 h 2334683"/>
              <a:gd name="connsiteX1" fmla="*/ 960967 w 1426633"/>
              <a:gd name="connsiteY1" fmla="*/ 2055284 h 2334683"/>
              <a:gd name="connsiteX2" fmla="*/ 1426633 w 1426633"/>
              <a:gd name="connsiteY2" fmla="*/ 1803400 h 2334683"/>
              <a:gd name="connsiteX3" fmla="*/ 1308100 w 1426633"/>
              <a:gd name="connsiteY3" fmla="*/ 1483783 h 2334683"/>
              <a:gd name="connsiteX4" fmla="*/ 1058334 w 1426633"/>
              <a:gd name="connsiteY4" fmla="*/ 1301750 h 2334683"/>
              <a:gd name="connsiteX5" fmla="*/ 681567 w 1426633"/>
              <a:gd name="connsiteY5" fmla="*/ 994833 h 2334683"/>
              <a:gd name="connsiteX6" fmla="*/ 620183 w 1426633"/>
              <a:gd name="connsiteY6" fmla="*/ 558800 h 2334683"/>
              <a:gd name="connsiteX7" fmla="*/ 378883 w 1426633"/>
              <a:gd name="connsiteY7" fmla="*/ 277284 h 2334683"/>
              <a:gd name="connsiteX8" fmla="*/ 194733 w 1426633"/>
              <a:gd name="connsiteY8" fmla="*/ 156633 h 2334683"/>
              <a:gd name="connsiteX9" fmla="*/ 0 w 1426633"/>
              <a:gd name="connsiteY9" fmla="*/ 0 h 2334683"/>
              <a:gd name="connsiteX0" fmla="*/ 960967 w 1426633"/>
              <a:gd name="connsiteY0" fmla="*/ 2055284 h 2055284"/>
              <a:gd name="connsiteX1" fmla="*/ 1426633 w 1426633"/>
              <a:gd name="connsiteY1" fmla="*/ 1803400 h 2055284"/>
              <a:gd name="connsiteX2" fmla="*/ 1308100 w 1426633"/>
              <a:gd name="connsiteY2" fmla="*/ 1483783 h 2055284"/>
              <a:gd name="connsiteX3" fmla="*/ 1058334 w 1426633"/>
              <a:gd name="connsiteY3" fmla="*/ 1301750 h 2055284"/>
              <a:gd name="connsiteX4" fmla="*/ 681567 w 1426633"/>
              <a:gd name="connsiteY4" fmla="*/ 994833 h 2055284"/>
              <a:gd name="connsiteX5" fmla="*/ 620183 w 1426633"/>
              <a:gd name="connsiteY5" fmla="*/ 558800 h 2055284"/>
              <a:gd name="connsiteX6" fmla="*/ 378883 w 1426633"/>
              <a:gd name="connsiteY6" fmla="*/ 277284 h 2055284"/>
              <a:gd name="connsiteX7" fmla="*/ 194733 w 1426633"/>
              <a:gd name="connsiteY7" fmla="*/ 156633 h 2055284"/>
              <a:gd name="connsiteX8" fmla="*/ 0 w 1426633"/>
              <a:gd name="connsiteY8" fmla="*/ 0 h 2055284"/>
              <a:gd name="connsiteX0" fmla="*/ 1426633 w 1426633"/>
              <a:gd name="connsiteY0" fmla="*/ 1803400 h 1803400"/>
              <a:gd name="connsiteX1" fmla="*/ 1308100 w 1426633"/>
              <a:gd name="connsiteY1" fmla="*/ 1483783 h 1803400"/>
              <a:gd name="connsiteX2" fmla="*/ 1058334 w 1426633"/>
              <a:gd name="connsiteY2" fmla="*/ 1301750 h 1803400"/>
              <a:gd name="connsiteX3" fmla="*/ 681567 w 1426633"/>
              <a:gd name="connsiteY3" fmla="*/ 994833 h 1803400"/>
              <a:gd name="connsiteX4" fmla="*/ 620183 w 1426633"/>
              <a:gd name="connsiteY4" fmla="*/ 558800 h 1803400"/>
              <a:gd name="connsiteX5" fmla="*/ 378883 w 1426633"/>
              <a:gd name="connsiteY5" fmla="*/ 277284 h 1803400"/>
              <a:gd name="connsiteX6" fmla="*/ 194733 w 1426633"/>
              <a:gd name="connsiteY6" fmla="*/ 156633 h 1803400"/>
              <a:gd name="connsiteX7" fmla="*/ 0 w 1426633"/>
              <a:gd name="connsiteY7" fmla="*/ 0 h 1803400"/>
              <a:gd name="connsiteX0" fmla="*/ 1426633 w 1426633"/>
              <a:gd name="connsiteY0" fmla="*/ 1803400 h 1803400"/>
              <a:gd name="connsiteX1" fmla="*/ 1308100 w 1426633"/>
              <a:gd name="connsiteY1" fmla="*/ 1483783 h 1803400"/>
              <a:gd name="connsiteX2" fmla="*/ 1058334 w 1426633"/>
              <a:gd name="connsiteY2" fmla="*/ 1301750 h 1803400"/>
              <a:gd name="connsiteX3" fmla="*/ 681567 w 1426633"/>
              <a:gd name="connsiteY3" fmla="*/ 994833 h 1803400"/>
              <a:gd name="connsiteX4" fmla="*/ 620183 w 1426633"/>
              <a:gd name="connsiteY4" fmla="*/ 558800 h 1803400"/>
              <a:gd name="connsiteX5" fmla="*/ 378883 w 1426633"/>
              <a:gd name="connsiteY5" fmla="*/ 277284 h 1803400"/>
              <a:gd name="connsiteX6" fmla="*/ 194733 w 1426633"/>
              <a:gd name="connsiteY6" fmla="*/ 156633 h 1803400"/>
              <a:gd name="connsiteX7" fmla="*/ 0 w 1426633"/>
              <a:gd name="connsiteY7" fmla="*/ 0 h 1803400"/>
              <a:gd name="connsiteX0" fmla="*/ 1515533 w 1515533"/>
              <a:gd name="connsiteY0" fmla="*/ 1917700 h 1917700"/>
              <a:gd name="connsiteX1" fmla="*/ 1308100 w 1515533"/>
              <a:gd name="connsiteY1" fmla="*/ 1483783 h 1917700"/>
              <a:gd name="connsiteX2" fmla="*/ 1058334 w 1515533"/>
              <a:gd name="connsiteY2" fmla="*/ 1301750 h 1917700"/>
              <a:gd name="connsiteX3" fmla="*/ 681567 w 1515533"/>
              <a:gd name="connsiteY3" fmla="*/ 994833 h 1917700"/>
              <a:gd name="connsiteX4" fmla="*/ 620183 w 1515533"/>
              <a:gd name="connsiteY4" fmla="*/ 558800 h 1917700"/>
              <a:gd name="connsiteX5" fmla="*/ 378883 w 1515533"/>
              <a:gd name="connsiteY5" fmla="*/ 277284 h 1917700"/>
              <a:gd name="connsiteX6" fmla="*/ 194733 w 1515533"/>
              <a:gd name="connsiteY6" fmla="*/ 15663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681567 w 1515533"/>
              <a:gd name="connsiteY3" fmla="*/ 994833 h 1917700"/>
              <a:gd name="connsiteX4" fmla="*/ 620183 w 1515533"/>
              <a:gd name="connsiteY4" fmla="*/ 558800 h 1917700"/>
              <a:gd name="connsiteX5" fmla="*/ 378883 w 1515533"/>
              <a:gd name="connsiteY5" fmla="*/ 277284 h 1917700"/>
              <a:gd name="connsiteX6" fmla="*/ 194733 w 1515533"/>
              <a:gd name="connsiteY6" fmla="*/ 15663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681567 w 1515533"/>
              <a:gd name="connsiteY3" fmla="*/ 994833 h 1917700"/>
              <a:gd name="connsiteX4" fmla="*/ 620183 w 1515533"/>
              <a:gd name="connsiteY4" fmla="*/ 558800 h 1917700"/>
              <a:gd name="connsiteX5" fmla="*/ 378883 w 1515533"/>
              <a:gd name="connsiteY5" fmla="*/ 277284 h 1917700"/>
              <a:gd name="connsiteX6" fmla="*/ 194733 w 1515533"/>
              <a:gd name="connsiteY6" fmla="*/ 15663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681567 w 1515533"/>
              <a:gd name="connsiteY3" fmla="*/ 994833 h 1917700"/>
              <a:gd name="connsiteX4" fmla="*/ 620183 w 1515533"/>
              <a:gd name="connsiteY4" fmla="*/ 558800 h 1917700"/>
              <a:gd name="connsiteX5" fmla="*/ 378883 w 1515533"/>
              <a:gd name="connsiteY5" fmla="*/ 27728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681567 w 1515533"/>
              <a:gd name="connsiteY3" fmla="*/ 994833 h 1917700"/>
              <a:gd name="connsiteX4" fmla="*/ 620183 w 1515533"/>
              <a:gd name="connsiteY4" fmla="*/ 558800 h 1917700"/>
              <a:gd name="connsiteX5" fmla="*/ 429683 w 1515533"/>
              <a:gd name="connsiteY5" fmla="*/ 30903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29683 w 1515533"/>
              <a:gd name="connsiteY5" fmla="*/ 30903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29683 w 1515533"/>
              <a:gd name="connsiteY5" fmla="*/ 30903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29683 w 1515533"/>
              <a:gd name="connsiteY5" fmla="*/ 30903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29683 w 1515533"/>
              <a:gd name="connsiteY5" fmla="*/ 30903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29683 w 1515533"/>
              <a:gd name="connsiteY5" fmla="*/ 30903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29683 w 1515533"/>
              <a:gd name="connsiteY5" fmla="*/ 309034 h 1917700"/>
              <a:gd name="connsiteX6" fmla="*/ 207433 w 1515533"/>
              <a:gd name="connsiteY6" fmla="*/ 1629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29683 w 1515533"/>
              <a:gd name="connsiteY5" fmla="*/ 309034 h 1917700"/>
              <a:gd name="connsiteX6" fmla="*/ 188383 w 1515533"/>
              <a:gd name="connsiteY6" fmla="*/ 2137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04283 w 1515533"/>
              <a:gd name="connsiteY5" fmla="*/ 353484 h 1917700"/>
              <a:gd name="connsiteX6" fmla="*/ 188383 w 1515533"/>
              <a:gd name="connsiteY6" fmla="*/ 2137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04283 w 1515533"/>
              <a:gd name="connsiteY5" fmla="*/ 353484 h 1917700"/>
              <a:gd name="connsiteX6" fmla="*/ 188383 w 1515533"/>
              <a:gd name="connsiteY6" fmla="*/ 2137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04283 w 1515533"/>
              <a:gd name="connsiteY5" fmla="*/ 353484 h 1917700"/>
              <a:gd name="connsiteX6" fmla="*/ 188383 w 1515533"/>
              <a:gd name="connsiteY6" fmla="*/ 2137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04283 w 1515533"/>
              <a:gd name="connsiteY5" fmla="*/ 353484 h 1917700"/>
              <a:gd name="connsiteX6" fmla="*/ 188383 w 1515533"/>
              <a:gd name="connsiteY6" fmla="*/ 213783 h 1917700"/>
              <a:gd name="connsiteX7" fmla="*/ 0 w 1515533"/>
              <a:gd name="connsiteY7" fmla="*/ 0 h 1917700"/>
              <a:gd name="connsiteX0" fmla="*/ 1515533 w 1515533"/>
              <a:gd name="connsiteY0" fmla="*/ 1917700 h 1917700"/>
              <a:gd name="connsiteX1" fmla="*/ 1308100 w 1515533"/>
              <a:gd name="connsiteY1" fmla="*/ 1483783 h 1917700"/>
              <a:gd name="connsiteX2" fmla="*/ 1058334 w 1515533"/>
              <a:gd name="connsiteY2" fmla="*/ 1301750 h 1917700"/>
              <a:gd name="connsiteX3" fmla="*/ 713317 w 1515533"/>
              <a:gd name="connsiteY3" fmla="*/ 1007533 h 1917700"/>
              <a:gd name="connsiteX4" fmla="*/ 620183 w 1515533"/>
              <a:gd name="connsiteY4" fmla="*/ 558800 h 1917700"/>
              <a:gd name="connsiteX5" fmla="*/ 404283 w 1515533"/>
              <a:gd name="connsiteY5" fmla="*/ 353484 h 1917700"/>
              <a:gd name="connsiteX6" fmla="*/ 188383 w 1515533"/>
              <a:gd name="connsiteY6" fmla="*/ 213783 h 1917700"/>
              <a:gd name="connsiteX7" fmla="*/ 0 w 1515533"/>
              <a:gd name="connsiteY7" fmla="*/ 0 h 191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5533" h="1917700">
                <a:moveTo>
                  <a:pt x="1515533" y="1917700"/>
                </a:moveTo>
                <a:cubicBezTo>
                  <a:pt x="1361722" y="1728611"/>
                  <a:pt x="1392061" y="1622072"/>
                  <a:pt x="1308100" y="1483783"/>
                </a:cubicBezTo>
                <a:cubicBezTo>
                  <a:pt x="1224845" y="1359605"/>
                  <a:pt x="1141589" y="1362428"/>
                  <a:pt x="1058334" y="1301750"/>
                </a:cubicBezTo>
                <a:cubicBezTo>
                  <a:pt x="738717" y="1152172"/>
                  <a:pt x="795867" y="1140177"/>
                  <a:pt x="713317" y="1007533"/>
                </a:cubicBezTo>
                <a:cubicBezTo>
                  <a:pt x="680156" y="877005"/>
                  <a:pt x="678744" y="708378"/>
                  <a:pt x="620183" y="558800"/>
                </a:cubicBezTo>
                <a:cubicBezTo>
                  <a:pt x="577850" y="445911"/>
                  <a:pt x="503766" y="415573"/>
                  <a:pt x="404283" y="353484"/>
                </a:cubicBezTo>
                <a:cubicBezTo>
                  <a:pt x="292100" y="285750"/>
                  <a:pt x="275166" y="287867"/>
                  <a:pt x="188383" y="213783"/>
                </a:cubicBezTo>
                <a:lnTo>
                  <a:pt x="0" y="0"/>
                </a:lnTo>
              </a:path>
            </a:pathLst>
          </a:custGeom>
          <a:ln w="38100" cmpd="sng">
            <a:solidFill>
              <a:srgbClr val="0000FF"/>
            </a:solidFill>
            <a:headEnd type="none"/>
            <a:tailEnd type="arrow"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Freeform 41"/>
          <p:cNvSpPr/>
          <p:nvPr/>
        </p:nvSpPr>
        <p:spPr>
          <a:xfrm>
            <a:off x="1562101" y="2713567"/>
            <a:ext cx="1399117" cy="1902882"/>
          </a:xfrm>
          <a:custGeom>
            <a:avLst/>
            <a:gdLst>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431800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431800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62000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55600 w 897467"/>
              <a:gd name="connsiteY2" fmla="*/ 1032934 h 1515533"/>
              <a:gd name="connsiteX3" fmla="*/ 245533 w 897467"/>
              <a:gd name="connsiteY3" fmla="*/ 762000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50333 w 897467"/>
              <a:gd name="connsiteY1" fmla="*/ 1253066 h 1515533"/>
              <a:gd name="connsiteX2" fmla="*/ 355600 w 897467"/>
              <a:gd name="connsiteY2" fmla="*/ 1032934 h 1515533"/>
              <a:gd name="connsiteX3" fmla="*/ 245533 w 897467"/>
              <a:gd name="connsiteY3" fmla="*/ 762000 h 1515533"/>
              <a:gd name="connsiteX4" fmla="*/ 245533 w 897467"/>
              <a:gd name="connsiteY4" fmla="*/ 389467 h 1515533"/>
              <a:gd name="connsiteX5" fmla="*/ 143933 w 897467"/>
              <a:gd name="connsiteY5" fmla="*/ 228600 h 1515533"/>
              <a:gd name="connsiteX6" fmla="*/ 0 w 897467"/>
              <a:gd name="connsiteY6" fmla="*/ 0 h 1515533"/>
              <a:gd name="connsiteX0" fmla="*/ 795867 w 795867"/>
              <a:gd name="connsiteY0" fmla="*/ 1701799 h 1701799"/>
              <a:gd name="connsiteX1" fmla="*/ 550333 w 795867"/>
              <a:gd name="connsiteY1" fmla="*/ 1253066 h 1701799"/>
              <a:gd name="connsiteX2" fmla="*/ 355600 w 795867"/>
              <a:gd name="connsiteY2" fmla="*/ 1032934 h 1701799"/>
              <a:gd name="connsiteX3" fmla="*/ 245533 w 795867"/>
              <a:gd name="connsiteY3" fmla="*/ 762000 h 1701799"/>
              <a:gd name="connsiteX4" fmla="*/ 245533 w 795867"/>
              <a:gd name="connsiteY4" fmla="*/ 389467 h 1701799"/>
              <a:gd name="connsiteX5" fmla="*/ 143933 w 795867"/>
              <a:gd name="connsiteY5" fmla="*/ 228600 h 1701799"/>
              <a:gd name="connsiteX6" fmla="*/ 0 w 795867"/>
              <a:gd name="connsiteY6" fmla="*/ 0 h 1701799"/>
              <a:gd name="connsiteX0" fmla="*/ 795867 w 795867"/>
              <a:gd name="connsiteY0" fmla="*/ 1701799 h 1701799"/>
              <a:gd name="connsiteX1" fmla="*/ 550333 w 795867"/>
              <a:gd name="connsiteY1" fmla="*/ 1253066 h 1701799"/>
              <a:gd name="connsiteX2" fmla="*/ 355600 w 795867"/>
              <a:gd name="connsiteY2" fmla="*/ 1032934 h 1701799"/>
              <a:gd name="connsiteX3" fmla="*/ 245533 w 795867"/>
              <a:gd name="connsiteY3" fmla="*/ 762000 h 1701799"/>
              <a:gd name="connsiteX4" fmla="*/ 245533 w 795867"/>
              <a:gd name="connsiteY4" fmla="*/ 389467 h 1701799"/>
              <a:gd name="connsiteX5" fmla="*/ 143933 w 795867"/>
              <a:gd name="connsiteY5" fmla="*/ 228600 h 1701799"/>
              <a:gd name="connsiteX6" fmla="*/ 0 w 795867"/>
              <a:gd name="connsiteY6" fmla="*/ 0 h 1701799"/>
              <a:gd name="connsiteX0" fmla="*/ 745067 w 745067"/>
              <a:gd name="connsiteY0" fmla="*/ 1617132 h 1617132"/>
              <a:gd name="connsiteX1" fmla="*/ 550333 w 745067"/>
              <a:gd name="connsiteY1" fmla="*/ 1253066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50333 w 745067"/>
              <a:gd name="connsiteY1" fmla="*/ 1253066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620183 w 745067"/>
              <a:gd name="connsiteY3" fmla="*/ 736600 h 1617132"/>
              <a:gd name="connsiteX4" fmla="*/ 245533 w 745067"/>
              <a:gd name="connsiteY4" fmla="*/ 389467 h 1617132"/>
              <a:gd name="connsiteX5" fmla="*/ 143933 w 745067"/>
              <a:gd name="connsiteY5" fmla="*/ 228600 h 1617132"/>
              <a:gd name="connsiteX6" fmla="*/ 0 w 745067"/>
              <a:gd name="connsiteY6" fmla="*/ 0 h 1617132"/>
              <a:gd name="connsiteX0" fmla="*/ 745067 w 876300"/>
              <a:gd name="connsiteY0" fmla="*/ 1617132 h 1617132"/>
              <a:gd name="connsiteX1" fmla="*/ 541866 w 876300"/>
              <a:gd name="connsiteY1" fmla="*/ 1219200 h 1617132"/>
              <a:gd name="connsiteX2" fmla="*/ 876300 w 876300"/>
              <a:gd name="connsiteY2" fmla="*/ 1051984 h 1617132"/>
              <a:gd name="connsiteX3" fmla="*/ 620183 w 876300"/>
              <a:gd name="connsiteY3" fmla="*/ 736600 h 1617132"/>
              <a:gd name="connsiteX4" fmla="*/ 245533 w 876300"/>
              <a:gd name="connsiteY4" fmla="*/ 389467 h 1617132"/>
              <a:gd name="connsiteX5" fmla="*/ 143933 w 876300"/>
              <a:gd name="connsiteY5" fmla="*/ 228600 h 1617132"/>
              <a:gd name="connsiteX6" fmla="*/ 0 w 876300"/>
              <a:gd name="connsiteY6" fmla="*/ 0 h 1617132"/>
              <a:gd name="connsiteX0" fmla="*/ 745067 w 1109845"/>
              <a:gd name="connsiteY0" fmla="*/ 1617132 h 1617132"/>
              <a:gd name="connsiteX1" fmla="*/ 1100666 w 1109845"/>
              <a:gd name="connsiteY1" fmla="*/ 1352550 h 1617132"/>
              <a:gd name="connsiteX2" fmla="*/ 876300 w 1109845"/>
              <a:gd name="connsiteY2" fmla="*/ 1051984 h 1617132"/>
              <a:gd name="connsiteX3" fmla="*/ 620183 w 1109845"/>
              <a:gd name="connsiteY3" fmla="*/ 736600 h 1617132"/>
              <a:gd name="connsiteX4" fmla="*/ 245533 w 1109845"/>
              <a:gd name="connsiteY4" fmla="*/ 389467 h 1617132"/>
              <a:gd name="connsiteX5" fmla="*/ 143933 w 1109845"/>
              <a:gd name="connsiteY5" fmla="*/ 228600 h 1617132"/>
              <a:gd name="connsiteX6" fmla="*/ 0 w 1109845"/>
              <a:gd name="connsiteY6" fmla="*/ 0 h 1617132"/>
              <a:gd name="connsiteX0" fmla="*/ 1392767 w 1392767"/>
              <a:gd name="connsiteY0" fmla="*/ 1763182 h 1763182"/>
              <a:gd name="connsiteX1" fmla="*/ 1100666 w 1392767"/>
              <a:gd name="connsiteY1" fmla="*/ 1352550 h 1763182"/>
              <a:gd name="connsiteX2" fmla="*/ 876300 w 1392767"/>
              <a:gd name="connsiteY2" fmla="*/ 1051984 h 1763182"/>
              <a:gd name="connsiteX3" fmla="*/ 620183 w 1392767"/>
              <a:gd name="connsiteY3" fmla="*/ 736600 h 1763182"/>
              <a:gd name="connsiteX4" fmla="*/ 245533 w 1392767"/>
              <a:gd name="connsiteY4" fmla="*/ 389467 h 1763182"/>
              <a:gd name="connsiteX5" fmla="*/ 143933 w 1392767"/>
              <a:gd name="connsiteY5" fmla="*/ 228600 h 1763182"/>
              <a:gd name="connsiteX6" fmla="*/ 0 w 1392767"/>
              <a:gd name="connsiteY6" fmla="*/ 0 h 17631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289983 w 1437217"/>
              <a:gd name="connsiteY4" fmla="*/ 503767 h 1877482"/>
              <a:gd name="connsiteX5" fmla="*/ 188383 w 1437217"/>
              <a:gd name="connsiteY5" fmla="*/ 3429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289983 w 1437217"/>
              <a:gd name="connsiteY4" fmla="*/ 503767 h 1877482"/>
              <a:gd name="connsiteX5" fmla="*/ 188383 w 1437217"/>
              <a:gd name="connsiteY5" fmla="*/ 3429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289983 w 1437217"/>
              <a:gd name="connsiteY4" fmla="*/ 5037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97983 w 1437217"/>
              <a:gd name="connsiteY3" fmla="*/ 7874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97983 w 1437217"/>
              <a:gd name="connsiteY3" fmla="*/ 7874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00666 w 1437217"/>
              <a:gd name="connsiteY1" fmla="*/ 1517650 h 1877482"/>
              <a:gd name="connsiteX2" fmla="*/ 1047750 w 1437217"/>
              <a:gd name="connsiteY2" fmla="*/ 1102784 h 1877482"/>
              <a:gd name="connsiteX3" fmla="*/ 797983 w 1437217"/>
              <a:gd name="connsiteY3" fmla="*/ 7874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21733 w 1437217"/>
              <a:gd name="connsiteY4" fmla="*/ 5545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21733 w 1437217"/>
              <a:gd name="connsiteY4" fmla="*/ 5545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21733 w 1437217"/>
              <a:gd name="connsiteY4" fmla="*/ 5545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72533 w 1437217"/>
              <a:gd name="connsiteY4" fmla="*/ 5799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72533 w 1437217"/>
              <a:gd name="connsiteY4" fmla="*/ 5799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905933 w 1437217"/>
              <a:gd name="connsiteY3" fmla="*/ 857250 h 2029882"/>
              <a:gd name="connsiteX4" fmla="*/ 372533 w 1437217"/>
              <a:gd name="connsiteY4" fmla="*/ 5799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905933 w 1437217"/>
              <a:gd name="connsiteY3" fmla="*/ 857250 h 2029882"/>
              <a:gd name="connsiteX4" fmla="*/ 372533 w 1437217"/>
              <a:gd name="connsiteY4" fmla="*/ 579967 h 2029882"/>
              <a:gd name="connsiteX5" fmla="*/ 201083 w 1437217"/>
              <a:gd name="connsiteY5" fmla="*/ 4318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905933 w 1437217"/>
              <a:gd name="connsiteY3" fmla="*/ 857250 h 2029882"/>
              <a:gd name="connsiteX4" fmla="*/ 372533 w 1437217"/>
              <a:gd name="connsiteY4" fmla="*/ 579967 h 2029882"/>
              <a:gd name="connsiteX5" fmla="*/ 194733 w 1437217"/>
              <a:gd name="connsiteY5" fmla="*/ 438150 h 2029882"/>
              <a:gd name="connsiteX6" fmla="*/ 0 w 1437217"/>
              <a:gd name="connsiteY6" fmla="*/ 0 h 2029882"/>
              <a:gd name="connsiteX0" fmla="*/ 1399117 w 1399117"/>
              <a:gd name="connsiteY0" fmla="*/ 1902882 h 1902882"/>
              <a:gd name="connsiteX1" fmla="*/ 1062566 w 1399117"/>
              <a:gd name="connsiteY1" fmla="*/ 1390650 h 1902882"/>
              <a:gd name="connsiteX2" fmla="*/ 1009650 w 1399117"/>
              <a:gd name="connsiteY2" fmla="*/ 975784 h 1902882"/>
              <a:gd name="connsiteX3" fmla="*/ 867833 w 1399117"/>
              <a:gd name="connsiteY3" fmla="*/ 730250 h 1902882"/>
              <a:gd name="connsiteX4" fmla="*/ 334433 w 1399117"/>
              <a:gd name="connsiteY4" fmla="*/ 452967 h 1902882"/>
              <a:gd name="connsiteX5" fmla="*/ 156633 w 1399117"/>
              <a:gd name="connsiteY5" fmla="*/ 311150 h 1902882"/>
              <a:gd name="connsiteX6" fmla="*/ 0 w 1399117"/>
              <a:gd name="connsiteY6" fmla="*/ 0 h 190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9117" h="1902882">
                <a:moveTo>
                  <a:pt x="1399117" y="1902882"/>
                </a:moveTo>
                <a:cubicBezTo>
                  <a:pt x="1164871" y="1679220"/>
                  <a:pt x="1144411" y="1540228"/>
                  <a:pt x="1062566" y="1390650"/>
                </a:cubicBezTo>
                <a:lnTo>
                  <a:pt x="1009650" y="975784"/>
                </a:lnTo>
                <a:cubicBezTo>
                  <a:pt x="941211" y="815623"/>
                  <a:pt x="957439" y="886178"/>
                  <a:pt x="867833" y="730250"/>
                </a:cubicBezTo>
                <a:cubicBezTo>
                  <a:pt x="719666" y="546806"/>
                  <a:pt x="643466" y="555979"/>
                  <a:pt x="334433" y="452967"/>
                </a:cubicBezTo>
                <a:cubicBezTo>
                  <a:pt x="211666" y="380295"/>
                  <a:pt x="228600" y="377472"/>
                  <a:pt x="156633" y="311150"/>
                </a:cubicBezTo>
                <a:cubicBezTo>
                  <a:pt x="93839" y="196850"/>
                  <a:pt x="62794" y="177800"/>
                  <a:pt x="0" y="0"/>
                </a:cubicBezTo>
              </a:path>
            </a:pathLst>
          </a:custGeom>
          <a:ln w="38100" cmpd="sng">
            <a:solidFill>
              <a:srgbClr val="0000FF"/>
            </a:solidFill>
            <a:tailEnd type="arrow"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TextBox 52"/>
          <p:cNvSpPr txBox="1"/>
          <p:nvPr/>
        </p:nvSpPr>
        <p:spPr>
          <a:xfrm rot="19445330">
            <a:off x="1951271" y="3230273"/>
            <a:ext cx="1502576" cy="430887"/>
          </a:xfrm>
          <a:prstGeom prst="rect">
            <a:avLst/>
          </a:prstGeom>
          <a:solidFill>
            <a:schemeClr val="bg1">
              <a:alpha val="66000"/>
            </a:schemeClr>
          </a:solidFill>
          <a:ln>
            <a:noFill/>
          </a:ln>
          <a:effectLst>
            <a:glow rad="101600">
              <a:schemeClr val="accent5">
                <a:lumMod val="60000"/>
                <a:lumOff val="40000"/>
                <a:alpha val="75000"/>
              </a:schemeClr>
            </a:glow>
          </a:effectLst>
        </p:spPr>
        <p:txBody>
          <a:bodyPr wrap="square" rtlCol="0">
            <a:spAutoFit/>
          </a:bodyPr>
          <a:lstStyle/>
          <a:p>
            <a:pPr algn="ctr"/>
            <a:r>
              <a:rPr lang="en-US" sz="1100" b="1">
                <a:latin typeface="Arial"/>
                <a:cs typeface="Arial"/>
              </a:rPr>
              <a:t>Klamath Mts.</a:t>
            </a:r>
          </a:p>
          <a:p>
            <a:pPr algn="ctr"/>
            <a:r>
              <a:rPr lang="en-US" sz="1100" b="1">
                <a:latin typeface="Arial"/>
                <a:cs typeface="Arial"/>
              </a:rPr>
              <a:t>Collisional Orogen</a:t>
            </a:r>
          </a:p>
        </p:txBody>
      </p:sp>
      <p:sp>
        <p:nvSpPr>
          <p:cNvPr id="54" name="Freeform 53"/>
          <p:cNvSpPr/>
          <p:nvPr/>
        </p:nvSpPr>
        <p:spPr>
          <a:xfrm>
            <a:off x="1351437" y="3088109"/>
            <a:ext cx="584200" cy="1166284"/>
          </a:xfrm>
          <a:custGeom>
            <a:avLst/>
            <a:gdLst>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431800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431800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02733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38667 w 897467"/>
              <a:gd name="connsiteY2" fmla="*/ 990600 h 1515533"/>
              <a:gd name="connsiteX3" fmla="*/ 245533 w 897467"/>
              <a:gd name="connsiteY3" fmla="*/ 762000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84200 w 897467"/>
              <a:gd name="connsiteY1" fmla="*/ 1278466 h 1515533"/>
              <a:gd name="connsiteX2" fmla="*/ 355600 w 897467"/>
              <a:gd name="connsiteY2" fmla="*/ 1032934 h 1515533"/>
              <a:gd name="connsiteX3" fmla="*/ 245533 w 897467"/>
              <a:gd name="connsiteY3" fmla="*/ 762000 h 1515533"/>
              <a:gd name="connsiteX4" fmla="*/ 245533 w 897467"/>
              <a:gd name="connsiteY4" fmla="*/ 389467 h 1515533"/>
              <a:gd name="connsiteX5" fmla="*/ 143933 w 897467"/>
              <a:gd name="connsiteY5" fmla="*/ 228600 h 1515533"/>
              <a:gd name="connsiteX6" fmla="*/ 0 w 897467"/>
              <a:gd name="connsiteY6" fmla="*/ 0 h 1515533"/>
              <a:gd name="connsiteX0" fmla="*/ 897467 w 897467"/>
              <a:gd name="connsiteY0" fmla="*/ 1515533 h 1515533"/>
              <a:gd name="connsiteX1" fmla="*/ 550333 w 897467"/>
              <a:gd name="connsiteY1" fmla="*/ 1253066 h 1515533"/>
              <a:gd name="connsiteX2" fmla="*/ 355600 w 897467"/>
              <a:gd name="connsiteY2" fmla="*/ 1032934 h 1515533"/>
              <a:gd name="connsiteX3" fmla="*/ 245533 w 897467"/>
              <a:gd name="connsiteY3" fmla="*/ 762000 h 1515533"/>
              <a:gd name="connsiteX4" fmla="*/ 245533 w 897467"/>
              <a:gd name="connsiteY4" fmla="*/ 389467 h 1515533"/>
              <a:gd name="connsiteX5" fmla="*/ 143933 w 897467"/>
              <a:gd name="connsiteY5" fmla="*/ 228600 h 1515533"/>
              <a:gd name="connsiteX6" fmla="*/ 0 w 897467"/>
              <a:gd name="connsiteY6" fmla="*/ 0 h 1515533"/>
              <a:gd name="connsiteX0" fmla="*/ 795867 w 795867"/>
              <a:gd name="connsiteY0" fmla="*/ 1701799 h 1701799"/>
              <a:gd name="connsiteX1" fmla="*/ 550333 w 795867"/>
              <a:gd name="connsiteY1" fmla="*/ 1253066 h 1701799"/>
              <a:gd name="connsiteX2" fmla="*/ 355600 w 795867"/>
              <a:gd name="connsiteY2" fmla="*/ 1032934 h 1701799"/>
              <a:gd name="connsiteX3" fmla="*/ 245533 w 795867"/>
              <a:gd name="connsiteY3" fmla="*/ 762000 h 1701799"/>
              <a:gd name="connsiteX4" fmla="*/ 245533 w 795867"/>
              <a:gd name="connsiteY4" fmla="*/ 389467 h 1701799"/>
              <a:gd name="connsiteX5" fmla="*/ 143933 w 795867"/>
              <a:gd name="connsiteY5" fmla="*/ 228600 h 1701799"/>
              <a:gd name="connsiteX6" fmla="*/ 0 w 795867"/>
              <a:gd name="connsiteY6" fmla="*/ 0 h 1701799"/>
              <a:gd name="connsiteX0" fmla="*/ 795867 w 795867"/>
              <a:gd name="connsiteY0" fmla="*/ 1701799 h 1701799"/>
              <a:gd name="connsiteX1" fmla="*/ 550333 w 795867"/>
              <a:gd name="connsiteY1" fmla="*/ 1253066 h 1701799"/>
              <a:gd name="connsiteX2" fmla="*/ 355600 w 795867"/>
              <a:gd name="connsiteY2" fmla="*/ 1032934 h 1701799"/>
              <a:gd name="connsiteX3" fmla="*/ 245533 w 795867"/>
              <a:gd name="connsiteY3" fmla="*/ 762000 h 1701799"/>
              <a:gd name="connsiteX4" fmla="*/ 245533 w 795867"/>
              <a:gd name="connsiteY4" fmla="*/ 389467 h 1701799"/>
              <a:gd name="connsiteX5" fmla="*/ 143933 w 795867"/>
              <a:gd name="connsiteY5" fmla="*/ 228600 h 1701799"/>
              <a:gd name="connsiteX6" fmla="*/ 0 w 795867"/>
              <a:gd name="connsiteY6" fmla="*/ 0 h 1701799"/>
              <a:gd name="connsiteX0" fmla="*/ 745067 w 745067"/>
              <a:gd name="connsiteY0" fmla="*/ 1617132 h 1617132"/>
              <a:gd name="connsiteX1" fmla="*/ 550333 w 745067"/>
              <a:gd name="connsiteY1" fmla="*/ 1253066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50333 w 745067"/>
              <a:gd name="connsiteY1" fmla="*/ 1253066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245533 w 745067"/>
              <a:gd name="connsiteY3" fmla="*/ 762000 h 1617132"/>
              <a:gd name="connsiteX4" fmla="*/ 245533 w 745067"/>
              <a:gd name="connsiteY4" fmla="*/ 389467 h 1617132"/>
              <a:gd name="connsiteX5" fmla="*/ 143933 w 745067"/>
              <a:gd name="connsiteY5" fmla="*/ 228600 h 1617132"/>
              <a:gd name="connsiteX6" fmla="*/ 0 w 745067"/>
              <a:gd name="connsiteY6" fmla="*/ 0 h 1617132"/>
              <a:gd name="connsiteX0" fmla="*/ 745067 w 745067"/>
              <a:gd name="connsiteY0" fmla="*/ 1617132 h 1617132"/>
              <a:gd name="connsiteX1" fmla="*/ 541866 w 745067"/>
              <a:gd name="connsiteY1" fmla="*/ 1219200 h 1617132"/>
              <a:gd name="connsiteX2" fmla="*/ 355600 w 745067"/>
              <a:gd name="connsiteY2" fmla="*/ 1032934 h 1617132"/>
              <a:gd name="connsiteX3" fmla="*/ 620183 w 745067"/>
              <a:gd name="connsiteY3" fmla="*/ 736600 h 1617132"/>
              <a:gd name="connsiteX4" fmla="*/ 245533 w 745067"/>
              <a:gd name="connsiteY4" fmla="*/ 389467 h 1617132"/>
              <a:gd name="connsiteX5" fmla="*/ 143933 w 745067"/>
              <a:gd name="connsiteY5" fmla="*/ 228600 h 1617132"/>
              <a:gd name="connsiteX6" fmla="*/ 0 w 745067"/>
              <a:gd name="connsiteY6" fmla="*/ 0 h 1617132"/>
              <a:gd name="connsiteX0" fmla="*/ 745067 w 876300"/>
              <a:gd name="connsiteY0" fmla="*/ 1617132 h 1617132"/>
              <a:gd name="connsiteX1" fmla="*/ 541866 w 876300"/>
              <a:gd name="connsiteY1" fmla="*/ 1219200 h 1617132"/>
              <a:gd name="connsiteX2" fmla="*/ 876300 w 876300"/>
              <a:gd name="connsiteY2" fmla="*/ 1051984 h 1617132"/>
              <a:gd name="connsiteX3" fmla="*/ 620183 w 876300"/>
              <a:gd name="connsiteY3" fmla="*/ 736600 h 1617132"/>
              <a:gd name="connsiteX4" fmla="*/ 245533 w 876300"/>
              <a:gd name="connsiteY4" fmla="*/ 389467 h 1617132"/>
              <a:gd name="connsiteX5" fmla="*/ 143933 w 876300"/>
              <a:gd name="connsiteY5" fmla="*/ 228600 h 1617132"/>
              <a:gd name="connsiteX6" fmla="*/ 0 w 876300"/>
              <a:gd name="connsiteY6" fmla="*/ 0 h 1617132"/>
              <a:gd name="connsiteX0" fmla="*/ 745067 w 1109845"/>
              <a:gd name="connsiteY0" fmla="*/ 1617132 h 1617132"/>
              <a:gd name="connsiteX1" fmla="*/ 1100666 w 1109845"/>
              <a:gd name="connsiteY1" fmla="*/ 1352550 h 1617132"/>
              <a:gd name="connsiteX2" fmla="*/ 876300 w 1109845"/>
              <a:gd name="connsiteY2" fmla="*/ 1051984 h 1617132"/>
              <a:gd name="connsiteX3" fmla="*/ 620183 w 1109845"/>
              <a:gd name="connsiteY3" fmla="*/ 736600 h 1617132"/>
              <a:gd name="connsiteX4" fmla="*/ 245533 w 1109845"/>
              <a:gd name="connsiteY4" fmla="*/ 389467 h 1617132"/>
              <a:gd name="connsiteX5" fmla="*/ 143933 w 1109845"/>
              <a:gd name="connsiteY5" fmla="*/ 228600 h 1617132"/>
              <a:gd name="connsiteX6" fmla="*/ 0 w 1109845"/>
              <a:gd name="connsiteY6" fmla="*/ 0 h 1617132"/>
              <a:gd name="connsiteX0" fmla="*/ 1392767 w 1392767"/>
              <a:gd name="connsiteY0" fmla="*/ 1763182 h 1763182"/>
              <a:gd name="connsiteX1" fmla="*/ 1100666 w 1392767"/>
              <a:gd name="connsiteY1" fmla="*/ 1352550 h 1763182"/>
              <a:gd name="connsiteX2" fmla="*/ 876300 w 1392767"/>
              <a:gd name="connsiteY2" fmla="*/ 1051984 h 1763182"/>
              <a:gd name="connsiteX3" fmla="*/ 620183 w 1392767"/>
              <a:gd name="connsiteY3" fmla="*/ 736600 h 1763182"/>
              <a:gd name="connsiteX4" fmla="*/ 245533 w 1392767"/>
              <a:gd name="connsiteY4" fmla="*/ 389467 h 1763182"/>
              <a:gd name="connsiteX5" fmla="*/ 143933 w 1392767"/>
              <a:gd name="connsiteY5" fmla="*/ 228600 h 1763182"/>
              <a:gd name="connsiteX6" fmla="*/ 0 w 1392767"/>
              <a:gd name="connsiteY6" fmla="*/ 0 h 17631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289983 w 1437217"/>
              <a:gd name="connsiteY4" fmla="*/ 503767 h 1877482"/>
              <a:gd name="connsiteX5" fmla="*/ 188383 w 1437217"/>
              <a:gd name="connsiteY5" fmla="*/ 3429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289983 w 1437217"/>
              <a:gd name="connsiteY4" fmla="*/ 503767 h 1877482"/>
              <a:gd name="connsiteX5" fmla="*/ 188383 w 1437217"/>
              <a:gd name="connsiteY5" fmla="*/ 3429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289983 w 1437217"/>
              <a:gd name="connsiteY4" fmla="*/ 5037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664633 w 1437217"/>
              <a:gd name="connsiteY3" fmla="*/ 8509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920750 w 1437217"/>
              <a:gd name="connsiteY2" fmla="*/ 11662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53533 w 1437217"/>
              <a:gd name="connsiteY3" fmla="*/ 7620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97983 w 1437217"/>
              <a:gd name="connsiteY3" fmla="*/ 7874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45116 w 1437217"/>
              <a:gd name="connsiteY1" fmla="*/ 1466850 h 1877482"/>
              <a:gd name="connsiteX2" fmla="*/ 1047750 w 1437217"/>
              <a:gd name="connsiteY2" fmla="*/ 1102784 h 1877482"/>
              <a:gd name="connsiteX3" fmla="*/ 797983 w 1437217"/>
              <a:gd name="connsiteY3" fmla="*/ 7874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1877482 h 1877482"/>
              <a:gd name="connsiteX1" fmla="*/ 1100666 w 1437217"/>
              <a:gd name="connsiteY1" fmla="*/ 1517650 h 1877482"/>
              <a:gd name="connsiteX2" fmla="*/ 1047750 w 1437217"/>
              <a:gd name="connsiteY2" fmla="*/ 1102784 h 1877482"/>
              <a:gd name="connsiteX3" fmla="*/ 797983 w 1437217"/>
              <a:gd name="connsiteY3" fmla="*/ 787400 h 1877482"/>
              <a:gd name="connsiteX4" fmla="*/ 321733 w 1437217"/>
              <a:gd name="connsiteY4" fmla="*/ 554567 h 1877482"/>
              <a:gd name="connsiteX5" fmla="*/ 156633 w 1437217"/>
              <a:gd name="connsiteY5" fmla="*/ 381000 h 1877482"/>
              <a:gd name="connsiteX6" fmla="*/ 0 w 1437217"/>
              <a:gd name="connsiteY6" fmla="*/ 0 h 18774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21733 w 1437217"/>
              <a:gd name="connsiteY4" fmla="*/ 5545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21733 w 1437217"/>
              <a:gd name="connsiteY4" fmla="*/ 5545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21733 w 1437217"/>
              <a:gd name="connsiteY4" fmla="*/ 5545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72533 w 1437217"/>
              <a:gd name="connsiteY4" fmla="*/ 5799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797983 w 1437217"/>
              <a:gd name="connsiteY3" fmla="*/ 787400 h 2029882"/>
              <a:gd name="connsiteX4" fmla="*/ 372533 w 1437217"/>
              <a:gd name="connsiteY4" fmla="*/ 5799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905933 w 1437217"/>
              <a:gd name="connsiteY3" fmla="*/ 857250 h 2029882"/>
              <a:gd name="connsiteX4" fmla="*/ 372533 w 1437217"/>
              <a:gd name="connsiteY4" fmla="*/ 579967 h 2029882"/>
              <a:gd name="connsiteX5" fmla="*/ 156633 w 1437217"/>
              <a:gd name="connsiteY5" fmla="*/ 3810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905933 w 1437217"/>
              <a:gd name="connsiteY3" fmla="*/ 857250 h 2029882"/>
              <a:gd name="connsiteX4" fmla="*/ 372533 w 1437217"/>
              <a:gd name="connsiteY4" fmla="*/ 579967 h 2029882"/>
              <a:gd name="connsiteX5" fmla="*/ 201083 w 1437217"/>
              <a:gd name="connsiteY5" fmla="*/ 431800 h 2029882"/>
              <a:gd name="connsiteX6" fmla="*/ 0 w 1437217"/>
              <a:gd name="connsiteY6" fmla="*/ 0 h 2029882"/>
              <a:gd name="connsiteX0" fmla="*/ 1437217 w 1437217"/>
              <a:gd name="connsiteY0" fmla="*/ 2029882 h 2029882"/>
              <a:gd name="connsiteX1" fmla="*/ 1100666 w 1437217"/>
              <a:gd name="connsiteY1" fmla="*/ 1517650 h 2029882"/>
              <a:gd name="connsiteX2" fmla="*/ 1047750 w 1437217"/>
              <a:gd name="connsiteY2" fmla="*/ 1102784 h 2029882"/>
              <a:gd name="connsiteX3" fmla="*/ 905933 w 1437217"/>
              <a:gd name="connsiteY3" fmla="*/ 857250 h 2029882"/>
              <a:gd name="connsiteX4" fmla="*/ 372533 w 1437217"/>
              <a:gd name="connsiteY4" fmla="*/ 579967 h 2029882"/>
              <a:gd name="connsiteX5" fmla="*/ 194733 w 1437217"/>
              <a:gd name="connsiteY5" fmla="*/ 438150 h 2029882"/>
              <a:gd name="connsiteX6" fmla="*/ 0 w 1437217"/>
              <a:gd name="connsiteY6" fmla="*/ 0 h 2029882"/>
              <a:gd name="connsiteX0" fmla="*/ 1399117 w 1399117"/>
              <a:gd name="connsiteY0" fmla="*/ 1902882 h 1902882"/>
              <a:gd name="connsiteX1" fmla="*/ 1062566 w 1399117"/>
              <a:gd name="connsiteY1" fmla="*/ 1390650 h 1902882"/>
              <a:gd name="connsiteX2" fmla="*/ 1009650 w 1399117"/>
              <a:gd name="connsiteY2" fmla="*/ 975784 h 1902882"/>
              <a:gd name="connsiteX3" fmla="*/ 867833 w 1399117"/>
              <a:gd name="connsiteY3" fmla="*/ 730250 h 1902882"/>
              <a:gd name="connsiteX4" fmla="*/ 334433 w 1399117"/>
              <a:gd name="connsiteY4" fmla="*/ 452967 h 1902882"/>
              <a:gd name="connsiteX5" fmla="*/ 156633 w 1399117"/>
              <a:gd name="connsiteY5" fmla="*/ 311150 h 1902882"/>
              <a:gd name="connsiteX6" fmla="*/ 0 w 1399117"/>
              <a:gd name="connsiteY6" fmla="*/ 0 h 1902882"/>
              <a:gd name="connsiteX0" fmla="*/ 1062566 w 1062566"/>
              <a:gd name="connsiteY0" fmla="*/ 1390650 h 1390650"/>
              <a:gd name="connsiteX1" fmla="*/ 1009650 w 1062566"/>
              <a:gd name="connsiteY1" fmla="*/ 975784 h 1390650"/>
              <a:gd name="connsiteX2" fmla="*/ 867833 w 1062566"/>
              <a:gd name="connsiteY2" fmla="*/ 730250 h 1390650"/>
              <a:gd name="connsiteX3" fmla="*/ 334433 w 1062566"/>
              <a:gd name="connsiteY3" fmla="*/ 452967 h 1390650"/>
              <a:gd name="connsiteX4" fmla="*/ 156633 w 1062566"/>
              <a:gd name="connsiteY4" fmla="*/ 311150 h 1390650"/>
              <a:gd name="connsiteX5" fmla="*/ 0 w 1062566"/>
              <a:gd name="connsiteY5" fmla="*/ 0 h 1390650"/>
              <a:gd name="connsiteX0" fmla="*/ 1009650 w 1009650"/>
              <a:gd name="connsiteY0" fmla="*/ 975784 h 975784"/>
              <a:gd name="connsiteX1" fmla="*/ 867833 w 1009650"/>
              <a:gd name="connsiteY1" fmla="*/ 730250 h 975784"/>
              <a:gd name="connsiteX2" fmla="*/ 334433 w 1009650"/>
              <a:gd name="connsiteY2" fmla="*/ 452967 h 975784"/>
              <a:gd name="connsiteX3" fmla="*/ 156633 w 1009650"/>
              <a:gd name="connsiteY3" fmla="*/ 311150 h 975784"/>
              <a:gd name="connsiteX4" fmla="*/ 0 w 1009650"/>
              <a:gd name="connsiteY4" fmla="*/ 0 h 975784"/>
              <a:gd name="connsiteX0" fmla="*/ 1009650 w 1009650"/>
              <a:gd name="connsiteY0" fmla="*/ 975784 h 975784"/>
              <a:gd name="connsiteX1" fmla="*/ 867833 w 1009650"/>
              <a:gd name="connsiteY1" fmla="*/ 730250 h 975784"/>
              <a:gd name="connsiteX2" fmla="*/ 315383 w 1009650"/>
              <a:gd name="connsiteY2" fmla="*/ 586317 h 975784"/>
              <a:gd name="connsiteX3" fmla="*/ 156633 w 1009650"/>
              <a:gd name="connsiteY3" fmla="*/ 311150 h 975784"/>
              <a:gd name="connsiteX4" fmla="*/ 0 w 1009650"/>
              <a:gd name="connsiteY4" fmla="*/ 0 h 975784"/>
              <a:gd name="connsiteX0" fmla="*/ 1009650 w 1009650"/>
              <a:gd name="connsiteY0" fmla="*/ 975784 h 975784"/>
              <a:gd name="connsiteX1" fmla="*/ 867833 w 1009650"/>
              <a:gd name="connsiteY1" fmla="*/ 730250 h 975784"/>
              <a:gd name="connsiteX2" fmla="*/ 315383 w 1009650"/>
              <a:gd name="connsiteY2" fmla="*/ 586317 h 975784"/>
              <a:gd name="connsiteX3" fmla="*/ 156633 w 1009650"/>
              <a:gd name="connsiteY3" fmla="*/ 311150 h 975784"/>
              <a:gd name="connsiteX4" fmla="*/ 0 w 1009650"/>
              <a:gd name="connsiteY4" fmla="*/ 0 h 975784"/>
              <a:gd name="connsiteX0" fmla="*/ 1009650 w 1009650"/>
              <a:gd name="connsiteY0" fmla="*/ 975784 h 1079654"/>
              <a:gd name="connsiteX1" fmla="*/ 486833 w 1009650"/>
              <a:gd name="connsiteY1" fmla="*/ 1041400 h 1079654"/>
              <a:gd name="connsiteX2" fmla="*/ 315383 w 1009650"/>
              <a:gd name="connsiteY2" fmla="*/ 586317 h 1079654"/>
              <a:gd name="connsiteX3" fmla="*/ 156633 w 1009650"/>
              <a:gd name="connsiteY3" fmla="*/ 311150 h 1079654"/>
              <a:gd name="connsiteX4" fmla="*/ 0 w 1009650"/>
              <a:gd name="connsiteY4" fmla="*/ 0 h 1079654"/>
              <a:gd name="connsiteX0" fmla="*/ 914400 w 914400"/>
              <a:gd name="connsiteY0" fmla="*/ 1134534 h 1134534"/>
              <a:gd name="connsiteX1" fmla="*/ 486833 w 914400"/>
              <a:gd name="connsiteY1" fmla="*/ 1041400 h 1134534"/>
              <a:gd name="connsiteX2" fmla="*/ 315383 w 914400"/>
              <a:gd name="connsiteY2" fmla="*/ 586317 h 1134534"/>
              <a:gd name="connsiteX3" fmla="*/ 156633 w 914400"/>
              <a:gd name="connsiteY3" fmla="*/ 311150 h 1134534"/>
              <a:gd name="connsiteX4" fmla="*/ 0 w 914400"/>
              <a:gd name="connsiteY4" fmla="*/ 0 h 1134534"/>
              <a:gd name="connsiteX0" fmla="*/ 914400 w 914400"/>
              <a:gd name="connsiteY0" fmla="*/ 1134534 h 1154386"/>
              <a:gd name="connsiteX1" fmla="*/ 486833 w 914400"/>
              <a:gd name="connsiteY1" fmla="*/ 1041400 h 1154386"/>
              <a:gd name="connsiteX2" fmla="*/ 315383 w 914400"/>
              <a:gd name="connsiteY2" fmla="*/ 586317 h 1154386"/>
              <a:gd name="connsiteX3" fmla="*/ 156633 w 914400"/>
              <a:gd name="connsiteY3" fmla="*/ 311150 h 1154386"/>
              <a:gd name="connsiteX4" fmla="*/ 0 w 914400"/>
              <a:gd name="connsiteY4" fmla="*/ 0 h 1154386"/>
              <a:gd name="connsiteX0" fmla="*/ 882650 w 882650"/>
              <a:gd name="connsiteY0" fmla="*/ 1153584 h 1173436"/>
              <a:gd name="connsiteX1" fmla="*/ 455083 w 882650"/>
              <a:gd name="connsiteY1" fmla="*/ 1060450 h 1173436"/>
              <a:gd name="connsiteX2" fmla="*/ 283633 w 882650"/>
              <a:gd name="connsiteY2" fmla="*/ 605367 h 1173436"/>
              <a:gd name="connsiteX3" fmla="*/ 124883 w 882650"/>
              <a:gd name="connsiteY3" fmla="*/ 330200 h 1173436"/>
              <a:gd name="connsiteX4" fmla="*/ 0 w 882650"/>
              <a:gd name="connsiteY4" fmla="*/ 0 h 1173436"/>
              <a:gd name="connsiteX0" fmla="*/ 882650 w 882650"/>
              <a:gd name="connsiteY0" fmla="*/ 1153584 h 1173436"/>
              <a:gd name="connsiteX1" fmla="*/ 455083 w 882650"/>
              <a:gd name="connsiteY1" fmla="*/ 1060450 h 1173436"/>
              <a:gd name="connsiteX2" fmla="*/ 283633 w 882650"/>
              <a:gd name="connsiteY2" fmla="*/ 605367 h 1173436"/>
              <a:gd name="connsiteX3" fmla="*/ 93133 w 882650"/>
              <a:gd name="connsiteY3" fmla="*/ 412750 h 1173436"/>
              <a:gd name="connsiteX4" fmla="*/ 0 w 882650"/>
              <a:gd name="connsiteY4" fmla="*/ 0 h 1173436"/>
              <a:gd name="connsiteX0" fmla="*/ 882650 w 882650"/>
              <a:gd name="connsiteY0" fmla="*/ 1153584 h 1173436"/>
              <a:gd name="connsiteX1" fmla="*/ 455083 w 882650"/>
              <a:gd name="connsiteY1" fmla="*/ 1060450 h 1173436"/>
              <a:gd name="connsiteX2" fmla="*/ 283633 w 882650"/>
              <a:gd name="connsiteY2" fmla="*/ 605367 h 1173436"/>
              <a:gd name="connsiteX3" fmla="*/ 93133 w 882650"/>
              <a:gd name="connsiteY3" fmla="*/ 412750 h 1173436"/>
              <a:gd name="connsiteX4" fmla="*/ 0 w 882650"/>
              <a:gd name="connsiteY4" fmla="*/ 0 h 1173436"/>
              <a:gd name="connsiteX0" fmla="*/ 882650 w 882650"/>
              <a:gd name="connsiteY0" fmla="*/ 1153584 h 1173436"/>
              <a:gd name="connsiteX1" fmla="*/ 455083 w 882650"/>
              <a:gd name="connsiteY1" fmla="*/ 1060450 h 1173436"/>
              <a:gd name="connsiteX2" fmla="*/ 283633 w 882650"/>
              <a:gd name="connsiteY2" fmla="*/ 605367 h 1173436"/>
              <a:gd name="connsiteX3" fmla="*/ 93133 w 882650"/>
              <a:gd name="connsiteY3" fmla="*/ 412750 h 1173436"/>
              <a:gd name="connsiteX4" fmla="*/ 0 w 882650"/>
              <a:gd name="connsiteY4" fmla="*/ 0 h 1173436"/>
              <a:gd name="connsiteX0" fmla="*/ 882650 w 882650"/>
              <a:gd name="connsiteY0" fmla="*/ 1153584 h 1173436"/>
              <a:gd name="connsiteX1" fmla="*/ 455083 w 882650"/>
              <a:gd name="connsiteY1" fmla="*/ 1060450 h 1173436"/>
              <a:gd name="connsiteX2" fmla="*/ 283633 w 882650"/>
              <a:gd name="connsiteY2" fmla="*/ 605367 h 1173436"/>
              <a:gd name="connsiteX3" fmla="*/ 86783 w 882650"/>
              <a:gd name="connsiteY3" fmla="*/ 431800 h 1173436"/>
              <a:gd name="connsiteX4" fmla="*/ 0 w 882650"/>
              <a:gd name="connsiteY4" fmla="*/ 0 h 1173436"/>
              <a:gd name="connsiteX0" fmla="*/ 882650 w 882650"/>
              <a:gd name="connsiteY0" fmla="*/ 1153584 h 1173436"/>
              <a:gd name="connsiteX1" fmla="*/ 455083 w 882650"/>
              <a:gd name="connsiteY1" fmla="*/ 1060450 h 1173436"/>
              <a:gd name="connsiteX2" fmla="*/ 328083 w 882650"/>
              <a:gd name="connsiteY2" fmla="*/ 649817 h 1173436"/>
              <a:gd name="connsiteX3" fmla="*/ 86783 w 882650"/>
              <a:gd name="connsiteY3" fmla="*/ 431800 h 1173436"/>
              <a:gd name="connsiteX4" fmla="*/ 0 w 882650"/>
              <a:gd name="connsiteY4" fmla="*/ 0 h 1173436"/>
              <a:gd name="connsiteX0" fmla="*/ 882650 w 882650"/>
              <a:gd name="connsiteY0" fmla="*/ 1153584 h 1173436"/>
              <a:gd name="connsiteX1" fmla="*/ 455083 w 882650"/>
              <a:gd name="connsiteY1" fmla="*/ 1060450 h 1173436"/>
              <a:gd name="connsiteX2" fmla="*/ 328083 w 882650"/>
              <a:gd name="connsiteY2" fmla="*/ 649817 h 1173436"/>
              <a:gd name="connsiteX3" fmla="*/ 86783 w 882650"/>
              <a:gd name="connsiteY3" fmla="*/ 431800 h 1173436"/>
              <a:gd name="connsiteX4" fmla="*/ 0 w 882650"/>
              <a:gd name="connsiteY4" fmla="*/ 0 h 1173436"/>
              <a:gd name="connsiteX0" fmla="*/ 882650 w 882650"/>
              <a:gd name="connsiteY0" fmla="*/ 1153584 h 1173436"/>
              <a:gd name="connsiteX1" fmla="*/ 455083 w 882650"/>
              <a:gd name="connsiteY1" fmla="*/ 1060450 h 1173436"/>
              <a:gd name="connsiteX2" fmla="*/ 328083 w 882650"/>
              <a:gd name="connsiteY2" fmla="*/ 649817 h 1173436"/>
              <a:gd name="connsiteX3" fmla="*/ 86783 w 882650"/>
              <a:gd name="connsiteY3" fmla="*/ 431800 h 1173436"/>
              <a:gd name="connsiteX4" fmla="*/ 0 w 882650"/>
              <a:gd name="connsiteY4" fmla="*/ 0 h 1173436"/>
              <a:gd name="connsiteX0" fmla="*/ 882650 w 882650"/>
              <a:gd name="connsiteY0" fmla="*/ 1153584 h 1173436"/>
              <a:gd name="connsiteX1" fmla="*/ 455083 w 882650"/>
              <a:gd name="connsiteY1" fmla="*/ 1060450 h 1173436"/>
              <a:gd name="connsiteX2" fmla="*/ 359833 w 882650"/>
              <a:gd name="connsiteY2" fmla="*/ 662517 h 1173436"/>
              <a:gd name="connsiteX3" fmla="*/ 86783 w 882650"/>
              <a:gd name="connsiteY3" fmla="*/ 431800 h 1173436"/>
              <a:gd name="connsiteX4" fmla="*/ 0 w 882650"/>
              <a:gd name="connsiteY4" fmla="*/ 0 h 1173436"/>
              <a:gd name="connsiteX0" fmla="*/ 882650 w 882650"/>
              <a:gd name="connsiteY0" fmla="*/ 1153584 h 1173436"/>
              <a:gd name="connsiteX1" fmla="*/ 455083 w 882650"/>
              <a:gd name="connsiteY1" fmla="*/ 1060450 h 1173436"/>
              <a:gd name="connsiteX2" fmla="*/ 499533 w 882650"/>
              <a:gd name="connsiteY2" fmla="*/ 579967 h 1173436"/>
              <a:gd name="connsiteX3" fmla="*/ 86783 w 882650"/>
              <a:gd name="connsiteY3" fmla="*/ 431800 h 1173436"/>
              <a:gd name="connsiteX4" fmla="*/ 0 w 882650"/>
              <a:gd name="connsiteY4" fmla="*/ 0 h 1173436"/>
              <a:gd name="connsiteX0" fmla="*/ 882650 w 882650"/>
              <a:gd name="connsiteY0" fmla="*/ 1153584 h 1173436"/>
              <a:gd name="connsiteX1" fmla="*/ 455083 w 882650"/>
              <a:gd name="connsiteY1" fmla="*/ 1060450 h 1173436"/>
              <a:gd name="connsiteX2" fmla="*/ 499533 w 882650"/>
              <a:gd name="connsiteY2" fmla="*/ 579967 h 1173436"/>
              <a:gd name="connsiteX3" fmla="*/ 86783 w 882650"/>
              <a:gd name="connsiteY3" fmla="*/ 431800 h 1173436"/>
              <a:gd name="connsiteX4" fmla="*/ 0 w 882650"/>
              <a:gd name="connsiteY4" fmla="*/ 0 h 1173436"/>
              <a:gd name="connsiteX0" fmla="*/ 882650 w 882650"/>
              <a:gd name="connsiteY0" fmla="*/ 1153584 h 1173436"/>
              <a:gd name="connsiteX1" fmla="*/ 455083 w 882650"/>
              <a:gd name="connsiteY1" fmla="*/ 1060450 h 1173436"/>
              <a:gd name="connsiteX2" fmla="*/ 347133 w 882650"/>
              <a:gd name="connsiteY2" fmla="*/ 637117 h 1173436"/>
              <a:gd name="connsiteX3" fmla="*/ 86783 w 882650"/>
              <a:gd name="connsiteY3" fmla="*/ 431800 h 1173436"/>
              <a:gd name="connsiteX4" fmla="*/ 0 w 882650"/>
              <a:gd name="connsiteY4" fmla="*/ 0 h 1173436"/>
              <a:gd name="connsiteX0" fmla="*/ 882650 w 882650"/>
              <a:gd name="connsiteY0" fmla="*/ 1153584 h 1167049"/>
              <a:gd name="connsiteX1" fmla="*/ 442383 w 882650"/>
              <a:gd name="connsiteY1" fmla="*/ 1041400 h 1167049"/>
              <a:gd name="connsiteX2" fmla="*/ 347133 w 882650"/>
              <a:gd name="connsiteY2" fmla="*/ 637117 h 1167049"/>
              <a:gd name="connsiteX3" fmla="*/ 86783 w 882650"/>
              <a:gd name="connsiteY3" fmla="*/ 431800 h 1167049"/>
              <a:gd name="connsiteX4" fmla="*/ 0 w 882650"/>
              <a:gd name="connsiteY4" fmla="*/ 0 h 1167049"/>
              <a:gd name="connsiteX0" fmla="*/ 882650 w 882650"/>
              <a:gd name="connsiteY0" fmla="*/ 1153584 h 1167049"/>
              <a:gd name="connsiteX1" fmla="*/ 442383 w 882650"/>
              <a:gd name="connsiteY1" fmla="*/ 1041400 h 1167049"/>
              <a:gd name="connsiteX2" fmla="*/ 347133 w 882650"/>
              <a:gd name="connsiteY2" fmla="*/ 637117 h 1167049"/>
              <a:gd name="connsiteX3" fmla="*/ 86783 w 882650"/>
              <a:gd name="connsiteY3" fmla="*/ 431800 h 1167049"/>
              <a:gd name="connsiteX4" fmla="*/ 0 w 882650"/>
              <a:gd name="connsiteY4" fmla="*/ 0 h 1167049"/>
              <a:gd name="connsiteX0" fmla="*/ 711200 w 711200"/>
              <a:gd name="connsiteY0" fmla="*/ 1242484 h 1245368"/>
              <a:gd name="connsiteX1" fmla="*/ 442383 w 711200"/>
              <a:gd name="connsiteY1" fmla="*/ 1041400 h 1245368"/>
              <a:gd name="connsiteX2" fmla="*/ 347133 w 711200"/>
              <a:gd name="connsiteY2" fmla="*/ 637117 h 1245368"/>
              <a:gd name="connsiteX3" fmla="*/ 86783 w 711200"/>
              <a:gd name="connsiteY3" fmla="*/ 431800 h 1245368"/>
              <a:gd name="connsiteX4" fmla="*/ 0 w 711200"/>
              <a:gd name="connsiteY4" fmla="*/ 0 h 1245368"/>
              <a:gd name="connsiteX0" fmla="*/ 711200 w 711200"/>
              <a:gd name="connsiteY0" fmla="*/ 1242484 h 1242484"/>
              <a:gd name="connsiteX1" fmla="*/ 442383 w 711200"/>
              <a:gd name="connsiteY1" fmla="*/ 1041400 h 1242484"/>
              <a:gd name="connsiteX2" fmla="*/ 347133 w 711200"/>
              <a:gd name="connsiteY2" fmla="*/ 637117 h 1242484"/>
              <a:gd name="connsiteX3" fmla="*/ 86783 w 711200"/>
              <a:gd name="connsiteY3" fmla="*/ 431800 h 1242484"/>
              <a:gd name="connsiteX4" fmla="*/ 0 w 711200"/>
              <a:gd name="connsiteY4" fmla="*/ 0 h 1242484"/>
              <a:gd name="connsiteX0" fmla="*/ 698500 w 698500"/>
              <a:gd name="connsiteY0" fmla="*/ 1223434 h 1223434"/>
              <a:gd name="connsiteX1" fmla="*/ 442383 w 698500"/>
              <a:gd name="connsiteY1" fmla="*/ 1041400 h 1223434"/>
              <a:gd name="connsiteX2" fmla="*/ 347133 w 698500"/>
              <a:gd name="connsiteY2" fmla="*/ 637117 h 1223434"/>
              <a:gd name="connsiteX3" fmla="*/ 86783 w 698500"/>
              <a:gd name="connsiteY3" fmla="*/ 431800 h 1223434"/>
              <a:gd name="connsiteX4" fmla="*/ 0 w 698500"/>
              <a:gd name="connsiteY4" fmla="*/ 0 h 1223434"/>
              <a:gd name="connsiteX0" fmla="*/ 698500 w 698500"/>
              <a:gd name="connsiteY0" fmla="*/ 1223434 h 1223434"/>
              <a:gd name="connsiteX1" fmla="*/ 442383 w 698500"/>
              <a:gd name="connsiteY1" fmla="*/ 1041400 h 1223434"/>
              <a:gd name="connsiteX2" fmla="*/ 289983 w 698500"/>
              <a:gd name="connsiteY2" fmla="*/ 624417 h 1223434"/>
              <a:gd name="connsiteX3" fmla="*/ 86783 w 698500"/>
              <a:gd name="connsiteY3" fmla="*/ 431800 h 1223434"/>
              <a:gd name="connsiteX4" fmla="*/ 0 w 698500"/>
              <a:gd name="connsiteY4" fmla="*/ 0 h 1223434"/>
              <a:gd name="connsiteX0" fmla="*/ 698500 w 698500"/>
              <a:gd name="connsiteY0" fmla="*/ 1223434 h 1223434"/>
              <a:gd name="connsiteX1" fmla="*/ 391583 w 698500"/>
              <a:gd name="connsiteY1" fmla="*/ 1003300 h 1223434"/>
              <a:gd name="connsiteX2" fmla="*/ 289983 w 698500"/>
              <a:gd name="connsiteY2" fmla="*/ 624417 h 1223434"/>
              <a:gd name="connsiteX3" fmla="*/ 86783 w 698500"/>
              <a:gd name="connsiteY3" fmla="*/ 431800 h 1223434"/>
              <a:gd name="connsiteX4" fmla="*/ 0 w 698500"/>
              <a:gd name="connsiteY4" fmla="*/ 0 h 1223434"/>
              <a:gd name="connsiteX0" fmla="*/ 698500 w 698500"/>
              <a:gd name="connsiteY0" fmla="*/ 1223434 h 1223434"/>
              <a:gd name="connsiteX1" fmla="*/ 391583 w 698500"/>
              <a:gd name="connsiteY1" fmla="*/ 1003300 h 1223434"/>
              <a:gd name="connsiteX2" fmla="*/ 289983 w 698500"/>
              <a:gd name="connsiteY2" fmla="*/ 624417 h 1223434"/>
              <a:gd name="connsiteX3" fmla="*/ 86783 w 698500"/>
              <a:gd name="connsiteY3" fmla="*/ 431800 h 1223434"/>
              <a:gd name="connsiteX4" fmla="*/ 0 w 698500"/>
              <a:gd name="connsiteY4" fmla="*/ 0 h 1223434"/>
              <a:gd name="connsiteX0" fmla="*/ 698500 w 698500"/>
              <a:gd name="connsiteY0" fmla="*/ 1223434 h 1223434"/>
              <a:gd name="connsiteX1" fmla="*/ 391583 w 698500"/>
              <a:gd name="connsiteY1" fmla="*/ 1003300 h 1223434"/>
              <a:gd name="connsiteX2" fmla="*/ 289983 w 698500"/>
              <a:gd name="connsiteY2" fmla="*/ 624417 h 1223434"/>
              <a:gd name="connsiteX3" fmla="*/ 86783 w 698500"/>
              <a:gd name="connsiteY3" fmla="*/ 431800 h 1223434"/>
              <a:gd name="connsiteX4" fmla="*/ 0 w 698500"/>
              <a:gd name="connsiteY4" fmla="*/ 0 h 1223434"/>
              <a:gd name="connsiteX0" fmla="*/ 647700 w 647700"/>
              <a:gd name="connsiteY0" fmla="*/ 1191684 h 1191684"/>
              <a:gd name="connsiteX1" fmla="*/ 391583 w 647700"/>
              <a:gd name="connsiteY1" fmla="*/ 1003300 h 1191684"/>
              <a:gd name="connsiteX2" fmla="*/ 289983 w 647700"/>
              <a:gd name="connsiteY2" fmla="*/ 624417 h 1191684"/>
              <a:gd name="connsiteX3" fmla="*/ 86783 w 647700"/>
              <a:gd name="connsiteY3" fmla="*/ 431800 h 1191684"/>
              <a:gd name="connsiteX4" fmla="*/ 0 w 647700"/>
              <a:gd name="connsiteY4" fmla="*/ 0 h 1191684"/>
              <a:gd name="connsiteX0" fmla="*/ 647700 w 647700"/>
              <a:gd name="connsiteY0" fmla="*/ 1191684 h 1191684"/>
              <a:gd name="connsiteX1" fmla="*/ 391583 w 647700"/>
              <a:gd name="connsiteY1" fmla="*/ 1003300 h 1191684"/>
              <a:gd name="connsiteX2" fmla="*/ 289983 w 647700"/>
              <a:gd name="connsiteY2" fmla="*/ 624417 h 1191684"/>
              <a:gd name="connsiteX3" fmla="*/ 86783 w 647700"/>
              <a:gd name="connsiteY3" fmla="*/ 431800 h 1191684"/>
              <a:gd name="connsiteX4" fmla="*/ 0 w 647700"/>
              <a:gd name="connsiteY4" fmla="*/ 0 h 1191684"/>
              <a:gd name="connsiteX0" fmla="*/ 647700 w 647700"/>
              <a:gd name="connsiteY0" fmla="*/ 1191684 h 1191684"/>
              <a:gd name="connsiteX1" fmla="*/ 391583 w 647700"/>
              <a:gd name="connsiteY1" fmla="*/ 1003300 h 1191684"/>
              <a:gd name="connsiteX2" fmla="*/ 289983 w 647700"/>
              <a:gd name="connsiteY2" fmla="*/ 624417 h 1191684"/>
              <a:gd name="connsiteX3" fmla="*/ 86783 w 647700"/>
              <a:gd name="connsiteY3" fmla="*/ 431800 h 1191684"/>
              <a:gd name="connsiteX4" fmla="*/ 0 w 647700"/>
              <a:gd name="connsiteY4" fmla="*/ 0 h 1191684"/>
              <a:gd name="connsiteX0" fmla="*/ 647700 w 647700"/>
              <a:gd name="connsiteY0" fmla="*/ 1191684 h 1191684"/>
              <a:gd name="connsiteX1" fmla="*/ 391583 w 647700"/>
              <a:gd name="connsiteY1" fmla="*/ 1003300 h 1191684"/>
              <a:gd name="connsiteX2" fmla="*/ 289983 w 647700"/>
              <a:gd name="connsiteY2" fmla="*/ 624417 h 1191684"/>
              <a:gd name="connsiteX3" fmla="*/ 86783 w 647700"/>
              <a:gd name="connsiteY3" fmla="*/ 431800 h 1191684"/>
              <a:gd name="connsiteX4" fmla="*/ 0 w 647700"/>
              <a:gd name="connsiteY4" fmla="*/ 0 h 1191684"/>
              <a:gd name="connsiteX0" fmla="*/ 647700 w 647700"/>
              <a:gd name="connsiteY0" fmla="*/ 1191684 h 1191684"/>
              <a:gd name="connsiteX1" fmla="*/ 391583 w 647700"/>
              <a:gd name="connsiteY1" fmla="*/ 1003300 h 1191684"/>
              <a:gd name="connsiteX2" fmla="*/ 302683 w 647700"/>
              <a:gd name="connsiteY2" fmla="*/ 643467 h 1191684"/>
              <a:gd name="connsiteX3" fmla="*/ 86783 w 647700"/>
              <a:gd name="connsiteY3" fmla="*/ 431800 h 1191684"/>
              <a:gd name="connsiteX4" fmla="*/ 0 w 647700"/>
              <a:gd name="connsiteY4" fmla="*/ 0 h 1191684"/>
              <a:gd name="connsiteX0" fmla="*/ 647700 w 647700"/>
              <a:gd name="connsiteY0" fmla="*/ 1191684 h 1191684"/>
              <a:gd name="connsiteX1" fmla="*/ 391583 w 647700"/>
              <a:gd name="connsiteY1" fmla="*/ 1003300 h 1191684"/>
              <a:gd name="connsiteX2" fmla="*/ 302683 w 647700"/>
              <a:gd name="connsiteY2" fmla="*/ 643467 h 1191684"/>
              <a:gd name="connsiteX3" fmla="*/ 86783 w 647700"/>
              <a:gd name="connsiteY3" fmla="*/ 431800 h 1191684"/>
              <a:gd name="connsiteX4" fmla="*/ 0 w 647700"/>
              <a:gd name="connsiteY4" fmla="*/ 0 h 1191684"/>
              <a:gd name="connsiteX0" fmla="*/ 584200 w 584200"/>
              <a:gd name="connsiteY0" fmla="*/ 1166284 h 1166284"/>
              <a:gd name="connsiteX1" fmla="*/ 391583 w 584200"/>
              <a:gd name="connsiteY1" fmla="*/ 1003300 h 1166284"/>
              <a:gd name="connsiteX2" fmla="*/ 302683 w 584200"/>
              <a:gd name="connsiteY2" fmla="*/ 643467 h 1166284"/>
              <a:gd name="connsiteX3" fmla="*/ 86783 w 584200"/>
              <a:gd name="connsiteY3" fmla="*/ 431800 h 1166284"/>
              <a:gd name="connsiteX4" fmla="*/ 0 w 584200"/>
              <a:gd name="connsiteY4" fmla="*/ 0 h 1166284"/>
              <a:gd name="connsiteX0" fmla="*/ 584200 w 584200"/>
              <a:gd name="connsiteY0" fmla="*/ 1166284 h 1166284"/>
              <a:gd name="connsiteX1" fmla="*/ 391583 w 584200"/>
              <a:gd name="connsiteY1" fmla="*/ 1003300 h 1166284"/>
              <a:gd name="connsiteX2" fmla="*/ 302683 w 584200"/>
              <a:gd name="connsiteY2" fmla="*/ 643467 h 1166284"/>
              <a:gd name="connsiteX3" fmla="*/ 86783 w 584200"/>
              <a:gd name="connsiteY3" fmla="*/ 431800 h 1166284"/>
              <a:gd name="connsiteX4" fmla="*/ 0 w 584200"/>
              <a:gd name="connsiteY4" fmla="*/ 0 h 1166284"/>
              <a:gd name="connsiteX0" fmla="*/ 584200 w 584200"/>
              <a:gd name="connsiteY0" fmla="*/ 1166284 h 1166284"/>
              <a:gd name="connsiteX1" fmla="*/ 391583 w 584200"/>
              <a:gd name="connsiteY1" fmla="*/ 1003300 h 1166284"/>
              <a:gd name="connsiteX2" fmla="*/ 302683 w 584200"/>
              <a:gd name="connsiteY2" fmla="*/ 643467 h 1166284"/>
              <a:gd name="connsiteX3" fmla="*/ 86783 w 584200"/>
              <a:gd name="connsiteY3" fmla="*/ 431800 h 1166284"/>
              <a:gd name="connsiteX4" fmla="*/ 0 w 584200"/>
              <a:gd name="connsiteY4" fmla="*/ 0 h 1166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200" h="1166284">
                <a:moveTo>
                  <a:pt x="584200" y="1166284"/>
                </a:moveTo>
                <a:cubicBezTo>
                  <a:pt x="484011" y="1120423"/>
                  <a:pt x="430389" y="1070328"/>
                  <a:pt x="391583" y="1003300"/>
                </a:cubicBezTo>
                <a:cubicBezTo>
                  <a:pt x="313266" y="896056"/>
                  <a:pt x="383116" y="803629"/>
                  <a:pt x="302683" y="643467"/>
                </a:cubicBezTo>
                <a:cubicBezTo>
                  <a:pt x="209550" y="532695"/>
                  <a:pt x="167216" y="548922"/>
                  <a:pt x="86783" y="431800"/>
                </a:cubicBezTo>
                <a:cubicBezTo>
                  <a:pt x="36689" y="279400"/>
                  <a:pt x="18344" y="228600"/>
                  <a:pt x="0" y="0"/>
                </a:cubicBezTo>
              </a:path>
            </a:pathLst>
          </a:custGeom>
          <a:ln w="38100" cmpd="sng">
            <a:solidFill>
              <a:srgbClr val="0000FF"/>
            </a:solidFill>
            <a:tailEnd type="arrow"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2" name="Group 1"/>
          <p:cNvGrpSpPr/>
          <p:nvPr/>
        </p:nvGrpSpPr>
        <p:grpSpPr>
          <a:xfrm>
            <a:off x="5166892" y="1138768"/>
            <a:ext cx="3604492" cy="2978096"/>
            <a:chOff x="5166892" y="1138768"/>
            <a:chExt cx="3604492" cy="2978096"/>
          </a:xfrm>
        </p:grpSpPr>
        <p:grpSp>
          <p:nvGrpSpPr>
            <p:cNvPr id="31" name="Group 30"/>
            <p:cNvGrpSpPr/>
            <p:nvPr/>
          </p:nvGrpSpPr>
          <p:grpSpPr>
            <a:xfrm>
              <a:off x="5166892" y="1138768"/>
              <a:ext cx="2769026" cy="2518230"/>
              <a:chOff x="5255792" y="1138768"/>
              <a:chExt cx="2769026" cy="2518230"/>
            </a:xfrm>
          </p:grpSpPr>
          <p:grpSp>
            <p:nvGrpSpPr>
              <p:cNvPr id="19" name="Group 18"/>
              <p:cNvGrpSpPr/>
              <p:nvPr/>
            </p:nvGrpSpPr>
            <p:grpSpPr>
              <a:xfrm>
                <a:off x="5255792" y="1138768"/>
                <a:ext cx="2769026" cy="2370666"/>
                <a:chOff x="5613400" y="1164168"/>
                <a:chExt cx="2769026" cy="2370666"/>
              </a:xfrm>
            </p:grpSpPr>
            <p:sp>
              <p:nvSpPr>
                <p:cNvPr id="16" name="Rectangle 15"/>
                <p:cNvSpPr/>
                <p:nvPr/>
              </p:nvSpPr>
              <p:spPr>
                <a:xfrm>
                  <a:off x="5613400" y="1164168"/>
                  <a:ext cx="584200" cy="2370666"/>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6633229" y="2810788"/>
                  <a:ext cx="1749197" cy="523220"/>
                </a:xfrm>
                <a:prstGeom prst="rect">
                  <a:avLst/>
                </a:prstGeom>
                <a:solidFill>
                  <a:srgbClr val="FFFFFF"/>
                </a:solidFill>
              </p:spPr>
              <p:txBody>
                <a:bodyPr wrap="none" rtlCol="0">
                  <a:spAutoFit/>
                </a:bodyPr>
                <a:lstStyle/>
                <a:p>
                  <a:pPr algn="ctr"/>
                  <a:r>
                    <a:rPr lang="en-US" sz="1400" b="1">
                      <a:latin typeface="Arial"/>
                      <a:cs typeface="Arial"/>
                    </a:rPr>
                    <a:t>Single Phase of</a:t>
                  </a:r>
                </a:p>
                <a:p>
                  <a:pPr algn="ctr"/>
                  <a:r>
                    <a:rPr lang="en-US" sz="1400" b="1">
                      <a:latin typeface="Arial"/>
                      <a:cs typeface="Arial"/>
                    </a:rPr>
                    <a:t>Rapid Subsidence</a:t>
                  </a:r>
                </a:p>
              </p:txBody>
            </p:sp>
          </p:grpSp>
          <p:sp>
            <p:nvSpPr>
              <p:cNvPr id="18" name="Freeform 17"/>
              <p:cNvSpPr/>
              <p:nvPr/>
            </p:nvSpPr>
            <p:spPr>
              <a:xfrm>
                <a:off x="5886557" y="3306233"/>
                <a:ext cx="770467" cy="350765"/>
              </a:xfrm>
              <a:custGeom>
                <a:avLst/>
                <a:gdLst>
                  <a:gd name="connsiteX0" fmla="*/ 1130300 w 1130300"/>
                  <a:gd name="connsiteY0" fmla="*/ 0 h 330200"/>
                  <a:gd name="connsiteX1" fmla="*/ 914400 w 1130300"/>
                  <a:gd name="connsiteY1" fmla="*/ 317500 h 330200"/>
                  <a:gd name="connsiteX2" fmla="*/ 304800 w 1130300"/>
                  <a:gd name="connsiteY2" fmla="*/ 330200 h 330200"/>
                  <a:gd name="connsiteX3" fmla="*/ 0 w 1130300"/>
                  <a:gd name="connsiteY3" fmla="*/ 177800 h 330200"/>
                  <a:gd name="connsiteX0" fmla="*/ 1130300 w 1130300"/>
                  <a:gd name="connsiteY0" fmla="*/ 0 h 330200"/>
                  <a:gd name="connsiteX1" fmla="*/ 914400 w 1130300"/>
                  <a:gd name="connsiteY1" fmla="*/ 317500 h 330200"/>
                  <a:gd name="connsiteX2" fmla="*/ 546100 w 1130300"/>
                  <a:gd name="connsiteY2" fmla="*/ 330200 h 330200"/>
                  <a:gd name="connsiteX3" fmla="*/ 304800 w 1130300"/>
                  <a:gd name="connsiteY3" fmla="*/ 330200 h 330200"/>
                  <a:gd name="connsiteX4" fmla="*/ 0 w 1130300"/>
                  <a:gd name="connsiteY4" fmla="*/ 177800 h 330200"/>
                  <a:gd name="connsiteX0" fmla="*/ 1130300 w 1130300"/>
                  <a:gd name="connsiteY0" fmla="*/ 0 h 393700"/>
                  <a:gd name="connsiteX1" fmla="*/ 914400 w 1130300"/>
                  <a:gd name="connsiteY1" fmla="*/ 317500 h 393700"/>
                  <a:gd name="connsiteX2" fmla="*/ 622300 w 1130300"/>
                  <a:gd name="connsiteY2" fmla="*/ 393700 h 393700"/>
                  <a:gd name="connsiteX3" fmla="*/ 304800 w 1130300"/>
                  <a:gd name="connsiteY3" fmla="*/ 330200 h 393700"/>
                  <a:gd name="connsiteX4" fmla="*/ 0 w 1130300"/>
                  <a:gd name="connsiteY4" fmla="*/ 177800 h 393700"/>
                  <a:gd name="connsiteX0" fmla="*/ 1130300 w 1130300"/>
                  <a:gd name="connsiteY0" fmla="*/ 0 h 393700"/>
                  <a:gd name="connsiteX1" fmla="*/ 914400 w 1130300"/>
                  <a:gd name="connsiteY1" fmla="*/ 279400 h 393700"/>
                  <a:gd name="connsiteX2" fmla="*/ 622300 w 1130300"/>
                  <a:gd name="connsiteY2" fmla="*/ 393700 h 393700"/>
                  <a:gd name="connsiteX3" fmla="*/ 304800 w 1130300"/>
                  <a:gd name="connsiteY3" fmla="*/ 330200 h 393700"/>
                  <a:gd name="connsiteX4" fmla="*/ 0 w 1130300"/>
                  <a:gd name="connsiteY4" fmla="*/ 177800 h 393700"/>
                  <a:gd name="connsiteX0" fmla="*/ 1130300 w 1130300"/>
                  <a:gd name="connsiteY0" fmla="*/ 0 h 393700"/>
                  <a:gd name="connsiteX1" fmla="*/ 914400 w 1130300"/>
                  <a:gd name="connsiteY1" fmla="*/ 279400 h 393700"/>
                  <a:gd name="connsiteX2" fmla="*/ 622300 w 1130300"/>
                  <a:gd name="connsiteY2" fmla="*/ 393700 h 393700"/>
                  <a:gd name="connsiteX3" fmla="*/ 304800 w 1130300"/>
                  <a:gd name="connsiteY3" fmla="*/ 330200 h 393700"/>
                  <a:gd name="connsiteX4" fmla="*/ 0 w 1130300"/>
                  <a:gd name="connsiteY4" fmla="*/ 177800 h 393700"/>
                  <a:gd name="connsiteX0" fmla="*/ 1130300 w 1130300"/>
                  <a:gd name="connsiteY0" fmla="*/ 0 h 393700"/>
                  <a:gd name="connsiteX1" fmla="*/ 914400 w 1130300"/>
                  <a:gd name="connsiteY1" fmla="*/ 279400 h 393700"/>
                  <a:gd name="connsiteX2" fmla="*/ 622300 w 1130300"/>
                  <a:gd name="connsiteY2" fmla="*/ 393700 h 393700"/>
                  <a:gd name="connsiteX3" fmla="*/ 304800 w 1130300"/>
                  <a:gd name="connsiteY3" fmla="*/ 330200 h 393700"/>
                  <a:gd name="connsiteX4" fmla="*/ 0 w 1130300"/>
                  <a:gd name="connsiteY4" fmla="*/ 177800 h 393700"/>
                  <a:gd name="connsiteX0" fmla="*/ 1130300 w 1130300"/>
                  <a:gd name="connsiteY0" fmla="*/ 0 h 393700"/>
                  <a:gd name="connsiteX1" fmla="*/ 914400 w 1130300"/>
                  <a:gd name="connsiteY1" fmla="*/ 279400 h 393700"/>
                  <a:gd name="connsiteX2" fmla="*/ 622300 w 1130300"/>
                  <a:gd name="connsiteY2" fmla="*/ 393700 h 393700"/>
                  <a:gd name="connsiteX3" fmla="*/ 304800 w 1130300"/>
                  <a:gd name="connsiteY3" fmla="*/ 330200 h 393700"/>
                  <a:gd name="connsiteX4" fmla="*/ 0 w 1130300"/>
                  <a:gd name="connsiteY4" fmla="*/ 177800 h 393700"/>
                  <a:gd name="connsiteX0" fmla="*/ 1130300 w 1130300"/>
                  <a:gd name="connsiteY0" fmla="*/ 0 h 393700"/>
                  <a:gd name="connsiteX1" fmla="*/ 914400 w 1130300"/>
                  <a:gd name="connsiteY1" fmla="*/ 279400 h 393700"/>
                  <a:gd name="connsiteX2" fmla="*/ 622300 w 1130300"/>
                  <a:gd name="connsiteY2" fmla="*/ 393700 h 393700"/>
                  <a:gd name="connsiteX3" fmla="*/ 304800 w 1130300"/>
                  <a:gd name="connsiteY3" fmla="*/ 330200 h 393700"/>
                  <a:gd name="connsiteX4" fmla="*/ 0 w 1130300"/>
                  <a:gd name="connsiteY4" fmla="*/ 177800 h 393700"/>
                  <a:gd name="connsiteX0" fmla="*/ 1130300 w 1130300"/>
                  <a:gd name="connsiteY0" fmla="*/ 0 h 393700"/>
                  <a:gd name="connsiteX1" fmla="*/ 914400 w 1130300"/>
                  <a:gd name="connsiteY1" fmla="*/ 279400 h 393700"/>
                  <a:gd name="connsiteX2" fmla="*/ 622300 w 1130300"/>
                  <a:gd name="connsiteY2" fmla="*/ 393700 h 393700"/>
                  <a:gd name="connsiteX3" fmla="*/ 304800 w 1130300"/>
                  <a:gd name="connsiteY3" fmla="*/ 330200 h 393700"/>
                  <a:gd name="connsiteX4" fmla="*/ 0 w 1130300"/>
                  <a:gd name="connsiteY4" fmla="*/ 177800 h 393700"/>
                  <a:gd name="connsiteX0" fmla="*/ 787400 w 942633"/>
                  <a:gd name="connsiteY0" fmla="*/ 0 h 457200"/>
                  <a:gd name="connsiteX1" fmla="*/ 914400 w 942633"/>
                  <a:gd name="connsiteY1" fmla="*/ 342900 h 457200"/>
                  <a:gd name="connsiteX2" fmla="*/ 622300 w 942633"/>
                  <a:gd name="connsiteY2" fmla="*/ 457200 h 457200"/>
                  <a:gd name="connsiteX3" fmla="*/ 304800 w 942633"/>
                  <a:gd name="connsiteY3" fmla="*/ 393700 h 457200"/>
                  <a:gd name="connsiteX4" fmla="*/ 0 w 942633"/>
                  <a:gd name="connsiteY4" fmla="*/ 241300 h 457200"/>
                  <a:gd name="connsiteX0" fmla="*/ 787400 w 808136"/>
                  <a:gd name="connsiteY0" fmla="*/ 0 h 457200"/>
                  <a:gd name="connsiteX1" fmla="*/ 762000 w 808136"/>
                  <a:gd name="connsiteY1" fmla="*/ 292100 h 457200"/>
                  <a:gd name="connsiteX2" fmla="*/ 622300 w 808136"/>
                  <a:gd name="connsiteY2" fmla="*/ 457200 h 457200"/>
                  <a:gd name="connsiteX3" fmla="*/ 304800 w 808136"/>
                  <a:gd name="connsiteY3" fmla="*/ 393700 h 457200"/>
                  <a:gd name="connsiteX4" fmla="*/ 0 w 808136"/>
                  <a:gd name="connsiteY4" fmla="*/ 241300 h 457200"/>
                  <a:gd name="connsiteX0" fmla="*/ 787400 w 808136"/>
                  <a:gd name="connsiteY0" fmla="*/ 0 h 444500"/>
                  <a:gd name="connsiteX1" fmla="*/ 762000 w 808136"/>
                  <a:gd name="connsiteY1" fmla="*/ 292100 h 444500"/>
                  <a:gd name="connsiteX2" fmla="*/ 508000 w 808136"/>
                  <a:gd name="connsiteY2" fmla="*/ 444500 h 444500"/>
                  <a:gd name="connsiteX3" fmla="*/ 304800 w 808136"/>
                  <a:gd name="connsiteY3" fmla="*/ 393700 h 444500"/>
                  <a:gd name="connsiteX4" fmla="*/ 0 w 808136"/>
                  <a:gd name="connsiteY4" fmla="*/ 241300 h 444500"/>
                  <a:gd name="connsiteX0" fmla="*/ 787400 w 827651"/>
                  <a:gd name="connsiteY0" fmla="*/ 0 h 444500"/>
                  <a:gd name="connsiteX1" fmla="*/ 762000 w 827651"/>
                  <a:gd name="connsiteY1" fmla="*/ 292100 h 444500"/>
                  <a:gd name="connsiteX2" fmla="*/ 508000 w 827651"/>
                  <a:gd name="connsiteY2" fmla="*/ 444500 h 444500"/>
                  <a:gd name="connsiteX3" fmla="*/ 304800 w 827651"/>
                  <a:gd name="connsiteY3" fmla="*/ 393700 h 444500"/>
                  <a:gd name="connsiteX4" fmla="*/ 0 w 827651"/>
                  <a:gd name="connsiteY4" fmla="*/ 241300 h 444500"/>
                  <a:gd name="connsiteX0" fmla="*/ 787400 w 827651"/>
                  <a:gd name="connsiteY0" fmla="*/ 0 h 444500"/>
                  <a:gd name="connsiteX1" fmla="*/ 762000 w 827651"/>
                  <a:gd name="connsiteY1" fmla="*/ 292100 h 444500"/>
                  <a:gd name="connsiteX2" fmla="*/ 508000 w 827651"/>
                  <a:gd name="connsiteY2" fmla="*/ 444500 h 444500"/>
                  <a:gd name="connsiteX3" fmla="*/ 304800 w 827651"/>
                  <a:gd name="connsiteY3" fmla="*/ 351367 h 444500"/>
                  <a:gd name="connsiteX4" fmla="*/ 0 w 827651"/>
                  <a:gd name="connsiteY4" fmla="*/ 241300 h 444500"/>
                  <a:gd name="connsiteX0" fmla="*/ 787400 w 827651"/>
                  <a:gd name="connsiteY0" fmla="*/ 0 h 389609"/>
                  <a:gd name="connsiteX1" fmla="*/ 762000 w 827651"/>
                  <a:gd name="connsiteY1" fmla="*/ 292100 h 389609"/>
                  <a:gd name="connsiteX2" fmla="*/ 588434 w 827651"/>
                  <a:gd name="connsiteY2" fmla="*/ 389466 h 389609"/>
                  <a:gd name="connsiteX3" fmla="*/ 304800 w 827651"/>
                  <a:gd name="connsiteY3" fmla="*/ 351367 h 389609"/>
                  <a:gd name="connsiteX4" fmla="*/ 0 w 827651"/>
                  <a:gd name="connsiteY4" fmla="*/ 241300 h 389609"/>
                  <a:gd name="connsiteX0" fmla="*/ 787400 w 827651"/>
                  <a:gd name="connsiteY0" fmla="*/ 0 h 389609"/>
                  <a:gd name="connsiteX1" fmla="*/ 762000 w 827651"/>
                  <a:gd name="connsiteY1" fmla="*/ 292100 h 389609"/>
                  <a:gd name="connsiteX2" fmla="*/ 588434 w 827651"/>
                  <a:gd name="connsiteY2" fmla="*/ 389466 h 389609"/>
                  <a:gd name="connsiteX3" fmla="*/ 304800 w 827651"/>
                  <a:gd name="connsiteY3" fmla="*/ 351367 h 389609"/>
                  <a:gd name="connsiteX4" fmla="*/ 0 w 827651"/>
                  <a:gd name="connsiteY4" fmla="*/ 241300 h 389609"/>
                  <a:gd name="connsiteX0" fmla="*/ 787400 w 803275"/>
                  <a:gd name="connsiteY0" fmla="*/ 0 h 389609"/>
                  <a:gd name="connsiteX1" fmla="*/ 762000 w 803275"/>
                  <a:gd name="connsiteY1" fmla="*/ 292100 h 389609"/>
                  <a:gd name="connsiteX2" fmla="*/ 588434 w 803275"/>
                  <a:gd name="connsiteY2" fmla="*/ 389466 h 389609"/>
                  <a:gd name="connsiteX3" fmla="*/ 304800 w 803275"/>
                  <a:gd name="connsiteY3" fmla="*/ 351367 h 389609"/>
                  <a:gd name="connsiteX4" fmla="*/ 0 w 803275"/>
                  <a:gd name="connsiteY4" fmla="*/ 241300 h 389609"/>
                  <a:gd name="connsiteX0" fmla="*/ 787400 w 803275"/>
                  <a:gd name="connsiteY0" fmla="*/ 0 h 389609"/>
                  <a:gd name="connsiteX1" fmla="*/ 762000 w 803275"/>
                  <a:gd name="connsiteY1" fmla="*/ 245533 h 389609"/>
                  <a:gd name="connsiteX2" fmla="*/ 588434 w 803275"/>
                  <a:gd name="connsiteY2" fmla="*/ 389466 h 389609"/>
                  <a:gd name="connsiteX3" fmla="*/ 304800 w 803275"/>
                  <a:gd name="connsiteY3" fmla="*/ 351367 h 389609"/>
                  <a:gd name="connsiteX4" fmla="*/ 0 w 803275"/>
                  <a:gd name="connsiteY4" fmla="*/ 241300 h 389609"/>
                  <a:gd name="connsiteX0" fmla="*/ 787400 w 803275"/>
                  <a:gd name="connsiteY0" fmla="*/ 0 h 376934"/>
                  <a:gd name="connsiteX1" fmla="*/ 762000 w 803275"/>
                  <a:gd name="connsiteY1" fmla="*/ 245533 h 376934"/>
                  <a:gd name="connsiteX2" fmla="*/ 596900 w 803275"/>
                  <a:gd name="connsiteY2" fmla="*/ 355599 h 376934"/>
                  <a:gd name="connsiteX3" fmla="*/ 304800 w 803275"/>
                  <a:gd name="connsiteY3" fmla="*/ 351367 h 376934"/>
                  <a:gd name="connsiteX4" fmla="*/ 0 w 803275"/>
                  <a:gd name="connsiteY4" fmla="*/ 241300 h 376934"/>
                  <a:gd name="connsiteX0" fmla="*/ 787400 w 803275"/>
                  <a:gd name="connsiteY0" fmla="*/ 0 h 365050"/>
                  <a:gd name="connsiteX1" fmla="*/ 762000 w 803275"/>
                  <a:gd name="connsiteY1" fmla="*/ 245533 h 365050"/>
                  <a:gd name="connsiteX2" fmla="*/ 596900 w 803275"/>
                  <a:gd name="connsiteY2" fmla="*/ 355599 h 365050"/>
                  <a:gd name="connsiteX3" fmla="*/ 321733 w 803275"/>
                  <a:gd name="connsiteY3" fmla="*/ 334433 h 365050"/>
                  <a:gd name="connsiteX4" fmla="*/ 0 w 803275"/>
                  <a:gd name="connsiteY4" fmla="*/ 241300 h 365050"/>
                  <a:gd name="connsiteX0" fmla="*/ 740834 w 756709"/>
                  <a:gd name="connsiteY0" fmla="*/ 0 h 365050"/>
                  <a:gd name="connsiteX1" fmla="*/ 715434 w 756709"/>
                  <a:gd name="connsiteY1" fmla="*/ 245533 h 365050"/>
                  <a:gd name="connsiteX2" fmla="*/ 550334 w 756709"/>
                  <a:gd name="connsiteY2" fmla="*/ 355599 h 365050"/>
                  <a:gd name="connsiteX3" fmla="*/ 275167 w 756709"/>
                  <a:gd name="connsiteY3" fmla="*/ 334433 h 365050"/>
                  <a:gd name="connsiteX4" fmla="*/ 0 w 756709"/>
                  <a:gd name="connsiteY4" fmla="*/ 220133 h 365050"/>
                  <a:gd name="connsiteX0" fmla="*/ 740834 w 756709"/>
                  <a:gd name="connsiteY0" fmla="*/ 0 h 334758"/>
                  <a:gd name="connsiteX1" fmla="*/ 715434 w 756709"/>
                  <a:gd name="connsiteY1" fmla="*/ 245533 h 334758"/>
                  <a:gd name="connsiteX2" fmla="*/ 275167 w 756709"/>
                  <a:gd name="connsiteY2" fmla="*/ 334433 h 334758"/>
                  <a:gd name="connsiteX3" fmla="*/ 0 w 756709"/>
                  <a:gd name="connsiteY3" fmla="*/ 220133 h 334758"/>
                  <a:gd name="connsiteX0" fmla="*/ 740834 w 756709"/>
                  <a:gd name="connsiteY0" fmla="*/ 0 h 338962"/>
                  <a:gd name="connsiteX1" fmla="*/ 715434 w 756709"/>
                  <a:gd name="connsiteY1" fmla="*/ 245533 h 338962"/>
                  <a:gd name="connsiteX2" fmla="*/ 351367 w 756709"/>
                  <a:gd name="connsiteY2" fmla="*/ 338666 h 338962"/>
                  <a:gd name="connsiteX3" fmla="*/ 0 w 756709"/>
                  <a:gd name="connsiteY3" fmla="*/ 220133 h 338962"/>
                  <a:gd name="connsiteX0" fmla="*/ 740834 w 756709"/>
                  <a:gd name="connsiteY0" fmla="*/ 0 h 340656"/>
                  <a:gd name="connsiteX1" fmla="*/ 715434 w 756709"/>
                  <a:gd name="connsiteY1" fmla="*/ 245533 h 340656"/>
                  <a:gd name="connsiteX2" fmla="*/ 351367 w 756709"/>
                  <a:gd name="connsiteY2" fmla="*/ 338666 h 340656"/>
                  <a:gd name="connsiteX3" fmla="*/ 0 w 756709"/>
                  <a:gd name="connsiteY3" fmla="*/ 220133 h 340656"/>
                  <a:gd name="connsiteX0" fmla="*/ 740834 w 746589"/>
                  <a:gd name="connsiteY0" fmla="*/ 0 h 340961"/>
                  <a:gd name="connsiteX1" fmla="*/ 685800 w 746589"/>
                  <a:gd name="connsiteY1" fmla="*/ 253999 h 340961"/>
                  <a:gd name="connsiteX2" fmla="*/ 351367 w 746589"/>
                  <a:gd name="connsiteY2" fmla="*/ 338666 h 340961"/>
                  <a:gd name="connsiteX3" fmla="*/ 0 w 746589"/>
                  <a:gd name="connsiteY3" fmla="*/ 220133 h 340961"/>
                  <a:gd name="connsiteX0" fmla="*/ 740834 w 744463"/>
                  <a:gd name="connsiteY0" fmla="*/ 0 h 340961"/>
                  <a:gd name="connsiteX1" fmla="*/ 685800 w 744463"/>
                  <a:gd name="connsiteY1" fmla="*/ 253999 h 340961"/>
                  <a:gd name="connsiteX2" fmla="*/ 351367 w 744463"/>
                  <a:gd name="connsiteY2" fmla="*/ 338666 h 340961"/>
                  <a:gd name="connsiteX3" fmla="*/ 0 w 744463"/>
                  <a:gd name="connsiteY3" fmla="*/ 220133 h 340961"/>
                  <a:gd name="connsiteX0" fmla="*/ 770467 w 772445"/>
                  <a:gd name="connsiteY0" fmla="*/ 0 h 349427"/>
                  <a:gd name="connsiteX1" fmla="*/ 685800 w 772445"/>
                  <a:gd name="connsiteY1" fmla="*/ 262465 h 349427"/>
                  <a:gd name="connsiteX2" fmla="*/ 351367 w 772445"/>
                  <a:gd name="connsiteY2" fmla="*/ 347132 h 349427"/>
                  <a:gd name="connsiteX3" fmla="*/ 0 w 772445"/>
                  <a:gd name="connsiteY3" fmla="*/ 228599 h 349427"/>
                  <a:gd name="connsiteX0" fmla="*/ 770467 w 770467"/>
                  <a:gd name="connsiteY0" fmla="*/ 0 h 349427"/>
                  <a:gd name="connsiteX1" fmla="*/ 685800 w 770467"/>
                  <a:gd name="connsiteY1" fmla="*/ 262465 h 349427"/>
                  <a:gd name="connsiteX2" fmla="*/ 351367 w 770467"/>
                  <a:gd name="connsiteY2" fmla="*/ 347132 h 349427"/>
                  <a:gd name="connsiteX3" fmla="*/ 0 w 770467"/>
                  <a:gd name="connsiteY3" fmla="*/ 228599 h 349427"/>
                  <a:gd name="connsiteX0" fmla="*/ 770467 w 770467"/>
                  <a:gd name="connsiteY0" fmla="*/ 0 h 350765"/>
                  <a:gd name="connsiteX1" fmla="*/ 656167 w 770467"/>
                  <a:gd name="connsiteY1" fmla="*/ 283631 h 350765"/>
                  <a:gd name="connsiteX2" fmla="*/ 351367 w 770467"/>
                  <a:gd name="connsiteY2" fmla="*/ 347132 h 350765"/>
                  <a:gd name="connsiteX3" fmla="*/ 0 w 770467"/>
                  <a:gd name="connsiteY3" fmla="*/ 228599 h 350765"/>
                  <a:gd name="connsiteX0" fmla="*/ 770467 w 770467"/>
                  <a:gd name="connsiteY0" fmla="*/ 0 h 350765"/>
                  <a:gd name="connsiteX1" fmla="*/ 656167 w 770467"/>
                  <a:gd name="connsiteY1" fmla="*/ 283631 h 350765"/>
                  <a:gd name="connsiteX2" fmla="*/ 351367 w 770467"/>
                  <a:gd name="connsiteY2" fmla="*/ 347132 h 350765"/>
                  <a:gd name="connsiteX3" fmla="*/ 0 w 770467"/>
                  <a:gd name="connsiteY3" fmla="*/ 228599 h 350765"/>
                  <a:gd name="connsiteX0" fmla="*/ 770467 w 770467"/>
                  <a:gd name="connsiteY0" fmla="*/ 0 h 350765"/>
                  <a:gd name="connsiteX1" fmla="*/ 656167 w 770467"/>
                  <a:gd name="connsiteY1" fmla="*/ 283631 h 350765"/>
                  <a:gd name="connsiteX2" fmla="*/ 351367 w 770467"/>
                  <a:gd name="connsiteY2" fmla="*/ 347132 h 350765"/>
                  <a:gd name="connsiteX3" fmla="*/ 0 w 770467"/>
                  <a:gd name="connsiteY3" fmla="*/ 228599 h 350765"/>
                </a:gdLst>
                <a:ahLst/>
                <a:cxnLst>
                  <a:cxn ang="0">
                    <a:pos x="connsiteX0" y="connsiteY0"/>
                  </a:cxn>
                  <a:cxn ang="0">
                    <a:pos x="connsiteX1" y="connsiteY1"/>
                  </a:cxn>
                  <a:cxn ang="0">
                    <a:pos x="connsiteX2" y="connsiteY2"/>
                  </a:cxn>
                  <a:cxn ang="0">
                    <a:pos x="connsiteX3" y="connsiteY3"/>
                  </a:cxn>
                </a:cxnLst>
                <a:rect l="l" t="t" r="r" b="b"/>
                <a:pathLst>
                  <a:path w="770467" h="350765">
                    <a:moveTo>
                      <a:pt x="770467" y="0"/>
                    </a:moveTo>
                    <a:cubicBezTo>
                      <a:pt x="740833" y="203200"/>
                      <a:pt x="736602" y="167214"/>
                      <a:pt x="656167" y="283631"/>
                    </a:cubicBezTo>
                    <a:cubicBezTo>
                      <a:pt x="561623" y="339370"/>
                      <a:pt x="567973" y="359832"/>
                      <a:pt x="351367" y="347132"/>
                    </a:cubicBezTo>
                    <a:lnTo>
                      <a:pt x="0" y="228599"/>
                    </a:lnTo>
                  </a:path>
                </a:pathLst>
              </a:custGeom>
              <a:ln w="38100" cmpd="sng">
                <a:headEnd type="none"/>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0" name="TextBox 29"/>
            <p:cNvSpPr txBox="1"/>
            <p:nvPr/>
          </p:nvSpPr>
          <p:spPr>
            <a:xfrm>
              <a:off x="6631631" y="3378200"/>
              <a:ext cx="2139753" cy="738664"/>
            </a:xfrm>
            <a:prstGeom prst="rect">
              <a:avLst/>
            </a:prstGeom>
            <a:solidFill>
              <a:srgbClr val="FFFFFF"/>
            </a:solidFill>
          </p:spPr>
          <p:txBody>
            <a:bodyPr wrap="none" rtlCol="0">
              <a:spAutoFit/>
            </a:bodyPr>
            <a:lstStyle/>
            <a:p>
              <a:r>
                <a:rPr lang="en-US" sz="1400" b="1">
                  <a:solidFill>
                    <a:srgbClr val="000000"/>
                  </a:solidFill>
                  <a:latin typeface="Arial"/>
                  <a:cs typeface="Arial"/>
                </a:rPr>
                <a:t>Implies same driving</a:t>
              </a:r>
            </a:p>
            <a:p>
              <a:r>
                <a:rPr lang="en-US" sz="1400" b="1">
                  <a:solidFill>
                    <a:srgbClr val="000000"/>
                  </a:solidFill>
                  <a:latin typeface="Arial"/>
                  <a:cs typeface="Arial"/>
                </a:rPr>
                <a:t>force (thrust load) for</a:t>
              </a:r>
            </a:p>
            <a:p>
              <a:r>
                <a:rPr lang="en-US" sz="1400" b="1" u="sng">
                  <a:solidFill>
                    <a:srgbClr val="008000"/>
                  </a:solidFill>
                  <a:latin typeface="Arial"/>
                  <a:cs typeface="Arial"/>
                </a:rPr>
                <a:t>Umpqua Gp</a:t>
              </a:r>
              <a:r>
                <a:rPr lang="en-US" sz="1400" b="1">
                  <a:solidFill>
                    <a:srgbClr val="008000"/>
                  </a:solidFill>
                  <a:latin typeface="Arial"/>
                  <a:cs typeface="Arial"/>
                </a:rPr>
                <a:t>.</a:t>
              </a:r>
              <a:r>
                <a:rPr lang="en-US" sz="1400" b="1">
                  <a:solidFill>
                    <a:srgbClr val="0000FF"/>
                  </a:solidFill>
                  <a:latin typeface="Arial"/>
                  <a:cs typeface="Arial"/>
                </a:rPr>
                <a:t> </a:t>
              </a:r>
              <a:r>
                <a:rPr lang="en-US" sz="1400" b="1">
                  <a:solidFill>
                    <a:srgbClr val="000000"/>
                  </a:solidFill>
                  <a:latin typeface="Arial"/>
                  <a:cs typeface="Arial"/>
                </a:rPr>
                <a:t>and</a:t>
              </a:r>
              <a:r>
                <a:rPr lang="en-US" sz="1400" b="1">
                  <a:solidFill>
                    <a:srgbClr val="0000FF"/>
                  </a:solidFill>
                  <a:latin typeface="Arial"/>
                  <a:cs typeface="Arial"/>
                </a:rPr>
                <a:t> </a:t>
              </a:r>
              <a:r>
                <a:rPr lang="en-US" sz="1400" b="1" u="sng">
                  <a:solidFill>
                    <a:srgbClr val="0000FF"/>
                  </a:solidFill>
                  <a:latin typeface="Arial"/>
                  <a:cs typeface="Arial"/>
                </a:rPr>
                <a:t>TYEE</a:t>
              </a:r>
            </a:p>
          </p:txBody>
        </p:sp>
      </p:grpSp>
      <p:grpSp>
        <p:nvGrpSpPr>
          <p:cNvPr id="26" name="Group 25"/>
          <p:cNvGrpSpPr/>
          <p:nvPr/>
        </p:nvGrpSpPr>
        <p:grpSpPr>
          <a:xfrm>
            <a:off x="4597223" y="1117600"/>
            <a:ext cx="1111427" cy="2286000"/>
            <a:chOff x="4597223" y="1117600"/>
            <a:chExt cx="1111427" cy="2286000"/>
          </a:xfrm>
        </p:grpSpPr>
        <p:sp>
          <p:nvSpPr>
            <p:cNvPr id="23" name="Freeform 22"/>
            <p:cNvSpPr/>
            <p:nvPr/>
          </p:nvSpPr>
          <p:spPr>
            <a:xfrm>
              <a:off x="5257800" y="1117600"/>
              <a:ext cx="450850" cy="2286000"/>
            </a:xfrm>
            <a:custGeom>
              <a:avLst/>
              <a:gdLst>
                <a:gd name="connsiteX0" fmla="*/ 0 w 450850"/>
                <a:gd name="connsiteY0" fmla="*/ 0 h 2286000"/>
                <a:gd name="connsiteX1" fmla="*/ 196850 w 450850"/>
                <a:gd name="connsiteY1" fmla="*/ 1200150 h 2286000"/>
                <a:gd name="connsiteX2" fmla="*/ 450850 w 450850"/>
                <a:gd name="connsiteY2" fmla="*/ 2286000 h 2286000"/>
                <a:gd name="connsiteX0" fmla="*/ 0 w 450850"/>
                <a:gd name="connsiteY0" fmla="*/ 0 h 2286000"/>
                <a:gd name="connsiteX1" fmla="*/ 209550 w 450850"/>
                <a:gd name="connsiteY1" fmla="*/ 1219200 h 2286000"/>
                <a:gd name="connsiteX2" fmla="*/ 450850 w 450850"/>
                <a:gd name="connsiteY2" fmla="*/ 2286000 h 2286000"/>
                <a:gd name="connsiteX0" fmla="*/ 0 w 450850"/>
                <a:gd name="connsiteY0" fmla="*/ 0 h 2286000"/>
                <a:gd name="connsiteX1" fmla="*/ 209550 w 450850"/>
                <a:gd name="connsiteY1" fmla="*/ 1219200 h 2286000"/>
                <a:gd name="connsiteX2" fmla="*/ 450850 w 450850"/>
                <a:gd name="connsiteY2" fmla="*/ 2286000 h 2286000"/>
              </a:gdLst>
              <a:ahLst/>
              <a:cxnLst>
                <a:cxn ang="0">
                  <a:pos x="connsiteX0" y="connsiteY0"/>
                </a:cxn>
                <a:cxn ang="0">
                  <a:pos x="connsiteX1" y="connsiteY1"/>
                </a:cxn>
                <a:cxn ang="0">
                  <a:pos x="connsiteX2" y="connsiteY2"/>
                </a:cxn>
              </a:cxnLst>
              <a:rect l="l" t="t" r="r" b="b"/>
              <a:pathLst>
                <a:path w="450850" h="2286000">
                  <a:moveTo>
                    <a:pt x="0" y="0"/>
                  </a:moveTo>
                  <a:lnTo>
                    <a:pt x="209550" y="1219200"/>
                  </a:lnTo>
                  <a:cubicBezTo>
                    <a:pt x="289983" y="1612900"/>
                    <a:pt x="370417" y="1930400"/>
                    <a:pt x="450850" y="2286000"/>
                  </a:cubicBezTo>
                </a:path>
              </a:pathLst>
            </a:custGeom>
            <a:ln w="381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a:solidFill>
                    <a:srgbClr val="000000"/>
                  </a:solidFill>
                </a:ln>
              </a:endParaRPr>
            </a:p>
          </p:txBody>
        </p:sp>
        <p:sp>
          <p:nvSpPr>
            <p:cNvPr id="55" name="TextBox 54"/>
            <p:cNvSpPr txBox="1"/>
            <p:nvPr/>
          </p:nvSpPr>
          <p:spPr>
            <a:xfrm>
              <a:off x="4597223" y="2860365"/>
              <a:ext cx="740360" cy="304699"/>
            </a:xfrm>
            <a:prstGeom prst="rect">
              <a:avLst/>
            </a:prstGeom>
            <a:solidFill>
              <a:srgbClr val="FFFFFF"/>
            </a:solidFill>
            <a:ln w="19050" cmpd="sng">
              <a:solidFill>
                <a:srgbClr val="FF0000"/>
              </a:solidFill>
            </a:ln>
          </p:spPr>
          <p:txBody>
            <a:bodyPr wrap="square" lIns="0" tIns="9144" rIns="0" bIns="18288" rtlCol="0">
              <a:spAutoFit/>
            </a:bodyPr>
            <a:lstStyle/>
            <a:p>
              <a:pPr algn="ctr"/>
              <a:r>
                <a:rPr lang="en-US" sz="900">
                  <a:latin typeface="Arial"/>
                  <a:cs typeface="Arial"/>
                </a:rPr>
                <a:t>~ 0.9 km/Myr (mm/yr)</a:t>
              </a:r>
            </a:p>
          </p:txBody>
        </p:sp>
        <p:cxnSp>
          <p:nvCxnSpPr>
            <p:cNvPr id="25" name="Straight Arrow Connector 24"/>
            <p:cNvCxnSpPr/>
            <p:nvPr/>
          </p:nvCxnSpPr>
          <p:spPr>
            <a:xfrm flipV="1">
              <a:off x="5337583" y="2988588"/>
              <a:ext cx="271698" cy="99521"/>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58" name="Rectangle 57"/>
          <p:cNvSpPr/>
          <p:nvPr/>
        </p:nvSpPr>
        <p:spPr>
          <a:xfrm>
            <a:off x="473173" y="191032"/>
            <a:ext cx="3266977" cy="1908215"/>
          </a:xfrm>
          <a:prstGeom prst="rect">
            <a:avLst/>
          </a:prstGeom>
          <a:solidFill>
            <a:srgbClr val="FFFFC4"/>
          </a:solidFill>
          <a:ln w="28575" cmpd="sng">
            <a:solidFill>
              <a:schemeClr val="tx1"/>
            </a:solidFill>
          </a:ln>
        </p:spPr>
        <p:txBody>
          <a:bodyPr wrap="square" tIns="45720">
            <a:spAutoFit/>
          </a:bodyPr>
          <a:lstStyle/>
          <a:p>
            <a:r>
              <a:rPr lang="en-US" sz="1400">
                <a:latin typeface="Arial"/>
                <a:cs typeface="Arial"/>
              </a:rPr>
              <a:t>Umpqua Group and Tyee Formation display </a:t>
            </a:r>
            <a:r>
              <a:rPr lang="en-US" sz="1400" b="1">
                <a:latin typeface="Arial"/>
                <a:cs typeface="Arial"/>
              </a:rPr>
              <a:t>indistinguishable:</a:t>
            </a:r>
          </a:p>
          <a:p>
            <a:pPr marL="114300" indent="-114300">
              <a:spcBef>
                <a:spcPts val="600"/>
              </a:spcBef>
              <a:buFont typeface="Arial"/>
              <a:buChar char="•"/>
            </a:pPr>
            <a:r>
              <a:rPr lang="en-US" sz="1400">
                <a:latin typeface="Arial"/>
                <a:cs typeface="Arial"/>
              </a:rPr>
              <a:t>Subsidence rate/history</a:t>
            </a:r>
            <a:endParaRPr lang="en-US" sz="1400">
              <a:solidFill>
                <a:srgbClr val="000000"/>
              </a:solidFill>
              <a:latin typeface="Arial"/>
              <a:cs typeface="Arial"/>
            </a:endParaRPr>
          </a:p>
          <a:p>
            <a:pPr marL="114300" indent="-114300">
              <a:spcBef>
                <a:spcPts val="600"/>
              </a:spcBef>
              <a:buFont typeface="Arial"/>
              <a:buChar char="•"/>
            </a:pPr>
            <a:r>
              <a:rPr lang="en-US" sz="1400">
                <a:latin typeface="Arial"/>
                <a:cs typeface="Arial"/>
              </a:rPr>
              <a:t>Implied driver of subsidence</a:t>
            </a:r>
          </a:p>
          <a:p>
            <a:pPr marL="114300" indent="-114300">
              <a:spcBef>
                <a:spcPts val="600"/>
              </a:spcBef>
              <a:buFont typeface="Arial"/>
              <a:buChar char="•"/>
            </a:pPr>
            <a:r>
              <a:rPr lang="en-US" sz="1400">
                <a:solidFill>
                  <a:srgbClr val="000000"/>
                </a:solidFill>
                <a:latin typeface="Arial"/>
                <a:cs typeface="Arial"/>
              </a:rPr>
              <a:t>Sediment dispersal pattern</a:t>
            </a:r>
          </a:p>
          <a:p>
            <a:pPr>
              <a:spcBef>
                <a:spcPts val="600"/>
              </a:spcBef>
            </a:pPr>
            <a:r>
              <a:rPr lang="en-US" sz="1400" b="1">
                <a:solidFill>
                  <a:srgbClr val="000000"/>
                </a:solidFill>
                <a:latin typeface="Arial"/>
                <a:cs typeface="Arial"/>
              </a:rPr>
              <a:t>And:</a:t>
            </a:r>
            <a:r>
              <a:rPr lang="en-US" sz="1400">
                <a:solidFill>
                  <a:srgbClr val="000000"/>
                </a:solidFill>
                <a:latin typeface="Arial"/>
                <a:cs typeface="Arial"/>
              </a:rPr>
              <a:t> Progressive change in sandstone composition (unroofing trend)</a:t>
            </a:r>
          </a:p>
        </p:txBody>
      </p:sp>
      <p:grpSp>
        <p:nvGrpSpPr>
          <p:cNvPr id="68" name="Group 67"/>
          <p:cNvGrpSpPr/>
          <p:nvPr/>
        </p:nvGrpSpPr>
        <p:grpSpPr>
          <a:xfrm>
            <a:off x="425055" y="2208502"/>
            <a:ext cx="3364754" cy="2765349"/>
            <a:chOff x="437755" y="2208502"/>
            <a:chExt cx="3364754" cy="2765349"/>
          </a:xfrm>
        </p:grpSpPr>
        <p:pic>
          <p:nvPicPr>
            <p:cNvPr id="59" name="Picture 58" descr="Ryu QmFLt.jpg"/>
            <p:cNvPicPr>
              <a:picLocks noChangeAspect="1"/>
            </p:cNvPicPr>
            <p:nvPr/>
          </p:nvPicPr>
          <p:blipFill>
            <a:blip r:embed="rId5" cstate="print">
              <a:alphaModFix/>
              <a:extLst>
                <a:ext uri="{28A0092B-C50C-407E-A947-70E740481C1C}">
                  <a14:useLocalDpi xmlns:a14="http://schemas.microsoft.com/office/drawing/2010/main" val="0"/>
                </a:ext>
              </a:extLst>
            </a:blip>
            <a:stretch>
              <a:fillRect/>
            </a:stretch>
          </p:blipFill>
          <p:spPr>
            <a:xfrm>
              <a:off x="437755" y="2208502"/>
              <a:ext cx="3364754" cy="2765349"/>
            </a:xfrm>
            <a:prstGeom prst="rect">
              <a:avLst/>
            </a:prstGeom>
            <a:ln w="19050" cmpd="sng">
              <a:solidFill>
                <a:srgbClr val="000000"/>
              </a:solidFill>
            </a:ln>
          </p:spPr>
        </p:pic>
        <p:sp>
          <p:nvSpPr>
            <p:cNvPr id="66" name="Rectangle 65"/>
            <p:cNvSpPr/>
            <p:nvPr/>
          </p:nvSpPr>
          <p:spPr>
            <a:xfrm>
              <a:off x="468522" y="2233903"/>
              <a:ext cx="1005403" cy="584775"/>
            </a:xfrm>
            <a:prstGeom prst="rect">
              <a:avLst/>
            </a:prstGeom>
          </p:spPr>
          <p:txBody>
            <a:bodyPr wrap="none">
              <a:spAutoFit/>
            </a:bodyPr>
            <a:lstStyle/>
            <a:p>
              <a:r>
                <a:rPr lang="en-US" sz="900">
                  <a:solidFill>
                    <a:srgbClr val="0000FF"/>
                  </a:solidFill>
                  <a:latin typeface="Arial"/>
                  <a:cs typeface="Arial"/>
                </a:rPr>
                <a:t>Ryu (1995)</a:t>
              </a:r>
            </a:p>
            <a:p>
              <a:pPr>
                <a:spcBef>
                  <a:spcPts val="600"/>
                </a:spcBef>
              </a:pPr>
              <a:r>
                <a:rPr lang="en-US" sz="900">
                  <a:solidFill>
                    <a:srgbClr val="0000FF"/>
                  </a:solidFill>
                  <a:latin typeface="Arial"/>
                  <a:cs typeface="Arial"/>
                </a:rPr>
                <a:t>Brutzkus (2017) </a:t>
              </a:r>
            </a:p>
            <a:p>
              <a:r>
                <a:rPr lang="en-US" sz="900">
                  <a:solidFill>
                    <a:srgbClr val="0000FF"/>
                  </a:solidFill>
                  <a:latin typeface="Arial"/>
                  <a:cs typeface="Arial"/>
                </a:rPr>
                <a:t>UO Sr. Thesis</a:t>
              </a:r>
            </a:p>
          </p:txBody>
        </p:sp>
        <p:sp>
          <p:nvSpPr>
            <p:cNvPr id="67" name="Rectangle 66"/>
            <p:cNvSpPr/>
            <p:nvPr/>
          </p:nvSpPr>
          <p:spPr>
            <a:xfrm>
              <a:off x="812800" y="4603749"/>
              <a:ext cx="694267" cy="158751"/>
            </a:xfrm>
            <a:prstGeom prst="rect">
              <a:avLst/>
            </a:prstGeom>
            <a:solidFill>
              <a:schemeClr val="bg1"/>
            </a:solidFill>
            <a:ln>
              <a:no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0" name="Group 59"/>
          <p:cNvGrpSpPr/>
          <p:nvPr/>
        </p:nvGrpSpPr>
        <p:grpSpPr>
          <a:xfrm>
            <a:off x="975856" y="3953935"/>
            <a:ext cx="2037346" cy="862770"/>
            <a:chOff x="5717084" y="3948771"/>
            <a:chExt cx="2095500" cy="887399"/>
          </a:xfrm>
        </p:grpSpPr>
        <p:sp>
          <p:nvSpPr>
            <p:cNvPr id="61" name="Oval 60"/>
            <p:cNvSpPr/>
            <p:nvPr/>
          </p:nvSpPr>
          <p:spPr>
            <a:xfrm>
              <a:off x="6477328" y="3948771"/>
              <a:ext cx="721032" cy="495300"/>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2" name="Group 61"/>
            <p:cNvGrpSpPr/>
            <p:nvPr/>
          </p:nvGrpSpPr>
          <p:grpSpPr>
            <a:xfrm>
              <a:off x="6758390" y="4384733"/>
              <a:ext cx="1054194" cy="451437"/>
              <a:chOff x="2777047" y="4388029"/>
              <a:chExt cx="1054194" cy="451437"/>
            </a:xfrm>
          </p:grpSpPr>
          <p:cxnSp>
            <p:nvCxnSpPr>
              <p:cNvPr id="64" name="Straight Arrow Connector 63"/>
              <p:cNvCxnSpPr/>
              <p:nvPr/>
            </p:nvCxnSpPr>
            <p:spPr>
              <a:xfrm flipH="1" flipV="1">
                <a:off x="2777047" y="4388029"/>
                <a:ext cx="1019910" cy="451437"/>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5" name="Rectangle 64"/>
              <p:cNvSpPr/>
              <p:nvPr/>
            </p:nvSpPr>
            <p:spPr>
              <a:xfrm rot="1415834">
                <a:off x="2862489" y="4685266"/>
                <a:ext cx="968752" cy="153888"/>
              </a:xfrm>
              <a:prstGeom prst="rect">
                <a:avLst/>
              </a:prstGeom>
              <a:solidFill>
                <a:srgbClr val="FFFFFF">
                  <a:alpha val="68000"/>
                </a:srgbClr>
              </a:solidFill>
            </p:spPr>
            <p:txBody>
              <a:bodyPr wrap="none" lIns="0" tIns="0" rIns="0" bIns="0">
                <a:spAutoFit/>
              </a:bodyPr>
              <a:lstStyle/>
              <a:p>
                <a:r>
                  <a:rPr lang="en-US" sz="1000" b="1">
                    <a:latin typeface="Arial"/>
                    <a:cs typeface="Arial"/>
                  </a:rPr>
                  <a:t>Unroofing trend</a:t>
                </a:r>
              </a:p>
            </p:txBody>
          </p:sp>
        </p:grpSp>
        <p:sp>
          <p:nvSpPr>
            <p:cNvPr id="63" name="TextBox 62"/>
            <p:cNvSpPr txBox="1"/>
            <p:nvPr/>
          </p:nvSpPr>
          <p:spPr>
            <a:xfrm>
              <a:off x="5717084" y="4181042"/>
              <a:ext cx="851165" cy="276999"/>
            </a:xfrm>
            <a:prstGeom prst="rect">
              <a:avLst/>
            </a:prstGeom>
            <a:noFill/>
          </p:spPr>
          <p:txBody>
            <a:bodyPr wrap="none" rtlCol="0">
              <a:spAutoFit/>
            </a:bodyPr>
            <a:lstStyle/>
            <a:p>
              <a:r>
                <a:rPr lang="en-US" sz="1200" b="1">
                  <a:solidFill>
                    <a:srgbClr val="FF0000"/>
                  </a:solidFill>
                </a:rPr>
                <a:t>Tyee Fm.</a:t>
              </a:r>
            </a:p>
          </p:txBody>
        </p:sp>
      </p:grpSp>
    </p:spTree>
    <p:extLst>
      <p:ext uri="{BB962C8B-B14F-4D97-AF65-F5344CB8AC3E}">
        <p14:creationId xmlns:p14="http://schemas.microsoft.com/office/powerpoint/2010/main" val="14444694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King Beikman Google edit.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940" y="642215"/>
            <a:ext cx="4179218" cy="4353118"/>
          </a:xfrm>
          <a:prstGeom prst="rect">
            <a:avLst/>
          </a:prstGeom>
          <a:ln w="28575" cmpd="sng">
            <a:solidFill>
              <a:schemeClr val="tx1"/>
            </a:solidFill>
          </a:ln>
        </p:spPr>
      </p:pic>
      <p:sp>
        <p:nvSpPr>
          <p:cNvPr id="9" name="Freeform 8"/>
          <p:cNvSpPr/>
          <p:nvPr/>
        </p:nvSpPr>
        <p:spPr>
          <a:xfrm>
            <a:off x="1782233" y="4203700"/>
            <a:ext cx="321734" cy="131233"/>
          </a:xfrm>
          <a:custGeom>
            <a:avLst/>
            <a:gdLst>
              <a:gd name="connsiteX0" fmla="*/ 321734 w 321734"/>
              <a:gd name="connsiteY0" fmla="*/ 0 h 131233"/>
              <a:gd name="connsiteX1" fmla="*/ 143934 w 321734"/>
              <a:gd name="connsiteY1" fmla="*/ 0 h 131233"/>
              <a:gd name="connsiteX2" fmla="*/ 0 w 321734"/>
              <a:gd name="connsiteY2" fmla="*/ 131233 h 131233"/>
            </a:gdLst>
            <a:ahLst/>
            <a:cxnLst>
              <a:cxn ang="0">
                <a:pos x="connsiteX0" y="connsiteY0"/>
              </a:cxn>
              <a:cxn ang="0">
                <a:pos x="connsiteX1" y="connsiteY1"/>
              </a:cxn>
              <a:cxn ang="0">
                <a:pos x="connsiteX2" y="connsiteY2"/>
              </a:cxn>
            </a:cxnLst>
            <a:rect l="l" t="t" r="r" b="b"/>
            <a:pathLst>
              <a:path w="321734" h="131233">
                <a:moveTo>
                  <a:pt x="321734" y="0"/>
                </a:moveTo>
                <a:lnTo>
                  <a:pt x="143934" y="0"/>
                </a:lnTo>
                <a:lnTo>
                  <a:pt x="0" y="131233"/>
                </a:lnTo>
              </a:path>
            </a:pathLst>
          </a:custGeom>
          <a:ln>
            <a:solidFill>
              <a:schemeClr val="tx1"/>
            </a:solidFill>
            <a:tailEnd type="arrow" w="med" len="s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0" name="TextBox 129"/>
          <p:cNvSpPr txBox="1"/>
          <p:nvPr/>
        </p:nvSpPr>
        <p:spPr>
          <a:xfrm>
            <a:off x="2077840" y="4152900"/>
            <a:ext cx="657557" cy="238388"/>
          </a:xfrm>
          <a:prstGeom prst="rect">
            <a:avLst/>
          </a:prstGeom>
          <a:solidFill>
            <a:srgbClr val="FFFFFF"/>
          </a:solidFill>
          <a:ln w="19050" cmpd="sng">
            <a:solidFill>
              <a:srgbClr val="000000"/>
            </a:solidFill>
          </a:ln>
        </p:spPr>
        <p:txBody>
          <a:bodyPr wrap="none" lIns="0" tIns="18288" rIns="0" bIns="36576" rtlCol="0">
            <a:noAutofit/>
          </a:bodyPr>
          <a:lstStyle/>
          <a:p>
            <a:pPr algn="ctr"/>
            <a:r>
              <a:rPr lang="en-US" sz="700" b="1">
                <a:latin typeface="Arial"/>
                <a:cs typeface="Arial"/>
              </a:rPr>
              <a:t>Montgomery</a:t>
            </a:r>
          </a:p>
          <a:p>
            <a:pPr algn="ctr"/>
            <a:r>
              <a:rPr lang="en-US" sz="700" b="1">
                <a:latin typeface="Arial"/>
                <a:cs typeface="Arial"/>
              </a:rPr>
              <a:t>Creek Fm.</a:t>
            </a:r>
          </a:p>
        </p:txBody>
      </p:sp>
      <p:sp>
        <p:nvSpPr>
          <p:cNvPr id="27" name="Freeform 26"/>
          <p:cNvSpPr/>
          <p:nvPr/>
        </p:nvSpPr>
        <p:spPr>
          <a:xfrm>
            <a:off x="648832" y="684553"/>
            <a:ext cx="1177866" cy="2800082"/>
          </a:xfrm>
          <a:custGeom>
            <a:avLst/>
            <a:gdLst>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952500 w 1339850"/>
              <a:gd name="connsiteY32" fmla="*/ 628650 h 3143250"/>
              <a:gd name="connsiteX33" fmla="*/ 698500 w 1339850"/>
              <a:gd name="connsiteY33" fmla="*/ 584200 h 3143250"/>
              <a:gd name="connsiteX34" fmla="*/ 431800 w 1339850"/>
              <a:gd name="connsiteY34" fmla="*/ 482600 h 3143250"/>
              <a:gd name="connsiteX35" fmla="*/ 152400 w 1339850"/>
              <a:gd name="connsiteY35" fmla="*/ 266700 h 3143250"/>
              <a:gd name="connsiteX36" fmla="*/ 0 w 1339850"/>
              <a:gd name="connsiteY36" fmla="*/ 88900 h 3143250"/>
              <a:gd name="connsiteX37" fmla="*/ 50800 w 1339850"/>
              <a:gd name="connsiteY37" fmla="*/ 0 h 3143250"/>
              <a:gd name="connsiteX38" fmla="*/ 165100 w 1339850"/>
              <a:gd name="connsiteY38" fmla="*/ 95250 h 3143250"/>
              <a:gd name="connsiteX39" fmla="*/ 387350 w 1339850"/>
              <a:gd name="connsiteY39" fmla="*/ 2222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87350 w 1339850"/>
              <a:gd name="connsiteY40" fmla="*/ 2222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406400 w 1339850"/>
              <a:gd name="connsiteY40" fmla="*/ 2349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260350 w 1339850"/>
              <a:gd name="connsiteY40" fmla="*/ 158750 h 3143250"/>
              <a:gd name="connsiteX41" fmla="*/ 406400 w 1339850"/>
              <a:gd name="connsiteY41" fmla="*/ 2349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260350 w 1339850"/>
              <a:gd name="connsiteY40" fmla="*/ 15875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260350 w 1339850"/>
              <a:gd name="connsiteY40" fmla="*/ 15875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14400 w 1339850"/>
              <a:gd name="connsiteY33" fmla="*/ 6032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933450 w 1339850"/>
              <a:gd name="connsiteY32" fmla="*/ 66675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933450 w 1339850"/>
              <a:gd name="connsiteY32" fmla="*/ 666750 h 3143250"/>
              <a:gd name="connsiteX33" fmla="*/ 863600 w 1339850"/>
              <a:gd name="connsiteY33" fmla="*/ 5905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933450 w 1339850"/>
              <a:gd name="connsiteY32" fmla="*/ 666750 h 3143250"/>
              <a:gd name="connsiteX33" fmla="*/ 863600 w 1339850"/>
              <a:gd name="connsiteY33" fmla="*/ 5905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96850 w 1339850"/>
              <a:gd name="connsiteY39" fmla="*/ 152400 h 3143250"/>
              <a:gd name="connsiteX40" fmla="*/ 311150 w 1339850"/>
              <a:gd name="connsiteY40" fmla="*/ 203200 h 3143250"/>
              <a:gd name="connsiteX41" fmla="*/ 533400 w 1339850"/>
              <a:gd name="connsiteY41" fmla="*/ 292100 h 3143250"/>
              <a:gd name="connsiteX0" fmla="*/ 546100 w 1339850"/>
              <a:gd name="connsiteY0" fmla="*/ 203200 h 3060700"/>
              <a:gd name="connsiteX1" fmla="*/ 793750 w 1339850"/>
              <a:gd name="connsiteY1" fmla="*/ 234950 h 3060700"/>
              <a:gd name="connsiteX2" fmla="*/ 984250 w 1339850"/>
              <a:gd name="connsiteY2" fmla="*/ 330200 h 3060700"/>
              <a:gd name="connsiteX3" fmla="*/ 1168400 w 1339850"/>
              <a:gd name="connsiteY3" fmla="*/ 488950 h 3060700"/>
              <a:gd name="connsiteX4" fmla="*/ 1225550 w 1339850"/>
              <a:gd name="connsiteY4" fmla="*/ 673100 h 3060700"/>
              <a:gd name="connsiteX5" fmla="*/ 1231900 w 1339850"/>
              <a:gd name="connsiteY5" fmla="*/ 895350 h 3060700"/>
              <a:gd name="connsiteX6" fmla="*/ 1257300 w 1339850"/>
              <a:gd name="connsiteY6" fmla="*/ 1003300 h 3060700"/>
              <a:gd name="connsiteX7" fmla="*/ 1212850 w 1339850"/>
              <a:gd name="connsiteY7" fmla="*/ 1219200 h 3060700"/>
              <a:gd name="connsiteX8" fmla="*/ 1136650 w 1339850"/>
              <a:gd name="connsiteY8" fmla="*/ 1352550 h 3060700"/>
              <a:gd name="connsiteX9" fmla="*/ 1123950 w 1339850"/>
              <a:gd name="connsiteY9" fmla="*/ 1454150 h 3060700"/>
              <a:gd name="connsiteX10" fmla="*/ 1219200 w 1339850"/>
              <a:gd name="connsiteY10" fmla="*/ 1587500 h 3060700"/>
              <a:gd name="connsiteX11" fmla="*/ 1295400 w 1339850"/>
              <a:gd name="connsiteY11" fmla="*/ 1714500 h 3060700"/>
              <a:gd name="connsiteX12" fmla="*/ 1339850 w 1339850"/>
              <a:gd name="connsiteY12" fmla="*/ 1866900 h 3060700"/>
              <a:gd name="connsiteX13" fmla="*/ 1295400 w 1339850"/>
              <a:gd name="connsiteY13" fmla="*/ 2133600 h 3060700"/>
              <a:gd name="connsiteX14" fmla="*/ 1238250 w 1339850"/>
              <a:gd name="connsiteY14" fmla="*/ 2273300 h 3060700"/>
              <a:gd name="connsiteX15" fmla="*/ 1136650 w 1339850"/>
              <a:gd name="connsiteY15" fmla="*/ 2508250 h 3060700"/>
              <a:gd name="connsiteX16" fmla="*/ 1054100 w 1339850"/>
              <a:gd name="connsiteY16" fmla="*/ 2692400 h 3060700"/>
              <a:gd name="connsiteX17" fmla="*/ 927100 w 1339850"/>
              <a:gd name="connsiteY17" fmla="*/ 2781300 h 3060700"/>
              <a:gd name="connsiteX18" fmla="*/ 673100 w 1339850"/>
              <a:gd name="connsiteY18" fmla="*/ 2901950 h 3060700"/>
              <a:gd name="connsiteX19" fmla="*/ 520700 w 1339850"/>
              <a:gd name="connsiteY19" fmla="*/ 3060700 h 3060700"/>
              <a:gd name="connsiteX20" fmla="*/ 431800 w 1339850"/>
              <a:gd name="connsiteY20" fmla="*/ 2781300 h 3060700"/>
              <a:gd name="connsiteX21" fmla="*/ 406400 w 1339850"/>
              <a:gd name="connsiteY21" fmla="*/ 2501900 h 3060700"/>
              <a:gd name="connsiteX22" fmla="*/ 393700 w 1339850"/>
              <a:gd name="connsiteY22" fmla="*/ 2216150 h 3060700"/>
              <a:gd name="connsiteX23" fmla="*/ 457200 w 1339850"/>
              <a:gd name="connsiteY23" fmla="*/ 1955800 h 3060700"/>
              <a:gd name="connsiteX24" fmla="*/ 508000 w 1339850"/>
              <a:gd name="connsiteY24" fmla="*/ 1689100 h 3060700"/>
              <a:gd name="connsiteX25" fmla="*/ 450850 w 1339850"/>
              <a:gd name="connsiteY25" fmla="*/ 1473200 h 3060700"/>
              <a:gd name="connsiteX26" fmla="*/ 463550 w 1339850"/>
              <a:gd name="connsiteY26" fmla="*/ 1339850 h 3060700"/>
              <a:gd name="connsiteX27" fmla="*/ 527050 w 1339850"/>
              <a:gd name="connsiteY27" fmla="*/ 1212850 h 3060700"/>
              <a:gd name="connsiteX28" fmla="*/ 584200 w 1339850"/>
              <a:gd name="connsiteY28" fmla="*/ 1117600 h 3060700"/>
              <a:gd name="connsiteX29" fmla="*/ 552450 w 1339850"/>
              <a:gd name="connsiteY29" fmla="*/ 889000 h 3060700"/>
              <a:gd name="connsiteX30" fmla="*/ 685800 w 1339850"/>
              <a:gd name="connsiteY30" fmla="*/ 730250 h 3060700"/>
              <a:gd name="connsiteX31" fmla="*/ 863600 w 1339850"/>
              <a:gd name="connsiteY31" fmla="*/ 654050 h 3060700"/>
              <a:gd name="connsiteX32" fmla="*/ 933450 w 1339850"/>
              <a:gd name="connsiteY32" fmla="*/ 584200 h 3060700"/>
              <a:gd name="connsiteX33" fmla="*/ 863600 w 1339850"/>
              <a:gd name="connsiteY33" fmla="*/ 508000 h 3060700"/>
              <a:gd name="connsiteX34" fmla="*/ 666750 w 1339850"/>
              <a:gd name="connsiteY34" fmla="*/ 457200 h 3060700"/>
              <a:gd name="connsiteX35" fmla="*/ 412750 w 1339850"/>
              <a:gd name="connsiteY35" fmla="*/ 349250 h 3060700"/>
              <a:gd name="connsiteX36" fmla="*/ 152400 w 1339850"/>
              <a:gd name="connsiteY36" fmla="*/ 184150 h 3060700"/>
              <a:gd name="connsiteX37" fmla="*/ 0 w 1339850"/>
              <a:gd name="connsiteY37" fmla="*/ 6350 h 3060700"/>
              <a:gd name="connsiteX38" fmla="*/ 114300 w 1339850"/>
              <a:gd name="connsiteY38" fmla="*/ 0 h 3060700"/>
              <a:gd name="connsiteX39" fmla="*/ 196850 w 1339850"/>
              <a:gd name="connsiteY39" fmla="*/ 69850 h 3060700"/>
              <a:gd name="connsiteX40" fmla="*/ 311150 w 1339850"/>
              <a:gd name="connsiteY40" fmla="*/ 120650 h 3060700"/>
              <a:gd name="connsiteX41" fmla="*/ 533400 w 133985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03250 w 1270000"/>
              <a:gd name="connsiteY18" fmla="*/ 2901950 h 3060700"/>
              <a:gd name="connsiteX19" fmla="*/ 450850 w 1270000"/>
              <a:gd name="connsiteY19" fmla="*/ 3060700 h 3060700"/>
              <a:gd name="connsiteX20" fmla="*/ 361950 w 1270000"/>
              <a:gd name="connsiteY20" fmla="*/ 2781300 h 3060700"/>
              <a:gd name="connsiteX21" fmla="*/ 336550 w 1270000"/>
              <a:gd name="connsiteY21" fmla="*/ 2501900 h 3060700"/>
              <a:gd name="connsiteX22" fmla="*/ 323850 w 1270000"/>
              <a:gd name="connsiteY22" fmla="*/ 22161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03250 w 1270000"/>
              <a:gd name="connsiteY18" fmla="*/ 2901950 h 3060700"/>
              <a:gd name="connsiteX19" fmla="*/ 450850 w 1270000"/>
              <a:gd name="connsiteY19" fmla="*/ 3060700 h 3060700"/>
              <a:gd name="connsiteX20" fmla="*/ 3619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032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39800 w 1270000"/>
              <a:gd name="connsiteY2" fmla="*/ 2921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158750 h 3060700"/>
              <a:gd name="connsiteX0" fmla="*/ 558800 w 1270000"/>
              <a:gd name="connsiteY0" fmla="*/ 1778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158750 h 3060700"/>
              <a:gd name="connsiteX0" fmla="*/ 558800 w 1270000"/>
              <a:gd name="connsiteY0" fmla="*/ 1778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60350 w 1270000"/>
              <a:gd name="connsiteY40" fmla="*/ 82550 h 3060700"/>
              <a:gd name="connsiteX41" fmla="*/ 463550 w 1270000"/>
              <a:gd name="connsiteY41" fmla="*/ 158750 h 3060700"/>
              <a:gd name="connsiteX0" fmla="*/ 558800 w 1270000"/>
              <a:gd name="connsiteY0" fmla="*/ 1778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46050 w 1270000"/>
              <a:gd name="connsiteY39" fmla="*/ 0 h 3060700"/>
              <a:gd name="connsiteX40" fmla="*/ 260350 w 1270000"/>
              <a:gd name="connsiteY40" fmla="*/ 82550 h 3060700"/>
              <a:gd name="connsiteX41" fmla="*/ 463550 w 1270000"/>
              <a:gd name="connsiteY41" fmla="*/ 158750 h 306070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63600 w 1270000"/>
              <a:gd name="connsiteY32" fmla="*/ 641350 h 3117850"/>
              <a:gd name="connsiteX33" fmla="*/ 793750 w 1270000"/>
              <a:gd name="connsiteY33" fmla="*/ 565150 h 3117850"/>
              <a:gd name="connsiteX34" fmla="*/ 596900 w 1270000"/>
              <a:gd name="connsiteY34" fmla="*/ 514350 h 3117850"/>
              <a:gd name="connsiteX35" fmla="*/ 342900 w 1270000"/>
              <a:gd name="connsiteY35" fmla="*/ 406400 h 3117850"/>
              <a:gd name="connsiteX36" fmla="*/ 82550 w 1270000"/>
              <a:gd name="connsiteY36" fmla="*/ 2413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63600 w 1270000"/>
              <a:gd name="connsiteY32" fmla="*/ 641350 h 3117850"/>
              <a:gd name="connsiteX33" fmla="*/ 7937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12800 w 1270000"/>
              <a:gd name="connsiteY32" fmla="*/ 628650 h 3117850"/>
              <a:gd name="connsiteX33" fmla="*/ 7937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285750 w 1270000"/>
              <a:gd name="connsiteY21" fmla="*/ 255270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54000 w 1270000"/>
              <a:gd name="connsiteY20" fmla="*/ 2870200 h 3117850"/>
              <a:gd name="connsiteX21" fmla="*/ 285750 w 1270000"/>
              <a:gd name="connsiteY21" fmla="*/ 255270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54000 w 1270000"/>
              <a:gd name="connsiteY20" fmla="*/ 2870200 h 3117850"/>
              <a:gd name="connsiteX21" fmla="*/ 285750 w 1270000"/>
              <a:gd name="connsiteY21" fmla="*/ 255270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066800 w 1270000"/>
              <a:gd name="connsiteY8" fmla="*/ 1409700 h 3079750"/>
              <a:gd name="connsiteX9" fmla="*/ 10541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066800 w 1270000"/>
              <a:gd name="connsiteY8" fmla="*/ 1409700 h 3079750"/>
              <a:gd name="connsiteX9" fmla="*/ 10541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0541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1049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463550 w 1270000"/>
              <a:gd name="connsiteY0" fmla="*/ 2222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1049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463550 w 1270000"/>
              <a:gd name="connsiteY0" fmla="*/ 2222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1049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46138 w 1352588"/>
              <a:gd name="connsiteY0" fmla="*/ 222250 h 3079750"/>
              <a:gd name="connsiteX1" fmla="*/ 800138 w 1352588"/>
              <a:gd name="connsiteY1" fmla="*/ 247650 h 3079750"/>
              <a:gd name="connsiteX2" fmla="*/ 1022388 w 1352588"/>
              <a:gd name="connsiteY2" fmla="*/ 349250 h 3079750"/>
              <a:gd name="connsiteX3" fmla="*/ 1219238 w 1352588"/>
              <a:gd name="connsiteY3" fmla="*/ 514350 h 3079750"/>
              <a:gd name="connsiteX4" fmla="*/ 1238288 w 1352588"/>
              <a:gd name="connsiteY4" fmla="*/ 730250 h 3079750"/>
              <a:gd name="connsiteX5" fmla="*/ 1244638 w 1352588"/>
              <a:gd name="connsiteY5" fmla="*/ 952500 h 3079750"/>
              <a:gd name="connsiteX6" fmla="*/ 1270038 w 1352588"/>
              <a:gd name="connsiteY6" fmla="*/ 1060450 h 3079750"/>
              <a:gd name="connsiteX7" fmla="*/ 1225588 w 1352588"/>
              <a:gd name="connsiteY7" fmla="*/ 1276350 h 3079750"/>
              <a:gd name="connsiteX8" fmla="*/ 1187488 w 1352588"/>
              <a:gd name="connsiteY8" fmla="*/ 1403350 h 3079750"/>
              <a:gd name="connsiteX9" fmla="*/ 1187488 w 1352588"/>
              <a:gd name="connsiteY9" fmla="*/ 1511300 h 3079750"/>
              <a:gd name="connsiteX10" fmla="*/ 1231938 w 1352588"/>
              <a:gd name="connsiteY10" fmla="*/ 1644650 h 3079750"/>
              <a:gd name="connsiteX11" fmla="*/ 1308138 w 1352588"/>
              <a:gd name="connsiteY11" fmla="*/ 1771650 h 3079750"/>
              <a:gd name="connsiteX12" fmla="*/ 1352588 w 1352588"/>
              <a:gd name="connsiteY12" fmla="*/ 1924050 h 3079750"/>
              <a:gd name="connsiteX13" fmla="*/ 1308138 w 1352588"/>
              <a:gd name="connsiteY13" fmla="*/ 2190750 h 3079750"/>
              <a:gd name="connsiteX14" fmla="*/ 1250988 w 1352588"/>
              <a:gd name="connsiteY14" fmla="*/ 2330450 h 3079750"/>
              <a:gd name="connsiteX15" fmla="*/ 1149388 w 1352588"/>
              <a:gd name="connsiteY15" fmla="*/ 2565400 h 3079750"/>
              <a:gd name="connsiteX16" fmla="*/ 1066838 w 1352588"/>
              <a:gd name="connsiteY16" fmla="*/ 2749550 h 3079750"/>
              <a:gd name="connsiteX17" fmla="*/ 939838 w 1352588"/>
              <a:gd name="connsiteY17" fmla="*/ 2838450 h 3079750"/>
              <a:gd name="connsiteX18" fmla="*/ 736638 w 1352588"/>
              <a:gd name="connsiteY18" fmla="*/ 2959100 h 3079750"/>
              <a:gd name="connsiteX19" fmla="*/ 527088 w 1352588"/>
              <a:gd name="connsiteY19" fmla="*/ 3079750 h 3079750"/>
              <a:gd name="connsiteX20" fmla="*/ 336588 w 1352588"/>
              <a:gd name="connsiteY20" fmla="*/ 2870200 h 3079750"/>
              <a:gd name="connsiteX21" fmla="*/ 368338 w 1352588"/>
              <a:gd name="connsiteY21" fmla="*/ 2552700 h 3079750"/>
              <a:gd name="connsiteX22" fmla="*/ 400088 w 1352588"/>
              <a:gd name="connsiteY22" fmla="*/ 2298700 h 3079750"/>
              <a:gd name="connsiteX23" fmla="*/ 527088 w 1352588"/>
              <a:gd name="connsiteY23" fmla="*/ 2012950 h 3079750"/>
              <a:gd name="connsiteX24" fmla="*/ 520738 w 1352588"/>
              <a:gd name="connsiteY24" fmla="*/ 1746250 h 3079750"/>
              <a:gd name="connsiteX25" fmla="*/ 463588 w 1352588"/>
              <a:gd name="connsiteY25" fmla="*/ 1530350 h 3079750"/>
              <a:gd name="connsiteX26" fmla="*/ 476288 w 1352588"/>
              <a:gd name="connsiteY26" fmla="*/ 1397000 h 3079750"/>
              <a:gd name="connsiteX27" fmla="*/ 539788 w 1352588"/>
              <a:gd name="connsiteY27" fmla="*/ 1270000 h 3079750"/>
              <a:gd name="connsiteX28" fmla="*/ 596938 w 1352588"/>
              <a:gd name="connsiteY28" fmla="*/ 1174750 h 3079750"/>
              <a:gd name="connsiteX29" fmla="*/ 565188 w 1352588"/>
              <a:gd name="connsiteY29" fmla="*/ 914400 h 3079750"/>
              <a:gd name="connsiteX30" fmla="*/ 685838 w 1352588"/>
              <a:gd name="connsiteY30" fmla="*/ 736600 h 3079750"/>
              <a:gd name="connsiteX31" fmla="*/ 876338 w 1352588"/>
              <a:gd name="connsiteY31" fmla="*/ 711200 h 3079750"/>
              <a:gd name="connsiteX32" fmla="*/ 895388 w 1352588"/>
              <a:gd name="connsiteY32" fmla="*/ 628650 h 3079750"/>
              <a:gd name="connsiteX33" fmla="*/ 838238 w 1352588"/>
              <a:gd name="connsiteY33" fmla="*/ 565150 h 3079750"/>
              <a:gd name="connsiteX34" fmla="*/ 679488 w 1352588"/>
              <a:gd name="connsiteY34" fmla="*/ 514350 h 3079750"/>
              <a:gd name="connsiteX35" fmla="*/ 425488 w 1352588"/>
              <a:gd name="connsiteY35" fmla="*/ 406400 h 3079750"/>
              <a:gd name="connsiteX36" fmla="*/ 222288 w 1352588"/>
              <a:gd name="connsiteY36" fmla="*/ 266700 h 3079750"/>
              <a:gd name="connsiteX37" fmla="*/ 82588 w 1352588"/>
              <a:gd name="connsiteY37" fmla="*/ 114300 h 3079750"/>
              <a:gd name="connsiteX38" fmla="*/ 38 w 1352588"/>
              <a:gd name="connsiteY38" fmla="*/ 12700 h 3079750"/>
              <a:gd name="connsiteX39" fmla="*/ 120688 w 1352588"/>
              <a:gd name="connsiteY39" fmla="*/ 0 h 3079750"/>
              <a:gd name="connsiteX40" fmla="*/ 228638 w 1352588"/>
              <a:gd name="connsiteY40" fmla="*/ 57150 h 3079750"/>
              <a:gd name="connsiteX41" fmla="*/ 342938 w 1352588"/>
              <a:gd name="connsiteY41" fmla="*/ 139700 h 3079750"/>
              <a:gd name="connsiteX42" fmla="*/ 546138 w 1352588"/>
              <a:gd name="connsiteY42" fmla="*/ 215900 h 3079750"/>
              <a:gd name="connsiteX0" fmla="*/ 489059 w 1295509"/>
              <a:gd name="connsiteY0" fmla="*/ 222250 h 3079750"/>
              <a:gd name="connsiteX1" fmla="*/ 743059 w 1295509"/>
              <a:gd name="connsiteY1" fmla="*/ 247650 h 3079750"/>
              <a:gd name="connsiteX2" fmla="*/ 965309 w 1295509"/>
              <a:gd name="connsiteY2" fmla="*/ 349250 h 3079750"/>
              <a:gd name="connsiteX3" fmla="*/ 1162159 w 1295509"/>
              <a:gd name="connsiteY3" fmla="*/ 514350 h 3079750"/>
              <a:gd name="connsiteX4" fmla="*/ 1181209 w 1295509"/>
              <a:gd name="connsiteY4" fmla="*/ 730250 h 3079750"/>
              <a:gd name="connsiteX5" fmla="*/ 1187559 w 1295509"/>
              <a:gd name="connsiteY5" fmla="*/ 952500 h 3079750"/>
              <a:gd name="connsiteX6" fmla="*/ 1212959 w 1295509"/>
              <a:gd name="connsiteY6" fmla="*/ 1060450 h 3079750"/>
              <a:gd name="connsiteX7" fmla="*/ 1168509 w 1295509"/>
              <a:gd name="connsiteY7" fmla="*/ 1276350 h 3079750"/>
              <a:gd name="connsiteX8" fmla="*/ 1130409 w 1295509"/>
              <a:gd name="connsiteY8" fmla="*/ 1403350 h 3079750"/>
              <a:gd name="connsiteX9" fmla="*/ 1130409 w 1295509"/>
              <a:gd name="connsiteY9" fmla="*/ 1511300 h 3079750"/>
              <a:gd name="connsiteX10" fmla="*/ 1174859 w 1295509"/>
              <a:gd name="connsiteY10" fmla="*/ 1644650 h 3079750"/>
              <a:gd name="connsiteX11" fmla="*/ 1251059 w 1295509"/>
              <a:gd name="connsiteY11" fmla="*/ 1771650 h 3079750"/>
              <a:gd name="connsiteX12" fmla="*/ 1295509 w 1295509"/>
              <a:gd name="connsiteY12" fmla="*/ 1924050 h 3079750"/>
              <a:gd name="connsiteX13" fmla="*/ 1251059 w 1295509"/>
              <a:gd name="connsiteY13" fmla="*/ 2190750 h 3079750"/>
              <a:gd name="connsiteX14" fmla="*/ 1193909 w 1295509"/>
              <a:gd name="connsiteY14" fmla="*/ 2330450 h 3079750"/>
              <a:gd name="connsiteX15" fmla="*/ 1092309 w 1295509"/>
              <a:gd name="connsiteY15" fmla="*/ 2565400 h 3079750"/>
              <a:gd name="connsiteX16" fmla="*/ 1009759 w 1295509"/>
              <a:gd name="connsiteY16" fmla="*/ 2749550 h 3079750"/>
              <a:gd name="connsiteX17" fmla="*/ 882759 w 1295509"/>
              <a:gd name="connsiteY17" fmla="*/ 2838450 h 3079750"/>
              <a:gd name="connsiteX18" fmla="*/ 679559 w 1295509"/>
              <a:gd name="connsiteY18" fmla="*/ 2959100 h 3079750"/>
              <a:gd name="connsiteX19" fmla="*/ 470009 w 1295509"/>
              <a:gd name="connsiteY19" fmla="*/ 3079750 h 3079750"/>
              <a:gd name="connsiteX20" fmla="*/ 279509 w 1295509"/>
              <a:gd name="connsiteY20" fmla="*/ 2870200 h 3079750"/>
              <a:gd name="connsiteX21" fmla="*/ 311259 w 1295509"/>
              <a:gd name="connsiteY21" fmla="*/ 2552700 h 3079750"/>
              <a:gd name="connsiteX22" fmla="*/ 343009 w 1295509"/>
              <a:gd name="connsiteY22" fmla="*/ 2298700 h 3079750"/>
              <a:gd name="connsiteX23" fmla="*/ 470009 w 1295509"/>
              <a:gd name="connsiteY23" fmla="*/ 2012950 h 3079750"/>
              <a:gd name="connsiteX24" fmla="*/ 463659 w 1295509"/>
              <a:gd name="connsiteY24" fmla="*/ 1746250 h 3079750"/>
              <a:gd name="connsiteX25" fmla="*/ 406509 w 1295509"/>
              <a:gd name="connsiteY25" fmla="*/ 1530350 h 3079750"/>
              <a:gd name="connsiteX26" fmla="*/ 419209 w 1295509"/>
              <a:gd name="connsiteY26" fmla="*/ 1397000 h 3079750"/>
              <a:gd name="connsiteX27" fmla="*/ 482709 w 1295509"/>
              <a:gd name="connsiteY27" fmla="*/ 1270000 h 3079750"/>
              <a:gd name="connsiteX28" fmla="*/ 539859 w 1295509"/>
              <a:gd name="connsiteY28" fmla="*/ 1174750 h 3079750"/>
              <a:gd name="connsiteX29" fmla="*/ 508109 w 1295509"/>
              <a:gd name="connsiteY29" fmla="*/ 914400 h 3079750"/>
              <a:gd name="connsiteX30" fmla="*/ 628759 w 1295509"/>
              <a:gd name="connsiteY30" fmla="*/ 736600 h 3079750"/>
              <a:gd name="connsiteX31" fmla="*/ 819259 w 1295509"/>
              <a:gd name="connsiteY31" fmla="*/ 711200 h 3079750"/>
              <a:gd name="connsiteX32" fmla="*/ 838309 w 1295509"/>
              <a:gd name="connsiteY32" fmla="*/ 628650 h 3079750"/>
              <a:gd name="connsiteX33" fmla="*/ 781159 w 1295509"/>
              <a:gd name="connsiteY33" fmla="*/ 565150 h 3079750"/>
              <a:gd name="connsiteX34" fmla="*/ 622409 w 1295509"/>
              <a:gd name="connsiteY34" fmla="*/ 514350 h 3079750"/>
              <a:gd name="connsiteX35" fmla="*/ 368409 w 1295509"/>
              <a:gd name="connsiteY35" fmla="*/ 406400 h 3079750"/>
              <a:gd name="connsiteX36" fmla="*/ 165209 w 1295509"/>
              <a:gd name="connsiteY36" fmla="*/ 266700 h 3079750"/>
              <a:gd name="connsiteX37" fmla="*/ 25509 w 1295509"/>
              <a:gd name="connsiteY37" fmla="*/ 114300 h 3079750"/>
              <a:gd name="connsiteX38" fmla="*/ 109 w 1295509"/>
              <a:gd name="connsiteY38" fmla="*/ 38100 h 3079750"/>
              <a:gd name="connsiteX39" fmla="*/ 63609 w 1295509"/>
              <a:gd name="connsiteY39" fmla="*/ 0 h 3079750"/>
              <a:gd name="connsiteX40" fmla="*/ 171559 w 1295509"/>
              <a:gd name="connsiteY40" fmla="*/ 57150 h 3079750"/>
              <a:gd name="connsiteX41" fmla="*/ 285859 w 1295509"/>
              <a:gd name="connsiteY41" fmla="*/ 139700 h 3079750"/>
              <a:gd name="connsiteX42" fmla="*/ 489059 w 1295509"/>
              <a:gd name="connsiteY42" fmla="*/ 215900 h 307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95509" h="3079750">
                <a:moveTo>
                  <a:pt x="489059" y="222250"/>
                </a:moveTo>
                <a:cubicBezTo>
                  <a:pt x="624526" y="249767"/>
                  <a:pt x="658392" y="239183"/>
                  <a:pt x="743059" y="247650"/>
                </a:cubicBezTo>
                <a:lnTo>
                  <a:pt x="965309" y="349250"/>
                </a:lnTo>
                <a:lnTo>
                  <a:pt x="1162159" y="514350"/>
                </a:lnTo>
                <a:lnTo>
                  <a:pt x="1181209" y="730250"/>
                </a:lnTo>
                <a:lnTo>
                  <a:pt x="1187559" y="952500"/>
                </a:lnTo>
                <a:lnTo>
                  <a:pt x="1212959" y="1060450"/>
                </a:lnTo>
                <a:lnTo>
                  <a:pt x="1168509" y="1276350"/>
                </a:lnTo>
                <a:lnTo>
                  <a:pt x="1130409" y="1403350"/>
                </a:lnTo>
                <a:lnTo>
                  <a:pt x="1130409" y="1511300"/>
                </a:lnTo>
                <a:lnTo>
                  <a:pt x="1174859" y="1644650"/>
                </a:lnTo>
                <a:lnTo>
                  <a:pt x="1251059" y="1771650"/>
                </a:lnTo>
                <a:lnTo>
                  <a:pt x="1295509" y="1924050"/>
                </a:lnTo>
                <a:lnTo>
                  <a:pt x="1251059" y="2190750"/>
                </a:lnTo>
                <a:lnTo>
                  <a:pt x="1193909" y="2330450"/>
                </a:lnTo>
                <a:lnTo>
                  <a:pt x="1092309" y="2565400"/>
                </a:lnTo>
                <a:lnTo>
                  <a:pt x="1009759" y="2749550"/>
                </a:lnTo>
                <a:lnTo>
                  <a:pt x="882759" y="2838450"/>
                </a:lnTo>
                <a:lnTo>
                  <a:pt x="679559" y="2959100"/>
                </a:lnTo>
                <a:lnTo>
                  <a:pt x="470009" y="3079750"/>
                </a:lnTo>
                <a:cubicBezTo>
                  <a:pt x="334542" y="3028950"/>
                  <a:pt x="300676" y="3060700"/>
                  <a:pt x="279509" y="2870200"/>
                </a:cubicBezTo>
                <a:lnTo>
                  <a:pt x="311259" y="2552700"/>
                </a:lnTo>
                <a:lnTo>
                  <a:pt x="343009" y="2298700"/>
                </a:lnTo>
                <a:lnTo>
                  <a:pt x="470009" y="2012950"/>
                </a:lnTo>
                <a:lnTo>
                  <a:pt x="463659" y="1746250"/>
                </a:lnTo>
                <a:lnTo>
                  <a:pt x="406509" y="1530350"/>
                </a:lnTo>
                <a:lnTo>
                  <a:pt x="419209" y="1397000"/>
                </a:lnTo>
                <a:lnTo>
                  <a:pt x="482709" y="1270000"/>
                </a:lnTo>
                <a:lnTo>
                  <a:pt x="539859" y="1174750"/>
                </a:lnTo>
                <a:lnTo>
                  <a:pt x="508109" y="914400"/>
                </a:lnTo>
                <a:cubicBezTo>
                  <a:pt x="561026" y="772583"/>
                  <a:pt x="588542" y="795867"/>
                  <a:pt x="628759" y="736600"/>
                </a:cubicBezTo>
                <a:lnTo>
                  <a:pt x="819259" y="711200"/>
                </a:lnTo>
                <a:cubicBezTo>
                  <a:pt x="812909" y="690033"/>
                  <a:pt x="844659" y="649817"/>
                  <a:pt x="838309" y="628650"/>
                </a:cubicBezTo>
                <a:lnTo>
                  <a:pt x="781159" y="565150"/>
                </a:lnTo>
                <a:lnTo>
                  <a:pt x="622409" y="514350"/>
                </a:lnTo>
                <a:lnTo>
                  <a:pt x="368409" y="406400"/>
                </a:lnTo>
                <a:lnTo>
                  <a:pt x="165209" y="266700"/>
                </a:lnTo>
                <a:lnTo>
                  <a:pt x="25509" y="114300"/>
                </a:lnTo>
                <a:cubicBezTo>
                  <a:pt x="27626" y="95250"/>
                  <a:pt x="-2008" y="57150"/>
                  <a:pt x="109" y="38100"/>
                </a:cubicBezTo>
                <a:lnTo>
                  <a:pt x="63609" y="0"/>
                </a:lnTo>
                <a:lnTo>
                  <a:pt x="171559" y="57150"/>
                </a:lnTo>
                <a:lnTo>
                  <a:pt x="285859" y="139700"/>
                </a:lnTo>
                <a:cubicBezTo>
                  <a:pt x="376876" y="184150"/>
                  <a:pt x="347242" y="171450"/>
                  <a:pt x="489059" y="215900"/>
                </a:cubicBezTo>
              </a:path>
            </a:pathLst>
          </a:custGeom>
          <a:ln w="28575" cmpd="sng">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3" name="Group 32"/>
          <p:cNvGrpSpPr/>
          <p:nvPr/>
        </p:nvGrpSpPr>
        <p:grpSpPr>
          <a:xfrm>
            <a:off x="1049859" y="1084836"/>
            <a:ext cx="1891917" cy="2463309"/>
            <a:chOff x="1171222" y="656162"/>
            <a:chExt cx="2080878" cy="2709339"/>
          </a:xfrm>
        </p:grpSpPr>
        <p:grpSp>
          <p:nvGrpSpPr>
            <p:cNvPr id="35" name="Group 34"/>
            <p:cNvGrpSpPr/>
            <p:nvPr/>
          </p:nvGrpSpPr>
          <p:grpSpPr>
            <a:xfrm>
              <a:off x="1171222" y="656162"/>
              <a:ext cx="2080878" cy="2709339"/>
              <a:chOff x="1171222" y="656162"/>
              <a:chExt cx="2080878" cy="2709339"/>
            </a:xfrm>
          </p:grpSpPr>
          <p:sp>
            <p:nvSpPr>
              <p:cNvPr id="37" name="Freeform 36"/>
              <p:cNvSpPr/>
              <p:nvPr/>
            </p:nvSpPr>
            <p:spPr>
              <a:xfrm>
                <a:off x="1171222" y="656162"/>
                <a:ext cx="1974145" cy="2709339"/>
              </a:xfrm>
              <a:custGeom>
                <a:avLst/>
                <a:gdLst>
                  <a:gd name="connsiteX0" fmla="*/ 133350 w 1784350"/>
                  <a:gd name="connsiteY0" fmla="*/ 0 h 2476500"/>
                  <a:gd name="connsiteX1" fmla="*/ 133350 w 1784350"/>
                  <a:gd name="connsiteY1" fmla="*/ 0 h 2476500"/>
                  <a:gd name="connsiteX2" fmla="*/ 514350 w 1784350"/>
                  <a:gd name="connsiteY2" fmla="*/ 349250 h 2476500"/>
                  <a:gd name="connsiteX3" fmla="*/ 946150 w 1784350"/>
                  <a:gd name="connsiteY3" fmla="*/ 711200 h 2476500"/>
                  <a:gd name="connsiteX4" fmla="*/ 1466850 w 1784350"/>
                  <a:gd name="connsiteY4" fmla="*/ 1016000 h 2476500"/>
                  <a:gd name="connsiteX5" fmla="*/ 1727200 w 1784350"/>
                  <a:gd name="connsiteY5" fmla="*/ 1162050 h 2476500"/>
                  <a:gd name="connsiteX6" fmla="*/ 1784350 w 1784350"/>
                  <a:gd name="connsiteY6" fmla="*/ 1244600 h 2476500"/>
                  <a:gd name="connsiteX7" fmla="*/ 1733550 w 1784350"/>
                  <a:gd name="connsiteY7" fmla="*/ 1339850 h 2476500"/>
                  <a:gd name="connsiteX8" fmla="*/ 1257300 w 1784350"/>
                  <a:gd name="connsiteY8" fmla="*/ 1682750 h 2476500"/>
                  <a:gd name="connsiteX9" fmla="*/ 692150 w 1784350"/>
                  <a:gd name="connsiteY9" fmla="*/ 2076450 h 2476500"/>
                  <a:gd name="connsiteX10" fmla="*/ 0 w 1784350"/>
                  <a:gd name="connsiteY10" fmla="*/ 2476500 h 2476500"/>
                  <a:gd name="connsiteX0" fmla="*/ 133350 w 1784350"/>
                  <a:gd name="connsiteY0" fmla="*/ 0 h 2476500"/>
                  <a:gd name="connsiteX1" fmla="*/ 133350 w 1784350"/>
                  <a:gd name="connsiteY1" fmla="*/ 0 h 2476500"/>
                  <a:gd name="connsiteX2" fmla="*/ 514350 w 1784350"/>
                  <a:gd name="connsiteY2" fmla="*/ 349250 h 2476500"/>
                  <a:gd name="connsiteX3" fmla="*/ 971550 w 1784350"/>
                  <a:gd name="connsiteY3" fmla="*/ 704850 h 2476500"/>
                  <a:gd name="connsiteX4" fmla="*/ 1466850 w 1784350"/>
                  <a:gd name="connsiteY4" fmla="*/ 1016000 h 2476500"/>
                  <a:gd name="connsiteX5" fmla="*/ 1727200 w 1784350"/>
                  <a:gd name="connsiteY5" fmla="*/ 1162050 h 2476500"/>
                  <a:gd name="connsiteX6" fmla="*/ 1784350 w 1784350"/>
                  <a:gd name="connsiteY6" fmla="*/ 1244600 h 2476500"/>
                  <a:gd name="connsiteX7" fmla="*/ 1733550 w 1784350"/>
                  <a:gd name="connsiteY7" fmla="*/ 1339850 h 2476500"/>
                  <a:gd name="connsiteX8" fmla="*/ 1257300 w 1784350"/>
                  <a:gd name="connsiteY8" fmla="*/ 1682750 h 2476500"/>
                  <a:gd name="connsiteX9" fmla="*/ 692150 w 1784350"/>
                  <a:gd name="connsiteY9" fmla="*/ 2076450 h 2476500"/>
                  <a:gd name="connsiteX10" fmla="*/ 0 w 1784350"/>
                  <a:gd name="connsiteY10" fmla="*/ 2476500 h 2476500"/>
                  <a:gd name="connsiteX0" fmla="*/ 577850 w 2228850"/>
                  <a:gd name="connsiteY0" fmla="*/ 0 h 2686050"/>
                  <a:gd name="connsiteX1" fmla="*/ 577850 w 2228850"/>
                  <a:gd name="connsiteY1" fmla="*/ 0 h 2686050"/>
                  <a:gd name="connsiteX2" fmla="*/ 958850 w 2228850"/>
                  <a:gd name="connsiteY2" fmla="*/ 349250 h 2686050"/>
                  <a:gd name="connsiteX3" fmla="*/ 1416050 w 2228850"/>
                  <a:gd name="connsiteY3" fmla="*/ 704850 h 2686050"/>
                  <a:gd name="connsiteX4" fmla="*/ 1911350 w 2228850"/>
                  <a:gd name="connsiteY4" fmla="*/ 1016000 h 2686050"/>
                  <a:gd name="connsiteX5" fmla="*/ 2171700 w 2228850"/>
                  <a:gd name="connsiteY5" fmla="*/ 1162050 h 2686050"/>
                  <a:gd name="connsiteX6" fmla="*/ 2228850 w 2228850"/>
                  <a:gd name="connsiteY6" fmla="*/ 1244600 h 2686050"/>
                  <a:gd name="connsiteX7" fmla="*/ 2178050 w 2228850"/>
                  <a:gd name="connsiteY7" fmla="*/ 1339850 h 2686050"/>
                  <a:gd name="connsiteX8" fmla="*/ 1701800 w 2228850"/>
                  <a:gd name="connsiteY8" fmla="*/ 1682750 h 2686050"/>
                  <a:gd name="connsiteX9" fmla="*/ 1136650 w 2228850"/>
                  <a:gd name="connsiteY9" fmla="*/ 2076450 h 2686050"/>
                  <a:gd name="connsiteX10" fmla="*/ 0 w 2228850"/>
                  <a:gd name="connsiteY10" fmla="*/ 2686050 h 2686050"/>
                  <a:gd name="connsiteX0" fmla="*/ 577850 w 2228850"/>
                  <a:gd name="connsiteY0" fmla="*/ 285750 h 2971800"/>
                  <a:gd name="connsiteX1" fmla="*/ 273050 w 2228850"/>
                  <a:gd name="connsiteY1" fmla="*/ 0 h 2971800"/>
                  <a:gd name="connsiteX2" fmla="*/ 958850 w 2228850"/>
                  <a:gd name="connsiteY2" fmla="*/ 635000 h 2971800"/>
                  <a:gd name="connsiteX3" fmla="*/ 1416050 w 2228850"/>
                  <a:gd name="connsiteY3" fmla="*/ 990600 h 2971800"/>
                  <a:gd name="connsiteX4" fmla="*/ 1911350 w 2228850"/>
                  <a:gd name="connsiteY4" fmla="*/ 1301750 h 2971800"/>
                  <a:gd name="connsiteX5" fmla="*/ 2171700 w 2228850"/>
                  <a:gd name="connsiteY5" fmla="*/ 1447800 h 2971800"/>
                  <a:gd name="connsiteX6" fmla="*/ 2228850 w 2228850"/>
                  <a:gd name="connsiteY6" fmla="*/ 1530350 h 2971800"/>
                  <a:gd name="connsiteX7" fmla="*/ 2178050 w 2228850"/>
                  <a:gd name="connsiteY7" fmla="*/ 1625600 h 2971800"/>
                  <a:gd name="connsiteX8" fmla="*/ 1701800 w 2228850"/>
                  <a:gd name="connsiteY8" fmla="*/ 1968500 h 2971800"/>
                  <a:gd name="connsiteX9" fmla="*/ 1136650 w 2228850"/>
                  <a:gd name="connsiteY9" fmla="*/ 2362200 h 2971800"/>
                  <a:gd name="connsiteX10" fmla="*/ 0 w 2228850"/>
                  <a:gd name="connsiteY10" fmla="*/ 2971800 h 2971800"/>
                  <a:gd name="connsiteX0" fmla="*/ 717550 w 2228850"/>
                  <a:gd name="connsiteY0" fmla="*/ 123167 h 2999717"/>
                  <a:gd name="connsiteX1" fmla="*/ 273050 w 2228850"/>
                  <a:gd name="connsiteY1" fmla="*/ 27917 h 2999717"/>
                  <a:gd name="connsiteX2" fmla="*/ 958850 w 2228850"/>
                  <a:gd name="connsiteY2" fmla="*/ 662917 h 2999717"/>
                  <a:gd name="connsiteX3" fmla="*/ 1416050 w 2228850"/>
                  <a:gd name="connsiteY3" fmla="*/ 1018517 h 2999717"/>
                  <a:gd name="connsiteX4" fmla="*/ 1911350 w 2228850"/>
                  <a:gd name="connsiteY4" fmla="*/ 1329667 h 2999717"/>
                  <a:gd name="connsiteX5" fmla="*/ 2171700 w 2228850"/>
                  <a:gd name="connsiteY5" fmla="*/ 1475717 h 2999717"/>
                  <a:gd name="connsiteX6" fmla="*/ 2228850 w 2228850"/>
                  <a:gd name="connsiteY6" fmla="*/ 1558267 h 2999717"/>
                  <a:gd name="connsiteX7" fmla="*/ 2178050 w 2228850"/>
                  <a:gd name="connsiteY7" fmla="*/ 1653517 h 2999717"/>
                  <a:gd name="connsiteX8" fmla="*/ 1701800 w 2228850"/>
                  <a:gd name="connsiteY8" fmla="*/ 1996417 h 2999717"/>
                  <a:gd name="connsiteX9" fmla="*/ 1136650 w 2228850"/>
                  <a:gd name="connsiteY9" fmla="*/ 2390117 h 2999717"/>
                  <a:gd name="connsiteX10" fmla="*/ 0 w 2228850"/>
                  <a:gd name="connsiteY10" fmla="*/ 2999717 h 2999717"/>
                  <a:gd name="connsiteX0" fmla="*/ 35177 w 2378327"/>
                  <a:gd name="connsiteY0" fmla="*/ 8971 h 3133171"/>
                  <a:gd name="connsiteX1" fmla="*/ 422527 w 2378327"/>
                  <a:gd name="connsiteY1" fmla="*/ 161371 h 3133171"/>
                  <a:gd name="connsiteX2" fmla="*/ 1108327 w 2378327"/>
                  <a:gd name="connsiteY2" fmla="*/ 796371 h 3133171"/>
                  <a:gd name="connsiteX3" fmla="*/ 1565527 w 2378327"/>
                  <a:gd name="connsiteY3" fmla="*/ 1151971 h 3133171"/>
                  <a:gd name="connsiteX4" fmla="*/ 2060827 w 2378327"/>
                  <a:gd name="connsiteY4" fmla="*/ 1463121 h 3133171"/>
                  <a:gd name="connsiteX5" fmla="*/ 2321177 w 2378327"/>
                  <a:gd name="connsiteY5" fmla="*/ 1609171 h 3133171"/>
                  <a:gd name="connsiteX6" fmla="*/ 2378327 w 2378327"/>
                  <a:gd name="connsiteY6" fmla="*/ 1691721 h 3133171"/>
                  <a:gd name="connsiteX7" fmla="*/ 2327527 w 2378327"/>
                  <a:gd name="connsiteY7" fmla="*/ 1786971 h 3133171"/>
                  <a:gd name="connsiteX8" fmla="*/ 1851277 w 2378327"/>
                  <a:gd name="connsiteY8" fmla="*/ 2129871 h 3133171"/>
                  <a:gd name="connsiteX9" fmla="*/ 1286127 w 2378327"/>
                  <a:gd name="connsiteY9" fmla="*/ 2523571 h 3133171"/>
                  <a:gd name="connsiteX10" fmla="*/ 149477 w 2378327"/>
                  <a:gd name="connsiteY10" fmla="*/ 3133171 h 3133171"/>
                  <a:gd name="connsiteX0" fmla="*/ 20940 w 2364090"/>
                  <a:gd name="connsiteY0" fmla="*/ 1703 h 3125903"/>
                  <a:gd name="connsiteX1" fmla="*/ 732140 w 2364090"/>
                  <a:gd name="connsiteY1" fmla="*/ 522403 h 3125903"/>
                  <a:gd name="connsiteX2" fmla="*/ 1094090 w 2364090"/>
                  <a:gd name="connsiteY2" fmla="*/ 789103 h 3125903"/>
                  <a:gd name="connsiteX3" fmla="*/ 1551290 w 2364090"/>
                  <a:gd name="connsiteY3" fmla="*/ 1144703 h 3125903"/>
                  <a:gd name="connsiteX4" fmla="*/ 2046590 w 2364090"/>
                  <a:gd name="connsiteY4" fmla="*/ 1455853 h 3125903"/>
                  <a:gd name="connsiteX5" fmla="*/ 2306940 w 2364090"/>
                  <a:gd name="connsiteY5" fmla="*/ 1601903 h 3125903"/>
                  <a:gd name="connsiteX6" fmla="*/ 2364090 w 2364090"/>
                  <a:gd name="connsiteY6" fmla="*/ 1684453 h 3125903"/>
                  <a:gd name="connsiteX7" fmla="*/ 2313290 w 2364090"/>
                  <a:gd name="connsiteY7" fmla="*/ 1779703 h 3125903"/>
                  <a:gd name="connsiteX8" fmla="*/ 1837040 w 2364090"/>
                  <a:gd name="connsiteY8" fmla="*/ 2122603 h 3125903"/>
                  <a:gd name="connsiteX9" fmla="*/ 1271890 w 2364090"/>
                  <a:gd name="connsiteY9" fmla="*/ 2516303 h 3125903"/>
                  <a:gd name="connsiteX10" fmla="*/ 135240 w 2364090"/>
                  <a:gd name="connsiteY10" fmla="*/ 3125903 h 3125903"/>
                  <a:gd name="connsiteX0" fmla="*/ 279400 w 2228850"/>
                  <a:gd name="connsiteY0" fmla="*/ 3481 h 2854631"/>
                  <a:gd name="connsiteX1" fmla="*/ 596900 w 2228850"/>
                  <a:gd name="connsiteY1" fmla="*/ 251131 h 2854631"/>
                  <a:gd name="connsiteX2" fmla="*/ 958850 w 2228850"/>
                  <a:gd name="connsiteY2" fmla="*/ 517831 h 2854631"/>
                  <a:gd name="connsiteX3" fmla="*/ 1416050 w 2228850"/>
                  <a:gd name="connsiteY3" fmla="*/ 873431 h 2854631"/>
                  <a:gd name="connsiteX4" fmla="*/ 1911350 w 2228850"/>
                  <a:gd name="connsiteY4" fmla="*/ 1184581 h 2854631"/>
                  <a:gd name="connsiteX5" fmla="*/ 2171700 w 2228850"/>
                  <a:gd name="connsiteY5" fmla="*/ 1330631 h 2854631"/>
                  <a:gd name="connsiteX6" fmla="*/ 2228850 w 2228850"/>
                  <a:gd name="connsiteY6" fmla="*/ 1413181 h 2854631"/>
                  <a:gd name="connsiteX7" fmla="*/ 2178050 w 2228850"/>
                  <a:gd name="connsiteY7" fmla="*/ 1508431 h 2854631"/>
                  <a:gd name="connsiteX8" fmla="*/ 1701800 w 2228850"/>
                  <a:gd name="connsiteY8" fmla="*/ 1851331 h 2854631"/>
                  <a:gd name="connsiteX9" fmla="*/ 1136650 w 2228850"/>
                  <a:gd name="connsiteY9" fmla="*/ 2245031 h 2854631"/>
                  <a:gd name="connsiteX10" fmla="*/ 0 w 2228850"/>
                  <a:gd name="connsiteY10" fmla="*/ 2854631 h 2854631"/>
                  <a:gd name="connsiteX0" fmla="*/ 279400 w 2228850"/>
                  <a:gd name="connsiteY0" fmla="*/ 22955 h 2874105"/>
                  <a:gd name="connsiteX1" fmla="*/ 596900 w 2228850"/>
                  <a:gd name="connsiteY1" fmla="*/ 270605 h 2874105"/>
                  <a:gd name="connsiteX2" fmla="*/ 958850 w 2228850"/>
                  <a:gd name="connsiteY2" fmla="*/ 537305 h 2874105"/>
                  <a:gd name="connsiteX3" fmla="*/ 1416050 w 2228850"/>
                  <a:gd name="connsiteY3" fmla="*/ 892905 h 2874105"/>
                  <a:gd name="connsiteX4" fmla="*/ 1911350 w 2228850"/>
                  <a:gd name="connsiteY4" fmla="*/ 1204055 h 2874105"/>
                  <a:gd name="connsiteX5" fmla="*/ 2171700 w 2228850"/>
                  <a:gd name="connsiteY5" fmla="*/ 1350105 h 2874105"/>
                  <a:gd name="connsiteX6" fmla="*/ 2228850 w 2228850"/>
                  <a:gd name="connsiteY6" fmla="*/ 1432655 h 2874105"/>
                  <a:gd name="connsiteX7" fmla="*/ 2178050 w 2228850"/>
                  <a:gd name="connsiteY7" fmla="*/ 1527905 h 2874105"/>
                  <a:gd name="connsiteX8" fmla="*/ 1701800 w 2228850"/>
                  <a:gd name="connsiteY8" fmla="*/ 1870805 h 2874105"/>
                  <a:gd name="connsiteX9" fmla="*/ 1136650 w 2228850"/>
                  <a:gd name="connsiteY9" fmla="*/ 2264505 h 2874105"/>
                  <a:gd name="connsiteX10" fmla="*/ 0 w 2228850"/>
                  <a:gd name="connsiteY10" fmla="*/ 2874105 h 2874105"/>
                  <a:gd name="connsiteX0" fmla="*/ 127000 w 2228850"/>
                  <a:gd name="connsiteY0" fmla="*/ 21609 h 2898159"/>
                  <a:gd name="connsiteX1" fmla="*/ 596900 w 2228850"/>
                  <a:gd name="connsiteY1" fmla="*/ 294659 h 2898159"/>
                  <a:gd name="connsiteX2" fmla="*/ 958850 w 2228850"/>
                  <a:gd name="connsiteY2" fmla="*/ 561359 h 2898159"/>
                  <a:gd name="connsiteX3" fmla="*/ 1416050 w 2228850"/>
                  <a:gd name="connsiteY3" fmla="*/ 916959 h 2898159"/>
                  <a:gd name="connsiteX4" fmla="*/ 1911350 w 2228850"/>
                  <a:gd name="connsiteY4" fmla="*/ 1228109 h 2898159"/>
                  <a:gd name="connsiteX5" fmla="*/ 2171700 w 2228850"/>
                  <a:gd name="connsiteY5" fmla="*/ 1374159 h 2898159"/>
                  <a:gd name="connsiteX6" fmla="*/ 2228850 w 2228850"/>
                  <a:gd name="connsiteY6" fmla="*/ 1456709 h 2898159"/>
                  <a:gd name="connsiteX7" fmla="*/ 2178050 w 2228850"/>
                  <a:gd name="connsiteY7" fmla="*/ 1551959 h 2898159"/>
                  <a:gd name="connsiteX8" fmla="*/ 1701800 w 2228850"/>
                  <a:gd name="connsiteY8" fmla="*/ 1894859 h 2898159"/>
                  <a:gd name="connsiteX9" fmla="*/ 1136650 w 2228850"/>
                  <a:gd name="connsiteY9" fmla="*/ 2288559 h 2898159"/>
                  <a:gd name="connsiteX10" fmla="*/ 0 w 2228850"/>
                  <a:gd name="connsiteY10" fmla="*/ 2898159 h 2898159"/>
                  <a:gd name="connsiteX0" fmla="*/ 127000 w 2228850"/>
                  <a:gd name="connsiteY0" fmla="*/ 10323 h 2886873"/>
                  <a:gd name="connsiteX1" fmla="*/ 596900 w 2228850"/>
                  <a:gd name="connsiteY1" fmla="*/ 283373 h 2886873"/>
                  <a:gd name="connsiteX2" fmla="*/ 958850 w 2228850"/>
                  <a:gd name="connsiteY2" fmla="*/ 550073 h 2886873"/>
                  <a:gd name="connsiteX3" fmla="*/ 1416050 w 2228850"/>
                  <a:gd name="connsiteY3" fmla="*/ 905673 h 2886873"/>
                  <a:gd name="connsiteX4" fmla="*/ 1911350 w 2228850"/>
                  <a:gd name="connsiteY4" fmla="*/ 1216823 h 2886873"/>
                  <a:gd name="connsiteX5" fmla="*/ 2171700 w 2228850"/>
                  <a:gd name="connsiteY5" fmla="*/ 1362873 h 2886873"/>
                  <a:gd name="connsiteX6" fmla="*/ 2228850 w 2228850"/>
                  <a:gd name="connsiteY6" fmla="*/ 1445423 h 2886873"/>
                  <a:gd name="connsiteX7" fmla="*/ 2178050 w 2228850"/>
                  <a:gd name="connsiteY7" fmla="*/ 1540673 h 2886873"/>
                  <a:gd name="connsiteX8" fmla="*/ 1701800 w 2228850"/>
                  <a:gd name="connsiteY8" fmla="*/ 1883573 h 2886873"/>
                  <a:gd name="connsiteX9" fmla="*/ 1136650 w 2228850"/>
                  <a:gd name="connsiteY9" fmla="*/ 2277273 h 2886873"/>
                  <a:gd name="connsiteX10" fmla="*/ 0 w 2228850"/>
                  <a:gd name="connsiteY10" fmla="*/ 2886873 h 2886873"/>
                  <a:gd name="connsiteX0" fmla="*/ 88900 w 2228850"/>
                  <a:gd name="connsiteY0" fmla="*/ 10323 h 2886873"/>
                  <a:gd name="connsiteX1" fmla="*/ 596900 w 2228850"/>
                  <a:gd name="connsiteY1" fmla="*/ 283373 h 2886873"/>
                  <a:gd name="connsiteX2" fmla="*/ 958850 w 2228850"/>
                  <a:gd name="connsiteY2" fmla="*/ 550073 h 2886873"/>
                  <a:gd name="connsiteX3" fmla="*/ 1416050 w 2228850"/>
                  <a:gd name="connsiteY3" fmla="*/ 905673 h 2886873"/>
                  <a:gd name="connsiteX4" fmla="*/ 1911350 w 2228850"/>
                  <a:gd name="connsiteY4" fmla="*/ 1216823 h 2886873"/>
                  <a:gd name="connsiteX5" fmla="*/ 2171700 w 2228850"/>
                  <a:gd name="connsiteY5" fmla="*/ 1362873 h 2886873"/>
                  <a:gd name="connsiteX6" fmla="*/ 2228850 w 2228850"/>
                  <a:gd name="connsiteY6" fmla="*/ 1445423 h 2886873"/>
                  <a:gd name="connsiteX7" fmla="*/ 2178050 w 2228850"/>
                  <a:gd name="connsiteY7" fmla="*/ 1540673 h 2886873"/>
                  <a:gd name="connsiteX8" fmla="*/ 1701800 w 2228850"/>
                  <a:gd name="connsiteY8" fmla="*/ 1883573 h 2886873"/>
                  <a:gd name="connsiteX9" fmla="*/ 1136650 w 2228850"/>
                  <a:gd name="connsiteY9" fmla="*/ 2277273 h 2886873"/>
                  <a:gd name="connsiteX10" fmla="*/ 0 w 2228850"/>
                  <a:gd name="connsiteY10" fmla="*/ 2886873 h 2886873"/>
                  <a:gd name="connsiteX0" fmla="*/ 7975 w 2147925"/>
                  <a:gd name="connsiteY0" fmla="*/ 10323 h 2861473"/>
                  <a:gd name="connsiteX1" fmla="*/ 515975 w 2147925"/>
                  <a:gd name="connsiteY1" fmla="*/ 283373 h 2861473"/>
                  <a:gd name="connsiteX2" fmla="*/ 877925 w 2147925"/>
                  <a:gd name="connsiteY2" fmla="*/ 550073 h 2861473"/>
                  <a:gd name="connsiteX3" fmla="*/ 1335125 w 2147925"/>
                  <a:gd name="connsiteY3" fmla="*/ 905673 h 2861473"/>
                  <a:gd name="connsiteX4" fmla="*/ 1830425 w 2147925"/>
                  <a:gd name="connsiteY4" fmla="*/ 1216823 h 2861473"/>
                  <a:gd name="connsiteX5" fmla="*/ 2090775 w 2147925"/>
                  <a:gd name="connsiteY5" fmla="*/ 1362873 h 2861473"/>
                  <a:gd name="connsiteX6" fmla="*/ 2147925 w 2147925"/>
                  <a:gd name="connsiteY6" fmla="*/ 1445423 h 2861473"/>
                  <a:gd name="connsiteX7" fmla="*/ 2097125 w 2147925"/>
                  <a:gd name="connsiteY7" fmla="*/ 1540673 h 2861473"/>
                  <a:gd name="connsiteX8" fmla="*/ 1620875 w 2147925"/>
                  <a:gd name="connsiteY8" fmla="*/ 1883573 h 2861473"/>
                  <a:gd name="connsiteX9" fmla="*/ 1055725 w 2147925"/>
                  <a:gd name="connsiteY9" fmla="*/ 2277273 h 2861473"/>
                  <a:gd name="connsiteX10" fmla="*/ 103225 w 2147925"/>
                  <a:gd name="connsiteY10" fmla="*/ 2861473 h 2861473"/>
                  <a:gd name="connsiteX0" fmla="*/ 7975 w 2147925"/>
                  <a:gd name="connsiteY0" fmla="*/ 10323 h 2861473"/>
                  <a:gd name="connsiteX1" fmla="*/ 515975 w 2147925"/>
                  <a:gd name="connsiteY1" fmla="*/ 283373 h 2861473"/>
                  <a:gd name="connsiteX2" fmla="*/ 877925 w 2147925"/>
                  <a:gd name="connsiteY2" fmla="*/ 550073 h 2861473"/>
                  <a:gd name="connsiteX3" fmla="*/ 1335125 w 2147925"/>
                  <a:gd name="connsiteY3" fmla="*/ 905673 h 2861473"/>
                  <a:gd name="connsiteX4" fmla="*/ 1830425 w 2147925"/>
                  <a:gd name="connsiteY4" fmla="*/ 1216823 h 2861473"/>
                  <a:gd name="connsiteX5" fmla="*/ 2090775 w 2147925"/>
                  <a:gd name="connsiteY5" fmla="*/ 1362873 h 2861473"/>
                  <a:gd name="connsiteX6" fmla="*/ 2147925 w 2147925"/>
                  <a:gd name="connsiteY6" fmla="*/ 1445423 h 2861473"/>
                  <a:gd name="connsiteX7" fmla="*/ 2097125 w 2147925"/>
                  <a:gd name="connsiteY7" fmla="*/ 1540673 h 2861473"/>
                  <a:gd name="connsiteX8" fmla="*/ 1620875 w 2147925"/>
                  <a:gd name="connsiteY8" fmla="*/ 1883573 h 2861473"/>
                  <a:gd name="connsiteX9" fmla="*/ 1055725 w 2147925"/>
                  <a:gd name="connsiteY9" fmla="*/ 2277273 h 2861473"/>
                  <a:gd name="connsiteX10" fmla="*/ 103225 w 2147925"/>
                  <a:gd name="connsiteY10" fmla="*/ 2861473 h 2861473"/>
                  <a:gd name="connsiteX0" fmla="*/ 7975 w 2147925"/>
                  <a:gd name="connsiteY0" fmla="*/ 10323 h 2861473"/>
                  <a:gd name="connsiteX1" fmla="*/ 515975 w 2147925"/>
                  <a:gd name="connsiteY1" fmla="*/ 283373 h 2861473"/>
                  <a:gd name="connsiteX2" fmla="*/ 877925 w 2147925"/>
                  <a:gd name="connsiteY2" fmla="*/ 550073 h 2861473"/>
                  <a:gd name="connsiteX3" fmla="*/ 1335125 w 2147925"/>
                  <a:gd name="connsiteY3" fmla="*/ 905673 h 2861473"/>
                  <a:gd name="connsiteX4" fmla="*/ 1830425 w 2147925"/>
                  <a:gd name="connsiteY4" fmla="*/ 1216823 h 2861473"/>
                  <a:gd name="connsiteX5" fmla="*/ 2090775 w 2147925"/>
                  <a:gd name="connsiteY5" fmla="*/ 1362873 h 2861473"/>
                  <a:gd name="connsiteX6" fmla="*/ 2147925 w 2147925"/>
                  <a:gd name="connsiteY6" fmla="*/ 1445423 h 2861473"/>
                  <a:gd name="connsiteX7" fmla="*/ 2097125 w 2147925"/>
                  <a:gd name="connsiteY7" fmla="*/ 1540673 h 2861473"/>
                  <a:gd name="connsiteX8" fmla="*/ 1620875 w 2147925"/>
                  <a:gd name="connsiteY8" fmla="*/ 1883573 h 2861473"/>
                  <a:gd name="connsiteX9" fmla="*/ 985875 w 2147925"/>
                  <a:gd name="connsiteY9" fmla="*/ 2302673 h 2861473"/>
                  <a:gd name="connsiteX10" fmla="*/ 103225 w 2147925"/>
                  <a:gd name="connsiteY10" fmla="*/ 2861473 h 2861473"/>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0 w 2269067"/>
                  <a:gd name="connsiteY10" fmla="*/ 3018106 h 3018106"/>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749300 w 2269067"/>
                  <a:gd name="connsiteY10" fmla="*/ 2527040 h 3018106"/>
                  <a:gd name="connsiteX11" fmla="*/ 0 w 2269067"/>
                  <a:gd name="connsiteY11" fmla="*/ 3018106 h 3018106"/>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465666 w 2269067"/>
                  <a:gd name="connsiteY10" fmla="*/ 2696373 h 3018106"/>
                  <a:gd name="connsiteX11" fmla="*/ 0 w 2269067"/>
                  <a:gd name="connsiteY11" fmla="*/ 3018106 h 3018106"/>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465666 w 2269067"/>
                  <a:gd name="connsiteY10" fmla="*/ 2696373 h 3018106"/>
                  <a:gd name="connsiteX11" fmla="*/ 114300 w 2269067"/>
                  <a:gd name="connsiteY11" fmla="*/ 2929206 h 3018106"/>
                  <a:gd name="connsiteX12" fmla="*/ 0 w 2269067"/>
                  <a:gd name="connsiteY12" fmla="*/ 3018106 h 3018106"/>
                  <a:gd name="connsiteX0" fmla="*/ 95250 w 2235200"/>
                  <a:gd name="connsiteY0" fmla="*/ 10323 h 2929206"/>
                  <a:gd name="connsiteX1" fmla="*/ 603250 w 2235200"/>
                  <a:gd name="connsiteY1" fmla="*/ 283373 h 2929206"/>
                  <a:gd name="connsiteX2" fmla="*/ 965200 w 2235200"/>
                  <a:gd name="connsiteY2" fmla="*/ 550073 h 2929206"/>
                  <a:gd name="connsiteX3" fmla="*/ 1422400 w 2235200"/>
                  <a:gd name="connsiteY3" fmla="*/ 905673 h 2929206"/>
                  <a:gd name="connsiteX4" fmla="*/ 1917700 w 2235200"/>
                  <a:gd name="connsiteY4" fmla="*/ 1216823 h 2929206"/>
                  <a:gd name="connsiteX5" fmla="*/ 2178050 w 2235200"/>
                  <a:gd name="connsiteY5" fmla="*/ 1362873 h 2929206"/>
                  <a:gd name="connsiteX6" fmla="*/ 2235200 w 2235200"/>
                  <a:gd name="connsiteY6" fmla="*/ 1445423 h 2929206"/>
                  <a:gd name="connsiteX7" fmla="*/ 2184400 w 2235200"/>
                  <a:gd name="connsiteY7" fmla="*/ 1540673 h 2929206"/>
                  <a:gd name="connsiteX8" fmla="*/ 1708150 w 2235200"/>
                  <a:gd name="connsiteY8" fmla="*/ 1883573 h 2929206"/>
                  <a:gd name="connsiteX9" fmla="*/ 1073150 w 2235200"/>
                  <a:gd name="connsiteY9" fmla="*/ 2302673 h 2929206"/>
                  <a:gd name="connsiteX10" fmla="*/ 431799 w 2235200"/>
                  <a:gd name="connsiteY10" fmla="*/ 2696373 h 2929206"/>
                  <a:gd name="connsiteX11" fmla="*/ 80433 w 2235200"/>
                  <a:gd name="connsiteY11" fmla="*/ 2929206 h 2929206"/>
                  <a:gd name="connsiteX12" fmla="*/ 0 w 2235200"/>
                  <a:gd name="connsiteY12" fmla="*/ 1904739 h 2929206"/>
                  <a:gd name="connsiteX0" fmla="*/ 162984 w 2302934"/>
                  <a:gd name="connsiteY0" fmla="*/ 10323 h 3039273"/>
                  <a:gd name="connsiteX1" fmla="*/ 670984 w 2302934"/>
                  <a:gd name="connsiteY1" fmla="*/ 283373 h 3039273"/>
                  <a:gd name="connsiteX2" fmla="*/ 1032934 w 2302934"/>
                  <a:gd name="connsiteY2" fmla="*/ 550073 h 3039273"/>
                  <a:gd name="connsiteX3" fmla="*/ 1490134 w 2302934"/>
                  <a:gd name="connsiteY3" fmla="*/ 905673 h 3039273"/>
                  <a:gd name="connsiteX4" fmla="*/ 1985434 w 2302934"/>
                  <a:gd name="connsiteY4" fmla="*/ 1216823 h 3039273"/>
                  <a:gd name="connsiteX5" fmla="*/ 2245784 w 2302934"/>
                  <a:gd name="connsiteY5" fmla="*/ 1362873 h 3039273"/>
                  <a:gd name="connsiteX6" fmla="*/ 2302934 w 2302934"/>
                  <a:gd name="connsiteY6" fmla="*/ 1445423 h 3039273"/>
                  <a:gd name="connsiteX7" fmla="*/ 2252134 w 2302934"/>
                  <a:gd name="connsiteY7" fmla="*/ 1540673 h 3039273"/>
                  <a:gd name="connsiteX8" fmla="*/ 1775884 w 2302934"/>
                  <a:gd name="connsiteY8" fmla="*/ 1883573 h 3039273"/>
                  <a:gd name="connsiteX9" fmla="*/ 1140884 w 2302934"/>
                  <a:gd name="connsiteY9" fmla="*/ 2302673 h 3039273"/>
                  <a:gd name="connsiteX10" fmla="*/ 499533 w 2302934"/>
                  <a:gd name="connsiteY10" fmla="*/ 2696373 h 3039273"/>
                  <a:gd name="connsiteX11" fmla="*/ 0 w 2302934"/>
                  <a:gd name="connsiteY11" fmla="*/ 3039273 h 3039273"/>
                  <a:gd name="connsiteX12" fmla="*/ 67734 w 2302934"/>
                  <a:gd name="connsiteY12" fmla="*/ 1904739 h 3039273"/>
                  <a:gd name="connsiteX0" fmla="*/ 162984 w 2302934"/>
                  <a:gd name="connsiteY0" fmla="*/ 10323 h 3039273"/>
                  <a:gd name="connsiteX1" fmla="*/ 670984 w 2302934"/>
                  <a:gd name="connsiteY1" fmla="*/ 283373 h 3039273"/>
                  <a:gd name="connsiteX2" fmla="*/ 1032934 w 2302934"/>
                  <a:gd name="connsiteY2" fmla="*/ 550073 h 3039273"/>
                  <a:gd name="connsiteX3" fmla="*/ 1490134 w 2302934"/>
                  <a:gd name="connsiteY3" fmla="*/ 905673 h 3039273"/>
                  <a:gd name="connsiteX4" fmla="*/ 1985434 w 2302934"/>
                  <a:gd name="connsiteY4" fmla="*/ 1216823 h 3039273"/>
                  <a:gd name="connsiteX5" fmla="*/ 2245784 w 2302934"/>
                  <a:gd name="connsiteY5" fmla="*/ 1362873 h 3039273"/>
                  <a:gd name="connsiteX6" fmla="*/ 2302934 w 2302934"/>
                  <a:gd name="connsiteY6" fmla="*/ 1445423 h 3039273"/>
                  <a:gd name="connsiteX7" fmla="*/ 2252134 w 2302934"/>
                  <a:gd name="connsiteY7" fmla="*/ 1540673 h 3039273"/>
                  <a:gd name="connsiteX8" fmla="*/ 1775884 w 2302934"/>
                  <a:gd name="connsiteY8" fmla="*/ 1883573 h 3039273"/>
                  <a:gd name="connsiteX9" fmla="*/ 1140884 w 2302934"/>
                  <a:gd name="connsiteY9" fmla="*/ 2302673 h 3039273"/>
                  <a:gd name="connsiteX10" fmla="*/ 499533 w 2302934"/>
                  <a:gd name="connsiteY10" fmla="*/ 2696373 h 3039273"/>
                  <a:gd name="connsiteX11" fmla="*/ 0 w 2302934"/>
                  <a:gd name="connsiteY11" fmla="*/ 3039273 h 3039273"/>
                  <a:gd name="connsiteX12" fmla="*/ 93134 w 2302934"/>
                  <a:gd name="connsiteY12" fmla="*/ 1447539 h 3039273"/>
                  <a:gd name="connsiteX0" fmla="*/ 162984 w 2302934"/>
                  <a:gd name="connsiteY0" fmla="*/ 10624 h 3039574"/>
                  <a:gd name="connsiteX1" fmla="*/ 670984 w 2302934"/>
                  <a:gd name="connsiteY1" fmla="*/ 283674 h 3039574"/>
                  <a:gd name="connsiteX2" fmla="*/ 1011767 w 2302934"/>
                  <a:gd name="connsiteY2" fmla="*/ 603290 h 3039574"/>
                  <a:gd name="connsiteX3" fmla="*/ 1490134 w 2302934"/>
                  <a:gd name="connsiteY3" fmla="*/ 905974 h 3039574"/>
                  <a:gd name="connsiteX4" fmla="*/ 1985434 w 2302934"/>
                  <a:gd name="connsiteY4" fmla="*/ 1217124 h 3039574"/>
                  <a:gd name="connsiteX5" fmla="*/ 2245784 w 2302934"/>
                  <a:gd name="connsiteY5" fmla="*/ 1363174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985434 w 2302934"/>
                  <a:gd name="connsiteY4" fmla="*/ 1217124 h 3039574"/>
                  <a:gd name="connsiteX5" fmla="*/ 2245784 w 2302934"/>
                  <a:gd name="connsiteY5" fmla="*/ 1363174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858434 w 2302934"/>
                  <a:gd name="connsiteY4" fmla="*/ 1217124 h 3039574"/>
                  <a:gd name="connsiteX5" fmla="*/ 2245784 w 2302934"/>
                  <a:gd name="connsiteY5" fmla="*/ 1363174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858434 w 2302934"/>
                  <a:gd name="connsiteY4" fmla="*/ 1217124 h 3039574"/>
                  <a:gd name="connsiteX5" fmla="*/ 2093384 w 2302934"/>
                  <a:gd name="connsiteY5" fmla="*/ 1329307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858434 w 2302934"/>
                  <a:gd name="connsiteY4" fmla="*/ 1217124 h 3039574"/>
                  <a:gd name="connsiteX5" fmla="*/ 2093384 w 2302934"/>
                  <a:gd name="connsiteY5" fmla="*/ 1329307 h 3039574"/>
                  <a:gd name="connsiteX6" fmla="*/ 2302934 w 2302934"/>
                  <a:gd name="connsiteY6" fmla="*/ 1445724 h 3039574"/>
                  <a:gd name="connsiteX7" fmla="*/ 2032001 w 2302934"/>
                  <a:gd name="connsiteY7" fmla="*/ 1659507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93384 w 2184400"/>
                  <a:gd name="connsiteY5" fmla="*/ 1329307 h 3039574"/>
                  <a:gd name="connsiteX6" fmla="*/ 2184400 w 2184400"/>
                  <a:gd name="connsiteY6" fmla="*/ 1454191 h 3039574"/>
                  <a:gd name="connsiteX7" fmla="*/ 2032001 w 2184400"/>
                  <a:gd name="connsiteY7" fmla="*/ 1659507 h 3039574"/>
                  <a:gd name="connsiteX8" fmla="*/ 1775884 w 2184400"/>
                  <a:gd name="connsiteY8" fmla="*/ 1883874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51051 w 2184400"/>
                  <a:gd name="connsiteY5" fmla="*/ 1329307 h 3039574"/>
                  <a:gd name="connsiteX6" fmla="*/ 2184400 w 2184400"/>
                  <a:gd name="connsiteY6" fmla="*/ 1454191 h 3039574"/>
                  <a:gd name="connsiteX7" fmla="*/ 2032001 w 2184400"/>
                  <a:gd name="connsiteY7" fmla="*/ 1659507 h 3039574"/>
                  <a:gd name="connsiteX8" fmla="*/ 1775884 w 2184400"/>
                  <a:gd name="connsiteY8" fmla="*/ 1883874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51051 w 2184400"/>
                  <a:gd name="connsiteY5" fmla="*/ 1329307 h 3039574"/>
                  <a:gd name="connsiteX6" fmla="*/ 2184400 w 2184400"/>
                  <a:gd name="connsiteY6" fmla="*/ 1454191 h 3039574"/>
                  <a:gd name="connsiteX7" fmla="*/ 2032001 w 2184400"/>
                  <a:gd name="connsiteY7" fmla="*/ 1659507 h 3039574"/>
                  <a:gd name="connsiteX8" fmla="*/ 1775884 w 2184400"/>
                  <a:gd name="connsiteY8" fmla="*/ 1883874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51051 w 2184400"/>
                  <a:gd name="connsiteY5" fmla="*/ 1329307 h 3039574"/>
                  <a:gd name="connsiteX6" fmla="*/ 2184400 w 2184400"/>
                  <a:gd name="connsiteY6" fmla="*/ 1454191 h 3039574"/>
                  <a:gd name="connsiteX7" fmla="*/ 2032001 w 2184400"/>
                  <a:gd name="connsiteY7" fmla="*/ 1659507 h 3039574"/>
                  <a:gd name="connsiteX8" fmla="*/ 1640417 w 2184400"/>
                  <a:gd name="connsiteY8" fmla="*/ 1892341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9074 h 3038024"/>
                  <a:gd name="connsiteX1" fmla="*/ 663928 w 2184400"/>
                  <a:gd name="connsiteY1" fmla="*/ 331513 h 3038024"/>
                  <a:gd name="connsiteX2" fmla="*/ 1011767 w 2184400"/>
                  <a:gd name="connsiteY2" fmla="*/ 601740 h 3038024"/>
                  <a:gd name="connsiteX3" fmla="*/ 1437218 w 2184400"/>
                  <a:gd name="connsiteY3" fmla="*/ 957341 h 3038024"/>
                  <a:gd name="connsiteX4" fmla="*/ 1858434 w 2184400"/>
                  <a:gd name="connsiteY4" fmla="*/ 1215574 h 3038024"/>
                  <a:gd name="connsiteX5" fmla="*/ 2051051 w 2184400"/>
                  <a:gd name="connsiteY5" fmla="*/ 1327757 h 3038024"/>
                  <a:gd name="connsiteX6" fmla="*/ 2184400 w 2184400"/>
                  <a:gd name="connsiteY6" fmla="*/ 1452641 h 3038024"/>
                  <a:gd name="connsiteX7" fmla="*/ 2032001 w 2184400"/>
                  <a:gd name="connsiteY7" fmla="*/ 1657957 h 3038024"/>
                  <a:gd name="connsiteX8" fmla="*/ 1640417 w 2184400"/>
                  <a:gd name="connsiteY8" fmla="*/ 1890791 h 3038024"/>
                  <a:gd name="connsiteX9" fmla="*/ 1140884 w 2184400"/>
                  <a:gd name="connsiteY9" fmla="*/ 2301424 h 3038024"/>
                  <a:gd name="connsiteX10" fmla="*/ 499533 w 2184400"/>
                  <a:gd name="connsiteY10" fmla="*/ 2695124 h 3038024"/>
                  <a:gd name="connsiteX11" fmla="*/ 0 w 2184400"/>
                  <a:gd name="connsiteY11" fmla="*/ 3038024 h 3038024"/>
                  <a:gd name="connsiteX12" fmla="*/ 93134 w 2184400"/>
                  <a:gd name="connsiteY12" fmla="*/ 1446290 h 3038024"/>
                  <a:gd name="connsiteX0" fmla="*/ 402873 w 2184400"/>
                  <a:gd name="connsiteY0" fmla="*/ 20465 h 2823638"/>
                  <a:gd name="connsiteX1" fmla="*/ 663928 w 2184400"/>
                  <a:gd name="connsiteY1" fmla="*/ 117127 h 2823638"/>
                  <a:gd name="connsiteX2" fmla="*/ 1011767 w 2184400"/>
                  <a:gd name="connsiteY2" fmla="*/ 387354 h 2823638"/>
                  <a:gd name="connsiteX3" fmla="*/ 1437218 w 2184400"/>
                  <a:gd name="connsiteY3" fmla="*/ 742955 h 2823638"/>
                  <a:gd name="connsiteX4" fmla="*/ 1858434 w 2184400"/>
                  <a:gd name="connsiteY4" fmla="*/ 1001188 h 2823638"/>
                  <a:gd name="connsiteX5" fmla="*/ 2051051 w 2184400"/>
                  <a:gd name="connsiteY5" fmla="*/ 1113371 h 2823638"/>
                  <a:gd name="connsiteX6" fmla="*/ 2184400 w 2184400"/>
                  <a:gd name="connsiteY6" fmla="*/ 1238255 h 2823638"/>
                  <a:gd name="connsiteX7" fmla="*/ 2032001 w 2184400"/>
                  <a:gd name="connsiteY7" fmla="*/ 1443571 h 2823638"/>
                  <a:gd name="connsiteX8" fmla="*/ 1640417 w 2184400"/>
                  <a:gd name="connsiteY8" fmla="*/ 1676405 h 2823638"/>
                  <a:gd name="connsiteX9" fmla="*/ 1140884 w 2184400"/>
                  <a:gd name="connsiteY9" fmla="*/ 2087038 h 2823638"/>
                  <a:gd name="connsiteX10" fmla="*/ 499533 w 2184400"/>
                  <a:gd name="connsiteY10" fmla="*/ 2480738 h 2823638"/>
                  <a:gd name="connsiteX11" fmla="*/ 0 w 2184400"/>
                  <a:gd name="connsiteY11" fmla="*/ 2823638 h 2823638"/>
                  <a:gd name="connsiteX12" fmla="*/ 93134 w 2184400"/>
                  <a:gd name="connsiteY12" fmla="*/ 1231904 h 2823638"/>
                  <a:gd name="connsiteX0" fmla="*/ 438151 w 2184400"/>
                  <a:gd name="connsiteY0" fmla="*/ 20465 h 2823638"/>
                  <a:gd name="connsiteX1" fmla="*/ 663928 w 2184400"/>
                  <a:gd name="connsiteY1" fmla="*/ 117127 h 2823638"/>
                  <a:gd name="connsiteX2" fmla="*/ 1011767 w 2184400"/>
                  <a:gd name="connsiteY2" fmla="*/ 387354 h 2823638"/>
                  <a:gd name="connsiteX3" fmla="*/ 1437218 w 2184400"/>
                  <a:gd name="connsiteY3" fmla="*/ 742955 h 2823638"/>
                  <a:gd name="connsiteX4" fmla="*/ 1858434 w 2184400"/>
                  <a:gd name="connsiteY4" fmla="*/ 1001188 h 2823638"/>
                  <a:gd name="connsiteX5" fmla="*/ 2051051 w 2184400"/>
                  <a:gd name="connsiteY5" fmla="*/ 1113371 h 2823638"/>
                  <a:gd name="connsiteX6" fmla="*/ 2184400 w 2184400"/>
                  <a:gd name="connsiteY6" fmla="*/ 1238255 h 2823638"/>
                  <a:gd name="connsiteX7" fmla="*/ 2032001 w 2184400"/>
                  <a:gd name="connsiteY7" fmla="*/ 1443571 h 2823638"/>
                  <a:gd name="connsiteX8" fmla="*/ 1640417 w 2184400"/>
                  <a:gd name="connsiteY8" fmla="*/ 1676405 h 2823638"/>
                  <a:gd name="connsiteX9" fmla="*/ 1140884 w 2184400"/>
                  <a:gd name="connsiteY9" fmla="*/ 2087038 h 2823638"/>
                  <a:gd name="connsiteX10" fmla="*/ 499533 w 2184400"/>
                  <a:gd name="connsiteY10" fmla="*/ 2480738 h 2823638"/>
                  <a:gd name="connsiteX11" fmla="*/ 0 w 2184400"/>
                  <a:gd name="connsiteY11" fmla="*/ 2823638 h 2823638"/>
                  <a:gd name="connsiteX12" fmla="*/ 93134 w 2184400"/>
                  <a:gd name="connsiteY12" fmla="*/ 1231904 h 2823638"/>
                  <a:gd name="connsiteX0" fmla="*/ 438151 w 2184400"/>
                  <a:gd name="connsiteY0" fmla="*/ 20465 h 2823638"/>
                  <a:gd name="connsiteX1" fmla="*/ 663928 w 2184400"/>
                  <a:gd name="connsiteY1" fmla="*/ 117127 h 2823638"/>
                  <a:gd name="connsiteX2" fmla="*/ 1011767 w 2184400"/>
                  <a:gd name="connsiteY2" fmla="*/ 387354 h 2823638"/>
                  <a:gd name="connsiteX3" fmla="*/ 1437218 w 2184400"/>
                  <a:gd name="connsiteY3" fmla="*/ 742955 h 2823638"/>
                  <a:gd name="connsiteX4" fmla="*/ 1858434 w 2184400"/>
                  <a:gd name="connsiteY4" fmla="*/ 1001188 h 2823638"/>
                  <a:gd name="connsiteX5" fmla="*/ 2051051 w 2184400"/>
                  <a:gd name="connsiteY5" fmla="*/ 1113371 h 2823638"/>
                  <a:gd name="connsiteX6" fmla="*/ 2184400 w 2184400"/>
                  <a:gd name="connsiteY6" fmla="*/ 1238255 h 2823638"/>
                  <a:gd name="connsiteX7" fmla="*/ 2032001 w 2184400"/>
                  <a:gd name="connsiteY7" fmla="*/ 1443571 h 2823638"/>
                  <a:gd name="connsiteX8" fmla="*/ 1640417 w 2184400"/>
                  <a:gd name="connsiteY8" fmla="*/ 1676405 h 2823638"/>
                  <a:gd name="connsiteX9" fmla="*/ 1140884 w 2184400"/>
                  <a:gd name="connsiteY9" fmla="*/ 2087038 h 2823638"/>
                  <a:gd name="connsiteX10" fmla="*/ 499533 w 2184400"/>
                  <a:gd name="connsiteY10" fmla="*/ 2480738 h 2823638"/>
                  <a:gd name="connsiteX11" fmla="*/ 0 w 2184400"/>
                  <a:gd name="connsiteY11" fmla="*/ 2823638 h 2823638"/>
                  <a:gd name="connsiteX12" fmla="*/ 248356 w 2184400"/>
                  <a:gd name="connsiteY12" fmla="*/ 1147237 h 2823638"/>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1027996 w 2071512"/>
                  <a:gd name="connsiteY9" fmla="*/ 2087038 h 2675472"/>
                  <a:gd name="connsiteX10" fmla="*/ 386645 w 2071512"/>
                  <a:gd name="connsiteY10" fmla="*/ 2480738 h 2675472"/>
                  <a:gd name="connsiteX11" fmla="*/ 0 w 2071512"/>
                  <a:gd name="connsiteY11" fmla="*/ 2675472 h 2675472"/>
                  <a:gd name="connsiteX12" fmla="*/ 135468 w 2071512"/>
                  <a:gd name="connsiteY12" fmla="*/ 1147237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1027996 w 2071512"/>
                  <a:gd name="connsiteY9" fmla="*/ 2087038 h 2675472"/>
                  <a:gd name="connsiteX10" fmla="*/ 372534 w 2071512"/>
                  <a:gd name="connsiteY10" fmla="*/ 2438404 h 2675472"/>
                  <a:gd name="connsiteX11" fmla="*/ 0 w 2071512"/>
                  <a:gd name="connsiteY11" fmla="*/ 2675472 h 2675472"/>
                  <a:gd name="connsiteX12" fmla="*/ 135468 w 2071512"/>
                  <a:gd name="connsiteY12" fmla="*/ 1147237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38404 h 2675472"/>
                  <a:gd name="connsiteX11" fmla="*/ 0 w 2071512"/>
                  <a:gd name="connsiteY11" fmla="*/ 2675472 h 2675472"/>
                  <a:gd name="connsiteX12" fmla="*/ 135468 w 2071512"/>
                  <a:gd name="connsiteY12" fmla="*/ 1147237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38404 h 2675472"/>
                  <a:gd name="connsiteX11" fmla="*/ 0 w 2071512"/>
                  <a:gd name="connsiteY11" fmla="*/ 2675472 h 2675472"/>
                  <a:gd name="connsiteX12" fmla="*/ 184857 w 2071512"/>
                  <a:gd name="connsiteY12" fmla="*/ 1111959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38404 h 2675472"/>
                  <a:gd name="connsiteX11" fmla="*/ 0 w 2071512"/>
                  <a:gd name="connsiteY11" fmla="*/ 2675472 h 2675472"/>
                  <a:gd name="connsiteX12" fmla="*/ 184857 w 2071512"/>
                  <a:gd name="connsiteY12" fmla="*/ 1111959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89204 h 2675472"/>
                  <a:gd name="connsiteX11" fmla="*/ 0 w 2071512"/>
                  <a:gd name="connsiteY11" fmla="*/ 2675472 h 2675472"/>
                  <a:gd name="connsiteX12" fmla="*/ 184857 w 2071512"/>
                  <a:gd name="connsiteY12" fmla="*/ 1111959 h 2675472"/>
                  <a:gd name="connsiteX0" fmla="*/ 240596 w 1986845"/>
                  <a:gd name="connsiteY0" fmla="*/ 20465 h 2679705"/>
                  <a:gd name="connsiteX1" fmla="*/ 466373 w 1986845"/>
                  <a:gd name="connsiteY1" fmla="*/ 117127 h 2679705"/>
                  <a:gd name="connsiteX2" fmla="*/ 814212 w 1986845"/>
                  <a:gd name="connsiteY2" fmla="*/ 387354 h 2679705"/>
                  <a:gd name="connsiteX3" fmla="*/ 1239663 w 1986845"/>
                  <a:gd name="connsiteY3" fmla="*/ 742955 h 2679705"/>
                  <a:gd name="connsiteX4" fmla="*/ 1660879 w 1986845"/>
                  <a:gd name="connsiteY4" fmla="*/ 1001188 h 2679705"/>
                  <a:gd name="connsiteX5" fmla="*/ 1853496 w 1986845"/>
                  <a:gd name="connsiteY5" fmla="*/ 1113371 h 2679705"/>
                  <a:gd name="connsiteX6" fmla="*/ 1986845 w 1986845"/>
                  <a:gd name="connsiteY6" fmla="*/ 1238255 h 2679705"/>
                  <a:gd name="connsiteX7" fmla="*/ 1834446 w 1986845"/>
                  <a:gd name="connsiteY7" fmla="*/ 1443571 h 2679705"/>
                  <a:gd name="connsiteX8" fmla="*/ 1442862 w 1986845"/>
                  <a:gd name="connsiteY8" fmla="*/ 1676405 h 2679705"/>
                  <a:gd name="connsiteX9" fmla="*/ 886884 w 1986845"/>
                  <a:gd name="connsiteY9" fmla="*/ 2037649 h 2679705"/>
                  <a:gd name="connsiteX10" fmla="*/ 287867 w 1986845"/>
                  <a:gd name="connsiteY10" fmla="*/ 2489204 h 2679705"/>
                  <a:gd name="connsiteX11" fmla="*/ 0 w 1986845"/>
                  <a:gd name="connsiteY11" fmla="*/ 2679705 h 2679705"/>
                  <a:gd name="connsiteX12" fmla="*/ 100190 w 1986845"/>
                  <a:gd name="connsiteY12" fmla="*/ 1111959 h 2679705"/>
                  <a:gd name="connsiteX0" fmla="*/ 240596 w 1986845"/>
                  <a:gd name="connsiteY0" fmla="*/ 20465 h 2679705"/>
                  <a:gd name="connsiteX1" fmla="*/ 466373 w 1986845"/>
                  <a:gd name="connsiteY1" fmla="*/ 117127 h 2679705"/>
                  <a:gd name="connsiteX2" fmla="*/ 814212 w 1986845"/>
                  <a:gd name="connsiteY2" fmla="*/ 387354 h 2679705"/>
                  <a:gd name="connsiteX3" fmla="*/ 1239663 w 1986845"/>
                  <a:gd name="connsiteY3" fmla="*/ 742955 h 2679705"/>
                  <a:gd name="connsiteX4" fmla="*/ 1660879 w 1986845"/>
                  <a:gd name="connsiteY4" fmla="*/ 1001188 h 2679705"/>
                  <a:gd name="connsiteX5" fmla="*/ 1853496 w 1986845"/>
                  <a:gd name="connsiteY5" fmla="*/ 1113371 h 2679705"/>
                  <a:gd name="connsiteX6" fmla="*/ 1986845 w 1986845"/>
                  <a:gd name="connsiteY6" fmla="*/ 1238255 h 2679705"/>
                  <a:gd name="connsiteX7" fmla="*/ 1834446 w 1986845"/>
                  <a:gd name="connsiteY7" fmla="*/ 1443571 h 2679705"/>
                  <a:gd name="connsiteX8" fmla="*/ 1442862 w 1986845"/>
                  <a:gd name="connsiteY8" fmla="*/ 1676405 h 2679705"/>
                  <a:gd name="connsiteX9" fmla="*/ 886884 w 1986845"/>
                  <a:gd name="connsiteY9" fmla="*/ 2037649 h 2679705"/>
                  <a:gd name="connsiteX10" fmla="*/ 287867 w 1986845"/>
                  <a:gd name="connsiteY10" fmla="*/ 2489204 h 2679705"/>
                  <a:gd name="connsiteX11" fmla="*/ 0 w 1986845"/>
                  <a:gd name="connsiteY11" fmla="*/ 2679705 h 2679705"/>
                  <a:gd name="connsiteX12" fmla="*/ 100190 w 1986845"/>
                  <a:gd name="connsiteY12" fmla="*/ 1111959 h 2679705"/>
                  <a:gd name="connsiteX0" fmla="*/ 227896 w 1974145"/>
                  <a:gd name="connsiteY0" fmla="*/ 20465 h 2709339"/>
                  <a:gd name="connsiteX1" fmla="*/ 453673 w 1974145"/>
                  <a:gd name="connsiteY1" fmla="*/ 117127 h 2709339"/>
                  <a:gd name="connsiteX2" fmla="*/ 801512 w 1974145"/>
                  <a:gd name="connsiteY2" fmla="*/ 387354 h 2709339"/>
                  <a:gd name="connsiteX3" fmla="*/ 1226963 w 1974145"/>
                  <a:gd name="connsiteY3" fmla="*/ 742955 h 2709339"/>
                  <a:gd name="connsiteX4" fmla="*/ 1648179 w 1974145"/>
                  <a:gd name="connsiteY4" fmla="*/ 1001188 h 2709339"/>
                  <a:gd name="connsiteX5" fmla="*/ 1840796 w 1974145"/>
                  <a:gd name="connsiteY5" fmla="*/ 1113371 h 2709339"/>
                  <a:gd name="connsiteX6" fmla="*/ 1974145 w 1974145"/>
                  <a:gd name="connsiteY6" fmla="*/ 1238255 h 2709339"/>
                  <a:gd name="connsiteX7" fmla="*/ 1821746 w 1974145"/>
                  <a:gd name="connsiteY7" fmla="*/ 1443571 h 2709339"/>
                  <a:gd name="connsiteX8" fmla="*/ 1430162 w 1974145"/>
                  <a:gd name="connsiteY8" fmla="*/ 1676405 h 2709339"/>
                  <a:gd name="connsiteX9" fmla="*/ 874184 w 1974145"/>
                  <a:gd name="connsiteY9" fmla="*/ 2037649 h 2709339"/>
                  <a:gd name="connsiteX10" fmla="*/ 275167 w 1974145"/>
                  <a:gd name="connsiteY10" fmla="*/ 2489204 h 2709339"/>
                  <a:gd name="connsiteX11" fmla="*/ 0 w 1974145"/>
                  <a:gd name="connsiteY11" fmla="*/ 2709339 h 2709339"/>
                  <a:gd name="connsiteX12" fmla="*/ 87490 w 1974145"/>
                  <a:gd name="connsiteY12" fmla="*/ 1111959 h 2709339"/>
                  <a:gd name="connsiteX0" fmla="*/ 227896 w 1974145"/>
                  <a:gd name="connsiteY0" fmla="*/ 20465 h 2709339"/>
                  <a:gd name="connsiteX1" fmla="*/ 453673 w 1974145"/>
                  <a:gd name="connsiteY1" fmla="*/ 117127 h 2709339"/>
                  <a:gd name="connsiteX2" fmla="*/ 801512 w 1974145"/>
                  <a:gd name="connsiteY2" fmla="*/ 387354 h 2709339"/>
                  <a:gd name="connsiteX3" fmla="*/ 1226963 w 1974145"/>
                  <a:gd name="connsiteY3" fmla="*/ 742955 h 2709339"/>
                  <a:gd name="connsiteX4" fmla="*/ 1648179 w 1974145"/>
                  <a:gd name="connsiteY4" fmla="*/ 1001188 h 2709339"/>
                  <a:gd name="connsiteX5" fmla="*/ 1840796 w 1974145"/>
                  <a:gd name="connsiteY5" fmla="*/ 1113371 h 2709339"/>
                  <a:gd name="connsiteX6" fmla="*/ 1974145 w 1974145"/>
                  <a:gd name="connsiteY6" fmla="*/ 1238255 h 2709339"/>
                  <a:gd name="connsiteX7" fmla="*/ 1821746 w 1974145"/>
                  <a:gd name="connsiteY7" fmla="*/ 1443571 h 2709339"/>
                  <a:gd name="connsiteX8" fmla="*/ 1430162 w 1974145"/>
                  <a:gd name="connsiteY8" fmla="*/ 1676405 h 2709339"/>
                  <a:gd name="connsiteX9" fmla="*/ 874184 w 1974145"/>
                  <a:gd name="connsiteY9" fmla="*/ 2037649 h 2709339"/>
                  <a:gd name="connsiteX10" fmla="*/ 275167 w 1974145"/>
                  <a:gd name="connsiteY10" fmla="*/ 2489204 h 2709339"/>
                  <a:gd name="connsiteX11" fmla="*/ 0 w 1974145"/>
                  <a:gd name="connsiteY11" fmla="*/ 2709339 h 2709339"/>
                  <a:gd name="connsiteX12" fmla="*/ 87490 w 1974145"/>
                  <a:gd name="connsiteY12" fmla="*/ 1111959 h 2709339"/>
                  <a:gd name="connsiteX0" fmla="*/ 227896 w 1974145"/>
                  <a:gd name="connsiteY0" fmla="*/ 20465 h 2709339"/>
                  <a:gd name="connsiteX1" fmla="*/ 453673 w 1974145"/>
                  <a:gd name="connsiteY1" fmla="*/ 117127 h 2709339"/>
                  <a:gd name="connsiteX2" fmla="*/ 801512 w 1974145"/>
                  <a:gd name="connsiteY2" fmla="*/ 387354 h 2709339"/>
                  <a:gd name="connsiteX3" fmla="*/ 1226963 w 1974145"/>
                  <a:gd name="connsiteY3" fmla="*/ 742955 h 2709339"/>
                  <a:gd name="connsiteX4" fmla="*/ 1648179 w 1974145"/>
                  <a:gd name="connsiteY4" fmla="*/ 1001188 h 2709339"/>
                  <a:gd name="connsiteX5" fmla="*/ 1840796 w 1974145"/>
                  <a:gd name="connsiteY5" fmla="*/ 1113371 h 2709339"/>
                  <a:gd name="connsiteX6" fmla="*/ 1974145 w 1974145"/>
                  <a:gd name="connsiteY6" fmla="*/ 1238255 h 2709339"/>
                  <a:gd name="connsiteX7" fmla="*/ 1821746 w 1974145"/>
                  <a:gd name="connsiteY7" fmla="*/ 1443571 h 2709339"/>
                  <a:gd name="connsiteX8" fmla="*/ 1430162 w 1974145"/>
                  <a:gd name="connsiteY8" fmla="*/ 1676405 h 2709339"/>
                  <a:gd name="connsiteX9" fmla="*/ 869951 w 1974145"/>
                  <a:gd name="connsiteY9" fmla="*/ 2084216 h 2709339"/>
                  <a:gd name="connsiteX10" fmla="*/ 275167 w 1974145"/>
                  <a:gd name="connsiteY10" fmla="*/ 2489204 h 2709339"/>
                  <a:gd name="connsiteX11" fmla="*/ 0 w 1974145"/>
                  <a:gd name="connsiteY11" fmla="*/ 2709339 h 2709339"/>
                  <a:gd name="connsiteX12" fmla="*/ 87490 w 1974145"/>
                  <a:gd name="connsiteY12" fmla="*/ 1111959 h 270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74145" h="2709339">
                    <a:moveTo>
                      <a:pt x="227896" y="20465"/>
                    </a:moveTo>
                    <a:cubicBezTo>
                      <a:pt x="155929" y="-43035"/>
                      <a:pt x="358070" y="55979"/>
                      <a:pt x="453673" y="117127"/>
                    </a:cubicBezTo>
                    <a:cubicBezTo>
                      <a:pt x="549276" y="178275"/>
                      <a:pt x="572912" y="175687"/>
                      <a:pt x="801512" y="387354"/>
                    </a:cubicBezTo>
                    <a:lnTo>
                      <a:pt x="1226963" y="742955"/>
                    </a:lnTo>
                    <a:lnTo>
                      <a:pt x="1648179" y="1001188"/>
                    </a:lnTo>
                    <a:lnTo>
                      <a:pt x="1840796" y="1113371"/>
                    </a:lnTo>
                    <a:cubicBezTo>
                      <a:pt x="1885246" y="1154999"/>
                      <a:pt x="1929695" y="1161349"/>
                      <a:pt x="1974145" y="1238255"/>
                    </a:cubicBezTo>
                    <a:cubicBezTo>
                      <a:pt x="1965678" y="1374427"/>
                      <a:pt x="1872546" y="1375132"/>
                      <a:pt x="1821746" y="1443571"/>
                    </a:cubicBezTo>
                    <a:lnTo>
                      <a:pt x="1430162" y="1676405"/>
                    </a:lnTo>
                    <a:lnTo>
                      <a:pt x="869951" y="2084216"/>
                    </a:lnTo>
                    <a:cubicBezTo>
                      <a:pt x="704498" y="2191461"/>
                      <a:pt x="459670" y="2369965"/>
                      <a:pt x="275167" y="2489204"/>
                    </a:cubicBezTo>
                    <a:cubicBezTo>
                      <a:pt x="179211" y="2552704"/>
                      <a:pt x="146756" y="2556939"/>
                      <a:pt x="0" y="2709339"/>
                    </a:cubicBezTo>
                    <a:lnTo>
                      <a:pt x="87490" y="1111959"/>
                    </a:lnTo>
                  </a:path>
                </a:pathLst>
              </a:custGeom>
              <a:solidFill>
                <a:srgbClr val="FF0000">
                  <a:alpha val="48000"/>
                </a:srgbClr>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Freeform 37"/>
              <p:cNvSpPr/>
              <p:nvPr/>
            </p:nvSpPr>
            <p:spPr>
              <a:xfrm>
                <a:off x="2122808" y="2348140"/>
                <a:ext cx="156633" cy="105834"/>
              </a:xfrm>
              <a:custGeom>
                <a:avLst/>
                <a:gdLst>
                  <a:gd name="connsiteX0" fmla="*/ 0 w 156633"/>
                  <a:gd name="connsiteY0" fmla="*/ 105834 h 105834"/>
                  <a:gd name="connsiteX1" fmla="*/ 156633 w 156633"/>
                  <a:gd name="connsiteY1" fmla="*/ 8467 h 105834"/>
                  <a:gd name="connsiteX2" fmla="*/ 80433 w 156633"/>
                  <a:gd name="connsiteY2" fmla="*/ 0 h 105834"/>
                </a:gdLst>
                <a:ahLst/>
                <a:cxnLst>
                  <a:cxn ang="0">
                    <a:pos x="connsiteX0" y="connsiteY0"/>
                  </a:cxn>
                  <a:cxn ang="0">
                    <a:pos x="connsiteX1" y="connsiteY1"/>
                  </a:cxn>
                  <a:cxn ang="0">
                    <a:pos x="connsiteX2" y="connsiteY2"/>
                  </a:cxn>
                </a:cxnLst>
                <a:rect l="l" t="t" r="r" b="b"/>
                <a:pathLst>
                  <a:path w="156633" h="105834">
                    <a:moveTo>
                      <a:pt x="0" y="105834"/>
                    </a:moveTo>
                    <a:lnTo>
                      <a:pt x="156633" y="8467"/>
                    </a:lnTo>
                    <a:lnTo>
                      <a:pt x="80433" y="0"/>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9" name="Freeform 38"/>
              <p:cNvSpPr/>
              <p:nvPr/>
            </p:nvSpPr>
            <p:spPr>
              <a:xfrm rot="10800000">
                <a:off x="2287908" y="2617577"/>
                <a:ext cx="156633" cy="105834"/>
              </a:xfrm>
              <a:custGeom>
                <a:avLst/>
                <a:gdLst>
                  <a:gd name="connsiteX0" fmla="*/ 0 w 156633"/>
                  <a:gd name="connsiteY0" fmla="*/ 105834 h 105834"/>
                  <a:gd name="connsiteX1" fmla="*/ 156633 w 156633"/>
                  <a:gd name="connsiteY1" fmla="*/ 8467 h 105834"/>
                  <a:gd name="connsiteX2" fmla="*/ 80433 w 156633"/>
                  <a:gd name="connsiteY2" fmla="*/ 0 h 105834"/>
                </a:gdLst>
                <a:ahLst/>
                <a:cxnLst>
                  <a:cxn ang="0">
                    <a:pos x="connsiteX0" y="connsiteY0"/>
                  </a:cxn>
                  <a:cxn ang="0">
                    <a:pos x="connsiteX1" y="connsiteY1"/>
                  </a:cxn>
                  <a:cxn ang="0">
                    <a:pos x="connsiteX2" y="connsiteY2"/>
                  </a:cxn>
                </a:cxnLst>
                <a:rect l="l" t="t" r="r" b="b"/>
                <a:pathLst>
                  <a:path w="156633" h="105834">
                    <a:moveTo>
                      <a:pt x="0" y="105834"/>
                    </a:moveTo>
                    <a:lnTo>
                      <a:pt x="156633" y="8467"/>
                    </a:lnTo>
                    <a:lnTo>
                      <a:pt x="80433" y="0"/>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Isosceles Triangle 39"/>
              <p:cNvSpPr/>
              <p:nvPr/>
            </p:nvSpPr>
            <p:spPr>
              <a:xfrm rot="1622469">
                <a:off x="3118001" y="1662306"/>
                <a:ext cx="134099" cy="90153"/>
              </a:xfrm>
              <a:prstGeom prst="triangl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Isosceles Triangle 40"/>
              <p:cNvSpPr/>
              <p:nvPr/>
            </p:nvSpPr>
            <p:spPr>
              <a:xfrm rot="1784882">
                <a:off x="2621114" y="1382874"/>
                <a:ext cx="134099" cy="90153"/>
              </a:xfrm>
              <a:prstGeom prst="triangl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Isosceles Triangle 41"/>
              <p:cNvSpPr/>
              <p:nvPr/>
            </p:nvSpPr>
            <p:spPr>
              <a:xfrm rot="2246530">
                <a:off x="2061905" y="970476"/>
                <a:ext cx="134099" cy="90153"/>
              </a:xfrm>
              <a:prstGeom prst="triangl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6" name="Rectangle 35"/>
            <p:cNvSpPr/>
            <p:nvPr/>
          </p:nvSpPr>
          <p:spPr>
            <a:xfrm>
              <a:off x="1556497" y="1620208"/>
              <a:ext cx="862428" cy="615553"/>
            </a:xfrm>
            <a:prstGeom prst="rect">
              <a:avLst/>
            </a:prstGeom>
            <a:noFill/>
          </p:spPr>
          <p:txBody>
            <a:bodyPr wrap="none" lIns="0" tIns="0" rIns="0" bIns="0">
              <a:spAutoFit/>
            </a:bodyPr>
            <a:lstStyle/>
            <a:p>
              <a:pPr algn="ctr"/>
              <a:r>
                <a:rPr lang="en-US" sz="1000" b="1">
                  <a:solidFill>
                    <a:schemeClr val="bg1"/>
                  </a:solidFill>
                  <a:latin typeface="Arial"/>
                  <a:cs typeface="Arial"/>
                </a:rPr>
                <a:t>Columbia</a:t>
              </a:r>
            </a:p>
            <a:p>
              <a:pPr algn="ctr"/>
              <a:r>
                <a:rPr lang="en-US" sz="1000" b="1">
                  <a:solidFill>
                    <a:schemeClr val="bg1"/>
                  </a:solidFill>
                  <a:latin typeface="Arial"/>
                  <a:cs typeface="Arial"/>
                </a:rPr>
                <a:t>Embayment:</a:t>
              </a:r>
            </a:p>
            <a:p>
              <a:pPr algn="ctr"/>
              <a:r>
                <a:rPr lang="en-US" sz="1000" b="1">
                  <a:solidFill>
                    <a:schemeClr val="bg1"/>
                  </a:solidFill>
                  <a:latin typeface="Arial"/>
                  <a:cs typeface="Arial"/>
                </a:rPr>
                <a:t>oceanic crust,</a:t>
              </a:r>
            </a:p>
            <a:p>
              <a:pPr algn="ctr"/>
              <a:r>
                <a:rPr lang="en-US" sz="1000" b="1">
                  <a:solidFill>
                    <a:schemeClr val="bg1"/>
                  </a:solidFill>
                  <a:latin typeface="Arial"/>
                  <a:cs typeface="Arial"/>
                </a:rPr>
                <a:t>Farallon plate </a:t>
              </a:r>
              <a:endParaRPr lang="en-US" sz="1000" b="1">
                <a:solidFill>
                  <a:schemeClr val="bg1"/>
                </a:solidFill>
              </a:endParaRPr>
            </a:p>
          </p:txBody>
        </p:sp>
      </p:grpSp>
      <p:sp>
        <p:nvSpPr>
          <p:cNvPr id="83" name="Rectangle 82"/>
          <p:cNvSpPr/>
          <p:nvPr/>
        </p:nvSpPr>
        <p:spPr>
          <a:xfrm>
            <a:off x="826019" y="2878887"/>
            <a:ext cx="731473" cy="1034011"/>
          </a:xfrm>
          <a:prstGeom prst="rect">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Freeform 86"/>
          <p:cNvSpPr/>
          <p:nvPr/>
        </p:nvSpPr>
        <p:spPr>
          <a:xfrm>
            <a:off x="908896" y="3115123"/>
            <a:ext cx="511625" cy="433122"/>
          </a:xfrm>
          <a:custGeom>
            <a:avLst/>
            <a:gdLst>
              <a:gd name="connsiteX0" fmla="*/ 41275 w 596900"/>
              <a:gd name="connsiteY0" fmla="*/ 247650 h 504825"/>
              <a:gd name="connsiteX1" fmla="*/ 114300 w 596900"/>
              <a:gd name="connsiteY1" fmla="*/ 158750 h 504825"/>
              <a:gd name="connsiteX2" fmla="*/ 231775 w 596900"/>
              <a:gd name="connsiteY2" fmla="*/ 88900 h 504825"/>
              <a:gd name="connsiteX3" fmla="*/ 377825 w 596900"/>
              <a:gd name="connsiteY3" fmla="*/ 22225 h 504825"/>
              <a:gd name="connsiteX4" fmla="*/ 488950 w 596900"/>
              <a:gd name="connsiteY4" fmla="*/ 0 h 504825"/>
              <a:gd name="connsiteX5" fmla="*/ 574675 w 596900"/>
              <a:gd name="connsiteY5" fmla="*/ 25400 h 504825"/>
              <a:gd name="connsiteX6" fmla="*/ 596900 w 596900"/>
              <a:gd name="connsiteY6" fmla="*/ 73025 h 504825"/>
              <a:gd name="connsiteX7" fmla="*/ 596900 w 596900"/>
              <a:gd name="connsiteY7" fmla="*/ 155575 h 504825"/>
              <a:gd name="connsiteX8" fmla="*/ 568325 w 596900"/>
              <a:gd name="connsiteY8" fmla="*/ 225425 h 504825"/>
              <a:gd name="connsiteX9" fmla="*/ 492125 w 596900"/>
              <a:gd name="connsiteY9" fmla="*/ 273050 h 504825"/>
              <a:gd name="connsiteX10" fmla="*/ 346075 w 596900"/>
              <a:gd name="connsiteY10" fmla="*/ 361950 h 504825"/>
              <a:gd name="connsiteX11" fmla="*/ 273050 w 596900"/>
              <a:gd name="connsiteY11" fmla="*/ 428625 h 504825"/>
              <a:gd name="connsiteX12" fmla="*/ 222250 w 596900"/>
              <a:gd name="connsiteY12" fmla="*/ 476250 h 504825"/>
              <a:gd name="connsiteX13" fmla="*/ 152400 w 596900"/>
              <a:gd name="connsiteY13" fmla="*/ 504825 h 504825"/>
              <a:gd name="connsiteX14" fmla="*/ 69850 w 596900"/>
              <a:gd name="connsiteY14" fmla="*/ 495300 h 504825"/>
              <a:gd name="connsiteX15" fmla="*/ 19050 w 596900"/>
              <a:gd name="connsiteY15" fmla="*/ 422275 h 504825"/>
              <a:gd name="connsiteX16" fmla="*/ 0 w 596900"/>
              <a:gd name="connsiteY16" fmla="*/ 333375 h 504825"/>
              <a:gd name="connsiteX17" fmla="*/ 41275 w 596900"/>
              <a:gd name="connsiteY17" fmla="*/ 247650 h 504825"/>
              <a:gd name="connsiteX0" fmla="*/ 41275 w 596900"/>
              <a:gd name="connsiteY0" fmla="*/ 247650 h 504825"/>
              <a:gd name="connsiteX1" fmla="*/ 114300 w 596900"/>
              <a:gd name="connsiteY1" fmla="*/ 158750 h 504825"/>
              <a:gd name="connsiteX2" fmla="*/ 231775 w 596900"/>
              <a:gd name="connsiteY2" fmla="*/ 88900 h 504825"/>
              <a:gd name="connsiteX3" fmla="*/ 377825 w 596900"/>
              <a:gd name="connsiteY3" fmla="*/ 22225 h 504825"/>
              <a:gd name="connsiteX4" fmla="*/ 488950 w 596900"/>
              <a:gd name="connsiteY4" fmla="*/ 0 h 504825"/>
              <a:gd name="connsiteX5" fmla="*/ 574675 w 596900"/>
              <a:gd name="connsiteY5" fmla="*/ 25400 h 504825"/>
              <a:gd name="connsiteX6" fmla="*/ 596900 w 596900"/>
              <a:gd name="connsiteY6" fmla="*/ 73025 h 504825"/>
              <a:gd name="connsiteX7" fmla="*/ 590550 w 596900"/>
              <a:gd name="connsiteY7" fmla="*/ 165100 h 504825"/>
              <a:gd name="connsiteX8" fmla="*/ 568325 w 596900"/>
              <a:gd name="connsiteY8" fmla="*/ 225425 h 504825"/>
              <a:gd name="connsiteX9" fmla="*/ 492125 w 596900"/>
              <a:gd name="connsiteY9" fmla="*/ 273050 h 504825"/>
              <a:gd name="connsiteX10" fmla="*/ 346075 w 596900"/>
              <a:gd name="connsiteY10" fmla="*/ 361950 h 504825"/>
              <a:gd name="connsiteX11" fmla="*/ 273050 w 596900"/>
              <a:gd name="connsiteY11" fmla="*/ 428625 h 504825"/>
              <a:gd name="connsiteX12" fmla="*/ 222250 w 596900"/>
              <a:gd name="connsiteY12" fmla="*/ 476250 h 504825"/>
              <a:gd name="connsiteX13" fmla="*/ 152400 w 596900"/>
              <a:gd name="connsiteY13" fmla="*/ 504825 h 504825"/>
              <a:gd name="connsiteX14" fmla="*/ 69850 w 596900"/>
              <a:gd name="connsiteY14" fmla="*/ 495300 h 504825"/>
              <a:gd name="connsiteX15" fmla="*/ 19050 w 596900"/>
              <a:gd name="connsiteY15" fmla="*/ 422275 h 504825"/>
              <a:gd name="connsiteX16" fmla="*/ 0 w 596900"/>
              <a:gd name="connsiteY16" fmla="*/ 333375 h 504825"/>
              <a:gd name="connsiteX17" fmla="*/ 41275 w 596900"/>
              <a:gd name="connsiteY17" fmla="*/ 247650 h 504825"/>
              <a:gd name="connsiteX0" fmla="*/ 41275 w 590550"/>
              <a:gd name="connsiteY0" fmla="*/ 247650 h 504825"/>
              <a:gd name="connsiteX1" fmla="*/ 114300 w 590550"/>
              <a:gd name="connsiteY1" fmla="*/ 158750 h 504825"/>
              <a:gd name="connsiteX2" fmla="*/ 231775 w 590550"/>
              <a:gd name="connsiteY2" fmla="*/ 88900 h 504825"/>
              <a:gd name="connsiteX3" fmla="*/ 377825 w 590550"/>
              <a:gd name="connsiteY3" fmla="*/ 22225 h 504825"/>
              <a:gd name="connsiteX4" fmla="*/ 488950 w 590550"/>
              <a:gd name="connsiteY4" fmla="*/ 0 h 504825"/>
              <a:gd name="connsiteX5" fmla="*/ 574675 w 590550"/>
              <a:gd name="connsiteY5" fmla="*/ 25400 h 504825"/>
              <a:gd name="connsiteX6" fmla="*/ 571500 w 590550"/>
              <a:gd name="connsiteY6" fmla="*/ 101600 h 504825"/>
              <a:gd name="connsiteX7" fmla="*/ 590550 w 590550"/>
              <a:gd name="connsiteY7" fmla="*/ 165100 h 504825"/>
              <a:gd name="connsiteX8" fmla="*/ 568325 w 590550"/>
              <a:gd name="connsiteY8" fmla="*/ 225425 h 504825"/>
              <a:gd name="connsiteX9" fmla="*/ 492125 w 590550"/>
              <a:gd name="connsiteY9" fmla="*/ 273050 h 504825"/>
              <a:gd name="connsiteX10" fmla="*/ 346075 w 590550"/>
              <a:gd name="connsiteY10" fmla="*/ 361950 h 504825"/>
              <a:gd name="connsiteX11" fmla="*/ 273050 w 590550"/>
              <a:gd name="connsiteY11" fmla="*/ 428625 h 504825"/>
              <a:gd name="connsiteX12" fmla="*/ 222250 w 590550"/>
              <a:gd name="connsiteY12" fmla="*/ 476250 h 504825"/>
              <a:gd name="connsiteX13" fmla="*/ 152400 w 590550"/>
              <a:gd name="connsiteY13" fmla="*/ 504825 h 504825"/>
              <a:gd name="connsiteX14" fmla="*/ 69850 w 590550"/>
              <a:gd name="connsiteY14" fmla="*/ 495300 h 504825"/>
              <a:gd name="connsiteX15" fmla="*/ 19050 w 590550"/>
              <a:gd name="connsiteY15" fmla="*/ 422275 h 504825"/>
              <a:gd name="connsiteX16" fmla="*/ 0 w 590550"/>
              <a:gd name="connsiteY16" fmla="*/ 333375 h 504825"/>
              <a:gd name="connsiteX17" fmla="*/ 41275 w 590550"/>
              <a:gd name="connsiteY17" fmla="*/ 247650 h 504825"/>
              <a:gd name="connsiteX0" fmla="*/ 41275 w 590550"/>
              <a:gd name="connsiteY0" fmla="*/ 247650 h 504825"/>
              <a:gd name="connsiteX1" fmla="*/ 114300 w 590550"/>
              <a:gd name="connsiteY1" fmla="*/ 158750 h 504825"/>
              <a:gd name="connsiteX2" fmla="*/ 231775 w 590550"/>
              <a:gd name="connsiteY2" fmla="*/ 88900 h 504825"/>
              <a:gd name="connsiteX3" fmla="*/ 377825 w 590550"/>
              <a:gd name="connsiteY3" fmla="*/ 22225 h 504825"/>
              <a:gd name="connsiteX4" fmla="*/ 488950 w 590550"/>
              <a:gd name="connsiteY4" fmla="*/ 0 h 504825"/>
              <a:gd name="connsiteX5" fmla="*/ 527050 w 590550"/>
              <a:gd name="connsiteY5" fmla="*/ 44450 h 504825"/>
              <a:gd name="connsiteX6" fmla="*/ 571500 w 590550"/>
              <a:gd name="connsiteY6" fmla="*/ 101600 h 504825"/>
              <a:gd name="connsiteX7" fmla="*/ 590550 w 590550"/>
              <a:gd name="connsiteY7" fmla="*/ 165100 h 504825"/>
              <a:gd name="connsiteX8" fmla="*/ 568325 w 590550"/>
              <a:gd name="connsiteY8" fmla="*/ 225425 h 504825"/>
              <a:gd name="connsiteX9" fmla="*/ 492125 w 590550"/>
              <a:gd name="connsiteY9" fmla="*/ 273050 h 504825"/>
              <a:gd name="connsiteX10" fmla="*/ 346075 w 590550"/>
              <a:gd name="connsiteY10" fmla="*/ 361950 h 504825"/>
              <a:gd name="connsiteX11" fmla="*/ 273050 w 590550"/>
              <a:gd name="connsiteY11" fmla="*/ 428625 h 504825"/>
              <a:gd name="connsiteX12" fmla="*/ 222250 w 590550"/>
              <a:gd name="connsiteY12" fmla="*/ 476250 h 504825"/>
              <a:gd name="connsiteX13" fmla="*/ 152400 w 590550"/>
              <a:gd name="connsiteY13" fmla="*/ 504825 h 504825"/>
              <a:gd name="connsiteX14" fmla="*/ 69850 w 590550"/>
              <a:gd name="connsiteY14" fmla="*/ 495300 h 504825"/>
              <a:gd name="connsiteX15" fmla="*/ 19050 w 590550"/>
              <a:gd name="connsiteY15" fmla="*/ 422275 h 504825"/>
              <a:gd name="connsiteX16" fmla="*/ 0 w 590550"/>
              <a:gd name="connsiteY16" fmla="*/ 333375 h 504825"/>
              <a:gd name="connsiteX17" fmla="*/ 41275 w 590550"/>
              <a:gd name="connsiteY17" fmla="*/ 247650 h 504825"/>
              <a:gd name="connsiteX0" fmla="*/ 41275 w 590550"/>
              <a:gd name="connsiteY0" fmla="*/ 225425 h 482600"/>
              <a:gd name="connsiteX1" fmla="*/ 114300 w 590550"/>
              <a:gd name="connsiteY1" fmla="*/ 136525 h 482600"/>
              <a:gd name="connsiteX2" fmla="*/ 231775 w 590550"/>
              <a:gd name="connsiteY2" fmla="*/ 66675 h 482600"/>
              <a:gd name="connsiteX3" fmla="*/ 377825 w 590550"/>
              <a:gd name="connsiteY3" fmla="*/ 0 h 482600"/>
              <a:gd name="connsiteX4" fmla="*/ 473075 w 590550"/>
              <a:gd name="connsiteY4" fmla="*/ 3175 h 482600"/>
              <a:gd name="connsiteX5" fmla="*/ 527050 w 590550"/>
              <a:gd name="connsiteY5" fmla="*/ 22225 h 482600"/>
              <a:gd name="connsiteX6" fmla="*/ 571500 w 590550"/>
              <a:gd name="connsiteY6" fmla="*/ 79375 h 482600"/>
              <a:gd name="connsiteX7" fmla="*/ 590550 w 590550"/>
              <a:gd name="connsiteY7" fmla="*/ 142875 h 482600"/>
              <a:gd name="connsiteX8" fmla="*/ 568325 w 590550"/>
              <a:gd name="connsiteY8" fmla="*/ 203200 h 482600"/>
              <a:gd name="connsiteX9" fmla="*/ 492125 w 590550"/>
              <a:gd name="connsiteY9" fmla="*/ 250825 h 482600"/>
              <a:gd name="connsiteX10" fmla="*/ 346075 w 590550"/>
              <a:gd name="connsiteY10" fmla="*/ 339725 h 482600"/>
              <a:gd name="connsiteX11" fmla="*/ 273050 w 590550"/>
              <a:gd name="connsiteY11" fmla="*/ 406400 h 482600"/>
              <a:gd name="connsiteX12" fmla="*/ 222250 w 590550"/>
              <a:gd name="connsiteY12" fmla="*/ 454025 h 482600"/>
              <a:gd name="connsiteX13" fmla="*/ 152400 w 590550"/>
              <a:gd name="connsiteY13" fmla="*/ 482600 h 482600"/>
              <a:gd name="connsiteX14" fmla="*/ 69850 w 590550"/>
              <a:gd name="connsiteY14" fmla="*/ 473075 h 482600"/>
              <a:gd name="connsiteX15" fmla="*/ 19050 w 590550"/>
              <a:gd name="connsiteY15" fmla="*/ 400050 h 482600"/>
              <a:gd name="connsiteX16" fmla="*/ 0 w 590550"/>
              <a:gd name="connsiteY16" fmla="*/ 311150 h 482600"/>
              <a:gd name="connsiteX17" fmla="*/ 41275 w 590550"/>
              <a:gd name="connsiteY17" fmla="*/ 225425 h 482600"/>
              <a:gd name="connsiteX0" fmla="*/ 41275 w 590550"/>
              <a:gd name="connsiteY0" fmla="*/ 222250 h 479425"/>
              <a:gd name="connsiteX1" fmla="*/ 114300 w 590550"/>
              <a:gd name="connsiteY1" fmla="*/ 133350 h 479425"/>
              <a:gd name="connsiteX2" fmla="*/ 231775 w 590550"/>
              <a:gd name="connsiteY2" fmla="*/ 63500 h 479425"/>
              <a:gd name="connsiteX3" fmla="*/ 365125 w 590550"/>
              <a:gd name="connsiteY3" fmla="*/ 12700 h 479425"/>
              <a:gd name="connsiteX4" fmla="*/ 473075 w 590550"/>
              <a:gd name="connsiteY4" fmla="*/ 0 h 479425"/>
              <a:gd name="connsiteX5" fmla="*/ 527050 w 590550"/>
              <a:gd name="connsiteY5" fmla="*/ 19050 h 479425"/>
              <a:gd name="connsiteX6" fmla="*/ 571500 w 590550"/>
              <a:gd name="connsiteY6" fmla="*/ 76200 h 479425"/>
              <a:gd name="connsiteX7" fmla="*/ 590550 w 590550"/>
              <a:gd name="connsiteY7" fmla="*/ 139700 h 479425"/>
              <a:gd name="connsiteX8" fmla="*/ 568325 w 590550"/>
              <a:gd name="connsiteY8" fmla="*/ 200025 h 479425"/>
              <a:gd name="connsiteX9" fmla="*/ 492125 w 590550"/>
              <a:gd name="connsiteY9" fmla="*/ 247650 h 479425"/>
              <a:gd name="connsiteX10" fmla="*/ 346075 w 590550"/>
              <a:gd name="connsiteY10" fmla="*/ 336550 h 479425"/>
              <a:gd name="connsiteX11" fmla="*/ 273050 w 590550"/>
              <a:gd name="connsiteY11" fmla="*/ 403225 h 479425"/>
              <a:gd name="connsiteX12" fmla="*/ 222250 w 590550"/>
              <a:gd name="connsiteY12" fmla="*/ 450850 h 479425"/>
              <a:gd name="connsiteX13" fmla="*/ 152400 w 590550"/>
              <a:gd name="connsiteY13" fmla="*/ 479425 h 479425"/>
              <a:gd name="connsiteX14" fmla="*/ 69850 w 590550"/>
              <a:gd name="connsiteY14" fmla="*/ 469900 h 479425"/>
              <a:gd name="connsiteX15" fmla="*/ 19050 w 590550"/>
              <a:gd name="connsiteY15" fmla="*/ 396875 h 479425"/>
              <a:gd name="connsiteX16" fmla="*/ 0 w 590550"/>
              <a:gd name="connsiteY16" fmla="*/ 307975 h 479425"/>
              <a:gd name="connsiteX17" fmla="*/ 41275 w 590550"/>
              <a:gd name="connsiteY17" fmla="*/ 222250 h 479425"/>
              <a:gd name="connsiteX0" fmla="*/ 41275 w 590550"/>
              <a:gd name="connsiteY0" fmla="*/ 222250 h 479425"/>
              <a:gd name="connsiteX1" fmla="*/ 114300 w 590550"/>
              <a:gd name="connsiteY1" fmla="*/ 133350 h 479425"/>
              <a:gd name="connsiteX2" fmla="*/ 234950 w 590550"/>
              <a:gd name="connsiteY2" fmla="*/ 85725 h 479425"/>
              <a:gd name="connsiteX3" fmla="*/ 365125 w 590550"/>
              <a:gd name="connsiteY3" fmla="*/ 12700 h 479425"/>
              <a:gd name="connsiteX4" fmla="*/ 473075 w 590550"/>
              <a:gd name="connsiteY4" fmla="*/ 0 h 479425"/>
              <a:gd name="connsiteX5" fmla="*/ 527050 w 590550"/>
              <a:gd name="connsiteY5" fmla="*/ 19050 h 479425"/>
              <a:gd name="connsiteX6" fmla="*/ 571500 w 590550"/>
              <a:gd name="connsiteY6" fmla="*/ 76200 h 479425"/>
              <a:gd name="connsiteX7" fmla="*/ 590550 w 590550"/>
              <a:gd name="connsiteY7" fmla="*/ 139700 h 479425"/>
              <a:gd name="connsiteX8" fmla="*/ 568325 w 590550"/>
              <a:gd name="connsiteY8" fmla="*/ 200025 h 479425"/>
              <a:gd name="connsiteX9" fmla="*/ 492125 w 590550"/>
              <a:gd name="connsiteY9" fmla="*/ 247650 h 479425"/>
              <a:gd name="connsiteX10" fmla="*/ 346075 w 590550"/>
              <a:gd name="connsiteY10" fmla="*/ 336550 h 479425"/>
              <a:gd name="connsiteX11" fmla="*/ 273050 w 590550"/>
              <a:gd name="connsiteY11" fmla="*/ 403225 h 479425"/>
              <a:gd name="connsiteX12" fmla="*/ 222250 w 590550"/>
              <a:gd name="connsiteY12" fmla="*/ 450850 h 479425"/>
              <a:gd name="connsiteX13" fmla="*/ 152400 w 590550"/>
              <a:gd name="connsiteY13" fmla="*/ 479425 h 479425"/>
              <a:gd name="connsiteX14" fmla="*/ 69850 w 590550"/>
              <a:gd name="connsiteY14" fmla="*/ 469900 h 479425"/>
              <a:gd name="connsiteX15" fmla="*/ 19050 w 590550"/>
              <a:gd name="connsiteY15" fmla="*/ 396875 h 479425"/>
              <a:gd name="connsiteX16" fmla="*/ 0 w 590550"/>
              <a:gd name="connsiteY16" fmla="*/ 307975 h 479425"/>
              <a:gd name="connsiteX17" fmla="*/ 41275 w 590550"/>
              <a:gd name="connsiteY17" fmla="*/ 222250 h 479425"/>
              <a:gd name="connsiteX0" fmla="*/ 41275 w 590550"/>
              <a:gd name="connsiteY0" fmla="*/ 222250 h 479425"/>
              <a:gd name="connsiteX1" fmla="*/ 120650 w 590550"/>
              <a:gd name="connsiteY1" fmla="*/ 152400 h 479425"/>
              <a:gd name="connsiteX2" fmla="*/ 234950 w 590550"/>
              <a:gd name="connsiteY2" fmla="*/ 85725 h 479425"/>
              <a:gd name="connsiteX3" fmla="*/ 365125 w 590550"/>
              <a:gd name="connsiteY3" fmla="*/ 12700 h 479425"/>
              <a:gd name="connsiteX4" fmla="*/ 473075 w 590550"/>
              <a:gd name="connsiteY4" fmla="*/ 0 h 479425"/>
              <a:gd name="connsiteX5" fmla="*/ 527050 w 590550"/>
              <a:gd name="connsiteY5" fmla="*/ 19050 h 479425"/>
              <a:gd name="connsiteX6" fmla="*/ 571500 w 590550"/>
              <a:gd name="connsiteY6" fmla="*/ 76200 h 479425"/>
              <a:gd name="connsiteX7" fmla="*/ 590550 w 590550"/>
              <a:gd name="connsiteY7" fmla="*/ 139700 h 479425"/>
              <a:gd name="connsiteX8" fmla="*/ 568325 w 590550"/>
              <a:gd name="connsiteY8" fmla="*/ 200025 h 479425"/>
              <a:gd name="connsiteX9" fmla="*/ 492125 w 590550"/>
              <a:gd name="connsiteY9" fmla="*/ 247650 h 479425"/>
              <a:gd name="connsiteX10" fmla="*/ 346075 w 590550"/>
              <a:gd name="connsiteY10" fmla="*/ 336550 h 479425"/>
              <a:gd name="connsiteX11" fmla="*/ 273050 w 590550"/>
              <a:gd name="connsiteY11" fmla="*/ 403225 h 479425"/>
              <a:gd name="connsiteX12" fmla="*/ 222250 w 590550"/>
              <a:gd name="connsiteY12" fmla="*/ 450850 h 479425"/>
              <a:gd name="connsiteX13" fmla="*/ 152400 w 590550"/>
              <a:gd name="connsiteY13" fmla="*/ 479425 h 479425"/>
              <a:gd name="connsiteX14" fmla="*/ 69850 w 590550"/>
              <a:gd name="connsiteY14" fmla="*/ 469900 h 479425"/>
              <a:gd name="connsiteX15" fmla="*/ 19050 w 590550"/>
              <a:gd name="connsiteY15" fmla="*/ 396875 h 479425"/>
              <a:gd name="connsiteX16" fmla="*/ 0 w 590550"/>
              <a:gd name="connsiteY16" fmla="*/ 307975 h 479425"/>
              <a:gd name="connsiteX17" fmla="*/ 41275 w 590550"/>
              <a:gd name="connsiteY17" fmla="*/ 222250 h 479425"/>
              <a:gd name="connsiteX0" fmla="*/ 63500 w 590550"/>
              <a:gd name="connsiteY0" fmla="*/ 231775 h 479425"/>
              <a:gd name="connsiteX1" fmla="*/ 120650 w 590550"/>
              <a:gd name="connsiteY1" fmla="*/ 152400 h 479425"/>
              <a:gd name="connsiteX2" fmla="*/ 234950 w 590550"/>
              <a:gd name="connsiteY2" fmla="*/ 85725 h 479425"/>
              <a:gd name="connsiteX3" fmla="*/ 365125 w 590550"/>
              <a:gd name="connsiteY3" fmla="*/ 12700 h 479425"/>
              <a:gd name="connsiteX4" fmla="*/ 473075 w 590550"/>
              <a:gd name="connsiteY4" fmla="*/ 0 h 479425"/>
              <a:gd name="connsiteX5" fmla="*/ 527050 w 590550"/>
              <a:gd name="connsiteY5" fmla="*/ 19050 h 479425"/>
              <a:gd name="connsiteX6" fmla="*/ 571500 w 590550"/>
              <a:gd name="connsiteY6" fmla="*/ 76200 h 479425"/>
              <a:gd name="connsiteX7" fmla="*/ 590550 w 590550"/>
              <a:gd name="connsiteY7" fmla="*/ 139700 h 479425"/>
              <a:gd name="connsiteX8" fmla="*/ 568325 w 590550"/>
              <a:gd name="connsiteY8" fmla="*/ 200025 h 479425"/>
              <a:gd name="connsiteX9" fmla="*/ 492125 w 590550"/>
              <a:gd name="connsiteY9" fmla="*/ 247650 h 479425"/>
              <a:gd name="connsiteX10" fmla="*/ 346075 w 590550"/>
              <a:gd name="connsiteY10" fmla="*/ 336550 h 479425"/>
              <a:gd name="connsiteX11" fmla="*/ 273050 w 590550"/>
              <a:gd name="connsiteY11" fmla="*/ 403225 h 479425"/>
              <a:gd name="connsiteX12" fmla="*/ 222250 w 590550"/>
              <a:gd name="connsiteY12" fmla="*/ 450850 h 479425"/>
              <a:gd name="connsiteX13" fmla="*/ 152400 w 590550"/>
              <a:gd name="connsiteY13" fmla="*/ 479425 h 479425"/>
              <a:gd name="connsiteX14" fmla="*/ 69850 w 590550"/>
              <a:gd name="connsiteY14" fmla="*/ 469900 h 479425"/>
              <a:gd name="connsiteX15" fmla="*/ 19050 w 590550"/>
              <a:gd name="connsiteY15" fmla="*/ 396875 h 479425"/>
              <a:gd name="connsiteX16" fmla="*/ 0 w 590550"/>
              <a:gd name="connsiteY16" fmla="*/ 307975 h 479425"/>
              <a:gd name="connsiteX17" fmla="*/ 63500 w 590550"/>
              <a:gd name="connsiteY17" fmla="*/ 231775 h 479425"/>
              <a:gd name="connsiteX0" fmla="*/ 44450 w 571500"/>
              <a:gd name="connsiteY0" fmla="*/ 231775 h 479425"/>
              <a:gd name="connsiteX1" fmla="*/ 101600 w 571500"/>
              <a:gd name="connsiteY1" fmla="*/ 152400 h 479425"/>
              <a:gd name="connsiteX2" fmla="*/ 215900 w 571500"/>
              <a:gd name="connsiteY2" fmla="*/ 85725 h 479425"/>
              <a:gd name="connsiteX3" fmla="*/ 346075 w 571500"/>
              <a:gd name="connsiteY3" fmla="*/ 12700 h 479425"/>
              <a:gd name="connsiteX4" fmla="*/ 454025 w 571500"/>
              <a:gd name="connsiteY4" fmla="*/ 0 h 479425"/>
              <a:gd name="connsiteX5" fmla="*/ 508000 w 571500"/>
              <a:gd name="connsiteY5" fmla="*/ 19050 h 479425"/>
              <a:gd name="connsiteX6" fmla="*/ 552450 w 571500"/>
              <a:gd name="connsiteY6" fmla="*/ 76200 h 479425"/>
              <a:gd name="connsiteX7" fmla="*/ 571500 w 571500"/>
              <a:gd name="connsiteY7" fmla="*/ 139700 h 479425"/>
              <a:gd name="connsiteX8" fmla="*/ 549275 w 571500"/>
              <a:gd name="connsiteY8" fmla="*/ 200025 h 479425"/>
              <a:gd name="connsiteX9" fmla="*/ 473075 w 571500"/>
              <a:gd name="connsiteY9" fmla="*/ 247650 h 479425"/>
              <a:gd name="connsiteX10" fmla="*/ 327025 w 571500"/>
              <a:gd name="connsiteY10" fmla="*/ 336550 h 479425"/>
              <a:gd name="connsiteX11" fmla="*/ 254000 w 571500"/>
              <a:gd name="connsiteY11" fmla="*/ 403225 h 479425"/>
              <a:gd name="connsiteX12" fmla="*/ 203200 w 571500"/>
              <a:gd name="connsiteY12" fmla="*/ 450850 h 479425"/>
              <a:gd name="connsiteX13" fmla="*/ 133350 w 571500"/>
              <a:gd name="connsiteY13" fmla="*/ 479425 h 479425"/>
              <a:gd name="connsiteX14" fmla="*/ 50800 w 571500"/>
              <a:gd name="connsiteY14" fmla="*/ 469900 h 479425"/>
              <a:gd name="connsiteX15" fmla="*/ 0 w 571500"/>
              <a:gd name="connsiteY15" fmla="*/ 396875 h 479425"/>
              <a:gd name="connsiteX16" fmla="*/ 6350 w 571500"/>
              <a:gd name="connsiteY16" fmla="*/ 307975 h 479425"/>
              <a:gd name="connsiteX17" fmla="*/ 44450 w 571500"/>
              <a:gd name="connsiteY17" fmla="*/ 231775 h 479425"/>
              <a:gd name="connsiteX0" fmla="*/ 38100 w 565150"/>
              <a:gd name="connsiteY0" fmla="*/ 231775 h 479425"/>
              <a:gd name="connsiteX1" fmla="*/ 95250 w 565150"/>
              <a:gd name="connsiteY1" fmla="*/ 152400 h 479425"/>
              <a:gd name="connsiteX2" fmla="*/ 209550 w 565150"/>
              <a:gd name="connsiteY2" fmla="*/ 85725 h 479425"/>
              <a:gd name="connsiteX3" fmla="*/ 339725 w 565150"/>
              <a:gd name="connsiteY3" fmla="*/ 12700 h 479425"/>
              <a:gd name="connsiteX4" fmla="*/ 447675 w 565150"/>
              <a:gd name="connsiteY4" fmla="*/ 0 h 479425"/>
              <a:gd name="connsiteX5" fmla="*/ 501650 w 565150"/>
              <a:gd name="connsiteY5" fmla="*/ 19050 h 479425"/>
              <a:gd name="connsiteX6" fmla="*/ 546100 w 565150"/>
              <a:gd name="connsiteY6" fmla="*/ 76200 h 479425"/>
              <a:gd name="connsiteX7" fmla="*/ 565150 w 565150"/>
              <a:gd name="connsiteY7" fmla="*/ 139700 h 479425"/>
              <a:gd name="connsiteX8" fmla="*/ 542925 w 565150"/>
              <a:gd name="connsiteY8" fmla="*/ 200025 h 479425"/>
              <a:gd name="connsiteX9" fmla="*/ 466725 w 565150"/>
              <a:gd name="connsiteY9" fmla="*/ 247650 h 479425"/>
              <a:gd name="connsiteX10" fmla="*/ 320675 w 565150"/>
              <a:gd name="connsiteY10" fmla="*/ 336550 h 479425"/>
              <a:gd name="connsiteX11" fmla="*/ 247650 w 565150"/>
              <a:gd name="connsiteY11" fmla="*/ 403225 h 479425"/>
              <a:gd name="connsiteX12" fmla="*/ 196850 w 565150"/>
              <a:gd name="connsiteY12" fmla="*/ 450850 h 479425"/>
              <a:gd name="connsiteX13" fmla="*/ 127000 w 565150"/>
              <a:gd name="connsiteY13" fmla="*/ 479425 h 479425"/>
              <a:gd name="connsiteX14" fmla="*/ 44450 w 565150"/>
              <a:gd name="connsiteY14" fmla="*/ 469900 h 479425"/>
              <a:gd name="connsiteX15" fmla="*/ 19050 w 565150"/>
              <a:gd name="connsiteY15" fmla="*/ 393700 h 479425"/>
              <a:gd name="connsiteX16" fmla="*/ 0 w 565150"/>
              <a:gd name="connsiteY16" fmla="*/ 307975 h 479425"/>
              <a:gd name="connsiteX17" fmla="*/ 38100 w 565150"/>
              <a:gd name="connsiteY17" fmla="*/ 231775 h 479425"/>
              <a:gd name="connsiteX0" fmla="*/ 38100 w 565150"/>
              <a:gd name="connsiteY0" fmla="*/ 231775 h 479475"/>
              <a:gd name="connsiteX1" fmla="*/ 95250 w 565150"/>
              <a:gd name="connsiteY1" fmla="*/ 152400 h 479475"/>
              <a:gd name="connsiteX2" fmla="*/ 209550 w 565150"/>
              <a:gd name="connsiteY2" fmla="*/ 85725 h 479475"/>
              <a:gd name="connsiteX3" fmla="*/ 339725 w 565150"/>
              <a:gd name="connsiteY3" fmla="*/ 12700 h 479475"/>
              <a:gd name="connsiteX4" fmla="*/ 447675 w 565150"/>
              <a:gd name="connsiteY4" fmla="*/ 0 h 479475"/>
              <a:gd name="connsiteX5" fmla="*/ 501650 w 565150"/>
              <a:gd name="connsiteY5" fmla="*/ 19050 h 479475"/>
              <a:gd name="connsiteX6" fmla="*/ 546100 w 565150"/>
              <a:gd name="connsiteY6" fmla="*/ 76200 h 479475"/>
              <a:gd name="connsiteX7" fmla="*/ 565150 w 565150"/>
              <a:gd name="connsiteY7" fmla="*/ 139700 h 479475"/>
              <a:gd name="connsiteX8" fmla="*/ 542925 w 565150"/>
              <a:gd name="connsiteY8" fmla="*/ 200025 h 479475"/>
              <a:gd name="connsiteX9" fmla="*/ 466725 w 565150"/>
              <a:gd name="connsiteY9" fmla="*/ 247650 h 479475"/>
              <a:gd name="connsiteX10" fmla="*/ 320675 w 565150"/>
              <a:gd name="connsiteY10" fmla="*/ 336550 h 479475"/>
              <a:gd name="connsiteX11" fmla="*/ 247650 w 565150"/>
              <a:gd name="connsiteY11" fmla="*/ 403225 h 479475"/>
              <a:gd name="connsiteX12" fmla="*/ 196850 w 565150"/>
              <a:gd name="connsiteY12" fmla="*/ 450850 h 479475"/>
              <a:gd name="connsiteX13" fmla="*/ 127000 w 565150"/>
              <a:gd name="connsiteY13" fmla="*/ 479425 h 479475"/>
              <a:gd name="connsiteX14" fmla="*/ 69850 w 565150"/>
              <a:gd name="connsiteY14" fmla="*/ 457200 h 479475"/>
              <a:gd name="connsiteX15" fmla="*/ 19050 w 565150"/>
              <a:gd name="connsiteY15" fmla="*/ 393700 h 479475"/>
              <a:gd name="connsiteX16" fmla="*/ 0 w 565150"/>
              <a:gd name="connsiteY16" fmla="*/ 307975 h 479475"/>
              <a:gd name="connsiteX17" fmla="*/ 38100 w 565150"/>
              <a:gd name="connsiteY17" fmla="*/ 231775 h 479475"/>
              <a:gd name="connsiteX0" fmla="*/ 38100 w 565150"/>
              <a:gd name="connsiteY0" fmla="*/ 231775 h 476312"/>
              <a:gd name="connsiteX1" fmla="*/ 95250 w 565150"/>
              <a:gd name="connsiteY1" fmla="*/ 152400 h 476312"/>
              <a:gd name="connsiteX2" fmla="*/ 209550 w 565150"/>
              <a:gd name="connsiteY2" fmla="*/ 85725 h 476312"/>
              <a:gd name="connsiteX3" fmla="*/ 339725 w 565150"/>
              <a:gd name="connsiteY3" fmla="*/ 12700 h 476312"/>
              <a:gd name="connsiteX4" fmla="*/ 447675 w 565150"/>
              <a:gd name="connsiteY4" fmla="*/ 0 h 476312"/>
              <a:gd name="connsiteX5" fmla="*/ 501650 w 565150"/>
              <a:gd name="connsiteY5" fmla="*/ 19050 h 476312"/>
              <a:gd name="connsiteX6" fmla="*/ 546100 w 565150"/>
              <a:gd name="connsiteY6" fmla="*/ 76200 h 476312"/>
              <a:gd name="connsiteX7" fmla="*/ 565150 w 565150"/>
              <a:gd name="connsiteY7" fmla="*/ 139700 h 476312"/>
              <a:gd name="connsiteX8" fmla="*/ 542925 w 565150"/>
              <a:gd name="connsiteY8" fmla="*/ 200025 h 476312"/>
              <a:gd name="connsiteX9" fmla="*/ 466725 w 565150"/>
              <a:gd name="connsiteY9" fmla="*/ 247650 h 476312"/>
              <a:gd name="connsiteX10" fmla="*/ 320675 w 565150"/>
              <a:gd name="connsiteY10" fmla="*/ 336550 h 476312"/>
              <a:gd name="connsiteX11" fmla="*/ 247650 w 565150"/>
              <a:gd name="connsiteY11" fmla="*/ 403225 h 476312"/>
              <a:gd name="connsiteX12" fmla="*/ 196850 w 565150"/>
              <a:gd name="connsiteY12" fmla="*/ 450850 h 476312"/>
              <a:gd name="connsiteX13" fmla="*/ 149225 w 565150"/>
              <a:gd name="connsiteY13" fmla="*/ 476250 h 476312"/>
              <a:gd name="connsiteX14" fmla="*/ 69850 w 565150"/>
              <a:gd name="connsiteY14" fmla="*/ 457200 h 476312"/>
              <a:gd name="connsiteX15" fmla="*/ 19050 w 565150"/>
              <a:gd name="connsiteY15" fmla="*/ 393700 h 476312"/>
              <a:gd name="connsiteX16" fmla="*/ 0 w 565150"/>
              <a:gd name="connsiteY16" fmla="*/ 307975 h 476312"/>
              <a:gd name="connsiteX17" fmla="*/ 38100 w 565150"/>
              <a:gd name="connsiteY17" fmla="*/ 231775 h 476312"/>
              <a:gd name="connsiteX0" fmla="*/ 34925 w 561975"/>
              <a:gd name="connsiteY0" fmla="*/ 231775 h 476312"/>
              <a:gd name="connsiteX1" fmla="*/ 92075 w 561975"/>
              <a:gd name="connsiteY1" fmla="*/ 152400 h 476312"/>
              <a:gd name="connsiteX2" fmla="*/ 206375 w 561975"/>
              <a:gd name="connsiteY2" fmla="*/ 85725 h 476312"/>
              <a:gd name="connsiteX3" fmla="*/ 336550 w 561975"/>
              <a:gd name="connsiteY3" fmla="*/ 12700 h 476312"/>
              <a:gd name="connsiteX4" fmla="*/ 444500 w 561975"/>
              <a:gd name="connsiteY4" fmla="*/ 0 h 476312"/>
              <a:gd name="connsiteX5" fmla="*/ 498475 w 561975"/>
              <a:gd name="connsiteY5" fmla="*/ 19050 h 476312"/>
              <a:gd name="connsiteX6" fmla="*/ 542925 w 561975"/>
              <a:gd name="connsiteY6" fmla="*/ 76200 h 476312"/>
              <a:gd name="connsiteX7" fmla="*/ 561975 w 561975"/>
              <a:gd name="connsiteY7" fmla="*/ 139700 h 476312"/>
              <a:gd name="connsiteX8" fmla="*/ 539750 w 561975"/>
              <a:gd name="connsiteY8" fmla="*/ 200025 h 476312"/>
              <a:gd name="connsiteX9" fmla="*/ 463550 w 561975"/>
              <a:gd name="connsiteY9" fmla="*/ 247650 h 476312"/>
              <a:gd name="connsiteX10" fmla="*/ 317500 w 561975"/>
              <a:gd name="connsiteY10" fmla="*/ 336550 h 476312"/>
              <a:gd name="connsiteX11" fmla="*/ 244475 w 561975"/>
              <a:gd name="connsiteY11" fmla="*/ 403225 h 476312"/>
              <a:gd name="connsiteX12" fmla="*/ 193675 w 561975"/>
              <a:gd name="connsiteY12" fmla="*/ 450850 h 476312"/>
              <a:gd name="connsiteX13" fmla="*/ 146050 w 561975"/>
              <a:gd name="connsiteY13" fmla="*/ 476250 h 476312"/>
              <a:gd name="connsiteX14" fmla="*/ 66675 w 561975"/>
              <a:gd name="connsiteY14" fmla="*/ 457200 h 476312"/>
              <a:gd name="connsiteX15" fmla="*/ 15875 w 561975"/>
              <a:gd name="connsiteY15" fmla="*/ 393700 h 476312"/>
              <a:gd name="connsiteX16" fmla="*/ 0 w 561975"/>
              <a:gd name="connsiteY16" fmla="*/ 320675 h 476312"/>
              <a:gd name="connsiteX17" fmla="*/ 34925 w 561975"/>
              <a:gd name="connsiteY17" fmla="*/ 231775 h 476312"/>
              <a:gd name="connsiteX0" fmla="*/ 34925 w 561975"/>
              <a:gd name="connsiteY0" fmla="*/ 231775 h 476312"/>
              <a:gd name="connsiteX1" fmla="*/ 92075 w 561975"/>
              <a:gd name="connsiteY1" fmla="*/ 152400 h 476312"/>
              <a:gd name="connsiteX2" fmla="*/ 206375 w 561975"/>
              <a:gd name="connsiteY2" fmla="*/ 85725 h 476312"/>
              <a:gd name="connsiteX3" fmla="*/ 336550 w 561975"/>
              <a:gd name="connsiteY3" fmla="*/ 12700 h 476312"/>
              <a:gd name="connsiteX4" fmla="*/ 444500 w 561975"/>
              <a:gd name="connsiteY4" fmla="*/ 0 h 476312"/>
              <a:gd name="connsiteX5" fmla="*/ 498475 w 561975"/>
              <a:gd name="connsiteY5" fmla="*/ 19050 h 476312"/>
              <a:gd name="connsiteX6" fmla="*/ 542925 w 561975"/>
              <a:gd name="connsiteY6" fmla="*/ 76200 h 476312"/>
              <a:gd name="connsiteX7" fmla="*/ 561975 w 561975"/>
              <a:gd name="connsiteY7" fmla="*/ 139700 h 476312"/>
              <a:gd name="connsiteX8" fmla="*/ 539750 w 561975"/>
              <a:gd name="connsiteY8" fmla="*/ 200025 h 476312"/>
              <a:gd name="connsiteX9" fmla="*/ 463550 w 561975"/>
              <a:gd name="connsiteY9" fmla="*/ 247650 h 476312"/>
              <a:gd name="connsiteX10" fmla="*/ 317500 w 561975"/>
              <a:gd name="connsiteY10" fmla="*/ 336550 h 476312"/>
              <a:gd name="connsiteX11" fmla="*/ 244475 w 561975"/>
              <a:gd name="connsiteY11" fmla="*/ 403225 h 476312"/>
              <a:gd name="connsiteX12" fmla="*/ 193675 w 561975"/>
              <a:gd name="connsiteY12" fmla="*/ 450850 h 476312"/>
              <a:gd name="connsiteX13" fmla="*/ 146050 w 561975"/>
              <a:gd name="connsiteY13" fmla="*/ 476250 h 476312"/>
              <a:gd name="connsiteX14" fmla="*/ 66675 w 561975"/>
              <a:gd name="connsiteY14" fmla="*/ 457200 h 476312"/>
              <a:gd name="connsiteX15" fmla="*/ 15875 w 561975"/>
              <a:gd name="connsiteY15" fmla="*/ 393700 h 476312"/>
              <a:gd name="connsiteX16" fmla="*/ 0 w 561975"/>
              <a:gd name="connsiteY16" fmla="*/ 320675 h 476312"/>
              <a:gd name="connsiteX17" fmla="*/ 34925 w 561975"/>
              <a:gd name="connsiteY17" fmla="*/ 231775 h 476312"/>
              <a:gd name="connsiteX0" fmla="*/ 35675 w 562725"/>
              <a:gd name="connsiteY0" fmla="*/ 231775 h 476312"/>
              <a:gd name="connsiteX1" fmla="*/ 92825 w 562725"/>
              <a:gd name="connsiteY1" fmla="*/ 15240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45225 w 562725"/>
              <a:gd name="connsiteY11" fmla="*/ 403225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45225 w 562725"/>
              <a:gd name="connsiteY11" fmla="*/ 403225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45225 w 562725"/>
              <a:gd name="connsiteY11" fmla="*/ 403225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45225 w 562725"/>
              <a:gd name="connsiteY11" fmla="*/ 403225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26175 w 562725"/>
              <a:gd name="connsiteY11" fmla="*/ 381000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5075 w 562725"/>
              <a:gd name="connsiteY10" fmla="*/ 307975 h 476312"/>
              <a:gd name="connsiteX11" fmla="*/ 226175 w 562725"/>
              <a:gd name="connsiteY11" fmla="*/ 381000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51600 w 562725"/>
              <a:gd name="connsiteY9" fmla="*/ 241300 h 476312"/>
              <a:gd name="connsiteX10" fmla="*/ 315075 w 562725"/>
              <a:gd name="connsiteY10" fmla="*/ 307975 h 476312"/>
              <a:gd name="connsiteX11" fmla="*/ 226175 w 562725"/>
              <a:gd name="connsiteY11" fmla="*/ 381000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51600 w 562725"/>
              <a:gd name="connsiteY9" fmla="*/ 241300 h 476381"/>
              <a:gd name="connsiteX10" fmla="*/ 315075 w 562725"/>
              <a:gd name="connsiteY10" fmla="*/ 307975 h 476381"/>
              <a:gd name="connsiteX11" fmla="*/ 226175 w 562725"/>
              <a:gd name="connsiteY11" fmla="*/ 3810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51600 w 562725"/>
              <a:gd name="connsiteY9" fmla="*/ 241300 h 476381"/>
              <a:gd name="connsiteX10" fmla="*/ 315075 w 562725"/>
              <a:gd name="connsiteY10" fmla="*/ 307975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51600 w 562725"/>
              <a:gd name="connsiteY9" fmla="*/ 241300 h 476381"/>
              <a:gd name="connsiteX10" fmla="*/ 330950 w 562725"/>
              <a:gd name="connsiteY10" fmla="*/ 3048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51600 w 562725"/>
              <a:gd name="connsiteY9" fmla="*/ 241300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38900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38900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27775 w 562725"/>
              <a:gd name="connsiteY10" fmla="*/ 28575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27775 w 562725"/>
              <a:gd name="connsiteY10" fmla="*/ 28575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35725 w 562725"/>
              <a:gd name="connsiteY9" fmla="*/ 228600 h 476381"/>
              <a:gd name="connsiteX10" fmla="*/ 327775 w 562725"/>
              <a:gd name="connsiteY10" fmla="*/ 28575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35725 w 562725"/>
              <a:gd name="connsiteY9" fmla="*/ 228600 h 476381"/>
              <a:gd name="connsiteX10" fmla="*/ 330950 w 562725"/>
              <a:gd name="connsiteY10" fmla="*/ 295275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48425 w 562725"/>
              <a:gd name="connsiteY9" fmla="*/ 231775 h 476381"/>
              <a:gd name="connsiteX10" fmla="*/ 330950 w 562725"/>
              <a:gd name="connsiteY10" fmla="*/ 295275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48425 w 562725"/>
              <a:gd name="connsiteY9" fmla="*/ 231775 h 476381"/>
              <a:gd name="connsiteX10" fmla="*/ 330950 w 562725"/>
              <a:gd name="connsiteY10" fmla="*/ 3048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48425 w 562725"/>
              <a:gd name="connsiteY9" fmla="*/ 231775 h 476381"/>
              <a:gd name="connsiteX10" fmla="*/ 330950 w 562725"/>
              <a:gd name="connsiteY10" fmla="*/ 3048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48425 w 562725"/>
              <a:gd name="connsiteY9" fmla="*/ 231775 h 476381"/>
              <a:gd name="connsiteX10" fmla="*/ 330950 w 562725"/>
              <a:gd name="connsiteY10" fmla="*/ 304800 h 476381"/>
              <a:gd name="connsiteX11" fmla="*/ 245225 w 562725"/>
              <a:gd name="connsiteY11" fmla="*/ 377825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2725" h="476381">
                <a:moveTo>
                  <a:pt x="35675" y="231775"/>
                </a:moveTo>
                <a:lnTo>
                  <a:pt x="102350" y="158750"/>
                </a:lnTo>
                <a:lnTo>
                  <a:pt x="207125" y="85725"/>
                </a:lnTo>
                <a:lnTo>
                  <a:pt x="337300" y="12700"/>
                </a:lnTo>
                <a:cubicBezTo>
                  <a:pt x="392333" y="-4233"/>
                  <a:pt x="409267" y="4233"/>
                  <a:pt x="445250" y="0"/>
                </a:cubicBezTo>
                <a:lnTo>
                  <a:pt x="499225" y="19050"/>
                </a:lnTo>
                <a:lnTo>
                  <a:pt x="543675" y="76200"/>
                </a:lnTo>
                <a:lnTo>
                  <a:pt x="562725" y="139700"/>
                </a:lnTo>
                <a:lnTo>
                  <a:pt x="534150" y="180975"/>
                </a:lnTo>
                <a:cubicBezTo>
                  <a:pt x="508750" y="196850"/>
                  <a:pt x="482292" y="211138"/>
                  <a:pt x="448425" y="231775"/>
                </a:cubicBezTo>
                <a:cubicBezTo>
                  <a:pt x="414558" y="252413"/>
                  <a:pt x="393392" y="262467"/>
                  <a:pt x="330950" y="304800"/>
                </a:cubicBezTo>
                <a:cubicBezTo>
                  <a:pt x="283325" y="349250"/>
                  <a:pt x="276975" y="352425"/>
                  <a:pt x="245225" y="377825"/>
                </a:cubicBezTo>
                <a:cubicBezTo>
                  <a:pt x="211358" y="413808"/>
                  <a:pt x="206067" y="421217"/>
                  <a:pt x="188075" y="447675"/>
                </a:cubicBezTo>
                <a:cubicBezTo>
                  <a:pt x="164792" y="457200"/>
                  <a:pt x="166908" y="474663"/>
                  <a:pt x="146800" y="476250"/>
                </a:cubicBezTo>
                <a:cubicBezTo>
                  <a:pt x="126692" y="477838"/>
                  <a:pt x="86475" y="464608"/>
                  <a:pt x="67425" y="457200"/>
                </a:cubicBezTo>
                <a:lnTo>
                  <a:pt x="16625" y="393700"/>
                </a:lnTo>
                <a:cubicBezTo>
                  <a:pt x="11333" y="369358"/>
                  <a:pt x="-3483" y="354542"/>
                  <a:pt x="750" y="320675"/>
                </a:cubicBezTo>
                <a:cubicBezTo>
                  <a:pt x="9217" y="268817"/>
                  <a:pt x="24033" y="261408"/>
                  <a:pt x="35675" y="231775"/>
                </a:cubicBezTo>
                <a:close/>
              </a:path>
            </a:pathLst>
          </a:custGeom>
          <a:solidFill>
            <a:schemeClr val="accent3">
              <a:lumMod val="75000"/>
              <a:alpha val="92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2" name="Group 131"/>
          <p:cNvGrpSpPr/>
          <p:nvPr/>
        </p:nvGrpSpPr>
        <p:grpSpPr>
          <a:xfrm>
            <a:off x="986925" y="2139279"/>
            <a:ext cx="380107" cy="1394579"/>
            <a:chOff x="1113413" y="2031244"/>
            <a:chExt cx="380107" cy="1394579"/>
          </a:xfrm>
        </p:grpSpPr>
        <p:sp>
          <p:nvSpPr>
            <p:cNvPr id="133" name="Freeform 132"/>
            <p:cNvSpPr/>
            <p:nvPr/>
          </p:nvSpPr>
          <p:spPr>
            <a:xfrm>
              <a:off x="1113413" y="2031244"/>
              <a:ext cx="380107" cy="1394579"/>
            </a:xfrm>
            <a:custGeom>
              <a:avLst/>
              <a:gdLst>
                <a:gd name="connsiteX0" fmla="*/ 396875 w 425450"/>
                <a:gd name="connsiteY0" fmla="*/ 869950 h 1254125"/>
                <a:gd name="connsiteX1" fmla="*/ 377825 w 425450"/>
                <a:gd name="connsiteY1" fmla="*/ 803275 h 1254125"/>
                <a:gd name="connsiteX2" fmla="*/ 374650 w 425450"/>
                <a:gd name="connsiteY2" fmla="*/ 711200 h 1254125"/>
                <a:gd name="connsiteX3" fmla="*/ 368300 w 425450"/>
                <a:gd name="connsiteY3" fmla="*/ 631825 h 1254125"/>
                <a:gd name="connsiteX4" fmla="*/ 339725 w 425450"/>
                <a:gd name="connsiteY4" fmla="*/ 517525 h 1254125"/>
                <a:gd name="connsiteX5" fmla="*/ 317500 w 425450"/>
                <a:gd name="connsiteY5" fmla="*/ 476250 h 1254125"/>
                <a:gd name="connsiteX6" fmla="*/ 314325 w 425450"/>
                <a:gd name="connsiteY6" fmla="*/ 412750 h 1254125"/>
                <a:gd name="connsiteX7" fmla="*/ 314325 w 425450"/>
                <a:gd name="connsiteY7" fmla="*/ 352425 h 1254125"/>
                <a:gd name="connsiteX8" fmla="*/ 317500 w 425450"/>
                <a:gd name="connsiteY8" fmla="*/ 257175 h 1254125"/>
                <a:gd name="connsiteX9" fmla="*/ 339725 w 425450"/>
                <a:gd name="connsiteY9" fmla="*/ 187325 h 1254125"/>
                <a:gd name="connsiteX10" fmla="*/ 342900 w 425450"/>
                <a:gd name="connsiteY10" fmla="*/ 120650 h 1254125"/>
                <a:gd name="connsiteX11" fmla="*/ 327025 w 425450"/>
                <a:gd name="connsiteY11" fmla="*/ 76200 h 1254125"/>
                <a:gd name="connsiteX12" fmla="*/ 260350 w 425450"/>
                <a:gd name="connsiteY12" fmla="*/ 3175 h 1254125"/>
                <a:gd name="connsiteX13" fmla="*/ 200025 w 425450"/>
                <a:gd name="connsiteY13" fmla="*/ 0 h 1254125"/>
                <a:gd name="connsiteX14" fmla="*/ 152400 w 425450"/>
                <a:gd name="connsiteY14" fmla="*/ 34925 h 1254125"/>
                <a:gd name="connsiteX15" fmla="*/ 139700 w 425450"/>
                <a:gd name="connsiteY15" fmla="*/ 85725 h 1254125"/>
                <a:gd name="connsiteX16" fmla="*/ 130175 w 425450"/>
                <a:gd name="connsiteY16" fmla="*/ 187325 h 1254125"/>
                <a:gd name="connsiteX17" fmla="*/ 92075 w 425450"/>
                <a:gd name="connsiteY17" fmla="*/ 260350 h 1254125"/>
                <a:gd name="connsiteX18" fmla="*/ 79375 w 425450"/>
                <a:gd name="connsiteY18" fmla="*/ 330200 h 1254125"/>
                <a:gd name="connsiteX19" fmla="*/ 82550 w 425450"/>
                <a:gd name="connsiteY19" fmla="*/ 409575 h 1254125"/>
                <a:gd name="connsiteX20" fmla="*/ 60325 w 425450"/>
                <a:gd name="connsiteY20" fmla="*/ 473075 h 1254125"/>
                <a:gd name="connsiteX21" fmla="*/ 15875 w 425450"/>
                <a:gd name="connsiteY21" fmla="*/ 574675 h 1254125"/>
                <a:gd name="connsiteX22" fmla="*/ 3175 w 425450"/>
                <a:gd name="connsiteY22" fmla="*/ 644525 h 1254125"/>
                <a:gd name="connsiteX23" fmla="*/ 0 w 425450"/>
                <a:gd name="connsiteY23" fmla="*/ 736600 h 1254125"/>
                <a:gd name="connsiteX24" fmla="*/ 15875 w 425450"/>
                <a:gd name="connsiteY24" fmla="*/ 841375 h 1254125"/>
                <a:gd name="connsiteX25" fmla="*/ 60325 w 425450"/>
                <a:gd name="connsiteY25" fmla="*/ 946150 h 1254125"/>
                <a:gd name="connsiteX26" fmla="*/ 69850 w 425450"/>
                <a:gd name="connsiteY26" fmla="*/ 1003300 h 1254125"/>
                <a:gd name="connsiteX27" fmla="*/ 82550 w 425450"/>
                <a:gd name="connsiteY27" fmla="*/ 1079500 h 1254125"/>
                <a:gd name="connsiteX28" fmla="*/ 111125 w 425450"/>
                <a:gd name="connsiteY28" fmla="*/ 1130300 h 1254125"/>
                <a:gd name="connsiteX29" fmla="*/ 174625 w 425450"/>
                <a:gd name="connsiteY29" fmla="*/ 1196975 h 1254125"/>
                <a:gd name="connsiteX30" fmla="*/ 222250 w 425450"/>
                <a:gd name="connsiteY30" fmla="*/ 1212850 h 1254125"/>
                <a:gd name="connsiteX31" fmla="*/ 288925 w 425450"/>
                <a:gd name="connsiteY31" fmla="*/ 1206500 h 1254125"/>
                <a:gd name="connsiteX32" fmla="*/ 327025 w 425450"/>
                <a:gd name="connsiteY32" fmla="*/ 1244600 h 1254125"/>
                <a:gd name="connsiteX33" fmla="*/ 390525 w 425450"/>
                <a:gd name="connsiteY33" fmla="*/ 1254125 h 1254125"/>
                <a:gd name="connsiteX34" fmla="*/ 425450 w 425450"/>
                <a:gd name="connsiteY34" fmla="*/ 1212850 h 1254125"/>
                <a:gd name="connsiteX35" fmla="*/ 422275 w 425450"/>
                <a:gd name="connsiteY35" fmla="*/ 1117600 h 1254125"/>
                <a:gd name="connsiteX36" fmla="*/ 387350 w 425450"/>
                <a:gd name="connsiteY36" fmla="*/ 1019175 h 1254125"/>
                <a:gd name="connsiteX37" fmla="*/ 393700 w 425450"/>
                <a:gd name="connsiteY37" fmla="*/ 942975 h 1254125"/>
                <a:gd name="connsiteX38" fmla="*/ 396875 w 425450"/>
                <a:gd name="connsiteY38" fmla="*/ 869950 h 1254125"/>
                <a:gd name="connsiteX0" fmla="*/ 396875 w 425450"/>
                <a:gd name="connsiteY0" fmla="*/ 869950 h 1254125"/>
                <a:gd name="connsiteX1" fmla="*/ 377825 w 425450"/>
                <a:gd name="connsiteY1" fmla="*/ 803275 h 1254125"/>
                <a:gd name="connsiteX2" fmla="*/ 374650 w 425450"/>
                <a:gd name="connsiteY2" fmla="*/ 711200 h 1254125"/>
                <a:gd name="connsiteX3" fmla="*/ 368300 w 425450"/>
                <a:gd name="connsiteY3" fmla="*/ 631825 h 1254125"/>
                <a:gd name="connsiteX4" fmla="*/ 339725 w 425450"/>
                <a:gd name="connsiteY4" fmla="*/ 517525 h 1254125"/>
                <a:gd name="connsiteX5" fmla="*/ 317500 w 425450"/>
                <a:gd name="connsiteY5" fmla="*/ 476250 h 1254125"/>
                <a:gd name="connsiteX6" fmla="*/ 314325 w 425450"/>
                <a:gd name="connsiteY6" fmla="*/ 412750 h 1254125"/>
                <a:gd name="connsiteX7" fmla="*/ 314325 w 425450"/>
                <a:gd name="connsiteY7" fmla="*/ 352425 h 1254125"/>
                <a:gd name="connsiteX8" fmla="*/ 317500 w 425450"/>
                <a:gd name="connsiteY8" fmla="*/ 257175 h 1254125"/>
                <a:gd name="connsiteX9" fmla="*/ 339725 w 425450"/>
                <a:gd name="connsiteY9" fmla="*/ 187325 h 1254125"/>
                <a:gd name="connsiteX10" fmla="*/ 342900 w 425450"/>
                <a:gd name="connsiteY10" fmla="*/ 120650 h 1254125"/>
                <a:gd name="connsiteX11" fmla="*/ 327025 w 425450"/>
                <a:gd name="connsiteY11" fmla="*/ 76200 h 1254125"/>
                <a:gd name="connsiteX12" fmla="*/ 260350 w 425450"/>
                <a:gd name="connsiteY12" fmla="*/ 3175 h 1254125"/>
                <a:gd name="connsiteX13" fmla="*/ 200025 w 425450"/>
                <a:gd name="connsiteY13" fmla="*/ 0 h 1254125"/>
                <a:gd name="connsiteX14" fmla="*/ 152400 w 425450"/>
                <a:gd name="connsiteY14" fmla="*/ 34925 h 1254125"/>
                <a:gd name="connsiteX15" fmla="*/ 139700 w 425450"/>
                <a:gd name="connsiteY15" fmla="*/ 85725 h 1254125"/>
                <a:gd name="connsiteX16" fmla="*/ 130175 w 425450"/>
                <a:gd name="connsiteY16" fmla="*/ 187325 h 1254125"/>
                <a:gd name="connsiteX17" fmla="*/ 92075 w 425450"/>
                <a:gd name="connsiteY17" fmla="*/ 260350 h 1254125"/>
                <a:gd name="connsiteX18" fmla="*/ 79375 w 425450"/>
                <a:gd name="connsiteY18" fmla="*/ 330200 h 1254125"/>
                <a:gd name="connsiteX19" fmla="*/ 82550 w 425450"/>
                <a:gd name="connsiteY19" fmla="*/ 409575 h 1254125"/>
                <a:gd name="connsiteX20" fmla="*/ 60325 w 425450"/>
                <a:gd name="connsiteY20" fmla="*/ 473075 h 1254125"/>
                <a:gd name="connsiteX21" fmla="*/ 15875 w 425450"/>
                <a:gd name="connsiteY21" fmla="*/ 574675 h 1254125"/>
                <a:gd name="connsiteX22" fmla="*/ 3175 w 425450"/>
                <a:gd name="connsiteY22" fmla="*/ 644525 h 1254125"/>
                <a:gd name="connsiteX23" fmla="*/ 0 w 425450"/>
                <a:gd name="connsiteY23" fmla="*/ 736600 h 1254125"/>
                <a:gd name="connsiteX24" fmla="*/ 15875 w 425450"/>
                <a:gd name="connsiteY24" fmla="*/ 841375 h 1254125"/>
                <a:gd name="connsiteX25" fmla="*/ 60325 w 425450"/>
                <a:gd name="connsiteY25" fmla="*/ 946150 h 1254125"/>
                <a:gd name="connsiteX26" fmla="*/ 69850 w 425450"/>
                <a:gd name="connsiteY26" fmla="*/ 1003300 h 1254125"/>
                <a:gd name="connsiteX27" fmla="*/ 82550 w 425450"/>
                <a:gd name="connsiteY27" fmla="*/ 1079500 h 1254125"/>
                <a:gd name="connsiteX28" fmla="*/ 111125 w 425450"/>
                <a:gd name="connsiteY28" fmla="*/ 1130300 h 1254125"/>
                <a:gd name="connsiteX29" fmla="*/ 190500 w 425450"/>
                <a:gd name="connsiteY29" fmla="*/ 1177925 h 1254125"/>
                <a:gd name="connsiteX30" fmla="*/ 222250 w 425450"/>
                <a:gd name="connsiteY30" fmla="*/ 1212850 h 1254125"/>
                <a:gd name="connsiteX31" fmla="*/ 288925 w 425450"/>
                <a:gd name="connsiteY31" fmla="*/ 1206500 h 1254125"/>
                <a:gd name="connsiteX32" fmla="*/ 327025 w 425450"/>
                <a:gd name="connsiteY32" fmla="*/ 1244600 h 1254125"/>
                <a:gd name="connsiteX33" fmla="*/ 390525 w 425450"/>
                <a:gd name="connsiteY33" fmla="*/ 1254125 h 1254125"/>
                <a:gd name="connsiteX34" fmla="*/ 425450 w 425450"/>
                <a:gd name="connsiteY34" fmla="*/ 1212850 h 1254125"/>
                <a:gd name="connsiteX35" fmla="*/ 422275 w 425450"/>
                <a:gd name="connsiteY35" fmla="*/ 1117600 h 1254125"/>
                <a:gd name="connsiteX36" fmla="*/ 387350 w 425450"/>
                <a:gd name="connsiteY36" fmla="*/ 1019175 h 1254125"/>
                <a:gd name="connsiteX37" fmla="*/ 393700 w 425450"/>
                <a:gd name="connsiteY37" fmla="*/ 942975 h 1254125"/>
                <a:gd name="connsiteX38" fmla="*/ 396875 w 425450"/>
                <a:gd name="connsiteY38" fmla="*/ 869950 h 1254125"/>
                <a:gd name="connsiteX0" fmla="*/ 396875 w 425450"/>
                <a:gd name="connsiteY0" fmla="*/ 869950 h 1254125"/>
                <a:gd name="connsiteX1" fmla="*/ 377825 w 425450"/>
                <a:gd name="connsiteY1" fmla="*/ 803275 h 1254125"/>
                <a:gd name="connsiteX2" fmla="*/ 374650 w 425450"/>
                <a:gd name="connsiteY2" fmla="*/ 711200 h 1254125"/>
                <a:gd name="connsiteX3" fmla="*/ 368300 w 425450"/>
                <a:gd name="connsiteY3" fmla="*/ 631825 h 1254125"/>
                <a:gd name="connsiteX4" fmla="*/ 339725 w 425450"/>
                <a:gd name="connsiteY4" fmla="*/ 517525 h 1254125"/>
                <a:gd name="connsiteX5" fmla="*/ 317500 w 425450"/>
                <a:gd name="connsiteY5" fmla="*/ 476250 h 1254125"/>
                <a:gd name="connsiteX6" fmla="*/ 314325 w 425450"/>
                <a:gd name="connsiteY6" fmla="*/ 412750 h 1254125"/>
                <a:gd name="connsiteX7" fmla="*/ 314325 w 425450"/>
                <a:gd name="connsiteY7" fmla="*/ 352425 h 1254125"/>
                <a:gd name="connsiteX8" fmla="*/ 317500 w 425450"/>
                <a:gd name="connsiteY8" fmla="*/ 257175 h 1254125"/>
                <a:gd name="connsiteX9" fmla="*/ 339725 w 425450"/>
                <a:gd name="connsiteY9" fmla="*/ 187325 h 1254125"/>
                <a:gd name="connsiteX10" fmla="*/ 342900 w 425450"/>
                <a:gd name="connsiteY10" fmla="*/ 120650 h 1254125"/>
                <a:gd name="connsiteX11" fmla="*/ 327025 w 425450"/>
                <a:gd name="connsiteY11" fmla="*/ 76200 h 1254125"/>
                <a:gd name="connsiteX12" fmla="*/ 260350 w 425450"/>
                <a:gd name="connsiteY12" fmla="*/ 3175 h 1254125"/>
                <a:gd name="connsiteX13" fmla="*/ 200025 w 425450"/>
                <a:gd name="connsiteY13" fmla="*/ 0 h 1254125"/>
                <a:gd name="connsiteX14" fmla="*/ 152400 w 425450"/>
                <a:gd name="connsiteY14" fmla="*/ 34925 h 1254125"/>
                <a:gd name="connsiteX15" fmla="*/ 139700 w 425450"/>
                <a:gd name="connsiteY15" fmla="*/ 85725 h 1254125"/>
                <a:gd name="connsiteX16" fmla="*/ 130175 w 425450"/>
                <a:gd name="connsiteY16" fmla="*/ 187325 h 1254125"/>
                <a:gd name="connsiteX17" fmla="*/ 92075 w 425450"/>
                <a:gd name="connsiteY17" fmla="*/ 260350 h 1254125"/>
                <a:gd name="connsiteX18" fmla="*/ 79375 w 425450"/>
                <a:gd name="connsiteY18" fmla="*/ 330200 h 1254125"/>
                <a:gd name="connsiteX19" fmla="*/ 82550 w 425450"/>
                <a:gd name="connsiteY19" fmla="*/ 409575 h 1254125"/>
                <a:gd name="connsiteX20" fmla="*/ 60325 w 425450"/>
                <a:gd name="connsiteY20" fmla="*/ 473075 h 1254125"/>
                <a:gd name="connsiteX21" fmla="*/ 15875 w 425450"/>
                <a:gd name="connsiteY21" fmla="*/ 574675 h 1254125"/>
                <a:gd name="connsiteX22" fmla="*/ 3175 w 425450"/>
                <a:gd name="connsiteY22" fmla="*/ 644525 h 1254125"/>
                <a:gd name="connsiteX23" fmla="*/ 0 w 425450"/>
                <a:gd name="connsiteY23" fmla="*/ 736600 h 1254125"/>
                <a:gd name="connsiteX24" fmla="*/ 15875 w 425450"/>
                <a:gd name="connsiteY24" fmla="*/ 841375 h 1254125"/>
                <a:gd name="connsiteX25" fmla="*/ 60325 w 425450"/>
                <a:gd name="connsiteY25" fmla="*/ 946150 h 1254125"/>
                <a:gd name="connsiteX26" fmla="*/ 69850 w 425450"/>
                <a:gd name="connsiteY26" fmla="*/ 1003300 h 1254125"/>
                <a:gd name="connsiteX27" fmla="*/ 82550 w 425450"/>
                <a:gd name="connsiteY27" fmla="*/ 1079500 h 1254125"/>
                <a:gd name="connsiteX28" fmla="*/ 111125 w 425450"/>
                <a:gd name="connsiteY28" fmla="*/ 1130300 h 1254125"/>
                <a:gd name="connsiteX29" fmla="*/ 190500 w 425450"/>
                <a:gd name="connsiteY29" fmla="*/ 1177925 h 1254125"/>
                <a:gd name="connsiteX30" fmla="*/ 288925 w 425450"/>
                <a:gd name="connsiteY30" fmla="*/ 1206500 h 1254125"/>
                <a:gd name="connsiteX31" fmla="*/ 288925 w 425450"/>
                <a:gd name="connsiteY31" fmla="*/ 1206500 h 1254125"/>
                <a:gd name="connsiteX32" fmla="*/ 327025 w 425450"/>
                <a:gd name="connsiteY32" fmla="*/ 1244600 h 1254125"/>
                <a:gd name="connsiteX33" fmla="*/ 390525 w 425450"/>
                <a:gd name="connsiteY33" fmla="*/ 1254125 h 1254125"/>
                <a:gd name="connsiteX34" fmla="*/ 425450 w 425450"/>
                <a:gd name="connsiteY34" fmla="*/ 1212850 h 1254125"/>
                <a:gd name="connsiteX35" fmla="*/ 422275 w 425450"/>
                <a:gd name="connsiteY35" fmla="*/ 1117600 h 1254125"/>
                <a:gd name="connsiteX36" fmla="*/ 387350 w 425450"/>
                <a:gd name="connsiteY36" fmla="*/ 1019175 h 1254125"/>
                <a:gd name="connsiteX37" fmla="*/ 393700 w 425450"/>
                <a:gd name="connsiteY37" fmla="*/ 942975 h 1254125"/>
                <a:gd name="connsiteX38" fmla="*/ 396875 w 425450"/>
                <a:gd name="connsiteY38" fmla="*/ 869950 h 1254125"/>
                <a:gd name="connsiteX0" fmla="*/ 396875 w 425450"/>
                <a:gd name="connsiteY0" fmla="*/ 869950 h 1244600"/>
                <a:gd name="connsiteX1" fmla="*/ 377825 w 425450"/>
                <a:gd name="connsiteY1" fmla="*/ 803275 h 1244600"/>
                <a:gd name="connsiteX2" fmla="*/ 374650 w 425450"/>
                <a:gd name="connsiteY2" fmla="*/ 711200 h 1244600"/>
                <a:gd name="connsiteX3" fmla="*/ 368300 w 425450"/>
                <a:gd name="connsiteY3" fmla="*/ 631825 h 1244600"/>
                <a:gd name="connsiteX4" fmla="*/ 339725 w 425450"/>
                <a:gd name="connsiteY4" fmla="*/ 517525 h 1244600"/>
                <a:gd name="connsiteX5" fmla="*/ 317500 w 425450"/>
                <a:gd name="connsiteY5" fmla="*/ 476250 h 1244600"/>
                <a:gd name="connsiteX6" fmla="*/ 314325 w 425450"/>
                <a:gd name="connsiteY6" fmla="*/ 412750 h 1244600"/>
                <a:gd name="connsiteX7" fmla="*/ 314325 w 425450"/>
                <a:gd name="connsiteY7" fmla="*/ 352425 h 1244600"/>
                <a:gd name="connsiteX8" fmla="*/ 317500 w 425450"/>
                <a:gd name="connsiteY8" fmla="*/ 257175 h 1244600"/>
                <a:gd name="connsiteX9" fmla="*/ 339725 w 425450"/>
                <a:gd name="connsiteY9" fmla="*/ 187325 h 1244600"/>
                <a:gd name="connsiteX10" fmla="*/ 342900 w 425450"/>
                <a:gd name="connsiteY10" fmla="*/ 120650 h 1244600"/>
                <a:gd name="connsiteX11" fmla="*/ 327025 w 425450"/>
                <a:gd name="connsiteY11" fmla="*/ 76200 h 1244600"/>
                <a:gd name="connsiteX12" fmla="*/ 260350 w 425450"/>
                <a:gd name="connsiteY12" fmla="*/ 3175 h 1244600"/>
                <a:gd name="connsiteX13" fmla="*/ 200025 w 425450"/>
                <a:gd name="connsiteY13" fmla="*/ 0 h 1244600"/>
                <a:gd name="connsiteX14" fmla="*/ 152400 w 425450"/>
                <a:gd name="connsiteY14" fmla="*/ 34925 h 1244600"/>
                <a:gd name="connsiteX15" fmla="*/ 139700 w 425450"/>
                <a:gd name="connsiteY15" fmla="*/ 85725 h 1244600"/>
                <a:gd name="connsiteX16" fmla="*/ 130175 w 425450"/>
                <a:gd name="connsiteY16" fmla="*/ 187325 h 1244600"/>
                <a:gd name="connsiteX17" fmla="*/ 92075 w 425450"/>
                <a:gd name="connsiteY17" fmla="*/ 260350 h 1244600"/>
                <a:gd name="connsiteX18" fmla="*/ 79375 w 425450"/>
                <a:gd name="connsiteY18" fmla="*/ 330200 h 1244600"/>
                <a:gd name="connsiteX19" fmla="*/ 82550 w 425450"/>
                <a:gd name="connsiteY19" fmla="*/ 409575 h 1244600"/>
                <a:gd name="connsiteX20" fmla="*/ 60325 w 425450"/>
                <a:gd name="connsiteY20" fmla="*/ 473075 h 1244600"/>
                <a:gd name="connsiteX21" fmla="*/ 15875 w 425450"/>
                <a:gd name="connsiteY21" fmla="*/ 574675 h 1244600"/>
                <a:gd name="connsiteX22" fmla="*/ 3175 w 425450"/>
                <a:gd name="connsiteY22" fmla="*/ 644525 h 1244600"/>
                <a:gd name="connsiteX23" fmla="*/ 0 w 425450"/>
                <a:gd name="connsiteY23" fmla="*/ 736600 h 1244600"/>
                <a:gd name="connsiteX24" fmla="*/ 15875 w 425450"/>
                <a:gd name="connsiteY24" fmla="*/ 841375 h 1244600"/>
                <a:gd name="connsiteX25" fmla="*/ 60325 w 425450"/>
                <a:gd name="connsiteY25" fmla="*/ 946150 h 1244600"/>
                <a:gd name="connsiteX26" fmla="*/ 69850 w 425450"/>
                <a:gd name="connsiteY26" fmla="*/ 1003300 h 1244600"/>
                <a:gd name="connsiteX27" fmla="*/ 82550 w 425450"/>
                <a:gd name="connsiteY27" fmla="*/ 1079500 h 1244600"/>
                <a:gd name="connsiteX28" fmla="*/ 111125 w 425450"/>
                <a:gd name="connsiteY28" fmla="*/ 1130300 h 1244600"/>
                <a:gd name="connsiteX29" fmla="*/ 190500 w 425450"/>
                <a:gd name="connsiteY29" fmla="*/ 1177925 h 1244600"/>
                <a:gd name="connsiteX30" fmla="*/ 288925 w 425450"/>
                <a:gd name="connsiteY30" fmla="*/ 1206500 h 1244600"/>
                <a:gd name="connsiteX31" fmla="*/ 288925 w 425450"/>
                <a:gd name="connsiteY31" fmla="*/ 1206500 h 1244600"/>
                <a:gd name="connsiteX32" fmla="*/ 327025 w 425450"/>
                <a:gd name="connsiteY32" fmla="*/ 1244600 h 1244600"/>
                <a:gd name="connsiteX33" fmla="*/ 425450 w 425450"/>
                <a:gd name="connsiteY33" fmla="*/ 1212850 h 1244600"/>
                <a:gd name="connsiteX34" fmla="*/ 422275 w 425450"/>
                <a:gd name="connsiteY34" fmla="*/ 1117600 h 1244600"/>
                <a:gd name="connsiteX35" fmla="*/ 387350 w 425450"/>
                <a:gd name="connsiteY35" fmla="*/ 1019175 h 1244600"/>
                <a:gd name="connsiteX36" fmla="*/ 393700 w 425450"/>
                <a:gd name="connsiteY36" fmla="*/ 942975 h 1244600"/>
                <a:gd name="connsiteX37" fmla="*/ 396875 w 425450"/>
                <a:gd name="connsiteY37" fmla="*/ 869950 h 1244600"/>
                <a:gd name="connsiteX0" fmla="*/ 396875 w 425450"/>
                <a:gd name="connsiteY0" fmla="*/ 869950 h 1212850"/>
                <a:gd name="connsiteX1" fmla="*/ 377825 w 425450"/>
                <a:gd name="connsiteY1" fmla="*/ 803275 h 1212850"/>
                <a:gd name="connsiteX2" fmla="*/ 374650 w 425450"/>
                <a:gd name="connsiteY2" fmla="*/ 711200 h 1212850"/>
                <a:gd name="connsiteX3" fmla="*/ 368300 w 425450"/>
                <a:gd name="connsiteY3" fmla="*/ 631825 h 1212850"/>
                <a:gd name="connsiteX4" fmla="*/ 339725 w 425450"/>
                <a:gd name="connsiteY4" fmla="*/ 517525 h 1212850"/>
                <a:gd name="connsiteX5" fmla="*/ 317500 w 425450"/>
                <a:gd name="connsiteY5" fmla="*/ 476250 h 1212850"/>
                <a:gd name="connsiteX6" fmla="*/ 314325 w 425450"/>
                <a:gd name="connsiteY6" fmla="*/ 412750 h 1212850"/>
                <a:gd name="connsiteX7" fmla="*/ 314325 w 425450"/>
                <a:gd name="connsiteY7" fmla="*/ 352425 h 1212850"/>
                <a:gd name="connsiteX8" fmla="*/ 317500 w 425450"/>
                <a:gd name="connsiteY8" fmla="*/ 257175 h 1212850"/>
                <a:gd name="connsiteX9" fmla="*/ 339725 w 425450"/>
                <a:gd name="connsiteY9" fmla="*/ 187325 h 1212850"/>
                <a:gd name="connsiteX10" fmla="*/ 342900 w 425450"/>
                <a:gd name="connsiteY10" fmla="*/ 120650 h 1212850"/>
                <a:gd name="connsiteX11" fmla="*/ 327025 w 425450"/>
                <a:gd name="connsiteY11" fmla="*/ 76200 h 1212850"/>
                <a:gd name="connsiteX12" fmla="*/ 260350 w 425450"/>
                <a:gd name="connsiteY12" fmla="*/ 3175 h 1212850"/>
                <a:gd name="connsiteX13" fmla="*/ 200025 w 425450"/>
                <a:gd name="connsiteY13" fmla="*/ 0 h 1212850"/>
                <a:gd name="connsiteX14" fmla="*/ 152400 w 425450"/>
                <a:gd name="connsiteY14" fmla="*/ 34925 h 1212850"/>
                <a:gd name="connsiteX15" fmla="*/ 139700 w 425450"/>
                <a:gd name="connsiteY15" fmla="*/ 85725 h 1212850"/>
                <a:gd name="connsiteX16" fmla="*/ 130175 w 425450"/>
                <a:gd name="connsiteY16" fmla="*/ 187325 h 1212850"/>
                <a:gd name="connsiteX17" fmla="*/ 92075 w 425450"/>
                <a:gd name="connsiteY17" fmla="*/ 260350 h 1212850"/>
                <a:gd name="connsiteX18" fmla="*/ 79375 w 425450"/>
                <a:gd name="connsiteY18" fmla="*/ 330200 h 1212850"/>
                <a:gd name="connsiteX19" fmla="*/ 82550 w 425450"/>
                <a:gd name="connsiteY19" fmla="*/ 409575 h 1212850"/>
                <a:gd name="connsiteX20" fmla="*/ 60325 w 425450"/>
                <a:gd name="connsiteY20" fmla="*/ 473075 h 1212850"/>
                <a:gd name="connsiteX21" fmla="*/ 15875 w 425450"/>
                <a:gd name="connsiteY21" fmla="*/ 574675 h 1212850"/>
                <a:gd name="connsiteX22" fmla="*/ 3175 w 425450"/>
                <a:gd name="connsiteY22" fmla="*/ 644525 h 1212850"/>
                <a:gd name="connsiteX23" fmla="*/ 0 w 425450"/>
                <a:gd name="connsiteY23" fmla="*/ 736600 h 1212850"/>
                <a:gd name="connsiteX24" fmla="*/ 15875 w 425450"/>
                <a:gd name="connsiteY24" fmla="*/ 841375 h 1212850"/>
                <a:gd name="connsiteX25" fmla="*/ 60325 w 425450"/>
                <a:gd name="connsiteY25" fmla="*/ 946150 h 1212850"/>
                <a:gd name="connsiteX26" fmla="*/ 69850 w 425450"/>
                <a:gd name="connsiteY26" fmla="*/ 1003300 h 1212850"/>
                <a:gd name="connsiteX27" fmla="*/ 82550 w 425450"/>
                <a:gd name="connsiteY27" fmla="*/ 1079500 h 1212850"/>
                <a:gd name="connsiteX28" fmla="*/ 111125 w 425450"/>
                <a:gd name="connsiteY28" fmla="*/ 1130300 h 1212850"/>
                <a:gd name="connsiteX29" fmla="*/ 190500 w 425450"/>
                <a:gd name="connsiteY29" fmla="*/ 1177925 h 1212850"/>
                <a:gd name="connsiteX30" fmla="*/ 288925 w 425450"/>
                <a:gd name="connsiteY30" fmla="*/ 1206500 h 1212850"/>
                <a:gd name="connsiteX31" fmla="*/ 288925 w 425450"/>
                <a:gd name="connsiteY31" fmla="*/ 1206500 h 1212850"/>
                <a:gd name="connsiteX32" fmla="*/ 425450 w 425450"/>
                <a:gd name="connsiteY32" fmla="*/ 1212850 h 1212850"/>
                <a:gd name="connsiteX33" fmla="*/ 422275 w 425450"/>
                <a:gd name="connsiteY33" fmla="*/ 1117600 h 1212850"/>
                <a:gd name="connsiteX34" fmla="*/ 387350 w 425450"/>
                <a:gd name="connsiteY34" fmla="*/ 1019175 h 1212850"/>
                <a:gd name="connsiteX35" fmla="*/ 393700 w 425450"/>
                <a:gd name="connsiteY35" fmla="*/ 942975 h 1212850"/>
                <a:gd name="connsiteX36" fmla="*/ 396875 w 425450"/>
                <a:gd name="connsiteY36" fmla="*/ 869950 h 1212850"/>
                <a:gd name="connsiteX0" fmla="*/ 396875 w 422275"/>
                <a:gd name="connsiteY0" fmla="*/ 869950 h 1206500"/>
                <a:gd name="connsiteX1" fmla="*/ 377825 w 422275"/>
                <a:gd name="connsiteY1" fmla="*/ 803275 h 1206500"/>
                <a:gd name="connsiteX2" fmla="*/ 374650 w 422275"/>
                <a:gd name="connsiteY2" fmla="*/ 711200 h 1206500"/>
                <a:gd name="connsiteX3" fmla="*/ 368300 w 422275"/>
                <a:gd name="connsiteY3" fmla="*/ 631825 h 1206500"/>
                <a:gd name="connsiteX4" fmla="*/ 339725 w 422275"/>
                <a:gd name="connsiteY4" fmla="*/ 517525 h 1206500"/>
                <a:gd name="connsiteX5" fmla="*/ 317500 w 422275"/>
                <a:gd name="connsiteY5" fmla="*/ 476250 h 1206500"/>
                <a:gd name="connsiteX6" fmla="*/ 314325 w 422275"/>
                <a:gd name="connsiteY6" fmla="*/ 412750 h 1206500"/>
                <a:gd name="connsiteX7" fmla="*/ 314325 w 422275"/>
                <a:gd name="connsiteY7" fmla="*/ 352425 h 1206500"/>
                <a:gd name="connsiteX8" fmla="*/ 317500 w 422275"/>
                <a:gd name="connsiteY8" fmla="*/ 257175 h 1206500"/>
                <a:gd name="connsiteX9" fmla="*/ 339725 w 422275"/>
                <a:gd name="connsiteY9" fmla="*/ 187325 h 1206500"/>
                <a:gd name="connsiteX10" fmla="*/ 342900 w 422275"/>
                <a:gd name="connsiteY10" fmla="*/ 120650 h 1206500"/>
                <a:gd name="connsiteX11" fmla="*/ 327025 w 422275"/>
                <a:gd name="connsiteY11" fmla="*/ 76200 h 1206500"/>
                <a:gd name="connsiteX12" fmla="*/ 260350 w 422275"/>
                <a:gd name="connsiteY12" fmla="*/ 3175 h 1206500"/>
                <a:gd name="connsiteX13" fmla="*/ 200025 w 422275"/>
                <a:gd name="connsiteY13" fmla="*/ 0 h 1206500"/>
                <a:gd name="connsiteX14" fmla="*/ 152400 w 422275"/>
                <a:gd name="connsiteY14" fmla="*/ 34925 h 1206500"/>
                <a:gd name="connsiteX15" fmla="*/ 139700 w 422275"/>
                <a:gd name="connsiteY15" fmla="*/ 85725 h 1206500"/>
                <a:gd name="connsiteX16" fmla="*/ 130175 w 422275"/>
                <a:gd name="connsiteY16" fmla="*/ 187325 h 1206500"/>
                <a:gd name="connsiteX17" fmla="*/ 92075 w 422275"/>
                <a:gd name="connsiteY17" fmla="*/ 260350 h 1206500"/>
                <a:gd name="connsiteX18" fmla="*/ 79375 w 422275"/>
                <a:gd name="connsiteY18" fmla="*/ 330200 h 1206500"/>
                <a:gd name="connsiteX19" fmla="*/ 82550 w 422275"/>
                <a:gd name="connsiteY19" fmla="*/ 409575 h 1206500"/>
                <a:gd name="connsiteX20" fmla="*/ 60325 w 422275"/>
                <a:gd name="connsiteY20" fmla="*/ 473075 h 1206500"/>
                <a:gd name="connsiteX21" fmla="*/ 15875 w 422275"/>
                <a:gd name="connsiteY21" fmla="*/ 574675 h 1206500"/>
                <a:gd name="connsiteX22" fmla="*/ 3175 w 422275"/>
                <a:gd name="connsiteY22" fmla="*/ 644525 h 1206500"/>
                <a:gd name="connsiteX23" fmla="*/ 0 w 422275"/>
                <a:gd name="connsiteY23" fmla="*/ 736600 h 1206500"/>
                <a:gd name="connsiteX24" fmla="*/ 15875 w 422275"/>
                <a:gd name="connsiteY24" fmla="*/ 841375 h 1206500"/>
                <a:gd name="connsiteX25" fmla="*/ 60325 w 422275"/>
                <a:gd name="connsiteY25" fmla="*/ 946150 h 1206500"/>
                <a:gd name="connsiteX26" fmla="*/ 69850 w 422275"/>
                <a:gd name="connsiteY26" fmla="*/ 1003300 h 1206500"/>
                <a:gd name="connsiteX27" fmla="*/ 82550 w 422275"/>
                <a:gd name="connsiteY27" fmla="*/ 1079500 h 1206500"/>
                <a:gd name="connsiteX28" fmla="*/ 111125 w 422275"/>
                <a:gd name="connsiteY28" fmla="*/ 1130300 h 1206500"/>
                <a:gd name="connsiteX29" fmla="*/ 190500 w 422275"/>
                <a:gd name="connsiteY29" fmla="*/ 1177925 h 1206500"/>
                <a:gd name="connsiteX30" fmla="*/ 288925 w 422275"/>
                <a:gd name="connsiteY30" fmla="*/ 1206500 h 1206500"/>
                <a:gd name="connsiteX31" fmla="*/ 288925 w 422275"/>
                <a:gd name="connsiteY31" fmla="*/ 1206500 h 1206500"/>
                <a:gd name="connsiteX32" fmla="*/ 422275 w 422275"/>
                <a:gd name="connsiteY32" fmla="*/ 1117600 h 1206500"/>
                <a:gd name="connsiteX33" fmla="*/ 387350 w 422275"/>
                <a:gd name="connsiteY33" fmla="*/ 1019175 h 1206500"/>
                <a:gd name="connsiteX34" fmla="*/ 393700 w 422275"/>
                <a:gd name="connsiteY34" fmla="*/ 942975 h 1206500"/>
                <a:gd name="connsiteX35" fmla="*/ 396875 w 422275"/>
                <a:gd name="connsiteY35"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82550 w 396875"/>
                <a:gd name="connsiteY27" fmla="*/ 1079500 h 1206500"/>
                <a:gd name="connsiteX28" fmla="*/ 111125 w 396875"/>
                <a:gd name="connsiteY28" fmla="*/ 1130300 h 1206500"/>
                <a:gd name="connsiteX29" fmla="*/ 190500 w 396875"/>
                <a:gd name="connsiteY29" fmla="*/ 1177925 h 1206500"/>
                <a:gd name="connsiteX30" fmla="*/ 288925 w 396875"/>
                <a:gd name="connsiteY30" fmla="*/ 1206500 h 1206500"/>
                <a:gd name="connsiteX31" fmla="*/ 288925 w 396875"/>
                <a:gd name="connsiteY31" fmla="*/ 1206500 h 1206500"/>
                <a:gd name="connsiteX32" fmla="*/ 381000 w 396875"/>
                <a:gd name="connsiteY32" fmla="*/ 1111250 h 1206500"/>
                <a:gd name="connsiteX33" fmla="*/ 387350 w 396875"/>
                <a:gd name="connsiteY33" fmla="*/ 1019175 h 1206500"/>
                <a:gd name="connsiteX34" fmla="*/ 393700 w 396875"/>
                <a:gd name="connsiteY34" fmla="*/ 942975 h 1206500"/>
                <a:gd name="connsiteX35" fmla="*/ 396875 w 396875"/>
                <a:gd name="connsiteY35"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82550 w 396875"/>
                <a:gd name="connsiteY27" fmla="*/ 1079500 h 1206500"/>
                <a:gd name="connsiteX28" fmla="*/ 190500 w 396875"/>
                <a:gd name="connsiteY28" fmla="*/ 1177925 h 1206500"/>
                <a:gd name="connsiteX29" fmla="*/ 288925 w 396875"/>
                <a:gd name="connsiteY29" fmla="*/ 1206500 h 1206500"/>
                <a:gd name="connsiteX30" fmla="*/ 288925 w 396875"/>
                <a:gd name="connsiteY30" fmla="*/ 1206500 h 1206500"/>
                <a:gd name="connsiteX31" fmla="*/ 381000 w 396875"/>
                <a:gd name="connsiteY31" fmla="*/ 1111250 h 1206500"/>
                <a:gd name="connsiteX32" fmla="*/ 387350 w 396875"/>
                <a:gd name="connsiteY32" fmla="*/ 1019175 h 1206500"/>
                <a:gd name="connsiteX33" fmla="*/ 393700 w 396875"/>
                <a:gd name="connsiteY33" fmla="*/ 942975 h 1206500"/>
                <a:gd name="connsiteX34" fmla="*/ 396875 w 396875"/>
                <a:gd name="connsiteY34"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82550 w 396875"/>
                <a:gd name="connsiteY27" fmla="*/ 1079500 h 1206500"/>
                <a:gd name="connsiteX28" fmla="*/ 196850 w 396875"/>
                <a:gd name="connsiteY28" fmla="*/ 1127125 h 1206500"/>
                <a:gd name="connsiteX29" fmla="*/ 288925 w 396875"/>
                <a:gd name="connsiteY29" fmla="*/ 1206500 h 1206500"/>
                <a:gd name="connsiteX30" fmla="*/ 288925 w 396875"/>
                <a:gd name="connsiteY30" fmla="*/ 1206500 h 1206500"/>
                <a:gd name="connsiteX31" fmla="*/ 381000 w 396875"/>
                <a:gd name="connsiteY31" fmla="*/ 1111250 h 1206500"/>
                <a:gd name="connsiteX32" fmla="*/ 387350 w 396875"/>
                <a:gd name="connsiteY32" fmla="*/ 1019175 h 1206500"/>
                <a:gd name="connsiteX33" fmla="*/ 393700 w 396875"/>
                <a:gd name="connsiteY33" fmla="*/ 942975 h 1206500"/>
                <a:gd name="connsiteX34" fmla="*/ 396875 w 396875"/>
                <a:gd name="connsiteY34"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136525 w 396875"/>
                <a:gd name="connsiteY27" fmla="*/ 1057275 h 1206500"/>
                <a:gd name="connsiteX28" fmla="*/ 196850 w 396875"/>
                <a:gd name="connsiteY28" fmla="*/ 1127125 h 1206500"/>
                <a:gd name="connsiteX29" fmla="*/ 288925 w 396875"/>
                <a:gd name="connsiteY29" fmla="*/ 1206500 h 1206500"/>
                <a:gd name="connsiteX30" fmla="*/ 288925 w 396875"/>
                <a:gd name="connsiteY30" fmla="*/ 1206500 h 1206500"/>
                <a:gd name="connsiteX31" fmla="*/ 381000 w 396875"/>
                <a:gd name="connsiteY31" fmla="*/ 1111250 h 1206500"/>
                <a:gd name="connsiteX32" fmla="*/ 387350 w 396875"/>
                <a:gd name="connsiteY32" fmla="*/ 1019175 h 1206500"/>
                <a:gd name="connsiteX33" fmla="*/ 393700 w 396875"/>
                <a:gd name="connsiteY33" fmla="*/ 942975 h 1206500"/>
                <a:gd name="connsiteX34" fmla="*/ 396875 w 396875"/>
                <a:gd name="connsiteY34"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136525 w 396875"/>
                <a:gd name="connsiteY27" fmla="*/ 1057275 h 1206500"/>
                <a:gd name="connsiteX28" fmla="*/ 196850 w 396875"/>
                <a:gd name="connsiteY28" fmla="*/ 1127125 h 1206500"/>
                <a:gd name="connsiteX29" fmla="*/ 288925 w 396875"/>
                <a:gd name="connsiteY29" fmla="*/ 1206500 h 1206500"/>
                <a:gd name="connsiteX30" fmla="*/ 311150 w 396875"/>
                <a:gd name="connsiteY30" fmla="*/ 1177925 h 1206500"/>
                <a:gd name="connsiteX31" fmla="*/ 381000 w 396875"/>
                <a:gd name="connsiteY31" fmla="*/ 1111250 h 1206500"/>
                <a:gd name="connsiteX32" fmla="*/ 387350 w 396875"/>
                <a:gd name="connsiteY32" fmla="*/ 1019175 h 1206500"/>
                <a:gd name="connsiteX33" fmla="*/ 393700 w 396875"/>
                <a:gd name="connsiteY33" fmla="*/ 942975 h 1206500"/>
                <a:gd name="connsiteX34" fmla="*/ 396875 w 396875"/>
                <a:gd name="connsiteY34" fmla="*/ 869950 h 1206500"/>
                <a:gd name="connsiteX0" fmla="*/ 396875 w 396875"/>
                <a:gd name="connsiteY0" fmla="*/ 869950 h 1177925"/>
                <a:gd name="connsiteX1" fmla="*/ 377825 w 396875"/>
                <a:gd name="connsiteY1" fmla="*/ 803275 h 1177925"/>
                <a:gd name="connsiteX2" fmla="*/ 374650 w 396875"/>
                <a:gd name="connsiteY2" fmla="*/ 711200 h 1177925"/>
                <a:gd name="connsiteX3" fmla="*/ 368300 w 396875"/>
                <a:gd name="connsiteY3" fmla="*/ 631825 h 1177925"/>
                <a:gd name="connsiteX4" fmla="*/ 339725 w 396875"/>
                <a:gd name="connsiteY4" fmla="*/ 517525 h 1177925"/>
                <a:gd name="connsiteX5" fmla="*/ 317500 w 396875"/>
                <a:gd name="connsiteY5" fmla="*/ 476250 h 1177925"/>
                <a:gd name="connsiteX6" fmla="*/ 314325 w 396875"/>
                <a:gd name="connsiteY6" fmla="*/ 412750 h 1177925"/>
                <a:gd name="connsiteX7" fmla="*/ 314325 w 396875"/>
                <a:gd name="connsiteY7" fmla="*/ 352425 h 1177925"/>
                <a:gd name="connsiteX8" fmla="*/ 317500 w 396875"/>
                <a:gd name="connsiteY8" fmla="*/ 257175 h 1177925"/>
                <a:gd name="connsiteX9" fmla="*/ 339725 w 396875"/>
                <a:gd name="connsiteY9" fmla="*/ 187325 h 1177925"/>
                <a:gd name="connsiteX10" fmla="*/ 342900 w 396875"/>
                <a:gd name="connsiteY10" fmla="*/ 120650 h 1177925"/>
                <a:gd name="connsiteX11" fmla="*/ 327025 w 396875"/>
                <a:gd name="connsiteY11" fmla="*/ 76200 h 1177925"/>
                <a:gd name="connsiteX12" fmla="*/ 260350 w 396875"/>
                <a:gd name="connsiteY12" fmla="*/ 3175 h 1177925"/>
                <a:gd name="connsiteX13" fmla="*/ 200025 w 396875"/>
                <a:gd name="connsiteY13" fmla="*/ 0 h 1177925"/>
                <a:gd name="connsiteX14" fmla="*/ 152400 w 396875"/>
                <a:gd name="connsiteY14" fmla="*/ 34925 h 1177925"/>
                <a:gd name="connsiteX15" fmla="*/ 139700 w 396875"/>
                <a:gd name="connsiteY15" fmla="*/ 85725 h 1177925"/>
                <a:gd name="connsiteX16" fmla="*/ 130175 w 396875"/>
                <a:gd name="connsiteY16" fmla="*/ 187325 h 1177925"/>
                <a:gd name="connsiteX17" fmla="*/ 92075 w 396875"/>
                <a:gd name="connsiteY17" fmla="*/ 260350 h 1177925"/>
                <a:gd name="connsiteX18" fmla="*/ 79375 w 396875"/>
                <a:gd name="connsiteY18" fmla="*/ 330200 h 1177925"/>
                <a:gd name="connsiteX19" fmla="*/ 82550 w 396875"/>
                <a:gd name="connsiteY19" fmla="*/ 409575 h 1177925"/>
                <a:gd name="connsiteX20" fmla="*/ 60325 w 396875"/>
                <a:gd name="connsiteY20" fmla="*/ 473075 h 1177925"/>
                <a:gd name="connsiteX21" fmla="*/ 15875 w 396875"/>
                <a:gd name="connsiteY21" fmla="*/ 574675 h 1177925"/>
                <a:gd name="connsiteX22" fmla="*/ 3175 w 396875"/>
                <a:gd name="connsiteY22" fmla="*/ 644525 h 1177925"/>
                <a:gd name="connsiteX23" fmla="*/ 0 w 396875"/>
                <a:gd name="connsiteY23" fmla="*/ 736600 h 1177925"/>
                <a:gd name="connsiteX24" fmla="*/ 15875 w 396875"/>
                <a:gd name="connsiteY24" fmla="*/ 841375 h 1177925"/>
                <a:gd name="connsiteX25" fmla="*/ 60325 w 396875"/>
                <a:gd name="connsiteY25" fmla="*/ 946150 h 1177925"/>
                <a:gd name="connsiteX26" fmla="*/ 69850 w 396875"/>
                <a:gd name="connsiteY26" fmla="*/ 1003300 h 1177925"/>
                <a:gd name="connsiteX27" fmla="*/ 136525 w 396875"/>
                <a:gd name="connsiteY27" fmla="*/ 1057275 h 1177925"/>
                <a:gd name="connsiteX28" fmla="*/ 196850 w 396875"/>
                <a:gd name="connsiteY28" fmla="*/ 1127125 h 1177925"/>
                <a:gd name="connsiteX29" fmla="*/ 247650 w 396875"/>
                <a:gd name="connsiteY29" fmla="*/ 1152525 h 1177925"/>
                <a:gd name="connsiteX30" fmla="*/ 311150 w 396875"/>
                <a:gd name="connsiteY30" fmla="*/ 1177925 h 1177925"/>
                <a:gd name="connsiteX31" fmla="*/ 381000 w 396875"/>
                <a:gd name="connsiteY31" fmla="*/ 1111250 h 1177925"/>
                <a:gd name="connsiteX32" fmla="*/ 387350 w 396875"/>
                <a:gd name="connsiteY32" fmla="*/ 1019175 h 1177925"/>
                <a:gd name="connsiteX33" fmla="*/ 393700 w 396875"/>
                <a:gd name="connsiteY33" fmla="*/ 942975 h 1177925"/>
                <a:gd name="connsiteX34" fmla="*/ 396875 w 396875"/>
                <a:gd name="connsiteY34" fmla="*/ 869950 h 1177925"/>
                <a:gd name="connsiteX0" fmla="*/ 396875 w 396875"/>
                <a:gd name="connsiteY0" fmla="*/ 869950 h 1152525"/>
                <a:gd name="connsiteX1" fmla="*/ 377825 w 396875"/>
                <a:gd name="connsiteY1" fmla="*/ 803275 h 1152525"/>
                <a:gd name="connsiteX2" fmla="*/ 374650 w 396875"/>
                <a:gd name="connsiteY2" fmla="*/ 711200 h 1152525"/>
                <a:gd name="connsiteX3" fmla="*/ 368300 w 396875"/>
                <a:gd name="connsiteY3" fmla="*/ 631825 h 1152525"/>
                <a:gd name="connsiteX4" fmla="*/ 339725 w 396875"/>
                <a:gd name="connsiteY4" fmla="*/ 517525 h 1152525"/>
                <a:gd name="connsiteX5" fmla="*/ 317500 w 396875"/>
                <a:gd name="connsiteY5" fmla="*/ 476250 h 1152525"/>
                <a:gd name="connsiteX6" fmla="*/ 314325 w 396875"/>
                <a:gd name="connsiteY6" fmla="*/ 412750 h 1152525"/>
                <a:gd name="connsiteX7" fmla="*/ 314325 w 396875"/>
                <a:gd name="connsiteY7" fmla="*/ 352425 h 1152525"/>
                <a:gd name="connsiteX8" fmla="*/ 317500 w 396875"/>
                <a:gd name="connsiteY8" fmla="*/ 257175 h 1152525"/>
                <a:gd name="connsiteX9" fmla="*/ 339725 w 396875"/>
                <a:gd name="connsiteY9" fmla="*/ 187325 h 1152525"/>
                <a:gd name="connsiteX10" fmla="*/ 342900 w 396875"/>
                <a:gd name="connsiteY10" fmla="*/ 120650 h 1152525"/>
                <a:gd name="connsiteX11" fmla="*/ 327025 w 396875"/>
                <a:gd name="connsiteY11" fmla="*/ 76200 h 1152525"/>
                <a:gd name="connsiteX12" fmla="*/ 260350 w 396875"/>
                <a:gd name="connsiteY12" fmla="*/ 3175 h 1152525"/>
                <a:gd name="connsiteX13" fmla="*/ 200025 w 396875"/>
                <a:gd name="connsiteY13" fmla="*/ 0 h 1152525"/>
                <a:gd name="connsiteX14" fmla="*/ 152400 w 396875"/>
                <a:gd name="connsiteY14" fmla="*/ 34925 h 1152525"/>
                <a:gd name="connsiteX15" fmla="*/ 139700 w 396875"/>
                <a:gd name="connsiteY15" fmla="*/ 85725 h 1152525"/>
                <a:gd name="connsiteX16" fmla="*/ 130175 w 396875"/>
                <a:gd name="connsiteY16" fmla="*/ 187325 h 1152525"/>
                <a:gd name="connsiteX17" fmla="*/ 92075 w 396875"/>
                <a:gd name="connsiteY17" fmla="*/ 260350 h 1152525"/>
                <a:gd name="connsiteX18" fmla="*/ 79375 w 396875"/>
                <a:gd name="connsiteY18" fmla="*/ 330200 h 1152525"/>
                <a:gd name="connsiteX19" fmla="*/ 82550 w 396875"/>
                <a:gd name="connsiteY19" fmla="*/ 409575 h 1152525"/>
                <a:gd name="connsiteX20" fmla="*/ 60325 w 396875"/>
                <a:gd name="connsiteY20" fmla="*/ 473075 h 1152525"/>
                <a:gd name="connsiteX21" fmla="*/ 15875 w 396875"/>
                <a:gd name="connsiteY21" fmla="*/ 574675 h 1152525"/>
                <a:gd name="connsiteX22" fmla="*/ 3175 w 396875"/>
                <a:gd name="connsiteY22" fmla="*/ 644525 h 1152525"/>
                <a:gd name="connsiteX23" fmla="*/ 0 w 396875"/>
                <a:gd name="connsiteY23" fmla="*/ 736600 h 1152525"/>
                <a:gd name="connsiteX24" fmla="*/ 15875 w 396875"/>
                <a:gd name="connsiteY24" fmla="*/ 841375 h 1152525"/>
                <a:gd name="connsiteX25" fmla="*/ 60325 w 396875"/>
                <a:gd name="connsiteY25" fmla="*/ 946150 h 1152525"/>
                <a:gd name="connsiteX26" fmla="*/ 69850 w 396875"/>
                <a:gd name="connsiteY26" fmla="*/ 1003300 h 1152525"/>
                <a:gd name="connsiteX27" fmla="*/ 136525 w 396875"/>
                <a:gd name="connsiteY27" fmla="*/ 1057275 h 1152525"/>
                <a:gd name="connsiteX28" fmla="*/ 196850 w 396875"/>
                <a:gd name="connsiteY28" fmla="*/ 1127125 h 1152525"/>
                <a:gd name="connsiteX29" fmla="*/ 247650 w 396875"/>
                <a:gd name="connsiteY29" fmla="*/ 1152525 h 1152525"/>
                <a:gd name="connsiteX30" fmla="*/ 381000 w 396875"/>
                <a:gd name="connsiteY30" fmla="*/ 1111250 h 1152525"/>
                <a:gd name="connsiteX31" fmla="*/ 387350 w 396875"/>
                <a:gd name="connsiteY31" fmla="*/ 1019175 h 1152525"/>
                <a:gd name="connsiteX32" fmla="*/ 393700 w 396875"/>
                <a:gd name="connsiteY32" fmla="*/ 942975 h 1152525"/>
                <a:gd name="connsiteX33" fmla="*/ 396875 w 396875"/>
                <a:gd name="connsiteY33" fmla="*/ 869950 h 1152525"/>
                <a:gd name="connsiteX0" fmla="*/ 396875 w 396875"/>
                <a:gd name="connsiteY0" fmla="*/ 869950 h 1152525"/>
                <a:gd name="connsiteX1" fmla="*/ 377825 w 396875"/>
                <a:gd name="connsiteY1" fmla="*/ 803275 h 1152525"/>
                <a:gd name="connsiteX2" fmla="*/ 374650 w 396875"/>
                <a:gd name="connsiteY2" fmla="*/ 711200 h 1152525"/>
                <a:gd name="connsiteX3" fmla="*/ 368300 w 396875"/>
                <a:gd name="connsiteY3" fmla="*/ 631825 h 1152525"/>
                <a:gd name="connsiteX4" fmla="*/ 339725 w 396875"/>
                <a:gd name="connsiteY4" fmla="*/ 517525 h 1152525"/>
                <a:gd name="connsiteX5" fmla="*/ 317500 w 396875"/>
                <a:gd name="connsiteY5" fmla="*/ 476250 h 1152525"/>
                <a:gd name="connsiteX6" fmla="*/ 314325 w 396875"/>
                <a:gd name="connsiteY6" fmla="*/ 412750 h 1152525"/>
                <a:gd name="connsiteX7" fmla="*/ 314325 w 396875"/>
                <a:gd name="connsiteY7" fmla="*/ 352425 h 1152525"/>
                <a:gd name="connsiteX8" fmla="*/ 317500 w 396875"/>
                <a:gd name="connsiteY8" fmla="*/ 257175 h 1152525"/>
                <a:gd name="connsiteX9" fmla="*/ 339725 w 396875"/>
                <a:gd name="connsiteY9" fmla="*/ 187325 h 1152525"/>
                <a:gd name="connsiteX10" fmla="*/ 342900 w 396875"/>
                <a:gd name="connsiteY10" fmla="*/ 120650 h 1152525"/>
                <a:gd name="connsiteX11" fmla="*/ 327025 w 396875"/>
                <a:gd name="connsiteY11" fmla="*/ 76200 h 1152525"/>
                <a:gd name="connsiteX12" fmla="*/ 260350 w 396875"/>
                <a:gd name="connsiteY12" fmla="*/ 3175 h 1152525"/>
                <a:gd name="connsiteX13" fmla="*/ 200025 w 396875"/>
                <a:gd name="connsiteY13" fmla="*/ 0 h 1152525"/>
                <a:gd name="connsiteX14" fmla="*/ 152400 w 396875"/>
                <a:gd name="connsiteY14" fmla="*/ 34925 h 1152525"/>
                <a:gd name="connsiteX15" fmla="*/ 139700 w 396875"/>
                <a:gd name="connsiteY15" fmla="*/ 85725 h 1152525"/>
                <a:gd name="connsiteX16" fmla="*/ 130175 w 396875"/>
                <a:gd name="connsiteY16" fmla="*/ 187325 h 1152525"/>
                <a:gd name="connsiteX17" fmla="*/ 92075 w 396875"/>
                <a:gd name="connsiteY17" fmla="*/ 260350 h 1152525"/>
                <a:gd name="connsiteX18" fmla="*/ 79375 w 396875"/>
                <a:gd name="connsiteY18" fmla="*/ 330200 h 1152525"/>
                <a:gd name="connsiteX19" fmla="*/ 82550 w 396875"/>
                <a:gd name="connsiteY19" fmla="*/ 409575 h 1152525"/>
                <a:gd name="connsiteX20" fmla="*/ 60325 w 396875"/>
                <a:gd name="connsiteY20" fmla="*/ 473075 h 1152525"/>
                <a:gd name="connsiteX21" fmla="*/ 15875 w 396875"/>
                <a:gd name="connsiteY21" fmla="*/ 574675 h 1152525"/>
                <a:gd name="connsiteX22" fmla="*/ 3175 w 396875"/>
                <a:gd name="connsiteY22" fmla="*/ 644525 h 1152525"/>
                <a:gd name="connsiteX23" fmla="*/ 0 w 396875"/>
                <a:gd name="connsiteY23" fmla="*/ 736600 h 1152525"/>
                <a:gd name="connsiteX24" fmla="*/ 15875 w 396875"/>
                <a:gd name="connsiteY24" fmla="*/ 841375 h 1152525"/>
                <a:gd name="connsiteX25" fmla="*/ 60325 w 396875"/>
                <a:gd name="connsiteY25" fmla="*/ 946150 h 1152525"/>
                <a:gd name="connsiteX26" fmla="*/ 69850 w 396875"/>
                <a:gd name="connsiteY26" fmla="*/ 1003300 h 1152525"/>
                <a:gd name="connsiteX27" fmla="*/ 136525 w 396875"/>
                <a:gd name="connsiteY27" fmla="*/ 1057275 h 1152525"/>
                <a:gd name="connsiteX28" fmla="*/ 196850 w 396875"/>
                <a:gd name="connsiteY28" fmla="*/ 1127125 h 1152525"/>
                <a:gd name="connsiteX29" fmla="*/ 247650 w 396875"/>
                <a:gd name="connsiteY29" fmla="*/ 1152525 h 1152525"/>
                <a:gd name="connsiteX30" fmla="*/ 346075 w 396875"/>
                <a:gd name="connsiteY30" fmla="*/ 1082675 h 1152525"/>
                <a:gd name="connsiteX31" fmla="*/ 387350 w 396875"/>
                <a:gd name="connsiteY31" fmla="*/ 1019175 h 1152525"/>
                <a:gd name="connsiteX32" fmla="*/ 393700 w 396875"/>
                <a:gd name="connsiteY32" fmla="*/ 942975 h 1152525"/>
                <a:gd name="connsiteX33" fmla="*/ 396875 w 396875"/>
                <a:gd name="connsiteY33" fmla="*/ 869950 h 1152525"/>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69850 w 396875"/>
                <a:gd name="connsiteY26" fmla="*/ 1003300 h 1130300"/>
                <a:gd name="connsiteX27" fmla="*/ 136525 w 396875"/>
                <a:gd name="connsiteY27" fmla="*/ 1057275 h 1130300"/>
                <a:gd name="connsiteX28" fmla="*/ 196850 w 396875"/>
                <a:gd name="connsiteY28" fmla="*/ 1127125 h 1130300"/>
                <a:gd name="connsiteX29" fmla="*/ 266700 w 396875"/>
                <a:gd name="connsiteY29" fmla="*/ 1130300 h 1130300"/>
                <a:gd name="connsiteX30" fmla="*/ 346075 w 396875"/>
                <a:gd name="connsiteY30" fmla="*/ 1082675 h 1130300"/>
                <a:gd name="connsiteX31" fmla="*/ 387350 w 396875"/>
                <a:gd name="connsiteY31" fmla="*/ 101917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69850 w 396875"/>
                <a:gd name="connsiteY26" fmla="*/ 1003300 h 1130300"/>
                <a:gd name="connsiteX27" fmla="*/ 136525 w 396875"/>
                <a:gd name="connsiteY27" fmla="*/ 1057275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87350 w 396875"/>
                <a:gd name="connsiteY31" fmla="*/ 101917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101600 w 396875"/>
                <a:gd name="connsiteY26" fmla="*/ 1003300 h 1130300"/>
                <a:gd name="connsiteX27" fmla="*/ 136525 w 396875"/>
                <a:gd name="connsiteY27" fmla="*/ 1057275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87350 w 396875"/>
                <a:gd name="connsiteY31" fmla="*/ 101917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101600 w 396875"/>
                <a:gd name="connsiteY26" fmla="*/ 1003300 h 1130300"/>
                <a:gd name="connsiteX27" fmla="*/ 158750 w 396875"/>
                <a:gd name="connsiteY27" fmla="*/ 1054100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87350 w 396875"/>
                <a:gd name="connsiteY31" fmla="*/ 101917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101600 w 396875"/>
                <a:gd name="connsiteY26" fmla="*/ 1003300 h 1130300"/>
                <a:gd name="connsiteX27" fmla="*/ 158750 w 396875"/>
                <a:gd name="connsiteY27" fmla="*/ 1054100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68300 w 396875"/>
                <a:gd name="connsiteY31" fmla="*/ 101282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101600 w 396875"/>
                <a:gd name="connsiteY26" fmla="*/ 1003300 h 1130300"/>
                <a:gd name="connsiteX27" fmla="*/ 158750 w 396875"/>
                <a:gd name="connsiteY27" fmla="*/ 1054100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68300 w 396875"/>
                <a:gd name="connsiteY31" fmla="*/ 1012825 h 1130300"/>
                <a:gd name="connsiteX32" fmla="*/ 365125 w 396875"/>
                <a:gd name="connsiteY32" fmla="*/ 942975 h 1130300"/>
                <a:gd name="connsiteX33" fmla="*/ 396875 w 396875"/>
                <a:gd name="connsiteY33" fmla="*/ 869950 h 1130300"/>
                <a:gd name="connsiteX0" fmla="*/ 390525 w 390525"/>
                <a:gd name="connsiteY0" fmla="*/ 857250 h 1130300"/>
                <a:gd name="connsiteX1" fmla="*/ 377825 w 390525"/>
                <a:gd name="connsiteY1" fmla="*/ 803275 h 1130300"/>
                <a:gd name="connsiteX2" fmla="*/ 374650 w 390525"/>
                <a:gd name="connsiteY2" fmla="*/ 711200 h 1130300"/>
                <a:gd name="connsiteX3" fmla="*/ 368300 w 390525"/>
                <a:gd name="connsiteY3" fmla="*/ 631825 h 1130300"/>
                <a:gd name="connsiteX4" fmla="*/ 339725 w 390525"/>
                <a:gd name="connsiteY4" fmla="*/ 517525 h 1130300"/>
                <a:gd name="connsiteX5" fmla="*/ 317500 w 390525"/>
                <a:gd name="connsiteY5" fmla="*/ 476250 h 1130300"/>
                <a:gd name="connsiteX6" fmla="*/ 314325 w 390525"/>
                <a:gd name="connsiteY6" fmla="*/ 412750 h 1130300"/>
                <a:gd name="connsiteX7" fmla="*/ 314325 w 390525"/>
                <a:gd name="connsiteY7" fmla="*/ 352425 h 1130300"/>
                <a:gd name="connsiteX8" fmla="*/ 317500 w 390525"/>
                <a:gd name="connsiteY8" fmla="*/ 257175 h 1130300"/>
                <a:gd name="connsiteX9" fmla="*/ 339725 w 390525"/>
                <a:gd name="connsiteY9" fmla="*/ 187325 h 1130300"/>
                <a:gd name="connsiteX10" fmla="*/ 342900 w 390525"/>
                <a:gd name="connsiteY10" fmla="*/ 120650 h 1130300"/>
                <a:gd name="connsiteX11" fmla="*/ 327025 w 390525"/>
                <a:gd name="connsiteY11" fmla="*/ 76200 h 1130300"/>
                <a:gd name="connsiteX12" fmla="*/ 260350 w 390525"/>
                <a:gd name="connsiteY12" fmla="*/ 3175 h 1130300"/>
                <a:gd name="connsiteX13" fmla="*/ 200025 w 390525"/>
                <a:gd name="connsiteY13" fmla="*/ 0 h 1130300"/>
                <a:gd name="connsiteX14" fmla="*/ 152400 w 390525"/>
                <a:gd name="connsiteY14" fmla="*/ 34925 h 1130300"/>
                <a:gd name="connsiteX15" fmla="*/ 139700 w 390525"/>
                <a:gd name="connsiteY15" fmla="*/ 85725 h 1130300"/>
                <a:gd name="connsiteX16" fmla="*/ 130175 w 390525"/>
                <a:gd name="connsiteY16" fmla="*/ 187325 h 1130300"/>
                <a:gd name="connsiteX17" fmla="*/ 92075 w 390525"/>
                <a:gd name="connsiteY17" fmla="*/ 260350 h 1130300"/>
                <a:gd name="connsiteX18" fmla="*/ 79375 w 390525"/>
                <a:gd name="connsiteY18" fmla="*/ 330200 h 1130300"/>
                <a:gd name="connsiteX19" fmla="*/ 82550 w 390525"/>
                <a:gd name="connsiteY19" fmla="*/ 409575 h 1130300"/>
                <a:gd name="connsiteX20" fmla="*/ 60325 w 390525"/>
                <a:gd name="connsiteY20" fmla="*/ 473075 h 1130300"/>
                <a:gd name="connsiteX21" fmla="*/ 15875 w 390525"/>
                <a:gd name="connsiteY21" fmla="*/ 574675 h 1130300"/>
                <a:gd name="connsiteX22" fmla="*/ 3175 w 390525"/>
                <a:gd name="connsiteY22" fmla="*/ 644525 h 1130300"/>
                <a:gd name="connsiteX23" fmla="*/ 0 w 390525"/>
                <a:gd name="connsiteY23" fmla="*/ 736600 h 1130300"/>
                <a:gd name="connsiteX24" fmla="*/ 15875 w 390525"/>
                <a:gd name="connsiteY24" fmla="*/ 841375 h 1130300"/>
                <a:gd name="connsiteX25" fmla="*/ 60325 w 390525"/>
                <a:gd name="connsiteY25" fmla="*/ 946150 h 1130300"/>
                <a:gd name="connsiteX26" fmla="*/ 101600 w 390525"/>
                <a:gd name="connsiteY26" fmla="*/ 1003300 h 1130300"/>
                <a:gd name="connsiteX27" fmla="*/ 158750 w 390525"/>
                <a:gd name="connsiteY27" fmla="*/ 1054100 h 1130300"/>
                <a:gd name="connsiteX28" fmla="*/ 212725 w 390525"/>
                <a:gd name="connsiteY28" fmla="*/ 1111250 h 1130300"/>
                <a:gd name="connsiteX29" fmla="*/ 266700 w 390525"/>
                <a:gd name="connsiteY29" fmla="*/ 1130300 h 1130300"/>
                <a:gd name="connsiteX30" fmla="*/ 346075 w 390525"/>
                <a:gd name="connsiteY30" fmla="*/ 1082675 h 1130300"/>
                <a:gd name="connsiteX31" fmla="*/ 368300 w 390525"/>
                <a:gd name="connsiteY31" fmla="*/ 1012825 h 1130300"/>
                <a:gd name="connsiteX32" fmla="*/ 365125 w 390525"/>
                <a:gd name="connsiteY32" fmla="*/ 942975 h 1130300"/>
                <a:gd name="connsiteX33" fmla="*/ 390525 w 390525"/>
                <a:gd name="connsiteY33" fmla="*/ 857250 h 1130300"/>
                <a:gd name="connsiteX0" fmla="*/ 390525 w 393700"/>
                <a:gd name="connsiteY0" fmla="*/ 857250 h 1130300"/>
                <a:gd name="connsiteX1" fmla="*/ 393700 w 393700"/>
                <a:gd name="connsiteY1" fmla="*/ 790575 h 1130300"/>
                <a:gd name="connsiteX2" fmla="*/ 374650 w 393700"/>
                <a:gd name="connsiteY2" fmla="*/ 711200 h 1130300"/>
                <a:gd name="connsiteX3" fmla="*/ 368300 w 393700"/>
                <a:gd name="connsiteY3" fmla="*/ 631825 h 1130300"/>
                <a:gd name="connsiteX4" fmla="*/ 339725 w 393700"/>
                <a:gd name="connsiteY4" fmla="*/ 517525 h 1130300"/>
                <a:gd name="connsiteX5" fmla="*/ 317500 w 393700"/>
                <a:gd name="connsiteY5" fmla="*/ 476250 h 1130300"/>
                <a:gd name="connsiteX6" fmla="*/ 314325 w 393700"/>
                <a:gd name="connsiteY6" fmla="*/ 412750 h 1130300"/>
                <a:gd name="connsiteX7" fmla="*/ 314325 w 393700"/>
                <a:gd name="connsiteY7" fmla="*/ 352425 h 1130300"/>
                <a:gd name="connsiteX8" fmla="*/ 317500 w 393700"/>
                <a:gd name="connsiteY8" fmla="*/ 257175 h 1130300"/>
                <a:gd name="connsiteX9" fmla="*/ 339725 w 393700"/>
                <a:gd name="connsiteY9" fmla="*/ 187325 h 1130300"/>
                <a:gd name="connsiteX10" fmla="*/ 342900 w 393700"/>
                <a:gd name="connsiteY10" fmla="*/ 120650 h 1130300"/>
                <a:gd name="connsiteX11" fmla="*/ 327025 w 393700"/>
                <a:gd name="connsiteY11" fmla="*/ 76200 h 1130300"/>
                <a:gd name="connsiteX12" fmla="*/ 260350 w 393700"/>
                <a:gd name="connsiteY12" fmla="*/ 3175 h 1130300"/>
                <a:gd name="connsiteX13" fmla="*/ 200025 w 393700"/>
                <a:gd name="connsiteY13" fmla="*/ 0 h 1130300"/>
                <a:gd name="connsiteX14" fmla="*/ 152400 w 393700"/>
                <a:gd name="connsiteY14" fmla="*/ 34925 h 1130300"/>
                <a:gd name="connsiteX15" fmla="*/ 139700 w 393700"/>
                <a:gd name="connsiteY15" fmla="*/ 85725 h 1130300"/>
                <a:gd name="connsiteX16" fmla="*/ 130175 w 393700"/>
                <a:gd name="connsiteY16" fmla="*/ 187325 h 1130300"/>
                <a:gd name="connsiteX17" fmla="*/ 92075 w 393700"/>
                <a:gd name="connsiteY17" fmla="*/ 260350 h 1130300"/>
                <a:gd name="connsiteX18" fmla="*/ 79375 w 393700"/>
                <a:gd name="connsiteY18" fmla="*/ 330200 h 1130300"/>
                <a:gd name="connsiteX19" fmla="*/ 82550 w 393700"/>
                <a:gd name="connsiteY19" fmla="*/ 409575 h 1130300"/>
                <a:gd name="connsiteX20" fmla="*/ 60325 w 393700"/>
                <a:gd name="connsiteY20" fmla="*/ 473075 h 1130300"/>
                <a:gd name="connsiteX21" fmla="*/ 15875 w 393700"/>
                <a:gd name="connsiteY21" fmla="*/ 574675 h 1130300"/>
                <a:gd name="connsiteX22" fmla="*/ 3175 w 393700"/>
                <a:gd name="connsiteY22" fmla="*/ 644525 h 1130300"/>
                <a:gd name="connsiteX23" fmla="*/ 0 w 393700"/>
                <a:gd name="connsiteY23" fmla="*/ 736600 h 1130300"/>
                <a:gd name="connsiteX24" fmla="*/ 15875 w 393700"/>
                <a:gd name="connsiteY24" fmla="*/ 841375 h 1130300"/>
                <a:gd name="connsiteX25" fmla="*/ 60325 w 393700"/>
                <a:gd name="connsiteY25" fmla="*/ 946150 h 1130300"/>
                <a:gd name="connsiteX26" fmla="*/ 101600 w 393700"/>
                <a:gd name="connsiteY26" fmla="*/ 1003300 h 1130300"/>
                <a:gd name="connsiteX27" fmla="*/ 158750 w 393700"/>
                <a:gd name="connsiteY27" fmla="*/ 1054100 h 1130300"/>
                <a:gd name="connsiteX28" fmla="*/ 212725 w 393700"/>
                <a:gd name="connsiteY28" fmla="*/ 1111250 h 1130300"/>
                <a:gd name="connsiteX29" fmla="*/ 266700 w 393700"/>
                <a:gd name="connsiteY29" fmla="*/ 1130300 h 1130300"/>
                <a:gd name="connsiteX30" fmla="*/ 346075 w 393700"/>
                <a:gd name="connsiteY30" fmla="*/ 1082675 h 1130300"/>
                <a:gd name="connsiteX31" fmla="*/ 368300 w 393700"/>
                <a:gd name="connsiteY31" fmla="*/ 1012825 h 1130300"/>
                <a:gd name="connsiteX32" fmla="*/ 365125 w 393700"/>
                <a:gd name="connsiteY32" fmla="*/ 942975 h 1130300"/>
                <a:gd name="connsiteX33" fmla="*/ 390525 w 393700"/>
                <a:gd name="connsiteY33" fmla="*/ 857250 h 1130300"/>
                <a:gd name="connsiteX0" fmla="*/ 390525 w 393700"/>
                <a:gd name="connsiteY0" fmla="*/ 857250 h 1130300"/>
                <a:gd name="connsiteX1" fmla="*/ 393700 w 393700"/>
                <a:gd name="connsiteY1" fmla="*/ 790575 h 1130300"/>
                <a:gd name="connsiteX2" fmla="*/ 374650 w 393700"/>
                <a:gd name="connsiteY2" fmla="*/ 711200 h 1130300"/>
                <a:gd name="connsiteX3" fmla="*/ 368300 w 393700"/>
                <a:gd name="connsiteY3" fmla="*/ 631825 h 1130300"/>
                <a:gd name="connsiteX4" fmla="*/ 339725 w 393700"/>
                <a:gd name="connsiteY4" fmla="*/ 517525 h 1130300"/>
                <a:gd name="connsiteX5" fmla="*/ 317500 w 393700"/>
                <a:gd name="connsiteY5" fmla="*/ 476250 h 1130300"/>
                <a:gd name="connsiteX6" fmla="*/ 314325 w 393700"/>
                <a:gd name="connsiteY6" fmla="*/ 412750 h 1130300"/>
                <a:gd name="connsiteX7" fmla="*/ 314325 w 393700"/>
                <a:gd name="connsiteY7" fmla="*/ 352425 h 1130300"/>
                <a:gd name="connsiteX8" fmla="*/ 317500 w 393700"/>
                <a:gd name="connsiteY8" fmla="*/ 257175 h 1130300"/>
                <a:gd name="connsiteX9" fmla="*/ 339725 w 393700"/>
                <a:gd name="connsiteY9" fmla="*/ 187325 h 1130300"/>
                <a:gd name="connsiteX10" fmla="*/ 342900 w 393700"/>
                <a:gd name="connsiteY10" fmla="*/ 120650 h 1130300"/>
                <a:gd name="connsiteX11" fmla="*/ 327025 w 393700"/>
                <a:gd name="connsiteY11" fmla="*/ 76200 h 1130300"/>
                <a:gd name="connsiteX12" fmla="*/ 260350 w 393700"/>
                <a:gd name="connsiteY12" fmla="*/ 3175 h 1130300"/>
                <a:gd name="connsiteX13" fmla="*/ 200025 w 393700"/>
                <a:gd name="connsiteY13" fmla="*/ 0 h 1130300"/>
                <a:gd name="connsiteX14" fmla="*/ 152400 w 393700"/>
                <a:gd name="connsiteY14" fmla="*/ 34925 h 1130300"/>
                <a:gd name="connsiteX15" fmla="*/ 139700 w 393700"/>
                <a:gd name="connsiteY15" fmla="*/ 85725 h 1130300"/>
                <a:gd name="connsiteX16" fmla="*/ 130175 w 393700"/>
                <a:gd name="connsiteY16" fmla="*/ 187325 h 1130300"/>
                <a:gd name="connsiteX17" fmla="*/ 92075 w 393700"/>
                <a:gd name="connsiteY17" fmla="*/ 260350 h 1130300"/>
                <a:gd name="connsiteX18" fmla="*/ 79375 w 393700"/>
                <a:gd name="connsiteY18" fmla="*/ 330200 h 1130300"/>
                <a:gd name="connsiteX19" fmla="*/ 82550 w 393700"/>
                <a:gd name="connsiteY19" fmla="*/ 409575 h 1130300"/>
                <a:gd name="connsiteX20" fmla="*/ 60325 w 393700"/>
                <a:gd name="connsiteY20" fmla="*/ 473075 h 1130300"/>
                <a:gd name="connsiteX21" fmla="*/ 15875 w 393700"/>
                <a:gd name="connsiteY21" fmla="*/ 574675 h 1130300"/>
                <a:gd name="connsiteX22" fmla="*/ 3175 w 393700"/>
                <a:gd name="connsiteY22" fmla="*/ 644525 h 1130300"/>
                <a:gd name="connsiteX23" fmla="*/ 0 w 393700"/>
                <a:gd name="connsiteY23" fmla="*/ 736600 h 1130300"/>
                <a:gd name="connsiteX24" fmla="*/ 15875 w 393700"/>
                <a:gd name="connsiteY24" fmla="*/ 841375 h 1130300"/>
                <a:gd name="connsiteX25" fmla="*/ 60325 w 393700"/>
                <a:gd name="connsiteY25" fmla="*/ 946150 h 1130300"/>
                <a:gd name="connsiteX26" fmla="*/ 101600 w 393700"/>
                <a:gd name="connsiteY26" fmla="*/ 1003300 h 1130300"/>
                <a:gd name="connsiteX27" fmla="*/ 158750 w 393700"/>
                <a:gd name="connsiteY27" fmla="*/ 1054100 h 1130300"/>
                <a:gd name="connsiteX28" fmla="*/ 212725 w 393700"/>
                <a:gd name="connsiteY28" fmla="*/ 1111250 h 1130300"/>
                <a:gd name="connsiteX29" fmla="*/ 266700 w 393700"/>
                <a:gd name="connsiteY29" fmla="*/ 1130300 h 1130300"/>
                <a:gd name="connsiteX30" fmla="*/ 346075 w 393700"/>
                <a:gd name="connsiteY30" fmla="*/ 1082675 h 1130300"/>
                <a:gd name="connsiteX31" fmla="*/ 339725 w 393700"/>
                <a:gd name="connsiteY31" fmla="*/ 1016000 h 1130300"/>
                <a:gd name="connsiteX32" fmla="*/ 365125 w 393700"/>
                <a:gd name="connsiteY32" fmla="*/ 942975 h 1130300"/>
                <a:gd name="connsiteX33" fmla="*/ 390525 w 393700"/>
                <a:gd name="connsiteY33" fmla="*/ 857250 h 1130300"/>
                <a:gd name="connsiteX0" fmla="*/ 390525 w 393700"/>
                <a:gd name="connsiteY0" fmla="*/ 857250 h 1130300"/>
                <a:gd name="connsiteX1" fmla="*/ 393700 w 393700"/>
                <a:gd name="connsiteY1" fmla="*/ 790575 h 1130300"/>
                <a:gd name="connsiteX2" fmla="*/ 374650 w 393700"/>
                <a:gd name="connsiteY2" fmla="*/ 711200 h 1130300"/>
                <a:gd name="connsiteX3" fmla="*/ 368300 w 393700"/>
                <a:gd name="connsiteY3" fmla="*/ 631825 h 1130300"/>
                <a:gd name="connsiteX4" fmla="*/ 339725 w 393700"/>
                <a:gd name="connsiteY4" fmla="*/ 517525 h 1130300"/>
                <a:gd name="connsiteX5" fmla="*/ 317500 w 393700"/>
                <a:gd name="connsiteY5" fmla="*/ 476250 h 1130300"/>
                <a:gd name="connsiteX6" fmla="*/ 314325 w 393700"/>
                <a:gd name="connsiteY6" fmla="*/ 412750 h 1130300"/>
                <a:gd name="connsiteX7" fmla="*/ 314325 w 393700"/>
                <a:gd name="connsiteY7" fmla="*/ 352425 h 1130300"/>
                <a:gd name="connsiteX8" fmla="*/ 317500 w 393700"/>
                <a:gd name="connsiteY8" fmla="*/ 257175 h 1130300"/>
                <a:gd name="connsiteX9" fmla="*/ 339725 w 393700"/>
                <a:gd name="connsiteY9" fmla="*/ 187325 h 1130300"/>
                <a:gd name="connsiteX10" fmla="*/ 342900 w 393700"/>
                <a:gd name="connsiteY10" fmla="*/ 120650 h 1130300"/>
                <a:gd name="connsiteX11" fmla="*/ 327025 w 393700"/>
                <a:gd name="connsiteY11" fmla="*/ 76200 h 1130300"/>
                <a:gd name="connsiteX12" fmla="*/ 260350 w 393700"/>
                <a:gd name="connsiteY12" fmla="*/ 3175 h 1130300"/>
                <a:gd name="connsiteX13" fmla="*/ 200025 w 393700"/>
                <a:gd name="connsiteY13" fmla="*/ 0 h 1130300"/>
                <a:gd name="connsiteX14" fmla="*/ 152400 w 393700"/>
                <a:gd name="connsiteY14" fmla="*/ 34925 h 1130300"/>
                <a:gd name="connsiteX15" fmla="*/ 139700 w 393700"/>
                <a:gd name="connsiteY15" fmla="*/ 85725 h 1130300"/>
                <a:gd name="connsiteX16" fmla="*/ 130175 w 393700"/>
                <a:gd name="connsiteY16" fmla="*/ 187325 h 1130300"/>
                <a:gd name="connsiteX17" fmla="*/ 92075 w 393700"/>
                <a:gd name="connsiteY17" fmla="*/ 260350 h 1130300"/>
                <a:gd name="connsiteX18" fmla="*/ 79375 w 393700"/>
                <a:gd name="connsiteY18" fmla="*/ 330200 h 1130300"/>
                <a:gd name="connsiteX19" fmla="*/ 82550 w 393700"/>
                <a:gd name="connsiteY19" fmla="*/ 409575 h 1130300"/>
                <a:gd name="connsiteX20" fmla="*/ 60325 w 393700"/>
                <a:gd name="connsiteY20" fmla="*/ 473075 h 1130300"/>
                <a:gd name="connsiteX21" fmla="*/ 15875 w 393700"/>
                <a:gd name="connsiteY21" fmla="*/ 574675 h 1130300"/>
                <a:gd name="connsiteX22" fmla="*/ 3175 w 393700"/>
                <a:gd name="connsiteY22" fmla="*/ 644525 h 1130300"/>
                <a:gd name="connsiteX23" fmla="*/ 0 w 393700"/>
                <a:gd name="connsiteY23" fmla="*/ 736600 h 1130300"/>
                <a:gd name="connsiteX24" fmla="*/ 15875 w 393700"/>
                <a:gd name="connsiteY24" fmla="*/ 841375 h 1130300"/>
                <a:gd name="connsiteX25" fmla="*/ 60325 w 393700"/>
                <a:gd name="connsiteY25" fmla="*/ 946150 h 1130300"/>
                <a:gd name="connsiteX26" fmla="*/ 101600 w 393700"/>
                <a:gd name="connsiteY26" fmla="*/ 1003300 h 1130300"/>
                <a:gd name="connsiteX27" fmla="*/ 158750 w 393700"/>
                <a:gd name="connsiteY27" fmla="*/ 1054100 h 1130300"/>
                <a:gd name="connsiteX28" fmla="*/ 212725 w 393700"/>
                <a:gd name="connsiteY28" fmla="*/ 1111250 h 1130300"/>
                <a:gd name="connsiteX29" fmla="*/ 266700 w 393700"/>
                <a:gd name="connsiteY29" fmla="*/ 1130300 h 1130300"/>
                <a:gd name="connsiteX30" fmla="*/ 346075 w 393700"/>
                <a:gd name="connsiteY30" fmla="*/ 1082675 h 1130300"/>
                <a:gd name="connsiteX31" fmla="*/ 339725 w 393700"/>
                <a:gd name="connsiteY31" fmla="*/ 1016000 h 1130300"/>
                <a:gd name="connsiteX32" fmla="*/ 368300 w 393700"/>
                <a:gd name="connsiteY32" fmla="*/ 930275 h 1130300"/>
                <a:gd name="connsiteX33" fmla="*/ 390525 w 393700"/>
                <a:gd name="connsiteY33" fmla="*/ 857250 h 1130300"/>
                <a:gd name="connsiteX0" fmla="*/ 390525 w 393700"/>
                <a:gd name="connsiteY0" fmla="*/ 857250 h 1130300"/>
                <a:gd name="connsiteX1" fmla="*/ 393700 w 393700"/>
                <a:gd name="connsiteY1" fmla="*/ 790575 h 1130300"/>
                <a:gd name="connsiteX2" fmla="*/ 374650 w 393700"/>
                <a:gd name="connsiteY2" fmla="*/ 711200 h 1130300"/>
                <a:gd name="connsiteX3" fmla="*/ 368300 w 393700"/>
                <a:gd name="connsiteY3" fmla="*/ 631825 h 1130300"/>
                <a:gd name="connsiteX4" fmla="*/ 339725 w 393700"/>
                <a:gd name="connsiteY4" fmla="*/ 517525 h 1130300"/>
                <a:gd name="connsiteX5" fmla="*/ 317500 w 393700"/>
                <a:gd name="connsiteY5" fmla="*/ 476250 h 1130300"/>
                <a:gd name="connsiteX6" fmla="*/ 314325 w 393700"/>
                <a:gd name="connsiteY6" fmla="*/ 412750 h 1130300"/>
                <a:gd name="connsiteX7" fmla="*/ 314325 w 393700"/>
                <a:gd name="connsiteY7" fmla="*/ 352425 h 1130300"/>
                <a:gd name="connsiteX8" fmla="*/ 317500 w 393700"/>
                <a:gd name="connsiteY8" fmla="*/ 257175 h 1130300"/>
                <a:gd name="connsiteX9" fmla="*/ 339725 w 393700"/>
                <a:gd name="connsiteY9" fmla="*/ 187325 h 1130300"/>
                <a:gd name="connsiteX10" fmla="*/ 342900 w 393700"/>
                <a:gd name="connsiteY10" fmla="*/ 120650 h 1130300"/>
                <a:gd name="connsiteX11" fmla="*/ 327025 w 393700"/>
                <a:gd name="connsiteY11" fmla="*/ 76200 h 1130300"/>
                <a:gd name="connsiteX12" fmla="*/ 260350 w 393700"/>
                <a:gd name="connsiteY12" fmla="*/ 3175 h 1130300"/>
                <a:gd name="connsiteX13" fmla="*/ 200025 w 393700"/>
                <a:gd name="connsiteY13" fmla="*/ 0 h 1130300"/>
                <a:gd name="connsiteX14" fmla="*/ 152400 w 393700"/>
                <a:gd name="connsiteY14" fmla="*/ 34925 h 1130300"/>
                <a:gd name="connsiteX15" fmla="*/ 139700 w 393700"/>
                <a:gd name="connsiteY15" fmla="*/ 85725 h 1130300"/>
                <a:gd name="connsiteX16" fmla="*/ 130175 w 393700"/>
                <a:gd name="connsiteY16" fmla="*/ 187325 h 1130300"/>
                <a:gd name="connsiteX17" fmla="*/ 92075 w 393700"/>
                <a:gd name="connsiteY17" fmla="*/ 260350 h 1130300"/>
                <a:gd name="connsiteX18" fmla="*/ 79375 w 393700"/>
                <a:gd name="connsiteY18" fmla="*/ 330200 h 1130300"/>
                <a:gd name="connsiteX19" fmla="*/ 82550 w 393700"/>
                <a:gd name="connsiteY19" fmla="*/ 409575 h 1130300"/>
                <a:gd name="connsiteX20" fmla="*/ 60325 w 393700"/>
                <a:gd name="connsiteY20" fmla="*/ 473075 h 1130300"/>
                <a:gd name="connsiteX21" fmla="*/ 15875 w 393700"/>
                <a:gd name="connsiteY21" fmla="*/ 574675 h 1130300"/>
                <a:gd name="connsiteX22" fmla="*/ 3175 w 393700"/>
                <a:gd name="connsiteY22" fmla="*/ 644525 h 1130300"/>
                <a:gd name="connsiteX23" fmla="*/ 0 w 393700"/>
                <a:gd name="connsiteY23" fmla="*/ 736600 h 1130300"/>
                <a:gd name="connsiteX24" fmla="*/ 15875 w 393700"/>
                <a:gd name="connsiteY24" fmla="*/ 841375 h 1130300"/>
                <a:gd name="connsiteX25" fmla="*/ 60325 w 393700"/>
                <a:gd name="connsiteY25" fmla="*/ 946150 h 1130300"/>
                <a:gd name="connsiteX26" fmla="*/ 101600 w 393700"/>
                <a:gd name="connsiteY26" fmla="*/ 1003300 h 1130300"/>
                <a:gd name="connsiteX27" fmla="*/ 158750 w 393700"/>
                <a:gd name="connsiteY27" fmla="*/ 1054100 h 1130300"/>
                <a:gd name="connsiteX28" fmla="*/ 212725 w 393700"/>
                <a:gd name="connsiteY28" fmla="*/ 1111250 h 1130300"/>
                <a:gd name="connsiteX29" fmla="*/ 266700 w 393700"/>
                <a:gd name="connsiteY29" fmla="*/ 1130300 h 1130300"/>
                <a:gd name="connsiteX30" fmla="*/ 327025 w 393700"/>
                <a:gd name="connsiteY30" fmla="*/ 1066800 h 1130300"/>
                <a:gd name="connsiteX31" fmla="*/ 339725 w 393700"/>
                <a:gd name="connsiteY31" fmla="*/ 1016000 h 1130300"/>
                <a:gd name="connsiteX32" fmla="*/ 368300 w 393700"/>
                <a:gd name="connsiteY32" fmla="*/ 930275 h 1130300"/>
                <a:gd name="connsiteX33" fmla="*/ 390525 w 393700"/>
                <a:gd name="connsiteY33" fmla="*/ 857250 h 1130300"/>
                <a:gd name="connsiteX0" fmla="*/ 390525 w 393700"/>
                <a:gd name="connsiteY0" fmla="*/ 857250 h 1111250"/>
                <a:gd name="connsiteX1" fmla="*/ 393700 w 393700"/>
                <a:gd name="connsiteY1" fmla="*/ 790575 h 1111250"/>
                <a:gd name="connsiteX2" fmla="*/ 374650 w 393700"/>
                <a:gd name="connsiteY2" fmla="*/ 711200 h 1111250"/>
                <a:gd name="connsiteX3" fmla="*/ 368300 w 393700"/>
                <a:gd name="connsiteY3" fmla="*/ 631825 h 1111250"/>
                <a:gd name="connsiteX4" fmla="*/ 339725 w 393700"/>
                <a:gd name="connsiteY4" fmla="*/ 517525 h 1111250"/>
                <a:gd name="connsiteX5" fmla="*/ 317500 w 393700"/>
                <a:gd name="connsiteY5" fmla="*/ 476250 h 1111250"/>
                <a:gd name="connsiteX6" fmla="*/ 314325 w 393700"/>
                <a:gd name="connsiteY6" fmla="*/ 412750 h 1111250"/>
                <a:gd name="connsiteX7" fmla="*/ 314325 w 393700"/>
                <a:gd name="connsiteY7" fmla="*/ 352425 h 1111250"/>
                <a:gd name="connsiteX8" fmla="*/ 317500 w 393700"/>
                <a:gd name="connsiteY8" fmla="*/ 257175 h 1111250"/>
                <a:gd name="connsiteX9" fmla="*/ 339725 w 393700"/>
                <a:gd name="connsiteY9" fmla="*/ 187325 h 1111250"/>
                <a:gd name="connsiteX10" fmla="*/ 342900 w 393700"/>
                <a:gd name="connsiteY10" fmla="*/ 120650 h 1111250"/>
                <a:gd name="connsiteX11" fmla="*/ 327025 w 393700"/>
                <a:gd name="connsiteY11" fmla="*/ 76200 h 1111250"/>
                <a:gd name="connsiteX12" fmla="*/ 260350 w 393700"/>
                <a:gd name="connsiteY12" fmla="*/ 3175 h 1111250"/>
                <a:gd name="connsiteX13" fmla="*/ 200025 w 393700"/>
                <a:gd name="connsiteY13" fmla="*/ 0 h 1111250"/>
                <a:gd name="connsiteX14" fmla="*/ 152400 w 393700"/>
                <a:gd name="connsiteY14" fmla="*/ 34925 h 1111250"/>
                <a:gd name="connsiteX15" fmla="*/ 139700 w 393700"/>
                <a:gd name="connsiteY15" fmla="*/ 85725 h 1111250"/>
                <a:gd name="connsiteX16" fmla="*/ 130175 w 393700"/>
                <a:gd name="connsiteY16" fmla="*/ 187325 h 1111250"/>
                <a:gd name="connsiteX17" fmla="*/ 92075 w 393700"/>
                <a:gd name="connsiteY17" fmla="*/ 260350 h 1111250"/>
                <a:gd name="connsiteX18" fmla="*/ 79375 w 393700"/>
                <a:gd name="connsiteY18" fmla="*/ 330200 h 1111250"/>
                <a:gd name="connsiteX19" fmla="*/ 82550 w 393700"/>
                <a:gd name="connsiteY19" fmla="*/ 409575 h 1111250"/>
                <a:gd name="connsiteX20" fmla="*/ 60325 w 393700"/>
                <a:gd name="connsiteY20" fmla="*/ 473075 h 1111250"/>
                <a:gd name="connsiteX21" fmla="*/ 15875 w 393700"/>
                <a:gd name="connsiteY21" fmla="*/ 574675 h 1111250"/>
                <a:gd name="connsiteX22" fmla="*/ 3175 w 393700"/>
                <a:gd name="connsiteY22" fmla="*/ 644525 h 1111250"/>
                <a:gd name="connsiteX23" fmla="*/ 0 w 393700"/>
                <a:gd name="connsiteY23" fmla="*/ 736600 h 1111250"/>
                <a:gd name="connsiteX24" fmla="*/ 15875 w 393700"/>
                <a:gd name="connsiteY24" fmla="*/ 841375 h 1111250"/>
                <a:gd name="connsiteX25" fmla="*/ 60325 w 393700"/>
                <a:gd name="connsiteY25" fmla="*/ 946150 h 1111250"/>
                <a:gd name="connsiteX26" fmla="*/ 101600 w 393700"/>
                <a:gd name="connsiteY26" fmla="*/ 1003300 h 1111250"/>
                <a:gd name="connsiteX27" fmla="*/ 158750 w 393700"/>
                <a:gd name="connsiteY27" fmla="*/ 1054100 h 1111250"/>
                <a:gd name="connsiteX28" fmla="*/ 212725 w 393700"/>
                <a:gd name="connsiteY28" fmla="*/ 1111250 h 1111250"/>
                <a:gd name="connsiteX29" fmla="*/ 292100 w 393700"/>
                <a:gd name="connsiteY29" fmla="*/ 1085850 h 1111250"/>
                <a:gd name="connsiteX30" fmla="*/ 327025 w 393700"/>
                <a:gd name="connsiteY30" fmla="*/ 1066800 h 1111250"/>
                <a:gd name="connsiteX31" fmla="*/ 339725 w 393700"/>
                <a:gd name="connsiteY31" fmla="*/ 1016000 h 1111250"/>
                <a:gd name="connsiteX32" fmla="*/ 368300 w 393700"/>
                <a:gd name="connsiteY32" fmla="*/ 930275 h 1111250"/>
                <a:gd name="connsiteX33" fmla="*/ 390525 w 393700"/>
                <a:gd name="connsiteY33" fmla="*/ 857250 h 11112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60325 w 393700"/>
                <a:gd name="connsiteY25" fmla="*/ 946150 h 1085850"/>
                <a:gd name="connsiteX26" fmla="*/ 101600 w 393700"/>
                <a:gd name="connsiteY26" fmla="*/ 1003300 h 1085850"/>
                <a:gd name="connsiteX27" fmla="*/ 158750 w 393700"/>
                <a:gd name="connsiteY27" fmla="*/ 105410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60325 w 393700"/>
                <a:gd name="connsiteY25" fmla="*/ 946150 h 1085850"/>
                <a:gd name="connsiteX26" fmla="*/ 101600 w 393700"/>
                <a:gd name="connsiteY26" fmla="*/ 1003300 h 1085850"/>
                <a:gd name="connsiteX27" fmla="*/ 168275 w 393700"/>
                <a:gd name="connsiteY27" fmla="*/ 102235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60325 w 393700"/>
                <a:gd name="connsiteY25" fmla="*/ 946150 h 1085850"/>
                <a:gd name="connsiteX26" fmla="*/ 127000 w 393700"/>
                <a:gd name="connsiteY26" fmla="*/ 974725 h 1085850"/>
                <a:gd name="connsiteX27" fmla="*/ 168275 w 393700"/>
                <a:gd name="connsiteY27" fmla="*/ 102235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76200 w 393700"/>
                <a:gd name="connsiteY25" fmla="*/ 917575 h 1085850"/>
                <a:gd name="connsiteX26" fmla="*/ 127000 w 393700"/>
                <a:gd name="connsiteY26" fmla="*/ 974725 h 1085850"/>
                <a:gd name="connsiteX27" fmla="*/ 168275 w 393700"/>
                <a:gd name="connsiteY27" fmla="*/ 102235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76200 w 393700"/>
                <a:gd name="connsiteY25" fmla="*/ 917575 h 1085850"/>
                <a:gd name="connsiteX26" fmla="*/ 127000 w 393700"/>
                <a:gd name="connsiteY26" fmla="*/ 974725 h 1085850"/>
                <a:gd name="connsiteX27" fmla="*/ 168275 w 393700"/>
                <a:gd name="connsiteY27" fmla="*/ 102235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76200 w 393700"/>
                <a:gd name="connsiteY25" fmla="*/ 917575 h 1069975"/>
                <a:gd name="connsiteX26" fmla="*/ 127000 w 393700"/>
                <a:gd name="connsiteY26" fmla="*/ 974725 h 1069975"/>
                <a:gd name="connsiteX27" fmla="*/ 168275 w 393700"/>
                <a:gd name="connsiteY27" fmla="*/ 1022350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76200 w 393700"/>
                <a:gd name="connsiteY25" fmla="*/ 917575 h 1069975"/>
                <a:gd name="connsiteX26" fmla="*/ 107950 w 393700"/>
                <a:gd name="connsiteY26" fmla="*/ 977900 h 1069975"/>
                <a:gd name="connsiteX27" fmla="*/ 168275 w 393700"/>
                <a:gd name="connsiteY27" fmla="*/ 1022350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68275 w 393700"/>
                <a:gd name="connsiteY27" fmla="*/ 1022350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61925 w 393700"/>
                <a:gd name="connsiteY27" fmla="*/ 1009650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3175 w 393700"/>
                <a:gd name="connsiteY22" fmla="*/ 6445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25400 w 393700"/>
                <a:gd name="connsiteY22" fmla="*/ 65087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493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493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5877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493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71475 w 393700"/>
                <a:gd name="connsiteY31" fmla="*/ 10033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493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71475 w 393700"/>
                <a:gd name="connsiteY31" fmla="*/ 1003300 h 1069975"/>
                <a:gd name="connsiteX32" fmla="*/ 368300 w 393700"/>
                <a:gd name="connsiteY32" fmla="*/ 930275 h 1069975"/>
                <a:gd name="connsiteX33" fmla="*/ 390525 w 393700"/>
                <a:gd name="connsiteY33" fmla="*/ 857250 h 1069975"/>
                <a:gd name="connsiteX0" fmla="*/ 390525 w 393700"/>
                <a:gd name="connsiteY0" fmla="*/ 927100 h 1139825"/>
                <a:gd name="connsiteX1" fmla="*/ 393700 w 393700"/>
                <a:gd name="connsiteY1" fmla="*/ 860425 h 1139825"/>
                <a:gd name="connsiteX2" fmla="*/ 374650 w 393700"/>
                <a:gd name="connsiteY2" fmla="*/ 781050 h 1139825"/>
                <a:gd name="connsiteX3" fmla="*/ 368300 w 393700"/>
                <a:gd name="connsiteY3" fmla="*/ 701675 h 1139825"/>
                <a:gd name="connsiteX4" fmla="*/ 339725 w 393700"/>
                <a:gd name="connsiteY4" fmla="*/ 587375 h 1139825"/>
                <a:gd name="connsiteX5" fmla="*/ 317500 w 393700"/>
                <a:gd name="connsiteY5" fmla="*/ 546100 h 1139825"/>
                <a:gd name="connsiteX6" fmla="*/ 314325 w 393700"/>
                <a:gd name="connsiteY6" fmla="*/ 482600 h 1139825"/>
                <a:gd name="connsiteX7" fmla="*/ 314325 w 393700"/>
                <a:gd name="connsiteY7" fmla="*/ 422275 h 1139825"/>
                <a:gd name="connsiteX8" fmla="*/ 317500 w 393700"/>
                <a:gd name="connsiteY8" fmla="*/ 327025 h 1139825"/>
                <a:gd name="connsiteX9" fmla="*/ 339725 w 393700"/>
                <a:gd name="connsiteY9" fmla="*/ 257175 h 1139825"/>
                <a:gd name="connsiteX10" fmla="*/ 342900 w 393700"/>
                <a:gd name="connsiteY10" fmla="*/ 190500 h 1139825"/>
                <a:gd name="connsiteX11" fmla="*/ 327025 w 393700"/>
                <a:gd name="connsiteY11" fmla="*/ 146050 h 1139825"/>
                <a:gd name="connsiteX12" fmla="*/ 273050 w 393700"/>
                <a:gd name="connsiteY12" fmla="*/ 0 h 1139825"/>
                <a:gd name="connsiteX13" fmla="*/ 200025 w 393700"/>
                <a:gd name="connsiteY13" fmla="*/ 69850 h 1139825"/>
                <a:gd name="connsiteX14" fmla="*/ 152400 w 393700"/>
                <a:gd name="connsiteY14" fmla="*/ 104775 h 1139825"/>
                <a:gd name="connsiteX15" fmla="*/ 139700 w 393700"/>
                <a:gd name="connsiteY15" fmla="*/ 155575 h 1139825"/>
                <a:gd name="connsiteX16" fmla="*/ 130175 w 393700"/>
                <a:gd name="connsiteY16" fmla="*/ 257175 h 1139825"/>
                <a:gd name="connsiteX17" fmla="*/ 92075 w 393700"/>
                <a:gd name="connsiteY17" fmla="*/ 330200 h 1139825"/>
                <a:gd name="connsiteX18" fmla="*/ 79375 w 393700"/>
                <a:gd name="connsiteY18" fmla="*/ 400050 h 1139825"/>
                <a:gd name="connsiteX19" fmla="*/ 82550 w 393700"/>
                <a:gd name="connsiteY19" fmla="*/ 479425 h 1139825"/>
                <a:gd name="connsiteX20" fmla="*/ 60325 w 393700"/>
                <a:gd name="connsiteY20" fmla="*/ 542925 h 1139825"/>
                <a:gd name="connsiteX21" fmla="*/ 34925 w 393700"/>
                <a:gd name="connsiteY21" fmla="*/ 641350 h 1139825"/>
                <a:gd name="connsiteX22" fmla="*/ 15875 w 393700"/>
                <a:gd name="connsiteY22" fmla="*/ 727075 h 1139825"/>
                <a:gd name="connsiteX23" fmla="*/ 0 w 393700"/>
                <a:gd name="connsiteY23" fmla="*/ 819150 h 1139825"/>
                <a:gd name="connsiteX24" fmla="*/ 15875 w 393700"/>
                <a:gd name="connsiteY24" fmla="*/ 911225 h 1139825"/>
                <a:gd name="connsiteX25" fmla="*/ 50800 w 393700"/>
                <a:gd name="connsiteY25" fmla="*/ 984250 h 1139825"/>
                <a:gd name="connsiteX26" fmla="*/ 107950 w 393700"/>
                <a:gd name="connsiteY26" fmla="*/ 1047750 h 1139825"/>
                <a:gd name="connsiteX27" fmla="*/ 158750 w 393700"/>
                <a:gd name="connsiteY27" fmla="*/ 1089025 h 1139825"/>
                <a:gd name="connsiteX28" fmla="*/ 219075 w 393700"/>
                <a:gd name="connsiteY28" fmla="*/ 1127125 h 1139825"/>
                <a:gd name="connsiteX29" fmla="*/ 279400 w 393700"/>
                <a:gd name="connsiteY29" fmla="*/ 1139825 h 1139825"/>
                <a:gd name="connsiteX30" fmla="*/ 327025 w 393700"/>
                <a:gd name="connsiteY30" fmla="*/ 1136650 h 1139825"/>
                <a:gd name="connsiteX31" fmla="*/ 371475 w 393700"/>
                <a:gd name="connsiteY31" fmla="*/ 1073150 h 1139825"/>
                <a:gd name="connsiteX32" fmla="*/ 368300 w 393700"/>
                <a:gd name="connsiteY32" fmla="*/ 1000125 h 1139825"/>
                <a:gd name="connsiteX33" fmla="*/ 390525 w 393700"/>
                <a:gd name="connsiteY33" fmla="*/ 927100 h 1139825"/>
                <a:gd name="connsiteX0" fmla="*/ 390525 w 393700"/>
                <a:gd name="connsiteY0" fmla="*/ 927100 h 1139825"/>
                <a:gd name="connsiteX1" fmla="*/ 393700 w 393700"/>
                <a:gd name="connsiteY1" fmla="*/ 860425 h 1139825"/>
                <a:gd name="connsiteX2" fmla="*/ 374650 w 393700"/>
                <a:gd name="connsiteY2" fmla="*/ 781050 h 1139825"/>
                <a:gd name="connsiteX3" fmla="*/ 368300 w 393700"/>
                <a:gd name="connsiteY3" fmla="*/ 701675 h 1139825"/>
                <a:gd name="connsiteX4" fmla="*/ 339725 w 393700"/>
                <a:gd name="connsiteY4" fmla="*/ 587375 h 1139825"/>
                <a:gd name="connsiteX5" fmla="*/ 317500 w 393700"/>
                <a:gd name="connsiteY5" fmla="*/ 546100 h 1139825"/>
                <a:gd name="connsiteX6" fmla="*/ 314325 w 393700"/>
                <a:gd name="connsiteY6" fmla="*/ 482600 h 1139825"/>
                <a:gd name="connsiteX7" fmla="*/ 314325 w 393700"/>
                <a:gd name="connsiteY7" fmla="*/ 422275 h 1139825"/>
                <a:gd name="connsiteX8" fmla="*/ 317500 w 393700"/>
                <a:gd name="connsiteY8" fmla="*/ 327025 h 1139825"/>
                <a:gd name="connsiteX9" fmla="*/ 339725 w 393700"/>
                <a:gd name="connsiteY9" fmla="*/ 257175 h 1139825"/>
                <a:gd name="connsiteX10" fmla="*/ 342900 w 393700"/>
                <a:gd name="connsiteY10" fmla="*/ 190500 h 1139825"/>
                <a:gd name="connsiteX11" fmla="*/ 342900 w 393700"/>
                <a:gd name="connsiteY11" fmla="*/ 60325 h 1139825"/>
                <a:gd name="connsiteX12" fmla="*/ 273050 w 393700"/>
                <a:gd name="connsiteY12" fmla="*/ 0 h 1139825"/>
                <a:gd name="connsiteX13" fmla="*/ 200025 w 393700"/>
                <a:gd name="connsiteY13" fmla="*/ 69850 h 1139825"/>
                <a:gd name="connsiteX14" fmla="*/ 152400 w 393700"/>
                <a:gd name="connsiteY14" fmla="*/ 104775 h 1139825"/>
                <a:gd name="connsiteX15" fmla="*/ 139700 w 393700"/>
                <a:gd name="connsiteY15" fmla="*/ 155575 h 1139825"/>
                <a:gd name="connsiteX16" fmla="*/ 130175 w 393700"/>
                <a:gd name="connsiteY16" fmla="*/ 257175 h 1139825"/>
                <a:gd name="connsiteX17" fmla="*/ 92075 w 393700"/>
                <a:gd name="connsiteY17" fmla="*/ 330200 h 1139825"/>
                <a:gd name="connsiteX18" fmla="*/ 79375 w 393700"/>
                <a:gd name="connsiteY18" fmla="*/ 400050 h 1139825"/>
                <a:gd name="connsiteX19" fmla="*/ 82550 w 393700"/>
                <a:gd name="connsiteY19" fmla="*/ 479425 h 1139825"/>
                <a:gd name="connsiteX20" fmla="*/ 60325 w 393700"/>
                <a:gd name="connsiteY20" fmla="*/ 542925 h 1139825"/>
                <a:gd name="connsiteX21" fmla="*/ 34925 w 393700"/>
                <a:gd name="connsiteY21" fmla="*/ 641350 h 1139825"/>
                <a:gd name="connsiteX22" fmla="*/ 15875 w 393700"/>
                <a:gd name="connsiteY22" fmla="*/ 727075 h 1139825"/>
                <a:gd name="connsiteX23" fmla="*/ 0 w 393700"/>
                <a:gd name="connsiteY23" fmla="*/ 819150 h 1139825"/>
                <a:gd name="connsiteX24" fmla="*/ 15875 w 393700"/>
                <a:gd name="connsiteY24" fmla="*/ 911225 h 1139825"/>
                <a:gd name="connsiteX25" fmla="*/ 50800 w 393700"/>
                <a:gd name="connsiteY25" fmla="*/ 984250 h 1139825"/>
                <a:gd name="connsiteX26" fmla="*/ 107950 w 393700"/>
                <a:gd name="connsiteY26" fmla="*/ 1047750 h 1139825"/>
                <a:gd name="connsiteX27" fmla="*/ 158750 w 393700"/>
                <a:gd name="connsiteY27" fmla="*/ 1089025 h 1139825"/>
                <a:gd name="connsiteX28" fmla="*/ 219075 w 393700"/>
                <a:gd name="connsiteY28" fmla="*/ 1127125 h 1139825"/>
                <a:gd name="connsiteX29" fmla="*/ 279400 w 393700"/>
                <a:gd name="connsiteY29" fmla="*/ 1139825 h 1139825"/>
                <a:gd name="connsiteX30" fmla="*/ 327025 w 393700"/>
                <a:gd name="connsiteY30" fmla="*/ 1136650 h 1139825"/>
                <a:gd name="connsiteX31" fmla="*/ 371475 w 393700"/>
                <a:gd name="connsiteY31" fmla="*/ 1073150 h 1139825"/>
                <a:gd name="connsiteX32" fmla="*/ 368300 w 393700"/>
                <a:gd name="connsiteY32" fmla="*/ 1000125 h 1139825"/>
                <a:gd name="connsiteX33" fmla="*/ 390525 w 393700"/>
                <a:gd name="connsiteY33" fmla="*/ 927100 h 1139825"/>
                <a:gd name="connsiteX0" fmla="*/ 390525 w 393700"/>
                <a:gd name="connsiteY0" fmla="*/ 927100 h 1139825"/>
                <a:gd name="connsiteX1" fmla="*/ 393700 w 393700"/>
                <a:gd name="connsiteY1" fmla="*/ 860425 h 1139825"/>
                <a:gd name="connsiteX2" fmla="*/ 374650 w 393700"/>
                <a:gd name="connsiteY2" fmla="*/ 781050 h 1139825"/>
                <a:gd name="connsiteX3" fmla="*/ 368300 w 393700"/>
                <a:gd name="connsiteY3" fmla="*/ 701675 h 1139825"/>
                <a:gd name="connsiteX4" fmla="*/ 339725 w 393700"/>
                <a:gd name="connsiteY4" fmla="*/ 587375 h 1139825"/>
                <a:gd name="connsiteX5" fmla="*/ 317500 w 393700"/>
                <a:gd name="connsiteY5" fmla="*/ 546100 h 1139825"/>
                <a:gd name="connsiteX6" fmla="*/ 314325 w 393700"/>
                <a:gd name="connsiteY6" fmla="*/ 482600 h 1139825"/>
                <a:gd name="connsiteX7" fmla="*/ 314325 w 393700"/>
                <a:gd name="connsiteY7" fmla="*/ 422275 h 1139825"/>
                <a:gd name="connsiteX8" fmla="*/ 317500 w 393700"/>
                <a:gd name="connsiteY8" fmla="*/ 327025 h 1139825"/>
                <a:gd name="connsiteX9" fmla="*/ 339725 w 393700"/>
                <a:gd name="connsiteY9" fmla="*/ 257175 h 1139825"/>
                <a:gd name="connsiteX10" fmla="*/ 342900 w 393700"/>
                <a:gd name="connsiteY10" fmla="*/ 190500 h 1139825"/>
                <a:gd name="connsiteX11" fmla="*/ 342900 w 393700"/>
                <a:gd name="connsiteY11" fmla="*/ 60325 h 1139825"/>
                <a:gd name="connsiteX12" fmla="*/ 273050 w 393700"/>
                <a:gd name="connsiteY12" fmla="*/ 0 h 1139825"/>
                <a:gd name="connsiteX13" fmla="*/ 165100 w 393700"/>
                <a:gd name="connsiteY13" fmla="*/ 12700 h 1139825"/>
                <a:gd name="connsiteX14" fmla="*/ 152400 w 393700"/>
                <a:gd name="connsiteY14" fmla="*/ 104775 h 1139825"/>
                <a:gd name="connsiteX15" fmla="*/ 139700 w 393700"/>
                <a:gd name="connsiteY15" fmla="*/ 155575 h 1139825"/>
                <a:gd name="connsiteX16" fmla="*/ 130175 w 393700"/>
                <a:gd name="connsiteY16" fmla="*/ 257175 h 1139825"/>
                <a:gd name="connsiteX17" fmla="*/ 92075 w 393700"/>
                <a:gd name="connsiteY17" fmla="*/ 330200 h 1139825"/>
                <a:gd name="connsiteX18" fmla="*/ 79375 w 393700"/>
                <a:gd name="connsiteY18" fmla="*/ 400050 h 1139825"/>
                <a:gd name="connsiteX19" fmla="*/ 82550 w 393700"/>
                <a:gd name="connsiteY19" fmla="*/ 479425 h 1139825"/>
                <a:gd name="connsiteX20" fmla="*/ 60325 w 393700"/>
                <a:gd name="connsiteY20" fmla="*/ 542925 h 1139825"/>
                <a:gd name="connsiteX21" fmla="*/ 34925 w 393700"/>
                <a:gd name="connsiteY21" fmla="*/ 641350 h 1139825"/>
                <a:gd name="connsiteX22" fmla="*/ 15875 w 393700"/>
                <a:gd name="connsiteY22" fmla="*/ 727075 h 1139825"/>
                <a:gd name="connsiteX23" fmla="*/ 0 w 393700"/>
                <a:gd name="connsiteY23" fmla="*/ 819150 h 1139825"/>
                <a:gd name="connsiteX24" fmla="*/ 15875 w 393700"/>
                <a:gd name="connsiteY24" fmla="*/ 911225 h 1139825"/>
                <a:gd name="connsiteX25" fmla="*/ 50800 w 393700"/>
                <a:gd name="connsiteY25" fmla="*/ 984250 h 1139825"/>
                <a:gd name="connsiteX26" fmla="*/ 107950 w 393700"/>
                <a:gd name="connsiteY26" fmla="*/ 1047750 h 1139825"/>
                <a:gd name="connsiteX27" fmla="*/ 158750 w 393700"/>
                <a:gd name="connsiteY27" fmla="*/ 1089025 h 1139825"/>
                <a:gd name="connsiteX28" fmla="*/ 219075 w 393700"/>
                <a:gd name="connsiteY28" fmla="*/ 1127125 h 1139825"/>
                <a:gd name="connsiteX29" fmla="*/ 279400 w 393700"/>
                <a:gd name="connsiteY29" fmla="*/ 1139825 h 1139825"/>
                <a:gd name="connsiteX30" fmla="*/ 327025 w 393700"/>
                <a:gd name="connsiteY30" fmla="*/ 1136650 h 1139825"/>
                <a:gd name="connsiteX31" fmla="*/ 371475 w 393700"/>
                <a:gd name="connsiteY31" fmla="*/ 1073150 h 1139825"/>
                <a:gd name="connsiteX32" fmla="*/ 368300 w 393700"/>
                <a:gd name="connsiteY32" fmla="*/ 1000125 h 1139825"/>
                <a:gd name="connsiteX33" fmla="*/ 390525 w 393700"/>
                <a:gd name="connsiteY33" fmla="*/ 927100 h 1139825"/>
                <a:gd name="connsiteX0" fmla="*/ 390525 w 393700"/>
                <a:gd name="connsiteY0" fmla="*/ 927100 h 1139825"/>
                <a:gd name="connsiteX1" fmla="*/ 393700 w 393700"/>
                <a:gd name="connsiteY1" fmla="*/ 860425 h 1139825"/>
                <a:gd name="connsiteX2" fmla="*/ 374650 w 393700"/>
                <a:gd name="connsiteY2" fmla="*/ 781050 h 1139825"/>
                <a:gd name="connsiteX3" fmla="*/ 368300 w 393700"/>
                <a:gd name="connsiteY3" fmla="*/ 701675 h 1139825"/>
                <a:gd name="connsiteX4" fmla="*/ 339725 w 393700"/>
                <a:gd name="connsiteY4" fmla="*/ 587375 h 1139825"/>
                <a:gd name="connsiteX5" fmla="*/ 317500 w 393700"/>
                <a:gd name="connsiteY5" fmla="*/ 546100 h 1139825"/>
                <a:gd name="connsiteX6" fmla="*/ 314325 w 393700"/>
                <a:gd name="connsiteY6" fmla="*/ 482600 h 1139825"/>
                <a:gd name="connsiteX7" fmla="*/ 314325 w 393700"/>
                <a:gd name="connsiteY7" fmla="*/ 422275 h 1139825"/>
                <a:gd name="connsiteX8" fmla="*/ 317500 w 393700"/>
                <a:gd name="connsiteY8" fmla="*/ 327025 h 1139825"/>
                <a:gd name="connsiteX9" fmla="*/ 339725 w 393700"/>
                <a:gd name="connsiteY9" fmla="*/ 257175 h 1139825"/>
                <a:gd name="connsiteX10" fmla="*/ 342900 w 393700"/>
                <a:gd name="connsiteY10" fmla="*/ 190500 h 1139825"/>
                <a:gd name="connsiteX11" fmla="*/ 342900 w 393700"/>
                <a:gd name="connsiteY11" fmla="*/ 60325 h 1139825"/>
                <a:gd name="connsiteX12" fmla="*/ 273050 w 393700"/>
                <a:gd name="connsiteY12" fmla="*/ 0 h 1139825"/>
                <a:gd name="connsiteX13" fmla="*/ 165100 w 393700"/>
                <a:gd name="connsiteY13" fmla="*/ 12700 h 1139825"/>
                <a:gd name="connsiteX14" fmla="*/ 139700 w 393700"/>
                <a:gd name="connsiteY14" fmla="*/ 98425 h 1139825"/>
                <a:gd name="connsiteX15" fmla="*/ 139700 w 393700"/>
                <a:gd name="connsiteY15" fmla="*/ 155575 h 1139825"/>
                <a:gd name="connsiteX16" fmla="*/ 130175 w 393700"/>
                <a:gd name="connsiteY16" fmla="*/ 257175 h 1139825"/>
                <a:gd name="connsiteX17" fmla="*/ 92075 w 393700"/>
                <a:gd name="connsiteY17" fmla="*/ 330200 h 1139825"/>
                <a:gd name="connsiteX18" fmla="*/ 79375 w 393700"/>
                <a:gd name="connsiteY18" fmla="*/ 400050 h 1139825"/>
                <a:gd name="connsiteX19" fmla="*/ 82550 w 393700"/>
                <a:gd name="connsiteY19" fmla="*/ 479425 h 1139825"/>
                <a:gd name="connsiteX20" fmla="*/ 60325 w 393700"/>
                <a:gd name="connsiteY20" fmla="*/ 542925 h 1139825"/>
                <a:gd name="connsiteX21" fmla="*/ 34925 w 393700"/>
                <a:gd name="connsiteY21" fmla="*/ 641350 h 1139825"/>
                <a:gd name="connsiteX22" fmla="*/ 15875 w 393700"/>
                <a:gd name="connsiteY22" fmla="*/ 727075 h 1139825"/>
                <a:gd name="connsiteX23" fmla="*/ 0 w 393700"/>
                <a:gd name="connsiteY23" fmla="*/ 819150 h 1139825"/>
                <a:gd name="connsiteX24" fmla="*/ 15875 w 393700"/>
                <a:gd name="connsiteY24" fmla="*/ 911225 h 1139825"/>
                <a:gd name="connsiteX25" fmla="*/ 50800 w 393700"/>
                <a:gd name="connsiteY25" fmla="*/ 984250 h 1139825"/>
                <a:gd name="connsiteX26" fmla="*/ 107950 w 393700"/>
                <a:gd name="connsiteY26" fmla="*/ 1047750 h 1139825"/>
                <a:gd name="connsiteX27" fmla="*/ 158750 w 393700"/>
                <a:gd name="connsiteY27" fmla="*/ 1089025 h 1139825"/>
                <a:gd name="connsiteX28" fmla="*/ 219075 w 393700"/>
                <a:gd name="connsiteY28" fmla="*/ 1127125 h 1139825"/>
                <a:gd name="connsiteX29" fmla="*/ 279400 w 393700"/>
                <a:gd name="connsiteY29" fmla="*/ 1139825 h 1139825"/>
                <a:gd name="connsiteX30" fmla="*/ 327025 w 393700"/>
                <a:gd name="connsiteY30" fmla="*/ 1136650 h 1139825"/>
                <a:gd name="connsiteX31" fmla="*/ 371475 w 393700"/>
                <a:gd name="connsiteY31" fmla="*/ 1073150 h 1139825"/>
                <a:gd name="connsiteX32" fmla="*/ 368300 w 393700"/>
                <a:gd name="connsiteY32" fmla="*/ 1000125 h 1139825"/>
                <a:gd name="connsiteX33" fmla="*/ 390525 w 393700"/>
                <a:gd name="connsiteY33" fmla="*/ 927100 h 1139825"/>
                <a:gd name="connsiteX0" fmla="*/ 390525 w 393700"/>
                <a:gd name="connsiteY0" fmla="*/ 936625 h 1149350"/>
                <a:gd name="connsiteX1" fmla="*/ 393700 w 393700"/>
                <a:gd name="connsiteY1" fmla="*/ 869950 h 1149350"/>
                <a:gd name="connsiteX2" fmla="*/ 374650 w 393700"/>
                <a:gd name="connsiteY2" fmla="*/ 790575 h 1149350"/>
                <a:gd name="connsiteX3" fmla="*/ 368300 w 393700"/>
                <a:gd name="connsiteY3" fmla="*/ 711200 h 1149350"/>
                <a:gd name="connsiteX4" fmla="*/ 339725 w 393700"/>
                <a:gd name="connsiteY4" fmla="*/ 596900 h 1149350"/>
                <a:gd name="connsiteX5" fmla="*/ 317500 w 393700"/>
                <a:gd name="connsiteY5" fmla="*/ 555625 h 1149350"/>
                <a:gd name="connsiteX6" fmla="*/ 314325 w 393700"/>
                <a:gd name="connsiteY6" fmla="*/ 492125 h 1149350"/>
                <a:gd name="connsiteX7" fmla="*/ 314325 w 393700"/>
                <a:gd name="connsiteY7" fmla="*/ 431800 h 1149350"/>
                <a:gd name="connsiteX8" fmla="*/ 317500 w 393700"/>
                <a:gd name="connsiteY8" fmla="*/ 336550 h 1149350"/>
                <a:gd name="connsiteX9" fmla="*/ 339725 w 393700"/>
                <a:gd name="connsiteY9" fmla="*/ 266700 h 1149350"/>
                <a:gd name="connsiteX10" fmla="*/ 342900 w 393700"/>
                <a:gd name="connsiteY10" fmla="*/ 200025 h 1149350"/>
                <a:gd name="connsiteX11" fmla="*/ 342900 w 393700"/>
                <a:gd name="connsiteY11" fmla="*/ 69850 h 1149350"/>
                <a:gd name="connsiteX12" fmla="*/ 273050 w 393700"/>
                <a:gd name="connsiteY12" fmla="*/ 9525 h 1149350"/>
                <a:gd name="connsiteX13" fmla="*/ 180975 w 393700"/>
                <a:gd name="connsiteY13" fmla="*/ 0 h 1149350"/>
                <a:gd name="connsiteX14" fmla="*/ 139700 w 393700"/>
                <a:gd name="connsiteY14" fmla="*/ 107950 h 1149350"/>
                <a:gd name="connsiteX15" fmla="*/ 139700 w 393700"/>
                <a:gd name="connsiteY15" fmla="*/ 165100 h 1149350"/>
                <a:gd name="connsiteX16" fmla="*/ 130175 w 393700"/>
                <a:gd name="connsiteY16" fmla="*/ 266700 h 1149350"/>
                <a:gd name="connsiteX17" fmla="*/ 92075 w 393700"/>
                <a:gd name="connsiteY17" fmla="*/ 339725 h 1149350"/>
                <a:gd name="connsiteX18" fmla="*/ 79375 w 393700"/>
                <a:gd name="connsiteY18" fmla="*/ 409575 h 1149350"/>
                <a:gd name="connsiteX19" fmla="*/ 82550 w 393700"/>
                <a:gd name="connsiteY19" fmla="*/ 488950 h 1149350"/>
                <a:gd name="connsiteX20" fmla="*/ 60325 w 393700"/>
                <a:gd name="connsiteY20" fmla="*/ 552450 h 1149350"/>
                <a:gd name="connsiteX21" fmla="*/ 34925 w 393700"/>
                <a:gd name="connsiteY21" fmla="*/ 650875 h 1149350"/>
                <a:gd name="connsiteX22" fmla="*/ 15875 w 393700"/>
                <a:gd name="connsiteY22" fmla="*/ 736600 h 1149350"/>
                <a:gd name="connsiteX23" fmla="*/ 0 w 393700"/>
                <a:gd name="connsiteY23" fmla="*/ 828675 h 1149350"/>
                <a:gd name="connsiteX24" fmla="*/ 15875 w 393700"/>
                <a:gd name="connsiteY24" fmla="*/ 920750 h 1149350"/>
                <a:gd name="connsiteX25" fmla="*/ 50800 w 393700"/>
                <a:gd name="connsiteY25" fmla="*/ 993775 h 1149350"/>
                <a:gd name="connsiteX26" fmla="*/ 107950 w 393700"/>
                <a:gd name="connsiteY26" fmla="*/ 1057275 h 1149350"/>
                <a:gd name="connsiteX27" fmla="*/ 158750 w 393700"/>
                <a:gd name="connsiteY27" fmla="*/ 1098550 h 1149350"/>
                <a:gd name="connsiteX28" fmla="*/ 219075 w 393700"/>
                <a:gd name="connsiteY28" fmla="*/ 1136650 h 1149350"/>
                <a:gd name="connsiteX29" fmla="*/ 279400 w 393700"/>
                <a:gd name="connsiteY29" fmla="*/ 1149350 h 1149350"/>
                <a:gd name="connsiteX30" fmla="*/ 327025 w 393700"/>
                <a:gd name="connsiteY30" fmla="*/ 1146175 h 1149350"/>
                <a:gd name="connsiteX31" fmla="*/ 371475 w 393700"/>
                <a:gd name="connsiteY31" fmla="*/ 1082675 h 1149350"/>
                <a:gd name="connsiteX32" fmla="*/ 368300 w 393700"/>
                <a:gd name="connsiteY32" fmla="*/ 1009650 h 1149350"/>
                <a:gd name="connsiteX33" fmla="*/ 390525 w 393700"/>
                <a:gd name="connsiteY33" fmla="*/ 936625 h 1149350"/>
                <a:gd name="connsiteX0" fmla="*/ 390525 w 393700"/>
                <a:gd name="connsiteY0" fmla="*/ 955675 h 1168400"/>
                <a:gd name="connsiteX1" fmla="*/ 393700 w 393700"/>
                <a:gd name="connsiteY1" fmla="*/ 889000 h 1168400"/>
                <a:gd name="connsiteX2" fmla="*/ 374650 w 393700"/>
                <a:gd name="connsiteY2" fmla="*/ 809625 h 1168400"/>
                <a:gd name="connsiteX3" fmla="*/ 368300 w 393700"/>
                <a:gd name="connsiteY3" fmla="*/ 730250 h 1168400"/>
                <a:gd name="connsiteX4" fmla="*/ 339725 w 393700"/>
                <a:gd name="connsiteY4" fmla="*/ 615950 h 1168400"/>
                <a:gd name="connsiteX5" fmla="*/ 317500 w 393700"/>
                <a:gd name="connsiteY5" fmla="*/ 574675 h 1168400"/>
                <a:gd name="connsiteX6" fmla="*/ 314325 w 393700"/>
                <a:gd name="connsiteY6" fmla="*/ 511175 h 1168400"/>
                <a:gd name="connsiteX7" fmla="*/ 314325 w 393700"/>
                <a:gd name="connsiteY7" fmla="*/ 450850 h 1168400"/>
                <a:gd name="connsiteX8" fmla="*/ 317500 w 393700"/>
                <a:gd name="connsiteY8" fmla="*/ 355600 h 1168400"/>
                <a:gd name="connsiteX9" fmla="*/ 339725 w 393700"/>
                <a:gd name="connsiteY9" fmla="*/ 285750 h 1168400"/>
                <a:gd name="connsiteX10" fmla="*/ 342900 w 393700"/>
                <a:gd name="connsiteY10" fmla="*/ 219075 h 1168400"/>
                <a:gd name="connsiteX11" fmla="*/ 342900 w 393700"/>
                <a:gd name="connsiteY11" fmla="*/ 88900 h 1168400"/>
                <a:gd name="connsiteX12" fmla="*/ 295275 w 393700"/>
                <a:gd name="connsiteY12" fmla="*/ 0 h 1168400"/>
                <a:gd name="connsiteX13" fmla="*/ 180975 w 393700"/>
                <a:gd name="connsiteY13" fmla="*/ 19050 h 1168400"/>
                <a:gd name="connsiteX14" fmla="*/ 139700 w 393700"/>
                <a:gd name="connsiteY14" fmla="*/ 127000 h 1168400"/>
                <a:gd name="connsiteX15" fmla="*/ 139700 w 393700"/>
                <a:gd name="connsiteY15" fmla="*/ 184150 h 1168400"/>
                <a:gd name="connsiteX16" fmla="*/ 130175 w 393700"/>
                <a:gd name="connsiteY16" fmla="*/ 285750 h 1168400"/>
                <a:gd name="connsiteX17" fmla="*/ 92075 w 393700"/>
                <a:gd name="connsiteY17" fmla="*/ 358775 h 1168400"/>
                <a:gd name="connsiteX18" fmla="*/ 79375 w 393700"/>
                <a:gd name="connsiteY18" fmla="*/ 428625 h 1168400"/>
                <a:gd name="connsiteX19" fmla="*/ 82550 w 393700"/>
                <a:gd name="connsiteY19" fmla="*/ 508000 h 1168400"/>
                <a:gd name="connsiteX20" fmla="*/ 60325 w 393700"/>
                <a:gd name="connsiteY20" fmla="*/ 571500 h 1168400"/>
                <a:gd name="connsiteX21" fmla="*/ 34925 w 393700"/>
                <a:gd name="connsiteY21" fmla="*/ 669925 h 1168400"/>
                <a:gd name="connsiteX22" fmla="*/ 15875 w 393700"/>
                <a:gd name="connsiteY22" fmla="*/ 755650 h 1168400"/>
                <a:gd name="connsiteX23" fmla="*/ 0 w 393700"/>
                <a:gd name="connsiteY23" fmla="*/ 847725 h 1168400"/>
                <a:gd name="connsiteX24" fmla="*/ 15875 w 393700"/>
                <a:gd name="connsiteY24" fmla="*/ 939800 h 1168400"/>
                <a:gd name="connsiteX25" fmla="*/ 50800 w 393700"/>
                <a:gd name="connsiteY25" fmla="*/ 1012825 h 1168400"/>
                <a:gd name="connsiteX26" fmla="*/ 107950 w 393700"/>
                <a:gd name="connsiteY26" fmla="*/ 1076325 h 1168400"/>
                <a:gd name="connsiteX27" fmla="*/ 158750 w 393700"/>
                <a:gd name="connsiteY27" fmla="*/ 1117600 h 1168400"/>
                <a:gd name="connsiteX28" fmla="*/ 219075 w 393700"/>
                <a:gd name="connsiteY28" fmla="*/ 1155700 h 1168400"/>
                <a:gd name="connsiteX29" fmla="*/ 279400 w 393700"/>
                <a:gd name="connsiteY29" fmla="*/ 1168400 h 1168400"/>
                <a:gd name="connsiteX30" fmla="*/ 327025 w 393700"/>
                <a:gd name="connsiteY30" fmla="*/ 1165225 h 1168400"/>
                <a:gd name="connsiteX31" fmla="*/ 371475 w 393700"/>
                <a:gd name="connsiteY31" fmla="*/ 1101725 h 1168400"/>
                <a:gd name="connsiteX32" fmla="*/ 368300 w 393700"/>
                <a:gd name="connsiteY32" fmla="*/ 1028700 h 1168400"/>
                <a:gd name="connsiteX33" fmla="*/ 390525 w 393700"/>
                <a:gd name="connsiteY33" fmla="*/ 955675 h 1168400"/>
                <a:gd name="connsiteX0" fmla="*/ 390525 w 393700"/>
                <a:gd name="connsiteY0" fmla="*/ 955675 h 1168400"/>
                <a:gd name="connsiteX1" fmla="*/ 393700 w 393700"/>
                <a:gd name="connsiteY1" fmla="*/ 889000 h 1168400"/>
                <a:gd name="connsiteX2" fmla="*/ 374650 w 393700"/>
                <a:gd name="connsiteY2" fmla="*/ 809625 h 1168400"/>
                <a:gd name="connsiteX3" fmla="*/ 368300 w 393700"/>
                <a:gd name="connsiteY3" fmla="*/ 730250 h 1168400"/>
                <a:gd name="connsiteX4" fmla="*/ 339725 w 393700"/>
                <a:gd name="connsiteY4" fmla="*/ 615950 h 1168400"/>
                <a:gd name="connsiteX5" fmla="*/ 317500 w 393700"/>
                <a:gd name="connsiteY5" fmla="*/ 574675 h 1168400"/>
                <a:gd name="connsiteX6" fmla="*/ 314325 w 393700"/>
                <a:gd name="connsiteY6" fmla="*/ 511175 h 1168400"/>
                <a:gd name="connsiteX7" fmla="*/ 314325 w 393700"/>
                <a:gd name="connsiteY7" fmla="*/ 450850 h 1168400"/>
                <a:gd name="connsiteX8" fmla="*/ 317500 w 393700"/>
                <a:gd name="connsiteY8" fmla="*/ 355600 h 1168400"/>
                <a:gd name="connsiteX9" fmla="*/ 339725 w 393700"/>
                <a:gd name="connsiteY9" fmla="*/ 285750 h 1168400"/>
                <a:gd name="connsiteX10" fmla="*/ 342900 w 393700"/>
                <a:gd name="connsiteY10" fmla="*/ 219075 h 1168400"/>
                <a:gd name="connsiteX11" fmla="*/ 358775 w 393700"/>
                <a:gd name="connsiteY11" fmla="*/ 63500 h 1168400"/>
                <a:gd name="connsiteX12" fmla="*/ 295275 w 393700"/>
                <a:gd name="connsiteY12" fmla="*/ 0 h 1168400"/>
                <a:gd name="connsiteX13" fmla="*/ 180975 w 393700"/>
                <a:gd name="connsiteY13" fmla="*/ 19050 h 1168400"/>
                <a:gd name="connsiteX14" fmla="*/ 139700 w 393700"/>
                <a:gd name="connsiteY14" fmla="*/ 127000 h 1168400"/>
                <a:gd name="connsiteX15" fmla="*/ 139700 w 393700"/>
                <a:gd name="connsiteY15" fmla="*/ 184150 h 1168400"/>
                <a:gd name="connsiteX16" fmla="*/ 130175 w 393700"/>
                <a:gd name="connsiteY16" fmla="*/ 285750 h 1168400"/>
                <a:gd name="connsiteX17" fmla="*/ 92075 w 393700"/>
                <a:gd name="connsiteY17" fmla="*/ 358775 h 1168400"/>
                <a:gd name="connsiteX18" fmla="*/ 79375 w 393700"/>
                <a:gd name="connsiteY18" fmla="*/ 428625 h 1168400"/>
                <a:gd name="connsiteX19" fmla="*/ 82550 w 393700"/>
                <a:gd name="connsiteY19" fmla="*/ 508000 h 1168400"/>
                <a:gd name="connsiteX20" fmla="*/ 60325 w 393700"/>
                <a:gd name="connsiteY20" fmla="*/ 571500 h 1168400"/>
                <a:gd name="connsiteX21" fmla="*/ 34925 w 393700"/>
                <a:gd name="connsiteY21" fmla="*/ 669925 h 1168400"/>
                <a:gd name="connsiteX22" fmla="*/ 15875 w 393700"/>
                <a:gd name="connsiteY22" fmla="*/ 755650 h 1168400"/>
                <a:gd name="connsiteX23" fmla="*/ 0 w 393700"/>
                <a:gd name="connsiteY23" fmla="*/ 847725 h 1168400"/>
                <a:gd name="connsiteX24" fmla="*/ 15875 w 393700"/>
                <a:gd name="connsiteY24" fmla="*/ 939800 h 1168400"/>
                <a:gd name="connsiteX25" fmla="*/ 50800 w 393700"/>
                <a:gd name="connsiteY25" fmla="*/ 1012825 h 1168400"/>
                <a:gd name="connsiteX26" fmla="*/ 107950 w 393700"/>
                <a:gd name="connsiteY26" fmla="*/ 1076325 h 1168400"/>
                <a:gd name="connsiteX27" fmla="*/ 158750 w 393700"/>
                <a:gd name="connsiteY27" fmla="*/ 1117600 h 1168400"/>
                <a:gd name="connsiteX28" fmla="*/ 219075 w 393700"/>
                <a:gd name="connsiteY28" fmla="*/ 1155700 h 1168400"/>
                <a:gd name="connsiteX29" fmla="*/ 279400 w 393700"/>
                <a:gd name="connsiteY29" fmla="*/ 1168400 h 1168400"/>
                <a:gd name="connsiteX30" fmla="*/ 327025 w 393700"/>
                <a:gd name="connsiteY30" fmla="*/ 1165225 h 1168400"/>
                <a:gd name="connsiteX31" fmla="*/ 371475 w 393700"/>
                <a:gd name="connsiteY31" fmla="*/ 1101725 h 1168400"/>
                <a:gd name="connsiteX32" fmla="*/ 368300 w 393700"/>
                <a:gd name="connsiteY32" fmla="*/ 1028700 h 1168400"/>
                <a:gd name="connsiteX33" fmla="*/ 390525 w 393700"/>
                <a:gd name="connsiteY33" fmla="*/ 955675 h 1168400"/>
                <a:gd name="connsiteX0" fmla="*/ 390525 w 393700"/>
                <a:gd name="connsiteY0" fmla="*/ 949325 h 1162050"/>
                <a:gd name="connsiteX1" fmla="*/ 393700 w 393700"/>
                <a:gd name="connsiteY1" fmla="*/ 882650 h 1162050"/>
                <a:gd name="connsiteX2" fmla="*/ 374650 w 393700"/>
                <a:gd name="connsiteY2" fmla="*/ 803275 h 1162050"/>
                <a:gd name="connsiteX3" fmla="*/ 368300 w 393700"/>
                <a:gd name="connsiteY3" fmla="*/ 723900 h 1162050"/>
                <a:gd name="connsiteX4" fmla="*/ 339725 w 393700"/>
                <a:gd name="connsiteY4" fmla="*/ 609600 h 1162050"/>
                <a:gd name="connsiteX5" fmla="*/ 317500 w 393700"/>
                <a:gd name="connsiteY5" fmla="*/ 568325 h 1162050"/>
                <a:gd name="connsiteX6" fmla="*/ 314325 w 393700"/>
                <a:gd name="connsiteY6" fmla="*/ 504825 h 1162050"/>
                <a:gd name="connsiteX7" fmla="*/ 314325 w 393700"/>
                <a:gd name="connsiteY7" fmla="*/ 444500 h 1162050"/>
                <a:gd name="connsiteX8" fmla="*/ 317500 w 393700"/>
                <a:gd name="connsiteY8" fmla="*/ 349250 h 1162050"/>
                <a:gd name="connsiteX9" fmla="*/ 339725 w 393700"/>
                <a:gd name="connsiteY9" fmla="*/ 279400 h 1162050"/>
                <a:gd name="connsiteX10" fmla="*/ 342900 w 393700"/>
                <a:gd name="connsiteY10" fmla="*/ 212725 h 1162050"/>
                <a:gd name="connsiteX11" fmla="*/ 358775 w 393700"/>
                <a:gd name="connsiteY11" fmla="*/ 57150 h 1162050"/>
                <a:gd name="connsiteX12" fmla="*/ 279400 w 393700"/>
                <a:gd name="connsiteY12" fmla="*/ 0 h 1162050"/>
                <a:gd name="connsiteX13" fmla="*/ 180975 w 393700"/>
                <a:gd name="connsiteY13" fmla="*/ 12700 h 1162050"/>
                <a:gd name="connsiteX14" fmla="*/ 139700 w 393700"/>
                <a:gd name="connsiteY14" fmla="*/ 120650 h 1162050"/>
                <a:gd name="connsiteX15" fmla="*/ 139700 w 393700"/>
                <a:gd name="connsiteY15" fmla="*/ 177800 h 1162050"/>
                <a:gd name="connsiteX16" fmla="*/ 130175 w 393700"/>
                <a:gd name="connsiteY16" fmla="*/ 279400 h 1162050"/>
                <a:gd name="connsiteX17" fmla="*/ 92075 w 393700"/>
                <a:gd name="connsiteY17" fmla="*/ 352425 h 1162050"/>
                <a:gd name="connsiteX18" fmla="*/ 79375 w 393700"/>
                <a:gd name="connsiteY18" fmla="*/ 422275 h 1162050"/>
                <a:gd name="connsiteX19" fmla="*/ 82550 w 393700"/>
                <a:gd name="connsiteY19" fmla="*/ 501650 h 1162050"/>
                <a:gd name="connsiteX20" fmla="*/ 60325 w 393700"/>
                <a:gd name="connsiteY20" fmla="*/ 565150 h 1162050"/>
                <a:gd name="connsiteX21" fmla="*/ 34925 w 393700"/>
                <a:gd name="connsiteY21" fmla="*/ 663575 h 1162050"/>
                <a:gd name="connsiteX22" fmla="*/ 15875 w 393700"/>
                <a:gd name="connsiteY22" fmla="*/ 749300 h 1162050"/>
                <a:gd name="connsiteX23" fmla="*/ 0 w 393700"/>
                <a:gd name="connsiteY23" fmla="*/ 841375 h 1162050"/>
                <a:gd name="connsiteX24" fmla="*/ 15875 w 393700"/>
                <a:gd name="connsiteY24" fmla="*/ 933450 h 1162050"/>
                <a:gd name="connsiteX25" fmla="*/ 50800 w 393700"/>
                <a:gd name="connsiteY25" fmla="*/ 1006475 h 1162050"/>
                <a:gd name="connsiteX26" fmla="*/ 107950 w 393700"/>
                <a:gd name="connsiteY26" fmla="*/ 1069975 h 1162050"/>
                <a:gd name="connsiteX27" fmla="*/ 158750 w 393700"/>
                <a:gd name="connsiteY27" fmla="*/ 1111250 h 1162050"/>
                <a:gd name="connsiteX28" fmla="*/ 219075 w 393700"/>
                <a:gd name="connsiteY28" fmla="*/ 1149350 h 1162050"/>
                <a:gd name="connsiteX29" fmla="*/ 279400 w 393700"/>
                <a:gd name="connsiteY29" fmla="*/ 1162050 h 1162050"/>
                <a:gd name="connsiteX30" fmla="*/ 327025 w 393700"/>
                <a:gd name="connsiteY30" fmla="*/ 1158875 h 1162050"/>
                <a:gd name="connsiteX31" fmla="*/ 371475 w 393700"/>
                <a:gd name="connsiteY31" fmla="*/ 1095375 h 1162050"/>
                <a:gd name="connsiteX32" fmla="*/ 368300 w 393700"/>
                <a:gd name="connsiteY32" fmla="*/ 1022350 h 1162050"/>
                <a:gd name="connsiteX33" fmla="*/ 390525 w 393700"/>
                <a:gd name="connsiteY33" fmla="*/ 949325 h 1162050"/>
                <a:gd name="connsiteX0" fmla="*/ 390525 w 393700"/>
                <a:gd name="connsiteY0" fmla="*/ 949601 h 1162326"/>
                <a:gd name="connsiteX1" fmla="*/ 393700 w 393700"/>
                <a:gd name="connsiteY1" fmla="*/ 882926 h 1162326"/>
                <a:gd name="connsiteX2" fmla="*/ 374650 w 393700"/>
                <a:gd name="connsiteY2" fmla="*/ 803551 h 1162326"/>
                <a:gd name="connsiteX3" fmla="*/ 368300 w 393700"/>
                <a:gd name="connsiteY3" fmla="*/ 724176 h 1162326"/>
                <a:gd name="connsiteX4" fmla="*/ 339725 w 393700"/>
                <a:gd name="connsiteY4" fmla="*/ 609876 h 1162326"/>
                <a:gd name="connsiteX5" fmla="*/ 317500 w 393700"/>
                <a:gd name="connsiteY5" fmla="*/ 568601 h 1162326"/>
                <a:gd name="connsiteX6" fmla="*/ 314325 w 393700"/>
                <a:gd name="connsiteY6" fmla="*/ 505101 h 1162326"/>
                <a:gd name="connsiteX7" fmla="*/ 314325 w 393700"/>
                <a:gd name="connsiteY7" fmla="*/ 444776 h 1162326"/>
                <a:gd name="connsiteX8" fmla="*/ 317500 w 393700"/>
                <a:gd name="connsiteY8" fmla="*/ 349526 h 1162326"/>
                <a:gd name="connsiteX9" fmla="*/ 339725 w 393700"/>
                <a:gd name="connsiteY9" fmla="*/ 279676 h 1162326"/>
                <a:gd name="connsiteX10" fmla="*/ 342900 w 393700"/>
                <a:gd name="connsiteY10" fmla="*/ 213001 h 1162326"/>
                <a:gd name="connsiteX11" fmla="*/ 358775 w 393700"/>
                <a:gd name="connsiteY11" fmla="*/ 57426 h 1162326"/>
                <a:gd name="connsiteX12" fmla="*/ 279400 w 393700"/>
                <a:gd name="connsiteY12" fmla="*/ 276 h 1162326"/>
                <a:gd name="connsiteX13" fmla="*/ 180975 w 393700"/>
                <a:gd name="connsiteY13" fmla="*/ 12976 h 1162326"/>
                <a:gd name="connsiteX14" fmla="*/ 139700 w 393700"/>
                <a:gd name="connsiteY14" fmla="*/ 120926 h 1162326"/>
                <a:gd name="connsiteX15" fmla="*/ 139700 w 393700"/>
                <a:gd name="connsiteY15" fmla="*/ 178076 h 1162326"/>
                <a:gd name="connsiteX16" fmla="*/ 130175 w 393700"/>
                <a:gd name="connsiteY16" fmla="*/ 279676 h 1162326"/>
                <a:gd name="connsiteX17" fmla="*/ 92075 w 393700"/>
                <a:gd name="connsiteY17" fmla="*/ 352701 h 1162326"/>
                <a:gd name="connsiteX18" fmla="*/ 79375 w 393700"/>
                <a:gd name="connsiteY18" fmla="*/ 422551 h 1162326"/>
                <a:gd name="connsiteX19" fmla="*/ 82550 w 393700"/>
                <a:gd name="connsiteY19" fmla="*/ 501926 h 1162326"/>
                <a:gd name="connsiteX20" fmla="*/ 60325 w 393700"/>
                <a:gd name="connsiteY20" fmla="*/ 565426 h 1162326"/>
                <a:gd name="connsiteX21" fmla="*/ 34925 w 393700"/>
                <a:gd name="connsiteY21" fmla="*/ 663851 h 1162326"/>
                <a:gd name="connsiteX22" fmla="*/ 15875 w 393700"/>
                <a:gd name="connsiteY22" fmla="*/ 749576 h 1162326"/>
                <a:gd name="connsiteX23" fmla="*/ 0 w 393700"/>
                <a:gd name="connsiteY23" fmla="*/ 841651 h 1162326"/>
                <a:gd name="connsiteX24" fmla="*/ 15875 w 393700"/>
                <a:gd name="connsiteY24" fmla="*/ 933726 h 1162326"/>
                <a:gd name="connsiteX25" fmla="*/ 50800 w 393700"/>
                <a:gd name="connsiteY25" fmla="*/ 1006751 h 1162326"/>
                <a:gd name="connsiteX26" fmla="*/ 107950 w 393700"/>
                <a:gd name="connsiteY26" fmla="*/ 1070251 h 1162326"/>
                <a:gd name="connsiteX27" fmla="*/ 158750 w 393700"/>
                <a:gd name="connsiteY27" fmla="*/ 1111526 h 1162326"/>
                <a:gd name="connsiteX28" fmla="*/ 219075 w 393700"/>
                <a:gd name="connsiteY28" fmla="*/ 1149626 h 1162326"/>
                <a:gd name="connsiteX29" fmla="*/ 279400 w 393700"/>
                <a:gd name="connsiteY29" fmla="*/ 1162326 h 1162326"/>
                <a:gd name="connsiteX30" fmla="*/ 327025 w 393700"/>
                <a:gd name="connsiteY30" fmla="*/ 1159151 h 1162326"/>
                <a:gd name="connsiteX31" fmla="*/ 371475 w 393700"/>
                <a:gd name="connsiteY31" fmla="*/ 1095651 h 1162326"/>
                <a:gd name="connsiteX32" fmla="*/ 368300 w 393700"/>
                <a:gd name="connsiteY32" fmla="*/ 1022626 h 1162326"/>
                <a:gd name="connsiteX33" fmla="*/ 390525 w 393700"/>
                <a:gd name="connsiteY33" fmla="*/ 949601 h 1162326"/>
                <a:gd name="connsiteX0" fmla="*/ 390525 w 393700"/>
                <a:gd name="connsiteY0" fmla="*/ 949415 h 1162140"/>
                <a:gd name="connsiteX1" fmla="*/ 393700 w 393700"/>
                <a:gd name="connsiteY1" fmla="*/ 882740 h 1162140"/>
                <a:gd name="connsiteX2" fmla="*/ 374650 w 393700"/>
                <a:gd name="connsiteY2" fmla="*/ 803365 h 1162140"/>
                <a:gd name="connsiteX3" fmla="*/ 368300 w 393700"/>
                <a:gd name="connsiteY3" fmla="*/ 723990 h 1162140"/>
                <a:gd name="connsiteX4" fmla="*/ 339725 w 393700"/>
                <a:gd name="connsiteY4" fmla="*/ 609690 h 1162140"/>
                <a:gd name="connsiteX5" fmla="*/ 317500 w 393700"/>
                <a:gd name="connsiteY5" fmla="*/ 568415 h 1162140"/>
                <a:gd name="connsiteX6" fmla="*/ 314325 w 393700"/>
                <a:gd name="connsiteY6" fmla="*/ 504915 h 1162140"/>
                <a:gd name="connsiteX7" fmla="*/ 314325 w 393700"/>
                <a:gd name="connsiteY7" fmla="*/ 444590 h 1162140"/>
                <a:gd name="connsiteX8" fmla="*/ 317500 w 393700"/>
                <a:gd name="connsiteY8" fmla="*/ 349340 h 1162140"/>
                <a:gd name="connsiteX9" fmla="*/ 339725 w 393700"/>
                <a:gd name="connsiteY9" fmla="*/ 279490 h 1162140"/>
                <a:gd name="connsiteX10" fmla="*/ 342900 w 393700"/>
                <a:gd name="connsiteY10" fmla="*/ 212815 h 1162140"/>
                <a:gd name="connsiteX11" fmla="*/ 358775 w 393700"/>
                <a:gd name="connsiteY11" fmla="*/ 57240 h 1162140"/>
                <a:gd name="connsiteX12" fmla="*/ 279400 w 393700"/>
                <a:gd name="connsiteY12" fmla="*/ 90 h 1162140"/>
                <a:gd name="connsiteX13" fmla="*/ 174625 w 393700"/>
                <a:gd name="connsiteY13" fmla="*/ 38190 h 1162140"/>
                <a:gd name="connsiteX14" fmla="*/ 139700 w 393700"/>
                <a:gd name="connsiteY14" fmla="*/ 120740 h 1162140"/>
                <a:gd name="connsiteX15" fmla="*/ 139700 w 393700"/>
                <a:gd name="connsiteY15" fmla="*/ 177890 h 1162140"/>
                <a:gd name="connsiteX16" fmla="*/ 130175 w 393700"/>
                <a:gd name="connsiteY16" fmla="*/ 279490 h 1162140"/>
                <a:gd name="connsiteX17" fmla="*/ 92075 w 393700"/>
                <a:gd name="connsiteY17" fmla="*/ 352515 h 1162140"/>
                <a:gd name="connsiteX18" fmla="*/ 79375 w 393700"/>
                <a:gd name="connsiteY18" fmla="*/ 422365 h 1162140"/>
                <a:gd name="connsiteX19" fmla="*/ 82550 w 393700"/>
                <a:gd name="connsiteY19" fmla="*/ 501740 h 1162140"/>
                <a:gd name="connsiteX20" fmla="*/ 60325 w 393700"/>
                <a:gd name="connsiteY20" fmla="*/ 565240 h 1162140"/>
                <a:gd name="connsiteX21" fmla="*/ 34925 w 393700"/>
                <a:gd name="connsiteY21" fmla="*/ 663665 h 1162140"/>
                <a:gd name="connsiteX22" fmla="*/ 15875 w 393700"/>
                <a:gd name="connsiteY22" fmla="*/ 749390 h 1162140"/>
                <a:gd name="connsiteX23" fmla="*/ 0 w 393700"/>
                <a:gd name="connsiteY23" fmla="*/ 841465 h 1162140"/>
                <a:gd name="connsiteX24" fmla="*/ 15875 w 393700"/>
                <a:gd name="connsiteY24" fmla="*/ 933540 h 1162140"/>
                <a:gd name="connsiteX25" fmla="*/ 50800 w 393700"/>
                <a:gd name="connsiteY25" fmla="*/ 1006565 h 1162140"/>
                <a:gd name="connsiteX26" fmla="*/ 107950 w 393700"/>
                <a:gd name="connsiteY26" fmla="*/ 1070065 h 1162140"/>
                <a:gd name="connsiteX27" fmla="*/ 158750 w 393700"/>
                <a:gd name="connsiteY27" fmla="*/ 1111340 h 1162140"/>
                <a:gd name="connsiteX28" fmla="*/ 219075 w 393700"/>
                <a:gd name="connsiteY28" fmla="*/ 1149440 h 1162140"/>
                <a:gd name="connsiteX29" fmla="*/ 279400 w 393700"/>
                <a:gd name="connsiteY29" fmla="*/ 1162140 h 1162140"/>
                <a:gd name="connsiteX30" fmla="*/ 327025 w 393700"/>
                <a:gd name="connsiteY30" fmla="*/ 1158965 h 1162140"/>
                <a:gd name="connsiteX31" fmla="*/ 371475 w 393700"/>
                <a:gd name="connsiteY31" fmla="*/ 1095465 h 1162140"/>
                <a:gd name="connsiteX32" fmla="*/ 368300 w 393700"/>
                <a:gd name="connsiteY32" fmla="*/ 1022440 h 1162140"/>
                <a:gd name="connsiteX33" fmla="*/ 390525 w 393700"/>
                <a:gd name="connsiteY33" fmla="*/ 949415 h 1162140"/>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58775 w 393700"/>
                <a:gd name="connsiteY11" fmla="*/ 57483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61950 w 393700"/>
                <a:gd name="connsiteY11" fmla="*/ 7970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61950 w 393700"/>
                <a:gd name="connsiteY11" fmla="*/ 7970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61950 w 393700"/>
                <a:gd name="connsiteY11" fmla="*/ 7970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55600 w 393700"/>
                <a:gd name="connsiteY11" fmla="*/ 8605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38666 w 393700"/>
                <a:gd name="connsiteY11" fmla="*/ 9875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38666 w 393700"/>
                <a:gd name="connsiteY11" fmla="*/ 9875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1054719 h 1267444"/>
                <a:gd name="connsiteX1" fmla="*/ 393700 w 393700"/>
                <a:gd name="connsiteY1" fmla="*/ 988044 h 1267444"/>
                <a:gd name="connsiteX2" fmla="*/ 374650 w 393700"/>
                <a:gd name="connsiteY2" fmla="*/ 908669 h 1267444"/>
                <a:gd name="connsiteX3" fmla="*/ 368300 w 393700"/>
                <a:gd name="connsiteY3" fmla="*/ 829294 h 1267444"/>
                <a:gd name="connsiteX4" fmla="*/ 339725 w 393700"/>
                <a:gd name="connsiteY4" fmla="*/ 714994 h 1267444"/>
                <a:gd name="connsiteX5" fmla="*/ 317500 w 393700"/>
                <a:gd name="connsiteY5" fmla="*/ 673719 h 1267444"/>
                <a:gd name="connsiteX6" fmla="*/ 314325 w 393700"/>
                <a:gd name="connsiteY6" fmla="*/ 610219 h 1267444"/>
                <a:gd name="connsiteX7" fmla="*/ 314325 w 393700"/>
                <a:gd name="connsiteY7" fmla="*/ 549894 h 1267444"/>
                <a:gd name="connsiteX8" fmla="*/ 317500 w 393700"/>
                <a:gd name="connsiteY8" fmla="*/ 454644 h 1267444"/>
                <a:gd name="connsiteX9" fmla="*/ 339725 w 393700"/>
                <a:gd name="connsiteY9" fmla="*/ 384794 h 1267444"/>
                <a:gd name="connsiteX10" fmla="*/ 342900 w 393700"/>
                <a:gd name="connsiteY10" fmla="*/ 318119 h 1267444"/>
                <a:gd name="connsiteX11" fmla="*/ 338666 w 393700"/>
                <a:gd name="connsiteY11" fmla="*/ 203819 h 1267444"/>
                <a:gd name="connsiteX12" fmla="*/ 296038 w 393700"/>
                <a:gd name="connsiteY12" fmla="*/ 29 h 1267444"/>
                <a:gd name="connsiteX13" fmla="*/ 174625 w 393700"/>
                <a:gd name="connsiteY13" fmla="*/ 143494 h 1267444"/>
                <a:gd name="connsiteX14" fmla="*/ 139700 w 393700"/>
                <a:gd name="connsiteY14" fmla="*/ 226044 h 1267444"/>
                <a:gd name="connsiteX15" fmla="*/ 139700 w 393700"/>
                <a:gd name="connsiteY15" fmla="*/ 283194 h 1267444"/>
                <a:gd name="connsiteX16" fmla="*/ 130175 w 393700"/>
                <a:gd name="connsiteY16" fmla="*/ 384794 h 1267444"/>
                <a:gd name="connsiteX17" fmla="*/ 92075 w 393700"/>
                <a:gd name="connsiteY17" fmla="*/ 457819 h 1267444"/>
                <a:gd name="connsiteX18" fmla="*/ 79375 w 393700"/>
                <a:gd name="connsiteY18" fmla="*/ 527669 h 1267444"/>
                <a:gd name="connsiteX19" fmla="*/ 82550 w 393700"/>
                <a:gd name="connsiteY19" fmla="*/ 607044 h 1267444"/>
                <a:gd name="connsiteX20" fmla="*/ 60325 w 393700"/>
                <a:gd name="connsiteY20" fmla="*/ 670544 h 1267444"/>
                <a:gd name="connsiteX21" fmla="*/ 34925 w 393700"/>
                <a:gd name="connsiteY21" fmla="*/ 768969 h 1267444"/>
                <a:gd name="connsiteX22" fmla="*/ 15875 w 393700"/>
                <a:gd name="connsiteY22" fmla="*/ 854694 h 1267444"/>
                <a:gd name="connsiteX23" fmla="*/ 0 w 393700"/>
                <a:gd name="connsiteY23" fmla="*/ 946769 h 1267444"/>
                <a:gd name="connsiteX24" fmla="*/ 15875 w 393700"/>
                <a:gd name="connsiteY24" fmla="*/ 1038844 h 1267444"/>
                <a:gd name="connsiteX25" fmla="*/ 50800 w 393700"/>
                <a:gd name="connsiteY25" fmla="*/ 1111869 h 1267444"/>
                <a:gd name="connsiteX26" fmla="*/ 107950 w 393700"/>
                <a:gd name="connsiteY26" fmla="*/ 1175369 h 1267444"/>
                <a:gd name="connsiteX27" fmla="*/ 158750 w 393700"/>
                <a:gd name="connsiteY27" fmla="*/ 1216644 h 1267444"/>
                <a:gd name="connsiteX28" fmla="*/ 219075 w 393700"/>
                <a:gd name="connsiteY28" fmla="*/ 1254744 h 1267444"/>
                <a:gd name="connsiteX29" fmla="*/ 279400 w 393700"/>
                <a:gd name="connsiteY29" fmla="*/ 1267444 h 1267444"/>
                <a:gd name="connsiteX30" fmla="*/ 327025 w 393700"/>
                <a:gd name="connsiteY30" fmla="*/ 1264269 h 1267444"/>
                <a:gd name="connsiteX31" fmla="*/ 371475 w 393700"/>
                <a:gd name="connsiteY31" fmla="*/ 1200769 h 1267444"/>
                <a:gd name="connsiteX32" fmla="*/ 368300 w 393700"/>
                <a:gd name="connsiteY32" fmla="*/ 1127744 h 1267444"/>
                <a:gd name="connsiteX33" fmla="*/ 390525 w 393700"/>
                <a:gd name="connsiteY33" fmla="*/ 1054719 h 1267444"/>
                <a:gd name="connsiteX0" fmla="*/ 390525 w 393700"/>
                <a:gd name="connsiteY0" fmla="*/ 1054719 h 1267444"/>
                <a:gd name="connsiteX1" fmla="*/ 393700 w 393700"/>
                <a:gd name="connsiteY1" fmla="*/ 988044 h 1267444"/>
                <a:gd name="connsiteX2" fmla="*/ 374650 w 393700"/>
                <a:gd name="connsiteY2" fmla="*/ 908669 h 1267444"/>
                <a:gd name="connsiteX3" fmla="*/ 368300 w 393700"/>
                <a:gd name="connsiteY3" fmla="*/ 829294 h 1267444"/>
                <a:gd name="connsiteX4" fmla="*/ 339725 w 393700"/>
                <a:gd name="connsiteY4" fmla="*/ 714994 h 1267444"/>
                <a:gd name="connsiteX5" fmla="*/ 317500 w 393700"/>
                <a:gd name="connsiteY5" fmla="*/ 673719 h 1267444"/>
                <a:gd name="connsiteX6" fmla="*/ 314325 w 393700"/>
                <a:gd name="connsiteY6" fmla="*/ 610219 h 1267444"/>
                <a:gd name="connsiteX7" fmla="*/ 314325 w 393700"/>
                <a:gd name="connsiteY7" fmla="*/ 549894 h 1267444"/>
                <a:gd name="connsiteX8" fmla="*/ 317500 w 393700"/>
                <a:gd name="connsiteY8" fmla="*/ 454644 h 1267444"/>
                <a:gd name="connsiteX9" fmla="*/ 339725 w 393700"/>
                <a:gd name="connsiteY9" fmla="*/ 384794 h 1267444"/>
                <a:gd name="connsiteX10" fmla="*/ 342900 w 393700"/>
                <a:gd name="connsiteY10" fmla="*/ 318119 h 1267444"/>
                <a:gd name="connsiteX11" fmla="*/ 366396 w 393700"/>
                <a:gd name="connsiteY11" fmla="*/ 76271 h 1267444"/>
                <a:gd name="connsiteX12" fmla="*/ 296038 w 393700"/>
                <a:gd name="connsiteY12" fmla="*/ 29 h 1267444"/>
                <a:gd name="connsiteX13" fmla="*/ 174625 w 393700"/>
                <a:gd name="connsiteY13" fmla="*/ 143494 h 1267444"/>
                <a:gd name="connsiteX14" fmla="*/ 139700 w 393700"/>
                <a:gd name="connsiteY14" fmla="*/ 226044 h 1267444"/>
                <a:gd name="connsiteX15" fmla="*/ 139700 w 393700"/>
                <a:gd name="connsiteY15" fmla="*/ 283194 h 1267444"/>
                <a:gd name="connsiteX16" fmla="*/ 130175 w 393700"/>
                <a:gd name="connsiteY16" fmla="*/ 384794 h 1267444"/>
                <a:gd name="connsiteX17" fmla="*/ 92075 w 393700"/>
                <a:gd name="connsiteY17" fmla="*/ 457819 h 1267444"/>
                <a:gd name="connsiteX18" fmla="*/ 79375 w 393700"/>
                <a:gd name="connsiteY18" fmla="*/ 527669 h 1267444"/>
                <a:gd name="connsiteX19" fmla="*/ 82550 w 393700"/>
                <a:gd name="connsiteY19" fmla="*/ 607044 h 1267444"/>
                <a:gd name="connsiteX20" fmla="*/ 60325 w 393700"/>
                <a:gd name="connsiteY20" fmla="*/ 670544 h 1267444"/>
                <a:gd name="connsiteX21" fmla="*/ 34925 w 393700"/>
                <a:gd name="connsiteY21" fmla="*/ 768969 h 1267444"/>
                <a:gd name="connsiteX22" fmla="*/ 15875 w 393700"/>
                <a:gd name="connsiteY22" fmla="*/ 854694 h 1267444"/>
                <a:gd name="connsiteX23" fmla="*/ 0 w 393700"/>
                <a:gd name="connsiteY23" fmla="*/ 946769 h 1267444"/>
                <a:gd name="connsiteX24" fmla="*/ 15875 w 393700"/>
                <a:gd name="connsiteY24" fmla="*/ 1038844 h 1267444"/>
                <a:gd name="connsiteX25" fmla="*/ 50800 w 393700"/>
                <a:gd name="connsiteY25" fmla="*/ 1111869 h 1267444"/>
                <a:gd name="connsiteX26" fmla="*/ 107950 w 393700"/>
                <a:gd name="connsiteY26" fmla="*/ 1175369 h 1267444"/>
                <a:gd name="connsiteX27" fmla="*/ 158750 w 393700"/>
                <a:gd name="connsiteY27" fmla="*/ 1216644 h 1267444"/>
                <a:gd name="connsiteX28" fmla="*/ 219075 w 393700"/>
                <a:gd name="connsiteY28" fmla="*/ 1254744 h 1267444"/>
                <a:gd name="connsiteX29" fmla="*/ 279400 w 393700"/>
                <a:gd name="connsiteY29" fmla="*/ 1267444 h 1267444"/>
                <a:gd name="connsiteX30" fmla="*/ 327025 w 393700"/>
                <a:gd name="connsiteY30" fmla="*/ 1264269 h 1267444"/>
                <a:gd name="connsiteX31" fmla="*/ 371475 w 393700"/>
                <a:gd name="connsiteY31" fmla="*/ 1200769 h 1267444"/>
                <a:gd name="connsiteX32" fmla="*/ 368300 w 393700"/>
                <a:gd name="connsiteY32" fmla="*/ 1127744 h 1267444"/>
                <a:gd name="connsiteX33" fmla="*/ 390525 w 393700"/>
                <a:gd name="connsiteY33" fmla="*/ 1054719 h 1267444"/>
                <a:gd name="connsiteX0" fmla="*/ 390525 w 393700"/>
                <a:gd name="connsiteY0" fmla="*/ 1054853 h 1267578"/>
                <a:gd name="connsiteX1" fmla="*/ 393700 w 393700"/>
                <a:gd name="connsiteY1" fmla="*/ 988178 h 1267578"/>
                <a:gd name="connsiteX2" fmla="*/ 374650 w 393700"/>
                <a:gd name="connsiteY2" fmla="*/ 908803 h 1267578"/>
                <a:gd name="connsiteX3" fmla="*/ 368300 w 393700"/>
                <a:gd name="connsiteY3" fmla="*/ 829428 h 1267578"/>
                <a:gd name="connsiteX4" fmla="*/ 339725 w 393700"/>
                <a:gd name="connsiteY4" fmla="*/ 715128 h 1267578"/>
                <a:gd name="connsiteX5" fmla="*/ 317500 w 393700"/>
                <a:gd name="connsiteY5" fmla="*/ 673853 h 1267578"/>
                <a:gd name="connsiteX6" fmla="*/ 314325 w 393700"/>
                <a:gd name="connsiteY6" fmla="*/ 610353 h 1267578"/>
                <a:gd name="connsiteX7" fmla="*/ 314325 w 393700"/>
                <a:gd name="connsiteY7" fmla="*/ 550028 h 1267578"/>
                <a:gd name="connsiteX8" fmla="*/ 317500 w 393700"/>
                <a:gd name="connsiteY8" fmla="*/ 454778 h 1267578"/>
                <a:gd name="connsiteX9" fmla="*/ 339725 w 393700"/>
                <a:gd name="connsiteY9" fmla="*/ 384928 h 1267578"/>
                <a:gd name="connsiteX10" fmla="*/ 342900 w 393700"/>
                <a:gd name="connsiteY10" fmla="*/ 318253 h 1267578"/>
                <a:gd name="connsiteX11" fmla="*/ 366396 w 393700"/>
                <a:gd name="connsiteY11" fmla="*/ 76405 h 1267578"/>
                <a:gd name="connsiteX12" fmla="*/ 296038 w 393700"/>
                <a:gd name="connsiteY12" fmla="*/ 163 h 1267578"/>
                <a:gd name="connsiteX13" fmla="*/ 185717 w 393700"/>
                <a:gd name="connsiteY13" fmla="*/ 49354 h 1267578"/>
                <a:gd name="connsiteX14" fmla="*/ 139700 w 393700"/>
                <a:gd name="connsiteY14" fmla="*/ 226178 h 1267578"/>
                <a:gd name="connsiteX15" fmla="*/ 139700 w 393700"/>
                <a:gd name="connsiteY15" fmla="*/ 283328 h 1267578"/>
                <a:gd name="connsiteX16" fmla="*/ 130175 w 393700"/>
                <a:gd name="connsiteY16" fmla="*/ 384928 h 1267578"/>
                <a:gd name="connsiteX17" fmla="*/ 92075 w 393700"/>
                <a:gd name="connsiteY17" fmla="*/ 457953 h 1267578"/>
                <a:gd name="connsiteX18" fmla="*/ 79375 w 393700"/>
                <a:gd name="connsiteY18" fmla="*/ 527803 h 1267578"/>
                <a:gd name="connsiteX19" fmla="*/ 82550 w 393700"/>
                <a:gd name="connsiteY19" fmla="*/ 607178 h 1267578"/>
                <a:gd name="connsiteX20" fmla="*/ 60325 w 393700"/>
                <a:gd name="connsiteY20" fmla="*/ 670678 h 1267578"/>
                <a:gd name="connsiteX21" fmla="*/ 34925 w 393700"/>
                <a:gd name="connsiteY21" fmla="*/ 769103 h 1267578"/>
                <a:gd name="connsiteX22" fmla="*/ 15875 w 393700"/>
                <a:gd name="connsiteY22" fmla="*/ 854828 h 1267578"/>
                <a:gd name="connsiteX23" fmla="*/ 0 w 393700"/>
                <a:gd name="connsiteY23" fmla="*/ 946903 h 1267578"/>
                <a:gd name="connsiteX24" fmla="*/ 15875 w 393700"/>
                <a:gd name="connsiteY24" fmla="*/ 1038978 h 1267578"/>
                <a:gd name="connsiteX25" fmla="*/ 50800 w 393700"/>
                <a:gd name="connsiteY25" fmla="*/ 1112003 h 1267578"/>
                <a:gd name="connsiteX26" fmla="*/ 107950 w 393700"/>
                <a:gd name="connsiteY26" fmla="*/ 1175503 h 1267578"/>
                <a:gd name="connsiteX27" fmla="*/ 158750 w 393700"/>
                <a:gd name="connsiteY27" fmla="*/ 1216778 h 1267578"/>
                <a:gd name="connsiteX28" fmla="*/ 219075 w 393700"/>
                <a:gd name="connsiteY28" fmla="*/ 1254878 h 1267578"/>
                <a:gd name="connsiteX29" fmla="*/ 279400 w 393700"/>
                <a:gd name="connsiteY29" fmla="*/ 1267578 h 1267578"/>
                <a:gd name="connsiteX30" fmla="*/ 327025 w 393700"/>
                <a:gd name="connsiteY30" fmla="*/ 1264403 h 1267578"/>
                <a:gd name="connsiteX31" fmla="*/ 371475 w 393700"/>
                <a:gd name="connsiteY31" fmla="*/ 1200903 h 1267578"/>
                <a:gd name="connsiteX32" fmla="*/ 368300 w 393700"/>
                <a:gd name="connsiteY32" fmla="*/ 1127878 h 1267578"/>
                <a:gd name="connsiteX33" fmla="*/ 390525 w 393700"/>
                <a:gd name="connsiteY33" fmla="*/ 1054853 h 1267578"/>
                <a:gd name="connsiteX0" fmla="*/ 390525 w 393700"/>
                <a:gd name="connsiteY0" fmla="*/ 1054853 h 1267578"/>
                <a:gd name="connsiteX1" fmla="*/ 393700 w 393700"/>
                <a:gd name="connsiteY1" fmla="*/ 988178 h 1267578"/>
                <a:gd name="connsiteX2" fmla="*/ 374650 w 393700"/>
                <a:gd name="connsiteY2" fmla="*/ 908803 h 1267578"/>
                <a:gd name="connsiteX3" fmla="*/ 368300 w 393700"/>
                <a:gd name="connsiteY3" fmla="*/ 829428 h 1267578"/>
                <a:gd name="connsiteX4" fmla="*/ 339725 w 393700"/>
                <a:gd name="connsiteY4" fmla="*/ 715128 h 1267578"/>
                <a:gd name="connsiteX5" fmla="*/ 317500 w 393700"/>
                <a:gd name="connsiteY5" fmla="*/ 673853 h 1267578"/>
                <a:gd name="connsiteX6" fmla="*/ 314325 w 393700"/>
                <a:gd name="connsiteY6" fmla="*/ 610353 h 1267578"/>
                <a:gd name="connsiteX7" fmla="*/ 314325 w 393700"/>
                <a:gd name="connsiteY7" fmla="*/ 550028 h 1267578"/>
                <a:gd name="connsiteX8" fmla="*/ 317500 w 393700"/>
                <a:gd name="connsiteY8" fmla="*/ 454778 h 1267578"/>
                <a:gd name="connsiteX9" fmla="*/ 339725 w 393700"/>
                <a:gd name="connsiteY9" fmla="*/ 384928 h 1267578"/>
                <a:gd name="connsiteX10" fmla="*/ 359538 w 393700"/>
                <a:gd name="connsiteY10" fmla="*/ 229524 h 1267578"/>
                <a:gd name="connsiteX11" fmla="*/ 366396 w 393700"/>
                <a:gd name="connsiteY11" fmla="*/ 76405 h 1267578"/>
                <a:gd name="connsiteX12" fmla="*/ 296038 w 393700"/>
                <a:gd name="connsiteY12" fmla="*/ 163 h 1267578"/>
                <a:gd name="connsiteX13" fmla="*/ 185717 w 393700"/>
                <a:gd name="connsiteY13" fmla="*/ 49354 h 1267578"/>
                <a:gd name="connsiteX14" fmla="*/ 139700 w 393700"/>
                <a:gd name="connsiteY14" fmla="*/ 226178 h 1267578"/>
                <a:gd name="connsiteX15" fmla="*/ 139700 w 393700"/>
                <a:gd name="connsiteY15" fmla="*/ 283328 h 1267578"/>
                <a:gd name="connsiteX16" fmla="*/ 130175 w 393700"/>
                <a:gd name="connsiteY16" fmla="*/ 384928 h 1267578"/>
                <a:gd name="connsiteX17" fmla="*/ 92075 w 393700"/>
                <a:gd name="connsiteY17" fmla="*/ 457953 h 1267578"/>
                <a:gd name="connsiteX18" fmla="*/ 79375 w 393700"/>
                <a:gd name="connsiteY18" fmla="*/ 527803 h 1267578"/>
                <a:gd name="connsiteX19" fmla="*/ 82550 w 393700"/>
                <a:gd name="connsiteY19" fmla="*/ 607178 h 1267578"/>
                <a:gd name="connsiteX20" fmla="*/ 60325 w 393700"/>
                <a:gd name="connsiteY20" fmla="*/ 670678 h 1267578"/>
                <a:gd name="connsiteX21" fmla="*/ 34925 w 393700"/>
                <a:gd name="connsiteY21" fmla="*/ 769103 h 1267578"/>
                <a:gd name="connsiteX22" fmla="*/ 15875 w 393700"/>
                <a:gd name="connsiteY22" fmla="*/ 854828 h 1267578"/>
                <a:gd name="connsiteX23" fmla="*/ 0 w 393700"/>
                <a:gd name="connsiteY23" fmla="*/ 946903 h 1267578"/>
                <a:gd name="connsiteX24" fmla="*/ 15875 w 393700"/>
                <a:gd name="connsiteY24" fmla="*/ 1038978 h 1267578"/>
                <a:gd name="connsiteX25" fmla="*/ 50800 w 393700"/>
                <a:gd name="connsiteY25" fmla="*/ 1112003 h 1267578"/>
                <a:gd name="connsiteX26" fmla="*/ 107950 w 393700"/>
                <a:gd name="connsiteY26" fmla="*/ 1175503 h 1267578"/>
                <a:gd name="connsiteX27" fmla="*/ 158750 w 393700"/>
                <a:gd name="connsiteY27" fmla="*/ 1216778 h 1267578"/>
                <a:gd name="connsiteX28" fmla="*/ 219075 w 393700"/>
                <a:gd name="connsiteY28" fmla="*/ 1254878 h 1267578"/>
                <a:gd name="connsiteX29" fmla="*/ 279400 w 393700"/>
                <a:gd name="connsiteY29" fmla="*/ 1267578 h 1267578"/>
                <a:gd name="connsiteX30" fmla="*/ 327025 w 393700"/>
                <a:gd name="connsiteY30" fmla="*/ 1264403 h 1267578"/>
                <a:gd name="connsiteX31" fmla="*/ 371475 w 393700"/>
                <a:gd name="connsiteY31" fmla="*/ 1200903 h 1267578"/>
                <a:gd name="connsiteX32" fmla="*/ 368300 w 393700"/>
                <a:gd name="connsiteY32" fmla="*/ 1127878 h 1267578"/>
                <a:gd name="connsiteX33" fmla="*/ 390525 w 393700"/>
                <a:gd name="connsiteY33" fmla="*/ 1054853 h 1267578"/>
                <a:gd name="connsiteX0" fmla="*/ 390525 w 393700"/>
                <a:gd name="connsiteY0" fmla="*/ 1054853 h 1267578"/>
                <a:gd name="connsiteX1" fmla="*/ 393700 w 393700"/>
                <a:gd name="connsiteY1" fmla="*/ 988178 h 1267578"/>
                <a:gd name="connsiteX2" fmla="*/ 374650 w 393700"/>
                <a:gd name="connsiteY2" fmla="*/ 908803 h 1267578"/>
                <a:gd name="connsiteX3" fmla="*/ 368300 w 393700"/>
                <a:gd name="connsiteY3" fmla="*/ 829428 h 1267578"/>
                <a:gd name="connsiteX4" fmla="*/ 339725 w 393700"/>
                <a:gd name="connsiteY4" fmla="*/ 715128 h 1267578"/>
                <a:gd name="connsiteX5" fmla="*/ 317500 w 393700"/>
                <a:gd name="connsiteY5" fmla="*/ 673853 h 1267578"/>
                <a:gd name="connsiteX6" fmla="*/ 314325 w 393700"/>
                <a:gd name="connsiteY6" fmla="*/ 610353 h 1267578"/>
                <a:gd name="connsiteX7" fmla="*/ 314325 w 393700"/>
                <a:gd name="connsiteY7" fmla="*/ 550028 h 1267578"/>
                <a:gd name="connsiteX8" fmla="*/ 317500 w 393700"/>
                <a:gd name="connsiteY8" fmla="*/ 454778 h 1267578"/>
                <a:gd name="connsiteX9" fmla="*/ 339725 w 393700"/>
                <a:gd name="connsiteY9" fmla="*/ 384928 h 1267578"/>
                <a:gd name="connsiteX10" fmla="*/ 359538 w 393700"/>
                <a:gd name="connsiteY10" fmla="*/ 229524 h 1267578"/>
                <a:gd name="connsiteX11" fmla="*/ 366396 w 393700"/>
                <a:gd name="connsiteY11" fmla="*/ 76405 h 1267578"/>
                <a:gd name="connsiteX12" fmla="*/ 296038 w 393700"/>
                <a:gd name="connsiteY12" fmla="*/ 163 h 1267578"/>
                <a:gd name="connsiteX13" fmla="*/ 185717 w 393700"/>
                <a:gd name="connsiteY13" fmla="*/ 49354 h 1267578"/>
                <a:gd name="connsiteX14" fmla="*/ 139700 w 393700"/>
                <a:gd name="connsiteY14" fmla="*/ 203996 h 1267578"/>
                <a:gd name="connsiteX15" fmla="*/ 139700 w 393700"/>
                <a:gd name="connsiteY15" fmla="*/ 283328 h 1267578"/>
                <a:gd name="connsiteX16" fmla="*/ 130175 w 393700"/>
                <a:gd name="connsiteY16" fmla="*/ 384928 h 1267578"/>
                <a:gd name="connsiteX17" fmla="*/ 92075 w 393700"/>
                <a:gd name="connsiteY17" fmla="*/ 457953 h 1267578"/>
                <a:gd name="connsiteX18" fmla="*/ 79375 w 393700"/>
                <a:gd name="connsiteY18" fmla="*/ 527803 h 1267578"/>
                <a:gd name="connsiteX19" fmla="*/ 82550 w 393700"/>
                <a:gd name="connsiteY19" fmla="*/ 607178 h 1267578"/>
                <a:gd name="connsiteX20" fmla="*/ 60325 w 393700"/>
                <a:gd name="connsiteY20" fmla="*/ 670678 h 1267578"/>
                <a:gd name="connsiteX21" fmla="*/ 34925 w 393700"/>
                <a:gd name="connsiteY21" fmla="*/ 769103 h 1267578"/>
                <a:gd name="connsiteX22" fmla="*/ 15875 w 393700"/>
                <a:gd name="connsiteY22" fmla="*/ 854828 h 1267578"/>
                <a:gd name="connsiteX23" fmla="*/ 0 w 393700"/>
                <a:gd name="connsiteY23" fmla="*/ 946903 h 1267578"/>
                <a:gd name="connsiteX24" fmla="*/ 15875 w 393700"/>
                <a:gd name="connsiteY24" fmla="*/ 1038978 h 1267578"/>
                <a:gd name="connsiteX25" fmla="*/ 50800 w 393700"/>
                <a:gd name="connsiteY25" fmla="*/ 1112003 h 1267578"/>
                <a:gd name="connsiteX26" fmla="*/ 107950 w 393700"/>
                <a:gd name="connsiteY26" fmla="*/ 1175503 h 1267578"/>
                <a:gd name="connsiteX27" fmla="*/ 158750 w 393700"/>
                <a:gd name="connsiteY27" fmla="*/ 1216778 h 1267578"/>
                <a:gd name="connsiteX28" fmla="*/ 219075 w 393700"/>
                <a:gd name="connsiteY28" fmla="*/ 1254878 h 1267578"/>
                <a:gd name="connsiteX29" fmla="*/ 279400 w 393700"/>
                <a:gd name="connsiteY29" fmla="*/ 1267578 h 1267578"/>
                <a:gd name="connsiteX30" fmla="*/ 327025 w 393700"/>
                <a:gd name="connsiteY30" fmla="*/ 1264403 h 1267578"/>
                <a:gd name="connsiteX31" fmla="*/ 371475 w 393700"/>
                <a:gd name="connsiteY31" fmla="*/ 1200903 h 1267578"/>
                <a:gd name="connsiteX32" fmla="*/ 368300 w 393700"/>
                <a:gd name="connsiteY32" fmla="*/ 1127878 h 1267578"/>
                <a:gd name="connsiteX33" fmla="*/ 390525 w 393700"/>
                <a:gd name="connsiteY33" fmla="*/ 1054853 h 1267578"/>
                <a:gd name="connsiteX0" fmla="*/ 374650 w 377825"/>
                <a:gd name="connsiteY0" fmla="*/ 1054853 h 1267578"/>
                <a:gd name="connsiteX1" fmla="*/ 377825 w 377825"/>
                <a:gd name="connsiteY1" fmla="*/ 988178 h 1267578"/>
                <a:gd name="connsiteX2" fmla="*/ 358775 w 377825"/>
                <a:gd name="connsiteY2" fmla="*/ 908803 h 1267578"/>
                <a:gd name="connsiteX3" fmla="*/ 352425 w 377825"/>
                <a:gd name="connsiteY3" fmla="*/ 829428 h 1267578"/>
                <a:gd name="connsiteX4" fmla="*/ 323850 w 377825"/>
                <a:gd name="connsiteY4" fmla="*/ 715128 h 1267578"/>
                <a:gd name="connsiteX5" fmla="*/ 301625 w 377825"/>
                <a:gd name="connsiteY5" fmla="*/ 673853 h 1267578"/>
                <a:gd name="connsiteX6" fmla="*/ 298450 w 377825"/>
                <a:gd name="connsiteY6" fmla="*/ 610353 h 1267578"/>
                <a:gd name="connsiteX7" fmla="*/ 298450 w 377825"/>
                <a:gd name="connsiteY7" fmla="*/ 550028 h 1267578"/>
                <a:gd name="connsiteX8" fmla="*/ 301625 w 377825"/>
                <a:gd name="connsiteY8" fmla="*/ 454778 h 1267578"/>
                <a:gd name="connsiteX9" fmla="*/ 323850 w 377825"/>
                <a:gd name="connsiteY9" fmla="*/ 384928 h 1267578"/>
                <a:gd name="connsiteX10" fmla="*/ 343663 w 377825"/>
                <a:gd name="connsiteY10" fmla="*/ 229524 h 1267578"/>
                <a:gd name="connsiteX11" fmla="*/ 350521 w 377825"/>
                <a:gd name="connsiteY11" fmla="*/ 76405 h 1267578"/>
                <a:gd name="connsiteX12" fmla="*/ 280163 w 377825"/>
                <a:gd name="connsiteY12" fmla="*/ 163 h 1267578"/>
                <a:gd name="connsiteX13" fmla="*/ 169842 w 377825"/>
                <a:gd name="connsiteY13" fmla="*/ 49354 h 1267578"/>
                <a:gd name="connsiteX14" fmla="*/ 123825 w 377825"/>
                <a:gd name="connsiteY14" fmla="*/ 203996 h 1267578"/>
                <a:gd name="connsiteX15" fmla="*/ 123825 w 377825"/>
                <a:gd name="connsiteY15" fmla="*/ 283328 h 1267578"/>
                <a:gd name="connsiteX16" fmla="*/ 114300 w 377825"/>
                <a:gd name="connsiteY16" fmla="*/ 384928 h 1267578"/>
                <a:gd name="connsiteX17" fmla="*/ 76200 w 377825"/>
                <a:gd name="connsiteY17" fmla="*/ 457953 h 1267578"/>
                <a:gd name="connsiteX18" fmla="*/ 63500 w 377825"/>
                <a:gd name="connsiteY18" fmla="*/ 527803 h 1267578"/>
                <a:gd name="connsiteX19" fmla="*/ 66675 w 377825"/>
                <a:gd name="connsiteY19" fmla="*/ 607178 h 1267578"/>
                <a:gd name="connsiteX20" fmla="*/ 44450 w 377825"/>
                <a:gd name="connsiteY20" fmla="*/ 670678 h 1267578"/>
                <a:gd name="connsiteX21" fmla="*/ 19050 w 377825"/>
                <a:gd name="connsiteY21" fmla="*/ 769103 h 1267578"/>
                <a:gd name="connsiteX22" fmla="*/ 0 w 377825"/>
                <a:gd name="connsiteY22" fmla="*/ 854828 h 1267578"/>
                <a:gd name="connsiteX23" fmla="*/ 11855 w 377825"/>
                <a:gd name="connsiteY23" fmla="*/ 935812 h 1267578"/>
                <a:gd name="connsiteX24" fmla="*/ 0 w 377825"/>
                <a:gd name="connsiteY24" fmla="*/ 1038978 h 1267578"/>
                <a:gd name="connsiteX25" fmla="*/ 34925 w 377825"/>
                <a:gd name="connsiteY25" fmla="*/ 1112003 h 1267578"/>
                <a:gd name="connsiteX26" fmla="*/ 92075 w 377825"/>
                <a:gd name="connsiteY26" fmla="*/ 1175503 h 1267578"/>
                <a:gd name="connsiteX27" fmla="*/ 142875 w 377825"/>
                <a:gd name="connsiteY27" fmla="*/ 1216778 h 1267578"/>
                <a:gd name="connsiteX28" fmla="*/ 203200 w 377825"/>
                <a:gd name="connsiteY28" fmla="*/ 1254878 h 1267578"/>
                <a:gd name="connsiteX29" fmla="*/ 263525 w 377825"/>
                <a:gd name="connsiteY29" fmla="*/ 1267578 h 1267578"/>
                <a:gd name="connsiteX30" fmla="*/ 311150 w 377825"/>
                <a:gd name="connsiteY30" fmla="*/ 1264403 h 1267578"/>
                <a:gd name="connsiteX31" fmla="*/ 355600 w 377825"/>
                <a:gd name="connsiteY31" fmla="*/ 1200903 h 1267578"/>
                <a:gd name="connsiteX32" fmla="*/ 352425 w 377825"/>
                <a:gd name="connsiteY32" fmla="*/ 1127878 h 1267578"/>
                <a:gd name="connsiteX33" fmla="*/ 374650 w 377825"/>
                <a:gd name="connsiteY33" fmla="*/ 1054853 h 1267578"/>
                <a:gd name="connsiteX0" fmla="*/ 374650 w 377825"/>
                <a:gd name="connsiteY0" fmla="*/ 1054853 h 1267578"/>
                <a:gd name="connsiteX1" fmla="*/ 377825 w 377825"/>
                <a:gd name="connsiteY1" fmla="*/ 988178 h 1267578"/>
                <a:gd name="connsiteX2" fmla="*/ 358775 w 377825"/>
                <a:gd name="connsiteY2" fmla="*/ 908803 h 1267578"/>
                <a:gd name="connsiteX3" fmla="*/ 352425 w 377825"/>
                <a:gd name="connsiteY3" fmla="*/ 829428 h 1267578"/>
                <a:gd name="connsiteX4" fmla="*/ 323850 w 377825"/>
                <a:gd name="connsiteY4" fmla="*/ 715128 h 1267578"/>
                <a:gd name="connsiteX5" fmla="*/ 301625 w 377825"/>
                <a:gd name="connsiteY5" fmla="*/ 673853 h 1267578"/>
                <a:gd name="connsiteX6" fmla="*/ 298450 w 377825"/>
                <a:gd name="connsiteY6" fmla="*/ 610353 h 1267578"/>
                <a:gd name="connsiteX7" fmla="*/ 298450 w 377825"/>
                <a:gd name="connsiteY7" fmla="*/ 550028 h 1267578"/>
                <a:gd name="connsiteX8" fmla="*/ 301625 w 377825"/>
                <a:gd name="connsiteY8" fmla="*/ 454778 h 1267578"/>
                <a:gd name="connsiteX9" fmla="*/ 323850 w 377825"/>
                <a:gd name="connsiteY9" fmla="*/ 384928 h 1267578"/>
                <a:gd name="connsiteX10" fmla="*/ 343663 w 377825"/>
                <a:gd name="connsiteY10" fmla="*/ 229524 h 1267578"/>
                <a:gd name="connsiteX11" fmla="*/ 350521 w 377825"/>
                <a:gd name="connsiteY11" fmla="*/ 76405 h 1267578"/>
                <a:gd name="connsiteX12" fmla="*/ 280163 w 377825"/>
                <a:gd name="connsiteY12" fmla="*/ 163 h 1267578"/>
                <a:gd name="connsiteX13" fmla="*/ 169842 w 377825"/>
                <a:gd name="connsiteY13" fmla="*/ 49354 h 1267578"/>
                <a:gd name="connsiteX14" fmla="*/ 123825 w 377825"/>
                <a:gd name="connsiteY14" fmla="*/ 203996 h 1267578"/>
                <a:gd name="connsiteX15" fmla="*/ 123825 w 377825"/>
                <a:gd name="connsiteY15" fmla="*/ 283328 h 1267578"/>
                <a:gd name="connsiteX16" fmla="*/ 114300 w 377825"/>
                <a:gd name="connsiteY16" fmla="*/ 384928 h 1267578"/>
                <a:gd name="connsiteX17" fmla="*/ 76200 w 377825"/>
                <a:gd name="connsiteY17" fmla="*/ 457953 h 1267578"/>
                <a:gd name="connsiteX18" fmla="*/ 63500 w 377825"/>
                <a:gd name="connsiteY18" fmla="*/ 527803 h 1267578"/>
                <a:gd name="connsiteX19" fmla="*/ 66675 w 377825"/>
                <a:gd name="connsiteY19" fmla="*/ 607178 h 1267578"/>
                <a:gd name="connsiteX20" fmla="*/ 44450 w 377825"/>
                <a:gd name="connsiteY20" fmla="*/ 670678 h 1267578"/>
                <a:gd name="connsiteX21" fmla="*/ 19050 w 377825"/>
                <a:gd name="connsiteY21" fmla="*/ 769103 h 1267578"/>
                <a:gd name="connsiteX22" fmla="*/ 0 w 377825"/>
                <a:gd name="connsiteY22" fmla="*/ 854828 h 1267578"/>
                <a:gd name="connsiteX23" fmla="*/ 11855 w 377825"/>
                <a:gd name="connsiteY23" fmla="*/ 935812 h 1267578"/>
                <a:gd name="connsiteX24" fmla="*/ 22184 w 377825"/>
                <a:gd name="connsiteY24" fmla="*/ 1038978 h 1267578"/>
                <a:gd name="connsiteX25" fmla="*/ 34925 w 377825"/>
                <a:gd name="connsiteY25" fmla="*/ 1112003 h 1267578"/>
                <a:gd name="connsiteX26" fmla="*/ 92075 w 377825"/>
                <a:gd name="connsiteY26" fmla="*/ 1175503 h 1267578"/>
                <a:gd name="connsiteX27" fmla="*/ 142875 w 377825"/>
                <a:gd name="connsiteY27" fmla="*/ 1216778 h 1267578"/>
                <a:gd name="connsiteX28" fmla="*/ 203200 w 377825"/>
                <a:gd name="connsiteY28" fmla="*/ 1254878 h 1267578"/>
                <a:gd name="connsiteX29" fmla="*/ 263525 w 377825"/>
                <a:gd name="connsiteY29" fmla="*/ 1267578 h 1267578"/>
                <a:gd name="connsiteX30" fmla="*/ 311150 w 377825"/>
                <a:gd name="connsiteY30" fmla="*/ 1264403 h 1267578"/>
                <a:gd name="connsiteX31" fmla="*/ 355600 w 377825"/>
                <a:gd name="connsiteY31" fmla="*/ 1200903 h 1267578"/>
                <a:gd name="connsiteX32" fmla="*/ 352425 w 377825"/>
                <a:gd name="connsiteY32" fmla="*/ 1127878 h 1267578"/>
                <a:gd name="connsiteX33" fmla="*/ 374650 w 377825"/>
                <a:gd name="connsiteY33" fmla="*/ 1054853 h 1267578"/>
                <a:gd name="connsiteX0" fmla="*/ 374650 w 377825"/>
                <a:gd name="connsiteY0" fmla="*/ 1054853 h 1267578"/>
                <a:gd name="connsiteX1" fmla="*/ 377825 w 377825"/>
                <a:gd name="connsiteY1" fmla="*/ 988178 h 1267578"/>
                <a:gd name="connsiteX2" fmla="*/ 358775 w 377825"/>
                <a:gd name="connsiteY2" fmla="*/ 908803 h 1267578"/>
                <a:gd name="connsiteX3" fmla="*/ 352425 w 377825"/>
                <a:gd name="connsiteY3" fmla="*/ 829428 h 1267578"/>
                <a:gd name="connsiteX4" fmla="*/ 323850 w 377825"/>
                <a:gd name="connsiteY4" fmla="*/ 715128 h 1267578"/>
                <a:gd name="connsiteX5" fmla="*/ 301625 w 377825"/>
                <a:gd name="connsiteY5" fmla="*/ 673853 h 1267578"/>
                <a:gd name="connsiteX6" fmla="*/ 298450 w 377825"/>
                <a:gd name="connsiteY6" fmla="*/ 610353 h 1267578"/>
                <a:gd name="connsiteX7" fmla="*/ 298450 w 377825"/>
                <a:gd name="connsiteY7" fmla="*/ 550028 h 1267578"/>
                <a:gd name="connsiteX8" fmla="*/ 301625 w 377825"/>
                <a:gd name="connsiteY8" fmla="*/ 454778 h 1267578"/>
                <a:gd name="connsiteX9" fmla="*/ 323850 w 377825"/>
                <a:gd name="connsiteY9" fmla="*/ 384928 h 1267578"/>
                <a:gd name="connsiteX10" fmla="*/ 343663 w 377825"/>
                <a:gd name="connsiteY10" fmla="*/ 229524 h 1267578"/>
                <a:gd name="connsiteX11" fmla="*/ 350521 w 377825"/>
                <a:gd name="connsiteY11" fmla="*/ 76405 h 1267578"/>
                <a:gd name="connsiteX12" fmla="*/ 280163 w 377825"/>
                <a:gd name="connsiteY12" fmla="*/ 163 h 1267578"/>
                <a:gd name="connsiteX13" fmla="*/ 169842 w 377825"/>
                <a:gd name="connsiteY13" fmla="*/ 49354 h 1267578"/>
                <a:gd name="connsiteX14" fmla="*/ 123825 w 377825"/>
                <a:gd name="connsiteY14" fmla="*/ 203996 h 1267578"/>
                <a:gd name="connsiteX15" fmla="*/ 123825 w 377825"/>
                <a:gd name="connsiteY15" fmla="*/ 283328 h 1267578"/>
                <a:gd name="connsiteX16" fmla="*/ 114300 w 377825"/>
                <a:gd name="connsiteY16" fmla="*/ 384928 h 1267578"/>
                <a:gd name="connsiteX17" fmla="*/ 76200 w 377825"/>
                <a:gd name="connsiteY17" fmla="*/ 457953 h 1267578"/>
                <a:gd name="connsiteX18" fmla="*/ 63500 w 377825"/>
                <a:gd name="connsiteY18" fmla="*/ 527803 h 1267578"/>
                <a:gd name="connsiteX19" fmla="*/ 66675 w 377825"/>
                <a:gd name="connsiteY19" fmla="*/ 607178 h 1267578"/>
                <a:gd name="connsiteX20" fmla="*/ 44450 w 377825"/>
                <a:gd name="connsiteY20" fmla="*/ 670678 h 1267578"/>
                <a:gd name="connsiteX21" fmla="*/ 19050 w 377825"/>
                <a:gd name="connsiteY21" fmla="*/ 769103 h 1267578"/>
                <a:gd name="connsiteX22" fmla="*/ 0 w 377825"/>
                <a:gd name="connsiteY22" fmla="*/ 854828 h 1267578"/>
                <a:gd name="connsiteX23" fmla="*/ 11855 w 377825"/>
                <a:gd name="connsiteY23" fmla="*/ 935812 h 1267578"/>
                <a:gd name="connsiteX24" fmla="*/ 22184 w 377825"/>
                <a:gd name="connsiteY24" fmla="*/ 1038978 h 1267578"/>
                <a:gd name="connsiteX25" fmla="*/ 49926 w 377825"/>
                <a:gd name="connsiteY25" fmla="*/ 1107003 h 1267578"/>
                <a:gd name="connsiteX26" fmla="*/ 92075 w 377825"/>
                <a:gd name="connsiteY26" fmla="*/ 1175503 h 1267578"/>
                <a:gd name="connsiteX27" fmla="*/ 142875 w 377825"/>
                <a:gd name="connsiteY27" fmla="*/ 1216778 h 1267578"/>
                <a:gd name="connsiteX28" fmla="*/ 203200 w 377825"/>
                <a:gd name="connsiteY28" fmla="*/ 1254878 h 1267578"/>
                <a:gd name="connsiteX29" fmla="*/ 263525 w 377825"/>
                <a:gd name="connsiteY29" fmla="*/ 1267578 h 1267578"/>
                <a:gd name="connsiteX30" fmla="*/ 311150 w 377825"/>
                <a:gd name="connsiteY30" fmla="*/ 1264403 h 1267578"/>
                <a:gd name="connsiteX31" fmla="*/ 355600 w 377825"/>
                <a:gd name="connsiteY31" fmla="*/ 1200903 h 1267578"/>
                <a:gd name="connsiteX32" fmla="*/ 352425 w 377825"/>
                <a:gd name="connsiteY32" fmla="*/ 1127878 h 1267578"/>
                <a:gd name="connsiteX33" fmla="*/ 374650 w 377825"/>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311995 w 365970"/>
                <a:gd name="connsiteY4" fmla="*/ 715128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64345 w 365970"/>
                <a:gd name="connsiteY17" fmla="*/ 457953 h 1267578"/>
                <a:gd name="connsiteX18" fmla="*/ 51645 w 365970"/>
                <a:gd name="connsiteY18" fmla="*/ 527803 h 1267578"/>
                <a:gd name="connsiteX19" fmla="*/ 54820 w 365970"/>
                <a:gd name="connsiteY19" fmla="*/ 607178 h 1267578"/>
                <a:gd name="connsiteX20" fmla="*/ 32595 w 365970"/>
                <a:gd name="connsiteY20" fmla="*/ 670678 h 1267578"/>
                <a:gd name="connsiteX21" fmla="*/ 7195 w 365970"/>
                <a:gd name="connsiteY21" fmla="*/ 769103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311995 w 365970"/>
                <a:gd name="connsiteY4" fmla="*/ 715128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64345 w 365970"/>
                <a:gd name="connsiteY17" fmla="*/ 457953 h 1267578"/>
                <a:gd name="connsiteX18" fmla="*/ 51645 w 365970"/>
                <a:gd name="connsiteY18" fmla="*/ 52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64345 w 365970"/>
                <a:gd name="connsiteY17" fmla="*/ 457953 h 1267578"/>
                <a:gd name="connsiteX18" fmla="*/ 51645 w 365970"/>
                <a:gd name="connsiteY18" fmla="*/ 52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64345 w 365970"/>
                <a:gd name="connsiteY17" fmla="*/ 457953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00569 w 365970"/>
                <a:gd name="connsiteY3" fmla="*/ 83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81994 w 365970"/>
                <a:gd name="connsiteY4" fmla="*/ 745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81994 w 365970"/>
                <a:gd name="connsiteY4" fmla="*/ 745127 h 1267578"/>
                <a:gd name="connsiteX5" fmla="*/ 274769 w 365970"/>
                <a:gd name="connsiteY5" fmla="*/ 668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81994 w 365970"/>
                <a:gd name="connsiteY4" fmla="*/ 745127 h 1267578"/>
                <a:gd name="connsiteX5" fmla="*/ 274769 w 365970"/>
                <a:gd name="connsiteY5" fmla="*/ 668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81994 w 365970"/>
                <a:gd name="connsiteY4" fmla="*/ 745127 h 1267578"/>
                <a:gd name="connsiteX5" fmla="*/ 284294 w 365970"/>
                <a:gd name="connsiteY5" fmla="*/ 684728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307394 w 365970"/>
                <a:gd name="connsiteY4" fmla="*/ 767352 h 1267578"/>
                <a:gd name="connsiteX5" fmla="*/ 284294 w 365970"/>
                <a:gd name="connsiteY5" fmla="*/ 684728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19619 w 365970"/>
                <a:gd name="connsiteY3" fmla="*/ 845778 h 1267578"/>
                <a:gd name="connsiteX4" fmla="*/ 307394 w 365970"/>
                <a:gd name="connsiteY4" fmla="*/ 767352 h 1267578"/>
                <a:gd name="connsiteX5" fmla="*/ 284294 w 365970"/>
                <a:gd name="connsiteY5" fmla="*/ 684728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2795"/>
                <a:gd name="connsiteY0" fmla="*/ 1054853 h 1267578"/>
                <a:gd name="connsiteX1" fmla="*/ 356445 w 362795"/>
                <a:gd name="connsiteY1" fmla="*/ 991353 h 1267578"/>
                <a:gd name="connsiteX2" fmla="*/ 331919 w 362795"/>
                <a:gd name="connsiteY2" fmla="*/ 923803 h 1267578"/>
                <a:gd name="connsiteX3" fmla="*/ 319619 w 362795"/>
                <a:gd name="connsiteY3" fmla="*/ 845778 h 1267578"/>
                <a:gd name="connsiteX4" fmla="*/ 307394 w 362795"/>
                <a:gd name="connsiteY4" fmla="*/ 767352 h 1267578"/>
                <a:gd name="connsiteX5" fmla="*/ 284294 w 362795"/>
                <a:gd name="connsiteY5" fmla="*/ 684728 h 1267578"/>
                <a:gd name="connsiteX6" fmla="*/ 286595 w 362795"/>
                <a:gd name="connsiteY6" fmla="*/ 610353 h 1267578"/>
                <a:gd name="connsiteX7" fmla="*/ 286595 w 362795"/>
                <a:gd name="connsiteY7" fmla="*/ 550028 h 1267578"/>
                <a:gd name="connsiteX8" fmla="*/ 289770 w 362795"/>
                <a:gd name="connsiteY8" fmla="*/ 454778 h 1267578"/>
                <a:gd name="connsiteX9" fmla="*/ 311995 w 362795"/>
                <a:gd name="connsiteY9" fmla="*/ 384928 h 1267578"/>
                <a:gd name="connsiteX10" fmla="*/ 331808 w 362795"/>
                <a:gd name="connsiteY10" fmla="*/ 229524 h 1267578"/>
                <a:gd name="connsiteX11" fmla="*/ 338666 w 362795"/>
                <a:gd name="connsiteY11" fmla="*/ 76405 h 1267578"/>
                <a:gd name="connsiteX12" fmla="*/ 268308 w 362795"/>
                <a:gd name="connsiteY12" fmla="*/ 163 h 1267578"/>
                <a:gd name="connsiteX13" fmla="*/ 157987 w 362795"/>
                <a:gd name="connsiteY13" fmla="*/ 49354 h 1267578"/>
                <a:gd name="connsiteX14" fmla="*/ 131971 w 362795"/>
                <a:gd name="connsiteY14" fmla="*/ 168998 h 1267578"/>
                <a:gd name="connsiteX15" fmla="*/ 111970 w 362795"/>
                <a:gd name="connsiteY15" fmla="*/ 283328 h 1267578"/>
                <a:gd name="connsiteX16" fmla="*/ 102445 w 362795"/>
                <a:gd name="connsiteY16" fmla="*/ 384928 h 1267578"/>
                <a:gd name="connsiteX17" fmla="*/ 84345 w 362795"/>
                <a:gd name="connsiteY17" fmla="*/ 447954 h 1267578"/>
                <a:gd name="connsiteX18" fmla="*/ 71645 w 362795"/>
                <a:gd name="connsiteY18" fmla="*/ 517803 h 1267578"/>
                <a:gd name="connsiteX19" fmla="*/ 54820 w 362795"/>
                <a:gd name="connsiteY19" fmla="*/ 607178 h 1267578"/>
                <a:gd name="connsiteX20" fmla="*/ 32595 w 362795"/>
                <a:gd name="connsiteY20" fmla="*/ 670678 h 1267578"/>
                <a:gd name="connsiteX21" fmla="*/ 17195 w 362795"/>
                <a:gd name="connsiteY21" fmla="*/ 749104 h 1267578"/>
                <a:gd name="connsiteX22" fmla="*/ 3146 w 362795"/>
                <a:gd name="connsiteY22" fmla="*/ 844829 h 1267578"/>
                <a:gd name="connsiteX23" fmla="*/ 0 w 362795"/>
                <a:gd name="connsiteY23" fmla="*/ 935812 h 1267578"/>
                <a:gd name="connsiteX24" fmla="*/ 10329 w 362795"/>
                <a:gd name="connsiteY24" fmla="*/ 1038978 h 1267578"/>
                <a:gd name="connsiteX25" fmla="*/ 38071 w 362795"/>
                <a:gd name="connsiteY25" fmla="*/ 1107003 h 1267578"/>
                <a:gd name="connsiteX26" fmla="*/ 80220 w 362795"/>
                <a:gd name="connsiteY26" fmla="*/ 1175503 h 1267578"/>
                <a:gd name="connsiteX27" fmla="*/ 131020 w 362795"/>
                <a:gd name="connsiteY27" fmla="*/ 1216778 h 1267578"/>
                <a:gd name="connsiteX28" fmla="*/ 191345 w 362795"/>
                <a:gd name="connsiteY28" fmla="*/ 1254878 h 1267578"/>
                <a:gd name="connsiteX29" fmla="*/ 251670 w 362795"/>
                <a:gd name="connsiteY29" fmla="*/ 1267578 h 1267578"/>
                <a:gd name="connsiteX30" fmla="*/ 299295 w 362795"/>
                <a:gd name="connsiteY30" fmla="*/ 1264403 h 1267578"/>
                <a:gd name="connsiteX31" fmla="*/ 343745 w 362795"/>
                <a:gd name="connsiteY31" fmla="*/ 1200903 h 1267578"/>
                <a:gd name="connsiteX32" fmla="*/ 340570 w 362795"/>
                <a:gd name="connsiteY32" fmla="*/ 1127878 h 1267578"/>
                <a:gd name="connsiteX33" fmla="*/ 362795 w 362795"/>
                <a:gd name="connsiteY33" fmla="*/ 1054853 h 1267578"/>
                <a:gd name="connsiteX0" fmla="*/ 362795 w 362795"/>
                <a:gd name="connsiteY0" fmla="*/ 1054853 h 1267578"/>
                <a:gd name="connsiteX1" fmla="*/ 356445 w 362795"/>
                <a:gd name="connsiteY1" fmla="*/ 991353 h 1267578"/>
                <a:gd name="connsiteX2" fmla="*/ 331919 w 362795"/>
                <a:gd name="connsiteY2" fmla="*/ 923803 h 1267578"/>
                <a:gd name="connsiteX3" fmla="*/ 313269 w 362795"/>
                <a:gd name="connsiteY3" fmla="*/ 829903 h 1267578"/>
                <a:gd name="connsiteX4" fmla="*/ 307394 w 362795"/>
                <a:gd name="connsiteY4" fmla="*/ 767352 h 1267578"/>
                <a:gd name="connsiteX5" fmla="*/ 284294 w 362795"/>
                <a:gd name="connsiteY5" fmla="*/ 684728 h 1267578"/>
                <a:gd name="connsiteX6" fmla="*/ 286595 w 362795"/>
                <a:gd name="connsiteY6" fmla="*/ 610353 h 1267578"/>
                <a:gd name="connsiteX7" fmla="*/ 286595 w 362795"/>
                <a:gd name="connsiteY7" fmla="*/ 550028 h 1267578"/>
                <a:gd name="connsiteX8" fmla="*/ 289770 w 362795"/>
                <a:gd name="connsiteY8" fmla="*/ 454778 h 1267578"/>
                <a:gd name="connsiteX9" fmla="*/ 311995 w 362795"/>
                <a:gd name="connsiteY9" fmla="*/ 384928 h 1267578"/>
                <a:gd name="connsiteX10" fmla="*/ 331808 w 362795"/>
                <a:gd name="connsiteY10" fmla="*/ 229524 h 1267578"/>
                <a:gd name="connsiteX11" fmla="*/ 338666 w 362795"/>
                <a:gd name="connsiteY11" fmla="*/ 76405 h 1267578"/>
                <a:gd name="connsiteX12" fmla="*/ 268308 w 362795"/>
                <a:gd name="connsiteY12" fmla="*/ 163 h 1267578"/>
                <a:gd name="connsiteX13" fmla="*/ 157987 w 362795"/>
                <a:gd name="connsiteY13" fmla="*/ 49354 h 1267578"/>
                <a:gd name="connsiteX14" fmla="*/ 131971 w 362795"/>
                <a:gd name="connsiteY14" fmla="*/ 168998 h 1267578"/>
                <a:gd name="connsiteX15" fmla="*/ 111970 w 362795"/>
                <a:gd name="connsiteY15" fmla="*/ 283328 h 1267578"/>
                <a:gd name="connsiteX16" fmla="*/ 102445 w 362795"/>
                <a:gd name="connsiteY16" fmla="*/ 384928 h 1267578"/>
                <a:gd name="connsiteX17" fmla="*/ 84345 w 362795"/>
                <a:gd name="connsiteY17" fmla="*/ 447954 h 1267578"/>
                <a:gd name="connsiteX18" fmla="*/ 71645 w 362795"/>
                <a:gd name="connsiteY18" fmla="*/ 517803 h 1267578"/>
                <a:gd name="connsiteX19" fmla="*/ 54820 w 362795"/>
                <a:gd name="connsiteY19" fmla="*/ 607178 h 1267578"/>
                <a:gd name="connsiteX20" fmla="*/ 32595 w 362795"/>
                <a:gd name="connsiteY20" fmla="*/ 670678 h 1267578"/>
                <a:gd name="connsiteX21" fmla="*/ 17195 w 362795"/>
                <a:gd name="connsiteY21" fmla="*/ 749104 h 1267578"/>
                <a:gd name="connsiteX22" fmla="*/ 3146 w 362795"/>
                <a:gd name="connsiteY22" fmla="*/ 844829 h 1267578"/>
                <a:gd name="connsiteX23" fmla="*/ 0 w 362795"/>
                <a:gd name="connsiteY23" fmla="*/ 935812 h 1267578"/>
                <a:gd name="connsiteX24" fmla="*/ 10329 w 362795"/>
                <a:gd name="connsiteY24" fmla="*/ 1038978 h 1267578"/>
                <a:gd name="connsiteX25" fmla="*/ 38071 w 362795"/>
                <a:gd name="connsiteY25" fmla="*/ 1107003 h 1267578"/>
                <a:gd name="connsiteX26" fmla="*/ 80220 w 362795"/>
                <a:gd name="connsiteY26" fmla="*/ 1175503 h 1267578"/>
                <a:gd name="connsiteX27" fmla="*/ 131020 w 362795"/>
                <a:gd name="connsiteY27" fmla="*/ 1216778 h 1267578"/>
                <a:gd name="connsiteX28" fmla="*/ 191345 w 362795"/>
                <a:gd name="connsiteY28" fmla="*/ 1254878 h 1267578"/>
                <a:gd name="connsiteX29" fmla="*/ 251670 w 362795"/>
                <a:gd name="connsiteY29" fmla="*/ 1267578 h 1267578"/>
                <a:gd name="connsiteX30" fmla="*/ 299295 w 362795"/>
                <a:gd name="connsiteY30" fmla="*/ 1264403 h 1267578"/>
                <a:gd name="connsiteX31" fmla="*/ 343745 w 362795"/>
                <a:gd name="connsiteY31" fmla="*/ 1200903 h 1267578"/>
                <a:gd name="connsiteX32" fmla="*/ 340570 w 362795"/>
                <a:gd name="connsiteY32" fmla="*/ 1127878 h 1267578"/>
                <a:gd name="connsiteX33" fmla="*/ 362795 w 362795"/>
                <a:gd name="connsiteY33" fmla="*/ 1054853 h 1267578"/>
                <a:gd name="connsiteX0" fmla="*/ 385809 w 385809"/>
                <a:gd name="connsiteY0" fmla="*/ 1054853 h 1312732"/>
                <a:gd name="connsiteX1" fmla="*/ 379459 w 385809"/>
                <a:gd name="connsiteY1" fmla="*/ 991353 h 1312732"/>
                <a:gd name="connsiteX2" fmla="*/ 354933 w 385809"/>
                <a:gd name="connsiteY2" fmla="*/ 923803 h 1312732"/>
                <a:gd name="connsiteX3" fmla="*/ 336283 w 385809"/>
                <a:gd name="connsiteY3" fmla="*/ 829903 h 1312732"/>
                <a:gd name="connsiteX4" fmla="*/ 330408 w 385809"/>
                <a:gd name="connsiteY4" fmla="*/ 767352 h 1312732"/>
                <a:gd name="connsiteX5" fmla="*/ 307308 w 385809"/>
                <a:gd name="connsiteY5" fmla="*/ 684728 h 1312732"/>
                <a:gd name="connsiteX6" fmla="*/ 309609 w 385809"/>
                <a:gd name="connsiteY6" fmla="*/ 610353 h 1312732"/>
                <a:gd name="connsiteX7" fmla="*/ 309609 w 385809"/>
                <a:gd name="connsiteY7" fmla="*/ 550028 h 1312732"/>
                <a:gd name="connsiteX8" fmla="*/ 312784 w 385809"/>
                <a:gd name="connsiteY8" fmla="*/ 454778 h 1312732"/>
                <a:gd name="connsiteX9" fmla="*/ 335009 w 385809"/>
                <a:gd name="connsiteY9" fmla="*/ 384928 h 1312732"/>
                <a:gd name="connsiteX10" fmla="*/ 354822 w 385809"/>
                <a:gd name="connsiteY10" fmla="*/ 229524 h 1312732"/>
                <a:gd name="connsiteX11" fmla="*/ 361680 w 385809"/>
                <a:gd name="connsiteY11" fmla="*/ 76405 h 1312732"/>
                <a:gd name="connsiteX12" fmla="*/ 291322 w 385809"/>
                <a:gd name="connsiteY12" fmla="*/ 163 h 1312732"/>
                <a:gd name="connsiteX13" fmla="*/ 181001 w 385809"/>
                <a:gd name="connsiteY13" fmla="*/ 49354 h 1312732"/>
                <a:gd name="connsiteX14" fmla="*/ 154985 w 385809"/>
                <a:gd name="connsiteY14" fmla="*/ 168998 h 1312732"/>
                <a:gd name="connsiteX15" fmla="*/ 134984 w 385809"/>
                <a:gd name="connsiteY15" fmla="*/ 283328 h 1312732"/>
                <a:gd name="connsiteX16" fmla="*/ 125459 w 385809"/>
                <a:gd name="connsiteY16" fmla="*/ 384928 h 1312732"/>
                <a:gd name="connsiteX17" fmla="*/ 107359 w 385809"/>
                <a:gd name="connsiteY17" fmla="*/ 447954 h 1312732"/>
                <a:gd name="connsiteX18" fmla="*/ 94659 w 385809"/>
                <a:gd name="connsiteY18" fmla="*/ 517803 h 1312732"/>
                <a:gd name="connsiteX19" fmla="*/ 77834 w 385809"/>
                <a:gd name="connsiteY19" fmla="*/ 607178 h 1312732"/>
                <a:gd name="connsiteX20" fmla="*/ 55609 w 385809"/>
                <a:gd name="connsiteY20" fmla="*/ 670678 h 1312732"/>
                <a:gd name="connsiteX21" fmla="*/ 40209 w 385809"/>
                <a:gd name="connsiteY21" fmla="*/ 749104 h 1312732"/>
                <a:gd name="connsiteX22" fmla="*/ 26160 w 385809"/>
                <a:gd name="connsiteY22" fmla="*/ 844829 h 1312732"/>
                <a:gd name="connsiteX23" fmla="*/ 23014 w 385809"/>
                <a:gd name="connsiteY23" fmla="*/ 935812 h 1312732"/>
                <a:gd name="connsiteX24" fmla="*/ 33343 w 385809"/>
                <a:gd name="connsiteY24" fmla="*/ 1038978 h 1312732"/>
                <a:gd name="connsiteX25" fmla="*/ 61085 w 385809"/>
                <a:gd name="connsiteY25" fmla="*/ 1107003 h 1312732"/>
                <a:gd name="connsiteX26" fmla="*/ 1634 w 385809"/>
                <a:gd name="connsiteY26" fmla="*/ 1310969 h 1312732"/>
                <a:gd name="connsiteX27" fmla="*/ 154034 w 385809"/>
                <a:gd name="connsiteY27" fmla="*/ 1216778 h 1312732"/>
                <a:gd name="connsiteX28" fmla="*/ 214359 w 385809"/>
                <a:gd name="connsiteY28" fmla="*/ 1254878 h 1312732"/>
                <a:gd name="connsiteX29" fmla="*/ 274684 w 385809"/>
                <a:gd name="connsiteY29" fmla="*/ 1267578 h 1312732"/>
                <a:gd name="connsiteX30" fmla="*/ 322309 w 385809"/>
                <a:gd name="connsiteY30" fmla="*/ 1264403 h 1312732"/>
                <a:gd name="connsiteX31" fmla="*/ 366759 w 385809"/>
                <a:gd name="connsiteY31" fmla="*/ 1200903 h 1312732"/>
                <a:gd name="connsiteX32" fmla="*/ 363584 w 385809"/>
                <a:gd name="connsiteY32" fmla="*/ 1127878 h 1312732"/>
                <a:gd name="connsiteX33" fmla="*/ 385809 w 385809"/>
                <a:gd name="connsiteY33" fmla="*/ 1054853 h 1312732"/>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273511 w 384636"/>
                <a:gd name="connsiteY29" fmla="*/ 1267578 h 1317483"/>
                <a:gd name="connsiteX30" fmla="*/ 321136 w 384636"/>
                <a:gd name="connsiteY30" fmla="*/ 1264403 h 1317483"/>
                <a:gd name="connsiteX31" fmla="*/ 365586 w 384636"/>
                <a:gd name="connsiteY31" fmla="*/ 1200903 h 1317483"/>
                <a:gd name="connsiteX32" fmla="*/ 362411 w 384636"/>
                <a:gd name="connsiteY32" fmla="*/ 1127878 h 1317483"/>
                <a:gd name="connsiteX33" fmla="*/ 384636 w 384636"/>
                <a:gd name="connsiteY33" fmla="*/ 1054853 h 1317483"/>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273511 w 384636"/>
                <a:gd name="connsiteY29" fmla="*/ 1267578 h 1317483"/>
                <a:gd name="connsiteX30" fmla="*/ 321136 w 384636"/>
                <a:gd name="connsiteY30" fmla="*/ 1264403 h 1317483"/>
                <a:gd name="connsiteX31" fmla="*/ 365586 w 384636"/>
                <a:gd name="connsiteY31" fmla="*/ 1200903 h 1317483"/>
                <a:gd name="connsiteX32" fmla="*/ 286211 w 384636"/>
                <a:gd name="connsiteY32" fmla="*/ 1136345 h 1317483"/>
                <a:gd name="connsiteX33" fmla="*/ 384636 w 384636"/>
                <a:gd name="connsiteY33" fmla="*/ 1054853 h 1317483"/>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273511 w 384636"/>
                <a:gd name="connsiteY29" fmla="*/ 1267578 h 1317483"/>
                <a:gd name="connsiteX30" fmla="*/ 365586 w 384636"/>
                <a:gd name="connsiteY30" fmla="*/ 1200903 h 1317483"/>
                <a:gd name="connsiteX31" fmla="*/ 286211 w 384636"/>
                <a:gd name="connsiteY31" fmla="*/ 1136345 h 1317483"/>
                <a:gd name="connsiteX32" fmla="*/ 384636 w 384636"/>
                <a:gd name="connsiteY32" fmla="*/ 1054853 h 1317483"/>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365586 w 384636"/>
                <a:gd name="connsiteY29" fmla="*/ 1200903 h 1317483"/>
                <a:gd name="connsiteX30" fmla="*/ 286211 w 384636"/>
                <a:gd name="connsiteY30" fmla="*/ 1136345 h 1317483"/>
                <a:gd name="connsiteX31" fmla="*/ 384636 w 384636"/>
                <a:gd name="connsiteY31" fmla="*/ 1054853 h 1317483"/>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286211 w 384636"/>
                <a:gd name="connsiteY29" fmla="*/ 1136345 h 1317483"/>
                <a:gd name="connsiteX30" fmla="*/ 384636 w 384636"/>
                <a:gd name="connsiteY30" fmla="*/ 1054853 h 1317483"/>
                <a:gd name="connsiteX0" fmla="*/ 308436 w 378286"/>
                <a:gd name="connsiteY0" fmla="*/ 1046386 h 1317483"/>
                <a:gd name="connsiteX1" fmla="*/ 378286 w 378286"/>
                <a:gd name="connsiteY1" fmla="*/ 991353 h 1317483"/>
                <a:gd name="connsiteX2" fmla="*/ 353760 w 378286"/>
                <a:gd name="connsiteY2" fmla="*/ 923803 h 1317483"/>
                <a:gd name="connsiteX3" fmla="*/ 335110 w 378286"/>
                <a:gd name="connsiteY3" fmla="*/ 829903 h 1317483"/>
                <a:gd name="connsiteX4" fmla="*/ 329235 w 378286"/>
                <a:gd name="connsiteY4" fmla="*/ 767352 h 1317483"/>
                <a:gd name="connsiteX5" fmla="*/ 306135 w 378286"/>
                <a:gd name="connsiteY5" fmla="*/ 684728 h 1317483"/>
                <a:gd name="connsiteX6" fmla="*/ 308436 w 378286"/>
                <a:gd name="connsiteY6" fmla="*/ 610353 h 1317483"/>
                <a:gd name="connsiteX7" fmla="*/ 308436 w 378286"/>
                <a:gd name="connsiteY7" fmla="*/ 550028 h 1317483"/>
                <a:gd name="connsiteX8" fmla="*/ 311611 w 378286"/>
                <a:gd name="connsiteY8" fmla="*/ 454778 h 1317483"/>
                <a:gd name="connsiteX9" fmla="*/ 333836 w 378286"/>
                <a:gd name="connsiteY9" fmla="*/ 384928 h 1317483"/>
                <a:gd name="connsiteX10" fmla="*/ 353649 w 378286"/>
                <a:gd name="connsiteY10" fmla="*/ 229524 h 1317483"/>
                <a:gd name="connsiteX11" fmla="*/ 360507 w 378286"/>
                <a:gd name="connsiteY11" fmla="*/ 76405 h 1317483"/>
                <a:gd name="connsiteX12" fmla="*/ 290149 w 378286"/>
                <a:gd name="connsiteY12" fmla="*/ 163 h 1317483"/>
                <a:gd name="connsiteX13" fmla="*/ 179828 w 378286"/>
                <a:gd name="connsiteY13" fmla="*/ 49354 h 1317483"/>
                <a:gd name="connsiteX14" fmla="*/ 153812 w 378286"/>
                <a:gd name="connsiteY14" fmla="*/ 168998 h 1317483"/>
                <a:gd name="connsiteX15" fmla="*/ 133811 w 378286"/>
                <a:gd name="connsiteY15" fmla="*/ 283328 h 1317483"/>
                <a:gd name="connsiteX16" fmla="*/ 124286 w 378286"/>
                <a:gd name="connsiteY16" fmla="*/ 384928 h 1317483"/>
                <a:gd name="connsiteX17" fmla="*/ 106186 w 378286"/>
                <a:gd name="connsiteY17" fmla="*/ 447954 h 1317483"/>
                <a:gd name="connsiteX18" fmla="*/ 93486 w 378286"/>
                <a:gd name="connsiteY18" fmla="*/ 517803 h 1317483"/>
                <a:gd name="connsiteX19" fmla="*/ 76661 w 378286"/>
                <a:gd name="connsiteY19" fmla="*/ 607178 h 1317483"/>
                <a:gd name="connsiteX20" fmla="*/ 54436 w 378286"/>
                <a:gd name="connsiteY20" fmla="*/ 670678 h 1317483"/>
                <a:gd name="connsiteX21" fmla="*/ 39036 w 378286"/>
                <a:gd name="connsiteY21" fmla="*/ 749104 h 1317483"/>
                <a:gd name="connsiteX22" fmla="*/ 24987 w 378286"/>
                <a:gd name="connsiteY22" fmla="*/ 844829 h 1317483"/>
                <a:gd name="connsiteX23" fmla="*/ 21841 w 378286"/>
                <a:gd name="connsiteY23" fmla="*/ 935812 h 1317483"/>
                <a:gd name="connsiteX24" fmla="*/ 32170 w 378286"/>
                <a:gd name="connsiteY24" fmla="*/ 1038978 h 1317483"/>
                <a:gd name="connsiteX25" fmla="*/ 59912 w 378286"/>
                <a:gd name="connsiteY25" fmla="*/ 1107003 h 1317483"/>
                <a:gd name="connsiteX26" fmla="*/ 461 w 378286"/>
                <a:gd name="connsiteY26" fmla="*/ 1310969 h 1317483"/>
                <a:gd name="connsiteX27" fmla="*/ 106294 w 378286"/>
                <a:gd name="connsiteY27" fmla="*/ 1280278 h 1317483"/>
                <a:gd name="connsiteX28" fmla="*/ 213186 w 378286"/>
                <a:gd name="connsiteY28" fmla="*/ 1254878 h 1317483"/>
                <a:gd name="connsiteX29" fmla="*/ 286211 w 378286"/>
                <a:gd name="connsiteY29" fmla="*/ 1136345 h 1317483"/>
                <a:gd name="connsiteX30" fmla="*/ 308436 w 378286"/>
                <a:gd name="connsiteY30" fmla="*/ 1046386 h 1317483"/>
                <a:gd name="connsiteX0" fmla="*/ 308436 w 360507"/>
                <a:gd name="connsiteY0" fmla="*/ 1046386 h 1317483"/>
                <a:gd name="connsiteX1" fmla="*/ 314786 w 360507"/>
                <a:gd name="connsiteY1" fmla="*/ 991353 h 1317483"/>
                <a:gd name="connsiteX2" fmla="*/ 353760 w 360507"/>
                <a:gd name="connsiteY2" fmla="*/ 923803 h 1317483"/>
                <a:gd name="connsiteX3" fmla="*/ 335110 w 360507"/>
                <a:gd name="connsiteY3" fmla="*/ 829903 h 1317483"/>
                <a:gd name="connsiteX4" fmla="*/ 329235 w 360507"/>
                <a:gd name="connsiteY4" fmla="*/ 767352 h 1317483"/>
                <a:gd name="connsiteX5" fmla="*/ 306135 w 360507"/>
                <a:gd name="connsiteY5" fmla="*/ 684728 h 1317483"/>
                <a:gd name="connsiteX6" fmla="*/ 308436 w 360507"/>
                <a:gd name="connsiteY6" fmla="*/ 610353 h 1317483"/>
                <a:gd name="connsiteX7" fmla="*/ 308436 w 360507"/>
                <a:gd name="connsiteY7" fmla="*/ 550028 h 1317483"/>
                <a:gd name="connsiteX8" fmla="*/ 311611 w 360507"/>
                <a:gd name="connsiteY8" fmla="*/ 454778 h 1317483"/>
                <a:gd name="connsiteX9" fmla="*/ 333836 w 360507"/>
                <a:gd name="connsiteY9" fmla="*/ 384928 h 1317483"/>
                <a:gd name="connsiteX10" fmla="*/ 353649 w 360507"/>
                <a:gd name="connsiteY10" fmla="*/ 229524 h 1317483"/>
                <a:gd name="connsiteX11" fmla="*/ 360507 w 360507"/>
                <a:gd name="connsiteY11" fmla="*/ 76405 h 1317483"/>
                <a:gd name="connsiteX12" fmla="*/ 290149 w 360507"/>
                <a:gd name="connsiteY12" fmla="*/ 163 h 1317483"/>
                <a:gd name="connsiteX13" fmla="*/ 179828 w 360507"/>
                <a:gd name="connsiteY13" fmla="*/ 49354 h 1317483"/>
                <a:gd name="connsiteX14" fmla="*/ 153812 w 360507"/>
                <a:gd name="connsiteY14" fmla="*/ 168998 h 1317483"/>
                <a:gd name="connsiteX15" fmla="*/ 133811 w 360507"/>
                <a:gd name="connsiteY15" fmla="*/ 283328 h 1317483"/>
                <a:gd name="connsiteX16" fmla="*/ 124286 w 360507"/>
                <a:gd name="connsiteY16" fmla="*/ 384928 h 1317483"/>
                <a:gd name="connsiteX17" fmla="*/ 106186 w 360507"/>
                <a:gd name="connsiteY17" fmla="*/ 447954 h 1317483"/>
                <a:gd name="connsiteX18" fmla="*/ 93486 w 360507"/>
                <a:gd name="connsiteY18" fmla="*/ 517803 h 1317483"/>
                <a:gd name="connsiteX19" fmla="*/ 76661 w 360507"/>
                <a:gd name="connsiteY19" fmla="*/ 607178 h 1317483"/>
                <a:gd name="connsiteX20" fmla="*/ 54436 w 360507"/>
                <a:gd name="connsiteY20" fmla="*/ 670678 h 1317483"/>
                <a:gd name="connsiteX21" fmla="*/ 39036 w 360507"/>
                <a:gd name="connsiteY21" fmla="*/ 749104 h 1317483"/>
                <a:gd name="connsiteX22" fmla="*/ 24987 w 360507"/>
                <a:gd name="connsiteY22" fmla="*/ 844829 h 1317483"/>
                <a:gd name="connsiteX23" fmla="*/ 21841 w 360507"/>
                <a:gd name="connsiteY23" fmla="*/ 935812 h 1317483"/>
                <a:gd name="connsiteX24" fmla="*/ 32170 w 360507"/>
                <a:gd name="connsiteY24" fmla="*/ 1038978 h 1317483"/>
                <a:gd name="connsiteX25" fmla="*/ 59912 w 360507"/>
                <a:gd name="connsiteY25" fmla="*/ 1107003 h 1317483"/>
                <a:gd name="connsiteX26" fmla="*/ 461 w 360507"/>
                <a:gd name="connsiteY26" fmla="*/ 1310969 h 1317483"/>
                <a:gd name="connsiteX27" fmla="*/ 106294 w 360507"/>
                <a:gd name="connsiteY27" fmla="*/ 1280278 h 1317483"/>
                <a:gd name="connsiteX28" fmla="*/ 213186 w 360507"/>
                <a:gd name="connsiteY28" fmla="*/ 1254878 h 1317483"/>
                <a:gd name="connsiteX29" fmla="*/ 286211 w 360507"/>
                <a:gd name="connsiteY29" fmla="*/ 1136345 h 1317483"/>
                <a:gd name="connsiteX30" fmla="*/ 308436 w 360507"/>
                <a:gd name="connsiteY30" fmla="*/ 1046386 h 1317483"/>
                <a:gd name="connsiteX0" fmla="*/ 308436 w 360507"/>
                <a:gd name="connsiteY0" fmla="*/ 1046386 h 1317483"/>
                <a:gd name="connsiteX1" fmla="*/ 314786 w 360507"/>
                <a:gd name="connsiteY1" fmla="*/ 991353 h 1317483"/>
                <a:gd name="connsiteX2" fmla="*/ 335110 w 360507"/>
                <a:gd name="connsiteY2" fmla="*/ 829903 h 1317483"/>
                <a:gd name="connsiteX3" fmla="*/ 329235 w 360507"/>
                <a:gd name="connsiteY3" fmla="*/ 767352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08436 w 360507"/>
                <a:gd name="connsiteY29" fmla="*/ 1046386 h 1317483"/>
                <a:gd name="connsiteX0" fmla="*/ 325370 w 360507"/>
                <a:gd name="connsiteY0" fmla="*/ 1067553 h 1317483"/>
                <a:gd name="connsiteX1" fmla="*/ 314786 w 360507"/>
                <a:gd name="connsiteY1" fmla="*/ 991353 h 1317483"/>
                <a:gd name="connsiteX2" fmla="*/ 335110 w 360507"/>
                <a:gd name="connsiteY2" fmla="*/ 829903 h 1317483"/>
                <a:gd name="connsiteX3" fmla="*/ 329235 w 360507"/>
                <a:gd name="connsiteY3" fmla="*/ 767352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25370 w 360507"/>
                <a:gd name="connsiteY29" fmla="*/ 1067553 h 1317483"/>
                <a:gd name="connsiteX0" fmla="*/ 325370 w 360507"/>
                <a:gd name="connsiteY0" fmla="*/ 1067553 h 1317483"/>
                <a:gd name="connsiteX1" fmla="*/ 331719 w 360507"/>
                <a:gd name="connsiteY1" fmla="*/ 961719 h 1317483"/>
                <a:gd name="connsiteX2" fmla="*/ 335110 w 360507"/>
                <a:gd name="connsiteY2" fmla="*/ 829903 h 1317483"/>
                <a:gd name="connsiteX3" fmla="*/ 329235 w 360507"/>
                <a:gd name="connsiteY3" fmla="*/ 767352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25370 w 360507"/>
                <a:gd name="connsiteY29" fmla="*/ 1067553 h 1317483"/>
                <a:gd name="connsiteX0" fmla="*/ 325370 w 360507"/>
                <a:gd name="connsiteY0" fmla="*/ 1067553 h 1317483"/>
                <a:gd name="connsiteX1" fmla="*/ 331719 w 360507"/>
                <a:gd name="connsiteY1" fmla="*/ 961719 h 1317483"/>
                <a:gd name="connsiteX2" fmla="*/ 305477 w 360507"/>
                <a:gd name="connsiteY2" fmla="*/ 851069 h 1317483"/>
                <a:gd name="connsiteX3" fmla="*/ 329235 w 360507"/>
                <a:gd name="connsiteY3" fmla="*/ 767352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25370 w 360507"/>
                <a:gd name="connsiteY29" fmla="*/ 1067553 h 1317483"/>
                <a:gd name="connsiteX0" fmla="*/ 325370 w 360507"/>
                <a:gd name="connsiteY0" fmla="*/ 1067553 h 1317483"/>
                <a:gd name="connsiteX1" fmla="*/ 331719 w 360507"/>
                <a:gd name="connsiteY1" fmla="*/ 961719 h 1317483"/>
                <a:gd name="connsiteX2" fmla="*/ 305477 w 360507"/>
                <a:gd name="connsiteY2" fmla="*/ 851069 h 1317483"/>
                <a:gd name="connsiteX3" fmla="*/ 295369 w 360507"/>
                <a:gd name="connsiteY3" fmla="*/ 771585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25370 w 360507"/>
                <a:gd name="connsiteY29" fmla="*/ 1067553 h 1317483"/>
                <a:gd name="connsiteX0" fmla="*/ 333191 w 368328"/>
                <a:gd name="connsiteY0" fmla="*/ 1067553 h 1314166"/>
                <a:gd name="connsiteX1" fmla="*/ 339540 w 368328"/>
                <a:gd name="connsiteY1" fmla="*/ 961719 h 1314166"/>
                <a:gd name="connsiteX2" fmla="*/ 313298 w 368328"/>
                <a:gd name="connsiteY2" fmla="*/ 851069 h 1314166"/>
                <a:gd name="connsiteX3" fmla="*/ 303190 w 368328"/>
                <a:gd name="connsiteY3" fmla="*/ 771585 h 1314166"/>
                <a:gd name="connsiteX4" fmla="*/ 313956 w 368328"/>
                <a:gd name="connsiteY4" fmla="*/ 684728 h 1314166"/>
                <a:gd name="connsiteX5" fmla="*/ 316257 w 368328"/>
                <a:gd name="connsiteY5" fmla="*/ 610353 h 1314166"/>
                <a:gd name="connsiteX6" fmla="*/ 316257 w 368328"/>
                <a:gd name="connsiteY6" fmla="*/ 550028 h 1314166"/>
                <a:gd name="connsiteX7" fmla="*/ 319432 w 368328"/>
                <a:gd name="connsiteY7" fmla="*/ 454778 h 1314166"/>
                <a:gd name="connsiteX8" fmla="*/ 341657 w 368328"/>
                <a:gd name="connsiteY8" fmla="*/ 384928 h 1314166"/>
                <a:gd name="connsiteX9" fmla="*/ 361470 w 368328"/>
                <a:gd name="connsiteY9" fmla="*/ 229524 h 1314166"/>
                <a:gd name="connsiteX10" fmla="*/ 368328 w 368328"/>
                <a:gd name="connsiteY10" fmla="*/ 76405 h 1314166"/>
                <a:gd name="connsiteX11" fmla="*/ 297970 w 368328"/>
                <a:gd name="connsiteY11" fmla="*/ 163 h 1314166"/>
                <a:gd name="connsiteX12" fmla="*/ 187649 w 368328"/>
                <a:gd name="connsiteY12" fmla="*/ 49354 h 1314166"/>
                <a:gd name="connsiteX13" fmla="*/ 161633 w 368328"/>
                <a:gd name="connsiteY13" fmla="*/ 168998 h 1314166"/>
                <a:gd name="connsiteX14" fmla="*/ 141632 w 368328"/>
                <a:gd name="connsiteY14" fmla="*/ 283328 h 1314166"/>
                <a:gd name="connsiteX15" fmla="*/ 132107 w 368328"/>
                <a:gd name="connsiteY15" fmla="*/ 384928 h 1314166"/>
                <a:gd name="connsiteX16" fmla="*/ 114007 w 368328"/>
                <a:gd name="connsiteY16" fmla="*/ 447954 h 1314166"/>
                <a:gd name="connsiteX17" fmla="*/ 101307 w 368328"/>
                <a:gd name="connsiteY17" fmla="*/ 517803 h 1314166"/>
                <a:gd name="connsiteX18" fmla="*/ 84482 w 368328"/>
                <a:gd name="connsiteY18" fmla="*/ 607178 h 1314166"/>
                <a:gd name="connsiteX19" fmla="*/ 62257 w 368328"/>
                <a:gd name="connsiteY19" fmla="*/ 670678 h 1314166"/>
                <a:gd name="connsiteX20" fmla="*/ 46857 w 368328"/>
                <a:gd name="connsiteY20" fmla="*/ 749104 h 1314166"/>
                <a:gd name="connsiteX21" fmla="*/ 32808 w 368328"/>
                <a:gd name="connsiteY21" fmla="*/ 844829 h 1314166"/>
                <a:gd name="connsiteX22" fmla="*/ 29662 w 368328"/>
                <a:gd name="connsiteY22" fmla="*/ 935812 h 1314166"/>
                <a:gd name="connsiteX23" fmla="*/ 39991 w 368328"/>
                <a:gd name="connsiteY23" fmla="*/ 1038978 h 1314166"/>
                <a:gd name="connsiteX24" fmla="*/ 0 w 368328"/>
                <a:gd name="connsiteY24" fmla="*/ 1170503 h 1314166"/>
                <a:gd name="connsiteX25" fmla="*/ 8282 w 368328"/>
                <a:gd name="connsiteY25" fmla="*/ 1310969 h 1314166"/>
                <a:gd name="connsiteX26" fmla="*/ 114115 w 368328"/>
                <a:gd name="connsiteY26" fmla="*/ 1280278 h 1314166"/>
                <a:gd name="connsiteX27" fmla="*/ 221007 w 368328"/>
                <a:gd name="connsiteY27" fmla="*/ 1254878 h 1314166"/>
                <a:gd name="connsiteX28" fmla="*/ 294032 w 368328"/>
                <a:gd name="connsiteY28" fmla="*/ 1136345 h 1314166"/>
                <a:gd name="connsiteX29" fmla="*/ 333191 w 368328"/>
                <a:gd name="connsiteY29" fmla="*/ 1067553 h 1314166"/>
                <a:gd name="connsiteX0" fmla="*/ 339767 w 374904"/>
                <a:gd name="connsiteY0" fmla="*/ 1067553 h 1314166"/>
                <a:gd name="connsiteX1" fmla="*/ 346116 w 374904"/>
                <a:gd name="connsiteY1" fmla="*/ 961719 h 1314166"/>
                <a:gd name="connsiteX2" fmla="*/ 319874 w 374904"/>
                <a:gd name="connsiteY2" fmla="*/ 851069 h 1314166"/>
                <a:gd name="connsiteX3" fmla="*/ 309766 w 374904"/>
                <a:gd name="connsiteY3" fmla="*/ 771585 h 1314166"/>
                <a:gd name="connsiteX4" fmla="*/ 320532 w 374904"/>
                <a:gd name="connsiteY4" fmla="*/ 684728 h 1314166"/>
                <a:gd name="connsiteX5" fmla="*/ 322833 w 374904"/>
                <a:gd name="connsiteY5" fmla="*/ 610353 h 1314166"/>
                <a:gd name="connsiteX6" fmla="*/ 322833 w 374904"/>
                <a:gd name="connsiteY6" fmla="*/ 550028 h 1314166"/>
                <a:gd name="connsiteX7" fmla="*/ 326008 w 374904"/>
                <a:gd name="connsiteY7" fmla="*/ 454778 h 1314166"/>
                <a:gd name="connsiteX8" fmla="*/ 348233 w 374904"/>
                <a:gd name="connsiteY8" fmla="*/ 384928 h 1314166"/>
                <a:gd name="connsiteX9" fmla="*/ 368046 w 374904"/>
                <a:gd name="connsiteY9" fmla="*/ 229524 h 1314166"/>
                <a:gd name="connsiteX10" fmla="*/ 374904 w 374904"/>
                <a:gd name="connsiteY10" fmla="*/ 76405 h 1314166"/>
                <a:gd name="connsiteX11" fmla="*/ 304546 w 374904"/>
                <a:gd name="connsiteY11" fmla="*/ 163 h 1314166"/>
                <a:gd name="connsiteX12" fmla="*/ 194225 w 374904"/>
                <a:gd name="connsiteY12" fmla="*/ 49354 h 1314166"/>
                <a:gd name="connsiteX13" fmla="*/ 168209 w 374904"/>
                <a:gd name="connsiteY13" fmla="*/ 168998 h 1314166"/>
                <a:gd name="connsiteX14" fmla="*/ 148208 w 374904"/>
                <a:gd name="connsiteY14" fmla="*/ 283328 h 1314166"/>
                <a:gd name="connsiteX15" fmla="*/ 138683 w 374904"/>
                <a:gd name="connsiteY15" fmla="*/ 384928 h 1314166"/>
                <a:gd name="connsiteX16" fmla="*/ 120583 w 374904"/>
                <a:gd name="connsiteY16" fmla="*/ 447954 h 1314166"/>
                <a:gd name="connsiteX17" fmla="*/ 107883 w 374904"/>
                <a:gd name="connsiteY17" fmla="*/ 517803 h 1314166"/>
                <a:gd name="connsiteX18" fmla="*/ 91058 w 374904"/>
                <a:gd name="connsiteY18" fmla="*/ 607178 h 1314166"/>
                <a:gd name="connsiteX19" fmla="*/ 68833 w 374904"/>
                <a:gd name="connsiteY19" fmla="*/ 670678 h 1314166"/>
                <a:gd name="connsiteX20" fmla="*/ 53433 w 374904"/>
                <a:gd name="connsiteY20" fmla="*/ 749104 h 1314166"/>
                <a:gd name="connsiteX21" fmla="*/ 39384 w 374904"/>
                <a:gd name="connsiteY21" fmla="*/ 844829 h 1314166"/>
                <a:gd name="connsiteX22" fmla="*/ 36238 w 374904"/>
                <a:gd name="connsiteY22" fmla="*/ 935812 h 1314166"/>
                <a:gd name="connsiteX23" fmla="*/ 0 w 374904"/>
                <a:gd name="connsiteY23" fmla="*/ 1034745 h 1314166"/>
                <a:gd name="connsiteX24" fmla="*/ 6576 w 374904"/>
                <a:gd name="connsiteY24" fmla="*/ 1170503 h 1314166"/>
                <a:gd name="connsiteX25" fmla="*/ 14858 w 374904"/>
                <a:gd name="connsiteY25" fmla="*/ 1310969 h 1314166"/>
                <a:gd name="connsiteX26" fmla="*/ 120691 w 374904"/>
                <a:gd name="connsiteY26" fmla="*/ 1280278 h 1314166"/>
                <a:gd name="connsiteX27" fmla="*/ 227583 w 374904"/>
                <a:gd name="connsiteY27" fmla="*/ 1254878 h 1314166"/>
                <a:gd name="connsiteX28" fmla="*/ 300608 w 374904"/>
                <a:gd name="connsiteY28" fmla="*/ 1136345 h 1314166"/>
                <a:gd name="connsiteX29" fmla="*/ 339767 w 374904"/>
                <a:gd name="connsiteY29" fmla="*/ 1067553 h 1314166"/>
                <a:gd name="connsiteX0" fmla="*/ 339767 w 374904"/>
                <a:gd name="connsiteY0" fmla="*/ 1067553 h 1335311"/>
                <a:gd name="connsiteX1" fmla="*/ 346116 w 374904"/>
                <a:gd name="connsiteY1" fmla="*/ 961719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27583 w 374904"/>
                <a:gd name="connsiteY27" fmla="*/ 1254878 h 1335311"/>
                <a:gd name="connsiteX28" fmla="*/ 300608 w 374904"/>
                <a:gd name="connsiteY28" fmla="*/ 1136345 h 1335311"/>
                <a:gd name="connsiteX29" fmla="*/ 339767 w 374904"/>
                <a:gd name="connsiteY29" fmla="*/ 1067553 h 1335311"/>
                <a:gd name="connsiteX0" fmla="*/ 339767 w 374904"/>
                <a:gd name="connsiteY0" fmla="*/ 1067553 h 1335311"/>
                <a:gd name="connsiteX1" fmla="*/ 346116 w 374904"/>
                <a:gd name="connsiteY1" fmla="*/ 961719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300608 w 374904"/>
                <a:gd name="connsiteY28" fmla="*/ 1136345 h 1335311"/>
                <a:gd name="connsiteX29" fmla="*/ 339767 w 374904"/>
                <a:gd name="connsiteY29" fmla="*/ 1067553 h 1335311"/>
                <a:gd name="connsiteX0" fmla="*/ 339767 w 374904"/>
                <a:gd name="connsiteY0" fmla="*/ 1067553 h 1335311"/>
                <a:gd name="connsiteX1" fmla="*/ 346116 w 374904"/>
                <a:gd name="connsiteY1" fmla="*/ 961719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262508 w 374904"/>
                <a:gd name="connsiteY28" fmla="*/ 1140578 h 1335311"/>
                <a:gd name="connsiteX29" fmla="*/ 339767 w 374904"/>
                <a:gd name="connsiteY29" fmla="*/ 1067553 h 1335311"/>
                <a:gd name="connsiteX0" fmla="*/ 314367 w 374904"/>
                <a:gd name="connsiteY0" fmla="*/ 1054853 h 1335311"/>
                <a:gd name="connsiteX1" fmla="*/ 346116 w 374904"/>
                <a:gd name="connsiteY1" fmla="*/ 961719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41341 w 374904"/>
                <a:gd name="connsiteY28" fmla="*/ 1115178 h 1335311"/>
                <a:gd name="connsiteX29" fmla="*/ 314367 w 374904"/>
                <a:gd name="connsiteY29" fmla="*/ 1054853 h 1335311"/>
                <a:gd name="connsiteX0" fmla="*/ 284734 w 374904"/>
                <a:gd name="connsiteY0" fmla="*/ 1033686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41341 w 374904"/>
                <a:gd name="connsiteY28" fmla="*/ 1115178 h 1335311"/>
                <a:gd name="connsiteX29" fmla="*/ 284734 w 374904"/>
                <a:gd name="connsiteY29" fmla="*/ 1033686 h 1335311"/>
                <a:gd name="connsiteX0" fmla="*/ 284734 w 374904"/>
                <a:gd name="connsiteY0" fmla="*/ 1033686 h 1335311"/>
                <a:gd name="connsiteX1" fmla="*/ 278383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41341 w 374904"/>
                <a:gd name="connsiteY28" fmla="*/ 1115178 h 1335311"/>
                <a:gd name="connsiteX29" fmla="*/ 284734 w 374904"/>
                <a:gd name="connsiteY29" fmla="*/ 1033686 h 1335311"/>
                <a:gd name="connsiteX0" fmla="*/ 284734 w 374904"/>
                <a:gd name="connsiteY0" fmla="*/ 1033686 h 1390345"/>
                <a:gd name="connsiteX1" fmla="*/ 278383 w 374904"/>
                <a:gd name="connsiteY1" fmla="*/ 944786 h 1390345"/>
                <a:gd name="connsiteX2" fmla="*/ 319874 w 374904"/>
                <a:gd name="connsiteY2" fmla="*/ 851069 h 1390345"/>
                <a:gd name="connsiteX3" fmla="*/ 309766 w 374904"/>
                <a:gd name="connsiteY3" fmla="*/ 771585 h 1390345"/>
                <a:gd name="connsiteX4" fmla="*/ 320532 w 374904"/>
                <a:gd name="connsiteY4" fmla="*/ 684728 h 1390345"/>
                <a:gd name="connsiteX5" fmla="*/ 322833 w 374904"/>
                <a:gd name="connsiteY5" fmla="*/ 610353 h 1390345"/>
                <a:gd name="connsiteX6" fmla="*/ 322833 w 374904"/>
                <a:gd name="connsiteY6" fmla="*/ 550028 h 1390345"/>
                <a:gd name="connsiteX7" fmla="*/ 326008 w 374904"/>
                <a:gd name="connsiteY7" fmla="*/ 454778 h 1390345"/>
                <a:gd name="connsiteX8" fmla="*/ 348233 w 374904"/>
                <a:gd name="connsiteY8" fmla="*/ 384928 h 1390345"/>
                <a:gd name="connsiteX9" fmla="*/ 368046 w 374904"/>
                <a:gd name="connsiteY9" fmla="*/ 229524 h 1390345"/>
                <a:gd name="connsiteX10" fmla="*/ 374904 w 374904"/>
                <a:gd name="connsiteY10" fmla="*/ 76405 h 1390345"/>
                <a:gd name="connsiteX11" fmla="*/ 304546 w 374904"/>
                <a:gd name="connsiteY11" fmla="*/ 163 h 1390345"/>
                <a:gd name="connsiteX12" fmla="*/ 194225 w 374904"/>
                <a:gd name="connsiteY12" fmla="*/ 49354 h 1390345"/>
                <a:gd name="connsiteX13" fmla="*/ 168209 w 374904"/>
                <a:gd name="connsiteY13" fmla="*/ 168998 h 1390345"/>
                <a:gd name="connsiteX14" fmla="*/ 148208 w 374904"/>
                <a:gd name="connsiteY14" fmla="*/ 283328 h 1390345"/>
                <a:gd name="connsiteX15" fmla="*/ 138683 w 374904"/>
                <a:gd name="connsiteY15" fmla="*/ 384928 h 1390345"/>
                <a:gd name="connsiteX16" fmla="*/ 120583 w 374904"/>
                <a:gd name="connsiteY16" fmla="*/ 447954 h 1390345"/>
                <a:gd name="connsiteX17" fmla="*/ 107883 w 374904"/>
                <a:gd name="connsiteY17" fmla="*/ 517803 h 1390345"/>
                <a:gd name="connsiteX18" fmla="*/ 91058 w 374904"/>
                <a:gd name="connsiteY18" fmla="*/ 607178 h 1390345"/>
                <a:gd name="connsiteX19" fmla="*/ 68833 w 374904"/>
                <a:gd name="connsiteY19" fmla="*/ 670678 h 1390345"/>
                <a:gd name="connsiteX20" fmla="*/ 53433 w 374904"/>
                <a:gd name="connsiteY20" fmla="*/ 749104 h 1390345"/>
                <a:gd name="connsiteX21" fmla="*/ 39384 w 374904"/>
                <a:gd name="connsiteY21" fmla="*/ 844829 h 1390345"/>
                <a:gd name="connsiteX22" fmla="*/ 36238 w 374904"/>
                <a:gd name="connsiteY22" fmla="*/ 935812 h 1390345"/>
                <a:gd name="connsiteX23" fmla="*/ 0 w 374904"/>
                <a:gd name="connsiteY23" fmla="*/ 1034745 h 1390345"/>
                <a:gd name="connsiteX24" fmla="*/ 6576 w 374904"/>
                <a:gd name="connsiteY24" fmla="*/ 1170503 h 1390345"/>
                <a:gd name="connsiteX25" fmla="*/ 14858 w 374904"/>
                <a:gd name="connsiteY25" fmla="*/ 1310969 h 1390345"/>
                <a:gd name="connsiteX26" fmla="*/ 74125 w 374904"/>
                <a:gd name="connsiteY26" fmla="*/ 1390345 h 1390345"/>
                <a:gd name="connsiteX27" fmla="*/ 134449 w 374904"/>
                <a:gd name="connsiteY27" fmla="*/ 1187145 h 1390345"/>
                <a:gd name="connsiteX28" fmla="*/ 241341 w 374904"/>
                <a:gd name="connsiteY28" fmla="*/ 1115178 h 1390345"/>
                <a:gd name="connsiteX29" fmla="*/ 284734 w 374904"/>
                <a:gd name="connsiteY29" fmla="*/ 1033686 h 1390345"/>
                <a:gd name="connsiteX0" fmla="*/ 284734 w 374904"/>
                <a:gd name="connsiteY0" fmla="*/ 1033686 h 1390345"/>
                <a:gd name="connsiteX1" fmla="*/ 278383 w 374904"/>
                <a:gd name="connsiteY1" fmla="*/ 944786 h 1390345"/>
                <a:gd name="connsiteX2" fmla="*/ 319874 w 374904"/>
                <a:gd name="connsiteY2" fmla="*/ 851069 h 1390345"/>
                <a:gd name="connsiteX3" fmla="*/ 309766 w 374904"/>
                <a:gd name="connsiteY3" fmla="*/ 771585 h 1390345"/>
                <a:gd name="connsiteX4" fmla="*/ 320532 w 374904"/>
                <a:gd name="connsiteY4" fmla="*/ 684728 h 1390345"/>
                <a:gd name="connsiteX5" fmla="*/ 322833 w 374904"/>
                <a:gd name="connsiteY5" fmla="*/ 610353 h 1390345"/>
                <a:gd name="connsiteX6" fmla="*/ 322833 w 374904"/>
                <a:gd name="connsiteY6" fmla="*/ 550028 h 1390345"/>
                <a:gd name="connsiteX7" fmla="*/ 326008 w 374904"/>
                <a:gd name="connsiteY7" fmla="*/ 454778 h 1390345"/>
                <a:gd name="connsiteX8" fmla="*/ 348233 w 374904"/>
                <a:gd name="connsiteY8" fmla="*/ 384928 h 1390345"/>
                <a:gd name="connsiteX9" fmla="*/ 368046 w 374904"/>
                <a:gd name="connsiteY9" fmla="*/ 229524 h 1390345"/>
                <a:gd name="connsiteX10" fmla="*/ 374904 w 374904"/>
                <a:gd name="connsiteY10" fmla="*/ 76405 h 1390345"/>
                <a:gd name="connsiteX11" fmla="*/ 304546 w 374904"/>
                <a:gd name="connsiteY11" fmla="*/ 163 h 1390345"/>
                <a:gd name="connsiteX12" fmla="*/ 194225 w 374904"/>
                <a:gd name="connsiteY12" fmla="*/ 49354 h 1390345"/>
                <a:gd name="connsiteX13" fmla="*/ 168209 w 374904"/>
                <a:gd name="connsiteY13" fmla="*/ 168998 h 1390345"/>
                <a:gd name="connsiteX14" fmla="*/ 148208 w 374904"/>
                <a:gd name="connsiteY14" fmla="*/ 283328 h 1390345"/>
                <a:gd name="connsiteX15" fmla="*/ 138683 w 374904"/>
                <a:gd name="connsiteY15" fmla="*/ 384928 h 1390345"/>
                <a:gd name="connsiteX16" fmla="*/ 120583 w 374904"/>
                <a:gd name="connsiteY16" fmla="*/ 447954 h 1390345"/>
                <a:gd name="connsiteX17" fmla="*/ 107883 w 374904"/>
                <a:gd name="connsiteY17" fmla="*/ 517803 h 1390345"/>
                <a:gd name="connsiteX18" fmla="*/ 91058 w 374904"/>
                <a:gd name="connsiteY18" fmla="*/ 607178 h 1390345"/>
                <a:gd name="connsiteX19" fmla="*/ 68833 w 374904"/>
                <a:gd name="connsiteY19" fmla="*/ 670678 h 1390345"/>
                <a:gd name="connsiteX20" fmla="*/ 53433 w 374904"/>
                <a:gd name="connsiteY20" fmla="*/ 749104 h 1390345"/>
                <a:gd name="connsiteX21" fmla="*/ 39384 w 374904"/>
                <a:gd name="connsiteY21" fmla="*/ 844829 h 1390345"/>
                <a:gd name="connsiteX22" fmla="*/ 36238 w 374904"/>
                <a:gd name="connsiteY22" fmla="*/ 935812 h 1390345"/>
                <a:gd name="connsiteX23" fmla="*/ 0 w 374904"/>
                <a:gd name="connsiteY23" fmla="*/ 1034745 h 1390345"/>
                <a:gd name="connsiteX24" fmla="*/ 6576 w 374904"/>
                <a:gd name="connsiteY24" fmla="*/ 1170503 h 1390345"/>
                <a:gd name="connsiteX25" fmla="*/ 2158 w 374904"/>
                <a:gd name="connsiteY25" fmla="*/ 1323669 h 1390345"/>
                <a:gd name="connsiteX26" fmla="*/ 74125 w 374904"/>
                <a:gd name="connsiteY26" fmla="*/ 1390345 h 1390345"/>
                <a:gd name="connsiteX27" fmla="*/ 134449 w 374904"/>
                <a:gd name="connsiteY27" fmla="*/ 1187145 h 1390345"/>
                <a:gd name="connsiteX28" fmla="*/ 241341 w 374904"/>
                <a:gd name="connsiteY28" fmla="*/ 1115178 h 1390345"/>
                <a:gd name="connsiteX29" fmla="*/ 284734 w 374904"/>
                <a:gd name="connsiteY29" fmla="*/ 1033686 h 1390345"/>
                <a:gd name="connsiteX0" fmla="*/ 284734 w 374904"/>
                <a:gd name="connsiteY0" fmla="*/ 1033686 h 1390345"/>
                <a:gd name="connsiteX1" fmla="*/ 278383 w 374904"/>
                <a:gd name="connsiteY1" fmla="*/ 944786 h 1390345"/>
                <a:gd name="connsiteX2" fmla="*/ 319874 w 374904"/>
                <a:gd name="connsiteY2" fmla="*/ 851069 h 1390345"/>
                <a:gd name="connsiteX3" fmla="*/ 309766 w 374904"/>
                <a:gd name="connsiteY3" fmla="*/ 771585 h 1390345"/>
                <a:gd name="connsiteX4" fmla="*/ 320532 w 374904"/>
                <a:gd name="connsiteY4" fmla="*/ 684728 h 1390345"/>
                <a:gd name="connsiteX5" fmla="*/ 322833 w 374904"/>
                <a:gd name="connsiteY5" fmla="*/ 610353 h 1390345"/>
                <a:gd name="connsiteX6" fmla="*/ 322833 w 374904"/>
                <a:gd name="connsiteY6" fmla="*/ 550028 h 1390345"/>
                <a:gd name="connsiteX7" fmla="*/ 326008 w 374904"/>
                <a:gd name="connsiteY7" fmla="*/ 454778 h 1390345"/>
                <a:gd name="connsiteX8" fmla="*/ 348233 w 374904"/>
                <a:gd name="connsiteY8" fmla="*/ 384928 h 1390345"/>
                <a:gd name="connsiteX9" fmla="*/ 368046 w 374904"/>
                <a:gd name="connsiteY9" fmla="*/ 229524 h 1390345"/>
                <a:gd name="connsiteX10" fmla="*/ 374904 w 374904"/>
                <a:gd name="connsiteY10" fmla="*/ 76405 h 1390345"/>
                <a:gd name="connsiteX11" fmla="*/ 304546 w 374904"/>
                <a:gd name="connsiteY11" fmla="*/ 163 h 1390345"/>
                <a:gd name="connsiteX12" fmla="*/ 194225 w 374904"/>
                <a:gd name="connsiteY12" fmla="*/ 49354 h 1390345"/>
                <a:gd name="connsiteX13" fmla="*/ 168209 w 374904"/>
                <a:gd name="connsiteY13" fmla="*/ 168998 h 1390345"/>
                <a:gd name="connsiteX14" fmla="*/ 148208 w 374904"/>
                <a:gd name="connsiteY14" fmla="*/ 283328 h 1390345"/>
                <a:gd name="connsiteX15" fmla="*/ 138683 w 374904"/>
                <a:gd name="connsiteY15" fmla="*/ 384928 h 1390345"/>
                <a:gd name="connsiteX16" fmla="*/ 120583 w 374904"/>
                <a:gd name="connsiteY16" fmla="*/ 447954 h 1390345"/>
                <a:gd name="connsiteX17" fmla="*/ 107883 w 374904"/>
                <a:gd name="connsiteY17" fmla="*/ 517803 h 1390345"/>
                <a:gd name="connsiteX18" fmla="*/ 91058 w 374904"/>
                <a:gd name="connsiteY18" fmla="*/ 607178 h 1390345"/>
                <a:gd name="connsiteX19" fmla="*/ 68833 w 374904"/>
                <a:gd name="connsiteY19" fmla="*/ 670678 h 1390345"/>
                <a:gd name="connsiteX20" fmla="*/ 53433 w 374904"/>
                <a:gd name="connsiteY20" fmla="*/ 749104 h 1390345"/>
                <a:gd name="connsiteX21" fmla="*/ 39384 w 374904"/>
                <a:gd name="connsiteY21" fmla="*/ 844829 h 1390345"/>
                <a:gd name="connsiteX22" fmla="*/ 36238 w 374904"/>
                <a:gd name="connsiteY22" fmla="*/ 935812 h 1390345"/>
                <a:gd name="connsiteX23" fmla="*/ 0 w 374904"/>
                <a:gd name="connsiteY23" fmla="*/ 1034745 h 1390345"/>
                <a:gd name="connsiteX24" fmla="*/ 6576 w 374904"/>
                <a:gd name="connsiteY24" fmla="*/ 1170503 h 1390345"/>
                <a:gd name="connsiteX25" fmla="*/ 2158 w 374904"/>
                <a:gd name="connsiteY25" fmla="*/ 1323669 h 1390345"/>
                <a:gd name="connsiteX26" fmla="*/ 74125 w 374904"/>
                <a:gd name="connsiteY26" fmla="*/ 1390345 h 1390345"/>
                <a:gd name="connsiteX27" fmla="*/ 134449 w 374904"/>
                <a:gd name="connsiteY27" fmla="*/ 1187145 h 1390345"/>
                <a:gd name="connsiteX28" fmla="*/ 241341 w 374904"/>
                <a:gd name="connsiteY28" fmla="*/ 1115178 h 1390345"/>
                <a:gd name="connsiteX29" fmla="*/ 284734 w 374904"/>
                <a:gd name="connsiteY29" fmla="*/ 1033686 h 1390345"/>
                <a:gd name="connsiteX0" fmla="*/ 284734 w 374904"/>
                <a:gd name="connsiteY0" fmla="*/ 1033686 h 1390345"/>
                <a:gd name="connsiteX1" fmla="*/ 278383 w 374904"/>
                <a:gd name="connsiteY1" fmla="*/ 944786 h 1390345"/>
                <a:gd name="connsiteX2" fmla="*/ 319874 w 374904"/>
                <a:gd name="connsiteY2" fmla="*/ 851069 h 1390345"/>
                <a:gd name="connsiteX3" fmla="*/ 309766 w 374904"/>
                <a:gd name="connsiteY3" fmla="*/ 771585 h 1390345"/>
                <a:gd name="connsiteX4" fmla="*/ 320532 w 374904"/>
                <a:gd name="connsiteY4" fmla="*/ 684728 h 1390345"/>
                <a:gd name="connsiteX5" fmla="*/ 322833 w 374904"/>
                <a:gd name="connsiteY5" fmla="*/ 610353 h 1390345"/>
                <a:gd name="connsiteX6" fmla="*/ 322833 w 374904"/>
                <a:gd name="connsiteY6" fmla="*/ 550028 h 1390345"/>
                <a:gd name="connsiteX7" fmla="*/ 326008 w 374904"/>
                <a:gd name="connsiteY7" fmla="*/ 454778 h 1390345"/>
                <a:gd name="connsiteX8" fmla="*/ 348233 w 374904"/>
                <a:gd name="connsiteY8" fmla="*/ 384928 h 1390345"/>
                <a:gd name="connsiteX9" fmla="*/ 368046 w 374904"/>
                <a:gd name="connsiteY9" fmla="*/ 229524 h 1390345"/>
                <a:gd name="connsiteX10" fmla="*/ 374904 w 374904"/>
                <a:gd name="connsiteY10" fmla="*/ 76405 h 1390345"/>
                <a:gd name="connsiteX11" fmla="*/ 304546 w 374904"/>
                <a:gd name="connsiteY11" fmla="*/ 163 h 1390345"/>
                <a:gd name="connsiteX12" fmla="*/ 194225 w 374904"/>
                <a:gd name="connsiteY12" fmla="*/ 49354 h 1390345"/>
                <a:gd name="connsiteX13" fmla="*/ 168209 w 374904"/>
                <a:gd name="connsiteY13" fmla="*/ 168998 h 1390345"/>
                <a:gd name="connsiteX14" fmla="*/ 148208 w 374904"/>
                <a:gd name="connsiteY14" fmla="*/ 283328 h 1390345"/>
                <a:gd name="connsiteX15" fmla="*/ 138683 w 374904"/>
                <a:gd name="connsiteY15" fmla="*/ 384928 h 1390345"/>
                <a:gd name="connsiteX16" fmla="*/ 120583 w 374904"/>
                <a:gd name="connsiteY16" fmla="*/ 447954 h 1390345"/>
                <a:gd name="connsiteX17" fmla="*/ 107883 w 374904"/>
                <a:gd name="connsiteY17" fmla="*/ 517803 h 1390345"/>
                <a:gd name="connsiteX18" fmla="*/ 91058 w 374904"/>
                <a:gd name="connsiteY18" fmla="*/ 607178 h 1390345"/>
                <a:gd name="connsiteX19" fmla="*/ 68833 w 374904"/>
                <a:gd name="connsiteY19" fmla="*/ 670678 h 1390345"/>
                <a:gd name="connsiteX20" fmla="*/ 53433 w 374904"/>
                <a:gd name="connsiteY20" fmla="*/ 749104 h 1390345"/>
                <a:gd name="connsiteX21" fmla="*/ 39384 w 374904"/>
                <a:gd name="connsiteY21" fmla="*/ 844829 h 1390345"/>
                <a:gd name="connsiteX22" fmla="*/ 36238 w 374904"/>
                <a:gd name="connsiteY22" fmla="*/ 935812 h 1390345"/>
                <a:gd name="connsiteX23" fmla="*/ 0 w 374904"/>
                <a:gd name="connsiteY23" fmla="*/ 1034745 h 1390345"/>
                <a:gd name="connsiteX24" fmla="*/ 6576 w 374904"/>
                <a:gd name="connsiteY24" fmla="*/ 1170503 h 1390345"/>
                <a:gd name="connsiteX25" fmla="*/ 2158 w 374904"/>
                <a:gd name="connsiteY25" fmla="*/ 1323669 h 1390345"/>
                <a:gd name="connsiteX26" fmla="*/ 74125 w 374904"/>
                <a:gd name="connsiteY26" fmla="*/ 1390345 h 1390345"/>
                <a:gd name="connsiteX27" fmla="*/ 134449 w 374904"/>
                <a:gd name="connsiteY27" fmla="*/ 1187145 h 1390345"/>
                <a:gd name="connsiteX28" fmla="*/ 241341 w 374904"/>
                <a:gd name="connsiteY28" fmla="*/ 1115178 h 1390345"/>
                <a:gd name="connsiteX29" fmla="*/ 284734 w 374904"/>
                <a:gd name="connsiteY29" fmla="*/ 1033686 h 1390345"/>
                <a:gd name="connsiteX0" fmla="*/ 284734 w 374904"/>
                <a:gd name="connsiteY0" fmla="*/ 1033686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41341 w 374904"/>
                <a:gd name="connsiteY28" fmla="*/ 1115178 h 1394579"/>
                <a:gd name="connsiteX29" fmla="*/ 284734 w 374904"/>
                <a:gd name="connsiteY29" fmla="*/ 1033686 h 1394579"/>
                <a:gd name="connsiteX0" fmla="*/ 284734 w 374904"/>
                <a:gd name="connsiteY0" fmla="*/ 1033686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41341 w 374904"/>
                <a:gd name="connsiteY28" fmla="*/ 1115178 h 1394579"/>
                <a:gd name="connsiteX29" fmla="*/ 284734 w 374904"/>
                <a:gd name="connsiteY29" fmla="*/ 1033686 h 1394579"/>
                <a:gd name="connsiteX0" fmla="*/ 284734 w 374904"/>
                <a:gd name="connsiteY0" fmla="*/ 1033686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41341 w 374904"/>
                <a:gd name="connsiteY28" fmla="*/ 1115178 h 1394579"/>
                <a:gd name="connsiteX29" fmla="*/ 284734 w 374904"/>
                <a:gd name="connsiteY29" fmla="*/ 1033686 h 1394579"/>
                <a:gd name="connsiteX0" fmla="*/ 284734 w 374904"/>
                <a:gd name="connsiteY0" fmla="*/ 1033686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11708 w 374904"/>
                <a:gd name="connsiteY28" fmla="*/ 1115178 h 1394579"/>
                <a:gd name="connsiteX29" fmla="*/ 284734 w 374904"/>
                <a:gd name="connsiteY29" fmla="*/ 1033686 h 1394579"/>
                <a:gd name="connsiteX0" fmla="*/ 259334 w 374904"/>
                <a:gd name="connsiteY0" fmla="*/ 1037920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11708 w 374904"/>
                <a:gd name="connsiteY28" fmla="*/ 1115178 h 1394579"/>
                <a:gd name="connsiteX29" fmla="*/ 259334 w 374904"/>
                <a:gd name="connsiteY29" fmla="*/ 1037920 h 1394579"/>
                <a:gd name="connsiteX0" fmla="*/ 259334 w 374904"/>
                <a:gd name="connsiteY0" fmla="*/ 1037920 h 1394579"/>
                <a:gd name="connsiteX1" fmla="*/ 265683 w 374904"/>
                <a:gd name="connsiteY1" fmla="*/ 949019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11708 w 374904"/>
                <a:gd name="connsiteY28" fmla="*/ 1115178 h 1394579"/>
                <a:gd name="connsiteX29" fmla="*/ 259334 w 374904"/>
                <a:gd name="connsiteY29" fmla="*/ 1037920 h 1394579"/>
                <a:gd name="connsiteX0" fmla="*/ 259334 w 374904"/>
                <a:gd name="connsiteY0" fmla="*/ 1037920 h 1394579"/>
                <a:gd name="connsiteX1" fmla="*/ 265683 w 374904"/>
                <a:gd name="connsiteY1" fmla="*/ 949019 h 1394579"/>
                <a:gd name="connsiteX2" fmla="*/ 302941 w 374904"/>
                <a:gd name="connsiteY2" fmla="*/ 842602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11708 w 374904"/>
                <a:gd name="connsiteY28" fmla="*/ 1115178 h 1394579"/>
                <a:gd name="connsiteX29" fmla="*/ 259334 w 374904"/>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9652 w 380107"/>
                <a:gd name="connsiteY27" fmla="*/ 1187145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9652 w 380107"/>
                <a:gd name="connsiteY27" fmla="*/ 1187145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9652 w 380107"/>
                <a:gd name="connsiteY27" fmla="*/ 1187145 h 1394579"/>
                <a:gd name="connsiteX28" fmla="*/ 216911 w 380107"/>
                <a:gd name="connsiteY28" fmla="*/ 1115178 h 1394579"/>
                <a:gd name="connsiteX29" fmla="*/ 264537 w 380107"/>
                <a:gd name="connsiteY29" fmla="*/ 1037920 h 1394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80107" h="1394579">
                  <a:moveTo>
                    <a:pt x="264537" y="1037920"/>
                  </a:moveTo>
                  <a:cubicBezTo>
                    <a:pt x="276531" y="988531"/>
                    <a:pt x="271592" y="985708"/>
                    <a:pt x="270886" y="949019"/>
                  </a:cubicBezTo>
                  <a:cubicBezTo>
                    <a:pt x="272016" y="905080"/>
                    <a:pt x="307014" y="886541"/>
                    <a:pt x="308144" y="842602"/>
                  </a:cubicBezTo>
                  <a:lnTo>
                    <a:pt x="314969" y="771585"/>
                  </a:lnTo>
                  <a:cubicBezTo>
                    <a:pt x="315736" y="751452"/>
                    <a:pt x="324968" y="704861"/>
                    <a:pt x="325735" y="684728"/>
                  </a:cubicBezTo>
                  <a:lnTo>
                    <a:pt x="328036" y="610353"/>
                  </a:lnTo>
                  <a:lnTo>
                    <a:pt x="328036" y="550028"/>
                  </a:lnTo>
                  <a:lnTo>
                    <a:pt x="331211" y="454778"/>
                  </a:lnTo>
                  <a:lnTo>
                    <a:pt x="353436" y="384928"/>
                  </a:lnTo>
                  <a:lnTo>
                    <a:pt x="373249" y="229524"/>
                  </a:lnTo>
                  <a:cubicBezTo>
                    <a:pt x="379599" y="185074"/>
                    <a:pt x="380107" y="136730"/>
                    <a:pt x="380107" y="76405"/>
                  </a:cubicBezTo>
                  <a:cubicBezTo>
                    <a:pt x="362115" y="-853"/>
                    <a:pt x="365841" y="20271"/>
                    <a:pt x="309749" y="163"/>
                  </a:cubicBezTo>
                  <a:cubicBezTo>
                    <a:pt x="254716" y="-1954"/>
                    <a:pt x="232236" y="16546"/>
                    <a:pt x="199428" y="49354"/>
                  </a:cubicBezTo>
                  <a:lnTo>
                    <a:pt x="173412" y="168998"/>
                  </a:lnTo>
                  <a:cubicBezTo>
                    <a:pt x="151745" y="222107"/>
                    <a:pt x="160078" y="245218"/>
                    <a:pt x="153411" y="283328"/>
                  </a:cubicBezTo>
                  <a:lnTo>
                    <a:pt x="143886" y="384928"/>
                  </a:lnTo>
                  <a:lnTo>
                    <a:pt x="125786" y="447954"/>
                  </a:lnTo>
                  <a:lnTo>
                    <a:pt x="113086" y="517803"/>
                  </a:lnTo>
                  <a:lnTo>
                    <a:pt x="96261" y="607178"/>
                  </a:lnTo>
                  <a:lnTo>
                    <a:pt x="74036" y="670678"/>
                  </a:lnTo>
                  <a:lnTo>
                    <a:pt x="58636" y="749104"/>
                  </a:lnTo>
                  <a:lnTo>
                    <a:pt x="44587" y="844829"/>
                  </a:lnTo>
                  <a:lnTo>
                    <a:pt x="41441" y="935812"/>
                  </a:lnTo>
                  <a:lnTo>
                    <a:pt x="5203" y="1034745"/>
                  </a:lnTo>
                  <a:cubicBezTo>
                    <a:pt x="7395" y="1079998"/>
                    <a:pt x="-11579" y="1104083"/>
                    <a:pt x="11779" y="1170503"/>
                  </a:cubicBezTo>
                  <a:cubicBezTo>
                    <a:pt x="37179" y="1195903"/>
                    <a:pt x="-1780" y="1286323"/>
                    <a:pt x="7361" y="1323669"/>
                  </a:cubicBezTo>
                  <a:cubicBezTo>
                    <a:pt x="16502" y="1361015"/>
                    <a:pt x="44403" y="1376587"/>
                    <a:pt x="66628" y="1394579"/>
                  </a:cubicBezTo>
                  <a:cubicBezTo>
                    <a:pt x="126248" y="1338135"/>
                    <a:pt x="109665" y="1260523"/>
                    <a:pt x="139652" y="1187145"/>
                  </a:cubicBezTo>
                  <a:lnTo>
                    <a:pt x="216911" y="1115178"/>
                  </a:lnTo>
                  <a:cubicBezTo>
                    <a:pt x="232786" y="1089425"/>
                    <a:pt x="240196" y="1080606"/>
                    <a:pt x="264537" y="1037920"/>
                  </a:cubicBezTo>
                  <a:close/>
                </a:path>
              </a:pathLst>
            </a:custGeom>
            <a:solidFill>
              <a:schemeClr val="bg2"/>
            </a:solidFill>
            <a:ln w="63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TextBox 133"/>
            <p:cNvSpPr txBox="1"/>
            <p:nvPr/>
          </p:nvSpPr>
          <p:spPr>
            <a:xfrm rot="16611715">
              <a:off x="1055855" y="2341085"/>
              <a:ext cx="564828" cy="215444"/>
            </a:xfrm>
            <a:prstGeom prst="rect">
              <a:avLst/>
            </a:prstGeom>
            <a:noFill/>
          </p:spPr>
          <p:txBody>
            <a:bodyPr wrap="none" rtlCol="0">
              <a:spAutoFit/>
            </a:bodyPr>
            <a:lstStyle/>
            <a:p>
              <a:r>
                <a:rPr lang="en-US" sz="800"/>
                <a:t>Tyee Fm</a:t>
              </a:r>
            </a:p>
          </p:txBody>
        </p:sp>
      </p:grpSp>
      <p:pic>
        <p:nvPicPr>
          <p:cNvPr id="6" name="Picture 5" descr="Tyee Sst Aug 15 2015 cro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1150" y="3210559"/>
            <a:ext cx="3502330" cy="1818293"/>
          </a:xfrm>
          <a:prstGeom prst="rect">
            <a:avLst/>
          </a:prstGeom>
        </p:spPr>
      </p:pic>
      <p:pic>
        <p:nvPicPr>
          <p:cNvPr id="11" name="Picture 10" descr="Tyee micas 15Ttb03 crop.jpg"/>
          <p:cNvPicPr>
            <a:picLocks noChangeAspect="1"/>
          </p:cNvPicPr>
          <p:nvPr/>
        </p:nvPicPr>
        <p:blipFill>
          <a:blip r:embed="rId4">
            <a:extLst>
              <a:ext uri="{BEBA8EAE-BF5A-486C-A8C5-ECC9F3942E4B}">
                <a14:imgProps xmlns:a14="http://schemas.microsoft.com/office/drawing/2010/main">
                  <a14:imgLayer r:embed="rId5">
                    <a14:imgEffect>
                      <a14:brightnessContrast bright="10000" contrast="20000"/>
                    </a14:imgEffect>
                  </a14:imgLayer>
                </a14:imgProps>
              </a:ext>
              <a:ext uri="{28A0092B-C50C-407E-A947-70E740481C1C}">
                <a14:useLocalDpi xmlns:a14="http://schemas.microsoft.com/office/drawing/2010/main" val="0"/>
              </a:ext>
            </a:extLst>
          </a:blip>
          <a:stretch>
            <a:fillRect/>
          </a:stretch>
        </p:blipFill>
        <p:spPr>
          <a:xfrm>
            <a:off x="4468608" y="3191305"/>
            <a:ext cx="1419354" cy="1320789"/>
          </a:xfrm>
          <a:prstGeom prst="rect">
            <a:avLst/>
          </a:prstGeom>
        </p:spPr>
      </p:pic>
      <p:sp>
        <p:nvSpPr>
          <p:cNvPr id="12" name="Freeform 11"/>
          <p:cNvSpPr/>
          <p:nvPr/>
        </p:nvSpPr>
        <p:spPr>
          <a:xfrm>
            <a:off x="2430428" y="1922174"/>
            <a:ext cx="1198798" cy="1159976"/>
          </a:xfrm>
          <a:custGeom>
            <a:avLst/>
            <a:gdLst>
              <a:gd name="connsiteX0" fmla="*/ 970642 w 1283607"/>
              <a:gd name="connsiteY0" fmla="*/ 0 h 1279071"/>
              <a:gd name="connsiteX1" fmla="*/ 957035 w 1283607"/>
              <a:gd name="connsiteY1" fmla="*/ 68036 h 1279071"/>
              <a:gd name="connsiteX2" fmla="*/ 997857 w 1283607"/>
              <a:gd name="connsiteY2" fmla="*/ 149678 h 1279071"/>
              <a:gd name="connsiteX3" fmla="*/ 1038678 w 1283607"/>
              <a:gd name="connsiteY3" fmla="*/ 217714 h 1279071"/>
              <a:gd name="connsiteX4" fmla="*/ 1084035 w 1283607"/>
              <a:gd name="connsiteY4" fmla="*/ 231321 h 1279071"/>
              <a:gd name="connsiteX5" fmla="*/ 1143000 w 1283607"/>
              <a:gd name="connsiteY5" fmla="*/ 267607 h 1279071"/>
              <a:gd name="connsiteX6" fmla="*/ 1152071 w 1283607"/>
              <a:gd name="connsiteY6" fmla="*/ 335643 h 1279071"/>
              <a:gd name="connsiteX7" fmla="*/ 1120321 w 1283607"/>
              <a:gd name="connsiteY7" fmla="*/ 371928 h 1279071"/>
              <a:gd name="connsiteX8" fmla="*/ 1102178 w 1283607"/>
              <a:gd name="connsiteY8" fmla="*/ 453571 h 1279071"/>
              <a:gd name="connsiteX9" fmla="*/ 1088571 w 1283607"/>
              <a:gd name="connsiteY9" fmla="*/ 521607 h 1279071"/>
              <a:gd name="connsiteX10" fmla="*/ 1006928 w 1283607"/>
              <a:gd name="connsiteY10" fmla="*/ 553357 h 1279071"/>
              <a:gd name="connsiteX11" fmla="*/ 966107 w 1283607"/>
              <a:gd name="connsiteY11" fmla="*/ 521607 h 1279071"/>
              <a:gd name="connsiteX12" fmla="*/ 947964 w 1283607"/>
              <a:gd name="connsiteY12" fmla="*/ 453571 h 1279071"/>
              <a:gd name="connsiteX13" fmla="*/ 916214 w 1283607"/>
              <a:gd name="connsiteY13" fmla="*/ 426357 h 1279071"/>
              <a:gd name="connsiteX14" fmla="*/ 861785 w 1283607"/>
              <a:gd name="connsiteY14" fmla="*/ 421821 h 1279071"/>
              <a:gd name="connsiteX15" fmla="*/ 802821 w 1283607"/>
              <a:gd name="connsiteY15" fmla="*/ 439964 h 1279071"/>
              <a:gd name="connsiteX16" fmla="*/ 784678 w 1283607"/>
              <a:gd name="connsiteY16" fmla="*/ 471714 h 1279071"/>
              <a:gd name="connsiteX17" fmla="*/ 811892 w 1283607"/>
              <a:gd name="connsiteY17" fmla="*/ 526143 h 1279071"/>
              <a:gd name="connsiteX18" fmla="*/ 861785 w 1283607"/>
              <a:gd name="connsiteY18" fmla="*/ 585107 h 1279071"/>
              <a:gd name="connsiteX19" fmla="*/ 866321 w 1283607"/>
              <a:gd name="connsiteY19" fmla="*/ 648607 h 1279071"/>
              <a:gd name="connsiteX20" fmla="*/ 825500 w 1283607"/>
              <a:gd name="connsiteY20" fmla="*/ 653143 h 1279071"/>
              <a:gd name="connsiteX21" fmla="*/ 784678 w 1283607"/>
              <a:gd name="connsiteY21" fmla="*/ 607786 h 1279071"/>
              <a:gd name="connsiteX22" fmla="*/ 712107 w 1283607"/>
              <a:gd name="connsiteY22" fmla="*/ 607786 h 1279071"/>
              <a:gd name="connsiteX23" fmla="*/ 712107 w 1283607"/>
              <a:gd name="connsiteY23" fmla="*/ 607786 h 1279071"/>
              <a:gd name="connsiteX24" fmla="*/ 648607 w 1283607"/>
              <a:gd name="connsiteY24" fmla="*/ 616857 h 1279071"/>
              <a:gd name="connsiteX25" fmla="*/ 571500 w 1283607"/>
              <a:gd name="connsiteY25" fmla="*/ 580571 h 1279071"/>
              <a:gd name="connsiteX26" fmla="*/ 571500 w 1283607"/>
              <a:gd name="connsiteY26" fmla="*/ 580571 h 1279071"/>
              <a:gd name="connsiteX27" fmla="*/ 512535 w 1283607"/>
              <a:gd name="connsiteY27" fmla="*/ 553357 h 1279071"/>
              <a:gd name="connsiteX28" fmla="*/ 476250 w 1283607"/>
              <a:gd name="connsiteY28" fmla="*/ 589643 h 1279071"/>
              <a:gd name="connsiteX29" fmla="*/ 430892 w 1283607"/>
              <a:gd name="connsiteY29" fmla="*/ 598714 h 1279071"/>
              <a:gd name="connsiteX30" fmla="*/ 376464 w 1283607"/>
              <a:gd name="connsiteY30" fmla="*/ 585107 h 1279071"/>
              <a:gd name="connsiteX31" fmla="*/ 353785 w 1283607"/>
              <a:gd name="connsiteY31" fmla="*/ 625928 h 1279071"/>
              <a:gd name="connsiteX32" fmla="*/ 349250 w 1283607"/>
              <a:gd name="connsiteY32" fmla="*/ 671286 h 1279071"/>
              <a:gd name="connsiteX33" fmla="*/ 349250 w 1283607"/>
              <a:gd name="connsiteY33" fmla="*/ 671286 h 1279071"/>
              <a:gd name="connsiteX34" fmla="*/ 362857 w 1283607"/>
              <a:gd name="connsiteY34" fmla="*/ 730250 h 1279071"/>
              <a:gd name="connsiteX35" fmla="*/ 358321 w 1283607"/>
              <a:gd name="connsiteY35" fmla="*/ 780143 h 1279071"/>
              <a:gd name="connsiteX36" fmla="*/ 358321 w 1283607"/>
              <a:gd name="connsiteY36" fmla="*/ 780143 h 1279071"/>
              <a:gd name="connsiteX37" fmla="*/ 331107 w 1283607"/>
              <a:gd name="connsiteY37" fmla="*/ 721178 h 1279071"/>
              <a:gd name="connsiteX38" fmla="*/ 303892 w 1283607"/>
              <a:gd name="connsiteY38" fmla="*/ 693964 h 1279071"/>
              <a:gd name="connsiteX39" fmla="*/ 272142 w 1283607"/>
              <a:gd name="connsiteY39" fmla="*/ 721178 h 1279071"/>
              <a:gd name="connsiteX40" fmla="*/ 299357 w 1283607"/>
              <a:gd name="connsiteY40" fmla="*/ 766536 h 1279071"/>
              <a:gd name="connsiteX41" fmla="*/ 299357 w 1283607"/>
              <a:gd name="connsiteY41" fmla="*/ 766536 h 1279071"/>
              <a:gd name="connsiteX42" fmla="*/ 267607 w 1283607"/>
              <a:gd name="connsiteY42" fmla="*/ 834571 h 1279071"/>
              <a:gd name="connsiteX43" fmla="*/ 312964 w 1283607"/>
              <a:gd name="connsiteY43" fmla="*/ 870857 h 1279071"/>
              <a:gd name="connsiteX44" fmla="*/ 317500 w 1283607"/>
              <a:gd name="connsiteY44" fmla="*/ 929821 h 1279071"/>
              <a:gd name="connsiteX45" fmla="*/ 258535 w 1283607"/>
              <a:gd name="connsiteY45" fmla="*/ 947964 h 1279071"/>
              <a:gd name="connsiteX46" fmla="*/ 190500 w 1283607"/>
              <a:gd name="connsiteY46" fmla="*/ 952500 h 1279071"/>
              <a:gd name="connsiteX47" fmla="*/ 136071 w 1283607"/>
              <a:gd name="connsiteY47" fmla="*/ 934357 h 1279071"/>
              <a:gd name="connsiteX48" fmla="*/ 95250 w 1283607"/>
              <a:gd name="connsiteY48" fmla="*/ 920750 h 1279071"/>
              <a:gd name="connsiteX49" fmla="*/ 22678 w 1283607"/>
              <a:gd name="connsiteY49" fmla="*/ 929821 h 1279071"/>
              <a:gd name="connsiteX50" fmla="*/ 0 w 1283607"/>
              <a:gd name="connsiteY50" fmla="*/ 970643 h 1279071"/>
              <a:gd name="connsiteX51" fmla="*/ 54428 w 1283607"/>
              <a:gd name="connsiteY51" fmla="*/ 1002393 h 1279071"/>
              <a:gd name="connsiteX52" fmla="*/ 117928 w 1283607"/>
              <a:gd name="connsiteY52" fmla="*/ 979714 h 1279071"/>
              <a:gd name="connsiteX53" fmla="*/ 158750 w 1283607"/>
              <a:gd name="connsiteY53" fmla="*/ 984250 h 1279071"/>
              <a:gd name="connsiteX54" fmla="*/ 185964 w 1283607"/>
              <a:gd name="connsiteY54" fmla="*/ 1029607 h 1279071"/>
              <a:gd name="connsiteX55" fmla="*/ 158750 w 1283607"/>
              <a:gd name="connsiteY55" fmla="*/ 1074964 h 1279071"/>
              <a:gd name="connsiteX56" fmla="*/ 117928 w 1283607"/>
              <a:gd name="connsiteY56" fmla="*/ 1097643 h 1279071"/>
              <a:gd name="connsiteX57" fmla="*/ 68035 w 1283607"/>
              <a:gd name="connsiteY57" fmla="*/ 1120321 h 1279071"/>
              <a:gd name="connsiteX58" fmla="*/ 36285 w 1283607"/>
              <a:gd name="connsiteY58" fmla="*/ 1143000 h 1279071"/>
              <a:gd name="connsiteX59" fmla="*/ 27214 w 1283607"/>
              <a:gd name="connsiteY59" fmla="*/ 1192893 h 1279071"/>
              <a:gd name="connsiteX60" fmla="*/ 31750 w 1283607"/>
              <a:gd name="connsiteY60" fmla="*/ 1247321 h 1279071"/>
              <a:gd name="connsiteX61" fmla="*/ 77107 w 1283607"/>
              <a:gd name="connsiteY61" fmla="*/ 1260928 h 1279071"/>
              <a:gd name="connsiteX62" fmla="*/ 90714 w 1283607"/>
              <a:gd name="connsiteY62" fmla="*/ 1251857 h 1279071"/>
              <a:gd name="connsiteX63" fmla="*/ 90714 w 1283607"/>
              <a:gd name="connsiteY63" fmla="*/ 1251857 h 1279071"/>
              <a:gd name="connsiteX64" fmla="*/ 154214 w 1283607"/>
              <a:gd name="connsiteY64" fmla="*/ 1242786 h 1279071"/>
              <a:gd name="connsiteX65" fmla="*/ 181428 w 1283607"/>
              <a:gd name="connsiteY65" fmla="*/ 1274536 h 1279071"/>
              <a:gd name="connsiteX66" fmla="*/ 222250 w 1283607"/>
              <a:gd name="connsiteY66" fmla="*/ 1279071 h 1279071"/>
              <a:gd name="connsiteX67" fmla="*/ 272142 w 1283607"/>
              <a:gd name="connsiteY67" fmla="*/ 1242786 h 1279071"/>
              <a:gd name="connsiteX68" fmla="*/ 263071 w 1283607"/>
              <a:gd name="connsiteY68" fmla="*/ 1201964 h 1279071"/>
              <a:gd name="connsiteX69" fmla="*/ 208642 w 1283607"/>
              <a:gd name="connsiteY69" fmla="*/ 1183821 h 1279071"/>
              <a:gd name="connsiteX70" fmla="*/ 222250 w 1283607"/>
              <a:gd name="connsiteY70" fmla="*/ 1138464 h 1279071"/>
              <a:gd name="connsiteX71" fmla="*/ 258535 w 1283607"/>
              <a:gd name="connsiteY71" fmla="*/ 1120321 h 1279071"/>
              <a:gd name="connsiteX72" fmla="*/ 317500 w 1283607"/>
              <a:gd name="connsiteY72" fmla="*/ 1129393 h 1279071"/>
              <a:gd name="connsiteX73" fmla="*/ 308428 w 1283607"/>
              <a:gd name="connsiteY73" fmla="*/ 1179286 h 1279071"/>
              <a:gd name="connsiteX74" fmla="*/ 308428 w 1283607"/>
              <a:gd name="connsiteY74" fmla="*/ 1179286 h 1279071"/>
              <a:gd name="connsiteX75" fmla="*/ 371928 w 1283607"/>
              <a:gd name="connsiteY75" fmla="*/ 1179286 h 1279071"/>
              <a:gd name="connsiteX76" fmla="*/ 371928 w 1283607"/>
              <a:gd name="connsiteY76" fmla="*/ 1179286 h 1279071"/>
              <a:gd name="connsiteX77" fmla="*/ 390071 w 1283607"/>
              <a:gd name="connsiteY77" fmla="*/ 1120321 h 1279071"/>
              <a:gd name="connsiteX78" fmla="*/ 390071 w 1283607"/>
              <a:gd name="connsiteY78" fmla="*/ 1120321 h 1279071"/>
              <a:gd name="connsiteX79" fmla="*/ 408214 w 1283607"/>
              <a:gd name="connsiteY79" fmla="*/ 1043214 h 1279071"/>
              <a:gd name="connsiteX80" fmla="*/ 421821 w 1283607"/>
              <a:gd name="connsiteY80" fmla="*/ 1029607 h 1279071"/>
              <a:gd name="connsiteX81" fmla="*/ 467178 w 1283607"/>
              <a:gd name="connsiteY81" fmla="*/ 997857 h 1279071"/>
              <a:gd name="connsiteX82" fmla="*/ 426357 w 1283607"/>
              <a:gd name="connsiteY82" fmla="*/ 925286 h 1279071"/>
              <a:gd name="connsiteX83" fmla="*/ 480785 w 1283607"/>
              <a:gd name="connsiteY83" fmla="*/ 889000 h 1279071"/>
              <a:gd name="connsiteX84" fmla="*/ 562428 w 1283607"/>
              <a:gd name="connsiteY84" fmla="*/ 884464 h 1279071"/>
              <a:gd name="connsiteX85" fmla="*/ 621392 w 1283607"/>
              <a:gd name="connsiteY85" fmla="*/ 898071 h 1279071"/>
              <a:gd name="connsiteX86" fmla="*/ 576035 w 1283607"/>
              <a:gd name="connsiteY86" fmla="*/ 938893 h 1279071"/>
              <a:gd name="connsiteX87" fmla="*/ 562428 w 1283607"/>
              <a:gd name="connsiteY87" fmla="*/ 988786 h 1279071"/>
              <a:gd name="connsiteX88" fmla="*/ 589642 w 1283607"/>
              <a:gd name="connsiteY88" fmla="*/ 1025071 h 1279071"/>
              <a:gd name="connsiteX89" fmla="*/ 607785 w 1283607"/>
              <a:gd name="connsiteY89" fmla="*/ 1065893 h 1279071"/>
              <a:gd name="connsiteX90" fmla="*/ 607785 w 1283607"/>
              <a:gd name="connsiteY90" fmla="*/ 1065893 h 1279071"/>
              <a:gd name="connsiteX91" fmla="*/ 653142 w 1283607"/>
              <a:gd name="connsiteY91" fmla="*/ 1102178 h 1279071"/>
              <a:gd name="connsiteX92" fmla="*/ 725714 w 1283607"/>
              <a:gd name="connsiteY92" fmla="*/ 1093107 h 1279071"/>
              <a:gd name="connsiteX93" fmla="*/ 766535 w 1283607"/>
              <a:gd name="connsiteY93" fmla="*/ 1052286 h 1279071"/>
              <a:gd name="connsiteX94" fmla="*/ 852714 w 1283607"/>
              <a:gd name="connsiteY94" fmla="*/ 1034143 h 1279071"/>
              <a:gd name="connsiteX95" fmla="*/ 889000 w 1283607"/>
              <a:gd name="connsiteY95" fmla="*/ 984250 h 1279071"/>
              <a:gd name="connsiteX96" fmla="*/ 947964 w 1283607"/>
              <a:gd name="connsiteY96" fmla="*/ 947964 h 1279071"/>
              <a:gd name="connsiteX97" fmla="*/ 1011464 w 1283607"/>
              <a:gd name="connsiteY97" fmla="*/ 961571 h 1279071"/>
              <a:gd name="connsiteX98" fmla="*/ 1020535 w 1283607"/>
              <a:gd name="connsiteY98" fmla="*/ 902607 h 1279071"/>
              <a:gd name="connsiteX99" fmla="*/ 1070428 w 1283607"/>
              <a:gd name="connsiteY99" fmla="*/ 870857 h 1279071"/>
              <a:gd name="connsiteX100" fmla="*/ 1061357 w 1283607"/>
              <a:gd name="connsiteY100" fmla="*/ 807357 h 1279071"/>
              <a:gd name="connsiteX101" fmla="*/ 1025071 w 1283607"/>
              <a:gd name="connsiteY101" fmla="*/ 757464 h 1279071"/>
              <a:gd name="connsiteX102" fmla="*/ 1061357 w 1283607"/>
              <a:gd name="connsiteY102" fmla="*/ 739321 h 1279071"/>
              <a:gd name="connsiteX103" fmla="*/ 1133928 w 1283607"/>
              <a:gd name="connsiteY103" fmla="*/ 748393 h 1279071"/>
              <a:gd name="connsiteX104" fmla="*/ 1170214 w 1283607"/>
              <a:gd name="connsiteY104" fmla="*/ 680357 h 1279071"/>
              <a:gd name="connsiteX105" fmla="*/ 1179285 w 1283607"/>
              <a:gd name="connsiteY105" fmla="*/ 630464 h 1279071"/>
              <a:gd name="connsiteX106" fmla="*/ 1120321 w 1283607"/>
              <a:gd name="connsiteY106" fmla="*/ 657678 h 1279071"/>
              <a:gd name="connsiteX107" fmla="*/ 1120321 w 1283607"/>
              <a:gd name="connsiteY107" fmla="*/ 657678 h 1279071"/>
              <a:gd name="connsiteX108" fmla="*/ 1138464 w 1283607"/>
              <a:gd name="connsiteY108" fmla="*/ 580571 h 1279071"/>
              <a:gd name="connsiteX109" fmla="*/ 1179285 w 1283607"/>
              <a:gd name="connsiteY109" fmla="*/ 548821 h 1279071"/>
              <a:gd name="connsiteX110" fmla="*/ 1211035 w 1283607"/>
              <a:gd name="connsiteY110" fmla="*/ 526143 h 1279071"/>
              <a:gd name="connsiteX111" fmla="*/ 1242785 w 1283607"/>
              <a:gd name="connsiteY111" fmla="*/ 566964 h 1279071"/>
              <a:gd name="connsiteX112" fmla="*/ 1251857 w 1283607"/>
              <a:gd name="connsiteY112" fmla="*/ 625928 h 1279071"/>
              <a:gd name="connsiteX113" fmla="*/ 1283607 w 1283607"/>
              <a:gd name="connsiteY113" fmla="*/ 639536 h 1279071"/>
              <a:gd name="connsiteX114" fmla="*/ 1283607 w 1283607"/>
              <a:gd name="connsiteY114" fmla="*/ 639536 h 1279071"/>
              <a:gd name="connsiteX0" fmla="*/ 1285459 w 1285459"/>
              <a:gd name="connsiteY0" fmla="*/ 189541 h 1211035"/>
              <a:gd name="connsiteX1" fmla="*/ 957035 w 1285459"/>
              <a:gd name="connsiteY1" fmla="*/ 0 h 1211035"/>
              <a:gd name="connsiteX2" fmla="*/ 997857 w 1285459"/>
              <a:gd name="connsiteY2" fmla="*/ 81642 h 1211035"/>
              <a:gd name="connsiteX3" fmla="*/ 1038678 w 1285459"/>
              <a:gd name="connsiteY3" fmla="*/ 149678 h 1211035"/>
              <a:gd name="connsiteX4" fmla="*/ 1084035 w 1285459"/>
              <a:gd name="connsiteY4" fmla="*/ 163285 h 1211035"/>
              <a:gd name="connsiteX5" fmla="*/ 1143000 w 1285459"/>
              <a:gd name="connsiteY5" fmla="*/ 199571 h 1211035"/>
              <a:gd name="connsiteX6" fmla="*/ 1152071 w 1285459"/>
              <a:gd name="connsiteY6" fmla="*/ 267607 h 1211035"/>
              <a:gd name="connsiteX7" fmla="*/ 1120321 w 1285459"/>
              <a:gd name="connsiteY7" fmla="*/ 303892 h 1211035"/>
              <a:gd name="connsiteX8" fmla="*/ 1102178 w 1285459"/>
              <a:gd name="connsiteY8" fmla="*/ 385535 h 1211035"/>
              <a:gd name="connsiteX9" fmla="*/ 1088571 w 1285459"/>
              <a:gd name="connsiteY9" fmla="*/ 453571 h 1211035"/>
              <a:gd name="connsiteX10" fmla="*/ 1006928 w 1285459"/>
              <a:gd name="connsiteY10" fmla="*/ 485321 h 1211035"/>
              <a:gd name="connsiteX11" fmla="*/ 966107 w 1285459"/>
              <a:gd name="connsiteY11" fmla="*/ 453571 h 1211035"/>
              <a:gd name="connsiteX12" fmla="*/ 947964 w 1285459"/>
              <a:gd name="connsiteY12" fmla="*/ 385535 h 1211035"/>
              <a:gd name="connsiteX13" fmla="*/ 916214 w 1285459"/>
              <a:gd name="connsiteY13" fmla="*/ 358321 h 1211035"/>
              <a:gd name="connsiteX14" fmla="*/ 861785 w 1285459"/>
              <a:gd name="connsiteY14" fmla="*/ 353785 h 1211035"/>
              <a:gd name="connsiteX15" fmla="*/ 802821 w 1285459"/>
              <a:gd name="connsiteY15" fmla="*/ 371928 h 1211035"/>
              <a:gd name="connsiteX16" fmla="*/ 784678 w 1285459"/>
              <a:gd name="connsiteY16" fmla="*/ 403678 h 1211035"/>
              <a:gd name="connsiteX17" fmla="*/ 811892 w 1285459"/>
              <a:gd name="connsiteY17" fmla="*/ 458107 h 1211035"/>
              <a:gd name="connsiteX18" fmla="*/ 861785 w 1285459"/>
              <a:gd name="connsiteY18" fmla="*/ 517071 h 1211035"/>
              <a:gd name="connsiteX19" fmla="*/ 866321 w 1285459"/>
              <a:gd name="connsiteY19" fmla="*/ 580571 h 1211035"/>
              <a:gd name="connsiteX20" fmla="*/ 825500 w 1285459"/>
              <a:gd name="connsiteY20" fmla="*/ 585107 h 1211035"/>
              <a:gd name="connsiteX21" fmla="*/ 784678 w 1285459"/>
              <a:gd name="connsiteY21" fmla="*/ 539750 h 1211035"/>
              <a:gd name="connsiteX22" fmla="*/ 712107 w 1285459"/>
              <a:gd name="connsiteY22" fmla="*/ 539750 h 1211035"/>
              <a:gd name="connsiteX23" fmla="*/ 712107 w 1285459"/>
              <a:gd name="connsiteY23" fmla="*/ 539750 h 1211035"/>
              <a:gd name="connsiteX24" fmla="*/ 648607 w 1285459"/>
              <a:gd name="connsiteY24" fmla="*/ 548821 h 1211035"/>
              <a:gd name="connsiteX25" fmla="*/ 571500 w 1285459"/>
              <a:gd name="connsiteY25" fmla="*/ 512535 h 1211035"/>
              <a:gd name="connsiteX26" fmla="*/ 571500 w 1285459"/>
              <a:gd name="connsiteY26" fmla="*/ 512535 h 1211035"/>
              <a:gd name="connsiteX27" fmla="*/ 512535 w 1285459"/>
              <a:gd name="connsiteY27" fmla="*/ 485321 h 1211035"/>
              <a:gd name="connsiteX28" fmla="*/ 476250 w 1285459"/>
              <a:gd name="connsiteY28" fmla="*/ 521607 h 1211035"/>
              <a:gd name="connsiteX29" fmla="*/ 430892 w 1285459"/>
              <a:gd name="connsiteY29" fmla="*/ 530678 h 1211035"/>
              <a:gd name="connsiteX30" fmla="*/ 376464 w 1285459"/>
              <a:gd name="connsiteY30" fmla="*/ 517071 h 1211035"/>
              <a:gd name="connsiteX31" fmla="*/ 353785 w 1285459"/>
              <a:gd name="connsiteY31" fmla="*/ 557892 h 1211035"/>
              <a:gd name="connsiteX32" fmla="*/ 349250 w 1285459"/>
              <a:gd name="connsiteY32" fmla="*/ 603250 h 1211035"/>
              <a:gd name="connsiteX33" fmla="*/ 349250 w 1285459"/>
              <a:gd name="connsiteY33" fmla="*/ 603250 h 1211035"/>
              <a:gd name="connsiteX34" fmla="*/ 362857 w 1285459"/>
              <a:gd name="connsiteY34" fmla="*/ 662214 h 1211035"/>
              <a:gd name="connsiteX35" fmla="*/ 358321 w 1285459"/>
              <a:gd name="connsiteY35" fmla="*/ 712107 h 1211035"/>
              <a:gd name="connsiteX36" fmla="*/ 358321 w 1285459"/>
              <a:gd name="connsiteY36" fmla="*/ 712107 h 1211035"/>
              <a:gd name="connsiteX37" fmla="*/ 331107 w 1285459"/>
              <a:gd name="connsiteY37" fmla="*/ 653142 h 1211035"/>
              <a:gd name="connsiteX38" fmla="*/ 303892 w 1285459"/>
              <a:gd name="connsiteY38" fmla="*/ 625928 h 1211035"/>
              <a:gd name="connsiteX39" fmla="*/ 272142 w 1285459"/>
              <a:gd name="connsiteY39" fmla="*/ 653142 h 1211035"/>
              <a:gd name="connsiteX40" fmla="*/ 299357 w 1285459"/>
              <a:gd name="connsiteY40" fmla="*/ 698500 h 1211035"/>
              <a:gd name="connsiteX41" fmla="*/ 299357 w 1285459"/>
              <a:gd name="connsiteY41" fmla="*/ 698500 h 1211035"/>
              <a:gd name="connsiteX42" fmla="*/ 267607 w 1285459"/>
              <a:gd name="connsiteY42" fmla="*/ 766535 h 1211035"/>
              <a:gd name="connsiteX43" fmla="*/ 312964 w 1285459"/>
              <a:gd name="connsiteY43" fmla="*/ 802821 h 1211035"/>
              <a:gd name="connsiteX44" fmla="*/ 317500 w 1285459"/>
              <a:gd name="connsiteY44" fmla="*/ 861785 h 1211035"/>
              <a:gd name="connsiteX45" fmla="*/ 258535 w 1285459"/>
              <a:gd name="connsiteY45" fmla="*/ 879928 h 1211035"/>
              <a:gd name="connsiteX46" fmla="*/ 190500 w 1285459"/>
              <a:gd name="connsiteY46" fmla="*/ 884464 h 1211035"/>
              <a:gd name="connsiteX47" fmla="*/ 136071 w 1285459"/>
              <a:gd name="connsiteY47" fmla="*/ 866321 h 1211035"/>
              <a:gd name="connsiteX48" fmla="*/ 95250 w 1285459"/>
              <a:gd name="connsiteY48" fmla="*/ 852714 h 1211035"/>
              <a:gd name="connsiteX49" fmla="*/ 22678 w 1285459"/>
              <a:gd name="connsiteY49" fmla="*/ 861785 h 1211035"/>
              <a:gd name="connsiteX50" fmla="*/ 0 w 1285459"/>
              <a:gd name="connsiteY50" fmla="*/ 902607 h 1211035"/>
              <a:gd name="connsiteX51" fmla="*/ 54428 w 1285459"/>
              <a:gd name="connsiteY51" fmla="*/ 934357 h 1211035"/>
              <a:gd name="connsiteX52" fmla="*/ 117928 w 1285459"/>
              <a:gd name="connsiteY52" fmla="*/ 911678 h 1211035"/>
              <a:gd name="connsiteX53" fmla="*/ 158750 w 1285459"/>
              <a:gd name="connsiteY53" fmla="*/ 916214 h 1211035"/>
              <a:gd name="connsiteX54" fmla="*/ 185964 w 1285459"/>
              <a:gd name="connsiteY54" fmla="*/ 961571 h 1211035"/>
              <a:gd name="connsiteX55" fmla="*/ 158750 w 1285459"/>
              <a:gd name="connsiteY55" fmla="*/ 1006928 h 1211035"/>
              <a:gd name="connsiteX56" fmla="*/ 117928 w 1285459"/>
              <a:gd name="connsiteY56" fmla="*/ 1029607 h 1211035"/>
              <a:gd name="connsiteX57" fmla="*/ 68035 w 1285459"/>
              <a:gd name="connsiteY57" fmla="*/ 1052285 h 1211035"/>
              <a:gd name="connsiteX58" fmla="*/ 36285 w 1285459"/>
              <a:gd name="connsiteY58" fmla="*/ 1074964 h 1211035"/>
              <a:gd name="connsiteX59" fmla="*/ 27214 w 1285459"/>
              <a:gd name="connsiteY59" fmla="*/ 1124857 h 1211035"/>
              <a:gd name="connsiteX60" fmla="*/ 31750 w 1285459"/>
              <a:gd name="connsiteY60" fmla="*/ 1179285 h 1211035"/>
              <a:gd name="connsiteX61" fmla="*/ 77107 w 1285459"/>
              <a:gd name="connsiteY61" fmla="*/ 1192892 h 1211035"/>
              <a:gd name="connsiteX62" fmla="*/ 90714 w 1285459"/>
              <a:gd name="connsiteY62" fmla="*/ 1183821 h 1211035"/>
              <a:gd name="connsiteX63" fmla="*/ 90714 w 1285459"/>
              <a:gd name="connsiteY63" fmla="*/ 1183821 h 1211035"/>
              <a:gd name="connsiteX64" fmla="*/ 154214 w 1285459"/>
              <a:gd name="connsiteY64" fmla="*/ 1174750 h 1211035"/>
              <a:gd name="connsiteX65" fmla="*/ 181428 w 1285459"/>
              <a:gd name="connsiteY65" fmla="*/ 1206500 h 1211035"/>
              <a:gd name="connsiteX66" fmla="*/ 222250 w 1285459"/>
              <a:gd name="connsiteY66" fmla="*/ 1211035 h 1211035"/>
              <a:gd name="connsiteX67" fmla="*/ 272142 w 1285459"/>
              <a:gd name="connsiteY67" fmla="*/ 1174750 h 1211035"/>
              <a:gd name="connsiteX68" fmla="*/ 263071 w 1285459"/>
              <a:gd name="connsiteY68" fmla="*/ 1133928 h 1211035"/>
              <a:gd name="connsiteX69" fmla="*/ 208642 w 1285459"/>
              <a:gd name="connsiteY69" fmla="*/ 1115785 h 1211035"/>
              <a:gd name="connsiteX70" fmla="*/ 222250 w 1285459"/>
              <a:gd name="connsiteY70" fmla="*/ 1070428 h 1211035"/>
              <a:gd name="connsiteX71" fmla="*/ 258535 w 1285459"/>
              <a:gd name="connsiteY71" fmla="*/ 1052285 h 1211035"/>
              <a:gd name="connsiteX72" fmla="*/ 317500 w 1285459"/>
              <a:gd name="connsiteY72" fmla="*/ 1061357 h 1211035"/>
              <a:gd name="connsiteX73" fmla="*/ 308428 w 1285459"/>
              <a:gd name="connsiteY73" fmla="*/ 1111250 h 1211035"/>
              <a:gd name="connsiteX74" fmla="*/ 308428 w 1285459"/>
              <a:gd name="connsiteY74" fmla="*/ 1111250 h 1211035"/>
              <a:gd name="connsiteX75" fmla="*/ 371928 w 1285459"/>
              <a:gd name="connsiteY75" fmla="*/ 1111250 h 1211035"/>
              <a:gd name="connsiteX76" fmla="*/ 371928 w 1285459"/>
              <a:gd name="connsiteY76" fmla="*/ 1111250 h 1211035"/>
              <a:gd name="connsiteX77" fmla="*/ 390071 w 1285459"/>
              <a:gd name="connsiteY77" fmla="*/ 1052285 h 1211035"/>
              <a:gd name="connsiteX78" fmla="*/ 390071 w 1285459"/>
              <a:gd name="connsiteY78" fmla="*/ 1052285 h 1211035"/>
              <a:gd name="connsiteX79" fmla="*/ 408214 w 1285459"/>
              <a:gd name="connsiteY79" fmla="*/ 975178 h 1211035"/>
              <a:gd name="connsiteX80" fmla="*/ 421821 w 1285459"/>
              <a:gd name="connsiteY80" fmla="*/ 961571 h 1211035"/>
              <a:gd name="connsiteX81" fmla="*/ 467178 w 1285459"/>
              <a:gd name="connsiteY81" fmla="*/ 929821 h 1211035"/>
              <a:gd name="connsiteX82" fmla="*/ 426357 w 1285459"/>
              <a:gd name="connsiteY82" fmla="*/ 857250 h 1211035"/>
              <a:gd name="connsiteX83" fmla="*/ 480785 w 1285459"/>
              <a:gd name="connsiteY83" fmla="*/ 820964 h 1211035"/>
              <a:gd name="connsiteX84" fmla="*/ 562428 w 1285459"/>
              <a:gd name="connsiteY84" fmla="*/ 816428 h 1211035"/>
              <a:gd name="connsiteX85" fmla="*/ 621392 w 1285459"/>
              <a:gd name="connsiteY85" fmla="*/ 830035 h 1211035"/>
              <a:gd name="connsiteX86" fmla="*/ 576035 w 1285459"/>
              <a:gd name="connsiteY86" fmla="*/ 870857 h 1211035"/>
              <a:gd name="connsiteX87" fmla="*/ 562428 w 1285459"/>
              <a:gd name="connsiteY87" fmla="*/ 920750 h 1211035"/>
              <a:gd name="connsiteX88" fmla="*/ 589642 w 1285459"/>
              <a:gd name="connsiteY88" fmla="*/ 957035 h 1211035"/>
              <a:gd name="connsiteX89" fmla="*/ 607785 w 1285459"/>
              <a:gd name="connsiteY89" fmla="*/ 997857 h 1211035"/>
              <a:gd name="connsiteX90" fmla="*/ 607785 w 1285459"/>
              <a:gd name="connsiteY90" fmla="*/ 997857 h 1211035"/>
              <a:gd name="connsiteX91" fmla="*/ 653142 w 1285459"/>
              <a:gd name="connsiteY91" fmla="*/ 1034142 h 1211035"/>
              <a:gd name="connsiteX92" fmla="*/ 725714 w 1285459"/>
              <a:gd name="connsiteY92" fmla="*/ 1025071 h 1211035"/>
              <a:gd name="connsiteX93" fmla="*/ 766535 w 1285459"/>
              <a:gd name="connsiteY93" fmla="*/ 984250 h 1211035"/>
              <a:gd name="connsiteX94" fmla="*/ 852714 w 1285459"/>
              <a:gd name="connsiteY94" fmla="*/ 966107 h 1211035"/>
              <a:gd name="connsiteX95" fmla="*/ 889000 w 1285459"/>
              <a:gd name="connsiteY95" fmla="*/ 916214 h 1211035"/>
              <a:gd name="connsiteX96" fmla="*/ 947964 w 1285459"/>
              <a:gd name="connsiteY96" fmla="*/ 879928 h 1211035"/>
              <a:gd name="connsiteX97" fmla="*/ 1011464 w 1285459"/>
              <a:gd name="connsiteY97" fmla="*/ 893535 h 1211035"/>
              <a:gd name="connsiteX98" fmla="*/ 1020535 w 1285459"/>
              <a:gd name="connsiteY98" fmla="*/ 834571 h 1211035"/>
              <a:gd name="connsiteX99" fmla="*/ 1070428 w 1285459"/>
              <a:gd name="connsiteY99" fmla="*/ 802821 h 1211035"/>
              <a:gd name="connsiteX100" fmla="*/ 1061357 w 1285459"/>
              <a:gd name="connsiteY100" fmla="*/ 739321 h 1211035"/>
              <a:gd name="connsiteX101" fmla="*/ 1025071 w 1285459"/>
              <a:gd name="connsiteY101" fmla="*/ 689428 h 1211035"/>
              <a:gd name="connsiteX102" fmla="*/ 1061357 w 1285459"/>
              <a:gd name="connsiteY102" fmla="*/ 671285 h 1211035"/>
              <a:gd name="connsiteX103" fmla="*/ 1133928 w 1285459"/>
              <a:gd name="connsiteY103" fmla="*/ 680357 h 1211035"/>
              <a:gd name="connsiteX104" fmla="*/ 1170214 w 1285459"/>
              <a:gd name="connsiteY104" fmla="*/ 612321 h 1211035"/>
              <a:gd name="connsiteX105" fmla="*/ 1179285 w 1285459"/>
              <a:gd name="connsiteY105" fmla="*/ 562428 h 1211035"/>
              <a:gd name="connsiteX106" fmla="*/ 1120321 w 1285459"/>
              <a:gd name="connsiteY106" fmla="*/ 589642 h 1211035"/>
              <a:gd name="connsiteX107" fmla="*/ 1120321 w 1285459"/>
              <a:gd name="connsiteY107" fmla="*/ 589642 h 1211035"/>
              <a:gd name="connsiteX108" fmla="*/ 1138464 w 1285459"/>
              <a:gd name="connsiteY108" fmla="*/ 512535 h 1211035"/>
              <a:gd name="connsiteX109" fmla="*/ 1179285 w 1285459"/>
              <a:gd name="connsiteY109" fmla="*/ 480785 h 1211035"/>
              <a:gd name="connsiteX110" fmla="*/ 1211035 w 1285459"/>
              <a:gd name="connsiteY110" fmla="*/ 458107 h 1211035"/>
              <a:gd name="connsiteX111" fmla="*/ 1242785 w 1285459"/>
              <a:gd name="connsiteY111" fmla="*/ 498928 h 1211035"/>
              <a:gd name="connsiteX112" fmla="*/ 1251857 w 1285459"/>
              <a:gd name="connsiteY112" fmla="*/ 557892 h 1211035"/>
              <a:gd name="connsiteX113" fmla="*/ 1283607 w 1285459"/>
              <a:gd name="connsiteY113" fmla="*/ 571500 h 1211035"/>
              <a:gd name="connsiteX114" fmla="*/ 1283607 w 1285459"/>
              <a:gd name="connsiteY114" fmla="*/ 571500 h 1211035"/>
              <a:gd name="connsiteX0" fmla="*/ 1285459 w 1285459"/>
              <a:gd name="connsiteY0" fmla="*/ 189541 h 1211035"/>
              <a:gd name="connsiteX1" fmla="*/ 957035 w 1285459"/>
              <a:gd name="connsiteY1" fmla="*/ 0 h 1211035"/>
              <a:gd name="connsiteX2" fmla="*/ 997857 w 1285459"/>
              <a:gd name="connsiteY2" fmla="*/ 81642 h 1211035"/>
              <a:gd name="connsiteX3" fmla="*/ 1038678 w 1285459"/>
              <a:gd name="connsiteY3" fmla="*/ 149678 h 1211035"/>
              <a:gd name="connsiteX4" fmla="*/ 1084035 w 1285459"/>
              <a:gd name="connsiteY4" fmla="*/ 163285 h 1211035"/>
              <a:gd name="connsiteX5" fmla="*/ 1143000 w 1285459"/>
              <a:gd name="connsiteY5" fmla="*/ 199571 h 1211035"/>
              <a:gd name="connsiteX6" fmla="*/ 1152071 w 1285459"/>
              <a:gd name="connsiteY6" fmla="*/ 267607 h 1211035"/>
              <a:gd name="connsiteX7" fmla="*/ 1120321 w 1285459"/>
              <a:gd name="connsiteY7" fmla="*/ 303892 h 1211035"/>
              <a:gd name="connsiteX8" fmla="*/ 1102178 w 1285459"/>
              <a:gd name="connsiteY8" fmla="*/ 385535 h 1211035"/>
              <a:gd name="connsiteX9" fmla="*/ 1088571 w 1285459"/>
              <a:gd name="connsiteY9" fmla="*/ 453571 h 1211035"/>
              <a:gd name="connsiteX10" fmla="*/ 1006928 w 1285459"/>
              <a:gd name="connsiteY10" fmla="*/ 485321 h 1211035"/>
              <a:gd name="connsiteX11" fmla="*/ 966107 w 1285459"/>
              <a:gd name="connsiteY11" fmla="*/ 453571 h 1211035"/>
              <a:gd name="connsiteX12" fmla="*/ 947964 w 1285459"/>
              <a:gd name="connsiteY12" fmla="*/ 385535 h 1211035"/>
              <a:gd name="connsiteX13" fmla="*/ 916214 w 1285459"/>
              <a:gd name="connsiteY13" fmla="*/ 358321 h 1211035"/>
              <a:gd name="connsiteX14" fmla="*/ 861785 w 1285459"/>
              <a:gd name="connsiteY14" fmla="*/ 353785 h 1211035"/>
              <a:gd name="connsiteX15" fmla="*/ 802821 w 1285459"/>
              <a:gd name="connsiteY15" fmla="*/ 371928 h 1211035"/>
              <a:gd name="connsiteX16" fmla="*/ 784678 w 1285459"/>
              <a:gd name="connsiteY16" fmla="*/ 403678 h 1211035"/>
              <a:gd name="connsiteX17" fmla="*/ 811892 w 1285459"/>
              <a:gd name="connsiteY17" fmla="*/ 458107 h 1211035"/>
              <a:gd name="connsiteX18" fmla="*/ 861785 w 1285459"/>
              <a:gd name="connsiteY18" fmla="*/ 517071 h 1211035"/>
              <a:gd name="connsiteX19" fmla="*/ 866321 w 1285459"/>
              <a:gd name="connsiteY19" fmla="*/ 580571 h 1211035"/>
              <a:gd name="connsiteX20" fmla="*/ 825500 w 1285459"/>
              <a:gd name="connsiteY20" fmla="*/ 585107 h 1211035"/>
              <a:gd name="connsiteX21" fmla="*/ 784678 w 1285459"/>
              <a:gd name="connsiteY21" fmla="*/ 539750 h 1211035"/>
              <a:gd name="connsiteX22" fmla="*/ 712107 w 1285459"/>
              <a:gd name="connsiteY22" fmla="*/ 539750 h 1211035"/>
              <a:gd name="connsiteX23" fmla="*/ 712107 w 1285459"/>
              <a:gd name="connsiteY23" fmla="*/ 539750 h 1211035"/>
              <a:gd name="connsiteX24" fmla="*/ 648607 w 1285459"/>
              <a:gd name="connsiteY24" fmla="*/ 548821 h 1211035"/>
              <a:gd name="connsiteX25" fmla="*/ 571500 w 1285459"/>
              <a:gd name="connsiteY25" fmla="*/ 512535 h 1211035"/>
              <a:gd name="connsiteX26" fmla="*/ 571500 w 1285459"/>
              <a:gd name="connsiteY26" fmla="*/ 512535 h 1211035"/>
              <a:gd name="connsiteX27" fmla="*/ 512535 w 1285459"/>
              <a:gd name="connsiteY27" fmla="*/ 485321 h 1211035"/>
              <a:gd name="connsiteX28" fmla="*/ 476250 w 1285459"/>
              <a:gd name="connsiteY28" fmla="*/ 521607 h 1211035"/>
              <a:gd name="connsiteX29" fmla="*/ 430892 w 1285459"/>
              <a:gd name="connsiteY29" fmla="*/ 530678 h 1211035"/>
              <a:gd name="connsiteX30" fmla="*/ 376464 w 1285459"/>
              <a:gd name="connsiteY30" fmla="*/ 517071 h 1211035"/>
              <a:gd name="connsiteX31" fmla="*/ 353785 w 1285459"/>
              <a:gd name="connsiteY31" fmla="*/ 557892 h 1211035"/>
              <a:gd name="connsiteX32" fmla="*/ 349250 w 1285459"/>
              <a:gd name="connsiteY32" fmla="*/ 603250 h 1211035"/>
              <a:gd name="connsiteX33" fmla="*/ 349250 w 1285459"/>
              <a:gd name="connsiteY33" fmla="*/ 603250 h 1211035"/>
              <a:gd name="connsiteX34" fmla="*/ 362857 w 1285459"/>
              <a:gd name="connsiteY34" fmla="*/ 662214 h 1211035"/>
              <a:gd name="connsiteX35" fmla="*/ 358321 w 1285459"/>
              <a:gd name="connsiteY35" fmla="*/ 712107 h 1211035"/>
              <a:gd name="connsiteX36" fmla="*/ 358321 w 1285459"/>
              <a:gd name="connsiteY36" fmla="*/ 712107 h 1211035"/>
              <a:gd name="connsiteX37" fmla="*/ 331107 w 1285459"/>
              <a:gd name="connsiteY37" fmla="*/ 653142 h 1211035"/>
              <a:gd name="connsiteX38" fmla="*/ 303892 w 1285459"/>
              <a:gd name="connsiteY38" fmla="*/ 625928 h 1211035"/>
              <a:gd name="connsiteX39" fmla="*/ 272142 w 1285459"/>
              <a:gd name="connsiteY39" fmla="*/ 653142 h 1211035"/>
              <a:gd name="connsiteX40" fmla="*/ 299357 w 1285459"/>
              <a:gd name="connsiteY40" fmla="*/ 698500 h 1211035"/>
              <a:gd name="connsiteX41" fmla="*/ 299357 w 1285459"/>
              <a:gd name="connsiteY41" fmla="*/ 698500 h 1211035"/>
              <a:gd name="connsiteX42" fmla="*/ 267607 w 1285459"/>
              <a:gd name="connsiteY42" fmla="*/ 766535 h 1211035"/>
              <a:gd name="connsiteX43" fmla="*/ 312964 w 1285459"/>
              <a:gd name="connsiteY43" fmla="*/ 802821 h 1211035"/>
              <a:gd name="connsiteX44" fmla="*/ 317500 w 1285459"/>
              <a:gd name="connsiteY44" fmla="*/ 861785 h 1211035"/>
              <a:gd name="connsiteX45" fmla="*/ 258535 w 1285459"/>
              <a:gd name="connsiteY45" fmla="*/ 879928 h 1211035"/>
              <a:gd name="connsiteX46" fmla="*/ 190500 w 1285459"/>
              <a:gd name="connsiteY46" fmla="*/ 884464 h 1211035"/>
              <a:gd name="connsiteX47" fmla="*/ 136071 w 1285459"/>
              <a:gd name="connsiteY47" fmla="*/ 866321 h 1211035"/>
              <a:gd name="connsiteX48" fmla="*/ 95250 w 1285459"/>
              <a:gd name="connsiteY48" fmla="*/ 852714 h 1211035"/>
              <a:gd name="connsiteX49" fmla="*/ 22678 w 1285459"/>
              <a:gd name="connsiteY49" fmla="*/ 861785 h 1211035"/>
              <a:gd name="connsiteX50" fmla="*/ 0 w 1285459"/>
              <a:gd name="connsiteY50" fmla="*/ 902607 h 1211035"/>
              <a:gd name="connsiteX51" fmla="*/ 54428 w 1285459"/>
              <a:gd name="connsiteY51" fmla="*/ 934357 h 1211035"/>
              <a:gd name="connsiteX52" fmla="*/ 117928 w 1285459"/>
              <a:gd name="connsiteY52" fmla="*/ 911678 h 1211035"/>
              <a:gd name="connsiteX53" fmla="*/ 158750 w 1285459"/>
              <a:gd name="connsiteY53" fmla="*/ 916214 h 1211035"/>
              <a:gd name="connsiteX54" fmla="*/ 185964 w 1285459"/>
              <a:gd name="connsiteY54" fmla="*/ 961571 h 1211035"/>
              <a:gd name="connsiteX55" fmla="*/ 158750 w 1285459"/>
              <a:gd name="connsiteY55" fmla="*/ 1006928 h 1211035"/>
              <a:gd name="connsiteX56" fmla="*/ 117928 w 1285459"/>
              <a:gd name="connsiteY56" fmla="*/ 1029607 h 1211035"/>
              <a:gd name="connsiteX57" fmla="*/ 68035 w 1285459"/>
              <a:gd name="connsiteY57" fmla="*/ 1052285 h 1211035"/>
              <a:gd name="connsiteX58" fmla="*/ 36285 w 1285459"/>
              <a:gd name="connsiteY58" fmla="*/ 1074964 h 1211035"/>
              <a:gd name="connsiteX59" fmla="*/ 27214 w 1285459"/>
              <a:gd name="connsiteY59" fmla="*/ 1124857 h 1211035"/>
              <a:gd name="connsiteX60" fmla="*/ 31750 w 1285459"/>
              <a:gd name="connsiteY60" fmla="*/ 1179285 h 1211035"/>
              <a:gd name="connsiteX61" fmla="*/ 77107 w 1285459"/>
              <a:gd name="connsiteY61" fmla="*/ 1192892 h 1211035"/>
              <a:gd name="connsiteX62" fmla="*/ 90714 w 1285459"/>
              <a:gd name="connsiteY62" fmla="*/ 1183821 h 1211035"/>
              <a:gd name="connsiteX63" fmla="*/ 90714 w 1285459"/>
              <a:gd name="connsiteY63" fmla="*/ 1183821 h 1211035"/>
              <a:gd name="connsiteX64" fmla="*/ 154214 w 1285459"/>
              <a:gd name="connsiteY64" fmla="*/ 1174750 h 1211035"/>
              <a:gd name="connsiteX65" fmla="*/ 181428 w 1285459"/>
              <a:gd name="connsiteY65" fmla="*/ 1206500 h 1211035"/>
              <a:gd name="connsiteX66" fmla="*/ 222250 w 1285459"/>
              <a:gd name="connsiteY66" fmla="*/ 1211035 h 1211035"/>
              <a:gd name="connsiteX67" fmla="*/ 272142 w 1285459"/>
              <a:gd name="connsiteY67" fmla="*/ 1174750 h 1211035"/>
              <a:gd name="connsiteX68" fmla="*/ 263071 w 1285459"/>
              <a:gd name="connsiteY68" fmla="*/ 1133928 h 1211035"/>
              <a:gd name="connsiteX69" fmla="*/ 208642 w 1285459"/>
              <a:gd name="connsiteY69" fmla="*/ 1115785 h 1211035"/>
              <a:gd name="connsiteX70" fmla="*/ 222250 w 1285459"/>
              <a:gd name="connsiteY70" fmla="*/ 1070428 h 1211035"/>
              <a:gd name="connsiteX71" fmla="*/ 258535 w 1285459"/>
              <a:gd name="connsiteY71" fmla="*/ 1052285 h 1211035"/>
              <a:gd name="connsiteX72" fmla="*/ 317500 w 1285459"/>
              <a:gd name="connsiteY72" fmla="*/ 1061357 h 1211035"/>
              <a:gd name="connsiteX73" fmla="*/ 308428 w 1285459"/>
              <a:gd name="connsiteY73" fmla="*/ 1111250 h 1211035"/>
              <a:gd name="connsiteX74" fmla="*/ 308428 w 1285459"/>
              <a:gd name="connsiteY74" fmla="*/ 1111250 h 1211035"/>
              <a:gd name="connsiteX75" fmla="*/ 371928 w 1285459"/>
              <a:gd name="connsiteY75" fmla="*/ 1111250 h 1211035"/>
              <a:gd name="connsiteX76" fmla="*/ 371928 w 1285459"/>
              <a:gd name="connsiteY76" fmla="*/ 1111250 h 1211035"/>
              <a:gd name="connsiteX77" fmla="*/ 390071 w 1285459"/>
              <a:gd name="connsiteY77" fmla="*/ 1052285 h 1211035"/>
              <a:gd name="connsiteX78" fmla="*/ 390071 w 1285459"/>
              <a:gd name="connsiteY78" fmla="*/ 1052285 h 1211035"/>
              <a:gd name="connsiteX79" fmla="*/ 408214 w 1285459"/>
              <a:gd name="connsiteY79" fmla="*/ 975178 h 1211035"/>
              <a:gd name="connsiteX80" fmla="*/ 421821 w 1285459"/>
              <a:gd name="connsiteY80" fmla="*/ 961571 h 1211035"/>
              <a:gd name="connsiteX81" fmla="*/ 467178 w 1285459"/>
              <a:gd name="connsiteY81" fmla="*/ 929821 h 1211035"/>
              <a:gd name="connsiteX82" fmla="*/ 426357 w 1285459"/>
              <a:gd name="connsiteY82" fmla="*/ 857250 h 1211035"/>
              <a:gd name="connsiteX83" fmla="*/ 480785 w 1285459"/>
              <a:gd name="connsiteY83" fmla="*/ 820964 h 1211035"/>
              <a:gd name="connsiteX84" fmla="*/ 562428 w 1285459"/>
              <a:gd name="connsiteY84" fmla="*/ 816428 h 1211035"/>
              <a:gd name="connsiteX85" fmla="*/ 621392 w 1285459"/>
              <a:gd name="connsiteY85" fmla="*/ 830035 h 1211035"/>
              <a:gd name="connsiteX86" fmla="*/ 576035 w 1285459"/>
              <a:gd name="connsiteY86" fmla="*/ 870857 h 1211035"/>
              <a:gd name="connsiteX87" fmla="*/ 562428 w 1285459"/>
              <a:gd name="connsiteY87" fmla="*/ 920750 h 1211035"/>
              <a:gd name="connsiteX88" fmla="*/ 589642 w 1285459"/>
              <a:gd name="connsiteY88" fmla="*/ 957035 h 1211035"/>
              <a:gd name="connsiteX89" fmla="*/ 607785 w 1285459"/>
              <a:gd name="connsiteY89" fmla="*/ 997857 h 1211035"/>
              <a:gd name="connsiteX90" fmla="*/ 607785 w 1285459"/>
              <a:gd name="connsiteY90" fmla="*/ 997857 h 1211035"/>
              <a:gd name="connsiteX91" fmla="*/ 653142 w 1285459"/>
              <a:gd name="connsiteY91" fmla="*/ 1034142 h 1211035"/>
              <a:gd name="connsiteX92" fmla="*/ 725714 w 1285459"/>
              <a:gd name="connsiteY92" fmla="*/ 1025071 h 1211035"/>
              <a:gd name="connsiteX93" fmla="*/ 766535 w 1285459"/>
              <a:gd name="connsiteY93" fmla="*/ 984250 h 1211035"/>
              <a:gd name="connsiteX94" fmla="*/ 852714 w 1285459"/>
              <a:gd name="connsiteY94" fmla="*/ 966107 h 1211035"/>
              <a:gd name="connsiteX95" fmla="*/ 889000 w 1285459"/>
              <a:gd name="connsiteY95" fmla="*/ 916214 h 1211035"/>
              <a:gd name="connsiteX96" fmla="*/ 947964 w 1285459"/>
              <a:gd name="connsiteY96" fmla="*/ 879928 h 1211035"/>
              <a:gd name="connsiteX97" fmla="*/ 1011464 w 1285459"/>
              <a:gd name="connsiteY97" fmla="*/ 893535 h 1211035"/>
              <a:gd name="connsiteX98" fmla="*/ 1020535 w 1285459"/>
              <a:gd name="connsiteY98" fmla="*/ 834571 h 1211035"/>
              <a:gd name="connsiteX99" fmla="*/ 1070428 w 1285459"/>
              <a:gd name="connsiteY99" fmla="*/ 802821 h 1211035"/>
              <a:gd name="connsiteX100" fmla="*/ 1061357 w 1285459"/>
              <a:gd name="connsiteY100" fmla="*/ 739321 h 1211035"/>
              <a:gd name="connsiteX101" fmla="*/ 1025071 w 1285459"/>
              <a:gd name="connsiteY101" fmla="*/ 689428 h 1211035"/>
              <a:gd name="connsiteX102" fmla="*/ 1061357 w 1285459"/>
              <a:gd name="connsiteY102" fmla="*/ 671285 h 1211035"/>
              <a:gd name="connsiteX103" fmla="*/ 1133928 w 1285459"/>
              <a:gd name="connsiteY103" fmla="*/ 680357 h 1211035"/>
              <a:gd name="connsiteX104" fmla="*/ 1170214 w 1285459"/>
              <a:gd name="connsiteY104" fmla="*/ 612321 h 1211035"/>
              <a:gd name="connsiteX105" fmla="*/ 1179285 w 1285459"/>
              <a:gd name="connsiteY105" fmla="*/ 562428 h 1211035"/>
              <a:gd name="connsiteX106" fmla="*/ 1120321 w 1285459"/>
              <a:gd name="connsiteY106" fmla="*/ 589642 h 1211035"/>
              <a:gd name="connsiteX107" fmla="*/ 1120321 w 1285459"/>
              <a:gd name="connsiteY107" fmla="*/ 589642 h 1211035"/>
              <a:gd name="connsiteX108" fmla="*/ 1138464 w 1285459"/>
              <a:gd name="connsiteY108" fmla="*/ 512535 h 1211035"/>
              <a:gd name="connsiteX109" fmla="*/ 1179285 w 1285459"/>
              <a:gd name="connsiteY109" fmla="*/ 480785 h 1211035"/>
              <a:gd name="connsiteX110" fmla="*/ 1211035 w 1285459"/>
              <a:gd name="connsiteY110" fmla="*/ 458107 h 1211035"/>
              <a:gd name="connsiteX111" fmla="*/ 1242785 w 1285459"/>
              <a:gd name="connsiteY111" fmla="*/ 498928 h 1211035"/>
              <a:gd name="connsiteX112" fmla="*/ 1251857 w 1285459"/>
              <a:gd name="connsiteY112" fmla="*/ 557892 h 1211035"/>
              <a:gd name="connsiteX113" fmla="*/ 1283607 w 1285459"/>
              <a:gd name="connsiteY113" fmla="*/ 571500 h 1211035"/>
              <a:gd name="connsiteX114" fmla="*/ 1283607 w 1285459"/>
              <a:gd name="connsiteY114" fmla="*/ 571500 h 1211035"/>
              <a:gd name="connsiteX0" fmla="*/ 1285459 w 1285459"/>
              <a:gd name="connsiteY0" fmla="*/ 191768 h 1213262"/>
              <a:gd name="connsiteX1" fmla="*/ 1020152 w 1285459"/>
              <a:gd name="connsiteY1" fmla="*/ 38129 h 1213262"/>
              <a:gd name="connsiteX2" fmla="*/ 957035 w 1285459"/>
              <a:gd name="connsiteY2" fmla="*/ 2227 h 1213262"/>
              <a:gd name="connsiteX3" fmla="*/ 997857 w 1285459"/>
              <a:gd name="connsiteY3" fmla="*/ 83869 h 1213262"/>
              <a:gd name="connsiteX4" fmla="*/ 1038678 w 1285459"/>
              <a:gd name="connsiteY4" fmla="*/ 151905 h 1213262"/>
              <a:gd name="connsiteX5" fmla="*/ 1084035 w 1285459"/>
              <a:gd name="connsiteY5" fmla="*/ 165512 h 1213262"/>
              <a:gd name="connsiteX6" fmla="*/ 1143000 w 1285459"/>
              <a:gd name="connsiteY6" fmla="*/ 201798 h 1213262"/>
              <a:gd name="connsiteX7" fmla="*/ 1152071 w 1285459"/>
              <a:gd name="connsiteY7" fmla="*/ 269834 h 1213262"/>
              <a:gd name="connsiteX8" fmla="*/ 1120321 w 1285459"/>
              <a:gd name="connsiteY8" fmla="*/ 306119 h 1213262"/>
              <a:gd name="connsiteX9" fmla="*/ 1102178 w 1285459"/>
              <a:gd name="connsiteY9" fmla="*/ 387762 h 1213262"/>
              <a:gd name="connsiteX10" fmla="*/ 1088571 w 1285459"/>
              <a:gd name="connsiteY10" fmla="*/ 455798 h 1213262"/>
              <a:gd name="connsiteX11" fmla="*/ 1006928 w 1285459"/>
              <a:gd name="connsiteY11" fmla="*/ 487548 h 1213262"/>
              <a:gd name="connsiteX12" fmla="*/ 966107 w 1285459"/>
              <a:gd name="connsiteY12" fmla="*/ 455798 h 1213262"/>
              <a:gd name="connsiteX13" fmla="*/ 947964 w 1285459"/>
              <a:gd name="connsiteY13" fmla="*/ 387762 h 1213262"/>
              <a:gd name="connsiteX14" fmla="*/ 916214 w 1285459"/>
              <a:gd name="connsiteY14" fmla="*/ 360548 h 1213262"/>
              <a:gd name="connsiteX15" fmla="*/ 861785 w 1285459"/>
              <a:gd name="connsiteY15" fmla="*/ 356012 h 1213262"/>
              <a:gd name="connsiteX16" fmla="*/ 802821 w 1285459"/>
              <a:gd name="connsiteY16" fmla="*/ 374155 h 1213262"/>
              <a:gd name="connsiteX17" fmla="*/ 784678 w 1285459"/>
              <a:gd name="connsiteY17" fmla="*/ 405905 h 1213262"/>
              <a:gd name="connsiteX18" fmla="*/ 811892 w 1285459"/>
              <a:gd name="connsiteY18" fmla="*/ 460334 h 1213262"/>
              <a:gd name="connsiteX19" fmla="*/ 861785 w 1285459"/>
              <a:gd name="connsiteY19" fmla="*/ 519298 h 1213262"/>
              <a:gd name="connsiteX20" fmla="*/ 866321 w 1285459"/>
              <a:gd name="connsiteY20" fmla="*/ 582798 h 1213262"/>
              <a:gd name="connsiteX21" fmla="*/ 825500 w 1285459"/>
              <a:gd name="connsiteY21" fmla="*/ 587334 h 1213262"/>
              <a:gd name="connsiteX22" fmla="*/ 784678 w 1285459"/>
              <a:gd name="connsiteY22" fmla="*/ 541977 h 1213262"/>
              <a:gd name="connsiteX23" fmla="*/ 712107 w 1285459"/>
              <a:gd name="connsiteY23" fmla="*/ 541977 h 1213262"/>
              <a:gd name="connsiteX24" fmla="*/ 712107 w 1285459"/>
              <a:gd name="connsiteY24" fmla="*/ 541977 h 1213262"/>
              <a:gd name="connsiteX25" fmla="*/ 648607 w 1285459"/>
              <a:gd name="connsiteY25" fmla="*/ 551048 h 1213262"/>
              <a:gd name="connsiteX26" fmla="*/ 571500 w 1285459"/>
              <a:gd name="connsiteY26" fmla="*/ 514762 h 1213262"/>
              <a:gd name="connsiteX27" fmla="*/ 571500 w 1285459"/>
              <a:gd name="connsiteY27" fmla="*/ 514762 h 1213262"/>
              <a:gd name="connsiteX28" fmla="*/ 512535 w 1285459"/>
              <a:gd name="connsiteY28" fmla="*/ 487548 h 1213262"/>
              <a:gd name="connsiteX29" fmla="*/ 476250 w 1285459"/>
              <a:gd name="connsiteY29" fmla="*/ 523834 h 1213262"/>
              <a:gd name="connsiteX30" fmla="*/ 430892 w 1285459"/>
              <a:gd name="connsiteY30" fmla="*/ 532905 h 1213262"/>
              <a:gd name="connsiteX31" fmla="*/ 376464 w 1285459"/>
              <a:gd name="connsiteY31" fmla="*/ 519298 h 1213262"/>
              <a:gd name="connsiteX32" fmla="*/ 353785 w 1285459"/>
              <a:gd name="connsiteY32" fmla="*/ 560119 h 1213262"/>
              <a:gd name="connsiteX33" fmla="*/ 349250 w 1285459"/>
              <a:gd name="connsiteY33" fmla="*/ 605477 h 1213262"/>
              <a:gd name="connsiteX34" fmla="*/ 349250 w 1285459"/>
              <a:gd name="connsiteY34" fmla="*/ 605477 h 1213262"/>
              <a:gd name="connsiteX35" fmla="*/ 362857 w 1285459"/>
              <a:gd name="connsiteY35" fmla="*/ 664441 h 1213262"/>
              <a:gd name="connsiteX36" fmla="*/ 358321 w 1285459"/>
              <a:gd name="connsiteY36" fmla="*/ 714334 h 1213262"/>
              <a:gd name="connsiteX37" fmla="*/ 358321 w 1285459"/>
              <a:gd name="connsiteY37" fmla="*/ 714334 h 1213262"/>
              <a:gd name="connsiteX38" fmla="*/ 331107 w 1285459"/>
              <a:gd name="connsiteY38" fmla="*/ 655369 h 1213262"/>
              <a:gd name="connsiteX39" fmla="*/ 303892 w 1285459"/>
              <a:gd name="connsiteY39" fmla="*/ 628155 h 1213262"/>
              <a:gd name="connsiteX40" fmla="*/ 272142 w 1285459"/>
              <a:gd name="connsiteY40" fmla="*/ 655369 h 1213262"/>
              <a:gd name="connsiteX41" fmla="*/ 299357 w 1285459"/>
              <a:gd name="connsiteY41" fmla="*/ 700727 h 1213262"/>
              <a:gd name="connsiteX42" fmla="*/ 299357 w 1285459"/>
              <a:gd name="connsiteY42" fmla="*/ 700727 h 1213262"/>
              <a:gd name="connsiteX43" fmla="*/ 267607 w 1285459"/>
              <a:gd name="connsiteY43" fmla="*/ 768762 h 1213262"/>
              <a:gd name="connsiteX44" fmla="*/ 312964 w 1285459"/>
              <a:gd name="connsiteY44" fmla="*/ 805048 h 1213262"/>
              <a:gd name="connsiteX45" fmla="*/ 317500 w 1285459"/>
              <a:gd name="connsiteY45" fmla="*/ 864012 h 1213262"/>
              <a:gd name="connsiteX46" fmla="*/ 258535 w 1285459"/>
              <a:gd name="connsiteY46" fmla="*/ 882155 h 1213262"/>
              <a:gd name="connsiteX47" fmla="*/ 190500 w 1285459"/>
              <a:gd name="connsiteY47" fmla="*/ 886691 h 1213262"/>
              <a:gd name="connsiteX48" fmla="*/ 136071 w 1285459"/>
              <a:gd name="connsiteY48" fmla="*/ 868548 h 1213262"/>
              <a:gd name="connsiteX49" fmla="*/ 95250 w 1285459"/>
              <a:gd name="connsiteY49" fmla="*/ 854941 h 1213262"/>
              <a:gd name="connsiteX50" fmla="*/ 22678 w 1285459"/>
              <a:gd name="connsiteY50" fmla="*/ 864012 h 1213262"/>
              <a:gd name="connsiteX51" fmla="*/ 0 w 1285459"/>
              <a:gd name="connsiteY51" fmla="*/ 904834 h 1213262"/>
              <a:gd name="connsiteX52" fmla="*/ 54428 w 1285459"/>
              <a:gd name="connsiteY52" fmla="*/ 936584 h 1213262"/>
              <a:gd name="connsiteX53" fmla="*/ 117928 w 1285459"/>
              <a:gd name="connsiteY53" fmla="*/ 913905 h 1213262"/>
              <a:gd name="connsiteX54" fmla="*/ 158750 w 1285459"/>
              <a:gd name="connsiteY54" fmla="*/ 918441 h 1213262"/>
              <a:gd name="connsiteX55" fmla="*/ 185964 w 1285459"/>
              <a:gd name="connsiteY55" fmla="*/ 963798 h 1213262"/>
              <a:gd name="connsiteX56" fmla="*/ 158750 w 1285459"/>
              <a:gd name="connsiteY56" fmla="*/ 1009155 h 1213262"/>
              <a:gd name="connsiteX57" fmla="*/ 117928 w 1285459"/>
              <a:gd name="connsiteY57" fmla="*/ 1031834 h 1213262"/>
              <a:gd name="connsiteX58" fmla="*/ 68035 w 1285459"/>
              <a:gd name="connsiteY58" fmla="*/ 1054512 h 1213262"/>
              <a:gd name="connsiteX59" fmla="*/ 36285 w 1285459"/>
              <a:gd name="connsiteY59" fmla="*/ 1077191 h 1213262"/>
              <a:gd name="connsiteX60" fmla="*/ 27214 w 1285459"/>
              <a:gd name="connsiteY60" fmla="*/ 1127084 h 1213262"/>
              <a:gd name="connsiteX61" fmla="*/ 31750 w 1285459"/>
              <a:gd name="connsiteY61" fmla="*/ 1181512 h 1213262"/>
              <a:gd name="connsiteX62" fmla="*/ 77107 w 1285459"/>
              <a:gd name="connsiteY62" fmla="*/ 1195119 h 1213262"/>
              <a:gd name="connsiteX63" fmla="*/ 90714 w 1285459"/>
              <a:gd name="connsiteY63" fmla="*/ 1186048 h 1213262"/>
              <a:gd name="connsiteX64" fmla="*/ 90714 w 1285459"/>
              <a:gd name="connsiteY64" fmla="*/ 1186048 h 1213262"/>
              <a:gd name="connsiteX65" fmla="*/ 154214 w 1285459"/>
              <a:gd name="connsiteY65" fmla="*/ 1176977 h 1213262"/>
              <a:gd name="connsiteX66" fmla="*/ 181428 w 1285459"/>
              <a:gd name="connsiteY66" fmla="*/ 1208727 h 1213262"/>
              <a:gd name="connsiteX67" fmla="*/ 222250 w 1285459"/>
              <a:gd name="connsiteY67" fmla="*/ 1213262 h 1213262"/>
              <a:gd name="connsiteX68" fmla="*/ 272142 w 1285459"/>
              <a:gd name="connsiteY68" fmla="*/ 1176977 h 1213262"/>
              <a:gd name="connsiteX69" fmla="*/ 263071 w 1285459"/>
              <a:gd name="connsiteY69" fmla="*/ 1136155 h 1213262"/>
              <a:gd name="connsiteX70" fmla="*/ 208642 w 1285459"/>
              <a:gd name="connsiteY70" fmla="*/ 1118012 h 1213262"/>
              <a:gd name="connsiteX71" fmla="*/ 222250 w 1285459"/>
              <a:gd name="connsiteY71" fmla="*/ 1072655 h 1213262"/>
              <a:gd name="connsiteX72" fmla="*/ 258535 w 1285459"/>
              <a:gd name="connsiteY72" fmla="*/ 1054512 h 1213262"/>
              <a:gd name="connsiteX73" fmla="*/ 317500 w 1285459"/>
              <a:gd name="connsiteY73" fmla="*/ 1063584 h 1213262"/>
              <a:gd name="connsiteX74" fmla="*/ 308428 w 1285459"/>
              <a:gd name="connsiteY74" fmla="*/ 1113477 h 1213262"/>
              <a:gd name="connsiteX75" fmla="*/ 308428 w 1285459"/>
              <a:gd name="connsiteY75" fmla="*/ 1113477 h 1213262"/>
              <a:gd name="connsiteX76" fmla="*/ 371928 w 1285459"/>
              <a:gd name="connsiteY76" fmla="*/ 1113477 h 1213262"/>
              <a:gd name="connsiteX77" fmla="*/ 371928 w 1285459"/>
              <a:gd name="connsiteY77" fmla="*/ 1113477 h 1213262"/>
              <a:gd name="connsiteX78" fmla="*/ 390071 w 1285459"/>
              <a:gd name="connsiteY78" fmla="*/ 1054512 h 1213262"/>
              <a:gd name="connsiteX79" fmla="*/ 390071 w 1285459"/>
              <a:gd name="connsiteY79" fmla="*/ 1054512 h 1213262"/>
              <a:gd name="connsiteX80" fmla="*/ 408214 w 1285459"/>
              <a:gd name="connsiteY80" fmla="*/ 977405 h 1213262"/>
              <a:gd name="connsiteX81" fmla="*/ 421821 w 1285459"/>
              <a:gd name="connsiteY81" fmla="*/ 963798 h 1213262"/>
              <a:gd name="connsiteX82" fmla="*/ 467178 w 1285459"/>
              <a:gd name="connsiteY82" fmla="*/ 932048 h 1213262"/>
              <a:gd name="connsiteX83" fmla="*/ 426357 w 1285459"/>
              <a:gd name="connsiteY83" fmla="*/ 859477 h 1213262"/>
              <a:gd name="connsiteX84" fmla="*/ 480785 w 1285459"/>
              <a:gd name="connsiteY84" fmla="*/ 823191 h 1213262"/>
              <a:gd name="connsiteX85" fmla="*/ 562428 w 1285459"/>
              <a:gd name="connsiteY85" fmla="*/ 818655 h 1213262"/>
              <a:gd name="connsiteX86" fmla="*/ 621392 w 1285459"/>
              <a:gd name="connsiteY86" fmla="*/ 832262 h 1213262"/>
              <a:gd name="connsiteX87" fmla="*/ 576035 w 1285459"/>
              <a:gd name="connsiteY87" fmla="*/ 873084 h 1213262"/>
              <a:gd name="connsiteX88" fmla="*/ 562428 w 1285459"/>
              <a:gd name="connsiteY88" fmla="*/ 922977 h 1213262"/>
              <a:gd name="connsiteX89" fmla="*/ 589642 w 1285459"/>
              <a:gd name="connsiteY89" fmla="*/ 959262 h 1213262"/>
              <a:gd name="connsiteX90" fmla="*/ 607785 w 1285459"/>
              <a:gd name="connsiteY90" fmla="*/ 1000084 h 1213262"/>
              <a:gd name="connsiteX91" fmla="*/ 607785 w 1285459"/>
              <a:gd name="connsiteY91" fmla="*/ 1000084 h 1213262"/>
              <a:gd name="connsiteX92" fmla="*/ 653142 w 1285459"/>
              <a:gd name="connsiteY92" fmla="*/ 1036369 h 1213262"/>
              <a:gd name="connsiteX93" fmla="*/ 725714 w 1285459"/>
              <a:gd name="connsiteY93" fmla="*/ 1027298 h 1213262"/>
              <a:gd name="connsiteX94" fmla="*/ 766535 w 1285459"/>
              <a:gd name="connsiteY94" fmla="*/ 986477 h 1213262"/>
              <a:gd name="connsiteX95" fmla="*/ 852714 w 1285459"/>
              <a:gd name="connsiteY95" fmla="*/ 968334 h 1213262"/>
              <a:gd name="connsiteX96" fmla="*/ 889000 w 1285459"/>
              <a:gd name="connsiteY96" fmla="*/ 918441 h 1213262"/>
              <a:gd name="connsiteX97" fmla="*/ 947964 w 1285459"/>
              <a:gd name="connsiteY97" fmla="*/ 882155 h 1213262"/>
              <a:gd name="connsiteX98" fmla="*/ 1011464 w 1285459"/>
              <a:gd name="connsiteY98" fmla="*/ 895762 h 1213262"/>
              <a:gd name="connsiteX99" fmla="*/ 1020535 w 1285459"/>
              <a:gd name="connsiteY99" fmla="*/ 836798 h 1213262"/>
              <a:gd name="connsiteX100" fmla="*/ 1070428 w 1285459"/>
              <a:gd name="connsiteY100" fmla="*/ 805048 h 1213262"/>
              <a:gd name="connsiteX101" fmla="*/ 1061357 w 1285459"/>
              <a:gd name="connsiteY101" fmla="*/ 741548 h 1213262"/>
              <a:gd name="connsiteX102" fmla="*/ 1025071 w 1285459"/>
              <a:gd name="connsiteY102" fmla="*/ 691655 h 1213262"/>
              <a:gd name="connsiteX103" fmla="*/ 1061357 w 1285459"/>
              <a:gd name="connsiteY103" fmla="*/ 673512 h 1213262"/>
              <a:gd name="connsiteX104" fmla="*/ 1133928 w 1285459"/>
              <a:gd name="connsiteY104" fmla="*/ 682584 h 1213262"/>
              <a:gd name="connsiteX105" fmla="*/ 1170214 w 1285459"/>
              <a:gd name="connsiteY105" fmla="*/ 614548 h 1213262"/>
              <a:gd name="connsiteX106" fmla="*/ 1179285 w 1285459"/>
              <a:gd name="connsiteY106" fmla="*/ 564655 h 1213262"/>
              <a:gd name="connsiteX107" fmla="*/ 1120321 w 1285459"/>
              <a:gd name="connsiteY107" fmla="*/ 591869 h 1213262"/>
              <a:gd name="connsiteX108" fmla="*/ 1120321 w 1285459"/>
              <a:gd name="connsiteY108" fmla="*/ 591869 h 1213262"/>
              <a:gd name="connsiteX109" fmla="*/ 1138464 w 1285459"/>
              <a:gd name="connsiteY109" fmla="*/ 514762 h 1213262"/>
              <a:gd name="connsiteX110" fmla="*/ 1179285 w 1285459"/>
              <a:gd name="connsiteY110" fmla="*/ 483012 h 1213262"/>
              <a:gd name="connsiteX111" fmla="*/ 1211035 w 1285459"/>
              <a:gd name="connsiteY111" fmla="*/ 460334 h 1213262"/>
              <a:gd name="connsiteX112" fmla="*/ 1242785 w 1285459"/>
              <a:gd name="connsiteY112" fmla="*/ 501155 h 1213262"/>
              <a:gd name="connsiteX113" fmla="*/ 1251857 w 1285459"/>
              <a:gd name="connsiteY113" fmla="*/ 560119 h 1213262"/>
              <a:gd name="connsiteX114" fmla="*/ 1283607 w 1285459"/>
              <a:gd name="connsiteY114" fmla="*/ 573727 h 1213262"/>
              <a:gd name="connsiteX115" fmla="*/ 1283607 w 1285459"/>
              <a:gd name="connsiteY115" fmla="*/ 573727 h 1213262"/>
              <a:gd name="connsiteX0" fmla="*/ 1285459 w 1285459"/>
              <a:gd name="connsiteY0" fmla="*/ 191768 h 1213262"/>
              <a:gd name="connsiteX1" fmla="*/ 1141786 w 1285459"/>
              <a:gd name="connsiteY1" fmla="*/ 113256 h 1213262"/>
              <a:gd name="connsiteX2" fmla="*/ 1020152 w 1285459"/>
              <a:gd name="connsiteY2" fmla="*/ 38129 h 1213262"/>
              <a:gd name="connsiteX3" fmla="*/ 957035 w 1285459"/>
              <a:gd name="connsiteY3" fmla="*/ 2227 h 1213262"/>
              <a:gd name="connsiteX4" fmla="*/ 997857 w 1285459"/>
              <a:gd name="connsiteY4" fmla="*/ 83869 h 1213262"/>
              <a:gd name="connsiteX5" fmla="*/ 1038678 w 1285459"/>
              <a:gd name="connsiteY5" fmla="*/ 151905 h 1213262"/>
              <a:gd name="connsiteX6" fmla="*/ 1084035 w 1285459"/>
              <a:gd name="connsiteY6" fmla="*/ 165512 h 1213262"/>
              <a:gd name="connsiteX7" fmla="*/ 1143000 w 1285459"/>
              <a:gd name="connsiteY7" fmla="*/ 201798 h 1213262"/>
              <a:gd name="connsiteX8" fmla="*/ 1152071 w 1285459"/>
              <a:gd name="connsiteY8" fmla="*/ 269834 h 1213262"/>
              <a:gd name="connsiteX9" fmla="*/ 1120321 w 1285459"/>
              <a:gd name="connsiteY9" fmla="*/ 306119 h 1213262"/>
              <a:gd name="connsiteX10" fmla="*/ 1102178 w 1285459"/>
              <a:gd name="connsiteY10" fmla="*/ 387762 h 1213262"/>
              <a:gd name="connsiteX11" fmla="*/ 1088571 w 1285459"/>
              <a:gd name="connsiteY11" fmla="*/ 455798 h 1213262"/>
              <a:gd name="connsiteX12" fmla="*/ 1006928 w 1285459"/>
              <a:gd name="connsiteY12" fmla="*/ 487548 h 1213262"/>
              <a:gd name="connsiteX13" fmla="*/ 966107 w 1285459"/>
              <a:gd name="connsiteY13" fmla="*/ 455798 h 1213262"/>
              <a:gd name="connsiteX14" fmla="*/ 947964 w 1285459"/>
              <a:gd name="connsiteY14" fmla="*/ 387762 h 1213262"/>
              <a:gd name="connsiteX15" fmla="*/ 916214 w 1285459"/>
              <a:gd name="connsiteY15" fmla="*/ 360548 h 1213262"/>
              <a:gd name="connsiteX16" fmla="*/ 861785 w 1285459"/>
              <a:gd name="connsiteY16" fmla="*/ 356012 h 1213262"/>
              <a:gd name="connsiteX17" fmla="*/ 802821 w 1285459"/>
              <a:gd name="connsiteY17" fmla="*/ 374155 h 1213262"/>
              <a:gd name="connsiteX18" fmla="*/ 784678 w 1285459"/>
              <a:gd name="connsiteY18" fmla="*/ 405905 h 1213262"/>
              <a:gd name="connsiteX19" fmla="*/ 811892 w 1285459"/>
              <a:gd name="connsiteY19" fmla="*/ 460334 h 1213262"/>
              <a:gd name="connsiteX20" fmla="*/ 861785 w 1285459"/>
              <a:gd name="connsiteY20" fmla="*/ 519298 h 1213262"/>
              <a:gd name="connsiteX21" fmla="*/ 866321 w 1285459"/>
              <a:gd name="connsiteY21" fmla="*/ 582798 h 1213262"/>
              <a:gd name="connsiteX22" fmla="*/ 825500 w 1285459"/>
              <a:gd name="connsiteY22" fmla="*/ 587334 h 1213262"/>
              <a:gd name="connsiteX23" fmla="*/ 784678 w 1285459"/>
              <a:gd name="connsiteY23" fmla="*/ 541977 h 1213262"/>
              <a:gd name="connsiteX24" fmla="*/ 712107 w 1285459"/>
              <a:gd name="connsiteY24" fmla="*/ 541977 h 1213262"/>
              <a:gd name="connsiteX25" fmla="*/ 712107 w 1285459"/>
              <a:gd name="connsiteY25" fmla="*/ 541977 h 1213262"/>
              <a:gd name="connsiteX26" fmla="*/ 648607 w 1285459"/>
              <a:gd name="connsiteY26" fmla="*/ 551048 h 1213262"/>
              <a:gd name="connsiteX27" fmla="*/ 571500 w 1285459"/>
              <a:gd name="connsiteY27" fmla="*/ 514762 h 1213262"/>
              <a:gd name="connsiteX28" fmla="*/ 571500 w 1285459"/>
              <a:gd name="connsiteY28" fmla="*/ 514762 h 1213262"/>
              <a:gd name="connsiteX29" fmla="*/ 512535 w 1285459"/>
              <a:gd name="connsiteY29" fmla="*/ 487548 h 1213262"/>
              <a:gd name="connsiteX30" fmla="*/ 476250 w 1285459"/>
              <a:gd name="connsiteY30" fmla="*/ 523834 h 1213262"/>
              <a:gd name="connsiteX31" fmla="*/ 430892 w 1285459"/>
              <a:gd name="connsiteY31" fmla="*/ 532905 h 1213262"/>
              <a:gd name="connsiteX32" fmla="*/ 376464 w 1285459"/>
              <a:gd name="connsiteY32" fmla="*/ 519298 h 1213262"/>
              <a:gd name="connsiteX33" fmla="*/ 353785 w 1285459"/>
              <a:gd name="connsiteY33" fmla="*/ 560119 h 1213262"/>
              <a:gd name="connsiteX34" fmla="*/ 349250 w 1285459"/>
              <a:gd name="connsiteY34" fmla="*/ 605477 h 1213262"/>
              <a:gd name="connsiteX35" fmla="*/ 349250 w 1285459"/>
              <a:gd name="connsiteY35" fmla="*/ 605477 h 1213262"/>
              <a:gd name="connsiteX36" fmla="*/ 362857 w 1285459"/>
              <a:gd name="connsiteY36" fmla="*/ 664441 h 1213262"/>
              <a:gd name="connsiteX37" fmla="*/ 358321 w 1285459"/>
              <a:gd name="connsiteY37" fmla="*/ 714334 h 1213262"/>
              <a:gd name="connsiteX38" fmla="*/ 358321 w 1285459"/>
              <a:gd name="connsiteY38" fmla="*/ 714334 h 1213262"/>
              <a:gd name="connsiteX39" fmla="*/ 331107 w 1285459"/>
              <a:gd name="connsiteY39" fmla="*/ 655369 h 1213262"/>
              <a:gd name="connsiteX40" fmla="*/ 303892 w 1285459"/>
              <a:gd name="connsiteY40" fmla="*/ 628155 h 1213262"/>
              <a:gd name="connsiteX41" fmla="*/ 272142 w 1285459"/>
              <a:gd name="connsiteY41" fmla="*/ 655369 h 1213262"/>
              <a:gd name="connsiteX42" fmla="*/ 299357 w 1285459"/>
              <a:gd name="connsiteY42" fmla="*/ 700727 h 1213262"/>
              <a:gd name="connsiteX43" fmla="*/ 299357 w 1285459"/>
              <a:gd name="connsiteY43" fmla="*/ 700727 h 1213262"/>
              <a:gd name="connsiteX44" fmla="*/ 267607 w 1285459"/>
              <a:gd name="connsiteY44" fmla="*/ 768762 h 1213262"/>
              <a:gd name="connsiteX45" fmla="*/ 312964 w 1285459"/>
              <a:gd name="connsiteY45" fmla="*/ 805048 h 1213262"/>
              <a:gd name="connsiteX46" fmla="*/ 317500 w 1285459"/>
              <a:gd name="connsiteY46" fmla="*/ 864012 h 1213262"/>
              <a:gd name="connsiteX47" fmla="*/ 258535 w 1285459"/>
              <a:gd name="connsiteY47" fmla="*/ 882155 h 1213262"/>
              <a:gd name="connsiteX48" fmla="*/ 190500 w 1285459"/>
              <a:gd name="connsiteY48" fmla="*/ 886691 h 1213262"/>
              <a:gd name="connsiteX49" fmla="*/ 136071 w 1285459"/>
              <a:gd name="connsiteY49" fmla="*/ 868548 h 1213262"/>
              <a:gd name="connsiteX50" fmla="*/ 95250 w 1285459"/>
              <a:gd name="connsiteY50" fmla="*/ 854941 h 1213262"/>
              <a:gd name="connsiteX51" fmla="*/ 22678 w 1285459"/>
              <a:gd name="connsiteY51" fmla="*/ 864012 h 1213262"/>
              <a:gd name="connsiteX52" fmla="*/ 0 w 1285459"/>
              <a:gd name="connsiteY52" fmla="*/ 904834 h 1213262"/>
              <a:gd name="connsiteX53" fmla="*/ 54428 w 1285459"/>
              <a:gd name="connsiteY53" fmla="*/ 936584 h 1213262"/>
              <a:gd name="connsiteX54" fmla="*/ 117928 w 1285459"/>
              <a:gd name="connsiteY54" fmla="*/ 913905 h 1213262"/>
              <a:gd name="connsiteX55" fmla="*/ 158750 w 1285459"/>
              <a:gd name="connsiteY55" fmla="*/ 918441 h 1213262"/>
              <a:gd name="connsiteX56" fmla="*/ 185964 w 1285459"/>
              <a:gd name="connsiteY56" fmla="*/ 963798 h 1213262"/>
              <a:gd name="connsiteX57" fmla="*/ 158750 w 1285459"/>
              <a:gd name="connsiteY57" fmla="*/ 1009155 h 1213262"/>
              <a:gd name="connsiteX58" fmla="*/ 117928 w 1285459"/>
              <a:gd name="connsiteY58" fmla="*/ 1031834 h 1213262"/>
              <a:gd name="connsiteX59" fmla="*/ 68035 w 1285459"/>
              <a:gd name="connsiteY59" fmla="*/ 1054512 h 1213262"/>
              <a:gd name="connsiteX60" fmla="*/ 36285 w 1285459"/>
              <a:gd name="connsiteY60" fmla="*/ 1077191 h 1213262"/>
              <a:gd name="connsiteX61" fmla="*/ 27214 w 1285459"/>
              <a:gd name="connsiteY61" fmla="*/ 1127084 h 1213262"/>
              <a:gd name="connsiteX62" fmla="*/ 31750 w 1285459"/>
              <a:gd name="connsiteY62" fmla="*/ 1181512 h 1213262"/>
              <a:gd name="connsiteX63" fmla="*/ 77107 w 1285459"/>
              <a:gd name="connsiteY63" fmla="*/ 1195119 h 1213262"/>
              <a:gd name="connsiteX64" fmla="*/ 90714 w 1285459"/>
              <a:gd name="connsiteY64" fmla="*/ 1186048 h 1213262"/>
              <a:gd name="connsiteX65" fmla="*/ 90714 w 1285459"/>
              <a:gd name="connsiteY65" fmla="*/ 1186048 h 1213262"/>
              <a:gd name="connsiteX66" fmla="*/ 154214 w 1285459"/>
              <a:gd name="connsiteY66" fmla="*/ 1176977 h 1213262"/>
              <a:gd name="connsiteX67" fmla="*/ 181428 w 1285459"/>
              <a:gd name="connsiteY67" fmla="*/ 1208727 h 1213262"/>
              <a:gd name="connsiteX68" fmla="*/ 222250 w 1285459"/>
              <a:gd name="connsiteY68" fmla="*/ 1213262 h 1213262"/>
              <a:gd name="connsiteX69" fmla="*/ 272142 w 1285459"/>
              <a:gd name="connsiteY69" fmla="*/ 1176977 h 1213262"/>
              <a:gd name="connsiteX70" fmla="*/ 263071 w 1285459"/>
              <a:gd name="connsiteY70" fmla="*/ 1136155 h 1213262"/>
              <a:gd name="connsiteX71" fmla="*/ 208642 w 1285459"/>
              <a:gd name="connsiteY71" fmla="*/ 1118012 h 1213262"/>
              <a:gd name="connsiteX72" fmla="*/ 222250 w 1285459"/>
              <a:gd name="connsiteY72" fmla="*/ 1072655 h 1213262"/>
              <a:gd name="connsiteX73" fmla="*/ 258535 w 1285459"/>
              <a:gd name="connsiteY73" fmla="*/ 1054512 h 1213262"/>
              <a:gd name="connsiteX74" fmla="*/ 317500 w 1285459"/>
              <a:gd name="connsiteY74" fmla="*/ 1063584 h 1213262"/>
              <a:gd name="connsiteX75" fmla="*/ 308428 w 1285459"/>
              <a:gd name="connsiteY75" fmla="*/ 1113477 h 1213262"/>
              <a:gd name="connsiteX76" fmla="*/ 308428 w 1285459"/>
              <a:gd name="connsiteY76" fmla="*/ 1113477 h 1213262"/>
              <a:gd name="connsiteX77" fmla="*/ 371928 w 1285459"/>
              <a:gd name="connsiteY77" fmla="*/ 1113477 h 1213262"/>
              <a:gd name="connsiteX78" fmla="*/ 371928 w 1285459"/>
              <a:gd name="connsiteY78" fmla="*/ 1113477 h 1213262"/>
              <a:gd name="connsiteX79" fmla="*/ 390071 w 1285459"/>
              <a:gd name="connsiteY79" fmla="*/ 1054512 h 1213262"/>
              <a:gd name="connsiteX80" fmla="*/ 390071 w 1285459"/>
              <a:gd name="connsiteY80" fmla="*/ 1054512 h 1213262"/>
              <a:gd name="connsiteX81" fmla="*/ 408214 w 1285459"/>
              <a:gd name="connsiteY81" fmla="*/ 977405 h 1213262"/>
              <a:gd name="connsiteX82" fmla="*/ 421821 w 1285459"/>
              <a:gd name="connsiteY82" fmla="*/ 963798 h 1213262"/>
              <a:gd name="connsiteX83" fmla="*/ 467178 w 1285459"/>
              <a:gd name="connsiteY83" fmla="*/ 932048 h 1213262"/>
              <a:gd name="connsiteX84" fmla="*/ 426357 w 1285459"/>
              <a:gd name="connsiteY84" fmla="*/ 859477 h 1213262"/>
              <a:gd name="connsiteX85" fmla="*/ 480785 w 1285459"/>
              <a:gd name="connsiteY85" fmla="*/ 823191 h 1213262"/>
              <a:gd name="connsiteX86" fmla="*/ 562428 w 1285459"/>
              <a:gd name="connsiteY86" fmla="*/ 818655 h 1213262"/>
              <a:gd name="connsiteX87" fmla="*/ 621392 w 1285459"/>
              <a:gd name="connsiteY87" fmla="*/ 832262 h 1213262"/>
              <a:gd name="connsiteX88" fmla="*/ 576035 w 1285459"/>
              <a:gd name="connsiteY88" fmla="*/ 873084 h 1213262"/>
              <a:gd name="connsiteX89" fmla="*/ 562428 w 1285459"/>
              <a:gd name="connsiteY89" fmla="*/ 922977 h 1213262"/>
              <a:gd name="connsiteX90" fmla="*/ 589642 w 1285459"/>
              <a:gd name="connsiteY90" fmla="*/ 959262 h 1213262"/>
              <a:gd name="connsiteX91" fmla="*/ 607785 w 1285459"/>
              <a:gd name="connsiteY91" fmla="*/ 1000084 h 1213262"/>
              <a:gd name="connsiteX92" fmla="*/ 607785 w 1285459"/>
              <a:gd name="connsiteY92" fmla="*/ 1000084 h 1213262"/>
              <a:gd name="connsiteX93" fmla="*/ 653142 w 1285459"/>
              <a:gd name="connsiteY93" fmla="*/ 1036369 h 1213262"/>
              <a:gd name="connsiteX94" fmla="*/ 725714 w 1285459"/>
              <a:gd name="connsiteY94" fmla="*/ 1027298 h 1213262"/>
              <a:gd name="connsiteX95" fmla="*/ 766535 w 1285459"/>
              <a:gd name="connsiteY95" fmla="*/ 986477 h 1213262"/>
              <a:gd name="connsiteX96" fmla="*/ 852714 w 1285459"/>
              <a:gd name="connsiteY96" fmla="*/ 968334 h 1213262"/>
              <a:gd name="connsiteX97" fmla="*/ 889000 w 1285459"/>
              <a:gd name="connsiteY97" fmla="*/ 918441 h 1213262"/>
              <a:gd name="connsiteX98" fmla="*/ 947964 w 1285459"/>
              <a:gd name="connsiteY98" fmla="*/ 882155 h 1213262"/>
              <a:gd name="connsiteX99" fmla="*/ 1011464 w 1285459"/>
              <a:gd name="connsiteY99" fmla="*/ 895762 h 1213262"/>
              <a:gd name="connsiteX100" fmla="*/ 1020535 w 1285459"/>
              <a:gd name="connsiteY100" fmla="*/ 836798 h 1213262"/>
              <a:gd name="connsiteX101" fmla="*/ 1070428 w 1285459"/>
              <a:gd name="connsiteY101" fmla="*/ 805048 h 1213262"/>
              <a:gd name="connsiteX102" fmla="*/ 1061357 w 1285459"/>
              <a:gd name="connsiteY102" fmla="*/ 741548 h 1213262"/>
              <a:gd name="connsiteX103" fmla="*/ 1025071 w 1285459"/>
              <a:gd name="connsiteY103" fmla="*/ 691655 h 1213262"/>
              <a:gd name="connsiteX104" fmla="*/ 1061357 w 1285459"/>
              <a:gd name="connsiteY104" fmla="*/ 673512 h 1213262"/>
              <a:gd name="connsiteX105" fmla="*/ 1133928 w 1285459"/>
              <a:gd name="connsiteY105" fmla="*/ 682584 h 1213262"/>
              <a:gd name="connsiteX106" fmla="*/ 1170214 w 1285459"/>
              <a:gd name="connsiteY106" fmla="*/ 614548 h 1213262"/>
              <a:gd name="connsiteX107" fmla="*/ 1179285 w 1285459"/>
              <a:gd name="connsiteY107" fmla="*/ 564655 h 1213262"/>
              <a:gd name="connsiteX108" fmla="*/ 1120321 w 1285459"/>
              <a:gd name="connsiteY108" fmla="*/ 591869 h 1213262"/>
              <a:gd name="connsiteX109" fmla="*/ 1120321 w 1285459"/>
              <a:gd name="connsiteY109" fmla="*/ 591869 h 1213262"/>
              <a:gd name="connsiteX110" fmla="*/ 1138464 w 1285459"/>
              <a:gd name="connsiteY110" fmla="*/ 514762 h 1213262"/>
              <a:gd name="connsiteX111" fmla="*/ 1179285 w 1285459"/>
              <a:gd name="connsiteY111" fmla="*/ 483012 h 1213262"/>
              <a:gd name="connsiteX112" fmla="*/ 1211035 w 1285459"/>
              <a:gd name="connsiteY112" fmla="*/ 460334 h 1213262"/>
              <a:gd name="connsiteX113" fmla="*/ 1242785 w 1285459"/>
              <a:gd name="connsiteY113" fmla="*/ 501155 h 1213262"/>
              <a:gd name="connsiteX114" fmla="*/ 1251857 w 1285459"/>
              <a:gd name="connsiteY114" fmla="*/ 560119 h 1213262"/>
              <a:gd name="connsiteX115" fmla="*/ 1283607 w 1285459"/>
              <a:gd name="connsiteY115" fmla="*/ 573727 h 1213262"/>
              <a:gd name="connsiteX116" fmla="*/ 1283607 w 1285459"/>
              <a:gd name="connsiteY116" fmla="*/ 573727 h 1213262"/>
              <a:gd name="connsiteX0" fmla="*/ 1285459 w 1285459"/>
              <a:gd name="connsiteY0" fmla="*/ 191768 h 1213262"/>
              <a:gd name="connsiteX1" fmla="*/ 1238377 w 1285459"/>
              <a:gd name="connsiteY1" fmla="*/ 159763 h 1213262"/>
              <a:gd name="connsiteX2" fmla="*/ 1141786 w 1285459"/>
              <a:gd name="connsiteY2" fmla="*/ 113256 h 1213262"/>
              <a:gd name="connsiteX3" fmla="*/ 1020152 w 1285459"/>
              <a:gd name="connsiteY3" fmla="*/ 38129 h 1213262"/>
              <a:gd name="connsiteX4" fmla="*/ 957035 w 1285459"/>
              <a:gd name="connsiteY4" fmla="*/ 2227 h 1213262"/>
              <a:gd name="connsiteX5" fmla="*/ 997857 w 1285459"/>
              <a:gd name="connsiteY5" fmla="*/ 83869 h 1213262"/>
              <a:gd name="connsiteX6" fmla="*/ 1038678 w 1285459"/>
              <a:gd name="connsiteY6" fmla="*/ 151905 h 1213262"/>
              <a:gd name="connsiteX7" fmla="*/ 1084035 w 1285459"/>
              <a:gd name="connsiteY7" fmla="*/ 165512 h 1213262"/>
              <a:gd name="connsiteX8" fmla="*/ 1143000 w 1285459"/>
              <a:gd name="connsiteY8" fmla="*/ 201798 h 1213262"/>
              <a:gd name="connsiteX9" fmla="*/ 1152071 w 1285459"/>
              <a:gd name="connsiteY9" fmla="*/ 269834 h 1213262"/>
              <a:gd name="connsiteX10" fmla="*/ 1120321 w 1285459"/>
              <a:gd name="connsiteY10" fmla="*/ 306119 h 1213262"/>
              <a:gd name="connsiteX11" fmla="*/ 1102178 w 1285459"/>
              <a:gd name="connsiteY11" fmla="*/ 387762 h 1213262"/>
              <a:gd name="connsiteX12" fmla="*/ 1088571 w 1285459"/>
              <a:gd name="connsiteY12" fmla="*/ 455798 h 1213262"/>
              <a:gd name="connsiteX13" fmla="*/ 1006928 w 1285459"/>
              <a:gd name="connsiteY13" fmla="*/ 487548 h 1213262"/>
              <a:gd name="connsiteX14" fmla="*/ 966107 w 1285459"/>
              <a:gd name="connsiteY14" fmla="*/ 455798 h 1213262"/>
              <a:gd name="connsiteX15" fmla="*/ 947964 w 1285459"/>
              <a:gd name="connsiteY15" fmla="*/ 387762 h 1213262"/>
              <a:gd name="connsiteX16" fmla="*/ 916214 w 1285459"/>
              <a:gd name="connsiteY16" fmla="*/ 360548 h 1213262"/>
              <a:gd name="connsiteX17" fmla="*/ 861785 w 1285459"/>
              <a:gd name="connsiteY17" fmla="*/ 356012 h 1213262"/>
              <a:gd name="connsiteX18" fmla="*/ 802821 w 1285459"/>
              <a:gd name="connsiteY18" fmla="*/ 374155 h 1213262"/>
              <a:gd name="connsiteX19" fmla="*/ 784678 w 1285459"/>
              <a:gd name="connsiteY19" fmla="*/ 405905 h 1213262"/>
              <a:gd name="connsiteX20" fmla="*/ 811892 w 1285459"/>
              <a:gd name="connsiteY20" fmla="*/ 460334 h 1213262"/>
              <a:gd name="connsiteX21" fmla="*/ 861785 w 1285459"/>
              <a:gd name="connsiteY21" fmla="*/ 519298 h 1213262"/>
              <a:gd name="connsiteX22" fmla="*/ 866321 w 1285459"/>
              <a:gd name="connsiteY22" fmla="*/ 582798 h 1213262"/>
              <a:gd name="connsiteX23" fmla="*/ 825500 w 1285459"/>
              <a:gd name="connsiteY23" fmla="*/ 587334 h 1213262"/>
              <a:gd name="connsiteX24" fmla="*/ 784678 w 1285459"/>
              <a:gd name="connsiteY24" fmla="*/ 541977 h 1213262"/>
              <a:gd name="connsiteX25" fmla="*/ 712107 w 1285459"/>
              <a:gd name="connsiteY25" fmla="*/ 541977 h 1213262"/>
              <a:gd name="connsiteX26" fmla="*/ 712107 w 1285459"/>
              <a:gd name="connsiteY26" fmla="*/ 541977 h 1213262"/>
              <a:gd name="connsiteX27" fmla="*/ 648607 w 1285459"/>
              <a:gd name="connsiteY27" fmla="*/ 551048 h 1213262"/>
              <a:gd name="connsiteX28" fmla="*/ 571500 w 1285459"/>
              <a:gd name="connsiteY28" fmla="*/ 514762 h 1213262"/>
              <a:gd name="connsiteX29" fmla="*/ 571500 w 1285459"/>
              <a:gd name="connsiteY29" fmla="*/ 514762 h 1213262"/>
              <a:gd name="connsiteX30" fmla="*/ 512535 w 1285459"/>
              <a:gd name="connsiteY30" fmla="*/ 487548 h 1213262"/>
              <a:gd name="connsiteX31" fmla="*/ 476250 w 1285459"/>
              <a:gd name="connsiteY31" fmla="*/ 523834 h 1213262"/>
              <a:gd name="connsiteX32" fmla="*/ 430892 w 1285459"/>
              <a:gd name="connsiteY32" fmla="*/ 532905 h 1213262"/>
              <a:gd name="connsiteX33" fmla="*/ 376464 w 1285459"/>
              <a:gd name="connsiteY33" fmla="*/ 519298 h 1213262"/>
              <a:gd name="connsiteX34" fmla="*/ 353785 w 1285459"/>
              <a:gd name="connsiteY34" fmla="*/ 560119 h 1213262"/>
              <a:gd name="connsiteX35" fmla="*/ 349250 w 1285459"/>
              <a:gd name="connsiteY35" fmla="*/ 605477 h 1213262"/>
              <a:gd name="connsiteX36" fmla="*/ 349250 w 1285459"/>
              <a:gd name="connsiteY36" fmla="*/ 605477 h 1213262"/>
              <a:gd name="connsiteX37" fmla="*/ 362857 w 1285459"/>
              <a:gd name="connsiteY37" fmla="*/ 664441 h 1213262"/>
              <a:gd name="connsiteX38" fmla="*/ 358321 w 1285459"/>
              <a:gd name="connsiteY38" fmla="*/ 714334 h 1213262"/>
              <a:gd name="connsiteX39" fmla="*/ 358321 w 1285459"/>
              <a:gd name="connsiteY39" fmla="*/ 714334 h 1213262"/>
              <a:gd name="connsiteX40" fmla="*/ 331107 w 1285459"/>
              <a:gd name="connsiteY40" fmla="*/ 655369 h 1213262"/>
              <a:gd name="connsiteX41" fmla="*/ 303892 w 1285459"/>
              <a:gd name="connsiteY41" fmla="*/ 628155 h 1213262"/>
              <a:gd name="connsiteX42" fmla="*/ 272142 w 1285459"/>
              <a:gd name="connsiteY42" fmla="*/ 655369 h 1213262"/>
              <a:gd name="connsiteX43" fmla="*/ 299357 w 1285459"/>
              <a:gd name="connsiteY43" fmla="*/ 700727 h 1213262"/>
              <a:gd name="connsiteX44" fmla="*/ 299357 w 1285459"/>
              <a:gd name="connsiteY44" fmla="*/ 700727 h 1213262"/>
              <a:gd name="connsiteX45" fmla="*/ 267607 w 1285459"/>
              <a:gd name="connsiteY45" fmla="*/ 768762 h 1213262"/>
              <a:gd name="connsiteX46" fmla="*/ 312964 w 1285459"/>
              <a:gd name="connsiteY46" fmla="*/ 805048 h 1213262"/>
              <a:gd name="connsiteX47" fmla="*/ 317500 w 1285459"/>
              <a:gd name="connsiteY47" fmla="*/ 864012 h 1213262"/>
              <a:gd name="connsiteX48" fmla="*/ 258535 w 1285459"/>
              <a:gd name="connsiteY48" fmla="*/ 882155 h 1213262"/>
              <a:gd name="connsiteX49" fmla="*/ 190500 w 1285459"/>
              <a:gd name="connsiteY49" fmla="*/ 886691 h 1213262"/>
              <a:gd name="connsiteX50" fmla="*/ 136071 w 1285459"/>
              <a:gd name="connsiteY50" fmla="*/ 868548 h 1213262"/>
              <a:gd name="connsiteX51" fmla="*/ 95250 w 1285459"/>
              <a:gd name="connsiteY51" fmla="*/ 854941 h 1213262"/>
              <a:gd name="connsiteX52" fmla="*/ 22678 w 1285459"/>
              <a:gd name="connsiteY52" fmla="*/ 864012 h 1213262"/>
              <a:gd name="connsiteX53" fmla="*/ 0 w 1285459"/>
              <a:gd name="connsiteY53" fmla="*/ 904834 h 1213262"/>
              <a:gd name="connsiteX54" fmla="*/ 54428 w 1285459"/>
              <a:gd name="connsiteY54" fmla="*/ 936584 h 1213262"/>
              <a:gd name="connsiteX55" fmla="*/ 117928 w 1285459"/>
              <a:gd name="connsiteY55" fmla="*/ 913905 h 1213262"/>
              <a:gd name="connsiteX56" fmla="*/ 158750 w 1285459"/>
              <a:gd name="connsiteY56" fmla="*/ 918441 h 1213262"/>
              <a:gd name="connsiteX57" fmla="*/ 185964 w 1285459"/>
              <a:gd name="connsiteY57" fmla="*/ 963798 h 1213262"/>
              <a:gd name="connsiteX58" fmla="*/ 158750 w 1285459"/>
              <a:gd name="connsiteY58" fmla="*/ 1009155 h 1213262"/>
              <a:gd name="connsiteX59" fmla="*/ 117928 w 1285459"/>
              <a:gd name="connsiteY59" fmla="*/ 1031834 h 1213262"/>
              <a:gd name="connsiteX60" fmla="*/ 68035 w 1285459"/>
              <a:gd name="connsiteY60" fmla="*/ 1054512 h 1213262"/>
              <a:gd name="connsiteX61" fmla="*/ 36285 w 1285459"/>
              <a:gd name="connsiteY61" fmla="*/ 1077191 h 1213262"/>
              <a:gd name="connsiteX62" fmla="*/ 27214 w 1285459"/>
              <a:gd name="connsiteY62" fmla="*/ 1127084 h 1213262"/>
              <a:gd name="connsiteX63" fmla="*/ 31750 w 1285459"/>
              <a:gd name="connsiteY63" fmla="*/ 1181512 h 1213262"/>
              <a:gd name="connsiteX64" fmla="*/ 77107 w 1285459"/>
              <a:gd name="connsiteY64" fmla="*/ 1195119 h 1213262"/>
              <a:gd name="connsiteX65" fmla="*/ 90714 w 1285459"/>
              <a:gd name="connsiteY65" fmla="*/ 1186048 h 1213262"/>
              <a:gd name="connsiteX66" fmla="*/ 90714 w 1285459"/>
              <a:gd name="connsiteY66" fmla="*/ 1186048 h 1213262"/>
              <a:gd name="connsiteX67" fmla="*/ 154214 w 1285459"/>
              <a:gd name="connsiteY67" fmla="*/ 1176977 h 1213262"/>
              <a:gd name="connsiteX68" fmla="*/ 181428 w 1285459"/>
              <a:gd name="connsiteY68" fmla="*/ 1208727 h 1213262"/>
              <a:gd name="connsiteX69" fmla="*/ 222250 w 1285459"/>
              <a:gd name="connsiteY69" fmla="*/ 1213262 h 1213262"/>
              <a:gd name="connsiteX70" fmla="*/ 272142 w 1285459"/>
              <a:gd name="connsiteY70" fmla="*/ 1176977 h 1213262"/>
              <a:gd name="connsiteX71" fmla="*/ 263071 w 1285459"/>
              <a:gd name="connsiteY71" fmla="*/ 1136155 h 1213262"/>
              <a:gd name="connsiteX72" fmla="*/ 208642 w 1285459"/>
              <a:gd name="connsiteY72" fmla="*/ 1118012 h 1213262"/>
              <a:gd name="connsiteX73" fmla="*/ 222250 w 1285459"/>
              <a:gd name="connsiteY73" fmla="*/ 1072655 h 1213262"/>
              <a:gd name="connsiteX74" fmla="*/ 258535 w 1285459"/>
              <a:gd name="connsiteY74" fmla="*/ 1054512 h 1213262"/>
              <a:gd name="connsiteX75" fmla="*/ 317500 w 1285459"/>
              <a:gd name="connsiteY75" fmla="*/ 1063584 h 1213262"/>
              <a:gd name="connsiteX76" fmla="*/ 308428 w 1285459"/>
              <a:gd name="connsiteY76" fmla="*/ 1113477 h 1213262"/>
              <a:gd name="connsiteX77" fmla="*/ 308428 w 1285459"/>
              <a:gd name="connsiteY77" fmla="*/ 1113477 h 1213262"/>
              <a:gd name="connsiteX78" fmla="*/ 371928 w 1285459"/>
              <a:gd name="connsiteY78" fmla="*/ 1113477 h 1213262"/>
              <a:gd name="connsiteX79" fmla="*/ 371928 w 1285459"/>
              <a:gd name="connsiteY79" fmla="*/ 1113477 h 1213262"/>
              <a:gd name="connsiteX80" fmla="*/ 390071 w 1285459"/>
              <a:gd name="connsiteY80" fmla="*/ 1054512 h 1213262"/>
              <a:gd name="connsiteX81" fmla="*/ 390071 w 1285459"/>
              <a:gd name="connsiteY81" fmla="*/ 1054512 h 1213262"/>
              <a:gd name="connsiteX82" fmla="*/ 408214 w 1285459"/>
              <a:gd name="connsiteY82" fmla="*/ 977405 h 1213262"/>
              <a:gd name="connsiteX83" fmla="*/ 421821 w 1285459"/>
              <a:gd name="connsiteY83" fmla="*/ 963798 h 1213262"/>
              <a:gd name="connsiteX84" fmla="*/ 467178 w 1285459"/>
              <a:gd name="connsiteY84" fmla="*/ 932048 h 1213262"/>
              <a:gd name="connsiteX85" fmla="*/ 426357 w 1285459"/>
              <a:gd name="connsiteY85" fmla="*/ 859477 h 1213262"/>
              <a:gd name="connsiteX86" fmla="*/ 480785 w 1285459"/>
              <a:gd name="connsiteY86" fmla="*/ 823191 h 1213262"/>
              <a:gd name="connsiteX87" fmla="*/ 562428 w 1285459"/>
              <a:gd name="connsiteY87" fmla="*/ 818655 h 1213262"/>
              <a:gd name="connsiteX88" fmla="*/ 621392 w 1285459"/>
              <a:gd name="connsiteY88" fmla="*/ 832262 h 1213262"/>
              <a:gd name="connsiteX89" fmla="*/ 576035 w 1285459"/>
              <a:gd name="connsiteY89" fmla="*/ 873084 h 1213262"/>
              <a:gd name="connsiteX90" fmla="*/ 562428 w 1285459"/>
              <a:gd name="connsiteY90" fmla="*/ 922977 h 1213262"/>
              <a:gd name="connsiteX91" fmla="*/ 589642 w 1285459"/>
              <a:gd name="connsiteY91" fmla="*/ 959262 h 1213262"/>
              <a:gd name="connsiteX92" fmla="*/ 607785 w 1285459"/>
              <a:gd name="connsiteY92" fmla="*/ 1000084 h 1213262"/>
              <a:gd name="connsiteX93" fmla="*/ 607785 w 1285459"/>
              <a:gd name="connsiteY93" fmla="*/ 1000084 h 1213262"/>
              <a:gd name="connsiteX94" fmla="*/ 653142 w 1285459"/>
              <a:gd name="connsiteY94" fmla="*/ 1036369 h 1213262"/>
              <a:gd name="connsiteX95" fmla="*/ 725714 w 1285459"/>
              <a:gd name="connsiteY95" fmla="*/ 1027298 h 1213262"/>
              <a:gd name="connsiteX96" fmla="*/ 766535 w 1285459"/>
              <a:gd name="connsiteY96" fmla="*/ 986477 h 1213262"/>
              <a:gd name="connsiteX97" fmla="*/ 852714 w 1285459"/>
              <a:gd name="connsiteY97" fmla="*/ 968334 h 1213262"/>
              <a:gd name="connsiteX98" fmla="*/ 889000 w 1285459"/>
              <a:gd name="connsiteY98" fmla="*/ 918441 h 1213262"/>
              <a:gd name="connsiteX99" fmla="*/ 947964 w 1285459"/>
              <a:gd name="connsiteY99" fmla="*/ 882155 h 1213262"/>
              <a:gd name="connsiteX100" fmla="*/ 1011464 w 1285459"/>
              <a:gd name="connsiteY100" fmla="*/ 895762 h 1213262"/>
              <a:gd name="connsiteX101" fmla="*/ 1020535 w 1285459"/>
              <a:gd name="connsiteY101" fmla="*/ 836798 h 1213262"/>
              <a:gd name="connsiteX102" fmla="*/ 1070428 w 1285459"/>
              <a:gd name="connsiteY102" fmla="*/ 805048 h 1213262"/>
              <a:gd name="connsiteX103" fmla="*/ 1061357 w 1285459"/>
              <a:gd name="connsiteY103" fmla="*/ 741548 h 1213262"/>
              <a:gd name="connsiteX104" fmla="*/ 1025071 w 1285459"/>
              <a:gd name="connsiteY104" fmla="*/ 691655 h 1213262"/>
              <a:gd name="connsiteX105" fmla="*/ 1061357 w 1285459"/>
              <a:gd name="connsiteY105" fmla="*/ 673512 h 1213262"/>
              <a:gd name="connsiteX106" fmla="*/ 1133928 w 1285459"/>
              <a:gd name="connsiteY106" fmla="*/ 682584 h 1213262"/>
              <a:gd name="connsiteX107" fmla="*/ 1170214 w 1285459"/>
              <a:gd name="connsiteY107" fmla="*/ 614548 h 1213262"/>
              <a:gd name="connsiteX108" fmla="*/ 1179285 w 1285459"/>
              <a:gd name="connsiteY108" fmla="*/ 564655 h 1213262"/>
              <a:gd name="connsiteX109" fmla="*/ 1120321 w 1285459"/>
              <a:gd name="connsiteY109" fmla="*/ 591869 h 1213262"/>
              <a:gd name="connsiteX110" fmla="*/ 1120321 w 1285459"/>
              <a:gd name="connsiteY110" fmla="*/ 591869 h 1213262"/>
              <a:gd name="connsiteX111" fmla="*/ 1138464 w 1285459"/>
              <a:gd name="connsiteY111" fmla="*/ 514762 h 1213262"/>
              <a:gd name="connsiteX112" fmla="*/ 1179285 w 1285459"/>
              <a:gd name="connsiteY112" fmla="*/ 483012 h 1213262"/>
              <a:gd name="connsiteX113" fmla="*/ 1211035 w 1285459"/>
              <a:gd name="connsiteY113" fmla="*/ 460334 h 1213262"/>
              <a:gd name="connsiteX114" fmla="*/ 1242785 w 1285459"/>
              <a:gd name="connsiteY114" fmla="*/ 501155 h 1213262"/>
              <a:gd name="connsiteX115" fmla="*/ 1251857 w 1285459"/>
              <a:gd name="connsiteY115" fmla="*/ 560119 h 1213262"/>
              <a:gd name="connsiteX116" fmla="*/ 1283607 w 1285459"/>
              <a:gd name="connsiteY116" fmla="*/ 573727 h 1213262"/>
              <a:gd name="connsiteX117" fmla="*/ 1283607 w 1285459"/>
              <a:gd name="connsiteY117" fmla="*/ 573727 h 1213262"/>
              <a:gd name="connsiteX0" fmla="*/ 1285459 w 1285459"/>
              <a:gd name="connsiteY0" fmla="*/ 191768 h 1213262"/>
              <a:gd name="connsiteX1" fmla="*/ 1238377 w 1285459"/>
              <a:gd name="connsiteY1" fmla="*/ 159763 h 1213262"/>
              <a:gd name="connsiteX2" fmla="*/ 1080969 w 1285459"/>
              <a:gd name="connsiteY2" fmla="*/ 77481 h 1213262"/>
              <a:gd name="connsiteX3" fmla="*/ 1141786 w 1285459"/>
              <a:gd name="connsiteY3" fmla="*/ 113256 h 1213262"/>
              <a:gd name="connsiteX4" fmla="*/ 1020152 w 1285459"/>
              <a:gd name="connsiteY4" fmla="*/ 38129 h 1213262"/>
              <a:gd name="connsiteX5" fmla="*/ 957035 w 1285459"/>
              <a:gd name="connsiteY5" fmla="*/ 2227 h 1213262"/>
              <a:gd name="connsiteX6" fmla="*/ 997857 w 1285459"/>
              <a:gd name="connsiteY6" fmla="*/ 83869 h 1213262"/>
              <a:gd name="connsiteX7" fmla="*/ 1038678 w 1285459"/>
              <a:gd name="connsiteY7" fmla="*/ 151905 h 1213262"/>
              <a:gd name="connsiteX8" fmla="*/ 1084035 w 1285459"/>
              <a:gd name="connsiteY8" fmla="*/ 165512 h 1213262"/>
              <a:gd name="connsiteX9" fmla="*/ 1143000 w 1285459"/>
              <a:gd name="connsiteY9" fmla="*/ 201798 h 1213262"/>
              <a:gd name="connsiteX10" fmla="*/ 1152071 w 1285459"/>
              <a:gd name="connsiteY10" fmla="*/ 269834 h 1213262"/>
              <a:gd name="connsiteX11" fmla="*/ 1120321 w 1285459"/>
              <a:gd name="connsiteY11" fmla="*/ 306119 h 1213262"/>
              <a:gd name="connsiteX12" fmla="*/ 1102178 w 1285459"/>
              <a:gd name="connsiteY12" fmla="*/ 387762 h 1213262"/>
              <a:gd name="connsiteX13" fmla="*/ 1088571 w 1285459"/>
              <a:gd name="connsiteY13" fmla="*/ 455798 h 1213262"/>
              <a:gd name="connsiteX14" fmla="*/ 1006928 w 1285459"/>
              <a:gd name="connsiteY14" fmla="*/ 487548 h 1213262"/>
              <a:gd name="connsiteX15" fmla="*/ 966107 w 1285459"/>
              <a:gd name="connsiteY15" fmla="*/ 455798 h 1213262"/>
              <a:gd name="connsiteX16" fmla="*/ 947964 w 1285459"/>
              <a:gd name="connsiteY16" fmla="*/ 387762 h 1213262"/>
              <a:gd name="connsiteX17" fmla="*/ 916214 w 1285459"/>
              <a:gd name="connsiteY17" fmla="*/ 360548 h 1213262"/>
              <a:gd name="connsiteX18" fmla="*/ 861785 w 1285459"/>
              <a:gd name="connsiteY18" fmla="*/ 356012 h 1213262"/>
              <a:gd name="connsiteX19" fmla="*/ 802821 w 1285459"/>
              <a:gd name="connsiteY19" fmla="*/ 374155 h 1213262"/>
              <a:gd name="connsiteX20" fmla="*/ 784678 w 1285459"/>
              <a:gd name="connsiteY20" fmla="*/ 405905 h 1213262"/>
              <a:gd name="connsiteX21" fmla="*/ 811892 w 1285459"/>
              <a:gd name="connsiteY21" fmla="*/ 460334 h 1213262"/>
              <a:gd name="connsiteX22" fmla="*/ 861785 w 1285459"/>
              <a:gd name="connsiteY22" fmla="*/ 519298 h 1213262"/>
              <a:gd name="connsiteX23" fmla="*/ 866321 w 1285459"/>
              <a:gd name="connsiteY23" fmla="*/ 582798 h 1213262"/>
              <a:gd name="connsiteX24" fmla="*/ 825500 w 1285459"/>
              <a:gd name="connsiteY24" fmla="*/ 587334 h 1213262"/>
              <a:gd name="connsiteX25" fmla="*/ 784678 w 1285459"/>
              <a:gd name="connsiteY25" fmla="*/ 541977 h 1213262"/>
              <a:gd name="connsiteX26" fmla="*/ 712107 w 1285459"/>
              <a:gd name="connsiteY26" fmla="*/ 541977 h 1213262"/>
              <a:gd name="connsiteX27" fmla="*/ 712107 w 1285459"/>
              <a:gd name="connsiteY27" fmla="*/ 541977 h 1213262"/>
              <a:gd name="connsiteX28" fmla="*/ 648607 w 1285459"/>
              <a:gd name="connsiteY28" fmla="*/ 551048 h 1213262"/>
              <a:gd name="connsiteX29" fmla="*/ 571500 w 1285459"/>
              <a:gd name="connsiteY29" fmla="*/ 514762 h 1213262"/>
              <a:gd name="connsiteX30" fmla="*/ 571500 w 1285459"/>
              <a:gd name="connsiteY30" fmla="*/ 514762 h 1213262"/>
              <a:gd name="connsiteX31" fmla="*/ 512535 w 1285459"/>
              <a:gd name="connsiteY31" fmla="*/ 487548 h 1213262"/>
              <a:gd name="connsiteX32" fmla="*/ 476250 w 1285459"/>
              <a:gd name="connsiteY32" fmla="*/ 523834 h 1213262"/>
              <a:gd name="connsiteX33" fmla="*/ 430892 w 1285459"/>
              <a:gd name="connsiteY33" fmla="*/ 532905 h 1213262"/>
              <a:gd name="connsiteX34" fmla="*/ 376464 w 1285459"/>
              <a:gd name="connsiteY34" fmla="*/ 519298 h 1213262"/>
              <a:gd name="connsiteX35" fmla="*/ 353785 w 1285459"/>
              <a:gd name="connsiteY35" fmla="*/ 560119 h 1213262"/>
              <a:gd name="connsiteX36" fmla="*/ 349250 w 1285459"/>
              <a:gd name="connsiteY36" fmla="*/ 605477 h 1213262"/>
              <a:gd name="connsiteX37" fmla="*/ 349250 w 1285459"/>
              <a:gd name="connsiteY37" fmla="*/ 605477 h 1213262"/>
              <a:gd name="connsiteX38" fmla="*/ 362857 w 1285459"/>
              <a:gd name="connsiteY38" fmla="*/ 664441 h 1213262"/>
              <a:gd name="connsiteX39" fmla="*/ 358321 w 1285459"/>
              <a:gd name="connsiteY39" fmla="*/ 714334 h 1213262"/>
              <a:gd name="connsiteX40" fmla="*/ 358321 w 1285459"/>
              <a:gd name="connsiteY40" fmla="*/ 714334 h 1213262"/>
              <a:gd name="connsiteX41" fmla="*/ 331107 w 1285459"/>
              <a:gd name="connsiteY41" fmla="*/ 655369 h 1213262"/>
              <a:gd name="connsiteX42" fmla="*/ 303892 w 1285459"/>
              <a:gd name="connsiteY42" fmla="*/ 628155 h 1213262"/>
              <a:gd name="connsiteX43" fmla="*/ 272142 w 1285459"/>
              <a:gd name="connsiteY43" fmla="*/ 655369 h 1213262"/>
              <a:gd name="connsiteX44" fmla="*/ 299357 w 1285459"/>
              <a:gd name="connsiteY44" fmla="*/ 700727 h 1213262"/>
              <a:gd name="connsiteX45" fmla="*/ 299357 w 1285459"/>
              <a:gd name="connsiteY45" fmla="*/ 700727 h 1213262"/>
              <a:gd name="connsiteX46" fmla="*/ 267607 w 1285459"/>
              <a:gd name="connsiteY46" fmla="*/ 768762 h 1213262"/>
              <a:gd name="connsiteX47" fmla="*/ 312964 w 1285459"/>
              <a:gd name="connsiteY47" fmla="*/ 805048 h 1213262"/>
              <a:gd name="connsiteX48" fmla="*/ 317500 w 1285459"/>
              <a:gd name="connsiteY48" fmla="*/ 864012 h 1213262"/>
              <a:gd name="connsiteX49" fmla="*/ 258535 w 1285459"/>
              <a:gd name="connsiteY49" fmla="*/ 882155 h 1213262"/>
              <a:gd name="connsiteX50" fmla="*/ 190500 w 1285459"/>
              <a:gd name="connsiteY50" fmla="*/ 886691 h 1213262"/>
              <a:gd name="connsiteX51" fmla="*/ 136071 w 1285459"/>
              <a:gd name="connsiteY51" fmla="*/ 868548 h 1213262"/>
              <a:gd name="connsiteX52" fmla="*/ 95250 w 1285459"/>
              <a:gd name="connsiteY52" fmla="*/ 854941 h 1213262"/>
              <a:gd name="connsiteX53" fmla="*/ 22678 w 1285459"/>
              <a:gd name="connsiteY53" fmla="*/ 864012 h 1213262"/>
              <a:gd name="connsiteX54" fmla="*/ 0 w 1285459"/>
              <a:gd name="connsiteY54" fmla="*/ 904834 h 1213262"/>
              <a:gd name="connsiteX55" fmla="*/ 54428 w 1285459"/>
              <a:gd name="connsiteY55" fmla="*/ 936584 h 1213262"/>
              <a:gd name="connsiteX56" fmla="*/ 117928 w 1285459"/>
              <a:gd name="connsiteY56" fmla="*/ 913905 h 1213262"/>
              <a:gd name="connsiteX57" fmla="*/ 158750 w 1285459"/>
              <a:gd name="connsiteY57" fmla="*/ 918441 h 1213262"/>
              <a:gd name="connsiteX58" fmla="*/ 185964 w 1285459"/>
              <a:gd name="connsiteY58" fmla="*/ 963798 h 1213262"/>
              <a:gd name="connsiteX59" fmla="*/ 158750 w 1285459"/>
              <a:gd name="connsiteY59" fmla="*/ 1009155 h 1213262"/>
              <a:gd name="connsiteX60" fmla="*/ 117928 w 1285459"/>
              <a:gd name="connsiteY60" fmla="*/ 1031834 h 1213262"/>
              <a:gd name="connsiteX61" fmla="*/ 68035 w 1285459"/>
              <a:gd name="connsiteY61" fmla="*/ 1054512 h 1213262"/>
              <a:gd name="connsiteX62" fmla="*/ 36285 w 1285459"/>
              <a:gd name="connsiteY62" fmla="*/ 1077191 h 1213262"/>
              <a:gd name="connsiteX63" fmla="*/ 27214 w 1285459"/>
              <a:gd name="connsiteY63" fmla="*/ 1127084 h 1213262"/>
              <a:gd name="connsiteX64" fmla="*/ 31750 w 1285459"/>
              <a:gd name="connsiteY64" fmla="*/ 1181512 h 1213262"/>
              <a:gd name="connsiteX65" fmla="*/ 77107 w 1285459"/>
              <a:gd name="connsiteY65" fmla="*/ 1195119 h 1213262"/>
              <a:gd name="connsiteX66" fmla="*/ 90714 w 1285459"/>
              <a:gd name="connsiteY66" fmla="*/ 1186048 h 1213262"/>
              <a:gd name="connsiteX67" fmla="*/ 90714 w 1285459"/>
              <a:gd name="connsiteY67" fmla="*/ 1186048 h 1213262"/>
              <a:gd name="connsiteX68" fmla="*/ 154214 w 1285459"/>
              <a:gd name="connsiteY68" fmla="*/ 1176977 h 1213262"/>
              <a:gd name="connsiteX69" fmla="*/ 181428 w 1285459"/>
              <a:gd name="connsiteY69" fmla="*/ 1208727 h 1213262"/>
              <a:gd name="connsiteX70" fmla="*/ 222250 w 1285459"/>
              <a:gd name="connsiteY70" fmla="*/ 1213262 h 1213262"/>
              <a:gd name="connsiteX71" fmla="*/ 272142 w 1285459"/>
              <a:gd name="connsiteY71" fmla="*/ 1176977 h 1213262"/>
              <a:gd name="connsiteX72" fmla="*/ 263071 w 1285459"/>
              <a:gd name="connsiteY72" fmla="*/ 1136155 h 1213262"/>
              <a:gd name="connsiteX73" fmla="*/ 208642 w 1285459"/>
              <a:gd name="connsiteY73" fmla="*/ 1118012 h 1213262"/>
              <a:gd name="connsiteX74" fmla="*/ 222250 w 1285459"/>
              <a:gd name="connsiteY74" fmla="*/ 1072655 h 1213262"/>
              <a:gd name="connsiteX75" fmla="*/ 258535 w 1285459"/>
              <a:gd name="connsiteY75" fmla="*/ 1054512 h 1213262"/>
              <a:gd name="connsiteX76" fmla="*/ 317500 w 1285459"/>
              <a:gd name="connsiteY76" fmla="*/ 1063584 h 1213262"/>
              <a:gd name="connsiteX77" fmla="*/ 308428 w 1285459"/>
              <a:gd name="connsiteY77" fmla="*/ 1113477 h 1213262"/>
              <a:gd name="connsiteX78" fmla="*/ 308428 w 1285459"/>
              <a:gd name="connsiteY78" fmla="*/ 1113477 h 1213262"/>
              <a:gd name="connsiteX79" fmla="*/ 371928 w 1285459"/>
              <a:gd name="connsiteY79" fmla="*/ 1113477 h 1213262"/>
              <a:gd name="connsiteX80" fmla="*/ 371928 w 1285459"/>
              <a:gd name="connsiteY80" fmla="*/ 1113477 h 1213262"/>
              <a:gd name="connsiteX81" fmla="*/ 390071 w 1285459"/>
              <a:gd name="connsiteY81" fmla="*/ 1054512 h 1213262"/>
              <a:gd name="connsiteX82" fmla="*/ 390071 w 1285459"/>
              <a:gd name="connsiteY82" fmla="*/ 1054512 h 1213262"/>
              <a:gd name="connsiteX83" fmla="*/ 408214 w 1285459"/>
              <a:gd name="connsiteY83" fmla="*/ 977405 h 1213262"/>
              <a:gd name="connsiteX84" fmla="*/ 421821 w 1285459"/>
              <a:gd name="connsiteY84" fmla="*/ 963798 h 1213262"/>
              <a:gd name="connsiteX85" fmla="*/ 467178 w 1285459"/>
              <a:gd name="connsiteY85" fmla="*/ 932048 h 1213262"/>
              <a:gd name="connsiteX86" fmla="*/ 426357 w 1285459"/>
              <a:gd name="connsiteY86" fmla="*/ 859477 h 1213262"/>
              <a:gd name="connsiteX87" fmla="*/ 480785 w 1285459"/>
              <a:gd name="connsiteY87" fmla="*/ 823191 h 1213262"/>
              <a:gd name="connsiteX88" fmla="*/ 562428 w 1285459"/>
              <a:gd name="connsiteY88" fmla="*/ 818655 h 1213262"/>
              <a:gd name="connsiteX89" fmla="*/ 621392 w 1285459"/>
              <a:gd name="connsiteY89" fmla="*/ 832262 h 1213262"/>
              <a:gd name="connsiteX90" fmla="*/ 576035 w 1285459"/>
              <a:gd name="connsiteY90" fmla="*/ 873084 h 1213262"/>
              <a:gd name="connsiteX91" fmla="*/ 562428 w 1285459"/>
              <a:gd name="connsiteY91" fmla="*/ 922977 h 1213262"/>
              <a:gd name="connsiteX92" fmla="*/ 589642 w 1285459"/>
              <a:gd name="connsiteY92" fmla="*/ 959262 h 1213262"/>
              <a:gd name="connsiteX93" fmla="*/ 607785 w 1285459"/>
              <a:gd name="connsiteY93" fmla="*/ 1000084 h 1213262"/>
              <a:gd name="connsiteX94" fmla="*/ 607785 w 1285459"/>
              <a:gd name="connsiteY94" fmla="*/ 1000084 h 1213262"/>
              <a:gd name="connsiteX95" fmla="*/ 653142 w 1285459"/>
              <a:gd name="connsiteY95" fmla="*/ 1036369 h 1213262"/>
              <a:gd name="connsiteX96" fmla="*/ 725714 w 1285459"/>
              <a:gd name="connsiteY96" fmla="*/ 1027298 h 1213262"/>
              <a:gd name="connsiteX97" fmla="*/ 766535 w 1285459"/>
              <a:gd name="connsiteY97" fmla="*/ 986477 h 1213262"/>
              <a:gd name="connsiteX98" fmla="*/ 852714 w 1285459"/>
              <a:gd name="connsiteY98" fmla="*/ 968334 h 1213262"/>
              <a:gd name="connsiteX99" fmla="*/ 889000 w 1285459"/>
              <a:gd name="connsiteY99" fmla="*/ 918441 h 1213262"/>
              <a:gd name="connsiteX100" fmla="*/ 947964 w 1285459"/>
              <a:gd name="connsiteY100" fmla="*/ 882155 h 1213262"/>
              <a:gd name="connsiteX101" fmla="*/ 1011464 w 1285459"/>
              <a:gd name="connsiteY101" fmla="*/ 895762 h 1213262"/>
              <a:gd name="connsiteX102" fmla="*/ 1020535 w 1285459"/>
              <a:gd name="connsiteY102" fmla="*/ 836798 h 1213262"/>
              <a:gd name="connsiteX103" fmla="*/ 1070428 w 1285459"/>
              <a:gd name="connsiteY103" fmla="*/ 805048 h 1213262"/>
              <a:gd name="connsiteX104" fmla="*/ 1061357 w 1285459"/>
              <a:gd name="connsiteY104" fmla="*/ 741548 h 1213262"/>
              <a:gd name="connsiteX105" fmla="*/ 1025071 w 1285459"/>
              <a:gd name="connsiteY105" fmla="*/ 691655 h 1213262"/>
              <a:gd name="connsiteX106" fmla="*/ 1061357 w 1285459"/>
              <a:gd name="connsiteY106" fmla="*/ 673512 h 1213262"/>
              <a:gd name="connsiteX107" fmla="*/ 1133928 w 1285459"/>
              <a:gd name="connsiteY107" fmla="*/ 682584 h 1213262"/>
              <a:gd name="connsiteX108" fmla="*/ 1170214 w 1285459"/>
              <a:gd name="connsiteY108" fmla="*/ 614548 h 1213262"/>
              <a:gd name="connsiteX109" fmla="*/ 1179285 w 1285459"/>
              <a:gd name="connsiteY109" fmla="*/ 564655 h 1213262"/>
              <a:gd name="connsiteX110" fmla="*/ 1120321 w 1285459"/>
              <a:gd name="connsiteY110" fmla="*/ 591869 h 1213262"/>
              <a:gd name="connsiteX111" fmla="*/ 1120321 w 1285459"/>
              <a:gd name="connsiteY111" fmla="*/ 591869 h 1213262"/>
              <a:gd name="connsiteX112" fmla="*/ 1138464 w 1285459"/>
              <a:gd name="connsiteY112" fmla="*/ 514762 h 1213262"/>
              <a:gd name="connsiteX113" fmla="*/ 1179285 w 1285459"/>
              <a:gd name="connsiteY113" fmla="*/ 483012 h 1213262"/>
              <a:gd name="connsiteX114" fmla="*/ 1211035 w 1285459"/>
              <a:gd name="connsiteY114" fmla="*/ 460334 h 1213262"/>
              <a:gd name="connsiteX115" fmla="*/ 1242785 w 1285459"/>
              <a:gd name="connsiteY115" fmla="*/ 501155 h 1213262"/>
              <a:gd name="connsiteX116" fmla="*/ 1251857 w 1285459"/>
              <a:gd name="connsiteY116" fmla="*/ 560119 h 1213262"/>
              <a:gd name="connsiteX117" fmla="*/ 1283607 w 1285459"/>
              <a:gd name="connsiteY117" fmla="*/ 573727 h 1213262"/>
              <a:gd name="connsiteX118" fmla="*/ 1283607 w 1285459"/>
              <a:gd name="connsiteY118" fmla="*/ 573727 h 1213262"/>
              <a:gd name="connsiteX0" fmla="*/ 1285459 w 1285459"/>
              <a:gd name="connsiteY0" fmla="*/ 191768 h 1213262"/>
              <a:gd name="connsiteX1" fmla="*/ 1251077 w 1285459"/>
              <a:gd name="connsiteY1" fmla="*/ 197863 h 1213262"/>
              <a:gd name="connsiteX2" fmla="*/ 1080969 w 1285459"/>
              <a:gd name="connsiteY2" fmla="*/ 77481 h 1213262"/>
              <a:gd name="connsiteX3" fmla="*/ 1141786 w 1285459"/>
              <a:gd name="connsiteY3" fmla="*/ 113256 h 1213262"/>
              <a:gd name="connsiteX4" fmla="*/ 1020152 w 1285459"/>
              <a:gd name="connsiteY4" fmla="*/ 38129 h 1213262"/>
              <a:gd name="connsiteX5" fmla="*/ 957035 w 1285459"/>
              <a:gd name="connsiteY5" fmla="*/ 2227 h 1213262"/>
              <a:gd name="connsiteX6" fmla="*/ 997857 w 1285459"/>
              <a:gd name="connsiteY6" fmla="*/ 83869 h 1213262"/>
              <a:gd name="connsiteX7" fmla="*/ 1038678 w 1285459"/>
              <a:gd name="connsiteY7" fmla="*/ 151905 h 1213262"/>
              <a:gd name="connsiteX8" fmla="*/ 1084035 w 1285459"/>
              <a:gd name="connsiteY8" fmla="*/ 165512 h 1213262"/>
              <a:gd name="connsiteX9" fmla="*/ 1143000 w 1285459"/>
              <a:gd name="connsiteY9" fmla="*/ 201798 h 1213262"/>
              <a:gd name="connsiteX10" fmla="*/ 1152071 w 1285459"/>
              <a:gd name="connsiteY10" fmla="*/ 269834 h 1213262"/>
              <a:gd name="connsiteX11" fmla="*/ 1120321 w 1285459"/>
              <a:gd name="connsiteY11" fmla="*/ 306119 h 1213262"/>
              <a:gd name="connsiteX12" fmla="*/ 1102178 w 1285459"/>
              <a:gd name="connsiteY12" fmla="*/ 387762 h 1213262"/>
              <a:gd name="connsiteX13" fmla="*/ 1088571 w 1285459"/>
              <a:gd name="connsiteY13" fmla="*/ 455798 h 1213262"/>
              <a:gd name="connsiteX14" fmla="*/ 1006928 w 1285459"/>
              <a:gd name="connsiteY14" fmla="*/ 487548 h 1213262"/>
              <a:gd name="connsiteX15" fmla="*/ 966107 w 1285459"/>
              <a:gd name="connsiteY15" fmla="*/ 455798 h 1213262"/>
              <a:gd name="connsiteX16" fmla="*/ 947964 w 1285459"/>
              <a:gd name="connsiteY16" fmla="*/ 387762 h 1213262"/>
              <a:gd name="connsiteX17" fmla="*/ 916214 w 1285459"/>
              <a:gd name="connsiteY17" fmla="*/ 360548 h 1213262"/>
              <a:gd name="connsiteX18" fmla="*/ 861785 w 1285459"/>
              <a:gd name="connsiteY18" fmla="*/ 356012 h 1213262"/>
              <a:gd name="connsiteX19" fmla="*/ 802821 w 1285459"/>
              <a:gd name="connsiteY19" fmla="*/ 374155 h 1213262"/>
              <a:gd name="connsiteX20" fmla="*/ 784678 w 1285459"/>
              <a:gd name="connsiteY20" fmla="*/ 405905 h 1213262"/>
              <a:gd name="connsiteX21" fmla="*/ 811892 w 1285459"/>
              <a:gd name="connsiteY21" fmla="*/ 460334 h 1213262"/>
              <a:gd name="connsiteX22" fmla="*/ 861785 w 1285459"/>
              <a:gd name="connsiteY22" fmla="*/ 519298 h 1213262"/>
              <a:gd name="connsiteX23" fmla="*/ 866321 w 1285459"/>
              <a:gd name="connsiteY23" fmla="*/ 582798 h 1213262"/>
              <a:gd name="connsiteX24" fmla="*/ 825500 w 1285459"/>
              <a:gd name="connsiteY24" fmla="*/ 587334 h 1213262"/>
              <a:gd name="connsiteX25" fmla="*/ 784678 w 1285459"/>
              <a:gd name="connsiteY25" fmla="*/ 541977 h 1213262"/>
              <a:gd name="connsiteX26" fmla="*/ 712107 w 1285459"/>
              <a:gd name="connsiteY26" fmla="*/ 541977 h 1213262"/>
              <a:gd name="connsiteX27" fmla="*/ 712107 w 1285459"/>
              <a:gd name="connsiteY27" fmla="*/ 541977 h 1213262"/>
              <a:gd name="connsiteX28" fmla="*/ 648607 w 1285459"/>
              <a:gd name="connsiteY28" fmla="*/ 551048 h 1213262"/>
              <a:gd name="connsiteX29" fmla="*/ 571500 w 1285459"/>
              <a:gd name="connsiteY29" fmla="*/ 514762 h 1213262"/>
              <a:gd name="connsiteX30" fmla="*/ 571500 w 1285459"/>
              <a:gd name="connsiteY30" fmla="*/ 514762 h 1213262"/>
              <a:gd name="connsiteX31" fmla="*/ 512535 w 1285459"/>
              <a:gd name="connsiteY31" fmla="*/ 487548 h 1213262"/>
              <a:gd name="connsiteX32" fmla="*/ 476250 w 1285459"/>
              <a:gd name="connsiteY32" fmla="*/ 523834 h 1213262"/>
              <a:gd name="connsiteX33" fmla="*/ 430892 w 1285459"/>
              <a:gd name="connsiteY33" fmla="*/ 532905 h 1213262"/>
              <a:gd name="connsiteX34" fmla="*/ 376464 w 1285459"/>
              <a:gd name="connsiteY34" fmla="*/ 519298 h 1213262"/>
              <a:gd name="connsiteX35" fmla="*/ 353785 w 1285459"/>
              <a:gd name="connsiteY35" fmla="*/ 560119 h 1213262"/>
              <a:gd name="connsiteX36" fmla="*/ 349250 w 1285459"/>
              <a:gd name="connsiteY36" fmla="*/ 605477 h 1213262"/>
              <a:gd name="connsiteX37" fmla="*/ 349250 w 1285459"/>
              <a:gd name="connsiteY37" fmla="*/ 605477 h 1213262"/>
              <a:gd name="connsiteX38" fmla="*/ 362857 w 1285459"/>
              <a:gd name="connsiteY38" fmla="*/ 664441 h 1213262"/>
              <a:gd name="connsiteX39" fmla="*/ 358321 w 1285459"/>
              <a:gd name="connsiteY39" fmla="*/ 714334 h 1213262"/>
              <a:gd name="connsiteX40" fmla="*/ 358321 w 1285459"/>
              <a:gd name="connsiteY40" fmla="*/ 714334 h 1213262"/>
              <a:gd name="connsiteX41" fmla="*/ 331107 w 1285459"/>
              <a:gd name="connsiteY41" fmla="*/ 655369 h 1213262"/>
              <a:gd name="connsiteX42" fmla="*/ 303892 w 1285459"/>
              <a:gd name="connsiteY42" fmla="*/ 628155 h 1213262"/>
              <a:gd name="connsiteX43" fmla="*/ 272142 w 1285459"/>
              <a:gd name="connsiteY43" fmla="*/ 655369 h 1213262"/>
              <a:gd name="connsiteX44" fmla="*/ 299357 w 1285459"/>
              <a:gd name="connsiteY44" fmla="*/ 700727 h 1213262"/>
              <a:gd name="connsiteX45" fmla="*/ 299357 w 1285459"/>
              <a:gd name="connsiteY45" fmla="*/ 700727 h 1213262"/>
              <a:gd name="connsiteX46" fmla="*/ 267607 w 1285459"/>
              <a:gd name="connsiteY46" fmla="*/ 768762 h 1213262"/>
              <a:gd name="connsiteX47" fmla="*/ 312964 w 1285459"/>
              <a:gd name="connsiteY47" fmla="*/ 805048 h 1213262"/>
              <a:gd name="connsiteX48" fmla="*/ 317500 w 1285459"/>
              <a:gd name="connsiteY48" fmla="*/ 864012 h 1213262"/>
              <a:gd name="connsiteX49" fmla="*/ 258535 w 1285459"/>
              <a:gd name="connsiteY49" fmla="*/ 882155 h 1213262"/>
              <a:gd name="connsiteX50" fmla="*/ 190500 w 1285459"/>
              <a:gd name="connsiteY50" fmla="*/ 886691 h 1213262"/>
              <a:gd name="connsiteX51" fmla="*/ 136071 w 1285459"/>
              <a:gd name="connsiteY51" fmla="*/ 868548 h 1213262"/>
              <a:gd name="connsiteX52" fmla="*/ 95250 w 1285459"/>
              <a:gd name="connsiteY52" fmla="*/ 854941 h 1213262"/>
              <a:gd name="connsiteX53" fmla="*/ 22678 w 1285459"/>
              <a:gd name="connsiteY53" fmla="*/ 864012 h 1213262"/>
              <a:gd name="connsiteX54" fmla="*/ 0 w 1285459"/>
              <a:gd name="connsiteY54" fmla="*/ 904834 h 1213262"/>
              <a:gd name="connsiteX55" fmla="*/ 54428 w 1285459"/>
              <a:gd name="connsiteY55" fmla="*/ 936584 h 1213262"/>
              <a:gd name="connsiteX56" fmla="*/ 117928 w 1285459"/>
              <a:gd name="connsiteY56" fmla="*/ 913905 h 1213262"/>
              <a:gd name="connsiteX57" fmla="*/ 158750 w 1285459"/>
              <a:gd name="connsiteY57" fmla="*/ 918441 h 1213262"/>
              <a:gd name="connsiteX58" fmla="*/ 185964 w 1285459"/>
              <a:gd name="connsiteY58" fmla="*/ 963798 h 1213262"/>
              <a:gd name="connsiteX59" fmla="*/ 158750 w 1285459"/>
              <a:gd name="connsiteY59" fmla="*/ 1009155 h 1213262"/>
              <a:gd name="connsiteX60" fmla="*/ 117928 w 1285459"/>
              <a:gd name="connsiteY60" fmla="*/ 1031834 h 1213262"/>
              <a:gd name="connsiteX61" fmla="*/ 68035 w 1285459"/>
              <a:gd name="connsiteY61" fmla="*/ 1054512 h 1213262"/>
              <a:gd name="connsiteX62" fmla="*/ 36285 w 1285459"/>
              <a:gd name="connsiteY62" fmla="*/ 1077191 h 1213262"/>
              <a:gd name="connsiteX63" fmla="*/ 27214 w 1285459"/>
              <a:gd name="connsiteY63" fmla="*/ 1127084 h 1213262"/>
              <a:gd name="connsiteX64" fmla="*/ 31750 w 1285459"/>
              <a:gd name="connsiteY64" fmla="*/ 1181512 h 1213262"/>
              <a:gd name="connsiteX65" fmla="*/ 77107 w 1285459"/>
              <a:gd name="connsiteY65" fmla="*/ 1195119 h 1213262"/>
              <a:gd name="connsiteX66" fmla="*/ 90714 w 1285459"/>
              <a:gd name="connsiteY66" fmla="*/ 1186048 h 1213262"/>
              <a:gd name="connsiteX67" fmla="*/ 90714 w 1285459"/>
              <a:gd name="connsiteY67" fmla="*/ 1186048 h 1213262"/>
              <a:gd name="connsiteX68" fmla="*/ 154214 w 1285459"/>
              <a:gd name="connsiteY68" fmla="*/ 1176977 h 1213262"/>
              <a:gd name="connsiteX69" fmla="*/ 181428 w 1285459"/>
              <a:gd name="connsiteY69" fmla="*/ 1208727 h 1213262"/>
              <a:gd name="connsiteX70" fmla="*/ 222250 w 1285459"/>
              <a:gd name="connsiteY70" fmla="*/ 1213262 h 1213262"/>
              <a:gd name="connsiteX71" fmla="*/ 272142 w 1285459"/>
              <a:gd name="connsiteY71" fmla="*/ 1176977 h 1213262"/>
              <a:gd name="connsiteX72" fmla="*/ 263071 w 1285459"/>
              <a:gd name="connsiteY72" fmla="*/ 1136155 h 1213262"/>
              <a:gd name="connsiteX73" fmla="*/ 208642 w 1285459"/>
              <a:gd name="connsiteY73" fmla="*/ 1118012 h 1213262"/>
              <a:gd name="connsiteX74" fmla="*/ 222250 w 1285459"/>
              <a:gd name="connsiteY74" fmla="*/ 1072655 h 1213262"/>
              <a:gd name="connsiteX75" fmla="*/ 258535 w 1285459"/>
              <a:gd name="connsiteY75" fmla="*/ 1054512 h 1213262"/>
              <a:gd name="connsiteX76" fmla="*/ 317500 w 1285459"/>
              <a:gd name="connsiteY76" fmla="*/ 1063584 h 1213262"/>
              <a:gd name="connsiteX77" fmla="*/ 308428 w 1285459"/>
              <a:gd name="connsiteY77" fmla="*/ 1113477 h 1213262"/>
              <a:gd name="connsiteX78" fmla="*/ 308428 w 1285459"/>
              <a:gd name="connsiteY78" fmla="*/ 1113477 h 1213262"/>
              <a:gd name="connsiteX79" fmla="*/ 371928 w 1285459"/>
              <a:gd name="connsiteY79" fmla="*/ 1113477 h 1213262"/>
              <a:gd name="connsiteX80" fmla="*/ 371928 w 1285459"/>
              <a:gd name="connsiteY80" fmla="*/ 1113477 h 1213262"/>
              <a:gd name="connsiteX81" fmla="*/ 390071 w 1285459"/>
              <a:gd name="connsiteY81" fmla="*/ 1054512 h 1213262"/>
              <a:gd name="connsiteX82" fmla="*/ 390071 w 1285459"/>
              <a:gd name="connsiteY82" fmla="*/ 1054512 h 1213262"/>
              <a:gd name="connsiteX83" fmla="*/ 408214 w 1285459"/>
              <a:gd name="connsiteY83" fmla="*/ 977405 h 1213262"/>
              <a:gd name="connsiteX84" fmla="*/ 421821 w 1285459"/>
              <a:gd name="connsiteY84" fmla="*/ 963798 h 1213262"/>
              <a:gd name="connsiteX85" fmla="*/ 467178 w 1285459"/>
              <a:gd name="connsiteY85" fmla="*/ 932048 h 1213262"/>
              <a:gd name="connsiteX86" fmla="*/ 426357 w 1285459"/>
              <a:gd name="connsiteY86" fmla="*/ 859477 h 1213262"/>
              <a:gd name="connsiteX87" fmla="*/ 480785 w 1285459"/>
              <a:gd name="connsiteY87" fmla="*/ 823191 h 1213262"/>
              <a:gd name="connsiteX88" fmla="*/ 562428 w 1285459"/>
              <a:gd name="connsiteY88" fmla="*/ 818655 h 1213262"/>
              <a:gd name="connsiteX89" fmla="*/ 621392 w 1285459"/>
              <a:gd name="connsiteY89" fmla="*/ 832262 h 1213262"/>
              <a:gd name="connsiteX90" fmla="*/ 576035 w 1285459"/>
              <a:gd name="connsiteY90" fmla="*/ 873084 h 1213262"/>
              <a:gd name="connsiteX91" fmla="*/ 562428 w 1285459"/>
              <a:gd name="connsiteY91" fmla="*/ 922977 h 1213262"/>
              <a:gd name="connsiteX92" fmla="*/ 589642 w 1285459"/>
              <a:gd name="connsiteY92" fmla="*/ 959262 h 1213262"/>
              <a:gd name="connsiteX93" fmla="*/ 607785 w 1285459"/>
              <a:gd name="connsiteY93" fmla="*/ 1000084 h 1213262"/>
              <a:gd name="connsiteX94" fmla="*/ 607785 w 1285459"/>
              <a:gd name="connsiteY94" fmla="*/ 1000084 h 1213262"/>
              <a:gd name="connsiteX95" fmla="*/ 653142 w 1285459"/>
              <a:gd name="connsiteY95" fmla="*/ 1036369 h 1213262"/>
              <a:gd name="connsiteX96" fmla="*/ 725714 w 1285459"/>
              <a:gd name="connsiteY96" fmla="*/ 1027298 h 1213262"/>
              <a:gd name="connsiteX97" fmla="*/ 766535 w 1285459"/>
              <a:gd name="connsiteY97" fmla="*/ 986477 h 1213262"/>
              <a:gd name="connsiteX98" fmla="*/ 852714 w 1285459"/>
              <a:gd name="connsiteY98" fmla="*/ 968334 h 1213262"/>
              <a:gd name="connsiteX99" fmla="*/ 889000 w 1285459"/>
              <a:gd name="connsiteY99" fmla="*/ 918441 h 1213262"/>
              <a:gd name="connsiteX100" fmla="*/ 947964 w 1285459"/>
              <a:gd name="connsiteY100" fmla="*/ 882155 h 1213262"/>
              <a:gd name="connsiteX101" fmla="*/ 1011464 w 1285459"/>
              <a:gd name="connsiteY101" fmla="*/ 895762 h 1213262"/>
              <a:gd name="connsiteX102" fmla="*/ 1020535 w 1285459"/>
              <a:gd name="connsiteY102" fmla="*/ 836798 h 1213262"/>
              <a:gd name="connsiteX103" fmla="*/ 1070428 w 1285459"/>
              <a:gd name="connsiteY103" fmla="*/ 805048 h 1213262"/>
              <a:gd name="connsiteX104" fmla="*/ 1061357 w 1285459"/>
              <a:gd name="connsiteY104" fmla="*/ 741548 h 1213262"/>
              <a:gd name="connsiteX105" fmla="*/ 1025071 w 1285459"/>
              <a:gd name="connsiteY105" fmla="*/ 691655 h 1213262"/>
              <a:gd name="connsiteX106" fmla="*/ 1061357 w 1285459"/>
              <a:gd name="connsiteY106" fmla="*/ 673512 h 1213262"/>
              <a:gd name="connsiteX107" fmla="*/ 1133928 w 1285459"/>
              <a:gd name="connsiteY107" fmla="*/ 682584 h 1213262"/>
              <a:gd name="connsiteX108" fmla="*/ 1170214 w 1285459"/>
              <a:gd name="connsiteY108" fmla="*/ 614548 h 1213262"/>
              <a:gd name="connsiteX109" fmla="*/ 1179285 w 1285459"/>
              <a:gd name="connsiteY109" fmla="*/ 564655 h 1213262"/>
              <a:gd name="connsiteX110" fmla="*/ 1120321 w 1285459"/>
              <a:gd name="connsiteY110" fmla="*/ 591869 h 1213262"/>
              <a:gd name="connsiteX111" fmla="*/ 1120321 w 1285459"/>
              <a:gd name="connsiteY111" fmla="*/ 591869 h 1213262"/>
              <a:gd name="connsiteX112" fmla="*/ 1138464 w 1285459"/>
              <a:gd name="connsiteY112" fmla="*/ 514762 h 1213262"/>
              <a:gd name="connsiteX113" fmla="*/ 1179285 w 1285459"/>
              <a:gd name="connsiteY113" fmla="*/ 483012 h 1213262"/>
              <a:gd name="connsiteX114" fmla="*/ 1211035 w 1285459"/>
              <a:gd name="connsiteY114" fmla="*/ 460334 h 1213262"/>
              <a:gd name="connsiteX115" fmla="*/ 1242785 w 1285459"/>
              <a:gd name="connsiteY115" fmla="*/ 501155 h 1213262"/>
              <a:gd name="connsiteX116" fmla="*/ 1251857 w 1285459"/>
              <a:gd name="connsiteY116" fmla="*/ 560119 h 1213262"/>
              <a:gd name="connsiteX117" fmla="*/ 1283607 w 1285459"/>
              <a:gd name="connsiteY117" fmla="*/ 573727 h 1213262"/>
              <a:gd name="connsiteX118" fmla="*/ 1283607 w 1285459"/>
              <a:gd name="connsiteY118" fmla="*/ 573727 h 1213262"/>
              <a:gd name="connsiteX0" fmla="*/ 1285459 w 1285459"/>
              <a:gd name="connsiteY0" fmla="*/ 191768 h 1213262"/>
              <a:gd name="connsiteX1" fmla="*/ 1251077 w 1285459"/>
              <a:gd name="connsiteY1" fmla="*/ 197863 h 1213262"/>
              <a:gd name="connsiteX2" fmla="*/ 1177471 w 1285459"/>
              <a:gd name="connsiteY2" fmla="*/ 144648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167946 w 1285459"/>
              <a:gd name="connsiteY2" fmla="*/ 17322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167946 w 1285459"/>
              <a:gd name="connsiteY2" fmla="*/ 17322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209221 w 1285459"/>
              <a:gd name="connsiteY2" fmla="*/ 14147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209221 w 1285459"/>
              <a:gd name="connsiteY2" fmla="*/ 14147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209221 w 1285459"/>
              <a:gd name="connsiteY2" fmla="*/ 141473 h 1213262"/>
              <a:gd name="connsiteX3" fmla="*/ 1080969 w 1285459"/>
              <a:gd name="connsiteY3" fmla="*/ 77481 h 1213262"/>
              <a:gd name="connsiteX4" fmla="*/ 1179886 w 1285459"/>
              <a:gd name="connsiteY4" fmla="*/ 173581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258976 h 1280470"/>
              <a:gd name="connsiteX1" fmla="*/ 1251077 w 1285459"/>
              <a:gd name="connsiteY1" fmla="*/ 265071 h 1280470"/>
              <a:gd name="connsiteX2" fmla="*/ 1209221 w 1285459"/>
              <a:gd name="connsiteY2" fmla="*/ 208681 h 1280470"/>
              <a:gd name="connsiteX3" fmla="*/ 1080969 w 1285459"/>
              <a:gd name="connsiteY3" fmla="*/ 144689 h 1280470"/>
              <a:gd name="connsiteX4" fmla="*/ 1179886 w 1285459"/>
              <a:gd name="connsiteY4" fmla="*/ 240789 h 1280470"/>
              <a:gd name="connsiteX5" fmla="*/ 1013802 w 1285459"/>
              <a:gd name="connsiteY5" fmla="*/ 6912 h 1280470"/>
              <a:gd name="connsiteX6" fmla="*/ 957035 w 1285459"/>
              <a:gd name="connsiteY6" fmla="*/ 69435 h 1280470"/>
              <a:gd name="connsiteX7" fmla="*/ 997857 w 1285459"/>
              <a:gd name="connsiteY7" fmla="*/ 151077 h 1280470"/>
              <a:gd name="connsiteX8" fmla="*/ 1038678 w 1285459"/>
              <a:gd name="connsiteY8" fmla="*/ 219113 h 1280470"/>
              <a:gd name="connsiteX9" fmla="*/ 1084035 w 1285459"/>
              <a:gd name="connsiteY9" fmla="*/ 232720 h 1280470"/>
              <a:gd name="connsiteX10" fmla="*/ 1143000 w 1285459"/>
              <a:gd name="connsiteY10" fmla="*/ 269006 h 1280470"/>
              <a:gd name="connsiteX11" fmla="*/ 1152071 w 1285459"/>
              <a:gd name="connsiteY11" fmla="*/ 337042 h 1280470"/>
              <a:gd name="connsiteX12" fmla="*/ 1120321 w 1285459"/>
              <a:gd name="connsiteY12" fmla="*/ 373327 h 1280470"/>
              <a:gd name="connsiteX13" fmla="*/ 1102178 w 1285459"/>
              <a:gd name="connsiteY13" fmla="*/ 454970 h 1280470"/>
              <a:gd name="connsiteX14" fmla="*/ 1088571 w 1285459"/>
              <a:gd name="connsiteY14" fmla="*/ 523006 h 1280470"/>
              <a:gd name="connsiteX15" fmla="*/ 1006928 w 1285459"/>
              <a:gd name="connsiteY15" fmla="*/ 554756 h 1280470"/>
              <a:gd name="connsiteX16" fmla="*/ 966107 w 1285459"/>
              <a:gd name="connsiteY16" fmla="*/ 523006 h 1280470"/>
              <a:gd name="connsiteX17" fmla="*/ 947964 w 1285459"/>
              <a:gd name="connsiteY17" fmla="*/ 454970 h 1280470"/>
              <a:gd name="connsiteX18" fmla="*/ 916214 w 1285459"/>
              <a:gd name="connsiteY18" fmla="*/ 427756 h 1280470"/>
              <a:gd name="connsiteX19" fmla="*/ 861785 w 1285459"/>
              <a:gd name="connsiteY19" fmla="*/ 423220 h 1280470"/>
              <a:gd name="connsiteX20" fmla="*/ 802821 w 1285459"/>
              <a:gd name="connsiteY20" fmla="*/ 441363 h 1280470"/>
              <a:gd name="connsiteX21" fmla="*/ 784678 w 1285459"/>
              <a:gd name="connsiteY21" fmla="*/ 473113 h 1280470"/>
              <a:gd name="connsiteX22" fmla="*/ 811892 w 1285459"/>
              <a:gd name="connsiteY22" fmla="*/ 527542 h 1280470"/>
              <a:gd name="connsiteX23" fmla="*/ 861785 w 1285459"/>
              <a:gd name="connsiteY23" fmla="*/ 586506 h 1280470"/>
              <a:gd name="connsiteX24" fmla="*/ 866321 w 1285459"/>
              <a:gd name="connsiteY24" fmla="*/ 650006 h 1280470"/>
              <a:gd name="connsiteX25" fmla="*/ 825500 w 1285459"/>
              <a:gd name="connsiteY25" fmla="*/ 654542 h 1280470"/>
              <a:gd name="connsiteX26" fmla="*/ 784678 w 1285459"/>
              <a:gd name="connsiteY26" fmla="*/ 609185 h 1280470"/>
              <a:gd name="connsiteX27" fmla="*/ 712107 w 1285459"/>
              <a:gd name="connsiteY27" fmla="*/ 609185 h 1280470"/>
              <a:gd name="connsiteX28" fmla="*/ 712107 w 1285459"/>
              <a:gd name="connsiteY28" fmla="*/ 609185 h 1280470"/>
              <a:gd name="connsiteX29" fmla="*/ 648607 w 1285459"/>
              <a:gd name="connsiteY29" fmla="*/ 618256 h 1280470"/>
              <a:gd name="connsiteX30" fmla="*/ 571500 w 1285459"/>
              <a:gd name="connsiteY30" fmla="*/ 581970 h 1280470"/>
              <a:gd name="connsiteX31" fmla="*/ 571500 w 1285459"/>
              <a:gd name="connsiteY31" fmla="*/ 581970 h 1280470"/>
              <a:gd name="connsiteX32" fmla="*/ 512535 w 1285459"/>
              <a:gd name="connsiteY32" fmla="*/ 554756 h 1280470"/>
              <a:gd name="connsiteX33" fmla="*/ 476250 w 1285459"/>
              <a:gd name="connsiteY33" fmla="*/ 591042 h 1280470"/>
              <a:gd name="connsiteX34" fmla="*/ 430892 w 1285459"/>
              <a:gd name="connsiteY34" fmla="*/ 600113 h 1280470"/>
              <a:gd name="connsiteX35" fmla="*/ 376464 w 1285459"/>
              <a:gd name="connsiteY35" fmla="*/ 586506 h 1280470"/>
              <a:gd name="connsiteX36" fmla="*/ 353785 w 1285459"/>
              <a:gd name="connsiteY36" fmla="*/ 627327 h 1280470"/>
              <a:gd name="connsiteX37" fmla="*/ 349250 w 1285459"/>
              <a:gd name="connsiteY37" fmla="*/ 672685 h 1280470"/>
              <a:gd name="connsiteX38" fmla="*/ 349250 w 1285459"/>
              <a:gd name="connsiteY38" fmla="*/ 672685 h 1280470"/>
              <a:gd name="connsiteX39" fmla="*/ 362857 w 1285459"/>
              <a:gd name="connsiteY39" fmla="*/ 731649 h 1280470"/>
              <a:gd name="connsiteX40" fmla="*/ 358321 w 1285459"/>
              <a:gd name="connsiteY40" fmla="*/ 781542 h 1280470"/>
              <a:gd name="connsiteX41" fmla="*/ 358321 w 1285459"/>
              <a:gd name="connsiteY41" fmla="*/ 781542 h 1280470"/>
              <a:gd name="connsiteX42" fmla="*/ 331107 w 1285459"/>
              <a:gd name="connsiteY42" fmla="*/ 722577 h 1280470"/>
              <a:gd name="connsiteX43" fmla="*/ 303892 w 1285459"/>
              <a:gd name="connsiteY43" fmla="*/ 695363 h 1280470"/>
              <a:gd name="connsiteX44" fmla="*/ 272142 w 1285459"/>
              <a:gd name="connsiteY44" fmla="*/ 722577 h 1280470"/>
              <a:gd name="connsiteX45" fmla="*/ 299357 w 1285459"/>
              <a:gd name="connsiteY45" fmla="*/ 767935 h 1280470"/>
              <a:gd name="connsiteX46" fmla="*/ 299357 w 1285459"/>
              <a:gd name="connsiteY46" fmla="*/ 767935 h 1280470"/>
              <a:gd name="connsiteX47" fmla="*/ 267607 w 1285459"/>
              <a:gd name="connsiteY47" fmla="*/ 835970 h 1280470"/>
              <a:gd name="connsiteX48" fmla="*/ 312964 w 1285459"/>
              <a:gd name="connsiteY48" fmla="*/ 872256 h 1280470"/>
              <a:gd name="connsiteX49" fmla="*/ 317500 w 1285459"/>
              <a:gd name="connsiteY49" fmla="*/ 931220 h 1280470"/>
              <a:gd name="connsiteX50" fmla="*/ 258535 w 1285459"/>
              <a:gd name="connsiteY50" fmla="*/ 949363 h 1280470"/>
              <a:gd name="connsiteX51" fmla="*/ 190500 w 1285459"/>
              <a:gd name="connsiteY51" fmla="*/ 953899 h 1280470"/>
              <a:gd name="connsiteX52" fmla="*/ 136071 w 1285459"/>
              <a:gd name="connsiteY52" fmla="*/ 935756 h 1280470"/>
              <a:gd name="connsiteX53" fmla="*/ 95250 w 1285459"/>
              <a:gd name="connsiteY53" fmla="*/ 922149 h 1280470"/>
              <a:gd name="connsiteX54" fmla="*/ 22678 w 1285459"/>
              <a:gd name="connsiteY54" fmla="*/ 931220 h 1280470"/>
              <a:gd name="connsiteX55" fmla="*/ 0 w 1285459"/>
              <a:gd name="connsiteY55" fmla="*/ 972042 h 1280470"/>
              <a:gd name="connsiteX56" fmla="*/ 54428 w 1285459"/>
              <a:gd name="connsiteY56" fmla="*/ 1003792 h 1280470"/>
              <a:gd name="connsiteX57" fmla="*/ 117928 w 1285459"/>
              <a:gd name="connsiteY57" fmla="*/ 981113 h 1280470"/>
              <a:gd name="connsiteX58" fmla="*/ 158750 w 1285459"/>
              <a:gd name="connsiteY58" fmla="*/ 985649 h 1280470"/>
              <a:gd name="connsiteX59" fmla="*/ 185964 w 1285459"/>
              <a:gd name="connsiteY59" fmla="*/ 1031006 h 1280470"/>
              <a:gd name="connsiteX60" fmla="*/ 158750 w 1285459"/>
              <a:gd name="connsiteY60" fmla="*/ 1076363 h 1280470"/>
              <a:gd name="connsiteX61" fmla="*/ 117928 w 1285459"/>
              <a:gd name="connsiteY61" fmla="*/ 1099042 h 1280470"/>
              <a:gd name="connsiteX62" fmla="*/ 68035 w 1285459"/>
              <a:gd name="connsiteY62" fmla="*/ 1121720 h 1280470"/>
              <a:gd name="connsiteX63" fmla="*/ 36285 w 1285459"/>
              <a:gd name="connsiteY63" fmla="*/ 1144399 h 1280470"/>
              <a:gd name="connsiteX64" fmla="*/ 27214 w 1285459"/>
              <a:gd name="connsiteY64" fmla="*/ 1194292 h 1280470"/>
              <a:gd name="connsiteX65" fmla="*/ 31750 w 1285459"/>
              <a:gd name="connsiteY65" fmla="*/ 1248720 h 1280470"/>
              <a:gd name="connsiteX66" fmla="*/ 77107 w 1285459"/>
              <a:gd name="connsiteY66" fmla="*/ 1262327 h 1280470"/>
              <a:gd name="connsiteX67" fmla="*/ 90714 w 1285459"/>
              <a:gd name="connsiteY67" fmla="*/ 1253256 h 1280470"/>
              <a:gd name="connsiteX68" fmla="*/ 90714 w 1285459"/>
              <a:gd name="connsiteY68" fmla="*/ 1253256 h 1280470"/>
              <a:gd name="connsiteX69" fmla="*/ 154214 w 1285459"/>
              <a:gd name="connsiteY69" fmla="*/ 1244185 h 1280470"/>
              <a:gd name="connsiteX70" fmla="*/ 181428 w 1285459"/>
              <a:gd name="connsiteY70" fmla="*/ 1275935 h 1280470"/>
              <a:gd name="connsiteX71" fmla="*/ 222250 w 1285459"/>
              <a:gd name="connsiteY71" fmla="*/ 1280470 h 1280470"/>
              <a:gd name="connsiteX72" fmla="*/ 272142 w 1285459"/>
              <a:gd name="connsiteY72" fmla="*/ 1244185 h 1280470"/>
              <a:gd name="connsiteX73" fmla="*/ 263071 w 1285459"/>
              <a:gd name="connsiteY73" fmla="*/ 1203363 h 1280470"/>
              <a:gd name="connsiteX74" fmla="*/ 208642 w 1285459"/>
              <a:gd name="connsiteY74" fmla="*/ 1185220 h 1280470"/>
              <a:gd name="connsiteX75" fmla="*/ 222250 w 1285459"/>
              <a:gd name="connsiteY75" fmla="*/ 1139863 h 1280470"/>
              <a:gd name="connsiteX76" fmla="*/ 258535 w 1285459"/>
              <a:gd name="connsiteY76" fmla="*/ 1121720 h 1280470"/>
              <a:gd name="connsiteX77" fmla="*/ 317500 w 1285459"/>
              <a:gd name="connsiteY77" fmla="*/ 1130792 h 1280470"/>
              <a:gd name="connsiteX78" fmla="*/ 308428 w 1285459"/>
              <a:gd name="connsiteY78" fmla="*/ 1180685 h 1280470"/>
              <a:gd name="connsiteX79" fmla="*/ 308428 w 1285459"/>
              <a:gd name="connsiteY79" fmla="*/ 1180685 h 1280470"/>
              <a:gd name="connsiteX80" fmla="*/ 371928 w 1285459"/>
              <a:gd name="connsiteY80" fmla="*/ 1180685 h 1280470"/>
              <a:gd name="connsiteX81" fmla="*/ 371928 w 1285459"/>
              <a:gd name="connsiteY81" fmla="*/ 1180685 h 1280470"/>
              <a:gd name="connsiteX82" fmla="*/ 390071 w 1285459"/>
              <a:gd name="connsiteY82" fmla="*/ 1121720 h 1280470"/>
              <a:gd name="connsiteX83" fmla="*/ 390071 w 1285459"/>
              <a:gd name="connsiteY83" fmla="*/ 1121720 h 1280470"/>
              <a:gd name="connsiteX84" fmla="*/ 408214 w 1285459"/>
              <a:gd name="connsiteY84" fmla="*/ 1044613 h 1280470"/>
              <a:gd name="connsiteX85" fmla="*/ 421821 w 1285459"/>
              <a:gd name="connsiteY85" fmla="*/ 1031006 h 1280470"/>
              <a:gd name="connsiteX86" fmla="*/ 467178 w 1285459"/>
              <a:gd name="connsiteY86" fmla="*/ 999256 h 1280470"/>
              <a:gd name="connsiteX87" fmla="*/ 426357 w 1285459"/>
              <a:gd name="connsiteY87" fmla="*/ 926685 h 1280470"/>
              <a:gd name="connsiteX88" fmla="*/ 480785 w 1285459"/>
              <a:gd name="connsiteY88" fmla="*/ 890399 h 1280470"/>
              <a:gd name="connsiteX89" fmla="*/ 562428 w 1285459"/>
              <a:gd name="connsiteY89" fmla="*/ 885863 h 1280470"/>
              <a:gd name="connsiteX90" fmla="*/ 621392 w 1285459"/>
              <a:gd name="connsiteY90" fmla="*/ 899470 h 1280470"/>
              <a:gd name="connsiteX91" fmla="*/ 576035 w 1285459"/>
              <a:gd name="connsiteY91" fmla="*/ 940292 h 1280470"/>
              <a:gd name="connsiteX92" fmla="*/ 562428 w 1285459"/>
              <a:gd name="connsiteY92" fmla="*/ 990185 h 1280470"/>
              <a:gd name="connsiteX93" fmla="*/ 589642 w 1285459"/>
              <a:gd name="connsiteY93" fmla="*/ 1026470 h 1280470"/>
              <a:gd name="connsiteX94" fmla="*/ 607785 w 1285459"/>
              <a:gd name="connsiteY94" fmla="*/ 1067292 h 1280470"/>
              <a:gd name="connsiteX95" fmla="*/ 607785 w 1285459"/>
              <a:gd name="connsiteY95" fmla="*/ 1067292 h 1280470"/>
              <a:gd name="connsiteX96" fmla="*/ 653142 w 1285459"/>
              <a:gd name="connsiteY96" fmla="*/ 1103577 h 1280470"/>
              <a:gd name="connsiteX97" fmla="*/ 725714 w 1285459"/>
              <a:gd name="connsiteY97" fmla="*/ 1094506 h 1280470"/>
              <a:gd name="connsiteX98" fmla="*/ 766535 w 1285459"/>
              <a:gd name="connsiteY98" fmla="*/ 1053685 h 1280470"/>
              <a:gd name="connsiteX99" fmla="*/ 852714 w 1285459"/>
              <a:gd name="connsiteY99" fmla="*/ 1035542 h 1280470"/>
              <a:gd name="connsiteX100" fmla="*/ 889000 w 1285459"/>
              <a:gd name="connsiteY100" fmla="*/ 985649 h 1280470"/>
              <a:gd name="connsiteX101" fmla="*/ 947964 w 1285459"/>
              <a:gd name="connsiteY101" fmla="*/ 949363 h 1280470"/>
              <a:gd name="connsiteX102" fmla="*/ 1011464 w 1285459"/>
              <a:gd name="connsiteY102" fmla="*/ 962970 h 1280470"/>
              <a:gd name="connsiteX103" fmla="*/ 1020535 w 1285459"/>
              <a:gd name="connsiteY103" fmla="*/ 904006 h 1280470"/>
              <a:gd name="connsiteX104" fmla="*/ 1070428 w 1285459"/>
              <a:gd name="connsiteY104" fmla="*/ 872256 h 1280470"/>
              <a:gd name="connsiteX105" fmla="*/ 1061357 w 1285459"/>
              <a:gd name="connsiteY105" fmla="*/ 808756 h 1280470"/>
              <a:gd name="connsiteX106" fmla="*/ 1025071 w 1285459"/>
              <a:gd name="connsiteY106" fmla="*/ 758863 h 1280470"/>
              <a:gd name="connsiteX107" fmla="*/ 1061357 w 1285459"/>
              <a:gd name="connsiteY107" fmla="*/ 740720 h 1280470"/>
              <a:gd name="connsiteX108" fmla="*/ 1133928 w 1285459"/>
              <a:gd name="connsiteY108" fmla="*/ 749792 h 1280470"/>
              <a:gd name="connsiteX109" fmla="*/ 1170214 w 1285459"/>
              <a:gd name="connsiteY109" fmla="*/ 681756 h 1280470"/>
              <a:gd name="connsiteX110" fmla="*/ 1179285 w 1285459"/>
              <a:gd name="connsiteY110" fmla="*/ 631863 h 1280470"/>
              <a:gd name="connsiteX111" fmla="*/ 1120321 w 1285459"/>
              <a:gd name="connsiteY111" fmla="*/ 659077 h 1280470"/>
              <a:gd name="connsiteX112" fmla="*/ 1120321 w 1285459"/>
              <a:gd name="connsiteY112" fmla="*/ 659077 h 1280470"/>
              <a:gd name="connsiteX113" fmla="*/ 1138464 w 1285459"/>
              <a:gd name="connsiteY113" fmla="*/ 581970 h 1280470"/>
              <a:gd name="connsiteX114" fmla="*/ 1179285 w 1285459"/>
              <a:gd name="connsiteY114" fmla="*/ 550220 h 1280470"/>
              <a:gd name="connsiteX115" fmla="*/ 1211035 w 1285459"/>
              <a:gd name="connsiteY115" fmla="*/ 527542 h 1280470"/>
              <a:gd name="connsiteX116" fmla="*/ 1242785 w 1285459"/>
              <a:gd name="connsiteY116" fmla="*/ 568363 h 1280470"/>
              <a:gd name="connsiteX117" fmla="*/ 1251857 w 1285459"/>
              <a:gd name="connsiteY117" fmla="*/ 627327 h 1280470"/>
              <a:gd name="connsiteX118" fmla="*/ 1283607 w 1285459"/>
              <a:gd name="connsiteY118" fmla="*/ 640935 h 1280470"/>
              <a:gd name="connsiteX119" fmla="*/ 1283607 w 1285459"/>
              <a:gd name="connsiteY119" fmla="*/ 640935 h 1280470"/>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179886 w 1285459"/>
              <a:gd name="connsiteY4" fmla="*/ 23615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179886 w 1285459"/>
              <a:gd name="connsiteY4" fmla="*/ 23615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179886 w 1285459"/>
              <a:gd name="connsiteY4" fmla="*/ 23615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046536 w 1285459"/>
              <a:gd name="connsiteY4" fmla="*/ 7740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46536 w 1285459"/>
              <a:gd name="connsiteY4" fmla="*/ 7740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63171 w 1285459"/>
              <a:gd name="connsiteY5" fmla="*/ 51643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210393 h 1275832"/>
              <a:gd name="connsiteX3" fmla="*/ 1160344 w 1285459"/>
              <a:gd name="connsiteY3" fmla="*/ 2194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2103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1722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1722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1722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310859 w 1310859"/>
              <a:gd name="connsiteY0" fmla="*/ 628988 h 1275832"/>
              <a:gd name="connsiteX1" fmla="*/ 1251077 w 1310859"/>
              <a:gd name="connsiteY1" fmla="*/ 260433 h 1275832"/>
              <a:gd name="connsiteX2" fmla="*/ 1228271 w 1310859"/>
              <a:gd name="connsiteY2" fmla="*/ 172293 h 1275832"/>
              <a:gd name="connsiteX3" fmla="*/ 1179394 w 1310859"/>
              <a:gd name="connsiteY3" fmla="*/ 244826 h 1275832"/>
              <a:gd name="connsiteX4" fmla="*/ 1110036 w 1310859"/>
              <a:gd name="connsiteY4" fmla="*/ 175826 h 1275832"/>
              <a:gd name="connsiteX5" fmla="*/ 1028246 w 1310859"/>
              <a:gd name="connsiteY5" fmla="*/ 73868 h 1275832"/>
              <a:gd name="connsiteX6" fmla="*/ 1013802 w 1310859"/>
              <a:gd name="connsiteY6" fmla="*/ 2274 h 1275832"/>
              <a:gd name="connsiteX7" fmla="*/ 957035 w 1310859"/>
              <a:gd name="connsiteY7" fmla="*/ 64797 h 1275832"/>
              <a:gd name="connsiteX8" fmla="*/ 997857 w 1310859"/>
              <a:gd name="connsiteY8" fmla="*/ 146439 h 1275832"/>
              <a:gd name="connsiteX9" fmla="*/ 1038678 w 1310859"/>
              <a:gd name="connsiteY9" fmla="*/ 214475 h 1275832"/>
              <a:gd name="connsiteX10" fmla="*/ 1084035 w 1310859"/>
              <a:gd name="connsiteY10" fmla="*/ 228082 h 1275832"/>
              <a:gd name="connsiteX11" fmla="*/ 1143000 w 1310859"/>
              <a:gd name="connsiteY11" fmla="*/ 264368 h 1275832"/>
              <a:gd name="connsiteX12" fmla="*/ 1152071 w 1310859"/>
              <a:gd name="connsiteY12" fmla="*/ 332404 h 1275832"/>
              <a:gd name="connsiteX13" fmla="*/ 1120321 w 1310859"/>
              <a:gd name="connsiteY13" fmla="*/ 368689 h 1275832"/>
              <a:gd name="connsiteX14" fmla="*/ 1102178 w 1310859"/>
              <a:gd name="connsiteY14" fmla="*/ 450332 h 1275832"/>
              <a:gd name="connsiteX15" fmla="*/ 1088571 w 1310859"/>
              <a:gd name="connsiteY15" fmla="*/ 518368 h 1275832"/>
              <a:gd name="connsiteX16" fmla="*/ 1006928 w 1310859"/>
              <a:gd name="connsiteY16" fmla="*/ 550118 h 1275832"/>
              <a:gd name="connsiteX17" fmla="*/ 966107 w 1310859"/>
              <a:gd name="connsiteY17" fmla="*/ 518368 h 1275832"/>
              <a:gd name="connsiteX18" fmla="*/ 947964 w 1310859"/>
              <a:gd name="connsiteY18" fmla="*/ 450332 h 1275832"/>
              <a:gd name="connsiteX19" fmla="*/ 916214 w 1310859"/>
              <a:gd name="connsiteY19" fmla="*/ 423118 h 1275832"/>
              <a:gd name="connsiteX20" fmla="*/ 861785 w 1310859"/>
              <a:gd name="connsiteY20" fmla="*/ 418582 h 1275832"/>
              <a:gd name="connsiteX21" fmla="*/ 802821 w 1310859"/>
              <a:gd name="connsiteY21" fmla="*/ 436725 h 1275832"/>
              <a:gd name="connsiteX22" fmla="*/ 784678 w 1310859"/>
              <a:gd name="connsiteY22" fmla="*/ 468475 h 1275832"/>
              <a:gd name="connsiteX23" fmla="*/ 811892 w 1310859"/>
              <a:gd name="connsiteY23" fmla="*/ 522904 h 1275832"/>
              <a:gd name="connsiteX24" fmla="*/ 861785 w 1310859"/>
              <a:gd name="connsiteY24" fmla="*/ 581868 h 1275832"/>
              <a:gd name="connsiteX25" fmla="*/ 866321 w 1310859"/>
              <a:gd name="connsiteY25" fmla="*/ 645368 h 1275832"/>
              <a:gd name="connsiteX26" fmla="*/ 825500 w 1310859"/>
              <a:gd name="connsiteY26" fmla="*/ 649904 h 1275832"/>
              <a:gd name="connsiteX27" fmla="*/ 784678 w 1310859"/>
              <a:gd name="connsiteY27" fmla="*/ 604547 h 1275832"/>
              <a:gd name="connsiteX28" fmla="*/ 712107 w 1310859"/>
              <a:gd name="connsiteY28" fmla="*/ 604547 h 1275832"/>
              <a:gd name="connsiteX29" fmla="*/ 712107 w 1310859"/>
              <a:gd name="connsiteY29" fmla="*/ 604547 h 1275832"/>
              <a:gd name="connsiteX30" fmla="*/ 648607 w 1310859"/>
              <a:gd name="connsiteY30" fmla="*/ 613618 h 1275832"/>
              <a:gd name="connsiteX31" fmla="*/ 571500 w 1310859"/>
              <a:gd name="connsiteY31" fmla="*/ 577332 h 1275832"/>
              <a:gd name="connsiteX32" fmla="*/ 571500 w 1310859"/>
              <a:gd name="connsiteY32" fmla="*/ 577332 h 1275832"/>
              <a:gd name="connsiteX33" fmla="*/ 512535 w 1310859"/>
              <a:gd name="connsiteY33" fmla="*/ 550118 h 1275832"/>
              <a:gd name="connsiteX34" fmla="*/ 476250 w 1310859"/>
              <a:gd name="connsiteY34" fmla="*/ 586404 h 1275832"/>
              <a:gd name="connsiteX35" fmla="*/ 430892 w 1310859"/>
              <a:gd name="connsiteY35" fmla="*/ 595475 h 1275832"/>
              <a:gd name="connsiteX36" fmla="*/ 376464 w 1310859"/>
              <a:gd name="connsiteY36" fmla="*/ 581868 h 1275832"/>
              <a:gd name="connsiteX37" fmla="*/ 353785 w 1310859"/>
              <a:gd name="connsiteY37" fmla="*/ 622689 h 1275832"/>
              <a:gd name="connsiteX38" fmla="*/ 349250 w 1310859"/>
              <a:gd name="connsiteY38" fmla="*/ 668047 h 1275832"/>
              <a:gd name="connsiteX39" fmla="*/ 349250 w 1310859"/>
              <a:gd name="connsiteY39" fmla="*/ 668047 h 1275832"/>
              <a:gd name="connsiteX40" fmla="*/ 362857 w 1310859"/>
              <a:gd name="connsiteY40" fmla="*/ 727011 h 1275832"/>
              <a:gd name="connsiteX41" fmla="*/ 358321 w 1310859"/>
              <a:gd name="connsiteY41" fmla="*/ 776904 h 1275832"/>
              <a:gd name="connsiteX42" fmla="*/ 358321 w 1310859"/>
              <a:gd name="connsiteY42" fmla="*/ 776904 h 1275832"/>
              <a:gd name="connsiteX43" fmla="*/ 331107 w 1310859"/>
              <a:gd name="connsiteY43" fmla="*/ 717939 h 1275832"/>
              <a:gd name="connsiteX44" fmla="*/ 303892 w 1310859"/>
              <a:gd name="connsiteY44" fmla="*/ 690725 h 1275832"/>
              <a:gd name="connsiteX45" fmla="*/ 272142 w 1310859"/>
              <a:gd name="connsiteY45" fmla="*/ 717939 h 1275832"/>
              <a:gd name="connsiteX46" fmla="*/ 299357 w 1310859"/>
              <a:gd name="connsiteY46" fmla="*/ 763297 h 1275832"/>
              <a:gd name="connsiteX47" fmla="*/ 299357 w 1310859"/>
              <a:gd name="connsiteY47" fmla="*/ 763297 h 1275832"/>
              <a:gd name="connsiteX48" fmla="*/ 267607 w 1310859"/>
              <a:gd name="connsiteY48" fmla="*/ 831332 h 1275832"/>
              <a:gd name="connsiteX49" fmla="*/ 312964 w 1310859"/>
              <a:gd name="connsiteY49" fmla="*/ 867618 h 1275832"/>
              <a:gd name="connsiteX50" fmla="*/ 317500 w 1310859"/>
              <a:gd name="connsiteY50" fmla="*/ 926582 h 1275832"/>
              <a:gd name="connsiteX51" fmla="*/ 258535 w 1310859"/>
              <a:gd name="connsiteY51" fmla="*/ 944725 h 1275832"/>
              <a:gd name="connsiteX52" fmla="*/ 190500 w 1310859"/>
              <a:gd name="connsiteY52" fmla="*/ 949261 h 1275832"/>
              <a:gd name="connsiteX53" fmla="*/ 136071 w 1310859"/>
              <a:gd name="connsiteY53" fmla="*/ 931118 h 1275832"/>
              <a:gd name="connsiteX54" fmla="*/ 95250 w 1310859"/>
              <a:gd name="connsiteY54" fmla="*/ 917511 h 1275832"/>
              <a:gd name="connsiteX55" fmla="*/ 22678 w 1310859"/>
              <a:gd name="connsiteY55" fmla="*/ 926582 h 1275832"/>
              <a:gd name="connsiteX56" fmla="*/ 0 w 1310859"/>
              <a:gd name="connsiteY56" fmla="*/ 967404 h 1275832"/>
              <a:gd name="connsiteX57" fmla="*/ 54428 w 1310859"/>
              <a:gd name="connsiteY57" fmla="*/ 999154 h 1275832"/>
              <a:gd name="connsiteX58" fmla="*/ 117928 w 1310859"/>
              <a:gd name="connsiteY58" fmla="*/ 976475 h 1275832"/>
              <a:gd name="connsiteX59" fmla="*/ 158750 w 1310859"/>
              <a:gd name="connsiteY59" fmla="*/ 981011 h 1275832"/>
              <a:gd name="connsiteX60" fmla="*/ 185964 w 1310859"/>
              <a:gd name="connsiteY60" fmla="*/ 1026368 h 1275832"/>
              <a:gd name="connsiteX61" fmla="*/ 158750 w 1310859"/>
              <a:gd name="connsiteY61" fmla="*/ 1071725 h 1275832"/>
              <a:gd name="connsiteX62" fmla="*/ 117928 w 1310859"/>
              <a:gd name="connsiteY62" fmla="*/ 1094404 h 1275832"/>
              <a:gd name="connsiteX63" fmla="*/ 68035 w 1310859"/>
              <a:gd name="connsiteY63" fmla="*/ 1117082 h 1275832"/>
              <a:gd name="connsiteX64" fmla="*/ 36285 w 1310859"/>
              <a:gd name="connsiteY64" fmla="*/ 1139761 h 1275832"/>
              <a:gd name="connsiteX65" fmla="*/ 27214 w 1310859"/>
              <a:gd name="connsiteY65" fmla="*/ 1189654 h 1275832"/>
              <a:gd name="connsiteX66" fmla="*/ 31750 w 1310859"/>
              <a:gd name="connsiteY66" fmla="*/ 1244082 h 1275832"/>
              <a:gd name="connsiteX67" fmla="*/ 77107 w 1310859"/>
              <a:gd name="connsiteY67" fmla="*/ 1257689 h 1275832"/>
              <a:gd name="connsiteX68" fmla="*/ 90714 w 1310859"/>
              <a:gd name="connsiteY68" fmla="*/ 1248618 h 1275832"/>
              <a:gd name="connsiteX69" fmla="*/ 90714 w 1310859"/>
              <a:gd name="connsiteY69" fmla="*/ 1248618 h 1275832"/>
              <a:gd name="connsiteX70" fmla="*/ 154214 w 1310859"/>
              <a:gd name="connsiteY70" fmla="*/ 1239547 h 1275832"/>
              <a:gd name="connsiteX71" fmla="*/ 181428 w 1310859"/>
              <a:gd name="connsiteY71" fmla="*/ 1271297 h 1275832"/>
              <a:gd name="connsiteX72" fmla="*/ 222250 w 1310859"/>
              <a:gd name="connsiteY72" fmla="*/ 1275832 h 1275832"/>
              <a:gd name="connsiteX73" fmla="*/ 272142 w 1310859"/>
              <a:gd name="connsiteY73" fmla="*/ 1239547 h 1275832"/>
              <a:gd name="connsiteX74" fmla="*/ 263071 w 1310859"/>
              <a:gd name="connsiteY74" fmla="*/ 1198725 h 1275832"/>
              <a:gd name="connsiteX75" fmla="*/ 208642 w 1310859"/>
              <a:gd name="connsiteY75" fmla="*/ 1180582 h 1275832"/>
              <a:gd name="connsiteX76" fmla="*/ 222250 w 1310859"/>
              <a:gd name="connsiteY76" fmla="*/ 1135225 h 1275832"/>
              <a:gd name="connsiteX77" fmla="*/ 258535 w 1310859"/>
              <a:gd name="connsiteY77" fmla="*/ 1117082 h 1275832"/>
              <a:gd name="connsiteX78" fmla="*/ 317500 w 1310859"/>
              <a:gd name="connsiteY78" fmla="*/ 1126154 h 1275832"/>
              <a:gd name="connsiteX79" fmla="*/ 308428 w 1310859"/>
              <a:gd name="connsiteY79" fmla="*/ 1176047 h 1275832"/>
              <a:gd name="connsiteX80" fmla="*/ 308428 w 1310859"/>
              <a:gd name="connsiteY80" fmla="*/ 1176047 h 1275832"/>
              <a:gd name="connsiteX81" fmla="*/ 371928 w 1310859"/>
              <a:gd name="connsiteY81" fmla="*/ 1176047 h 1275832"/>
              <a:gd name="connsiteX82" fmla="*/ 371928 w 1310859"/>
              <a:gd name="connsiteY82" fmla="*/ 1176047 h 1275832"/>
              <a:gd name="connsiteX83" fmla="*/ 390071 w 1310859"/>
              <a:gd name="connsiteY83" fmla="*/ 1117082 h 1275832"/>
              <a:gd name="connsiteX84" fmla="*/ 390071 w 1310859"/>
              <a:gd name="connsiteY84" fmla="*/ 1117082 h 1275832"/>
              <a:gd name="connsiteX85" fmla="*/ 408214 w 1310859"/>
              <a:gd name="connsiteY85" fmla="*/ 1039975 h 1275832"/>
              <a:gd name="connsiteX86" fmla="*/ 421821 w 1310859"/>
              <a:gd name="connsiteY86" fmla="*/ 1026368 h 1275832"/>
              <a:gd name="connsiteX87" fmla="*/ 467178 w 1310859"/>
              <a:gd name="connsiteY87" fmla="*/ 994618 h 1275832"/>
              <a:gd name="connsiteX88" fmla="*/ 426357 w 1310859"/>
              <a:gd name="connsiteY88" fmla="*/ 922047 h 1275832"/>
              <a:gd name="connsiteX89" fmla="*/ 480785 w 1310859"/>
              <a:gd name="connsiteY89" fmla="*/ 885761 h 1275832"/>
              <a:gd name="connsiteX90" fmla="*/ 562428 w 1310859"/>
              <a:gd name="connsiteY90" fmla="*/ 881225 h 1275832"/>
              <a:gd name="connsiteX91" fmla="*/ 621392 w 1310859"/>
              <a:gd name="connsiteY91" fmla="*/ 894832 h 1275832"/>
              <a:gd name="connsiteX92" fmla="*/ 576035 w 1310859"/>
              <a:gd name="connsiteY92" fmla="*/ 935654 h 1275832"/>
              <a:gd name="connsiteX93" fmla="*/ 562428 w 1310859"/>
              <a:gd name="connsiteY93" fmla="*/ 985547 h 1275832"/>
              <a:gd name="connsiteX94" fmla="*/ 589642 w 1310859"/>
              <a:gd name="connsiteY94" fmla="*/ 1021832 h 1275832"/>
              <a:gd name="connsiteX95" fmla="*/ 607785 w 1310859"/>
              <a:gd name="connsiteY95" fmla="*/ 1062654 h 1275832"/>
              <a:gd name="connsiteX96" fmla="*/ 607785 w 1310859"/>
              <a:gd name="connsiteY96" fmla="*/ 1062654 h 1275832"/>
              <a:gd name="connsiteX97" fmla="*/ 653142 w 1310859"/>
              <a:gd name="connsiteY97" fmla="*/ 1098939 h 1275832"/>
              <a:gd name="connsiteX98" fmla="*/ 725714 w 1310859"/>
              <a:gd name="connsiteY98" fmla="*/ 1089868 h 1275832"/>
              <a:gd name="connsiteX99" fmla="*/ 766535 w 1310859"/>
              <a:gd name="connsiteY99" fmla="*/ 1049047 h 1275832"/>
              <a:gd name="connsiteX100" fmla="*/ 852714 w 1310859"/>
              <a:gd name="connsiteY100" fmla="*/ 1030904 h 1275832"/>
              <a:gd name="connsiteX101" fmla="*/ 889000 w 1310859"/>
              <a:gd name="connsiteY101" fmla="*/ 981011 h 1275832"/>
              <a:gd name="connsiteX102" fmla="*/ 947964 w 1310859"/>
              <a:gd name="connsiteY102" fmla="*/ 944725 h 1275832"/>
              <a:gd name="connsiteX103" fmla="*/ 1011464 w 1310859"/>
              <a:gd name="connsiteY103" fmla="*/ 958332 h 1275832"/>
              <a:gd name="connsiteX104" fmla="*/ 1020535 w 1310859"/>
              <a:gd name="connsiteY104" fmla="*/ 899368 h 1275832"/>
              <a:gd name="connsiteX105" fmla="*/ 1070428 w 1310859"/>
              <a:gd name="connsiteY105" fmla="*/ 867618 h 1275832"/>
              <a:gd name="connsiteX106" fmla="*/ 1061357 w 1310859"/>
              <a:gd name="connsiteY106" fmla="*/ 804118 h 1275832"/>
              <a:gd name="connsiteX107" fmla="*/ 1025071 w 1310859"/>
              <a:gd name="connsiteY107" fmla="*/ 754225 h 1275832"/>
              <a:gd name="connsiteX108" fmla="*/ 1061357 w 1310859"/>
              <a:gd name="connsiteY108" fmla="*/ 736082 h 1275832"/>
              <a:gd name="connsiteX109" fmla="*/ 1133928 w 1310859"/>
              <a:gd name="connsiteY109" fmla="*/ 745154 h 1275832"/>
              <a:gd name="connsiteX110" fmla="*/ 1170214 w 1310859"/>
              <a:gd name="connsiteY110" fmla="*/ 677118 h 1275832"/>
              <a:gd name="connsiteX111" fmla="*/ 1179285 w 1310859"/>
              <a:gd name="connsiteY111" fmla="*/ 627225 h 1275832"/>
              <a:gd name="connsiteX112" fmla="*/ 1120321 w 1310859"/>
              <a:gd name="connsiteY112" fmla="*/ 654439 h 1275832"/>
              <a:gd name="connsiteX113" fmla="*/ 1120321 w 1310859"/>
              <a:gd name="connsiteY113" fmla="*/ 654439 h 1275832"/>
              <a:gd name="connsiteX114" fmla="*/ 1138464 w 1310859"/>
              <a:gd name="connsiteY114" fmla="*/ 577332 h 1275832"/>
              <a:gd name="connsiteX115" fmla="*/ 1179285 w 1310859"/>
              <a:gd name="connsiteY115" fmla="*/ 545582 h 1275832"/>
              <a:gd name="connsiteX116" fmla="*/ 1211035 w 1310859"/>
              <a:gd name="connsiteY116" fmla="*/ 522904 h 1275832"/>
              <a:gd name="connsiteX117" fmla="*/ 1242785 w 1310859"/>
              <a:gd name="connsiteY117" fmla="*/ 563725 h 1275832"/>
              <a:gd name="connsiteX118" fmla="*/ 1251857 w 1310859"/>
              <a:gd name="connsiteY118" fmla="*/ 622689 h 1275832"/>
              <a:gd name="connsiteX119" fmla="*/ 1283607 w 1310859"/>
              <a:gd name="connsiteY119" fmla="*/ 636297 h 1275832"/>
              <a:gd name="connsiteX120" fmla="*/ 1283607 w 1310859"/>
              <a:gd name="connsiteY120" fmla="*/ 636297 h 1275832"/>
              <a:gd name="connsiteX0" fmla="*/ 1310859 w 1310859"/>
              <a:gd name="connsiteY0" fmla="*/ 628988 h 1275832"/>
              <a:gd name="connsiteX1" fmla="*/ 1256846 w 1310859"/>
              <a:gd name="connsiteY1" fmla="*/ 308818 h 1275832"/>
              <a:gd name="connsiteX2" fmla="*/ 1251077 w 1310859"/>
              <a:gd name="connsiteY2" fmla="*/ 260433 h 1275832"/>
              <a:gd name="connsiteX3" fmla="*/ 1228271 w 1310859"/>
              <a:gd name="connsiteY3" fmla="*/ 172293 h 1275832"/>
              <a:gd name="connsiteX4" fmla="*/ 1179394 w 1310859"/>
              <a:gd name="connsiteY4" fmla="*/ 244826 h 1275832"/>
              <a:gd name="connsiteX5" fmla="*/ 1110036 w 1310859"/>
              <a:gd name="connsiteY5" fmla="*/ 175826 h 1275832"/>
              <a:gd name="connsiteX6" fmla="*/ 1028246 w 1310859"/>
              <a:gd name="connsiteY6" fmla="*/ 73868 h 1275832"/>
              <a:gd name="connsiteX7" fmla="*/ 1013802 w 1310859"/>
              <a:gd name="connsiteY7" fmla="*/ 2274 h 1275832"/>
              <a:gd name="connsiteX8" fmla="*/ 957035 w 1310859"/>
              <a:gd name="connsiteY8" fmla="*/ 64797 h 1275832"/>
              <a:gd name="connsiteX9" fmla="*/ 997857 w 1310859"/>
              <a:gd name="connsiteY9" fmla="*/ 146439 h 1275832"/>
              <a:gd name="connsiteX10" fmla="*/ 1038678 w 1310859"/>
              <a:gd name="connsiteY10" fmla="*/ 214475 h 1275832"/>
              <a:gd name="connsiteX11" fmla="*/ 1084035 w 1310859"/>
              <a:gd name="connsiteY11" fmla="*/ 228082 h 1275832"/>
              <a:gd name="connsiteX12" fmla="*/ 1143000 w 1310859"/>
              <a:gd name="connsiteY12" fmla="*/ 264368 h 1275832"/>
              <a:gd name="connsiteX13" fmla="*/ 1152071 w 1310859"/>
              <a:gd name="connsiteY13" fmla="*/ 332404 h 1275832"/>
              <a:gd name="connsiteX14" fmla="*/ 1120321 w 1310859"/>
              <a:gd name="connsiteY14" fmla="*/ 368689 h 1275832"/>
              <a:gd name="connsiteX15" fmla="*/ 1102178 w 1310859"/>
              <a:gd name="connsiteY15" fmla="*/ 450332 h 1275832"/>
              <a:gd name="connsiteX16" fmla="*/ 1088571 w 1310859"/>
              <a:gd name="connsiteY16" fmla="*/ 518368 h 1275832"/>
              <a:gd name="connsiteX17" fmla="*/ 1006928 w 1310859"/>
              <a:gd name="connsiteY17" fmla="*/ 550118 h 1275832"/>
              <a:gd name="connsiteX18" fmla="*/ 966107 w 1310859"/>
              <a:gd name="connsiteY18" fmla="*/ 518368 h 1275832"/>
              <a:gd name="connsiteX19" fmla="*/ 947964 w 1310859"/>
              <a:gd name="connsiteY19" fmla="*/ 450332 h 1275832"/>
              <a:gd name="connsiteX20" fmla="*/ 916214 w 1310859"/>
              <a:gd name="connsiteY20" fmla="*/ 423118 h 1275832"/>
              <a:gd name="connsiteX21" fmla="*/ 861785 w 1310859"/>
              <a:gd name="connsiteY21" fmla="*/ 418582 h 1275832"/>
              <a:gd name="connsiteX22" fmla="*/ 802821 w 1310859"/>
              <a:gd name="connsiteY22" fmla="*/ 436725 h 1275832"/>
              <a:gd name="connsiteX23" fmla="*/ 784678 w 1310859"/>
              <a:gd name="connsiteY23" fmla="*/ 468475 h 1275832"/>
              <a:gd name="connsiteX24" fmla="*/ 811892 w 1310859"/>
              <a:gd name="connsiteY24" fmla="*/ 522904 h 1275832"/>
              <a:gd name="connsiteX25" fmla="*/ 861785 w 1310859"/>
              <a:gd name="connsiteY25" fmla="*/ 581868 h 1275832"/>
              <a:gd name="connsiteX26" fmla="*/ 866321 w 1310859"/>
              <a:gd name="connsiteY26" fmla="*/ 645368 h 1275832"/>
              <a:gd name="connsiteX27" fmla="*/ 825500 w 1310859"/>
              <a:gd name="connsiteY27" fmla="*/ 649904 h 1275832"/>
              <a:gd name="connsiteX28" fmla="*/ 784678 w 1310859"/>
              <a:gd name="connsiteY28" fmla="*/ 604547 h 1275832"/>
              <a:gd name="connsiteX29" fmla="*/ 712107 w 1310859"/>
              <a:gd name="connsiteY29" fmla="*/ 604547 h 1275832"/>
              <a:gd name="connsiteX30" fmla="*/ 712107 w 1310859"/>
              <a:gd name="connsiteY30" fmla="*/ 604547 h 1275832"/>
              <a:gd name="connsiteX31" fmla="*/ 648607 w 1310859"/>
              <a:gd name="connsiteY31" fmla="*/ 613618 h 1275832"/>
              <a:gd name="connsiteX32" fmla="*/ 571500 w 1310859"/>
              <a:gd name="connsiteY32" fmla="*/ 577332 h 1275832"/>
              <a:gd name="connsiteX33" fmla="*/ 571500 w 1310859"/>
              <a:gd name="connsiteY33" fmla="*/ 577332 h 1275832"/>
              <a:gd name="connsiteX34" fmla="*/ 512535 w 1310859"/>
              <a:gd name="connsiteY34" fmla="*/ 550118 h 1275832"/>
              <a:gd name="connsiteX35" fmla="*/ 476250 w 1310859"/>
              <a:gd name="connsiteY35" fmla="*/ 586404 h 1275832"/>
              <a:gd name="connsiteX36" fmla="*/ 430892 w 1310859"/>
              <a:gd name="connsiteY36" fmla="*/ 595475 h 1275832"/>
              <a:gd name="connsiteX37" fmla="*/ 376464 w 1310859"/>
              <a:gd name="connsiteY37" fmla="*/ 581868 h 1275832"/>
              <a:gd name="connsiteX38" fmla="*/ 353785 w 1310859"/>
              <a:gd name="connsiteY38" fmla="*/ 622689 h 1275832"/>
              <a:gd name="connsiteX39" fmla="*/ 349250 w 1310859"/>
              <a:gd name="connsiteY39" fmla="*/ 668047 h 1275832"/>
              <a:gd name="connsiteX40" fmla="*/ 349250 w 1310859"/>
              <a:gd name="connsiteY40" fmla="*/ 668047 h 1275832"/>
              <a:gd name="connsiteX41" fmla="*/ 362857 w 1310859"/>
              <a:gd name="connsiteY41" fmla="*/ 727011 h 1275832"/>
              <a:gd name="connsiteX42" fmla="*/ 358321 w 1310859"/>
              <a:gd name="connsiteY42" fmla="*/ 776904 h 1275832"/>
              <a:gd name="connsiteX43" fmla="*/ 358321 w 1310859"/>
              <a:gd name="connsiteY43" fmla="*/ 776904 h 1275832"/>
              <a:gd name="connsiteX44" fmla="*/ 331107 w 1310859"/>
              <a:gd name="connsiteY44" fmla="*/ 717939 h 1275832"/>
              <a:gd name="connsiteX45" fmla="*/ 303892 w 1310859"/>
              <a:gd name="connsiteY45" fmla="*/ 690725 h 1275832"/>
              <a:gd name="connsiteX46" fmla="*/ 272142 w 1310859"/>
              <a:gd name="connsiteY46" fmla="*/ 717939 h 1275832"/>
              <a:gd name="connsiteX47" fmla="*/ 299357 w 1310859"/>
              <a:gd name="connsiteY47" fmla="*/ 763297 h 1275832"/>
              <a:gd name="connsiteX48" fmla="*/ 299357 w 1310859"/>
              <a:gd name="connsiteY48" fmla="*/ 763297 h 1275832"/>
              <a:gd name="connsiteX49" fmla="*/ 267607 w 1310859"/>
              <a:gd name="connsiteY49" fmla="*/ 831332 h 1275832"/>
              <a:gd name="connsiteX50" fmla="*/ 312964 w 1310859"/>
              <a:gd name="connsiteY50" fmla="*/ 867618 h 1275832"/>
              <a:gd name="connsiteX51" fmla="*/ 317500 w 1310859"/>
              <a:gd name="connsiteY51" fmla="*/ 926582 h 1275832"/>
              <a:gd name="connsiteX52" fmla="*/ 258535 w 1310859"/>
              <a:gd name="connsiteY52" fmla="*/ 944725 h 1275832"/>
              <a:gd name="connsiteX53" fmla="*/ 190500 w 1310859"/>
              <a:gd name="connsiteY53" fmla="*/ 949261 h 1275832"/>
              <a:gd name="connsiteX54" fmla="*/ 136071 w 1310859"/>
              <a:gd name="connsiteY54" fmla="*/ 931118 h 1275832"/>
              <a:gd name="connsiteX55" fmla="*/ 95250 w 1310859"/>
              <a:gd name="connsiteY55" fmla="*/ 917511 h 1275832"/>
              <a:gd name="connsiteX56" fmla="*/ 22678 w 1310859"/>
              <a:gd name="connsiteY56" fmla="*/ 926582 h 1275832"/>
              <a:gd name="connsiteX57" fmla="*/ 0 w 1310859"/>
              <a:gd name="connsiteY57" fmla="*/ 967404 h 1275832"/>
              <a:gd name="connsiteX58" fmla="*/ 54428 w 1310859"/>
              <a:gd name="connsiteY58" fmla="*/ 999154 h 1275832"/>
              <a:gd name="connsiteX59" fmla="*/ 117928 w 1310859"/>
              <a:gd name="connsiteY59" fmla="*/ 976475 h 1275832"/>
              <a:gd name="connsiteX60" fmla="*/ 158750 w 1310859"/>
              <a:gd name="connsiteY60" fmla="*/ 981011 h 1275832"/>
              <a:gd name="connsiteX61" fmla="*/ 185964 w 1310859"/>
              <a:gd name="connsiteY61" fmla="*/ 1026368 h 1275832"/>
              <a:gd name="connsiteX62" fmla="*/ 158750 w 1310859"/>
              <a:gd name="connsiteY62" fmla="*/ 1071725 h 1275832"/>
              <a:gd name="connsiteX63" fmla="*/ 117928 w 1310859"/>
              <a:gd name="connsiteY63" fmla="*/ 1094404 h 1275832"/>
              <a:gd name="connsiteX64" fmla="*/ 68035 w 1310859"/>
              <a:gd name="connsiteY64" fmla="*/ 1117082 h 1275832"/>
              <a:gd name="connsiteX65" fmla="*/ 36285 w 1310859"/>
              <a:gd name="connsiteY65" fmla="*/ 1139761 h 1275832"/>
              <a:gd name="connsiteX66" fmla="*/ 27214 w 1310859"/>
              <a:gd name="connsiteY66" fmla="*/ 1189654 h 1275832"/>
              <a:gd name="connsiteX67" fmla="*/ 31750 w 1310859"/>
              <a:gd name="connsiteY67" fmla="*/ 1244082 h 1275832"/>
              <a:gd name="connsiteX68" fmla="*/ 77107 w 1310859"/>
              <a:gd name="connsiteY68" fmla="*/ 1257689 h 1275832"/>
              <a:gd name="connsiteX69" fmla="*/ 90714 w 1310859"/>
              <a:gd name="connsiteY69" fmla="*/ 1248618 h 1275832"/>
              <a:gd name="connsiteX70" fmla="*/ 90714 w 1310859"/>
              <a:gd name="connsiteY70" fmla="*/ 1248618 h 1275832"/>
              <a:gd name="connsiteX71" fmla="*/ 154214 w 1310859"/>
              <a:gd name="connsiteY71" fmla="*/ 1239547 h 1275832"/>
              <a:gd name="connsiteX72" fmla="*/ 181428 w 1310859"/>
              <a:gd name="connsiteY72" fmla="*/ 1271297 h 1275832"/>
              <a:gd name="connsiteX73" fmla="*/ 222250 w 1310859"/>
              <a:gd name="connsiteY73" fmla="*/ 1275832 h 1275832"/>
              <a:gd name="connsiteX74" fmla="*/ 272142 w 1310859"/>
              <a:gd name="connsiteY74" fmla="*/ 1239547 h 1275832"/>
              <a:gd name="connsiteX75" fmla="*/ 263071 w 1310859"/>
              <a:gd name="connsiteY75" fmla="*/ 1198725 h 1275832"/>
              <a:gd name="connsiteX76" fmla="*/ 208642 w 1310859"/>
              <a:gd name="connsiteY76" fmla="*/ 1180582 h 1275832"/>
              <a:gd name="connsiteX77" fmla="*/ 222250 w 1310859"/>
              <a:gd name="connsiteY77" fmla="*/ 1135225 h 1275832"/>
              <a:gd name="connsiteX78" fmla="*/ 258535 w 1310859"/>
              <a:gd name="connsiteY78" fmla="*/ 1117082 h 1275832"/>
              <a:gd name="connsiteX79" fmla="*/ 317500 w 1310859"/>
              <a:gd name="connsiteY79" fmla="*/ 1126154 h 1275832"/>
              <a:gd name="connsiteX80" fmla="*/ 308428 w 1310859"/>
              <a:gd name="connsiteY80" fmla="*/ 1176047 h 1275832"/>
              <a:gd name="connsiteX81" fmla="*/ 308428 w 1310859"/>
              <a:gd name="connsiteY81" fmla="*/ 1176047 h 1275832"/>
              <a:gd name="connsiteX82" fmla="*/ 371928 w 1310859"/>
              <a:gd name="connsiteY82" fmla="*/ 1176047 h 1275832"/>
              <a:gd name="connsiteX83" fmla="*/ 371928 w 1310859"/>
              <a:gd name="connsiteY83" fmla="*/ 1176047 h 1275832"/>
              <a:gd name="connsiteX84" fmla="*/ 390071 w 1310859"/>
              <a:gd name="connsiteY84" fmla="*/ 1117082 h 1275832"/>
              <a:gd name="connsiteX85" fmla="*/ 390071 w 1310859"/>
              <a:gd name="connsiteY85" fmla="*/ 1117082 h 1275832"/>
              <a:gd name="connsiteX86" fmla="*/ 408214 w 1310859"/>
              <a:gd name="connsiteY86" fmla="*/ 1039975 h 1275832"/>
              <a:gd name="connsiteX87" fmla="*/ 421821 w 1310859"/>
              <a:gd name="connsiteY87" fmla="*/ 1026368 h 1275832"/>
              <a:gd name="connsiteX88" fmla="*/ 467178 w 1310859"/>
              <a:gd name="connsiteY88" fmla="*/ 994618 h 1275832"/>
              <a:gd name="connsiteX89" fmla="*/ 426357 w 1310859"/>
              <a:gd name="connsiteY89" fmla="*/ 922047 h 1275832"/>
              <a:gd name="connsiteX90" fmla="*/ 480785 w 1310859"/>
              <a:gd name="connsiteY90" fmla="*/ 885761 h 1275832"/>
              <a:gd name="connsiteX91" fmla="*/ 562428 w 1310859"/>
              <a:gd name="connsiteY91" fmla="*/ 881225 h 1275832"/>
              <a:gd name="connsiteX92" fmla="*/ 621392 w 1310859"/>
              <a:gd name="connsiteY92" fmla="*/ 894832 h 1275832"/>
              <a:gd name="connsiteX93" fmla="*/ 576035 w 1310859"/>
              <a:gd name="connsiteY93" fmla="*/ 935654 h 1275832"/>
              <a:gd name="connsiteX94" fmla="*/ 562428 w 1310859"/>
              <a:gd name="connsiteY94" fmla="*/ 985547 h 1275832"/>
              <a:gd name="connsiteX95" fmla="*/ 589642 w 1310859"/>
              <a:gd name="connsiteY95" fmla="*/ 1021832 h 1275832"/>
              <a:gd name="connsiteX96" fmla="*/ 607785 w 1310859"/>
              <a:gd name="connsiteY96" fmla="*/ 1062654 h 1275832"/>
              <a:gd name="connsiteX97" fmla="*/ 607785 w 1310859"/>
              <a:gd name="connsiteY97" fmla="*/ 1062654 h 1275832"/>
              <a:gd name="connsiteX98" fmla="*/ 653142 w 1310859"/>
              <a:gd name="connsiteY98" fmla="*/ 1098939 h 1275832"/>
              <a:gd name="connsiteX99" fmla="*/ 725714 w 1310859"/>
              <a:gd name="connsiteY99" fmla="*/ 1089868 h 1275832"/>
              <a:gd name="connsiteX100" fmla="*/ 766535 w 1310859"/>
              <a:gd name="connsiteY100" fmla="*/ 1049047 h 1275832"/>
              <a:gd name="connsiteX101" fmla="*/ 852714 w 1310859"/>
              <a:gd name="connsiteY101" fmla="*/ 1030904 h 1275832"/>
              <a:gd name="connsiteX102" fmla="*/ 889000 w 1310859"/>
              <a:gd name="connsiteY102" fmla="*/ 981011 h 1275832"/>
              <a:gd name="connsiteX103" fmla="*/ 947964 w 1310859"/>
              <a:gd name="connsiteY103" fmla="*/ 944725 h 1275832"/>
              <a:gd name="connsiteX104" fmla="*/ 1011464 w 1310859"/>
              <a:gd name="connsiteY104" fmla="*/ 958332 h 1275832"/>
              <a:gd name="connsiteX105" fmla="*/ 1020535 w 1310859"/>
              <a:gd name="connsiteY105" fmla="*/ 899368 h 1275832"/>
              <a:gd name="connsiteX106" fmla="*/ 1070428 w 1310859"/>
              <a:gd name="connsiteY106" fmla="*/ 867618 h 1275832"/>
              <a:gd name="connsiteX107" fmla="*/ 1061357 w 1310859"/>
              <a:gd name="connsiteY107" fmla="*/ 804118 h 1275832"/>
              <a:gd name="connsiteX108" fmla="*/ 1025071 w 1310859"/>
              <a:gd name="connsiteY108" fmla="*/ 754225 h 1275832"/>
              <a:gd name="connsiteX109" fmla="*/ 1061357 w 1310859"/>
              <a:gd name="connsiteY109" fmla="*/ 736082 h 1275832"/>
              <a:gd name="connsiteX110" fmla="*/ 1133928 w 1310859"/>
              <a:gd name="connsiteY110" fmla="*/ 745154 h 1275832"/>
              <a:gd name="connsiteX111" fmla="*/ 1170214 w 1310859"/>
              <a:gd name="connsiteY111" fmla="*/ 677118 h 1275832"/>
              <a:gd name="connsiteX112" fmla="*/ 1179285 w 1310859"/>
              <a:gd name="connsiteY112" fmla="*/ 627225 h 1275832"/>
              <a:gd name="connsiteX113" fmla="*/ 1120321 w 1310859"/>
              <a:gd name="connsiteY113" fmla="*/ 654439 h 1275832"/>
              <a:gd name="connsiteX114" fmla="*/ 1120321 w 1310859"/>
              <a:gd name="connsiteY114" fmla="*/ 654439 h 1275832"/>
              <a:gd name="connsiteX115" fmla="*/ 1138464 w 1310859"/>
              <a:gd name="connsiteY115" fmla="*/ 577332 h 1275832"/>
              <a:gd name="connsiteX116" fmla="*/ 1179285 w 1310859"/>
              <a:gd name="connsiteY116" fmla="*/ 545582 h 1275832"/>
              <a:gd name="connsiteX117" fmla="*/ 1211035 w 1310859"/>
              <a:gd name="connsiteY117" fmla="*/ 522904 h 1275832"/>
              <a:gd name="connsiteX118" fmla="*/ 1242785 w 1310859"/>
              <a:gd name="connsiteY118" fmla="*/ 563725 h 1275832"/>
              <a:gd name="connsiteX119" fmla="*/ 1251857 w 1310859"/>
              <a:gd name="connsiteY119" fmla="*/ 622689 h 1275832"/>
              <a:gd name="connsiteX120" fmla="*/ 1283607 w 1310859"/>
              <a:gd name="connsiteY120" fmla="*/ 636297 h 1275832"/>
              <a:gd name="connsiteX121" fmla="*/ 1283607 w 1310859"/>
              <a:gd name="connsiteY121" fmla="*/ 636297 h 1275832"/>
              <a:gd name="connsiteX0" fmla="*/ 1310859 w 1310859"/>
              <a:gd name="connsiteY0" fmla="*/ 628988 h 1275832"/>
              <a:gd name="connsiteX1" fmla="*/ 1279071 w 1310859"/>
              <a:gd name="connsiteY1" fmla="*/ 308818 h 1275832"/>
              <a:gd name="connsiteX2" fmla="*/ 1251077 w 1310859"/>
              <a:gd name="connsiteY2" fmla="*/ 260433 h 1275832"/>
              <a:gd name="connsiteX3" fmla="*/ 1228271 w 1310859"/>
              <a:gd name="connsiteY3" fmla="*/ 172293 h 1275832"/>
              <a:gd name="connsiteX4" fmla="*/ 1179394 w 1310859"/>
              <a:gd name="connsiteY4" fmla="*/ 244826 h 1275832"/>
              <a:gd name="connsiteX5" fmla="*/ 1110036 w 1310859"/>
              <a:gd name="connsiteY5" fmla="*/ 175826 h 1275832"/>
              <a:gd name="connsiteX6" fmla="*/ 1028246 w 1310859"/>
              <a:gd name="connsiteY6" fmla="*/ 73868 h 1275832"/>
              <a:gd name="connsiteX7" fmla="*/ 1013802 w 1310859"/>
              <a:gd name="connsiteY7" fmla="*/ 2274 h 1275832"/>
              <a:gd name="connsiteX8" fmla="*/ 957035 w 1310859"/>
              <a:gd name="connsiteY8" fmla="*/ 64797 h 1275832"/>
              <a:gd name="connsiteX9" fmla="*/ 997857 w 1310859"/>
              <a:gd name="connsiteY9" fmla="*/ 146439 h 1275832"/>
              <a:gd name="connsiteX10" fmla="*/ 1038678 w 1310859"/>
              <a:gd name="connsiteY10" fmla="*/ 214475 h 1275832"/>
              <a:gd name="connsiteX11" fmla="*/ 1084035 w 1310859"/>
              <a:gd name="connsiteY11" fmla="*/ 228082 h 1275832"/>
              <a:gd name="connsiteX12" fmla="*/ 1143000 w 1310859"/>
              <a:gd name="connsiteY12" fmla="*/ 264368 h 1275832"/>
              <a:gd name="connsiteX13" fmla="*/ 1152071 w 1310859"/>
              <a:gd name="connsiteY13" fmla="*/ 332404 h 1275832"/>
              <a:gd name="connsiteX14" fmla="*/ 1120321 w 1310859"/>
              <a:gd name="connsiteY14" fmla="*/ 368689 h 1275832"/>
              <a:gd name="connsiteX15" fmla="*/ 1102178 w 1310859"/>
              <a:gd name="connsiteY15" fmla="*/ 450332 h 1275832"/>
              <a:gd name="connsiteX16" fmla="*/ 1088571 w 1310859"/>
              <a:gd name="connsiteY16" fmla="*/ 518368 h 1275832"/>
              <a:gd name="connsiteX17" fmla="*/ 1006928 w 1310859"/>
              <a:gd name="connsiteY17" fmla="*/ 550118 h 1275832"/>
              <a:gd name="connsiteX18" fmla="*/ 966107 w 1310859"/>
              <a:gd name="connsiteY18" fmla="*/ 518368 h 1275832"/>
              <a:gd name="connsiteX19" fmla="*/ 947964 w 1310859"/>
              <a:gd name="connsiteY19" fmla="*/ 450332 h 1275832"/>
              <a:gd name="connsiteX20" fmla="*/ 916214 w 1310859"/>
              <a:gd name="connsiteY20" fmla="*/ 423118 h 1275832"/>
              <a:gd name="connsiteX21" fmla="*/ 861785 w 1310859"/>
              <a:gd name="connsiteY21" fmla="*/ 418582 h 1275832"/>
              <a:gd name="connsiteX22" fmla="*/ 802821 w 1310859"/>
              <a:gd name="connsiteY22" fmla="*/ 436725 h 1275832"/>
              <a:gd name="connsiteX23" fmla="*/ 784678 w 1310859"/>
              <a:gd name="connsiteY23" fmla="*/ 468475 h 1275832"/>
              <a:gd name="connsiteX24" fmla="*/ 811892 w 1310859"/>
              <a:gd name="connsiteY24" fmla="*/ 522904 h 1275832"/>
              <a:gd name="connsiteX25" fmla="*/ 861785 w 1310859"/>
              <a:gd name="connsiteY25" fmla="*/ 581868 h 1275832"/>
              <a:gd name="connsiteX26" fmla="*/ 866321 w 1310859"/>
              <a:gd name="connsiteY26" fmla="*/ 645368 h 1275832"/>
              <a:gd name="connsiteX27" fmla="*/ 825500 w 1310859"/>
              <a:gd name="connsiteY27" fmla="*/ 649904 h 1275832"/>
              <a:gd name="connsiteX28" fmla="*/ 784678 w 1310859"/>
              <a:gd name="connsiteY28" fmla="*/ 604547 h 1275832"/>
              <a:gd name="connsiteX29" fmla="*/ 712107 w 1310859"/>
              <a:gd name="connsiteY29" fmla="*/ 604547 h 1275832"/>
              <a:gd name="connsiteX30" fmla="*/ 712107 w 1310859"/>
              <a:gd name="connsiteY30" fmla="*/ 604547 h 1275832"/>
              <a:gd name="connsiteX31" fmla="*/ 648607 w 1310859"/>
              <a:gd name="connsiteY31" fmla="*/ 613618 h 1275832"/>
              <a:gd name="connsiteX32" fmla="*/ 571500 w 1310859"/>
              <a:gd name="connsiteY32" fmla="*/ 577332 h 1275832"/>
              <a:gd name="connsiteX33" fmla="*/ 571500 w 1310859"/>
              <a:gd name="connsiteY33" fmla="*/ 577332 h 1275832"/>
              <a:gd name="connsiteX34" fmla="*/ 512535 w 1310859"/>
              <a:gd name="connsiteY34" fmla="*/ 550118 h 1275832"/>
              <a:gd name="connsiteX35" fmla="*/ 476250 w 1310859"/>
              <a:gd name="connsiteY35" fmla="*/ 586404 h 1275832"/>
              <a:gd name="connsiteX36" fmla="*/ 430892 w 1310859"/>
              <a:gd name="connsiteY36" fmla="*/ 595475 h 1275832"/>
              <a:gd name="connsiteX37" fmla="*/ 376464 w 1310859"/>
              <a:gd name="connsiteY37" fmla="*/ 581868 h 1275832"/>
              <a:gd name="connsiteX38" fmla="*/ 353785 w 1310859"/>
              <a:gd name="connsiteY38" fmla="*/ 622689 h 1275832"/>
              <a:gd name="connsiteX39" fmla="*/ 349250 w 1310859"/>
              <a:gd name="connsiteY39" fmla="*/ 668047 h 1275832"/>
              <a:gd name="connsiteX40" fmla="*/ 349250 w 1310859"/>
              <a:gd name="connsiteY40" fmla="*/ 668047 h 1275832"/>
              <a:gd name="connsiteX41" fmla="*/ 362857 w 1310859"/>
              <a:gd name="connsiteY41" fmla="*/ 727011 h 1275832"/>
              <a:gd name="connsiteX42" fmla="*/ 358321 w 1310859"/>
              <a:gd name="connsiteY42" fmla="*/ 776904 h 1275832"/>
              <a:gd name="connsiteX43" fmla="*/ 358321 w 1310859"/>
              <a:gd name="connsiteY43" fmla="*/ 776904 h 1275832"/>
              <a:gd name="connsiteX44" fmla="*/ 331107 w 1310859"/>
              <a:gd name="connsiteY44" fmla="*/ 717939 h 1275832"/>
              <a:gd name="connsiteX45" fmla="*/ 303892 w 1310859"/>
              <a:gd name="connsiteY45" fmla="*/ 690725 h 1275832"/>
              <a:gd name="connsiteX46" fmla="*/ 272142 w 1310859"/>
              <a:gd name="connsiteY46" fmla="*/ 717939 h 1275832"/>
              <a:gd name="connsiteX47" fmla="*/ 299357 w 1310859"/>
              <a:gd name="connsiteY47" fmla="*/ 763297 h 1275832"/>
              <a:gd name="connsiteX48" fmla="*/ 299357 w 1310859"/>
              <a:gd name="connsiteY48" fmla="*/ 763297 h 1275832"/>
              <a:gd name="connsiteX49" fmla="*/ 267607 w 1310859"/>
              <a:gd name="connsiteY49" fmla="*/ 831332 h 1275832"/>
              <a:gd name="connsiteX50" fmla="*/ 312964 w 1310859"/>
              <a:gd name="connsiteY50" fmla="*/ 867618 h 1275832"/>
              <a:gd name="connsiteX51" fmla="*/ 317500 w 1310859"/>
              <a:gd name="connsiteY51" fmla="*/ 926582 h 1275832"/>
              <a:gd name="connsiteX52" fmla="*/ 258535 w 1310859"/>
              <a:gd name="connsiteY52" fmla="*/ 944725 h 1275832"/>
              <a:gd name="connsiteX53" fmla="*/ 190500 w 1310859"/>
              <a:gd name="connsiteY53" fmla="*/ 949261 h 1275832"/>
              <a:gd name="connsiteX54" fmla="*/ 136071 w 1310859"/>
              <a:gd name="connsiteY54" fmla="*/ 931118 h 1275832"/>
              <a:gd name="connsiteX55" fmla="*/ 95250 w 1310859"/>
              <a:gd name="connsiteY55" fmla="*/ 917511 h 1275832"/>
              <a:gd name="connsiteX56" fmla="*/ 22678 w 1310859"/>
              <a:gd name="connsiteY56" fmla="*/ 926582 h 1275832"/>
              <a:gd name="connsiteX57" fmla="*/ 0 w 1310859"/>
              <a:gd name="connsiteY57" fmla="*/ 967404 h 1275832"/>
              <a:gd name="connsiteX58" fmla="*/ 54428 w 1310859"/>
              <a:gd name="connsiteY58" fmla="*/ 999154 h 1275832"/>
              <a:gd name="connsiteX59" fmla="*/ 117928 w 1310859"/>
              <a:gd name="connsiteY59" fmla="*/ 976475 h 1275832"/>
              <a:gd name="connsiteX60" fmla="*/ 158750 w 1310859"/>
              <a:gd name="connsiteY60" fmla="*/ 981011 h 1275832"/>
              <a:gd name="connsiteX61" fmla="*/ 185964 w 1310859"/>
              <a:gd name="connsiteY61" fmla="*/ 1026368 h 1275832"/>
              <a:gd name="connsiteX62" fmla="*/ 158750 w 1310859"/>
              <a:gd name="connsiteY62" fmla="*/ 1071725 h 1275832"/>
              <a:gd name="connsiteX63" fmla="*/ 117928 w 1310859"/>
              <a:gd name="connsiteY63" fmla="*/ 1094404 h 1275832"/>
              <a:gd name="connsiteX64" fmla="*/ 68035 w 1310859"/>
              <a:gd name="connsiteY64" fmla="*/ 1117082 h 1275832"/>
              <a:gd name="connsiteX65" fmla="*/ 36285 w 1310859"/>
              <a:gd name="connsiteY65" fmla="*/ 1139761 h 1275832"/>
              <a:gd name="connsiteX66" fmla="*/ 27214 w 1310859"/>
              <a:gd name="connsiteY66" fmla="*/ 1189654 h 1275832"/>
              <a:gd name="connsiteX67" fmla="*/ 31750 w 1310859"/>
              <a:gd name="connsiteY67" fmla="*/ 1244082 h 1275832"/>
              <a:gd name="connsiteX68" fmla="*/ 77107 w 1310859"/>
              <a:gd name="connsiteY68" fmla="*/ 1257689 h 1275832"/>
              <a:gd name="connsiteX69" fmla="*/ 90714 w 1310859"/>
              <a:gd name="connsiteY69" fmla="*/ 1248618 h 1275832"/>
              <a:gd name="connsiteX70" fmla="*/ 90714 w 1310859"/>
              <a:gd name="connsiteY70" fmla="*/ 1248618 h 1275832"/>
              <a:gd name="connsiteX71" fmla="*/ 154214 w 1310859"/>
              <a:gd name="connsiteY71" fmla="*/ 1239547 h 1275832"/>
              <a:gd name="connsiteX72" fmla="*/ 181428 w 1310859"/>
              <a:gd name="connsiteY72" fmla="*/ 1271297 h 1275832"/>
              <a:gd name="connsiteX73" fmla="*/ 222250 w 1310859"/>
              <a:gd name="connsiteY73" fmla="*/ 1275832 h 1275832"/>
              <a:gd name="connsiteX74" fmla="*/ 272142 w 1310859"/>
              <a:gd name="connsiteY74" fmla="*/ 1239547 h 1275832"/>
              <a:gd name="connsiteX75" fmla="*/ 263071 w 1310859"/>
              <a:gd name="connsiteY75" fmla="*/ 1198725 h 1275832"/>
              <a:gd name="connsiteX76" fmla="*/ 208642 w 1310859"/>
              <a:gd name="connsiteY76" fmla="*/ 1180582 h 1275832"/>
              <a:gd name="connsiteX77" fmla="*/ 222250 w 1310859"/>
              <a:gd name="connsiteY77" fmla="*/ 1135225 h 1275832"/>
              <a:gd name="connsiteX78" fmla="*/ 258535 w 1310859"/>
              <a:gd name="connsiteY78" fmla="*/ 1117082 h 1275832"/>
              <a:gd name="connsiteX79" fmla="*/ 317500 w 1310859"/>
              <a:gd name="connsiteY79" fmla="*/ 1126154 h 1275832"/>
              <a:gd name="connsiteX80" fmla="*/ 308428 w 1310859"/>
              <a:gd name="connsiteY80" fmla="*/ 1176047 h 1275832"/>
              <a:gd name="connsiteX81" fmla="*/ 308428 w 1310859"/>
              <a:gd name="connsiteY81" fmla="*/ 1176047 h 1275832"/>
              <a:gd name="connsiteX82" fmla="*/ 371928 w 1310859"/>
              <a:gd name="connsiteY82" fmla="*/ 1176047 h 1275832"/>
              <a:gd name="connsiteX83" fmla="*/ 371928 w 1310859"/>
              <a:gd name="connsiteY83" fmla="*/ 1176047 h 1275832"/>
              <a:gd name="connsiteX84" fmla="*/ 390071 w 1310859"/>
              <a:gd name="connsiteY84" fmla="*/ 1117082 h 1275832"/>
              <a:gd name="connsiteX85" fmla="*/ 390071 w 1310859"/>
              <a:gd name="connsiteY85" fmla="*/ 1117082 h 1275832"/>
              <a:gd name="connsiteX86" fmla="*/ 408214 w 1310859"/>
              <a:gd name="connsiteY86" fmla="*/ 1039975 h 1275832"/>
              <a:gd name="connsiteX87" fmla="*/ 421821 w 1310859"/>
              <a:gd name="connsiteY87" fmla="*/ 1026368 h 1275832"/>
              <a:gd name="connsiteX88" fmla="*/ 467178 w 1310859"/>
              <a:gd name="connsiteY88" fmla="*/ 994618 h 1275832"/>
              <a:gd name="connsiteX89" fmla="*/ 426357 w 1310859"/>
              <a:gd name="connsiteY89" fmla="*/ 922047 h 1275832"/>
              <a:gd name="connsiteX90" fmla="*/ 480785 w 1310859"/>
              <a:gd name="connsiteY90" fmla="*/ 885761 h 1275832"/>
              <a:gd name="connsiteX91" fmla="*/ 562428 w 1310859"/>
              <a:gd name="connsiteY91" fmla="*/ 881225 h 1275832"/>
              <a:gd name="connsiteX92" fmla="*/ 621392 w 1310859"/>
              <a:gd name="connsiteY92" fmla="*/ 894832 h 1275832"/>
              <a:gd name="connsiteX93" fmla="*/ 576035 w 1310859"/>
              <a:gd name="connsiteY93" fmla="*/ 935654 h 1275832"/>
              <a:gd name="connsiteX94" fmla="*/ 562428 w 1310859"/>
              <a:gd name="connsiteY94" fmla="*/ 985547 h 1275832"/>
              <a:gd name="connsiteX95" fmla="*/ 589642 w 1310859"/>
              <a:gd name="connsiteY95" fmla="*/ 1021832 h 1275832"/>
              <a:gd name="connsiteX96" fmla="*/ 607785 w 1310859"/>
              <a:gd name="connsiteY96" fmla="*/ 1062654 h 1275832"/>
              <a:gd name="connsiteX97" fmla="*/ 607785 w 1310859"/>
              <a:gd name="connsiteY97" fmla="*/ 1062654 h 1275832"/>
              <a:gd name="connsiteX98" fmla="*/ 653142 w 1310859"/>
              <a:gd name="connsiteY98" fmla="*/ 1098939 h 1275832"/>
              <a:gd name="connsiteX99" fmla="*/ 725714 w 1310859"/>
              <a:gd name="connsiteY99" fmla="*/ 1089868 h 1275832"/>
              <a:gd name="connsiteX100" fmla="*/ 766535 w 1310859"/>
              <a:gd name="connsiteY100" fmla="*/ 1049047 h 1275832"/>
              <a:gd name="connsiteX101" fmla="*/ 852714 w 1310859"/>
              <a:gd name="connsiteY101" fmla="*/ 1030904 h 1275832"/>
              <a:gd name="connsiteX102" fmla="*/ 889000 w 1310859"/>
              <a:gd name="connsiteY102" fmla="*/ 981011 h 1275832"/>
              <a:gd name="connsiteX103" fmla="*/ 947964 w 1310859"/>
              <a:gd name="connsiteY103" fmla="*/ 944725 h 1275832"/>
              <a:gd name="connsiteX104" fmla="*/ 1011464 w 1310859"/>
              <a:gd name="connsiteY104" fmla="*/ 958332 h 1275832"/>
              <a:gd name="connsiteX105" fmla="*/ 1020535 w 1310859"/>
              <a:gd name="connsiteY105" fmla="*/ 899368 h 1275832"/>
              <a:gd name="connsiteX106" fmla="*/ 1070428 w 1310859"/>
              <a:gd name="connsiteY106" fmla="*/ 867618 h 1275832"/>
              <a:gd name="connsiteX107" fmla="*/ 1061357 w 1310859"/>
              <a:gd name="connsiteY107" fmla="*/ 804118 h 1275832"/>
              <a:gd name="connsiteX108" fmla="*/ 1025071 w 1310859"/>
              <a:gd name="connsiteY108" fmla="*/ 754225 h 1275832"/>
              <a:gd name="connsiteX109" fmla="*/ 1061357 w 1310859"/>
              <a:gd name="connsiteY109" fmla="*/ 736082 h 1275832"/>
              <a:gd name="connsiteX110" fmla="*/ 1133928 w 1310859"/>
              <a:gd name="connsiteY110" fmla="*/ 745154 h 1275832"/>
              <a:gd name="connsiteX111" fmla="*/ 1170214 w 1310859"/>
              <a:gd name="connsiteY111" fmla="*/ 677118 h 1275832"/>
              <a:gd name="connsiteX112" fmla="*/ 1179285 w 1310859"/>
              <a:gd name="connsiteY112" fmla="*/ 627225 h 1275832"/>
              <a:gd name="connsiteX113" fmla="*/ 1120321 w 1310859"/>
              <a:gd name="connsiteY113" fmla="*/ 654439 h 1275832"/>
              <a:gd name="connsiteX114" fmla="*/ 1120321 w 1310859"/>
              <a:gd name="connsiteY114" fmla="*/ 654439 h 1275832"/>
              <a:gd name="connsiteX115" fmla="*/ 1138464 w 1310859"/>
              <a:gd name="connsiteY115" fmla="*/ 577332 h 1275832"/>
              <a:gd name="connsiteX116" fmla="*/ 1179285 w 1310859"/>
              <a:gd name="connsiteY116" fmla="*/ 545582 h 1275832"/>
              <a:gd name="connsiteX117" fmla="*/ 1211035 w 1310859"/>
              <a:gd name="connsiteY117" fmla="*/ 522904 h 1275832"/>
              <a:gd name="connsiteX118" fmla="*/ 1242785 w 1310859"/>
              <a:gd name="connsiteY118" fmla="*/ 563725 h 1275832"/>
              <a:gd name="connsiteX119" fmla="*/ 1251857 w 1310859"/>
              <a:gd name="connsiteY119" fmla="*/ 622689 h 1275832"/>
              <a:gd name="connsiteX120" fmla="*/ 1283607 w 1310859"/>
              <a:gd name="connsiteY120" fmla="*/ 636297 h 1275832"/>
              <a:gd name="connsiteX121" fmla="*/ 1283607 w 1310859"/>
              <a:gd name="connsiteY121" fmla="*/ 636297 h 1275832"/>
              <a:gd name="connsiteX0" fmla="*/ 1310859 w 1310859"/>
              <a:gd name="connsiteY0" fmla="*/ 628988 h 1275832"/>
              <a:gd name="connsiteX1" fmla="*/ 1294946 w 1310859"/>
              <a:gd name="connsiteY1" fmla="*/ 242143 h 1275832"/>
              <a:gd name="connsiteX2" fmla="*/ 1251077 w 1310859"/>
              <a:gd name="connsiteY2" fmla="*/ 260433 h 1275832"/>
              <a:gd name="connsiteX3" fmla="*/ 1228271 w 1310859"/>
              <a:gd name="connsiteY3" fmla="*/ 172293 h 1275832"/>
              <a:gd name="connsiteX4" fmla="*/ 1179394 w 1310859"/>
              <a:gd name="connsiteY4" fmla="*/ 244826 h 1275832"/>
              <a:gd name="connsiteX5" fmla="*/ 1110036 w 1310859"/>
              <a:gd name="connsiteY5" fmla="*/ 175826 h 1275832"/>
              <a:gd name="connsiteX6" fmla="*/ 1028246 w 1310859"/>
              <a:gd name="connsiteY6" fmla="*/ 73868 h 1275832"/>
              <a:gd name="connsiteX7" fmla="*/ 1013802 w 1310859"/>
              <a:gd name="connsiteY7" fmla="*/ 2274 h 1275832"/>
              <a:gd name="connsiteX8" fmla="*/ 957035 w 1310859"/>
              <a:gd name="connsiteY8" fmla="*/ 64797 h 1275832"/>
              <a:gd name="connsiteX9" fmla="*/ 997857 w 1310859"/>
              <a:gd name="connsiteY9" fmla="*/ 146439 h 1275832"/>
              <a:gd name="connsiteX10" fmla="*/ 1038678 w 1310859"/>
              <a:gd name="connsiteY10" fmla="*/ 214475 h 1275832"/>
              <a:gd name="connsiteX11" fmla="*/ 1084035 w 1310859"/>
              <a:gd name="connsiteY11" fmla="*/ 228082 h 1275832"/>
              <a:gd name="connsiteX12" fmla="*/ 1143000 w 1310859"/>
              <a:gd name="connsiteY12" fmla="*/ 264368 h 1275832"/>
              <a:gd name="connsiteX13" fmla="*/ 1152071 w 1310859"/>
              <a:gd name="connsiteY13" fmla="*/ 332404 h 1275832"/>
              <a:gd name="connsiteX14" fmla="*/ 1120321 w 1310859"/>
              <a:gd name="connsiteY14" fmla="*/ 368689 h 1275832"/>
              <a:gd name="connsiteX15" fmla="*/ 1102178 w 1310859"/>
              <a:gd name="connsiteY15" fmla="*/ 450332 h 1275832"/>
              <a:gd name="connsiteX16" fmla="*/ 1088571 w 1310859"/>
              <a:gd name="connsiteY16" fmla="*/ 518368 h 1275832"/>
              <a:gd name="connsiteX17" fmla="*/ 1006928 w 1310859"/>
              <a:gd name="connsiteY17" fmla="*/ 550118 h 1275832"/>
              <a:gd name="connsiteX18" fmla="*/ 966107 w 1310859"/>
              <a:gd name="connsiteY18" fmla="*/ 518368 h 1275832"/>
              <a:gd name="connsiteX19" fmla="*/ 947964 w 1310859"/>
              <a:gd name="connsiteY19" fmla="*/ 450332 h 1275832"/>
              <a:gd name="connsiteX20" fmla="*/ 916214 w 1310859"/>
              <a:gd name="connsiteY20" fmla="*/ 423118 h 1275832"/>
              <a:gd name="connsiteX21" fmla="*/ 861785 w 1310859"/>
              <a:gd name="connsiteY21" fmla="*/ 418582 h 1275832"/>
              <a:gd name="connsiteX22" fmla="*/ 802821 w 1310859"/>
              <a:gd name="connsiteY22" fmla="*/ 436725 h 1275832"/>
              <a:gd name="connsiteX23" fmla="*/ 784678 w 1310859"/>
              <a:gd name="connsiteY23" fmla="*/ 468475 h 1275832"/>
              <a:gd name="connsiteX24" fmla="*/ 811892 w 1310859"/>
              <a:gd name="connsiteY24" fmla="*/ 522904 h 1275832"/>
              <a:gd name="connsiteX25" fmla="*/ 861785 w 1310859"/>
              <a:gd name="connsiteY25" fmla="*/ 581868 h 1275832"/>
              <a:gd name="connsiteX26" fmla="*/ 866321 w 1310859"/>
              <a:gd name="connsiteY26" fmla="*/ 645368 h 1275832"/>
              <a:gd name="connsiteX27" fmla="*/ 825500 w 1310859"/>
              <a:gd name="connsiteY27" fmla="*/ 649904 h 1275832"/>
              <a:gd name="connsiteX28" fmla="*/ 784678 w 1310859"/>
              <a:gd name="connsiteY28" fmla="*/ 604547 h 1275832"/>
              <a:gd name="connsiteX29" fmla="*/ 712107 w 1310859"/>
              <a:gd name="connsiteY29" fmla="*/ 604547 h 1275832"/>
              <a:gd name="connsiteX30" fmla="*/ 712107 w 1310859"/>
              <a:gd name="connsiteY30" fmla="*/ 604547 h 1275832"/>
              <a:gd name="connsiteX31" fmla="*/ 648607 w 1310859"/>
              <a:gd name="connsiteY31" fmla="*/ 613618 h 1275832"/>
              <a:gd name="connsiteX32" fmla="*/ 571500 w 1310859"/>
              <a:gd name="connsiteY32" fmla="*/ 577332 h 1275832"/>
              <a:gd name="connsiteX33" fmla="*/ 571500 w 1310859"/>
              <a:gd name="connsiteY33" fmla="*/ 577332 h 1275832"/>
              <a:gd name="connsiteX34" fmla="*/ 512535 w 1310859"/>
              <a:gd name="connsiteY34" fmla="*/ 550118 h 1275832"/>
              <a:gd name="connsiteX35" fmla="*/ 476250 w 1310859"/>
              <a:gd name="connsiteY35" fmla="*/ 586404 h 1275832"/>
              <a:gd name="connsiteX36" fmla="*/ 430892 w 1310859"/>
              <a:gd name="connsiteY36" fmla="*/ 595475 h 1275832"/>
              <a:gd name="connsiteX37" fmla="*/ 376464 w 1310859"/>
              <a:gd name="connsiteY37" fmla="*/ 581868 h 1275832"/>
              <a:gd name="connsiteX38" fmla="*/ 353785 w 1310859"/>
              <a:gd name="connsiteY38" fmla="*/ 622689 h 1275832"/>
              <a:gd name="connsiteX39" fmla="*/ 349250 w 1310859"/>
              <a:gd name="connsiteY39" fmla="*/ 668047 h 1275832"/>
              <a:gd name="connsiteX40" fmla="*/ 349250 w 1310859"/>
              <a:gd name="connsiteY40" fmla="*/ 668047 h 1275832"/>
              <a:gd name="connsiteX41" fmla="*/ 362857 w 1310859"/>
              <a:gd name="connsiteY41" fmla="*/ 727011 h 1275832"/>
              <a:gd name="connsiteX42" fmla="*/ 358321 w 1310859"/>
              <a:gd name="connsiteY42" fmla="*/ 776904 h 1275832"/>
              <a:gd name="connsiteX43" fmla="*/ 358321 w 1310859"/>
              <a:gd name="connsiteY43" fmla="*/ 776904 h 1275832"/>
              <a:gd name="connsiteX44" fmla="*/ 331107 w 1310859"/>
              <a:gd name="connsiteY44" fmla="*/ 717939 h 1275832"/>
              <a:gd name="connsiteX45" fmla="*/ 303892 w 1310859"/>
              <a:gd name="connsiteY45" fmla="*/ 690725 h 1275832"/>
              <a:gd name="connsiteX46" fmla="*/ 272142 w 1310859"/>
              <a:gd name="connsiteY46" fmla="*/ 717939 h 1275832"/>
              <a:gd name="connsiteX47" fmla="*/ 299357 w 1310859"/>
              <a:gd name="connsiteY47" fmla="*/ 763297 h 1275832"/>
              <a:gd name="connsiteX48" fmla="*/ 299357 w 1310859"/>
              <a:gd name="connsiteY48" fmla="*/ 763297 h 1275832"/>
              <a:gd name="connsiteX49" fmla="*/ 267607 w 1310859"/>
              <a:gd name="connsiteY49" fmla="*/ 831332 h 1275832"/>
              <a:gd name="connsiteX50" fmla="*/ 312964 w 1310859"/>
              <a:gd name="connsiteY50" fmla="*/ 867618 h 1275832"/>
              <a:gd name="connsiteX51" fmla="*/ 317500 w 1310859"/>
              <a:gd name="connsiteY51" fmla="*/ 926582 h 1275832"/>
              <a:gd name="connsiteX52" fmla="*/ 258535 w 1310859"/>
              <a:gd name="connsiteY52" fmla="*/ 944725 h 1275832"/>
              <a:gd name="connsiteX53" fmla="*/ 190500 w 1310859"/>
              <a:gd name="connsiteY53" fmla="*/ 949261 h 1275832"/>
              <a:gd name="connsiteX54" fmla="*/ 136071 w 1310859"/>
              <a:gd name="connsiteY54" fmla="*/ 931118 h 1275832"/>
              <a:gd name="connsiteX55" fmla="*/ 95250 w 1310859"/>
              <a:gd name="connsiteY55" fmla="*/ 917511 h 1275832"/>
              <a:gd name="connsiteX56" fmla="*/ 22678 w 1310859"/>
              <a:gd name="connsiteY56" fmla="*/ 926582 h 1275832"/>
              <a:gd name="connsiteX57" fmla="*/ 0 w 1310859"/>
              <a:gd name="connsiteY57" fmla="*/ 967404 h 1275832"/>
              <a:gd name="connsiteX58" fmla="*/ 54428 w 1310859"/>
              <a:gd name="connsiteY58" fmla="*/ 999154 h 1275832"/>
              <a:gd name="connsiteX59" fmla="*/ 117928 w 1310859"/>
              <a:gd name="connsiteY59" fmla="*/ 976475 h 1275832"/>
              <a:gd name="connsiteX60" fmla="*/ 158750 w 1310859"/>
              <a:gd name="connsiteY60" fmla="*/ 981011 h 1275832"/>
              <a:gd name="connsiteX61" fmla="*/ 185964 w 1310859"/>
              <a:gd name="connsiteY61" fmla="*/ 1026368 h 1275832"/>
              <a:gd name="connsiteX62" fmla="*/ 158750 w 1310859"/>
              <a:gd name="connsiteY62" fmla="*/ 1071725 h 1275832"/>
              <a:gd name="connsiteX63" fmla="*/ 117928 w 1310859"/>
              <a:gd name="connsiteY63" fmla="*/ 1094404 h 1275832"/>
              <a:gd name="connsiteX64" fmla="*/ 68035 w 1310859"/>
              <a:gd name="connsiteY64" fmla="*/ 1117082 h 1275832"/>
              <a:gd name="connsiteX65" fmla="*/ 36285 w 1310859"/>
              <a:gd name="connsiteY65" fmla="*/ 1139761 h 1275832"/>
              <a:gd name="connsiteX66" fmla="*/ 27214 w 1310859"/>
              <a:gd name="connsiteY66" fmla="*/ 1189654 h 1275832"/>
              <a:gd name="connsiteX67" fmla="*/ 31750 w 1310859"/>
              <a:gd name="connsiteY67" fmla="*/ 1244082 h 1275832"/>
              <a:gd name="connsiteX68" fmla="*/ 77107 w 1310859"/>
              <a:gd name="connsiteY68" fmla="*/ 1257689 h 1275832"/>
              <a:gd name="connsiteX69" fmla="*/ 90714 w 1310859"/>
              <a:gd name="connsiteY69" fmla="*/ 1248618 h 1275832"/>
              <a:gd name="connsiteX70" fmla="*/ 90714 w 1310859"/>
              <a:gd name="connsiteY70" fmla="*/ 1248618 h 1275832"/>
              <a:gd name="connsiteX71" fmla="*/ 154214 w 1310859"/>
              <a:gd name="connsiteY71" fmla="*/ 1239547 h 1275832"/>
              <a:gd name="connsiteX72" fmla="*/ 181428 w 1310859"/>
              <a:gd name="connsiteY72" fmla="*/ 1271297 h 1275832"/>
              <a:gd name="connsiteX73" fmla="*/ 222250 w 1310859"/>
              <a:gd name="connsiteY73" fmla="*/ 1275832 h 1275832"/>
              <a:gd name="connsiteX74" fmla="*/ 272142 w 1310859"/>
              <a:gd name="connsiteY74" fmla="*/ 1239547 h 1275832"/>
              <a:gd name="connsiteX75" fmla="*/ 263071 w 1310859"/>
              <a:gd name="connsiteY75" fmla="*/ 1198725 h 1275832"/>
              <a:gd name="connsiteX76" fmla="*/ 208642 w 1310859"/>
              <a:gd name="connsiteY76" fmla="*/ 1180582 h 1275832"/>
              <a:gd name="connsiteX77" fmla="*/ 222250 w 1310859"/>
              <a:gd name="connsiteY77" fmla="*/ 1135225 h 1275832"/>
              <a:gd name="connsiteX78" fmla="*/ 258535 w 1310859"/>
              <a:gd name="connsiteY78" fmla="*/ 1117082 h 1275832"/>
              <a:gd name="connsiteX79" fmla="*/ 317500 w 1310859"/>
              <a:gd name="connsiteY79" fmla="*/ 1126154 h 1275832"/>
              <a:gd name="connsiteX80" fmla="*/ 308428 w 1310859"/>
              <a:gd name="connsiteY80" fmla="*/ 1176047 h 1275832"/>
              <a:gd name="connsiteX81" fmla="*/ 308428 w 1310859"/>
              <a:gd name="connsiteY81" fmla="*/ 1176047 h 1275832"/>
              <a:gd name="connsiteX82" fmla="*/ 371928 w 1310859"/>
              <a:gd name="connsiteY82" fmla="*/ 1176047 h 1275832"/>
              <a:gd name="connsiteX83" fmla="*/ 371928 w 1310859"/>
              <a:gd name="connsiteY83" fmla="*/ 1176047 h 1275832"/>
              <a:gd name="connsiteX84" fmla="*/ 390071 w 1310859"/>
              <a:gd name="connsiteY84" fmla="*/ 1117082 h 1275832"/>
              <a:gd name="connsiteX85" fmla="*/ 390071 w 1310859"/>
              <a:gd name="connsiteY85" fmla="*/ 1117082 h 1275832"/>
              <a:gd name="connsiteX86" fmla="*/ 408214 w 1310859"/>
              <a:gd name="connsiteY86" fmla="*/ 1039975 h 1275832"/>
              <a:gd name="connsiteX87" fmla="*/ 421821 w 1310859"/>
              <a:gd name="connsiteY87" fmla="*/ 1026368 h 1275832"/>
              <a:gd name="connsiteX88" fmla="*/ 467178 w 1310859"/>
              <a:gd name="connsiteY88" fmla="*/ 994618 h 1275832"/>
              <a:gd name="connsiteX89" fmla="*/ 426357 w 1310859"/>
              <a:gd name="connsiteY89" fmla="*/ 922047 h 1275832"/>
              <a:gd name="connsiteX90" fmla="*/ 480785 w 1310859"/>
              <a:gd name="connsiteY90" fmla="*/ 885761 h 1275832"/>
              <a:gd name="connsiteX91" fmla="*/ 562428 w 1310859"/>
              <a:gd name="connsiteY91" fmla="*/ 881225 h 1275832"/>
              <a:gd name="connsiteX92" fmla="*/ 621392 w 1310859"/>
              <a:gd name="connsiteY92" fmla="*/ 894832 h 1275832"/>
              <a:gd name="connsiteX93" fmla="*/ 576035 w 1310859"/>
              <a:gd name="connsiteY93" fmla="*/ 935654 h 1275832"/>
              <a:gd name="connsiteX94" fmla="*/ 562428 w 1310859"/>
              <a:gd name="connsiteY94" fmla="*/ 985547 h 1275832"/>
              <a:gd name="connsiteX95" fmla="*/ 589642 w 1310859"/>
              <a:gd name="connsiteY95" fmla="*/ 1021832 h 1275832"/>
              <a:gd name="connsiteX96" fmla="*/ 607785 w 1310859"/>
              <a:gd name="connsiteY96" fmla="*/ 1062654 h 1275832"/>
              <a:gd name="connsiteX97" fmla="*/ 607785 w 1310859"/>
              <a:gd name="connsiteY97" fmla="*/ 1062654 h 1275832"/>
              <a:gd name="connsiteX98" fmla="*/ 653142 w 1310859"/>
              <a:gd name="connsiteY98" fmla="*/ 1098939 h 1275832"/>
              <a:gd name="connsiteX99" fmla="*/ 725714 w 1310859"/>
              <a:gd name="connsiteY99" fmla="*/ 1089868 h 1275832"/>
              <a:gd name="connsiteX100" fmla="*/ 766535 w 1310859"/>
              <a:gd name="connsiteY100" fmla="*/ 1049047 h 1275832"/>
              <a:gd name="connsiteX101" fmla="*/ 852714 w 1310859"/>
              <a:gd name="connsiteY101" fmla="*/ 1030904 h 1275832"/>
              <a:gd name="connsiteX102" fmla="*/ 889000 w 1310859"/>
              <a:gd name="connsiteY102" fmla="*/ 981011 h 1275832"/>
              <a:gd name="connsiteX103" fmla="*/ 947964 w 1310859"/>
              <a:gd name="connsiteY103" fmla="*/ 944725 h 1275832"/>
              <a:gd name="connsiteX104" fmla="*/ 1011464 w 1310859"/>
              <a:gd name="connsiteY104" fmla="*/ 958332 h 1275832"/>
              <a:gd name="connsiteX105" fmla="*/ 1020535 w 1310859"/>
              <a:gd name="connsiteY105" fmla="*/ 899368 h 1275832"/>
              <a:gd name="connsiteX106" fmla="*/ 1070428 w 1310859"/>
              <a:gd name="connsiteY106" fmla="*/ 867618 h 1275832"/>
              <a:gd name="connsiteX107" fmla="*/ 1061357 w 1310859"/>
              <a:gd name="connsiteY107" fmla="*/ 804118 h 1275832"/>
              <a:gd name="connsiteX108" fmla="*/ 1025071 w 1310859"/>
              <a:gd name="connsiteY108" fmla="*/ 754225 h 1275832"/>
              <a:gd name="connsiteX109" fmla="*/ 1061357 w 1310859"/>
              <a:gd name="connsiteY109" fmla="*/ 736082 h 1275832"/>
              <a:gd name="connsiteX110" fmla="*/ 1133928 w 1310859"/>
              <a:gd name="connsiteY110" fmla="*/ 745154 h 1275832"/>
              <a:gd name="connsiteX111" fmla="*/ 1170214 w 1310859"/>
              <a:gd name="connsiteY111" fmla="*/ 677118 h 1275832"/>
              <a:gd name="connsiteX112" fmla="*/ 1179285 w 1310859"/>
              <a:gd name="connsiteY112" fmla="*/ 627225 h 1275832"/>
              <a:gd name="connsiteX113" fmla="*/ 1120321 w 1310859"/>
              <a:gd name="connsiteY113" fmla="*/ 654439 h 1275832"/>
              <a:gd name="connsiteX114" fmla="*/ 1120321 w 1310859"/>
              <a:gd name="connsiteY114" fmla="*/ 654439 h 1275832"/>
              <a:gd name="connsiteX115" fmla="*/ 1138464 w 1310859"/>
              <a:gd name="connsiteY115" fmla="*/ 577332 h 1275832"/>
              <a:gd name="connsiteX116" fmla="*/ 1179285 w 1310859"/>
              <a:gd name="connsiteY116" fmla="*/ 545582 h 1275832"/>
              <a:gd name="connsiteX117" fmla="*/ 1211035 w 1310859"/>
              <a:gd name="connsiteY117" fmla="*/ 522904 h 1275832"/>
              <a:gd name="connsiteX118" fmla="*/ 1242785 w 1310859"/>
              <a:gd name="connsiteY118" fmla="*/ 563725 h 1275832"/>
              <a:gd name="connsiteX119" fmla="*/ 1251857 w 1310859"/>
              <a:gd name="connsiteY119" fmla="*/ 622689 h 1275832"/>
              <a:gd name="connsiteX120" fmla="*/ 1283607 w 1310859"/>
              <a:gd name="connsiteY120" fmla="*/ 636297 h 1275832"/>
              <a:gd name="connsiteX121" fmla="*/ 1283607 w 1310859"/>
              <a:gd name="connsiteY121" fmla="*/ 636297 h 1275832"/>
              <a:gd name="connsiteX0" fmla="*/ 1310859 w 1310859"/>
              <a:gd name="connsiteY0" fmla="*/ 628988 h 1275832"/>
              <a:gd name="connsiteX1" fmla="*/ 1301296 w 1310859"/>
              <a:gd name="connsiteY1" fmla="*/ 467568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82246 w 1310859"/>
              <a:gd name="connsiteY2" fmla="*/ 2929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69546 w 1310859"/>
              <a:gd name="connsiteY1" fmla="*/ 426293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85421 w 1310859"/>
              <a:gd name="connsiteY1" fmla="*/ 448518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85421 w 1310859"/>
              <a:gd name="connsiteY1" fmla="*/ 521543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85421 w 1310859"/>
              <a:gd name="connsiteY1" fmla="*/ 521543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1896 w 1310859"/>
              <a:gd name="connsiteY8" fmla="*/ 8021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08214 w 1318532"/>
              <a:gd name="connsiteY88" fmla="*/ 1039975 h 1275832"/>
              <a:gd name="connsiteX89" fmla="*/ 421821 w 1318532"/>
              <a:gd name="connsiteY89" fmla="*/ 1026368 h 1275832"/>
              <a:gd name="connsiteX90" fmla="*/ 467178 w 1318532"/>
              <a:gd name="connsiteY90" fmla="*/ 994618 h 1275832"/>
              <a:gd name="connsiteX91" fmla="*/ 426357 w 1318532"/>
              <a:gd name="connsiteY91" fmla="*/ 922047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53142 w 1318532"/>
              <a:gd name="connsiteY100" fmla="*/ 10989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08214 w 1318532"/>
              <a:gd name="connsiteY88" fmla="*/ 1039975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53142 w 1318532"/>
              <a:gd name="connsiteY100" fmla="*/ 10989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53142 w 1318532"/>
              <a:gd name="connsiteY100" fmla="*/ 10989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318532" h="1275832">
                <a:moveTo>
                  <a:pt x="1310859" y="628988"/>
                </a:moveTo>
                <a:lnTo>
                  <a:pt x="1285421" y="521543"/>
                </a:lnTo>
                <a:cubicBezTo>
                  <a:pt x="1280652" y="465535"/>
                  <a:pt x="1274838" y="349035"/>
                  <a:pt x="1279071" y="318343"/>
                </a:cubicBezTo>
                <a:cubicBezTo>
                  <a:pt x="1283304" y="287651"/>
                  <a:pt x="1300141" y="247561"/>
                  <a:pt x="1294946" y="242143"/>
                </a:cubicBezTo>
                <a:lnTo>
                  <a:pt x="1251077" y="260433"/>
                </a:lnTo>
                <a:cubicBezTo>
                  <a:pt x="1233079" y="252580"/>
                  <a:pt x="1240747" y="176482"/>
                  <a:pt x="1228271" y="172293"/>
                </a:cubicBezTo>
                <a:cubicBezTo>
                  <a:pt x="1206270" y="174454"/>
                  <a:pt x="1185342" y="250058"/>
                  <a:pt x="1179394" y="244826"/>
                </a:cubicBezTo>
                <a:lnTo>
                  <a:pt x="1110036" y="175826"/>
                </a:lnTo>
                <a:cubicBezTo>
                  <a:pt x="1071616" y="147862"/>
                  <a:pt x="1057514" y="138777"/>
                  <a:pt x="1021896" y="80218"/>
                </a:cubicBezTo>
                <a:cubicBezTo>
                  <a:pt x="1008503" y="53409"/>
                  <a:pt x="1031491" y="82"/>
                  <a:pt x="1013802" y="2274"/>
                </a:cubicBezTo>
                <a:cubicBezTo>
                  <a:pt x="974940" y="-13441"/>
                  <a:pt x="960751" y="57174"/>
                  <a:pt x="957035" y="64797"/>
                </a:cubicBezTo>
                <a:lnTo>
                  <a:pt x="997857" y="146439"/>
                </a:lnTo>
                <a:lnTo>
                  <a:pt x="1038678" y="214475"/>
                </a:lnTo>
                <a:lnTo>
                  <a:pt x="1084035" y="228082"/>
                </a:lnTo>
                <a:lnTo>
                  <a:pt x="1143000" y="264368"/>
                </a:lnTo>
                <a:lnTo>
                  <a:pt x="1152071" y="332404"/>
                </a:lnTo>
                <a:lnTo>
                  <a:pt x="1120321" y="368689"/>
                </a:lnTo>
                <a:lnTo>
                  <a:pt x="1102178" y="450332"/>
                </a:lnTo>
                <a:lnTo>
                  <a:pt x="1088571" y="518368"/>
                </a:lnTo>
                <a:lnTo>
                  <a:pt x="1006928" y="550118"/>
                </a:lnTo>
                <a:lnTo>
                  <a:pt x="966107" y="518368"/>
                </a:lnTo>
                <a:lnTo>
                  <a:pt x="947964" y="450332"/>
                </a:lnTo>
                <a:lnTo>
                  <a:pt x="916214" y="423118"/>
                </a:lnTo>
                <a:lnTo>
                  <a:pt x="861785" y="418582"/>
                </a:lnTo>
                <a:lnTo>
                  <a:pt x="802821" y="436725"/>
                </a:lnTo>
                <a:lnTo>
                  <a:pt x="784678" y="468475"/>
                </a:lnTo>
                <a:lnTo>
                  <a:pt x="811892" y="522904"/>
                </a:lnTo>
                <a:lnTo>
                  <a:pt x="861785" y="581868"/>
                </a:lnTo>
                <a:lnTo>
                  <a:pt x="866321" y="645368"/>
                </a:lnTo>
                <a:lnTo>
                  <a:pt x="825500" y="649904"/>
                </a:lnTo>
                <a:lnTo>
                  <a:pt x="784678" y="604547"/>
                </a:lnTo>
                <a:lnTo>
                  <a:pt x="712107" y="604547"/>
                </a:lnTo>
                <a:lnTo>
                  <a:pt x="712107" y="604547"/>
                </a:lnTo>
                <a:lnTo>
                  <a:pt x="648607" y="613618"/>
                </a:lnTo>
                <a:lnTo>
                  <a:pt x="571500" y="577332"/>
                </a:lnTo>
                <a:lnTo>
                  <a:pt x="571500" y="577332"/>
                </a:lnTo>
                <a:lnTo>
                  <a:pt x="512535" y="550118"/>
                </a:lnTo>
                <a:lnTo>
                  <a:pt x="476250" y="586404"/>
                </a:lnTo>
                <a:lnTo>
                  <a:pt x="430892" y="595475"/>
                </a:lnTo>
                <a:lnTo>
                  <a:pt x="376464" y="581868"/>
                </a:lnTo>
                <a:lnTo>
                  <a:pt x="353785" y="622689"/>
                </a:lnTo>
                <a:lnTo>
                  <a:pt x="349250" y="668047"/>
                </a:lnTo>
                <a:lnTo>
                  <a:pt x="349250" y="668047"/>
                </a:lnTo>
                <a:lnTo>
                  <a:pt x="362857" y="727011"/>
                </a:lnTo>
                <a:lnTo>
                  <a:pt x="358321" y="776904"/>
                </a:lnTo>
                <a:lnTo>
                  <a:pt x="358321" y="776904"/>
                </a:lnTo>
                <a:lnTo>
                  <a:pt x="331107" y="717939"/>
                </a:lnTo>
                <a:lnTo>
                  <a:pt x="303892" y="690725"/>
                </a:lnTo>
                <a:lnTo>
                  <a:pt x="272142" y="717939"/>
                </a:lnTo>
                <a:lnTo>
                  <a:pt x="299357" y="763297"/>
                </a:lnTo>
                <a:lnTo>
                  <a:pt x="299357" y="763297"/>
                </a:lnTo>
                <a:cubicBezTo>
                  <a:pt x="288774" y="785975"/>
                  <a:pt x="268665" y="783254"/>
                  <a:pt x="267607" y="831332"/>
                </a:cubicBezTo>
                <a:lnTo>
                  <a:pt x="312964" y="867618"/>
                </a:lnTo>
                <a:lnTo>
                  <a:pt x="317500" y="926582"/>
                </a:lnTo>
                <a:lnTo>
                  <a:pt x="258535" y="944725"/>
                </a:lnTo>
                <a:lnTo>
                  <a:pt x="190500" y="949261"/>
                </a:lnTo>
                <a:lnTo>
                  <a:pt x="136071" y="931118"/>
                </a:lnTo>
                <a:lnTo>
                  <a:pt x="95250" y="917511"/>
                </a:lnTo>
                <a:lnTo>
                  <a:pt x="22678" y="926582"/>
                </a:lnTo>
                <a:lnTo>
                  <a:pt x="0" y="967404"/>
                </a:lnTo>
                <a:lnTo>
                  <a:pt x="54428" y="999154"/>
                </a:lnTo>
                <a:lnTo>
                  <a:pt x="117928" y="976475"/>
                </a:lnTo>
                <a:lnTo>
                  <a:pt x="158750" y="981011"/>
                </a:lnTo>
                <a:lnTo>
                  <a:pt x="185964" y="1026368"/>
                </a:lnTo>
                <a:lnTo>
                  <a:pt x="158750" y="1071725"/>
                </a:lnTo>
                <a:lnTo>
                  <a:pt x="117928" y="1094404"/>
                </a:lnTo>
                <a:lnTo>
                  <a:pt x="68035" y="1117082"/>
                </a:lnTo>
                <a:lnTo>
                  <a:pt x="36285" y="1139761"/>
                </a:lnTo>
                <a:lnTo>
                  <a:pt x="27214" y="1189654"/>
                </a:lnTo>
                <a:lnTo>
                  <a:pt x="31750" y="1244082"/>
                </a:lnTo>
                <a:lnTo>
                  <a:pt x="77107" y="1257689"/>
                </a:lnTo>
                <a:lnTo>
                  <a:pt x="90714" y="1248618"/>
                </a:lnTo>
                <a:lnTo>
                  <a:pt x="90714" y="1248618"/>
                </a:lnTo>
                <a:lnTo>
                  <a:pt x="154214" y="1239547"/>
                </a:lnTo>
                <a:lnTo>
                  <a:pt x="181428" y="1271297"/>
                </a:lnTo>
                <a:lnTo>
                  <a:pt x="222250" y="1275832"/>
                </a:lnTo>
                <a:lnTo>
                  <a:pt x="272142" y="1239547"/>
                </a:lnTo>
                <a:lnTo>
                  <a:pt x="263071" y="1198725"/>
                </a:lnTo>
                <a:lnTo>
                  <a:pt x="208642" y="1180582"/>
                </a:lnTo>
                <a:lnTo>
                  <a:pt x="222250" y="1135225"/>
                </a:lnTo>
                <a:lnTo>
                  <a:pt x="258535" y="1117082"/>
                </a:lnTo>
                <a:lnTo>
                  <a:pt x="317500" y="1126154"/>
                </a:lnTo>
                <a:lnTo>
                  <a:pt x="308428" y="1176047"/>
                </a:lnTo>
                <a:lnTo>
                  <a:pt x="308428" y="1176047"/>
                </a:lnTo>
                <a:lnTo>
                  <a:pt x="371928" y="1176047"/>
                </a:lnTo>
                <a:lnTo>
                  <a:pt x="371928" y="1176047"/>
                </a:lnTo>
                <a:lnTo>
                  <a:pt x="390071" y="1117082"/>
                </a:lnTo>
                <a:lnTo>
                  <a:pt x="390071" y="1117082"/>
                </a:lnTo>
                <a:lnTo>
                  <a:pt x="411389" y="1068550"/>
                </a:lnTo>
                <a:lnTo>
                  <a:pt x="421821" y="1026368"/>
                </a:lnTo>
                <a:lnTo>
                  <a:pt x="467178" y="994618"/>
                </a:lnTo>
                <a:lnTo>
                  <a:pt x="454932" y="944272"/>
                </a:lnTo>
                <a:lnTo>
                  <a:pt x="480785" y="885761"/>
                </a:lnTo>
                <a:lnTo>
                  <a:pt x="562428" y="881225"/>
                </a:lnTo>
                <a:lnTo>
                  <a:pt x="621392" y="894832"/>
                </a:lnTo>
                <a:lnTo>
                  <a:pt x="576035" y="935654"/>
                </a:lnTo>
                <a:lnTo>
                  <a:pt x="562428" y="985547"/>
                </a:lnTo>
                <a:lnTo>
                  <a:pt x="589642" y="1021832"/>
                </a:lnTo>
                <a:lnTo>
                  <a:pt x="607785" y="1062654"/>
                </a:lnTo>
                <a:lnTo>
                  <a:pt x="607785" y="1062654"/>
                </a:lnTo>
                <a:cubicBezTo>
                  <a:pt x="621846" y="1083216"/>
                  <a:pt x="604156" y="1103777"/>
                  <a:pt x="649967" y="1124339"/>
                </a:cubicBezTo>
                <a:lnTo>
                  <a:pt x="725714" y="1089868"/>
                </a:lnTo>
                <a:lnTo>
                  <a:pt x="766535" y="1049047"/>
                </a:lnTo>
                <a:lnTo>
                  <a:pt x="852714" y="1030904"/>
                </a:lnTo>
                <a:lnTo>
                  <a:pt x="889000" y="981011"/>
                </a:lnTo>
                <a:lnTo>
                  <a:pt x="947964" y="944725"/>
                </a:lnTo>
                <a:cubicBezTo>
                  <a:pt x="969131" y="949261"/>
                  <a:pt x="990297" y="950621"/>
                  <a:pt x="1011464" y="958332"/>
                </a:cubicBezTo>
                <a:cubicBezTo>
                  <a:pt x="1030363" y="925977"/>
                  <a:pt x="1017511" y="919023"/>
                  <a:pt x="1020535" y="899368"/>
                </a:cubicBezTo>
                <a:lnTo>
                  <a:pt x="1070428" y="867618"/>
                </a:lnTo>
                <a:lnTo>
                  <a:pt x="1061357" y="804118"/>
                </a:lnTo>
                <a:lnTo>
                  <a:pt x="1025071" y="754225"/>
                </a:lnTo>
                <a:lnTo>
                  <a:pt x="1061357" y="736082"/>
                </a:lnTo>
                <a:lnTo>
                  <a:pt x="1133928" y="745154"/>
                </a:lnTo>
                <a:lnTo>
                  <a:pt x="1170214" y="677118"/>
                </a:lnTo>
                <a:lnTo>
                  <a:pt x="1179285" y="627225"/>
                </a:lnTo>
                <a:lnTo>
                  <a:pt x="1120321" y="654439"/>
                </a:lnTo>
                <a:lnTo>
                  <a:pt x="1120321" y="654439"/>
                </a:lnTo>
                <a:lnTo>
                  <a:pt x="1138464" y="577332"/>
                </a:lnTo>
                <a:lnTo>
                  <a:pt x="1179285" y="545582"/>
                </a:lnTo>
                <a:lnTo>
                  <a:pt x="1211035" y="522904"/>
                </a:lnTo>
                <a:lnTo>
                  <a:pt x="1242785" y="563725"/>
                </a:lnTo>
                <a:lnTo>
                  <a:pt x="1251857" y="622689"/>
                </a:lnTo>
                <a:cubicBezTo>
                  <a:pt x="1262440" y="627225"/>
                  <a:pt x="1272495" y="634029"/>
                  <a:pt x="1283607" y="636297"/>
                </a:cubicBezTo>
                <a:cubicBezTo>
                  <a:pt x="1294720" y="638565"/>
                  <a:pt x="1306890" y="636297"/>
                  <a:pt x="1318532" y="636297"/>
                </a:cubicBezTo>
              </a:path>
            </a:pathLst>
          </a:custGeom>
          <a:solidFill>
            <a:srgbClr val="3366FF">
              <a:alpha val="40000"/>
            </a:srgbClr>
          </a:solidFill>
          <a:ln w="63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 name="Rectangle 1"/>
          <p:cNvSpPr/>
          <p:nvPr/>
        </p:nvSpPr>
        <p:spPr>
          <a:xfrm>
            <a:off x="241204" y="141817"/>
            <a:ext cx="7647124" cy="369332"/>
          </a:xfrm>
          <a:prstGeom prst="rect">
            <a:avLst/>
          </a:prstGeom>
          <a:solidFill>
            <a:srgbClr val="FFFFFF"/>
          </a:solidFill>
          <a:ln>
            <a:solidFill>
              <a:srgbClr val="008000"/>
            </a:solidFill>
          </a:ln>
        </p:spPr>
        <p:txBody>
          <a:bodyPr wrap="none">
            <a:spAutoFit/>
          </a:bodyPr>
          <a:lstStyle/>
          <a:p>
            <a:r>
              <a:rPr lang="en-US" b="1" i="1">
                <a:solidFill>
                  <a:srgbClr val="000000"/>
                </a:solidFill>
                <a:latin typeface="Arial"/>
                <a:cs typeface="Arial"/>
              </a:rPr>
              <a:t>Source of the </a:t>
            </a:r>
            <a:r>
              <a:rPr lang="en-US" b="1" i="1">
                <a:solidFill>
                  <a:srgbClr val="FF0000"/>
                </a:solidFill>
                <a:latin typeface="Arial"/>
                <a:cs typeface="Arial"/>
              </a:rPr>
              <a:t>TYEE FORMATION</a:t>
            </a:r>
            <a:r>
              <a:rPr lang="en-US" b="1" i="1">
                <a:solidFill>
                  <a:srgbClr val="000000"/>
                </a:solidFill>
                <a:latin typeface="Arial"/>
                <a:cs typeface="Arial"/>
              </a:rPr>
              <a:t>:</a:t>
            </a:r>
            <a:r>
              <a:rPr lang="en-US" b="1">
                <a:solidFill>
                  <a:srgbClr val="000000"/>
                </a:solidFill>
                <a:latin typeface="Arial"/>
                <a:cs typeface="Arial"/>
              </a:rPr>
              <a:t> </a:t>
            </a:r>
            <a:r>
              <a:rPr lang="en-US" b="1" i="1">
                <a:solidFill>
                  <a:srgbClr val="000000"/>
                </a:solidFill>
                <a:latin typeface="Arial"/>
                <a:cs typeface="Arial"/>
              </a:rPr>
              <a:t>Klamath Mts. or Idaho Batholith ?</a:t>
            </a:r>
            <a:endParaRPr lang="en-US" b="1" i="1">
              <a:latin typeface="Arial"/>
              <a:cs typeface="Arial"/>
            </a:endParaRPr>
          </a:p>
        </p:txBody>
      </p:sp>
      <p:sp>
        <p:nvSpPr>
          <p:cNvPr id="4" name="Rectangle 3"/>
          <p:cNvSpPr/>
          <p:nvPr/>
        </p:nvSpPr>
        <p:spPr>
          <a:xfrm rot="5151509">
            <a:off x="-71701" y="1847545"/>
            <a:ext cx="1200927" cy="128721"/>
          </a:xfrm>
          <a:prstGeom prst="rect">
            <a:avLst/>
          </a:prstGeom>
          <a:noFill/>
        </p:spPr>
        <p:txBody>
          <a:bodyPr wrap="none" lIns="0" tIns="9144" rIns="0" bIns="9144">
            <a:spAutoFit/>
          </a:bodyPr>
          <a:lstStyle/>
          <a:p>
            <a:r>
              <a:rPr lang="en-US" sz="800" b="1">
                <a:latin typeface="Arial"/>
                <a:cs typeface="Arial"/>
              </a:rPr>
              <a:t>Cascadia Subduction Zone</a:t>
            </a:r>
            <a:endParaRPr lang="en-US" sz="800" b="1"/>
          </a:p>
        </p:txBody>
      </p:sp>
      <p:sp>
        <p:nvSpPr>
          <p:cNvPr id="5" name="Freeform 4"/>
          <p:cNvSpPr/>
          <p:nvPr/>
        </p:nvSpPr>
        <p:spPr>
          <a:xfrm>
            <a:off x="265965" y="646065"/>
            <a:ext cx="465719" cy="3972075"/>
          </a:xfrm>
          <a:custGeom>
            <a:avLst/>
            <a:gdLst>
              <a:gd name="connsiteX0" fmla="*/ 0 w 414867"/>
              <a:gd name="connsiteY0" fmla="*/ 0 h 3818466"/>
              <a:gd name="connsiteX1" fmla="*/ 118534 w 414867"/>
              <a:gd name="connsiteY1" fmla="*/ 156633 h 3818466"/>
              <a:gd name="connsiteX2" fmla="*/ 177800 w 414867"/>
              <a:gd name="connsiteY2" fmla="*/ 258233 h 3818466"/>
              <a:gd name="connsiteX3" fmla="*/ 211667 w 414867"/>
              <a:gd name="connsiteY3" fmla="*/ 338666 h 3818466"/>
              <a:gd name="connsiteX4" fmla="*/ 249767 w 414867"/>
              <a:gd name="connsiteY4" fmla="*/ 444500 h 3818466"/>
              <a:gd name="connsiteX5" fmla="*/ 287867 w 414867"/>
              <a:gd name="connsiteY5" fmla="*/ 584200 h 3818466"/>
              <a:gd name="connsiteX6" fmla="*/ 296334 w 414867"/>
              <a:gd name="connsiteY6" fmla="*/ 685800 h 3818466"/>
              <a:gd name="connsiteX7" fmla="*/ 317500 w 414867"/>
              <a:gd name="connsiteY7" fmla="*/ 762000 h 3818466"/>
              <a:gd name="connsiteX8" fmla="*/ 330200 w 414867"/>
              <a:gd name="connsiteY8" fmla="*/ 838200 h 3818466"/>
              <a:gd name="connsiteX9" fmla="*/ 342900 w 414867"/>
              <a:gd name="connsiteY9" fmla="*/ 952500 h 3818466"/>
              <a:gd name="connsiteX10" fmla="*/ 347134 w 414867"/>
              <a:gd name="connsiteY10" fmla="*/ 1062566 h 3818466"/>
              <a:gd name="connsiteX11" fmla="*/ 364067 w 414867"/>
              <a:gd name="connsiteY11" fmla="*/ 1223433 h 3818466"/>
              <a:gd name="connsiteX12" fmla="*/ 372534 w 414867"/>
              <a:gd name="connsiteY12" fmla="*/ 1422400 h 3818466"/>
              <a:gd name="connsiteX13" fmla="*/ 393700 w 414867"/>
              <a:gd name="connsiteY13" fmla="*/ 1562100 h 3818466"/>
              <a:gd name="connsiteX14" fmla="*/ 402167 w 414867"/>
              <a:gd name="connsiteY14" fmla="*/ 1718733 h 3818466"/>
              <a:gd name="connsiteX15" fmla="*/ 414867 w 414867"/>
              <a:gd name="connsiteY15" fmla="*/ 1854200 h 3818466"/>
              <a:gd name="connsiteX16" fmla="*/ 410634 w 414867"/>
              <a:gd name="connsiteY16" fmla="*/ 1960033 h 3818466"/>
              <a:gd name="connsiteX17" fmla="*/ 402167 w 414867"/>
              <a:gd name="connsiteY17" fmla="*/ 2108200 h 3818466"/>
              <a:gd name="connsiteX18" fmla="*/ 406400 w 414867"/>
              <a:gd name="connsiteY18" fmla="*/ 2235200 h 3818466"/>
              <a:gd name="connsiteX19" fmla="*/ 402167 w 414867"/>
              <a:gd name="connsiteY19" fmla="*/ 2387600 h 3818466"/>
              <a:gd name="connsiteX20" fmla="*/ 385234 w 414867"/>
              <a:gd name="connsiteY20" fmla="*/ 2497666 h 3818466"/>
              <a:gd name="connsiteX21" fmla="*/ 355600 w 414867"/>
              <a:gd name="connsiteY21" fmla="*/ 2599266 h 3818466"/>
              <a:gd name="connsiteX22" fmla="*/ 347134 w 414867"/>
              <a:gd name="connsiteY22" fmla="*/ 2747433 h 3818466"/>
              <a:gd name="connsiteX23" fmla="*/ 342900 w 414867"/>
              <a:gd name="connsiteY23" fmla="*/ 2849033 h 3818466"/>
              <a:gd name="connsiteX24" fmla="*/ 342900 w 414867"/>
              <a:gd name="connsiteY24" fmla="*/ 2849033 h 3818466"/>
              <a:gd name="connsiteX25" fmla="*/ 389467 w 414867"/>
              <a:gd name="connsiteY25" fmla="*/ 2988733 h 3818466"/>
              <a:gd name="connsiteX26" fmla="*/ 389467 w 414867"/>
              <a:gd name="connsiteY26" fmla="*/ 3103033 h 3818466"/>
              <a:gd name="connsiteX27" fmla="*/ 381000 w 414867"/>
              <a:gd name="connsiteY27" fmla="*/ 3234266 h 3818466"/>
              <a:gd name="connsiteX28" fmla="*/ 389467 w 414867"/>
              <a:gd name="connsiteY28" fmla="*/ 3314700 h 3818466"/>
              <a:gd name="connsiteX29" fmla="*/ 355600 w 414867"/>
              <a:gd name="connsiteY29" fmla="*/ 3429000 h 3818466"/>
              <a:gd name="connsiteX30" fmla="*/ 342900 w 414867"/>
              <a:gd name="connsiteY30" fmla="*/ 3649133 h 3818466"/>
              <a:gd name="connsiteX31" fmla="*/ 364067 w 414867"/>
              <a:gd name="connsiteY31" fmla="*/ 3818466 h 3818466"/>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512234 w 512234"/>
              <a:gd name="connsiteY31"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68299 w 512234"/>
              <a:gd name="connsiteY31" fmla="*/ 3759200 h 4368799"/>
              <a:gd name="connsiteX32" fmla="*/ 512234 w 512234"/>
              <a:gd name="connsiteY32"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512234 w 512234"/>
              <a:gd name="connsiteY32"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512234 w 512234"/>
              <a:gd name="connsiteY32"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423333 w 512234"/>
              <a:gd name="connsiteY32" fmla="*/ 4034366 h 4368799"/>
              <a:gd name="connsiteX33" fmla="*/ 512234 w 512234"/>
              <a:gd name="connsiteY33"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423333 w 512234"/>
              <a:gd name="connsiteY32" fmla="*/ 4034366 h 4368799"/>
              <a:gd name="connsiteX33" fmla="*/ 474133 w 512234"/>
              <a:gd name="connsiteY33" fmla="*/ 4229100 h 4368799"/>
              <a:gd name="connsiteX34" fmla="*/ 512234 w 512234"/>
              <a:gd name="connsiteY34"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423333 w 512234"/>
              <a:gd name="connsiteY32" fmla="*/ 4034366 h 4368799"/>
              <a:gd name="connsiteX33" fmla="*/ 457199 w 512234"/>
              <a:gd name="connsiteY33" fmla="*/ 4224866 h 4368799"/>
              <a:gd name="connsiteX34" fmla="*/ 512234 w 512234"/>
              <a:gd name="connsiteY34" fmla="*/ 4368799 h 4368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2234" h="4368799">
                <a:moveTo>
                  <a:pt x="0" y="0"/>
                </a:moveTo>
                <a:lnTo>
                  <a:pt x="118534" y="156633"/>
                </a:lnTo>
                <a:lnTo>
                  <a:pt x="177800" y="258233"/>
                </a:lnTo>
                <a:lnTo>
                  <a:pt x="211667" y="338666"/>
                </a:lnTo>
                <a:lnTo>
                  <a:pt x="249767" y="444500"/>
                </a:lnTo>
                <a:lnTo>
                  <a:pt x="287867" y="584200"/>
                </a:lnTo>
                <a:lnTo>
                  <a:pt x="296334" y="685800"/>
                </a:lnTo>
                <a:lnTo>
                  <a:pt x="317500" y="762000"/>
                </a:lnTo>
                <a:lnTo>
                  <a:pt x="330200" y="838200"/>
                </a:lnTo>
                <a:lnTo>
                  <a:pt x="342900" y="952500"/>
                </a:lnTo>
                <a:lnTo>
                  <a:pt x="347134" y="1062566"/>
                </a:lnTo>
                <a:lnTo>
                  <a:pt x="364067" y="1223433"/>
                </a:lnTo>
                <a:lnTo>
                  <a:pt x="372534" y="1422400"/>
                </a:lnTo>
                <a:lnTo>
                  <a:pt x="393700" y="1562100"/>
                </a:lnTo>
                <a:lnTo>
                  <a:pt x="402167" y="1718733"/>
                </a:lnTo>
                <a:lnTo>
                  <a:pt x="414867" y="1854200"/>
                </a:lnTo>
                <a:lnTo>
                  <a:pt x="410634" y="1960033"/>
                </a:lnTo>
                <a:lnTo>
                  <a:pt x="402167" y="2108200"/>
                </a:lnTo>
                <a:lnTo>
                  <a:pt x="406400" y="2235200"/>
                </a:lnTo>
                <a:lnTo>
                  <a:pt x="402167" y="2387600"/>
                </a:lnTo>
                <a:lnTo>
                  <a:pt x="385234" y="2497666"/>
                </a:lnTo>
                <a:lnTo>
                  <a:pt x="355600" y="2599266"/>
                </a:lnTo>
                <a:lnTo>
                  <a:pt x="347134" y="2747433"/>
                </a:lnTo>
                <a:lnTo>
                  <a:pt x="342900" y="2849033"/>
                </a:lnTo>
                <a:lnTo>
                  <a:pt x="342900" y="2849033"/>
                </a:lnTo>
                <a:lnTo>
                  <a:pt x="389467" y="2988733"/>
                </a:lnTo>
                <a:lnTo>
                  <a:pt x="389467" y="3103033"/>
                </a:lnTo>
                <a:lnTo>
                  <a:pt x="381000" y="3234266"/>
                </a:lnTo>
                <a:lnTo>
                  <a:pt x="389467" y="3314700"/>
                </a:lnTo>
                <a:lnTo>
                  <a:pt x="355600" y="3429000"/>
                </a:lnTo>
                <a:lnTo>
                  <a:pt x="342900" y="3649133"/>
                </a:lnTo>
                <a:lnTo>
                  <a:pt x="376766" y="3814233"/>
                </a:lnTo>
                <a:cubicBezTo>
                  <a:pt x="390171" y="3878438"/>
                  <a:pt x="400755" y="3941938"/>
                  <a:pt x="423333" y="4034366"/>
                </a:cubicBezTo>
                <a:cubicBezTo>
                  <a:pt x="439561" y="4103510"/>
                  <a:pt x="442382" y="4169127"/>
                  <a:pt x="457199" y="4224866"/>
                </a:cubicBezTo>
                <a:cubicBezTo>
                  <a:pt x="472016" y="4280605"/>
                  <a:pt x="505884" y="4345516"/>
                  <a:pt x="512234" y="4368799"/>
                </a:cubicBezTo>
              </a:path>
            </a:pathLst>
          </a:custGeom>
          <a:ln w="28575"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a:off x="3193516" y="1765749"/>
            <a:ext cx="432547" cy="1264715"/>
          </a:xfrm>
          <a:custGeom>
            <a:avLst/>
            <a:gdLst>
              <a:gd name="connsiteX0" fmla="*/ 0 w 357335"/>
              <a:gd name="connsiteY0" fmla="*/ 0 h 1397000"/>
              <a:gd name="connsiteX1" fmla="*/ 153458 w 357335"/>
              <a:gd name="connsiteY1" fmla="*/ 68792 h 1397000"/>
              <a:gd name="connsiteX2" fmla="*/ 269875 w 357335"/>
              <a:gd name="connsiteY2" fmla="*/ 153459 h 1397000"/>
              <a:gd name="connsiteX3" fmla="*/ 328083 w 357335"/>
              <a:gd name="connsiteY3" fmla="*/ 222250 h 1397000"/>
              <a:gd name="connsiteX4" fmla="*/ 343958 w 357335"/>
              <a:gd name="connsiteY4" fmla="*/ 328084 h 1397000"/>
              <a:gd name="connsiteX5" fmla="*/ 333375 w 357335"/>
              <a:gd name="connsiteY5" fmla="*/ 449792 h 1397000"/>
              <a:gd name="connsiteX6" fmla="*/ 306916 w 357335"/>
              <a:gd name="connsiteY6" fmla="*/ 555625 h 1397000"/>
              <a:gd name="connsiteX7" fmla="*/ 322791 w 357335"/>
              <a:gd name="connsiteY7" fmla="*/ 767292 h 1397000"/>
              <a:gd name="connsiteX8" fmla="*/ 354541 w 357335"/>
              <a:gd name="connsiteY8" fmla="*/ 1000125 h 1397000"/>
              <a:gd name="connsiteX9" fmla="*/ 354541 w 357335"/>
              <a:gd name="connsiteY9" fmla="*/ 1195917 h 1397000"/>
              <a:gd name="connsiteX10" fmla="*/ 343958 w 357335"/>
              <a:gd name="connsiteY10" fmla="*/ 1397000 h 1397000"/>
              <a:gd name="connsiteX0" fmla="*/ 0 w 484893"/>
              <a:gd name="connsiteY0" fmla="*/ 0 h 1335999"/>
              <a:gd name="connsiteX1" fmla="*/ 281016 w 484893"/>
              <a:gd name="connsiteY1" fmla="*/ 7791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34474 w 484893"/>
              <a:gd name="connsiteY6" fmla="*/ 494624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4893"/>
              <a:gd name="connsiteY0" fmla="*/ 4356 h 1340355"/>
              <a:gd name="connsiteX1" fmla="*/ 281016 w 484893"/>
              <a:gd name="connsiteY1" fmla="*/ 12147 h 1340355"/>
              <a:gd name="connsiteX2" fmla="*/ 397433 w 484893"/>
              <a:gd name="connsiteY2" fmla="*/ 96814 h 1340355"/>
              <a:gd name="connsiteX3" fmla="*/ 455641 w 484893"/>
              <a:gd name="connsiteY3" fmla="*/ 165605 h 1340355"/>
              <a:gd name="connsiteX4" fmla="*/ 471516 w 484893"/>
              <a:gd name="connsiteY4" fmla="*/ 271439 h 1340355"/>
              <a:gd name="connsiteX5" fmla="*/ 460933 w 484893"/>
              <a:gd name="connsiteY5" fmla="*/ 393147 h 1340355"/>
              <a:gd name="connsiteX6" fmla="*/ 434474 w 484893"/>
              <a:gd name="connsiteY6" fmla="*/ 498980 h 1340355"/>
              <a:gd name="connsiteX7" fmla="*/ 450349 w 484893"/>
              <a:gd name="connsiteY7" fmla="*/ 710647 h 1340355"/>
              <a:gd name="connsiteX8" fmla="*/ 482099 w 484893"/>
              <a:gd name="connsiteY8" fmla="*/ 943480 h 1340355"/>
              <a:gd name="connsiteX9" fmla="*/ 482099 w 484893"/>
              <a:gd name="connsiteY9" fmla="*/ 1139272 h 1340355"/>
              <a:gd name="connsiteX10" fmla="*/ 471516 w 484893"/>
              <a:gd name="connsiteY10" fmla="*/ 1340355 h 1340355"/>
              <a:gd name="connsiteX0" fmla="*/ 0 w 484893"/>
              <a:gd name="connsiteY0" fmla="*/ 0 h 1335999"/>
              <a:gd name="connsiteX1" fmla="*/ 281016 w 484893"/>
              <a:gd name="connsiteY1" fmla="*/ 7791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34474 w 484893"/>
              <a:gd name="connsiteY6" fmla="*/ 494624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4893"/>
              <a:gd name="connsiteY0" fmla="*/ 0 h 1335999"/>
              <a:gd name="connsiteX1" fmla="*/ 281016 w 484893"/>
              <a:gd name="connsiteY1" fmla="*/ 13336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34474 w 484893"/>
              <a:gd name="connsiteY6" fmla="*/ 494624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4893"/>
              <a:gd name="connsiteY0" fmla="*/ 0 h 1335999"/>
              <a:gd name="connsiteX1" fmla="*/ 281016 w 484893"/>
              <a:gd name="connsiteY1" fmla="*/ 13336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47174 w 484893"/>
              <a:gd name="connsiteY6" fmla="*/ 528490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2320"/>
              <a:gd name="connsiteY0" fmla="*/ 0 h 1335999"/>
              <a:gd name="connsiteX1" fmla="*/ 281016 w 482320"/>
              <a:gd name="connsiteY1" fmla="*/ 13336 h 1335999"/>
              <a:gd name="connsiteX2" fmla="*/ 397433 w 482320"/>
              <a:gd name="connsiteY2" fmla="*/ 92458 h 1335999"/>
              <a:gd name="connsiteX3" fmla="*/ 455641 w 482320"/>
              <a:gd name="connsiteY3" fmla="*/ 161249 h 1335999"/>
              <a:gd name="connsiteX4" fmla="*/ 471516 w 482320"/>
              <a:gd name="connsiteY4" fmla="*/ 267083 h 1335999"/>
              <a:gd name="connsiteX5" fmla="*/ 460933 w 482320"/>
              <a:gd name="connsiteY5" fmla="*/ 388791 h 1335999"/>
              <a:gd name="connsiteX6" fmla="*/ 447174 w 482320"/>
              <a:gd name="connsiteY6" fmla="*/ 528490 h 1335999"/>
              <a:gd name="connsiteX7" fmla="*/ 450349 w 482320"/>
              <a:gd name="connsiteY7" fmla="*/ 706291 h 1335999"/>
              <a:gd name="connsiteX8" fmla="*/ 469399 w 482320"/>
              <a:gd name="connsiteY8" fmla="*/ 922191 h 1335999"/>
              <a:gd name="connsiteX9" fmla="*/ 482099 w 482320"/>
              <a:gd name="connsiteY9" fmla="*/ 1134916 h 1335999"/>
              <a:gd name="connsiteX10" fmla="*/ 471516 w 482320"/>
              <a:gd name="connsiteY10" fmla="*/ 1335999 h 1335999"/>
              <a:gd name="connsiteX0" fmla="*/ 0 w 471588"/>
              <a:gd name="connsiteY0" fmla="*/ 0 h 1335999"/>
              <a:gd name="connsiteX1" fmla="*/ 281016 w 471588"/>
              <a:gd name="connsiteY1" fmla="*/ 13336 h 1335999"/>
              <a:gd name="connsiteX2" fmla="*/ 397433 w 471588"/>
              <a:gd name="connsiteY2" fmla="*/ 92458 h 1335999"/>
              <a:gd name="connsiteX3" fmla="*/ 455641 w 471588"/>
              <a:gd name="connsiteY3" fmla="*/ 161249 h 1335999"/>
              <a:gd name="connsiteX4" fmla="*/ 471516 w 471588"/>
              <a:gd name="connsiteY4" fmla="*/ 267083 h 1335999"/>
              <a:gd name="connsiteX5" fmla="*/ 460933 w 471588"/>
              <a:gd name="connsiteY5" fmla="*/ 388791 h 1335999"/>
              <a:gd name="connsiteX6" fmla="*/ 447174 w 471588"/>
              <a:gd name="connsiteY6" fmla="*/ 528490 h 1335999"/>
              <a:gd name="connsiteX7" fmla="*/ 450349 w 471588"/>
              <a:gd name="connsiteY7" fmla="*/ 706291 h 1335999"/>
              <a:gd name="connsiteX8" fmla="*/ 469399 w 471588"/>
              <a:gd name="connsiteY8" fmla="*/ 922191 h 1335999"/>
              <a:gd name="connsiteX9" fmla="*/ 469399 w 471588"/>
              <a:gd name="connsiteY9" fmla="*/ 1130683 h 1335999"/>
              <a:gd name="connsiteX10" fmla="*/ 471516 w 471588"/>
              <a:gd name="connsiteY10" fmla="*/ 1335999 h 1335999"/>
              <a:gd name="connsiteX0" fmla="*/ 0 w 471588"/>
              <a:gd name="connsiteY0" fmla="*/ 0 h 1335999"/>
              <a:gd name="connsiteX1" fmla="*/ 281016 w 471588"/>
              <a:gd name="connsiteY1" fmla="*/ 13336 h 1335999"/>
              <a:gd name="connsiteX2" fmla="*/ 397433 w 471588"/>
              <a:gd name="connsiteY2" fmla="*/ 92458 h 1335999"/>
              <a:gd name="connsiteX3" fmla="*/ 455641 w 471588"/>
              <a:gd name="connsiteY3" fmla="*/ 161249 h 1335999"/>
              <a:gd name="connsiteX4" fmla="*/ 471516 w 471588"/>
              <a:gd name="connsiteY4" fmla="*/ 267083 h 1335999"/>
              <a:gd name="connsiteX5" fmla="*/ 460933 w 471588"/>
              <a:gd name="connsiteY5" fmla="*/ 388791 h 1335999"/>
              <a:gd name="connsiteX6" fmla="*/ 447174 w 471588"/>
              <a:gd name="connsiteY6" fmla="*/ 528490 h 1335999"/>
              <a:gd name="connsiteX7" fmla="*/ 450349 w 471588"/>
              <a:gd name="connsiteY7" fmla="*/ 706291 h 1335999"/>
              <a:gd name="connsiteX8" fmla="*/ 469399 w 471588"/>
              <a:gd name="connsiteY8" fmla="*/ 922191 h 1335999"/>
              <a:gd name="connsiteX9" fmla="*/ 469399 w 471588"/>
              <a:gd name="connsiteY9" fmla="*/ 1139150 h 1335999"/>
              <a:gd name="connsiteX10" fmla="*/ 471516 w 471588"/>
              <a:gd name="connsiteY10" fmla="*/ 1335999 h 1335999"/>
              <a:gd name="connsiteX0" fmla="*/ 0 w 475749"/>
              <a:gd name="connsiteY0" fmla="*/ 0 h 1391033"/>
              <a:gd name="connsiteX1" fmla="*/ 281016 w 475749"/>
              <a:gd name="connsiteY1" fmla="*/ 13336 h 1391033"/>
              <a:gd name="connsiteX2" fmla="*/ 397433 w 475749"/>
              <a:gd name="connsiteY2" fmla="*/ 92458 h 1391033"/>
              <a:gd name="connsiteX3" fmla="*/ 455641 w 475749"/>
              <a:gd name="connsiteY3" fmla="*/ 161249 h 1391033"/>
              <a:gd name="connsiteX4" fmla="*/ 471516 w 475749"/>
              <a:gd name="connsiteY4" fmla="*/ 267083 h 1391033"/>
              <a:gd name="connsiteX5" fmla="*/ 460933 w 475749"/>
              <a:gd name="connsiteY5" fmla="*/ 388791 h 1391033"/>
              <a:gd name="connsiteX6" fmla="*/ 447174 w 475749"/>
              <a:gd name="connsiteY6" fmla="*/ 528490 h 1391033"/>
              <a:gd name="connsiteX7" fmla="*/ 450349 w 475749"/>
              <a:gd name="connsiteY7" fmla="*/ 706291 h 1391033"/>
              <a:gd name="connsiteX8" fmla="*/ 469399 w 475749"/>
              <a:gd name="connsiteY8" fmla="*/ 922191 h 1391033"/>
              <a:gd name="connsiteX9" fmla="*/ 469399 w 475749"/>
              <a:gd name="connsiteY9" fmla="*/ 1139150 h 1391033"/>
              <a:gd name="connsiteX10" fmla="*/ 475749 w 475749"/>
              <a:gd name="connsiteY10" fmla="*/ 1391033 h 139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5749" h="1391033">
                <a:moveTo>
                  <a:pt x="0" y="0"/>
                </a:moveTo>
                <a:cubicBezTo>
                  <a:pt x="137429" y="10516"/>
                  <a:pt x="214777" y="-2074"/>
                  <a:pt x="281016" y="13336"/>
                </a:cubicBezTo>
                <a:cubicBezTo>
                  <a:pt x="347255" y="28746"/>
                  <a:pt x="368329" y="67806"/>
                  <a:pt x="397433" y="92458"/>
                </a:cubicBezTo>
                <a:cubicBezTo>
                  <a:pt x="426537" y="117110"/>
                  <a:pt x="443294" y="132145"/>
                  <a:pt x="455641" y="161249"/>
                </a:cubicBezTo>
                <a:cubicBezTo>
                  <a:pt x="467988" y="190353"/>
                  <a:pt x="470634" y="229159"/>
                  <a:pt x="471516" y="267083"/>
                </a:cubicBezTo>
                <a:cubicBezTo>
                  <a:pt x="472398" y="305007"/>
                  <a:pt x="464990" y="345223"/>
                  <a:pt x="460933" y="388791"/>
                </a:cubicBezTo>
                <a:cubicBezTo>
                  <a:pt x="456876" y="432359"/>
                  <a:pt x="448938" y="475573"/>
                  <a:pt x="447174" y="528490"/>
                </a:cubicBezTo>
                <a:cubicBezTo>
                  <a:pt x="445410" y="581407"/>
                  <a:pt x="446645" y="640674"/>
                  <a:pt x="450349" y="706291"/>
                </a:cubicBezTo>
                <a:cubicBezTo>
                  <a:pt x="454053" y="771908"/>
                  <a:pt x="466224" y="850048"/>
                  <a:pt x="469399" y="922191"/>
                </a:cubicBezTo>
                <a:cubicBezTo>
                  <a:pt x="472574" y="994334"/>
                  <a:pt x="471163" y="1073004"/>
                  <a:pt x="469399" y="1139150"/>
                </a:cubicBezTo>
                <a:cubicBezTo>
                  <a:pt x="467635" y="1205296"/>
                  <a:pt x="475749" y="1391033"/>
                  <a:pt x="475749" y="1391033"/>
                </a:cubicBezTo>
              </a:path>
            </a:pathLst>
          </a:cu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Rectangle 13"/>
          <p:cNvSpPr/>
          <p:nvPr/>
        </p:nvSpPr>
        <p:spPr>
          <a:xfrm>
            <a:off x="3400648" y="4866612"/>
            <a:ext cx="1009732" cy="126188"/>
          </a:xfrm>
          <a:prstGeom prst="rect">
            <a:avLst/>
          </a:prstGeom>
          <a:solidFill>
            <a:srgbClr val="FFFFFF"/>
          </a:solidFill>
        </p:spPr>
        <p:txBody>
          <a:bodyPr wrap="square" lIns="0" tIns="9144" rIns="0" bIns="9144">
            <a:spAutoFit/>
          </a:bodyPr>
          <a:lstStyle/>
          <a:p>
            <a:pPr algn="ctr"/>
            <a:r>
              <a:rPr lang="en-US" sz="700">
                <a:latin typeface="Arial"/>
                <a:cs typeface="Arial"/>
              </a:rPr>
              <a:t>King &amp; Beikman (1974)</a:t>
            </a:r>
            <a:endParaRPr lang="en-US" sz="700"/>
          </a:p>
        </p:txBody>
      </p:sp>
      <p:sp>
        <p:nvSpPr>
          <p:cNvPr id="15" name="Rectangle 14"/>
          <p:cNvSpPr/>
          <p:nvPr/>
        </p:nvSpPr>
        <p:spPr>
          <a:xfrm rot="20816269">
            <a:off x="2804248" y="2527177"/>
            <a:ext cx="466420" cy="142712"/>
          </a:xfrm>
          <a:prstGeom prst="rect">
            <a:avLst/>
          </a:prstGeom>
          <a:noFill/>
        </p:spPr>
        <p:txBody>
          <a:bodyPr wrap="none" lIns="0" tIns="9144" rIns="0" bIns="9144">
            <a:spAutoFit/>
          </a:bodyPr>
          <a:lstStyle/>
          <a:p>
            <a:r>
              <a:rPr lang="en-US" sz="900" b="1">
                <a:solidFill>
                  <a:schemeClr val="bg1"/>
                </a:solidFill>
                <a:latin typeface="Arial"/>
                <a:cs typeface="Arial"/>
              </a:rPr>
              <a:t>Blue Mts.</a:t>
            </a:r>
            <a:endParaRPr lang="en-US" sz="900" b="1">
              <a:solidFill>
                <a:schemeClr val="bg1"/>
              </a:solidFill>
            </a:endParaRPr>
          </a:p>
        </p:txBody>
      </p:sp>
      <p:sp>
        <p:nvSpPr>
          <p:cNvPr id="16" name="Rectangle 15"/>
          <p:cNvSpPr/>
          <p:nvPr/>
        </p:nvSpPr>
        <p:spPr>
          <a:xfrm>
            <a:off x="2735397" y="1553662"/>
            <a:ext cx="445760" cy="237854"/>
          </a:xfrm>
          <a:prstGeom prst="rect">
            <a:avLst/>
          </a:prstGeom>
        </p:spPr>
        <p:txBody>
          <a:bodyPr wrap="none">
            <a:spAutoFit/>
          </a:bodyPr>
          <a:lstStyle/>
          <a:p>
            <a:r>
              <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Arial"/>
                <a:cs typeface="Arial"/>
              </a:rPr>
              <a:t>CRB</a:t>
            </a:r>
            <a:endPar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17" name="Rectangle 16"/>
          <p:cNvSpPr/>
          <p:nvPr/>
        </p:nvSpPr>
        <p:spPr>
          <a:xfrm>
            <a:off x="3645987" y="2559230"/>
            <a:ext cx="377835" cy="251845"/>
          </a:xfrm>
          <a:prstGeom prst="rect">
            <a:avLst/>
          </a:prstGeom>
        </p:spPr>
        <p:txBody>
          <a:bodyPr wrap="none">
            <a:spAutoFit/>
          </a:bodyPr>
          <a:lstStyle/>
          <a:p>
            <a:r>
              <a:rPr lang="en-US" sz="1200">
                <a:latin typeface="Arial"/>
                <a:cs typeface="Arial"/>
              </a:rPr>
              <a:t>I.B.</a:t>
            </a:r>
            <a:endParaRPr lang="en-US" sz="1200"/>
          </a:p>
        </p:txBody>
      </p:sp>
      <p:sp>
        <p:nvSpPr>
          <p:cNvPr id="18" name="Rectangle 17"/>
          <p:cNvSpPr/>
          <p:nvPr/>
        </p:nvSpPr>
        <p:spPr>
          <a:xfrm>
            <a:off x="2813702" y="4261249"/>
            <a:ext cx="1275280" cy="167897"/>
          </a:xfrm>
          <a:prstGeom prst="rect">
            <a:avLst/>
          </a:prstGeom>
          <a:solidFill>
            <a:srgbClr val="FFFFFF">
              <a:alpha val="64000"/>
            </a:srgbClr>
          </a:solidFill>
        </p:spPr>
        <p:txBody>
          <a:bodyPr wrap="none" lIns="0" tIns="0" rIns="0" bIns="0">
            <a:spAutoFit/>
          </a:bodyPr>
          <a:lstStyle/>
          <a:p>
            <a:r>
              <a:rPr lang="en-US" sz="1050">
                <a:latin typeface="Arial"/>
                <a:cs typeface="Arial"/>
              </a:rPr>
              <a:t> Basin &amp; Range (Cz)   </a:t>
            </a:r>
            <a:endParaRPr lang="en-US" sz="1050"/>
          </a:p>
        </p:txBody>
      </p:sp>
      <p:sp>
        <p:nvSpPr>
          <p:cNvPr id="19" name="Rectangle 18"/>
          <p:cNvSpPr/>
          <p:nvPr/>
        </p:nvSpPr>
        <p:spPr>
          <a:xfrm>
            <a:off x="4044650" y="2429978"/>
            <a:ext cx="336931" cy="209870"/>
          </a:xfrm>
          <a:prstGeom prst="rect">
            <a:avLst/>
          </a:prstGeom>
        </p:spPr>
        <p:txBody>
          <a:bodyPr wrap="none">
            <a:spAutoFit/>
          </a:bodyPr>
          <a:lstStyle/>
          <a:p>
            <a:r>
              <a:rPr lang="en-US" sz="900" b="1">
                <a:latin typeface="Arial"/>
                <a:cs typeface="Arial"/>
              </a:rPr>
              <a:t>Ch.</a:t>
            </a:r>
            <a:endParaRPr lang="en-US" sz="900" b="1"/>
          </a:p>
        </p:txBody>
      </p:sp>
      <p:sp>
        <p:nvSpPr>
          <p:cNvPr id="20" name="Rectangle 19"/>
          <p:cNvSpPr/>
          <p:nvPr/>
        </p:nvSpPr>
        <p:spPr>
          <a:xfrm rot="2172987">
            <a:off x="2036072" y="1503617"/>
            <a:ext cx="412660" cy="209870"/>
          </a:xfrm>
          <a:prstGeom prst="rect">
            <a:avLst/>
          </a:prstGeom>
        </p:spPr>
        <p:txBody>
          <a:bodyPr wrap="none">
            <a:spAutoFit/>
          </a:bodyPr>
          <a:lstStyle/>
          <a:p>
            <a:r>
              <a:rPr lang="en-US" sz="900" b="1">
                <a:latin typeface="Arial"/>
                <a:cs typeface="Arial"/>
              </a:rPr>
              <a:t>OWL</a:t>
            </a:r>
            <a:endParaRPr lang="en-US" sz="900" b="1"/>
          </a:p>
        </p:txBody>
      </p:sp>
      <p:sp>
        <p:nvSpPr>
          <p:cNvPr id="21" name="Rectangle 20"/>
          <p:cNvSpPr/>
          <p:nvPr/>
        </p:nvSpPr>
        <p:spPr>
          <a:xfrm>
            <a:off x="2010088" y="2275116"/>
            <a:ext cx="445760" cy="237854"/>
          </a:xfrm>
          <a:prstGeom prst="rect">
            <a:avLst/>
          </a:prstGeom>
        </p:spPr>
        <p:txBody>
          <a:bodyPr wrap="none">
            <a:spAutoFit/>
          </a:bodyPr>
          <a:lstStyle/>
          <a:p>
            <a:r>
              <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Arial"/>
                <a:cs typeface="Arial"/>
              </a:rPr>
              <a:t>CRB</a:t>
            </a:r>
            <a:endPar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22" name="Rectangle 21"/>
          <p:cNvSpPr/>
          <p:nvPr/>
        </p:nvSpPr>
        <p:spPr>
          <a:xfrm>
            <a:off x="3629226" y="1014778"/>
            <a:ext cx="362259" cy="251845"/>
          </a:xfrm>
          <a:prstGeom prst="rect">
            <a:avLst/>
          </a:prstGeom>
        </p:spPr>
        <p:txBody>
          <a:bodyPr wrap="none">
            <a:spAutoFit/>
          </a:bodyPr>
          <a:lstStyle/>
          <a:p>
            <a:r>
              <a:rPr lang="en-US" sz="1200">
                <a:solidFill>
                  <a:srgbClr val="FFFFFF"/>
                </a:solidFill>
                <a:latin typeface="Arial"/>
                <a:cs typeface="Arial"/>
              </a:rPr>
              <a:t>PC</a:t>
            </a:r>
            <a:endParaRPr lang="en-US" sz="1200">
              <a:solidFill>
                <a:srgbClr val="FFFFFF"/>
              </a:solidFill>
            </a:endParaRPr>
          </a:p>
        </p:txBody>
      </p:sp>
      <p:sp>
        <p:nvSpPr>
          <p:cNvPr id="23" name="Freeform 22"/>
          <p:cNvSpPr/>
          <p:nvPr/>
        </p:nvSpPr>
        <p:spPr>
          <a:xfrm>
            <a:off x="3629913" y="3067029"/>
            <a:ext cx="7698" cy="469567"/>
          </a:xfrm>
          <a:custGeom>
            <a:avLst/>
            <a:gdLst>
              <a:gd name="connsiteX0" fmla="*/ 0 w 12700"/>
              <a:gd name="connsiteY0" fmla="*/ 0 h 508000"/>
              <a:gd name="connsiteX1" fmla="*/ 12700 w 12700"/>
              <a:gd name="connsiteY1" fmla="*/ 249767 h 508000"/>
              <a:gd name="connsiteX2" fmla="*/ 12700 w 12700"/>
              <a:gd name="connsiteY2" fmla="*/ 508000 h 508000"/>
              <a:gd name="connsiteX0" fmla="*/ 8467 w 21167"/>
              <a:gd name="connsiteY0" fmla="*/ 0 h 508000"/>
              <a:gd name="connsiteX1" fmla="*/ 0 w 21167"/>
              <a:gd name="connsiteY1" fmla="*/ 228600 h 508000"/>
              <a:gd name="connsiteX2" fmla="*/ 21167 w 21167"/>
              <a:gd name="connsiteY2" fmla="*/ 508000 h 508000"/>
              <a:gd name="connsiteX0" fmla="*/ 8467 w 8467"/>
              <a:gd name="connsiteY0" fmla="*/ 0 h 516467"/>
              <a:gd name="connsiteX1" fmla="*/ 0 w 8467"/>
              <a:gd name="connsiteY1" fmla="*/ 228600 h 516467"/>
              <a:gd name="connsiteX2" fmla="*/ 4234 w 8467"/>
              <a:gd name="connsiteY2" fmla="*/ 516467 h 516467"/>
              <a:gd name="connsiteX0" fmla="*/ 5143 w 10287"/>
              <a:gd name="connsiteY0" fmla="*/ 0 h 10000"/>
              <a:gd name="connsiteX1" fmla="*/ 10142 w 10287"/>
              <a:gd name="connsiteY1" fmla="*/ 4508 h 10000"/>
              <a:gd name="connsiteX2" fmla="*/ 144 w 10287"/>
              <a:gd name="connsiteY2" fmla="*/ 10000 h 10000"/>
              <a:gd name="connsiteX0" fmla="*/ -1 w 10000"/>
              <a:gd name="connsiteY0" fmla="*/ 0 h 10000"/>
              <a:gd name="connsiteX1" fmla="*/ 4998 w 10000"/>
              <a:gd name="connsiteY1" fmla="*/ 4508 h 10000"/>
              <a:gd name="connsiteX2" fmla="*/ 10000 w 10000"/>
              <a:gd name="connsiteY2" fmla="*/ 10000 h 10000"/>
            </a:gdLst>
            <a:ahLst/>
            <a:cxnLst>
              <a:cxn ang="0">
                <a:pos x="connsiteX0" y="connsiteY0"/>
              </a:cxn>
              <a:cxn ang="0">
                <a:pos x="connsiteX1" y="connsiteY1"/>
              </a:cxn>
              <a:cxn ang="0">
                <a:pos x="connsiteX2" y="connsiteY2"/>
              </a:cxn>
            </a:cxnLst>
            <a:rect l="l" t="t" r="r" b="b"/>
            <a:pathLst>
              <a:path w="10000" h="10000">
                <a:moveTo>
                  <a:pt x="-1" y="0"/>
                </a:moveTo>
                <a:lnTo>
                  <a:pt x="4998" y="4508"/>
                </a:lnTo>
                <a:cubicBezTo>
                  <a:pt x="6664" y="6366"/>
                  <a:pt x="8333" y="8142"/>
                  <a:pt x="10000" y="10000"/>
                </a:cubicBezTo>
              </a:path>
            </a:pathLst>
          </a:custGeom>
          <a:ln w="28575" cmpd="sng">
            <a:solidFill>
              <a:srgbClr val="000000"/>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Rectangle 23"/>
          <p:cNvSpPr/>
          <p:nvPr/>
        </p:nvSpPr>
        <p:spPr>
          <a:xfrm rot="16200000">
            <a:off x="3545873" y="2233628"/>
            <a:ext cx="233189" cy="128721"/>
          </a:xfrm>
          <a:prstGeom prst="rect">
            <a:avLst/>
          </a:prstGeom>
          <a:noFill/>
        </p:spPr>
        <p:txBody>
          <a:bodyPr wrap="none" lIns="0" tIns="9144" rIns="0" bIns="9144">
            <a:spAutoFit/>
          </a:bodyPr>
          <a:lstStyle/>
          <a:p>
            <a:r>
              <a:rPr lang="en-US" sz="800" b="1">
                <a:solidFill>
                  <a:schemeClr val="bg1"/>
                </a:solidFill>
                <a:latin typeface="Arial"/>
                <a:cs typeface="Arial"/>
              </a:rPr>
              <a:t>WISZ</a:t>
            </a:r>
            <a:endParaRPr lang="en-US" sz="800" b="1">
              <a:solidFill>
                <a:schemeClr val="bg1"/>
              </a:solidFill>
            </a:endParaRPr>
          </a:p>
        </p:txBody>
      </p:sp>
      <p:sp>
        <p:nvSpPr>
          <p:cNvPr id="34" name="Rectangle 33"/>
          <p:cNvSpPr/>
          <p:nvPr/>
        </p:nvSpPr>
        <p:spPr>
          <a:xfrm>
            <a:off x="2224603" y="2024249"/>
            <a:ext cx="281850" cy="307810"/>
          </a:xfrm>
          <a:prstGeom prst="rect">
            <a:avLst/>
          </a:prstGeom>
        </p:spPr>
        <p:txBody>
          <a:bodyPr wrap="none">
            <a:spAutoFit/>
          </a:bodyPr>
          <a:lstStyle/>
          <a:p>
            <a:r>
              <a:rPr lang="en-US" sz="1600" b="1">
                <a:solidFill>
                  <a:schemeClr val="bg1"/>
                </a:solidFill>
                <a:latin typeface="Arial"/>
                <a:cs typeface="Arial"/>
              </a:rPr>
              <a:t>?</a:t>
            </a:r>
            <a:endParaRPr lang="en-US" sz="1600"/>
          </a:p>
        </p:txBody>
      </p:sp>
      <p:sp>
        <p:nvSpPr>
          <p:cNvPr id="43" name="Rectangle 42"/>
          <p:cNvSpPr/>
          <p:nvPr/>
        </p:nvSpPr>
        <p:spPr>
          <a:xfrm rot="19585367">
            <a:off x="2308072" y="2392946"/>
            <a:ext cx="383558" cy="209870"/>
          </a:xfrm>
          <a:prstGeom prst="rect">
            <a:avLst/>
          </a:prstGeom>
        </p:spPr>
        <p:txBody>
          <a:bodyPr wrap="none">
            <a:spAutoFit/>
          </a:bodyPr>
          <a:lstStyle/>
          <a:p>
            <a:r>
              <a:rPr lang="en-US" sz="900" b="1">
                <a:latin typeface="Arial"/>
                <a:cs typeface="Arial"/>
              </a:rPr>
              <a:t>KBL</a:t>
            </a:r>
            <a:endParaRPr lang="en-US" sz="900" b="1"/>
          </a:p>
        </p:txBody>
      </p:sp>
      <p:sp>
        <p:nvSpPr>
          <p:cNvPr id="44" name="Freeform 43"/>
          <p:cNvSpPr/>
          <p:nvPr/>
        </p:nvSpPr>
        <p:spPr>
          <a:xfrm>
            <a:off x="1367032" y="2263581"/>
            <a:ext cx="1348080" cy="868892"/>
          </a:xfrm>
          <a:custGeom>
            <a:avLst/>
            <a:gdLst>
              <a:gd name="connsiteX0" fmla="*/ 1866900 w 1866900"/>
              <a:gd name="connsiteY0" fmla="*/ 0 h 1209675"/>
              <a:gd name="connsiteX1" fmla="*/ 1676400 w 1866900"/>
              <a:gd name="connsiteY1" fmla="*/ 139700 h 1209675"/>
              <a:gd name="connsiteX2" fmla="*/ 1651000 w 1866900"/>
              <a:gd name="connsiteY2" fmla="*/ 149225 h 1209675"/>
              <a:gd name="connsiteX3" fmla="*/ 1628775 w 1866900"/>
              <a:gd name="connsiteY3" fmla="*/ 161925 h 1209675"/>
              <a:gd name="connsiteX4" fmla="*/ 1619250 w 1866900"/>
              <a:gd name="connsiteY4" fmla="*/ 171450 h 1209675"/>
              <a:gd name="connsiteX5" fmla="*/ 1609725 w 1866900"/>
              <a:gd name="connsiteY5" fmla="*/ 177800 h 1209675"/>
              <a:gd name="connsiteX6" fmla="*/ 1606550 w 1866900"/>
              <a:gd name="connsiteY6" fmla="*/ 187325 h 1209675"/>
              <a:gd name="connsiteX7" fmla="*/ 1593850 w 1866900"/>
              <a:gd name="connsiteY7" fmla="*/ 187325 h 1209675"/>
              <a:gd name="connsiteX8" fmla="*/ 1422400 w 1866900"/>
              <a:gd name="connsiteY8" fmla="*/ 307975 h 1209675"/>
              <a:gd name="connsiteX9" fmla="*/ 1187450 w 1866900"/>
              <a:gd name="connsiteY9" fmla="*/ 492125 h 1209675"/>
              <a:gd name="connsiteX10" fmla="*/ 815975 w 1866900"/>
              <a:gd name="connsiteY10" fmla="*/ 736600 h 1209675"/>
              <a:gd name="connsiteX11" fmla="*/ 533400 w 1866900"/>
              <a:gd name="connsiteY11" fmla="*/ 889000 h 1209675"/>
              <a:gd name="connsiteX12" fmla="*/ 212725 w 1866900"/>
              <a:gd name="connsiteY12" fmla="*/ 1089025 h 1209675"/>
              <a:gd name="connsiteX13" fmla="*/ 0 w 1866900"/>
              <a:gd name="connsiteY13"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19250 w 1866900"/>
              <a:gd name="connsiteY3" fmla="*/ 171450 h 1209675"/>
              <a:gd name="connsiteX4" fmla="*/ 1609725 w 1866900"/>
              <a:gd name="connsiteY4" fmla="*/ 177800 h 1209675"/>
              <a:gd name="connsiteX5" fmla="*/ 1606550 w 1866900"/>
              <a:gd name="connsiteY5" fmla="*/ 187325 h 1209675"/>
              <a:gd name="connsiteX6" fmla="*/ 1593850 w 1866900"/>
              <a:gd name="connsiteY6" fmla="*/ 187325 h 1209675"/>
              <a:gd name="connsiteX7" fmla="*/ 1422400 w 1866900"/>
              <a:gd name="connsiteY7" fmla="*/ 307975 h 1209675"/>
              <a:gd name="connsiteX8" fmla="*/ 1187450 w 1866900"/>
              <a:gd name="connsiteY8" fmla="*/ 492125 h 1209675"/>
              <a:gd name="connsiteX9" fmla="*/ 815975 w 1866900"/>
              <a:gd name="connsiteY9" fmla="*/ 736600 h 1209675"/>
              <a:gd name="connsiteX10" fmla="*/ 533400 w 1866900"/>
              <a:gd name="connsiteY10" fmla="*/ 889000 h 1209675"/>
              <a:gd name="connsiteX11" fmla="*/ 212725 w 1866900"/>
              <a:gd name="connsiteY11" fmla="*/ 1089025 h 1209675"/>
              <a:gd name="connsiteX12" fmla="*/ 0 w 1866900"/>
              <a:gd name="connsiteY12"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593850 w 1866900"/>
              <a:gd name="connsiteY5" fmla="*/ 187325 h 1209675"/>
              <a:gd name="connsiteX6" fmla="*/ 1422400 w 1866900"/>
              <a:gd name="connsiteY6" fmla="*/ 307975 h 1209675"/>
              <a:gd name="connsiteX7" fmla="*/ 1187450 w 1866900"/>
              <a:gd name="connsiteY7" fmla="*/ 492125 h 1209675"/>
              <a:gd name="connsiteX8" fmla="*/ 815975 w 1866900"/>
              <a:gd name="connsiteY8" fmla="*/ 736600 h 1209675"/>
              <a:gd name="connsiteX9" fmla="*/ 533400 w 1866900"/>
              <a:gd name="connsiteY9" fmla="*/ 889000 h 1209675"/>
              <a:gd name="connsiteX10" fmla="*/ 212725 w 1866900"/>
              <a:gd name="connsiteY10" fmla="*/ 1089025 h 1209675"/>
              <a:gd name="connsiteX11" fmla="*/ 0 w 1866900"/>
              <a:gd name="connsiteY11"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422400 w 1866900"/>
              <a:gd name="connsiteY5" fmla="*/ 307975 h 1209675"/>
              <a:gd name="connsiteX6" fmla="*/ 1187450 w 1866900"/>
              <a:gd name="connsiteY6" fmla="*/ 492125 h 1209675"/>
              <a:gd name="connsiteX7" fmla="*/ 815975 w 1866900"/>
              <a:gd name="connsiteY7" fmla="*/ 736600 h 1209675"/>
              <a:gd name="connsiteX8" fmla="*/ 533400 w 1866900"/>
              <a:gd name="connsiteY8" fmla="*/ 889000 h 1209675"/>
              <a:gd name="connsiteX9" fmla="*/ 212725 w 1866900"/>
              <a:gd name="connsiteY9" fmla="*/ 1089025 h 1209675"/>
              <a:gd name="connsiteX10" fmla="*/ 0 w 1866900"/>
              <a:gd name="connsiteY10"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422400 w 1866900"/>
              <a:gd name="connsiteY4" fmla="*/ 307975 h 1209675"/>
              <a:gd name="connsiteX5" fmla="*/ 1187450 w 1866900"/>
              <a:gd name="connsiteY5" fmla="*/ 492125 h 1209675"/>
              <a:gd name="connsiteX6" fmla="*/ 815975 w 1866900"/>
              <a:gd name="connsiteY6" fmla="*/ 736600 h 1209675"/>
              <a:gd name="connsiteX7" fmla="*/ 533400 w 1866900"/>
              <a:gd name="connsiteY7" fmla="*/ 889000 h 1209675"/>
              <a:gd name="connsiteX8" fmla="*/ 212725 w 1866900"/>
              <a:gd name="connsiteY8" fmla="*/ 1089025 h 1209675"/>
              <a:gd name="connsiteX9" fmla="*/ 0 w 1866900"/>
              <a:gd name="connsiteY9"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422400 w 1866900"/>
              <a:gd name="connsiteY3" fmla="*/ 307975 h 1209675"/>
              <a:gd name="connsiteX4" fmla="*/ 1187450 w 1866900"/>
              <a:gd name="connsiteY4" fmla="*/ 492125 h 1209675"/>
              <a:gd name="connsiteX5" fmla="*/ 815975 w 1866900"/>
              <a:gd name="connsiteY5" fmla="*/ 736600 h 1209675"/>
              <a:gd name="connsiteX6" fmla="*/ 533400 w 1866900"/>
              <a:gd name="connsiteY6" fmla="*/ 889000 h 1209675"/>
              <a:gd name="connsiteX7" fmla="*/ 212725 w 1866900"/>
              <a:gd name="connsiteY7" fmla="*/ 1089025 h 1209675"/>
              <a:gd name="connsiteX8" fmla="*/ 0 w 1866900"/>
              <a:gd name="connsiteY8" fmla="*/ 1209675 h 1209675"/>
              <a:gd name="connsiteX0" fmla="*/ 1866900 w 1866900"/>
              <a:gd name="connsiteY0" fmla="*/ 0 h 1209675"/>
              <a:gd name="connsiteX1" fmla="*/ 1676400 w 1866900"/>
              <a:gd name="connsiteY1" fmla="*/ 13970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904875 h 1209675"/>
              <a:gd name="connsiteX6" fmla="*/ 212725 w 1866900"/>
              <a:gd name="connsiteY6" fmla="*/ 1089025 h 1209675"/>
              <a:gd name="connsiteX7" fmla="*/ 0 w 1866900"/>
              <a:gd name="connsiteY7" fmla="*/ 1209675 h 1209675"/>
              <a:gd name="connsiteX0" fmla="*/ 1962150 w 1962150"/>
              <a:gd name="connsiteY0" fmla="*/ 0 h 1260475"/>
              <a:gd name="connsiteX1" fmla="*/ 1784350 w 1962150"/>
              <a:gd name="connsiteY1" fmla="*/ 120650 h 1260475"/>
              <a:gd name="connsiteX2" fmla="*/ 1524000 w 1962150"/>
              <a:gd name="connsiteY2" fmla="*/ 323850 h 1260475"/>
              <a:gd name="connsiteX3" fmla="*/ 1257300 w 1962150"/>
              <a:gd name="connsiteY3" fmla="*/ 495300 h 1260475"/>
              <a:gd name="connsiteX4" fmla="*/ 977900 w 1962150"/>
              <a:gd name="connsiteY4" fmla="*/ 688975 h 1260475"/>
              <a:gd name="connsiteX5" fmla="*/ 628650 w 1962150"/>
              <a:gd name="connsiteY5" fmla="*/ 904875 h 1260475"/>
              <a:gd name="connsiteX6" fmla="*/ 307975 w 1962150"/>
              <a:gd name="connsiteY6" fmla="*/ 1089025 h 1260475"/>
              <a:gd name="connsiteX7" fmla="*/ 0 w 1962150"/>
              <a:gd name="connsiteY7" fmla="*/ 1260475 h 1260475"/>
              <a:gd name="connsiteX0" fmla="*/ 1873250 w 1873250"/>
              <a:gd name="connsiteY0" fmla="*/ 0 h 1216025"/>
              <a:gd name="connsiteX1" fmla="*/ 1695450 w 1873250"/>
              <a:gd name="connsiteY1" fmla="*/ 120650 h 1216025"/>
              <a:gd name="connsiteX2" fmla="*/ 1435100 w 1873250"/>
              <a:gd name="connsiteY2" fmla="*/ 323850 h 1216025"/>
              <a:gd name="connsiteX3" fmla="*/ 1168400 w 1873250"/>
              <a:gd name="connsiteY3" fmla="*/ 495300 h 1216025"/>
              <a:gd name="connsiteX4" fmla="*/ 889000 w 1873250"/>
              <a:gd name="connsiteY4" fmla="*/ 688975 h 1216025"/>
              <a:gd name="connsiteX5" fmla="*/ 539750 w 1873250"/>
              <a:gd name="connsiteY5" fmla="*/ 904875 h 1216025"/>
              <a:gd name="connsiteX6" fmla="*/ 219075 w 1873250"/>
              <a:gd name="connsiteY6" fmla="*/ 1089025 h 1216025"/>
              <a:gd name="connsiteX7" fmla="*/ 0 w 1873250"/>
              <a:gd name="connsiteY7" fmla="*/ 1216025 h 1216025"/>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876300 w 1898650"/>
              <a:gd name="connsiteY3" fmla="*/ 746125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920750 w 1898650"/>
              <a:gd name="connsiteY3" fmla="*/ 711200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16100 w 1816100"/>
              <a:gd name="connsiteY0" fmla="*/ 0 h 1219200"/>
              <a:gd name="connsiteX1" fmla="*/ 1625600 w 1816100"/>
              <a:gd name="connsiteY1" fmla="*/ 149225 h 1219200"/>
              <a:gd name="connsiteX2" fmla="*/ 1362075 w 1816100"/>
              <a:gd name="connsiteY2" fmla="*/ 349250 h 1219200"/>
              <a:gd name="connsiteX3" fmla="*/ 838200 w 1816100"/>
              <a:gd name="connsiteY3" fmla="*/ 711200 h 1219200"/>
              <a:gd name="connsiteX4" fmla="*/ 457200 w 1816100"/>
              <a:gd name="connsiteY4" fmla="*/ 952500 h 1219200"/>
              <a:gd name="connsiteX5" fmla="*/ 136525 w 1816100"/>
              <a:gd name="connsiteY5" fmla="*/ 1136650 h 1219200"/>
              <a:gd name="connsiteX6" fmla="*/ 0 w 1816100"/>
              <a:gd name="connsiteY6" fmla="*/ 1219200 h 1219200"/>
              <a:gd name="connsiteX0" fmla="*/ 1679575 w 1679575"/>
              <a:gd name="connsiteY0" fmla="*/ 0 h 1136650"/>
              <a:gd name="connsiteX1" fmla="*/ 1489075 w 1679575"/>
              <a:gd name="connsiteY1" fmla="*/ 149225 h 1136650"/>
              <a:gd name="connsiteX2" fmla="*/ 1225550 w 1679575"/>
              <a:gd name="connsiteY2" fmla="*/ 349250 h 1136650"/>
              <a:gd name="connsiteX3" fmla="*/ 701675 w 1679575"/>
              <a:gd name="connsiteY3" fmla="*/ 711200 h 1136650"/>
              <a:gd name="connsiteX4" fmla="*/ 320675 w 1679575"/>
              <a:gd name="connsiteY4" fmla="*/ 952500 h 1136650"/>
              <a:gd name="connsiteX5" fmla="*/ 0 w 1679575"/>
              <a:gd name="connsiteY5" fmla="*/ 1136650 h 1136650"/>
              <a:gd name="connsiteX0" fmla="*/ 1762125 w 1762125"/>
              <a:gd name="connsiteY0" fmla="*/ 0 h 1181100"/>
              <a:gd name="connsiteX1" fmla="*/ 1571625 w 1762125"/>
              <a:gd name="connsiteY1" fmla="*/ 149225 h 1181100"/>
              <a:gd name="connsiteX2" fmla="*/ 1308100 w 1762125"/>
              <a:gd name="connsiteY2" fmla="*/ 349250 h 1181100"/>
              <a:gd name="connsiteX3" fmla="*/ 784225 w 1762125"/>
              <a:gd name="connsiteY3" fmla="*/ 711200 h 1181100"/>
              <a:gd name="connsiteX4" fmla="*/ 403225 w 1762125"/>
              <a:gd name="connsiteY4" fmla="*/ 952500 h 1181100"/>
              <a:gd name="connsiteX5" fmla="*/ 0 w 1762125"/>
              <a:gd name="connsiteY5" fmla="*/ 1181100 h 1181100"/>
              <a:gd name="connsiteX0" fmla="*/ 1787525 w 1787525"/>
              <a:gd name="connsiteY0" fmla="*/ 0 h 1206500"/>
              <a:gd name="connsiteX1" fmla="*/ 1597025 w 1787525"/>
              <a:gd name="connsiteY1" fmla="*/ 149225 h 1206500"/>
              <a:gd name="connsiteX2" fmla="*/ 1333500 w 1787525"/>
              <a:gd name="connsiteY2" fmla="*/ 349250 h 1206500"/>
              <a:gd name="connsiteX3" fmla="*/ 809625 w 1787525"/>
              <a:gd name="connsiteY3" fmla="*/ 711200 h 1206500"/>
              <a:gd name="connsiteX4" fmla="*/ 428625 w 1787525"/>
              <a:gd name="connsiteY4" fmla="*/ 952500 h 1206500"/>
              <a:gd name="connsiteX5" fmla="*/ 0 w 1787525"/>
              <a:gd name="connsiteY5" fmla="*/ 1206500 h 1206500"/>
              <a:gd name="connsiteX0" fmla="*/ 1779059 w 1779059"/>
              <a:gd name="connsiteY0" fmla="*/ 0 h 1181100"/>
              <a:gd name="connsiteX1" fmla="*/ 1597025 w 1779059"/>
              <a:gd name="connsiteY1" fmla="*/ 123825 h 1181100"/>
              <a:gd name="connsiteX2" fmla="*/ 1333500 w 1779059"/>
              <a:gd name="connsiteY2" fmla="*/ 323850 h 1181100"/>
              <a:gd name="connsiteX3" fmla="*/ 809625 w 1779059"/>
              <a:gd name="connsiteY3" fmla="*/ 685800 h 1181100"/>
              <a:gd name="connsiteX4" fmla="*/ 428625 w 1779059"/>
              <a:gd name="connsiteY4" fmla="*/ 927100 h 1181100"/>
              <a:gd name="connsiteX5" fmla="*/ 0 w 1779059"/>
              <a:gd name="connsiteY5" fmla="*/ 1181100 h 1181100"/>
              <a:gd name="connsiteX0" fmla="*/ 1597025 w 1597025"/>
              <a:gd name="connsiteY0" fmla="*/ 0 h 1057275"/>
              <a:gd name="connsiteX1" fmla="*/ 1333500 w 1597025"/>
              <a:gd name="connsiteY1" fmla="*/ 200025 h 1057275"/>
              <a:gd name="connsiteX2" fmla="*/ 809625 w 1597025"/>
              <a:gd name="connsiteY2" fmla="*/ 561975 h 1057275"/>
              <a:gd name="connsiteX3" fmla="*/ 428625 w 1597025"/>
              <a:gd name="connsiteY3" fmla="*/ 803275 h 1057275"/>
              <a:gd name="connsiteX4" fmla="*/ 0 w 1597025"/>
              <a:gd name="connsiteY4" fmla="*/ 1057275 h 1057275"/>
              <a:gd name="connsiteX0" fmla="*/ 1626658 w 1626658"/>
              <a:gd name="connsiteY0" fmla="*/ 0 h 1036109"/>
              <a:gd name="connsiteX1" fmla="*/ 1333500 w 1626658"/>
              <a:gd name="connsiteY1" fmla="*/ 178859 h 1036109"/>
              <a:gd name="connsiteX2" fmla="*/ 809625 w 1626658"/>
              <a:gd name="connsiteY2" fmla="*/ 540809 h 1036109"/>
              <a:gd name="connsiteX3" fmla="*/ 428625 w 1626658"/>
              <a:gd name="connsiteY3" fmla="*/ 782109 h 1036109"/>
              <a:gd name="connsiteX4" fmla="*/ 0 w 1626658"/>
              <a:gd name="connsiteY4" fmla="*/ 1036109 h 1036109"/>
              <a:gd name="connsiteX0" fmla="*/ 1626658 w 1626658"/>
              <a:gd name="connsiteY0" fmla="*/ 0 h 1036109"/>
              <a:gd name="connsiteX1" fmla="*/ 1325033 w 1626658"/>
              <a:gd name="connsiteY1" fmla="*/ 200025 h 1036109"/>
              <a:gd name="connsiteX2" fmla="*/ 809625 w 1626658"/>
              <a:gd name="connsiteY2" fmla="*/ 540809 h 1036109"/>
              <a:gd name="connsiteX3" fmla="*/ 428625 w 1626658"/>
              <a:gd name="connsiteY3" fmla="*/ 782109 h 1036109"/>
              <a:gd name="connsiteX4" fmla="*/ 0 w 1626658"/>
              <a:gd name="connsiteY4" fmla="*/ 1036109 h 1036109"/>
              <a:gd name="connsiteX0" fmla="*/ 1626658 w 1626658"/>
              <a:gd name="connsiteY0" fmla="*/ 0 h 1036109"/>
              <a:gd name="connsiteX1" fmla="*/ 1325033 w 1626658"/>
              <a:gd name="connsiteY1" fmla="*/ 200025 h 1036109"/>
              <a:gd name="connsiteX2" fmla="*/ 830792 w 1626658"/>
              <a:gd name="connsiteY2" fmla="*/ 511176 h 1036109"/>
              <a:gd name="connsiteX3" fmla="*/ 428625 w 1626658"/>
              <a:gd name="connsiteY3" fmla="*/ 782109 h 1036109"/>
              <a:gd name="connsiteX4" fmla="*/ 0 w 1626658"/>
              <a:gd name="connsiteY4" fmla="*/ 1036109 h 1036109"/>
              <a:gd name="connsiteX0" fmla="*/ 1482724 w 1482724"/>
              <a:gd name="connsiteY0" fmla="*/ 0 h 955675"/>
              <a:gd name="connsiteX1" fmla="*/ 1181099 w 1482724"/>
              <a:gd name="connsiteY1" fmla="*/ 200025 h 955675"/>
              <a:gd name="connsiteX2" fmla="*/ 686858 w 1482724"/>
              <a:gd name="connsiteY2" fmla="*/ 511176 h 955675"/>
              <a:gd name="connsiteX3" fmla="*/ 284691 w 1482724"/>
              <a:gd name="connsiteY3" fmla="*/ 782109 h 955675"/>
              <a:gd name="connsiteX4" fmla="*/ 0 w 1482724"/>
              <a:gd name="connsiteY4" fmla="*/ 955675 h 955675"/>
              <a:gd name="connsiteX0" fmla="*/ 1482724 w 1482724"/>
              <a:gd name="connsiteY0" fmla="*/ 0 h 955675"/>
              <a:gd name="connsiteX1" fmla="*/ 1181099 w 1482724"/>
              <a:gd name="connsiteY1" fmla="*/ 200025 h 955675"/>
              <a:gd name="connsiteX2" fmla="*/ 712258 w 1482724"/>
              <a:gd name="connsiteY2" fmla="*/ 511176 h 955675"/>
              <a:gd name="connsiteX3" fmla="*/ 284691 w 1482724"/>
              <a:gd name="connsiteY3" fmla="*/ 782109 h 955675"/>
              <a:gd name="connsiteX4" fmla="*/ 0 w 1482724"/>
              <a:gd name="connsiteY4" fmla="*/ 955675 h 95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724" h="955675">
                <a:moveTo>
                  <a:pt x="1482724" y="0"/>
                </a:moveTo>
                <a:lnTo>
                  <a:pt x="1181099" y="200025"/>
                </a:lnTo>
                <a:lnTo>
                  <a:pt x="712258" y="511176"/>
                </a:lnTo>
                <a:lnTo>
                  <a:pt x="284691" y="782109"/>
                </a:lnTo>
                <a:lnTo>
                  <a:pt x="0" y="955675"/>
                </a:lnTo>
              </a:path>
            </a:pathLst>
          </a:custGeom>
          <a:ln w="19050" cmpd="sng">
            <a:solidFill>
              <a:srgbClr val="00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Freeform 44"/>
          <p:cNvSpPr/>
          <p:nvPr/>
        </p:nvSpPr>
        <p:spPr>
          <a:xfrm>
            <a:off x="1356168" y="2231815"/>
            <a:ext cx="1625203" cy="1096940"/>
          </a:xfrm>
          <a:custGeom>
            <a:avLst/>
            <a:gdLst>
              <a:gd name="connsiteX0" fmla="*/ 1866900 w 1866900"/>
              <a:gd name="connsiteY0" fmla="*/ 0 h 1209675"/>
              <a:gd name="connsiteX1" fmla="*/ 1676400 w 1866900"/>
              <a:gd name="connsiteY1" fmla="*/ 139700 h 1209675"/>
              <a:gd name="connsiteX2" fmla="*/ 1651000 w 1866900"/>
              <a:gd name="connsiteY2" fmla="*/ 149225 h 1209675"/>
              <a:gd name="connsiteX3" fmla="*/ 1628775 w 1866900"/>
              <a:gd name="connsiteY3" fmla="*/ 161925 h 1209675"/>
              <a:gd name="connsiteX4" fmla="*/ 1619250 w 1866900"/>
              <a:gd name="connsiteY4" fmla="*/ 171450 h 1209675"/>
              <a:gd name="connsiteX5" fmla="*/ 1609725 w 1866900"/>
              <a:gd name="connsiteY5" fmla="*/ 177800 h 1209675"/>
              <a:gd name="connsiteX6" fmla="*/ 1606550 w 1866900"/>
              <a:gd name="connsiteY6" fmla="*/ 187325 h 1209675"/>
              <a:gd name="connsiteX7" fmla="*/ 1593850 w 1866900"/>
              <a:gd name="connsiteY7" fmla="*/ 187325 h 1209675"/>
              <a:gd name="connsiteX8" fmla="*/ 1422400 w 1866900"/>
              <a:gd name="connsiteY8" fmla="*/ 307975 h 1209675"/>
              <a:gd name="connsiteX9" fmla="*/ 1187450 w 1866900"/>
              <a:gd name="connsiteY9" fmla="*/ 492125 h 1209675"/>
              <a:gd name="connsiteX10" fmla="*/ 815975 w 1866900"/>
              <a:gd name="connsiteY10" fmla="*/ 736600 h 1209675"/>
              <a:gd name="connsiteX11" fmla="*/ 533400 w 1866900"/>
              <a:gd name="connsiteY11" fmla="*/ 889000 h 1209675"/>
              <a:gd name="connsiteX12" fmla="*/ 212725 w 1866900"/>
              <a:gd name="connsiteY12" fmla="*/ 1089025 h 1209675"/>
              <a:gd name="connsiteX13" fmla="*/ 0 w 1866900"/>
              <a:gd name="connsiteY13"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19250 w 1866900"/>
              <a:gd name="connsiteY3" fmla="*/ 171450 h 1209675"/>
              <a:gd name="connsiteX4" fmla="*/ 1609725 w 1866900"/>
              <a:gd name="connsiteY4" fmla="*/ 177800 h 1209675"/>
              <a:gd name="connsiteX5" fmla="*/ 1606550 w 1866900"/>
              <a:gd name="connsiteY5" fmla="*/ 187325 h 1209675"/>
              <a:gd name="connsiteX6" fmla="*/ 1593850 w 1866900"/>
              <a:gd name="connsiteY6" fmla="*/ 187325 h 1209675"/>
              <a:gd name="connsiteX7" fmla="*/ 1422400 w 1866900"/>
              <a:gd name="connsiteY7" fmla="*/ 307975 h 1209675"/>
              <a:gd name="connsiteX8" fmla="*/ 1187450 w 1866900"/>
              <a:gd name="connsiteY8" fmla="*/ 492125 h 1209675"/>
              <a:gd name="connsiteX9" fmla="*/ 815975 w 1866900"/>
              <a:gd name="connsiteY9" fmla="*/ 736600 h 1209675"/>
              <a:gd name="connsiteX10" fmla="*/ 533400 w 1866900"/>
              <a:gd name="connsiteY10" fmla="*/ 889000 h 1209675"/>
              <a:gd name="connsiteX11" fmla="*/ 212725 w 1866900"/>
              <a:gd name="connsiteY11" fmla="*/ 1089025 h 1209675"/>
              <a:gd name="connsiteX12" fmla="*/ 0 w 1866900"/>
              <a:gd name="connsiteY12"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593850 w 1866900"/>
              <a:gd name="connsiteY5" fmla="*/ 187325 h 1209675"/>
              <a:gd name="connsiteX6" fmla="*/ 1422400 w 1866900"/>
              <a:gd name="connsiteY6" fmla="*/ 307975 h 1209675"/>
              <a:gd name="connsiteX7" fmla="*/ 1187450 w 1866900"/>
              <a:gd name="connsiteY7" fmla="*/ 492125 h 1209675"/>
              <a:gd name="connsiteX8" fmla="*/ 815975 w 1866900"/>
              <a:gd name="connsiteY8" fmla="*/ 736600 h 1209675"/>
              <a:gd name="connsiteX9" fmla="*/ 533400 w 1866900"/>
              <a:gd name="connsiteY9" fmla="*/ 889000 h 1209675"/>
              <a:gd name="connsiteX10" fmla="*/ 212725 w 1866900"/>
              <a:gd name="connsiteY10" fmla="*/ 1089025 h 1209675"/>
              <a:gd name="connsiteX11" fmla="*/ 0 w 1866900"/>
              <a:gd name="connsiteY11"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422400 w 1866900"/>
              <a:gd name="connsiteY5" fmla="*/ 307975 h 1209675"/>
              <a:gd name="connsiteX6" fmla="*/ 1187450 w 1866900"/>
              <a:gd name="connsiteY6" fmla="*/ 492125 h 1209675"/>
              <a:gd name="connsiteX7" fmla="*/ 815975 w 1866900"/>
              <a:gd name="connsiteY7" fmla="*/ 736600 h 1209675"/>
              <a:gd name="connsiteX8" fmla="*/ 533400 w 1866900"/>
              <a:gd name="connsiteY8" fmla="*/ 889000 h 1209675"/>
              <a:gd name="connsiteX9" fmla="*/ 212725 w 1866900"/>
              <a:gd name="connsiteY9" fmla="*/ 1089025 h 1209675"/>
              <a:gd name="connsiteX10" fmla="*/ 0 w 1866900"/>
              <a:gd name="connsiteY10"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422400 w 1866900"/>
              <a:gd name="connsiteY4" fmla="*/ 307975 h 1209675"/>
              <a:gd name="connsiteX5" fmla="*/ 1187450 w 1866900"/>
              <a:gd name="connsiteY5" fmla="*/ 492125 h 1209675"/>
              <a:gd name="connsiteX6" fmla="*/ 815975 w 1866900"/>
              <a:gd name="connsiteY6" fmla="*/ 736600 h 1209675"/>
              <a:gd name="connsiteX7" fmla="*/ 533400 w 1866900"/>
              <a:gd name="connsiteY7" fmla="*/ 889000 h 1209675"/>
              <a:gd name="connsiteX8" fmla="*/ 212725 w 1866900"/>
              <a:gd name="connsiteY8" fmla="*/ 1089025 h 1209675"/>
              <a:gd name="connsiteX9" fmla="*/ 0 w 1866900"/>
              <a:gd name="connsiteY9"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422400 w 1866900"/>
              <a:gd name="connsiteY3" fmla="*/ 307975 h 1209675"/>
              <a:gd name="connsiteX4" fmla="*/ 1187450 w 1866900"/>
              <a:gd name="connsiteY4" fmla="*/ 492125 h 1209675"/>
              <a:gd name="connsiteX5" fmla="*/ 815975 w 1866900"/>
              <a:gd name="connsiteY5" fmla="*/ 736600 h 1209675"/>
              <a:gd name="connsiteX6" fmla="*/ 533400 w 1866900"/>
              <a:gd name="connsiteY6" fmla="*/ 889000 h 1209675"/>
              <a:gd name="connsiteX7" fmla="*/ 212725 w 1866900"/>
              <a:gd name="connsiteY7" fmla="*/ 1089025 h 1209675"/>
              <a:gd name="connsiteX8" fmla="*/ 0 w 1866900"/>
              <a:gd name="connsiteY8" fmla="*/ 1209675 h 1209675"/>
              <a:gd name="connsiteX0" fmla="*/ 1866900 w 1866900"/>
              <a:gd name="connsiteY0" fmla="*/ 0 h 1209675"/>
              <a:gd name="connsiteX1" fmla="*/ 1676400 w 1866900"/>
              <a:gd name="connsiteY1" fmla="*/ 13970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904875 h 1209675"/>
              <a:gd name="connsiteX6" fmla="*/ 212725 w 1866900"/>
              <a:gd name="connsiteY6" fmla="*/ 1089025 h 1209675"/>
              <a:gd name="connsiteX7" fmla="*/ 0 w 1866900"/>
              <a:gd name="connsiteY7" fmla="*/ 1209675 h 1209675"/>
              <a:gd name="connsiteX0" fmla="*/ 1962150 w 1962150"/>
              <a:gd name="connsiteY0" fmla="*/ 0 h 1260475"/>
              <a:gd name="connsiteX1" fmla="*/ 1784350 w 1962150"/>
              <a:gd name="connsiteY1" fmla="*/ 120650 h 1260475"/>
              <a:gd name="connsiteX2" fmla="*/ 1524000 w 1962150"/>
              <a:gd name="connsiteY2" fmla="*/ 323850 h 1260475"/>
              <a:gd name="connsiteX3" fmla="*/ 1257300 w 1962150"/>
              <a:gd name="connsiteY3" fmla="*/ 495300 h 1260475"/>
              <a:gd name="connsiteX4" fmla="*/ 977900 w 1962150"/>
              <a:gd name="connsiteY4" fmla="*/ 688975 h 1260475"/>
              <a:gd name="connsiteX5" fmla="*/ 628650 w 1962150"/>
              <a:gd name="connsiteY5" fmla="*/ 904875 h 1260475"/>
              <a:gd name="connsiteX6" fmla="*/ 307975 w 1962150"/>
              <a:gd name="connsiteY6" fmla="*/ 1089025 h 1260475"/>
              <a:gd name="connsiteX7" fmla="*/ 0 w 1962150"/>
              <a:gd name="connsiteY7" fmla="*/ 1260475 h 1260475"/>
              <a:gd name="connsiteX0" fmla="*/ 1873250 w 1873250"/>
              <a:gd name="connsiteY0" fmla="*/ 0 h 1216025"/>
              <a:gd name="connsiteX1" fmla="*/ 1695450 w 1873250"/>
              <a:gd name="connsiteY1" fmla="*/ 120650 h 1216025"/>
              <a:gd name="connsiteX2" fmla="*/ 1435100 w 1873250"/>
              <a:gd name="connsiteY2" fmla="*/ 323850 h 1216025"/>
              <a:gd name="connsiteX3" fmla="*/ 1168400 w 1873250"/>
              <a:gd name="connsiteY3" fmla="*/ 495300 h 1216025"/>
              <a:gd name="connsiteX4" fmla="*/ 889000 w 1873250"/>
              <a:gd name="connsiteY4" fmla="*/ 688975 h 1216025"/>
              <a:gd name="connsiteX5" fmla="*/ 539750 w 1873250"/>
              <a:gd name="connsiteY5" fmla="*/ 904875 h 1216025"/>
              <a:gd name="connsiteX6" fmla="*/ 219075 w 1873250"/>
              <a:gd name="connsiteY6" fmla="*/ 1089025 h 1216025"/>
              <a:gd name="connsiteX7" fmla="*/ 0 w 1873250"/>
              <a:gd name="connsiteY7" fmla="*/ 1216025 h 1216025"/>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876300 w 1898650"/>
              <a:gd name="connsiteY3" fmla="*/ 746125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920750 w 1898650"/>
              <a:gd name="connsiteY3" fmla="*/ 711200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16100 w 1816100"/>
              <a:gd name="connsiteY0" fmla="*/ 0 h 1219200"/>
              <a:gd name="connsiteX1" fmla="*/ 1625600 w 1816100"/>
              <a:gd name="connsiteY1" fmla="*/ 149225 h 1219200"/>
              <a:gd name="connsiteX2" fmla="*/ 1362075 w 1816100"/>
              <a:gd name="connsiteY2" fmla="*/ 349250 h 1219200"/>
              <a:gd name="connsiteX3" fmla="*/ 838200 w 1816100"/>
              <a:gd name="connsiteY3" fmla="*/ 711200 h 1219200"/>
              <a:gd name="connsiteX4" fmla="*/ 457200 w 1816100"/>
              <a:gd name="connsiteY4" fmla="*/ 952500 h 1219200"/>
              <a:gd name="connsiteX5" fmla="*/ 136525 w 1816100"/>
              <a:gd name="connsiteY5" fmla="*/ 1136650 h 1219200"/>
              <a:gd name="connsiteX6" fmla="*/ 0 w 1816100"/>
              <a:gd name="connsiteY6" fmla="*/ 1219200 h 1219200"/>
              <a:gd name="connsiteX0" fmla="*/ 1679575 w 1679575"/>
              <a:gd name="connsiteY0" fmla="*/ 0 h 1136650"/>
              <a:gd name="connsiteX1" fmla="*/ 1489075 w 1679575"/>
              <a:gd name="connsiteY1" fmla="*/ 149225 h 1136650"/>
              <a:gd name="connsiteX2" fmla="*/ 1225550 w 1679575"/>
              <a:gd name="connsiteY2" fmla="*/ 349250 h 1136650"/>
              <a:gd name="connsiteX3" fmla="*/ 701675 w 1679575"/>
              <a:gd name="connsiteY3" fmla="*/ 711200 h 1136650"/>
              <a:gd name="connsiteX4" fmla="*/ 320675 w 1679575"/>
              <a:gd name="connsiteY4" fmla="*/ 952500 h 1136650"/>
              <a:gd name="connsiteX5" fmla="*/ 0 w 1679575"/>
              <a:gd name="connsiteY5" fmla="*/ 1136650 h 1136650"/>
              <a:gd name="connsiteX0" fmla="*/ 1762125 w 1762125"/>
              <a:gd name="connsiteY0" fmla="*/ 0 h 1181100"/>
              <a:gd name="connsiteX1" fmla="*/ 1571625 w 1762125"/>
              <a:gd name="connsiteY1" fmla="*/ 149225 h 1181100"/>
              <a:gd name="connsiteX2" fmla="*/ 1308100 w 1762125"/>
              <a:gd name="connsiteY2" fmla="*/ 349250 h 1181100"/>
              <a:gd name="connsiteX3" fmla="*/ 784225 w 1762125"/>
              <a:gd name="connsiteY3" fmla="*/ 711200 h 1181100"/>
              <a:gd name="connsiteX4" fmla="*/ 403225 w 1762125"/>
              <a:gd name="connsiteY4" fmla="*/ 952500 h 1181100"/>
              <a:gd name="connsiteX5" fmla="*/ 0 w 1762125"/>
              <a:gd name="connsiteY5" fmla="*/ 1181100 h 1181100"/>
              <a:gd name="connsiteX0" fmla="*/ 1787525 w 1787525"/>
              <a:gd name="connsiteY0" fmla="*/ 0 h 1206500"/>
              <a:gd name="connsiteX1" fmla="*/ 1597025 w 1787525"/>
              <a:gd name="connsiteY1" fmla="*/ 149225 h 1206500"/>
              <a:gd name="connsiteX2" fmla="*/ 1333500 w 1787525"/>
              <a:gd name="connsiteY2" fmla="*/ 349250 h 1206500"/>
              <a:gd name="connsiteX3" fmla="*/ 809625 w 1787525"/>
              <a:gd name="connsiteY3" fmla="*/ 711200 h 1206500"/>
              <a:gd name="connsiteX4" fmla="*/ 428625 w 1787525"/>
              <a:gd name="connsiteY4" fmla="*/ 952500 h 1206500"/>
              <a:gd name="connsiteX5" fmla="*/ 0 w 1787525"/>
              <a:gd name="connsiteY5" fmla="*/ 1206500 h 120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7525" h="1206500">
                <a:moveTo>
                  <a:pt x="1787525" y="0"/>
                </a:moveTo>
                <a:cubicBezTo>
                  <a:pt x="1691217" y="84667"/>
                  <a:pt x="1664758" y="93133"/>
                  <a:pt x="1597025" y="149225"/>
                </a:cubicBezTo>
                <a:lnTo>
                  <a:pt x="1333500" y="349250"/>
                </a:lnTo>
                <a:lnTo>
                  <a:pt x="809625" y="711200"/>
                </a:lnTo>
                <a:lnTo>
                  <a:pt x="428625" y="952500"/>
                </a:lnTo>
                <a:lnTo>
                  <a:pt x="0" y="1206500"/>
                </a:lnTo>
              </a:path>
            </a:pathLst>
          </a:custGeom>
          <a:ln w="19050" cmpd="sng">
            <a:solidFill>
              <a:srgbClr val="00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a:off x="1713156" y="1292682"/>
            <a:ext cx="1659842" cy="1079619"/>
          </a:xfrm>
          <a:custGeom>
            <a:avLst/>
            <a:gdLst>
              <a:gd name="connsiteX0" fmla="*/ 1811866 w 1811866"/>
              <a:gd name="connsiteY0" fmla="*/ 1181100 h 1181100"/>
              <a:gd name="connsiteX1" fmla="*/ 1693333 w 1811866"/>
              <a:gd name="connsiteY1" fmla="*/ 1126066 h 1181100"/>
              <a:gd name="connsiteX2" fmla="*/ 1608666 w 1811866"/>
              <a:gd name="connsiteY2" fmla="*/ 1041400 h 1181100"/>
              <a:gd name="connsiteX3" fmla="*/ 1502833 w 1811866"/>
              <a:gd name="connsiteY3" fmla="*/ 986366 h 1181100"/>
              <a:gd name="connsiteX4" fmla="*/ 1333500 w 1811866"/>
              <a:gd name="connsiteY4" fmla="*/ 901700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91733 w 1811866"/>
              <a:gd name="connsiteY2" fmla="*/ 1028700 h 1181100"/>
              <a:gd name="connsiteX3" fmla="*/ 1502833 w 1811866"/>
              <a:gd name="connsiteY3" fmla="*/ 986366 h 1181100"/>
              <a:gd name="connsiteX4" fmla="*/ 1333500 w 1811866"/>
              <a:gd name="connsiteY4" fmla="*/ 901700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91733 w 1811866"/>
              <a:gd name="connsiteY2" fmla="*/ 1028700 h 1181100"/>
              <a:gd name="connsiteX3" fmla="*/ 1502833 w 1811866"/>
              <a:gd name="connsiteY3" fmla="*/ 986366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91733 w 1811866"/>
              <a:gd name="connsiteY2" fmla="*/ 1028700 h 1181100"/>
              <a:gd name="connsiteX3" fmla="*/ 1435099 w 1811866"/>
              <a:gd name="connsiteY3" fmla="*/ 965199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57867 w 1811866"/>
              <a:gd name="connsiteY2" fmla="*/ 1032933 h 1181100"/>
              <a:gd name="connsiteX3" fmla="*/ 1435099 w 1811866"/>
              <a:gd name="connsiteY3" fmla="*/ 965199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714500 w 1811866"/>
              <a:gd name="connsiteY1" fmla="*/ 1130299 h 1181100"/>
              <a:gd name="connsiteX2" fmla="*/ 1557867 w 1811866"/>
              <a:gd name="connsiteY2" fmla="*/ 1032933 h 1181100"/>
              <a:gd name="connsiteX3" fmla="*/ 1435099 w 1811866"/>
              <a:gd name="connsiteY3" fmla="*/ 965199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79599 w 1879599"/>
              <a:gd name="connsiteY0" fmla="*/ 1193800 h 1193800"/>
              <a:gd name="connsiteX1" fmla="*/ 1714500 w 1879599"/>
              <a:gd name="connsiteY1" fmla="*/ 1130299 h 1193800"/>
              <a:gd name="connsiteX2" fmla="*/ 1557867 w 1879599"/>
              <a:gd name="connsiteY2" fmla="*/ 1032933 h 1193800"/>
              <a:gd name="connsiteX3" fmla="*/ 1435099 w 1879599"/>
              <a:gd name="connsiteY3" fmla="*/ 965199 h 1193800"/>
              <a:gd name="connsiteX4" fmla="*/ 1227666 w 1879599"/>
              <a:gd name="connsiteY4" fmla="*/ 855133 h 1193800"/>
              <a:gd name="connsiteX5" fmla="*/ 1058333 w 1879599"/>
              <a:gd name="connsiteY5" fmla="*/ 762000 h 1193800"/>
              <a:gd name="connsiteX6" fmla="*/ 677333 w 1879599"/>
              <a:gd name="connsiteY6" fmla="*/ 537633 h 1193800"/>
              <a:gd name="connsiteX7" fmla="*/ 347133 w 1879599"/>
              <a:gd name="connsiteY7" fmla="*/ 300566 h 1193800"/>
              <a:gd name="connsiteX8" fmla="*/ 110066 w 1879599"/>
              <a:gd name="connsiteY8" fmla="*/ 101600 h 1193800"/>
              <a:gd name="connsiteX9" fmla="*/ 0 w 1879599"/>
              <a:gd name="connsiteY9" fmla="*/ 0 h 1193800"/>
              <a:gd name="connsiteX0" fmla="*/ 1879599 w 1879599"/>
              <a:gd name="connsiteY0" fmla="*/ 1193800 h 1193800"/>
              <a:gd name="connsiteX1" fmla="*/ 1706034 w 1879599"/>
              <a:gd name="connsiteY1" fmla="*/ 1117599 h 1193800"/>
              <a:gd name="connsiteX2" fmla="*/ 1557867 w 1879599"/>
              <a:gd name="connsiteY2" fmla="*/ 1032933 h 1193800"/>
              <a:gd name="connsiteX3" fmla="*/ 1435099 w 1879599"/>
              <a:gd name="connsiteY3" fmla="*/ 965199 h 1193800"/>
              <a:gd name="connsiteX4" fmla="*/ 1227666 w 1879599"/>
              <a:gd name="connsiteY4" fmla="*/ 855133 h 1193800"/>
              <a:gd name="connsiteX5" fmla="*/ 1058333 w 1879599"/>
              <a:gd name="connsiteY5" fmla="*/ 762000 h 1193800"/>
              <a:gd name="connsiteX6" fmla="*/ 677333 w 1879599"/>
              <a:gd name="connsiteY6" fmla="*/ 537633 h 1193800"/>
              <a:gd name="connsiteX7" fmla="*/ 347133 w 1879599"/>
              <a:gd name="connsiteY7" fmla="*/ 300566 h 1193800"/>
              <a:gd name="connsiteX8" fmla="*/ 110066 w 1879599"/>
              <a:gd name="connsiteY8" fmla="*/ 101600 h 1193800"/>
              <a:gd name="connsiteX9" fmla="*/ 0 w 1879599"/>
              <a:gd name="connsiteY9" fmla="*/ 0 h 1193800"/>
              <a:gd name="connsiteX0" fmla="*/ 1706034 w 1706034"/>
              <a:gd name="connsiteY0" fmla="*/ 1117599 h 1117599"/>
              <a:gd name="connsiteX1" fmla="*/ 1557867 w 1706034"/>
              <a:gd name="connsiteY1" fmla="*/ 1032933 h 1117599"/>
              <a:gd name="connsiteX2" fmla="*/ 1435099 w 1706034"/>
              <a:gd name="connsiteY2" fmla="*/ 965199 h 1117599"/>
              <a:gd name="connsiteX3" fmla="*/ 1227666 w 1706034"/>
              <a:gd name="connsiteY3" fmla="*/ 855133 h 1117599"/>
              <a:gd name="connsiteX4" fmla="*/ 1058333 w 1706034"/>
              <a:gd name="connsiteY4" fmla="*/ 762000 h 1117599"/>
              <a:gd name="connsiteX5" fmla="*/ 677333 w 1706034"/>
              <a:gd name="connsiteY5" fmla="*/ 537633 h 1117599"/>
              <a:gd name="connsiteX6" fmla="*/ 347133 w 1706034"/>
              <a:gd name="connsiteY6" fmla="*/ 300566 h 1117599"/>
              <a:gd name="connsiteX7" fmla="*/ 110066 w 1706034"/>
              <a:gd name="connsiteY7" fmla="*/ 101600 h 1117599"/>
              <a:gd name="connsiteX8" fmla="*/ 0 w 1706034"/>
              <a:gd name="connsiteY8" fmla="*/ 0 h 1117599"/>
              <a:gd name="connsiteX0" fmla="*/ 1557867 w 1557867"/>
              <a:gd name="connsiteY0" fmla="*/ 1032933 h 1032933"/>
              <a:gd name="connsiteX1" fmla="*/ 1435099 w 1557867"/>
              <a:gd name="connsiteY1" fmla="*/ 965199 h 1032933"/>
              <a:gd name="connsiteX2" fmla="*/ 1227666 w 1557867"/>
              <a:gd name="connsiteY2" fmla="*/ 855133 h 1032933"/>
              <a:gd name="connsiteX3" fmla="*/ 1058333 w 1557867"/>
              <a:gd name="connsiteY3" fmla="*/ 762000 h 1032933"/>
              <a:gd name="connsiteX4" fmla="*/ 677333 w 1557867"/>
              <a:gd name="connsiteY4" fmla="*/ 537633 h 1032933"/>
              <a:gd name="connsiteX5" fmla="*/ 347133 w 1557867"/>
              <a:gd name="connsiteY5" fmla="*/ 300566 h 1032933"/>
              <a:gd name="connsiteX6" fmla="*/ 110066 w 1557867"/>
              <a:gd name="connsiteY6" fmla="*/ 101600 h 1032933"/>
              <a:gd name="connsiteX7" fmla="*/ 0 w 1557867"/>
              <a:gd name="connsiteY7" fmla="*/ 0 h 1032933"/>
              <a:gd name="connsiteX0" fmla="*/ 1435099 w 1435099"/>
              <a:gd name="connsiteY0" fmla="*/ 965199 h 965199"/>
              <a:gd name="connsiteX1" fmla="*/ 1227666 w 1435099"/>
              <a:gd name="connsiteY1" fmla="*/ 855133 h 965199"/>
              <a:gd name="connsiteX2" fmla="*/ 1058333 w 1435099"/>
              <a:gd name="connsiteY2" fmla="*/ 762000 h 965199"/>
              <a:gd name="connsiteX3" fmla="*/ 677333 w 1435099"/>
              <a:gd name="connsiteY3" fmla="*/ 537633 h 965199"/>
              <a:gd name="connsiteX4" fmla="*/ 347133 w 1435099"/>
              <a:gd name="connsiteY4" fmla="*/ 300566 h 965199"/>
              <a:gd name="connsiteX5" fmla="*/ 110066 w 1435099"/>
              <a:gd name="connsiteY5" fmla="*/ 101600 h 965199"/>
              <a:gd name="connsiteX6" fmla="*/ 0 w 1435099"/>
              <a:gd name="connsiteY6" fmla="*/ 0 h 965199"/>
              <a:gd name="connsiteX0" fmla="*/ 1450974 w 1450974"/>
              <a:gd name="connsiteY0" fmla="*/ 1006474 h 1006474"/>
              <a:gd name="connsiteX1" fmla="*/ 1227666 w 1450974"/>
              <a:gd name="connsiteY1" fmla="*/ 855133 h 1006474"/>
              <a:gd name="connsiteX2" fmla="*/ 1058333 w 1450974"/>
              <a:gd name="connsiteY2" fmla="*/ 762000 h 1006474"/>
              <a:gd name="connsiteX3" fmla="*/ 677333 w 1450974"/>
              <a:gd name="connsiteY3" fmla="*/ 537633 h 1006474"/>
              <a:gd name="connsiteX4" fmla="*/ 347133 w 1450974"/>
              <a:gd name="connsiteY4" fmla="*/ 300566 h 1006474"/>
              <a:gd name="connsiteX5" fmla="*/ 110066 w 1450974"/>
              <a:gd name="connsiteY5" fmla="*/ 101600 h 1006474"/>
              <a:gd name="connsiteX6" fmla="*/ 0 w 1450974"/>
              <a:gd name="connsiteY6" fmla="*/ 0 h 1006474"/>
              <a:gd name="connsiteX0" fmla="*/ 1460499 w 1460499"/>
              <a:gd name="connsiteY0" fmla="*/ 1015999 h 1015999"/>
              <a:gd name="connsiteX1" fmla="*/ 1227666 w 1460499"/>
              <a:gd name="connsiteY1" fmla="*/ 855133 h 1015999"/>
              <a:gd name="connsiteX2" fmla="*/ 1058333 w 1460499"/>
              <a:gd name="connsiteY2" fmla="*/ 762000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460499 w 1460499"/>
              <a:gd name="connsiteY0" fmla="*/ 1015999 h 1015999"/>
              <a:gd name="connsiteX1" fmla="*/ 1205441 w 1460499"/>
              <a:gd name="connsiteY1" fmla="*/ 855133 h 1015999"/>
              <a:gd name="connsiteX2" fmla="*/ 1058333 w 1460499"/>
              <a:gd name="connsiteY2" fmla="*/ 762000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460499 w 1460499"/>
              <a:gd name="connsiteY0" fmla="*/ 1015999 h 1015999"/>
              <a:gd name="connsiteX1" fmla="*/ 1205441 w 1460499"/>
              <a:gd name="connsiteY1" fmla="*/ 855133 h 1015999"/>
              <a:gd name="connsiteX2" fmla="*/ 956733 w 1460499"/>
              <a:gd name="connsiteY2" fmla="*/ 695325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460499 w 1460499"/>
              <a:gd name="connsiteY0" fmla="*/ 1015999 h 1015999"/>
              <a:gd name="connsiteX1" fmla="*/ 1205441 w 1460499"/>
              <a:gd name="connsiteY1" fmla="*/ 855133 h 1015999"/>
              <a:gd name="connsiteX2" fmla="*/ 934508 w 1460499"/>
              <a:gd name="connsiteY2" fmla="*/ 688975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533524 w 1533524"/>
              <a:gd name="connsiteY0" fmla="*/ 1015999 h 1015999"/>
              <a:gd name="connsiteX1" fmla="*/ 1205441 w 1533524"/>
              <a:gd name="connsiteY1" fmla="*/ 855133 h 1015999"/>
              <a:gd name="connsiteX2" fmla="*/ 934508 w 1533524"/>
              <a:gd name="connsiteY2" fmla="*/ 688975 h 1015999"/>
              <a:gd name="connsiteX3" fmla="*/ 677333 w 1533524"/>
              <a:gd name="connsiteY3" fmla="*/ 537633 h 1015999"/>
              <a:gd name="connsiteX4" fmla="*/ 347133 w 1533524"/>
              <a:gd name="connsiteY4" fmla="*/ 300566 h 1015999"/>
              <a:gd name="connsiteX5" fmla="*/ 110066 w 1533524"/>
              <a:gd name="connsiteY5" fmla="*/ 101600 h 1015999"/>
              <a:gd name="connsiteX6" fmla="*/ 0 w 1533524"/>
              <a:gd name="connsiteY6" fmla="*/ 0 h 1015999"/>
              <a:gd name="connsiteX0" fmla="*/ 1533524 w 1533524"/>
              <a:gd name="connsiteY0" fmla="*/ 1015999 h 1015999"/>
              <a:gd name="connsiteX1" fmla="*/ 1218141 w 1533524"/>
              <a:gd name="connsiteY1" fmla="*/ 842433 h 1015999"/>
              <a:gd name="connsiteX2" fmla="*/ 934508 w 1533524"/>
              <a:gd name="connsiteY2" fmla="*/ 688975 h 1015999"/>
              <a:gd name="connsiteX3" fmla="*/ 677333 w 1533524"/>
              <a:gd name="connsiteY3" fmla="*/ 537633 h 1015999"/>
              <a:gd name="connsiteX4" fmla="*/ 347133 w 1533524"/>
              <a:gd name="connsiteY4" fmla="*/ 300566 h 1015999"/>
              <a:gd name="connsiteX5" fmla="*/ 110066 w 1533524"/>
              <a:gd name="connsiteY5" fmla="*/ 101600 h 1015999"/>
              <a:gd name="connsiteX6" fmla="*/ 0 w 1533524"/>
              <a:gd name="connsiteY6" fmla="*/ 0 h 1015999"/>
              <a:gd name="connsiteX0" fmla="*/ 1533524 w 1533524"/>
              <a:gd name="connsiteY0" fmla="*/ 1015999 h 1015999"/>
              <a:gd name="connsiteX1" fmla="*/ 1423457 w 1533524"/>
              <a:gd name="connsiteY1" fmla="*/ 950383 h 1015999"/>
              <a:gd name="connsiteX2" fmla="*/ 1218141 w 1533524"/>
              <a:gd name="connsiteY2" fmla="*/ 842433 h 1015999"/>
              <a:gd name="connsiteX3" fmla="*/ 934508 w 1533524"/>
              <a:gd name="connsiteY3" fmla="*/ 688975 h 1015999"/>
              <a:gd name="connsiteX4" fmla="*/ 677333 w 1533524"/>
              <a:gd name="connsiteY4" fmla="*/ 537633 h 1015999"/>
              <a:gd name="connsiteX5" fmla="*/ 347133 w 1533524"/>
              <a:gd name="connsiteY5" fmla="*/ 300566 h 1015999"/>
              <a:gd name="connsiteX6" fmla="*/ 110066 w 1533524"/>
              <a:gd name="connsiteY6" fmla="*/ 101600 h 1015999"/>
              <a:gd name="connsiteX7" fmla="*/ 0 w 1533524"/>
              <a:gd name="connsiteY7" fmla="*/ 0 h 1015999"/>
              <a:gd name="connsiteX0" fmla="*/ 1825624 w 1825624"/>
              <a:gd name="connsiteY0" fmla="*/ 1187449 h 1187449"/>
              <a:gd name="connsiteX1" fmla="*/ 1423457 w 1825624"/>
              <a:gd name="connsiteY1" fmla="*/ 950383 h 1187449"/>
              <a:gd name="connsiteX2" fmla="*/ 1218141 w 1825624"/>
              <a:gd name="connsiteY2" fmla="*/ 84243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18141 w 1825624"/>
              <a:gd name="connsiteY2" fmla="*/ 84243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53066 w 1825624"/>
              <a:gd name="connsiteY2" fmla="*/ 83608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34016 w 1825624"/>
              <a:gd name="connsiteY2" fmla="*/ 84878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34016 w 1825624"/>
              <a:gd name="connsiteY2" fmla="*/ 848783 h 1187449"/>
              <a:gd name="connsiteX3" fmla="*/ 921808 w 1825624"/>
              <a:gd name="connsiteY3" fmla="*/ 673100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34016 w 1825624"/>
              <a:gd name="connsiteY2" fmla="*/ 848783 h 1187449"/>
              <a:gd name="connsiteX3" fmla="*/ 921808 w 1825624"/>
              <a:gd name="connsiteY3" fmla="*/ 673100 h 1187449"/>
              <a:gd name="connsiteX4" fmla="*/ 677333 w 1825624"/>
              <a:gd name="connsiteY4" fmla="*/ 524933 h 1187449"/>
              <a:gd name="connsiteX5" fmla="*/ 347133 w 1825624"/>
              <a:gd name="connsiteY5" fmla="*/ 300566 h 1187449"/>
              <a:gd name="connsiteX6" fmla="*/ 110066 w 1825624"/>
              <a:gd name="connsiteY6" fmla="*/ 101600 h 1187449"/>
              <a:gd name="connsiteX7" fmla="*/ 0 w 1825624"/>
              <a:gd name="connsiteY7" fmla="*/ 0 h 1187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624" h="1187449">
                <a:moveTo>
                  <a:pt x="1825624" y="1187449"/>
                </a:moveTo>
                <a:lnTo>
                  <a:pt x="1445682" y="956733"/>
                </a:lnTo>
                <a:cubicBezTo>
                  <a:pt x="1393118" y="927805"/>
                  <a:pt x="1321328" y="896055"/>
                  <a:pt x="1234016" y="848783"/>
                </a:cubicBezTo>
                <a:cubicBezTo>
                  <a:pt x="1146704" y="801511"/>
                  <a:pt x="1025877" y="731661"/>
                  <a:pt x="921808" y="673100"/>
                </a:cubicBezTo>
                <a:lnTo>
                  <a:pt x="677333" y="524933"/>
                </a:lnTo>
                <a:lnTo>
                  <a:pt x="347133" y="300566"/>
                </a:lnTo>
                <a:lnTo>
                  <a:pt x="110066" y="101600"/>
                </a:lnTo>
                <a:lnTo>
                  <a:pt x="0" y="0"/>
                </a:lnTo>
              </a:path>
            </a:pathLst>
          </a:custGeom>
          <a:ln w="19050" cmpd="sng">
            <a:solidFill>
              <a:srgbClr val="00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Freeform 46"/>
          <p:cNvSpPr/>
          <p:nvPr/>
        </p:nvSpPr>
        <p:spPr>
          <a:xfrm>
            <a:off x="1673704" y="704760"/>
            <a:ext cx="744764" cy="863118"/>
          </a:xfrm>
          <a:custGeom>
            <a:avLst/>
            <a:gdLst>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30175 w 819150"/>
              <a:gd name="connsiteY27" fmla="*/ 60960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87375 w 819150"/>
              <a:gd name="connsiteY46" fmla="*/ 80010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257175 w 819150"/>
              <a:gd name="connsiteY64" fmla="*/ 6350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30175 w 819150"/>
              <a:gd name="connsiteY27" fmla="*/ 60960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87375 w 819150"/>
              <a:gd name="connsiteY46" fmla="*/ 80010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87375 w 819150"/>
              <a:gd name="connsiteY46" fmla="*/ 80010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68325 w 819150"/>
              <a:gd name="connsiteY46" fmla="*/ 80645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68325 w 819150"/>
              <a:gd name="connsiteY46" fmla="*/ 806450 h 949325"/>
              <a:gd name="connsiteX47" fmla="*/ 530225 w 819150"/>
              <a:gd name="connsiteY47" fmla="*/ 6381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19100 w 819150"/>
              <a:gd name="connsiteY42" fmla="*/ 84772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68325 w 819150"/>
              <a:gd name="connsiteY46" fmla="*/ 806450 h 949325"/>
              <a:gd name="connsiteX47" fmla="*/ 530225 w 819150"/>
              <a:gd name="connsiteY47" fmla="*/ 6381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19150" h="949325">
                <a:moveTo>
                  <a:pt x="95250" y="0"/>
                </a:moveTo>
                <a:lnTo>
                  <a:pt x="57150" y="50800"/>
                </a:lnTo>
                <a:lnTo>
                  <a:pt x="85725" y="73025"/>
                </a:lnTo>
                <a:lnTo>
                  <a:pt x="123825" y="57150"/>
                </a:lnTo>
                <a:lnTo>
                  <a:pt x="168275" y="63500"/>
                </a:lnTo>
                <a:lnTo>
                  <a:pt x="161925" y="95250"/>
                </a:lnTo>
                <a:lnTo>
                  <a:pt x="104775" y="117475"/>
                </a:lnTo>
                <a:lnTo>
                  <a:pt x="60325" y="142875"/>
                </a:lnTo>
                <a:lnTo>
                  <a:pt x="0" y="184150"/>
                </a:lnTo>
                <a:lnTo>
                  <a:pt x="12700" y="212725"/>
                </a:lnTo>
                <a:lnTo>
                  <a:pt x="60325" y="209550"/>
                </a:lnTo>
                <a:lnTo>
                  <a:pt x="92075" y="206375"/>
                </a:lnTo>
                <a:lnTo>
                  <a:pt x="107950" y="228600"/>
                </a:lnTo>
                <a:lnTo>
                  <a:pt x="152400" y="234950"/>
                </a:lnTo>
                <a:lnTo>
                  <a:pt x="139700" y="266700"/>
                </a:lnTo>
                <a:lnTo>
                  <a:pt x="88900" y="266700"/>
                </a:lnTo>
                <a:lnTo>
                  <a:pt x="50800" y="263525"/>
                </a:lnTo>
                <a:lnTo>
                  <a:pt x="31750" y="307975"/>
                </a:lnTo>
                <a:lnTo>
                  <a:pt x="44450" y="336550"/>
                </a:lnTo>
                <a:lnTo>
                  <a:pt x="79375" y="352425"/>
                </a:lnTo>
                <a:lnTo>
                  <a:pt x="101600" y="381000"/>
                </a:lnTo>
                <a:lnTo>
                  <a:pt x="104775" y="415925"/>
                </a:lnTo>
                <a:lnTo>
                  <a:pt x="123825" y="454025"/>
                </a:lnTo>
                <a:lnTo>
                  <a:pt x="155575" y="485775"/>
                </a:lnTo>
                <a:lnTo>
                  <a:pt x="174625" y="517525"/>
                </a:lnTo>
                <a:lnTo>
                  <a:pt x="184150" y="555625"/>
                </a:lnTo>
                <a:cubicBezTo>
                  <a:pt x="166158" y="561975"/>
                  <a:pt x="140758" y="566738"/>
                  <a:pt x="130175" y="574675"/>
                </a:cubicBezTo>
                <a:cubicBezTo>
                  <a:pt x="119592" y="582612"/>
                  <a:pt x="123825" y="593725"/>
                  <a:pt x="120650" y="603250"/>
                </a:cubicBezTo>
                <a:lnTo>
                  <a:pt x="174625" y="625475"/>
                </a:lnTo>
                <a:lnTo>
                  <a:pt x="225425" y="654050"/>
                </a:lnTo>
                <a:lnTo>
                  <a:pt x="196850" y="708025"/>
                </a:lnTo>
                <a:lnTo>
                  <a:pt x="190500" y="746125"/>
                </a:lnTo>
                <a:lnTo>
                  <a:pt x="196850" y="774700"/>
                </a:lnTo>
                <a:lnTo>
                  <a:pt x="244475" y="815975"/>
                </a:lnTo>
                <a:lnTo>
                  <a:pt x="276225" y="822325"/>
                </a:lnTo>
                <a:lnTo>
                  <a:pt x="311150" y="774700"/>
                </a:lnTo>
                <a:lnTo>
                  <a:pt x="333375" y="758825"/>
                </a:lnTo>
                <a:lnTo>
                  <a:pt x="352425" y="803275"/>
                </a:lnTo>
                <a:lnTo>
                  <a:pt x="368300" y="889000"/>
                </a:lnTo>
                <a:lnTo>
                  <a:pt x="396875" y="939800"/>
                </a:lnTo>
                <a:lnTo>
                  <a:pt x="450850" y="949325"/>
                </a:lnTo>
                <a:lnTo>
                  <a:pt x="476250" y="908050"/>
                </a:lnTo>
                <a:lnTo>
                  <a:pt x="419100" y="847725"/>
                </a:lnTo>
                <a:lnTo>
                  <a:pt x="400050" y="781050"/>
                </a:lnTo>
                <a:lnTo>
                  <a:pt x="444500" y="768350"/>
                </a:lnTo>
                <a:lnTo>
                  <a:pt x="533400" y="803275"/>
                </a:lnTo>
                <a:lnTo>
                  <a:pt x="568325" y="806450"/>
                </a:lnTo>
                <a:lnTo>
                  <a:pt x="530225" y="638175"/>
                </a:lnTo>
                <a:lnTo>
                  <a:pt x="514350" y="565150"/>
                </a:lnTo>
                <a:lnTo>
                  <a:pt x="504825" y="485775"/>
                </a:lnTo>
                <a:lnTo>
                  <a:pt x="600075" y="647700"/>
                </a:lnTo>
                <a:lnTo>
                  <a:pt x="647700" y="720725"/>
                </a:lnTo>
                <a:lnTo>
                  <a:pt x="676275" y="752475"/>
                </a:lnTo>
                <a:lnTo>
                  <a:pt x="711200" y="704850"/>
                </a:lnTo>
                <a:lnTo>
                  <a:pt x="714375" y="628650"/>
                </a:lnTo>
                <a:lnTo>
                  <a:pt x="762000" y="596900"/>
                </a:lnTo>
                <a:lnTo>
                  <a:pt x="809625" y="546100"/>
                </a:lnTo>
                <a:lnTo>
                  <a:pt x="819150" y="473075"/>
                </a:lnTo>
                <a:lnTo>
                  <a:pt x="774700" y="406400"/>
                </a:lnTo>
                <a:lnTo>
                  <a:pt x="762000" y="330200"/>
                </a:lnTo>
                <a:lnTo>
                  <a:pt x="742950" y="260350"/>
                </a:lnTo>
                <a:lnTo>
                  <a:pt x="679450" y="177800"/>
                </a:lnTo>
                <a:lnTo>
                  <a:pt x="628650" y="50800"/>
                </a:lnTo>
                <a:lnTo>
                  <a:pt x="577850" y="3175"/>
                </a:lnTo>
                <a:lnTo>
                  <a:pt x="92075" y="3175"/>
                </a:lnTo>
              </a:path>
            </a:pathLst>
          </a:custGeom>
          <a:solidFill>
            <a:srgbClr val="3366FF">
              <a:alpha val="40000"/>
            </a:srgbClr>
          </a:solidFill>
          <a:ln w="63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 name="Freeform 47"/>
          <p:cNvSpPr/>
          <p:nvPr/>
        </p:nvSpPr>
        <p:spPr>
          <a:xfrm>
            <a:off x="1009766" y="3322982"/>
            <a:ext cx="767858" cy="1400041"/>
          </a:xfrm>
          <a:custGeom>
            <a:avLst/>
            <a:gdLst>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38100 w 844550"/>
              <a:gd name="connsiteY58" fmla="*/ 473075 h 1539875"/>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28575 w 844550"/>
              <a:gd name="connsiteY58" fmla="*/ 428625 h 1539875"/>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47625 w 844550"/>
              <a:gd name="connsiteY58" fmla="*/ 336550 h 1539875"/>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47625 w 844550"/>
              <a:gd name="connsiteY58" fmla="*/ 336550 h 1539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44550" h="1539875">
                <a:moveTo>
                  <a:pt x="44450" y="336550"/>
                </a:moveTo>
                <a:lnTo>
                  <a:pt x="79375" y="228600"/>
                </a:lnTo>
                <a:lnTo>
                  <a:pt x="123825" y="168275"/>
                </a:lnTo>
                <a:lnTo>
                  <a:pt x="190500" y="168275"/>
                </a:lnTo>
                <a:lnTo>
                  <a:pt x="238125" y="114300"/>
                </a:lnTo>
                <a:lnTo>
                  <a:pt x="269875" y="57150"/>
                </a:lnTo>
                <a:lnTo>
                  <a:pt x="327025" y="34925"/>
                </a:lnTo>
                <a:lnTo>
                  <a:pt x="374650" y="19050"/>
                </a:lnTo>
                <a:lnTo>
                  <a:pt x="409575" y="0"/>
                </a:lnTo>
                <a:lnTo>
                  <a:pt x="412750" y="60325"/>
                </a:lnTo>
                <a:lnTo>
                  <a:pt x="431800" y="111125"/>
                </a:lnTo>
                <a:lnTo>
                  <a:pt x="450850" y="177800"/>
                </a:lnTo>
                <a:lnTo>
                  <a:pt x="444500" y="263525"/>
                </a:lnTo>
                <a:lnTo>
                  <a:pt x="441325" y="311150"/>
                </a:lnTo>
                <a:lnTo>
                  <a:pt x="422275" y="365125"/>
                </a:lnTo>
                <a:lnTo>
                  <a:pt x="415925" y="409575"/>
                </a:lnTo>
                <a:lnTo>
                  <a:pt x="441325" y="479425"/>
                </a:lnTo>
                <a:lnTo>
                  <a:pt x="488950" y="530225"/>
                </a:lnTo>
                <a:lnTo>
                  <a:pt x="527050" y="549275"/>
                </a:lnTo>
                <a:lnTo>
                  <a:pt x="555625" y="600075"/>
                </a:lnTo>
                <a:lnTo>
                  <a:pt x="558800" y="644525"/>
                </a:lnTo>
                <a:lnTo>
                  <a:pt x="574675" y="701675"/>
                </a:lnTo>
                <a:lnTo>
                  <a:pt x="600075" y="736600"/>
                </a:lnTo>
                <a:lnTo>
                  <a:pt x="577850" y="787400"/>
                </a:lnTo>
                <a:lnTo>
                  <a:pt x="590550" y="835025"/>
                </a:lnTo>
                <a:lnTo>
                  <a:pt x="587375" y="901700"/>
                </a:lnTo>
                <a:lnTo>
                  <a:pt x="615950" y="958850"/>
                </a:lnTo>
                <a:lnTo>
                  <a:pt x="657225" y="1016000"/>
                </a:lnTo>
                <a:lnTo>
                  <a:pt x="704850" y="1035050"/>
                </a:lnTo>
                <a:lnTo>
                  <a:pt x="752475" y="1050925"/>
                </a:lnTo>
                <a:lnTo>
                  <a:pt x="787400" y="1057275"/>
                </a:lnTo>
                <a:lnTo>
                  <a:pt x="844550" y="1085850"/>
                </a:lnTo>
                <a:lnTo>
                  <a:pt x="825500" y="1120775"/>
                </a:lnTo>
                <a:lnTo>
                  <a:pt x="800100" y="1152525"/>
                </a:lnTo>
                <a:lnTo>
                  <a:pt x="787400" y="1200150"/>
                </a:lnTo>
                <a:lnTo>
                  <a:pt x="787400" y="1244600"/>
                </a:lnTo>
                <a:lnTo>
                  <a:pt x="771525" y="1285875"/>
                </a:lnTo>
                <a:lnTo>
                  <a:pt x="742950" y="1327150"/>
                </a:lnTo>
                <a:lnTo>
                  <a:pt x="701675" y="1323975"/>
                </a:lnTo>
                <a:lnTo>
                  <a:pt x="650875" y="1323975"/>
                </a:lnTo>
                <a:lnTo>
                  <a:pt x="619125" y="1355725"/>
                </a:lnTo>
                <a:lnTo>
                  <a:pt x="606425" y="1393825"/>
                </a:lnTo>
                <a:lnTo>
                  <a:pt x="546100" y="1409700"/>
                </a:lnTo>
                <a:lnTo>
                  <a:pt x="511175" y="1447800"/>
                </a:lnTo>
                <a:lnTo>
                  <a:pt x="498475" y="1498600"/>
                </a:lnTo>
                <a:lnTo>
                  <a:pt x="473075" y="1539875"/>
                </a:lnTo>
                <a:lnTo>
                  <a:pt x="406400" y="1520825"/>
                </a:lnTo>
                <a:lnTo>
                  <a:pt x="317500" y="1485900"/>
                </a:lnTo>
                <a:lnTo>
                  <a:pt x="257175" y="1428750"/>
                </a:lnTo>
                <a:lnTo>
                  <a:pt x="196850" y="1346200"/>
                </a:lnTo>
                <a:lnTo>
                  <a:pt x="130175" y="1222375"/>
                </a:lnTo>
                <a:lnTo>
                  <a:pt x="101600" y="1104900"/>
                </a:lnTo>
                <a:lnTo>
                  <a:pt x="111125" y="1031875"/>
                </a:lnTo>
                <a:lnTo>
                  <a:pt x="88900" y="920750"/>
                </a:lnTo>
                <a:lnTo>
                  <a:pt x="44450" y="847725"/>
                </a:lnTo>
                <a:lnTo>
                  <a:pt x="0" y="717550"/>
                </a:lnTo>
                <a:lnTo>
                  <a:pt x="22225" y="609600"/>
                </a:lnTo>
                <a:lnTo>
                  <a:pt x="44450" y="520700"/>
                </a:lnTo>
                <a:cubicBezTo>
                  <a:pt x="45508" y="459317"/>
                  <a:pt x="27517" y="413808"/>
                  <a:pt x="47625" y="336550"/>
                </a:cubicBezTo>
              </a:path>
            </a:pathLst>
          </a:custGeom>
          <a:solidFill>
            <a:srgbClr val="3366FF">
              <a:alpha val="40000"/>
            </a:srgbClr>
          </a:solidFill>
          <a:ln w="63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9" name="Rectangle 48"/>
          <p:cNvSpPr/>
          <p:nvPr/>
        </p:nvSpPr>
        <p:spPr>
          <a:xfrm>
            <a:off x="1141134" y="4162920"/>
            <a:ext cx="373104" cy="219276"/>
          </a:xfrm>
          <a:prstGeom prst="rect">
            <a:avLst/>
          </a:prstGeom>
          <a:noFill/>
        </p:spPr>
        <p:txBody>
          <a:bodyPr wrap="none" lIns="0" tIns="9144" rIns="0" bIns="9144">
            <a:spAutoFit/>
          </a:bodyPr>
          <a:lstStyle/>
          <a:p>
            <a:pPr algn="ctr">
              <a:lnSpc>
                <a:spcPts val="860"/>
              </a:lnSpc>
            </a:pPr>
            <a:r>
              <a:rPr lang="en-US" sz="800" b="1">
                <a:solidFill>
                  <a:schemeClr val="bg1"/>
                </a:solidFill>
                <a:latin typeface="Arial"/>
                <a:cs typeface="Arial"/>
              </a:rPr>
              <a:t>Klamath</a:t>
            </a:r>
          </a:p>
          <a:p>
            <a:pPr algn="ctr">
              <a:lnSpc>
                <a:spcPts val="860"/>
              </a:lnSpc>
            </a:pPr>
            <a:r>
              <a:rPr lang="en-US" sz="800" b="1">
                <a:solidFill>
                  <a:schemeClr val="bg1"/>
                </a:solidFill>
                <a:latin typeface="Arial"/>
                <a:cs typeface="Arial"/>
              </a:rPr>
              <a:t>Mts.</a:t>
            </a:r>
            <a:endParaRPr lang="en-US" sz="800" b="1">
              <a:solidFill>
                <a:schemeClr val="bg1"/>
              </a:solidFill>
            </a:endParaRPr>
          </a:p>
        </p:txBody>
      </p:sp>
      <p:sp>
        <p:nvSpPr>
          <p:cNvPr id="50" name="Rectangle 49"/>
          <p:cNvSpPr/>
          <p:nvPr/>
        </p:nvSpPr>
        <p:spPr>
          <a:xfrm>
            <a:off x="1858220" y="780775"/>
            <a:ext cx="435592" cy="240652"/>
          </a:xfrm>
          <a:prstGeom prst="rect">
            <a:avLst/>
          </a:prstGeom>
          <a:noFill/>
        </p:spPr>
        <p:txBody>
          <a:bodyPr wrap="none" lIns="0" tIns="9144" rIns="0" bIns="9144">
            <a:spAutoFit/>
          </a:bodyPr>
          <a:lstStyle/>
          <a:p>
            <a:pPr algn="ctr"/>
            <a:r>
              <a:rPr lang="en-US" sz="800" b="1">
                <a:solidFill>
                  <a:schemeClr val="bg1"/>
                </a:solidFill>
                <a:latin typeface="Arial"/>
                <a:cs typeface="Arial"/>
              </a:rPr>
              <a:t>North</a:t>
            </a:r>
          </a:p>
          <a:p>
            <a:pPr algn="ctr"/>
            <a:r>
              <a:rPr lang="en-US" sz="800" b="1">
                <a:solidFill>
                  <a:schemeClr val="bg1"/>
                </a:solidFill>
                <a:latin typeface="Arial"/>
                <a:cs typeface="Arial"/>
              </a:rPr>
              <a:t>Cascades</a:t>
            </a:r>
            <a:endParaRPr lang="en-US" sz="800" b="1">
              <a:solidFill>
                <a:schemeClr val="bg1"/>
              </a:solidFill>
            </a:endParaRPr>
          </a:p>
        </p:txBody>
      </p:sp>
      <p:sp>
        <p:nvSpPr>
          <p:cNvPr id="51" name="Rectangle 50"/>
          <p:cNvSpPr/>
          <p:nvPr/>
        </p:nvSpPr>
        <p:spPr>
          <a:xfrm>
            <a:off x="2080534" y="2571151"/>
            <a:ext cx="301986" cy="209870"/>
          </a:xfrm>
          <a:prstGeom prst="rect">
            <a:avLst/>
          </a:prstGeom>
        </p:spPr>
        <p:txBody>
          <a:bodyPr wrap="none">
            <a:spAutoFit/>
          </a:bodyPr>
          <a:lstStyle/>
          <a:p>
            <a:r>
              <a:rPr lang="en-US" sz="900" b="1">
                <a:latin typeface="Arial"/>
                <a:cs typeface="Arial"/>
              </a:rPr>
              <a:t>Cl.</a:t>
            </a:r>
            <a:endParaRPr lang="en-US" sz="900" b="1"/>
          </a:p>
        </p:txBody>
      </p:sp>
      <p:sp>
        <p:nvSpPr>
          <p:cNvPr id="60" name="Freeform 59"/>
          <p:cNvSpPr/>
          <p:nvPr/>
        </p:nvSpPr>
        <p:spPr>
          <a:xfrm>
            <a:off x="1051137" y="3338525"/>
            <a:ext cx="287706" cy="253066"/>
          </a:xfrm>
          <a:custGeom>
            <a:avLst/>
            <a:gdLst>
              <a:gd name="connsiteX0" fmla="*/ 0 w 338667"/>
              <a:gd name="connsiteY0" fmla="*/ 287867 h 287867"/>
              <a:gd name="connsiteX1" fmla="*/ 114300 w 338667"/>
              <a:gd name="connsiteY1" fmla="*/ 160867 h 287867"/>
              <a:gd name="connsiteX2" fmla="*/ 211667 w 338667"/>
              <a:gd name="connsiteY2" fmla="*/ 76200 h 287867"/>
              <a:gd name="connsiteX3" fmla="*/ 338667 w 338667"/>
              <a:gd name="connsiteY3" fmla="*/ 0 h 287867"/>
              <a:gd name="connsiteX0" fmla="*/ 0 w 338667"/>
              <a:gd name="connsiteY0" fmla="*/ 287867 h 287867"/>
              <a:gd name="connsiteX1" fmla="*/ 114300 w 338667"/>
              <a:gd name="connsiteY1" fmla="*/ 160867 h 287867"/>
              <a:gd name="connsiteX2" fmla="*/ 214842 w 338667"/>
              <a:gd name="connsiteY2" fmla="*/ 76200 h 287867"/>
              <a:gd name="connsiteX3" fmla="*/ 338667 w 338667"/>
              <a:gd name="connsiteY3" fmla="*/ 0 h 287867"/>
              <a:gd name="connsiteX0" fmla="*/ 0 w 310092"/>
              <a:gd name="connsiteY0" fmla="*/ 271992 h 271992"/>
              <a:gd name="connsiteX1" fmla="*/ 85725 w 310092"/>
              <a:gd name="connsiteY1" fmla="*/ 160867 h 271992"/>
              <a:gd name="connsiteX2" fmla="*/ 186267 w 310092"/>
              <a:gd name="connsiteY2" fmla="*/ 76200 h 271992"/>
              <a:gd name="connsiteX3" fmla="*/ 310092 w 310092"/>
              <a:gd name="connsiteY3" fmla="*/ 0 h 271992"/>
              <a:gd name="connsiteX0" fmla="*/ 0 w 310092"/>
              <a:gd name="connsiteY0" fmla="*/ 271992 h 271992"/>
              <a:gd name="connsiteX1" fmla="*/ 85725 w 310092"/>
              <a:gd name="connsiteY1" fmla="*/ 160867 h 271992"/>
              <a:gd name="connsiteX2" fmla="*/ 186267 w 310092"/>
              <a:gd name="connsiteY2" fmla="*/ 76200 h 271992"/>
              <a:gd name="connsiteX3" fmla="*/ 310092 w 310092"/>
              <a:gd name="connsiteY3" fmla="*/ 0 h 271992"/>
              <a:gd name="connsiteX0" fmla="*/ 0 w 310092"/>
              <a:gd name="connsiteY0" fmla="*/ 271992 h 271992"/>
              <a:gd name="connsiteX1" fmla="*/ 82550 w 310092"/>
              <a:gd name="connsiteY1" fmla="*/ 160867 h 271992"/>
              <a:gd name="connsiteX2" fmla="*/ 186267 w 310092"/>
              <a:gd name="connsiteY2" fmla="*/ 76200 h 271992"/>
              <a:gd name="connsiteX3" fmla="*/ 310092 w 310092"/>
              <a:gd name="connsiteY3" fmla="*/ 0 h 27199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Lst>
            <a:ahLst/>
            <a:cxnLst>
              <a:cxn ang="0">
                <a:pos x="connsiteX0" y="connsiteY0"/>
              </a:cxn>
              <a:cxn ang="0">
                <a:pos x="connsiteX1" y="connsiteY1"/>
              </a:cxn>
              <a:cxn ang="0">
                <a:pos x="connsiteX2" y="connsiteY2"/>
              </a:cxn>
              <a:cxn ang="0">
                <a:pos x="connsiteX3" y="connsiteY3"/>
              </a:cxn>
            </a:cxnLst>
            <a:rect l="l" t="t" r="r" b="b"/>
            <a:pathLst>
              <a:path w="316442" h="278342">
                <a:moveTo>
                  <a:pt x="0" y="278342"/>
                </a:moveTo>
                <a:cubicBezTo>
                  <a:pt x="29633" y="239184"/>
                  <a:pt x="43392" y="212725"/>
                  <a:pt x="88900" y="160867"/>
                </a:cubicBezTo>
                <a:cubicBezTo>
                  <a:pt x="145697" y="110420"/>
                  <a:pt x="158045" y="104422"/>
                  <a:pt x="192617" y="76200"/>
                </a:cubicBezTo>
                <a:cubicBezTo>
                  <a:pt x="249767" y="34925"/>
                  <a:pt x="275167" y="25400"/>
                  <a:pt x="316442" y="0"/>
                </a:cubicBezTo>
              </a:path>
            </a:pathLst>
          </a:custGeom>
          <a:ln w="28575"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62" name="Group 61"/>
          <p:cNvGrpSpPr/>
          <p:nvPr/>
        </p:nvGrpSpPr>
        <p:grpSpPr>
          <a:xfrm>
            <a:off x="1084282" y="2158162"/>
            <a:ext cx="2460894" cy="2507590"/>
            <a:chOff x="1209083" y="1836690"/>
            <a:chExt cx="2706684" cy="2758044"/>
          </a:xfrm>
        </p:grpSpPr>
        <p:cxnSp>
          <p:nvCxnSpPr>
            <p:cNvPr id="66" name="Straight Connector 65"/>
            <p:cNvCxnSpPr/>
            <p:nvPr/>
          </p:nvCxnSpPr>
          <p:spPr>
            <a:xfrm>
              <a:off x="1432016" y="4460365"/>
              <a:ext cx="112913" cy="13436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1300948" y="4198990"/>
              <a:ext cx="22626" cy="14021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1209083" y="3810123"/>
              <a:ext cx="0" cy="1397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a:off x="1268416" y="3532250"/>
              <a:ext cx="36108" cy="11644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H="1">
              <a:off x="1236753" y="3328138"/>
              <a:ext cx="50800" cy="88325"/>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H="1">
              <a:off x="1378547" y="3162924"/>
              <a:ext cx="129578" cy="95495"/>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1597593" y="4348731"/>
              <a:ext cx="112913" cy="13436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H="1">
              <a:off x="1432016" y="3522173"/>
              <a:ext cx="65094" cy="8465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H="1">
              <a:off x="1385785" y="3328138"/>
              <a:ext cx="78778" cy="77624"/>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H="1">
              <a:off x="3450602" y="2433962"/>
              <a:ext cx="129578" cy="7468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H="1">
              <a:off x="2895531" y="2549019"/>
              <a:ext cx="129578" cy="7468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flipH="1">
              <a:off x="3166072" y="2218468"/>
              <a:ext cx="129578" cy="3734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flipH="1">
              <a:off x="3733124" y="2135655"/>
              <a:ext cx="58601" cy="7468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flipH="1">
              <a:off x="3890815" y="1893793"/>
              <a:ext cx="24952" cy="14096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1" name="Oval 80"/>
            <p:cNvSpPr/>
            <p:nvPr/>
          </p:nvSpPr>
          <p:spPr>
            <a:xfrm>
              <a:off x="3636150" y="1836690"/>
              <a:ext cx="114205" cy="114205"/>
            </a:xfrm>
            <a:prstGeom prst="ellipse">
              <a:avLst/>
            </a:prstGeom>
            <a:solidFill>
              <a:srgbClr val="FF0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82" name="Oval 81"/>
            <p:cNvSpPr/>
            <p:nvPr/>
          </p:nvSpPr>
          <p:spPr>
            <a:xfrm>
              <a:off x="1776360" y="3892720"/>
              <a:ext cx="114205" cy="114205"/>
            </a:xfrm>
            <a:prstGeom prst="ellipse">
              <a:avLst/>
            </a:prstGeom>
            <a:solidFill>
              <a:srgbClr val="FF0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grpSp>
      <p:sp>
        <p:nvSpPr>
          <p:cNvPr id="58" name="Freeform 57"/>
          <p:cNvSpPr/>
          <p:nvPr/>
        </p:nvSpPr>
        <p:spPr>
          <a:xfrm rot="441642">
            <a:off x="1474522" y="3837006"/>
            <a:ext cx="329082" cy="409810"/>
          </a:xfrm>
          <a:custGeom>
            <a:avLst/>
            <a:gdLst>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0002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1907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41325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57150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61950 w 361950"/>
              <a:gd name="connsiteY0" fmla="*/ 101600 h 466725"/>
              <a:gd name="connsiteX1" fmla="*/ 212725 w 361950"/>
              <a:gd name="connsiteY1" fmla="*/ 0 h 466725"/>
              <a:gd name="connsiteX2" fmla="*/ 212725 w 361950"/>
              <a:gd name="connsiteY2" fmla="*/ 57150 h 466725"/>
              <a:gd name="connsiteX3" fmla="*/ 0 w 361950"/>
              <a:gd name="connsiteY3" fmla="*/ 238125 h 466725"/>
              <a:gd name="connsiteX4" fmla="*/ 130175 w 361950"/>
              <a:gd name="connsiteY4" fmla="*/ 466725 h 466725"/>
              <a:gd name="connsiteX5" fmla="*/ 327025 w 361950"/>
              <a:gd name="connsiteY5" fmla="*/ 450850 h 466725"/>
              <a:gd name="connsiteX6" fmla="*/ 304800 w 361950"/>
              <a:gd name="connsiteY6" fmla="*/ 358775 h 466725"/>
              <a:gd name="connsiteX7" fmla="*/ 165100 w 361950"/>
              <a:gd name="connsiteY7" fmla="*/ 371475 h 466725"/>
              <a:gd name="connsiteX8" fmla="*/ 82550 w 361950"/>
              <a:gd name="connsiteY8" fmla="*/ 260350 h 466725"/>
              <a:gd name="connsiteX9" fmla="*/ 206375 w 361950"/>
              <a:gd name="connsiteY9" fmla="*/ 152400 h 466725"/>
              <a:gd name="connsiteX10" fmla="*/ 209550 w 361950"/>
              <a:gd name="connsiteY10" fmla="*/ 203200 h 466725"/>
              <a:gd name="connsiteX11" fmla="*/ 361950 w 361950"/>
              <a:gd name="connsiteY11" fmla="*/ 101600 h 46672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34975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47675"/>
              <a:gd name="connsiteX1" fmla="*/ 212725 w 361950"/>
              <a:gd name="connsiteY1" fmla="*/ 0 h 447675"/>
              <a:gd name="connsiteX2" fmla="*/ 212725 w 361950"/>
              <a:gd name="connsiteY2" fmla="*/ 57150 h 447675"/>
              <a:gd name="connsiteX3" fmla="*/ 0 w 361950"/>
              <a:gd name="connsiteY3" fmla="*/ 238125 h 447675"/>
              <a:gd name="connsiteX4" fmla="*/ 142875 w 361950"/>
              <a:gd name="connsiteY4" fmla="*/ 447675 h 447675"/>
              <a:gd name="connsiteX5" fmla="*/ 327025 w 361950"/>
              <a:gd name="connsiteY5" fmla="*/ 434975 h 447675"/>
              <a:gd name="connsiteX6" fmla="*/ 320675 w 361950"/>
              <a:gd name="connsiteY6" fmla="*/ 352425 h 447675"/>
              <a:gd name="connsiteX7" fmla="*/ 165100 w 361950"/>
              <a:gd name="connsiteY7" fmla="*/ 371475 h 447675"/>
              <a:gd name="connsiteX8" fmla="*/ 82550 w 361950"/>
              <a:gd name="connsiteY8" fmla="*/ 241300 h 447675"/>
              <a:gd name="connsiteX9" fmla="*/ 206375 w 361950"/>
              <a:gd name="connsiteY9" fmla="*/ 139700 h 447675"/>
              <a:gd name="connsiteX10" fmla="*/ 209550 w 361950"/>
              <a:gd name="connsiteY10" fmla="*/ 203200 h 447675"/>
              <a:gd name="connsiteX11" fmla="*/ 361950 w 361950"/>
              <a:gd name="connsiteY11" fmla="*/ 101600 h 447675"/>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20675 w 361950"/>
              <a:gd name="connsiteY6" fmla="*/ 352425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1950" h="450741">
                <a:moveTo>
                  <a:pt x="361950" y="101600"/>
                </a:moveTo>
                <a:lnTo>
                  <a:pt x="212725" y="0"/>
                </a:lnTo>
                <a:lnTo>
                  <a:pt x="212725" y="57150"/>
                </a:lnTo>
                <a:cubicBezTo>
                  <a:pt x="186267" y="81492"/>
                  <a:pt x="39158" y="23283"/>
                  <a:pt x="0" y="238125"/>
                </a:cubicBezTo>
                <a:cubicBezTo>
                  <a:pt x="8467" y="393700"/>
                  <a:pt x="61383" y="412750"/>
                  <a:pt x="142875" y="447675"/>
                </a:cubicBezTo>
                <a:cubicBezTo>
                  <a:pt x="246592" y="454025"/>
                  <a:pt x="261408" y="450850"/>
                  <a:pt x="327025" y="434975"/>
                </a:cubicBezTo>
                <a:lnTo>
                  <a:pt x="307975" y="355600"/>
                </a:lnTo>
                <a:cubicBezTo>
                  <a:pt x="227542" y="377825"/>
                  <a:pt x="201083" y="371475"/>
                  <a:pt x="142875" y="361950"/>
                </a:cubicBezTo>
                <a:cubicBezTo>
                  <a:pt x="86783" y="317500"/>
                  <a:pt x="91017" y="320675"/>
                  <a:pt x="82550" y="241300"/>
                </a:cubicBezTo>
                <a:cubicBezTo>
                  <a:pt x="104744" y="132288"/>
                  <a:pt x="176742" y="149225"/>
                  <a:pt x="206375" y="139700"/>
                </a:cubicBezTo>
                <a:lnTo>
                  <a:pt x="209550" y="203200"/>
                </a:lnTo>
                <a:lnTo>
                  <a:pt x="361950" y="101600"/>
                </a:lnTo>
                <a:close/>
              </a:path>
            </a:pathLst>
          </a:custGeom>
          <a:solidFill>
            <a:schemeClr val="bg1"/>
          </a:solidFill>
          <a:ln>
            <a:no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Freeform 58"/>
          <p:cNvSpPr/>
          <p:nvPr/>
        </p:nvSpPr>
        <p:spPr>
          <a:xfrm rot="441642">
            <a:off x="1506667" y="3927922"/>
            <a:ext cx="252846" cy="284596"/>
          </a:xfrm>
          <a:custGeom>
            <a:avLst/>
            <a:gdLst>
              <a:gd name="connsiteX0" fmla="*/ 210746 w 210746"/>
              <a:gd name="connsiteY0" fmla="*/ 307975 h 307975"/>
              <a:gd name="connsiteX1" fmla="*/ 17071 w 210746"/>
              <a:gd name="connsiteY1" fmla="*/ 228600 h 307975"/>
              <a:gd name="connsiteX2" fmla="*/ 26596 w 210746"/>
              <a:gd name="connsiteY2" fmla="*/ 50800 h 307975"/>
              <a:gd name="connsiteX3" fmla="*/ 166296 w 210746"/>
              <a:gd name="connsiteY3" fmla="*/ 0 h 307975"/>
              <a:gd name="connsiteX0" fmla="*/ 206472 w 206472"/>
              <a:gd name="connsiteY0" fmla="*/ 307975 h 307975"/>
              <a:gd name="connsiteX1" fmla="*/ 19147 w 206472"/>
              <a:gd name="connsiteY1" fmla="*/ 257175 h 307975"/>
              <a:gd name="connsiteX2" fmla="*/ 22322 w 206472"/>
              <a:gd name="connsiteY2" fmla="*/ 50800 h 307975"/>
              <a:gd name="connsiteX3" fmla="*/ 162022 w 206472"/>
              <a:gd name="connsiteY3" fmla="*/ 0 h 307975"/>
              <a:gd name="connsiteX0" fmla="*/ 206472 w 206472"/>
              <a:gd name="connsiteY0" fmla="*/ 307975 h 307975"/>
              <a:gd name="connsiteX1" fmla="*/ 19147 w 206472"/>
              <a:gd name="connsiteY1" fmla="*/ 257175 h 307975"/>
              <a:gd name="connsiteX2" fmla="*/ 22322 w 206472"/>
              <a:gd name="connsiteY2" fmla="*/ 104775 h 307975"/>
              <a:gd name="connsiteX3" fmla="*/ 162022 w 206472"/>
              <a:gd name="connsiteY3" fmla="*/ 0 h 307975"/>
              <a:gd name="connsiteX0" fmla="*/ 206472 w 206472"/>
              <a:gd name="connsiteY0" fmla="*/ 241300 h 241300"/>
              <a:gd name="connsiteX1" fmla="*/ 19147 w 206472"/>
              <a:gd name="connsiteY1" fmla="*/ 190500 h 241300"/>
              <a:gd name="connsiteX2" fmla="*/ 22322 w 206472"/>
              <a:gd name="connsiteY2" fmla="*/ 38100 h 241300"/>
              <a:gd name="connsiteX3" fmla="*/ 162022 w 206472"/>
              <a:gd name="connsiteY3" fmla="*/ 0 h 241300"/>
              <a:gd name="connsiteX0" fmla="*/ 213363 w 213363"/>
              <a:gd name="connsiteY0" fmla="*/ 246317 h 246317"/>
              <a:gd name="connsiteX1" fmla="*/ 26038 w 213363"/>
              <a:gd name="connsiteY1" fmla="*/ 195517 h 246317"/>
              <a:gd name="connsiteX2" fmla="*/ 29213 w 213363"/>
              <a:gd name="connsiteY2" fmla="*/ 43117 h 246317"/>
              <a:gd name="connsiteX3" fmla="*/ 168913 w 213363"/>
              <a:gd name="connsiteY3" fmla="*/ 5017 h 246317"/>
              <a:gd name="connsiteX0" fmla="*/ 159631 w 165981"/>
              <a:gd name="connsiteY0" fmla="*/ 236792 h 236792"/>
              <a:gd name="connsiteX1" fmla="*/ 23106 w 165981"/>
              <a:gd name="connsiteY1" fmla="*/ 195517 h 236792"/>
              <a:gd name="connsiteX2" fmla="*/ 26281 w 165981"/>
              <a:gd name="connsiteY2" fmla="*/ 43117 h 236792"/>
              <a:gd name="connsiteX3" fmla="*/ 165981 w 165981"/>
              <a:gd name="connsiteY3" fmla="*/ 5017 h 236792"/>
              <a:gd name="connsiteX0" fmla="*/ 156303 w 162653"/>
              <a:gd name="connsiteY0" fmla="*/ 231775 h 231775"/>
              <a:gd name="connsiteX1" fmla="*/ 13428 w 162653"/>
              <a:gd name="connsiteY1" fmla="*/ 174625 h 231775"/>
              <a:gd name="connsiteX2" fmla="*/ 22953 w 162653"/>
              <a:gd name="connsiteY2" fmla="*/ 38100 h 231775"/>
              <a:gd name="connsiteX3" fmla="*/ 162653 w 162653"/>
              <a:gd name="connsiteY3" fmla="*/ 0 h 231775"/>
              <a:gd name="connsiteX0" fmla="*/ 164561 w 170911"/>
              <a:gd name="connsiteY0" fmla="*/ 231775 h 231775"/>
              <a:gd name="connsiteX1" fmla="*/ 21686 w 170911"/>
              <a:gd name="connsiteY1" fmla="*/ 174625 h 231775"/>
              <a:gd name="connsiteX2" fmla="*/ 31211 w 170911"/>
              <a:gd name="connsiteY2" fmla="*/ 38100 h 231775"/>
              <a:gd name="connsiteX3" fmla="*/ 170911 w 170911"/>
              <a:gd name="connsiteY3" fmla="*/ 0 h 231775"/>
              <a:gd name="connsiteX0" fmla="*/ 162674 w 162674"/>
              <a:gd name="connsiteY0" fmla="*/ 216149 h 216149"/>
              <a:gd name="connsiteX1" fmla="*/ 19799 w 162674"/>
              <a:gd name="connsiteY1" fmla="*/ 158999 h 216149"/>
              <a:gd name="connsiteX2" fmla="*/ 29324 w 162674"/>
              <a:gd name="connsiteY2" fmla="*/ 22474 h 216149"/>
              <a:gd name="connsiteX3" fmla="*/ 124574 w 162674"/>
              <a:gd name="connsiteY3" fmla="*/ 249 h 216149"/>
              <a:gd name="connsiteX0" fmla="*/ 130382 w 130382"/>
              <a:gd name="connsiteY0" fmla="*/ 212974 h 212974"/>
              <a:gd name="connsiteX1" fmla="*/ 9732 w 130382"/>
              <a:gd name="connsiteY1" fmla="*/ 158999 h 212974"/>
              <a:gd name="connsiteX2" fmla="*/ 19257 w 130382"/>
              <a:gd name="connsiteY2" fmla="*/ 22474 h 212974"/>
              <a:gd name="connsiteX3" fmla="*/ 114507 w 130382"/>
              <a:gd name="connsiteY3" fmla="*/ 249 h 212974"/>
              <a:gd name="connsiteX0" fmla="*/ 130382 w 130382"/>
              <a:gd name="connsiteY0" fmla="*/ 212725 h 212725"/>
              <a:gd name="connsiteX1" fmla="*/ 9732 w 130382"/>
              <a:gd name="connsiteY1" fmla="*/ 158750 h 212725"/>
              <a:gd name="connsiteX2" fmla="*/ 19257 w 130382"/>
              <a:gd name="connsiteY2" fmla="*/ 34925 h 212725"/>
              <a:gd name="connsiteX3" fmla="*/ 114507 w 130382"/>
              <a:gd name="connsiteY3" fmla="*/ 0 h 21272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73663 h 173663"/>
              <a:gd name="connsiteX1" fmla="*/ 8103 w 112878"/>
              <a:gd name="connsiteY1" fmla="*/ 138738 h 173663"/>
              <a:gd name="connsiteX2" fmla="*/ 17628 w 112878"/>
              <a:gd name="connsiteY2" fmla="*/ 14913 h 173663"/>
              <a:gd name="connsiteX3" fmla="*/ 112878 w 112878"/>
              <a:gd name="connsiteY3" fmla="*/ 2213 h 173663"/>
              <a:gd name="connsiteX0" fmla="*/ 112687 w 119037"/>
              <a:gd name="connsiteY0" fmla="*/ 173663 h 173663"/>
              <a:gd name="connsiteX1" fmla="*/ 14262 w 119037"/>
              <a:gd name="connsiteY1" fmla="*/ 138738 h 173663"/>
              <a:gd name="connsiteX2" fmla="*/ 1562 w 119037"/>
              <a:gd name="connsiteY2" fmla="*/ 75238 h 173663"/>
              <a:gd name="connsiteX3" fmla="*/ 23787 w 119037"/>
              <a:gd name="connsiteY3" fmla="*/ 14913 h 173663"/>
              <a:gd name="connsiteX4" fmla="*/ 119037 w 119037"/>
              <a:gd name="connsiteY4" fmla="*/ 2213 h 173663"/>
              <a:gd name="connsiteX0" fmla="*/ 120976 w 127326"/>
              <a:gd name="connsiteY0" fmla="*/ 171450 h 171450"/>
              <a:gd name="connsiteX1" fmla="*/ 22551 w 127326"/>
              <a:gd name="connsiteY1" fmla="*/ 136525 h 171450"/>
              <a:gd name="connsiteX2" fmla="*/ 326 w 127326"/>
              <a:gd name="connsiteY2" fmla="*/ 73025 h 171450"/>
              <a:gd name="connsiteX3" fmla="*/ 32076 w 127326"/>
              <a:gd name="connsiteY3" fmla="*/ 12700 h 171450"/>
              <a:gd name="connsiteX4" fmla="*/ 127326 w 127326"/>
              <a:gd name="connsiteY4" fmla="*/ 0 h 171450"/>
              <a:gd name="connsiteX0" fmla="*/ 101822 w 127222"/>
              <a:gd name="connsiteY0" fmla="*/ 171450 h 171450"/>
              <a:gd name="connsiteX1" fmla="*/ 22447 w 127222"/>
              <a:gd name="connsiteY1" fmla="*/ 136525 h 171450"/>
              <a:gd name="connsiteX2" fmla="*/ 222 w 127222"/>
              <a:gd name="connsiteY2" fmla="*/ 73025 h 171450"/>
              <a:gd name="connsiteX3" fmla="*/ 31972 w 127222"/>
              <a:gd name="connsiteY3" fmla="*/ 12700 h 171450"/>
              <a:gd name="connsiteX4" fmla="*/ 127222 w 127222"/>
              <a:gd name="connsiteY4" fmla="*/ 0 h 171450"/>
              <a:gd name="connsiteX0" fmla="*/ 101822 w 149447"/>
              <a:gd name="connsiteY0" fmla="*/ 164446 h 164446"/>
              <a:gd name="connsiteX1" fmla="*/ 22447 w 149447"/>
              <a:gd name="connsiteY1" fmla="*/ 129521 h 164446"/>
              <a:gd name="connsiteX2" fmla="*/ 222 w 149447"/>
              <a:gd name="connsiteY2" fmla="*/ 66021 h 164446"/>
              <a:gd name="connsiteX3" fmla="*/ 31972 w 149447"/>
              <a:gd name="connsiteY3" fmla="*/ 5696 h 164446"/>
              <a:gd name="connsiteX4" fmla="*/ 149447 w 149447"/>
              <a:gd name="connsiteY4" fmla="*/ 2521 h 164446"/>
              <a:gd name="connsiteX0" fmla="*/ 101822 w 149447"/>
              <a:gd name="connsiteY0" fmla="*/ 168591 h 168591"/>
              <a:gd name="connsiteX1" fmla="*/ 22447 w 149447"/>
              <a:gd name="connsiteY1" fmla="*/ 133666 h 168591"/>
              <a:gd name="connsiteX2" fmla="*/ 222 w 149447"/>
              <a:gd name="connsiteY2" fmla="*/ 70166 h 168591"/>
              <a:gd name="connsiteX3" fmla="*/ 31972 w 149447"/>
              <a:gd name="connsiteY3" fmla="*/ 9841 h 168591"/>
              <a:gd name="connsiteX4" fmla="*/ 149447 w 149447"/>
              <a:gd name="connsiteY4" fmla="*/ 6666 h 168591"/>
              <a:gd name="connsiteX0" fmla="*/ 101822 w 149447"/>
              <a:gd name="connsiteY0" fmla="*/ 165126 h 165126"/>
              <a:gd name="connsiteX1" fmla="*/ 22447 w 149447"/>
              <a:gd name="connsiteY1" fmla="*/ 130201 h 165126"/>
              <a:gd name="connsiteX2" fmla="*/ 222 w 149447"/>
              <a:gd name="connsiteY2" fmla="*/ 76226 h 165126"/>
              <a:gd name="connsiteX3" fmla="*/ 31972 w 149447"/>
              <a:gd name="connsiteY3" fmla="*/ 6376 h 165126"/>
              <a:gd name="connsiteX4" fmla="*/ 149447 w 149447"/>
              <a:gd name="connsiteY4" fmla="*/ 3201 h 165126"/>
              <a:gd name="connsiteX0" fmla="*/ 101600 w 149225"/>
              <a:gd name="connsiteY0" fmla="*/ 165126 h 165126"/>
              <a:gd name="connsiteX1" fmla="*/ 0 w 149225"/>
              <a:gd name="connsiteY1" fmla="*/ 76226 h 165126"/>
              <a:gd name="connsiteX2" fmla="*/ 31750 w 149225"/>
              <a:gd name="connsiteY2" fmla="*/ 6376 h 165126"/>
              <a:gd name="connsiteX3" fmla="*/ 149225 w 149225"/>
              <a:gd name="connsiteY3" fmla="*/ 3201 h 165126"/>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753 w 149378"/>
              <a:gd name="connsiteY0" fmla="*/ 161925 h 161925"/>
              <a:gd name="connsiteX1" fmla="*/ 153 w 149378"/>
              <a:gd name="connsiteY1" fmla="*/ 73025 h 161925"/>
              <a:gd name="connsiteX2" fmla="*/ 149378 w 149378"/>
              <a:gd name="connsiteY2" fmla="*/ 0 h 161925"/>
              <a:gd name="connsiteX0" fmla="*/ 101753 w 149378"/>
              <a:gd name="connsiteY0" fmla="*/ 166762 h 166762"/>
              <a:gd name="connsiteX1" fmla="*/ 153 w 149378"/>
              <a:gd name="connsiteY1" fmla="*/ 77862 h 166762"/>
              <a:gd name="connsiteX2" fmla="*/ 149378 w 149378"/>
              <a:gd name="connsiteY2" fmla="*/ 4837 h 166762"/>
              <a:gd name="connsiteX0" fmla="*/ 101753 w 130328"/>
              <a:gd name="connsiteY0" fmla="*/ 163606 h 163606"/>
              <a:gd name="connsiteX1" fmla="*/ 153 w 130328"/>
              <a:gd name="connsiteY1" fmla="*/ 74706 h 163606"/>
              <a:gd name="connsiteX2" fmla="*/ 130328 w 130328"/>
              <a:gd name="connsiteY2" fmla="*/ 8031 h 163606"/>
              <a:gd name="connsiteX0" fmla="*/ 114433 w 143008"/>
              <a:gd name="connsiteY0" fmla="*/ 167052 h 167052"/>
              <a:gd name="connsiteX1" fmla="*/ 133 w 143008"/>
              <a:gd name="connsiteY1" fmla="*/ 71802 h 167052"/>
              <a:gd name="connsiteX2" fmla="*/ 143008 w 143008"/>
              <a:gd name="connsiteY2" fmla="*/ 11477 h 167052"/>
              <a:gd name="connsiteX0" fmla="*/ 123948 w 142998"/>
              <a:gd name="connsiteY0" fmla="*/ 154352 h 154352"/>
              <a:gd name="connsiteX1" fmla="*/ 123 w 142998"/>
              <a:gd name="connsiteY1" fmla="*/ 71802 h 154352"/>
              <a:gd name="connsiteX2" fmla="*/ 142998 w 142998"/>
              <a:gd name="connsiteY2" fmla="*/ 11477 h 154352"/>
              <a:gd name="connsiteX0" fmla="*/ 123983 w 143033"/>
              <a:gd name="connsiteY0" fmla="*/ 154352 h 159570"/>
              <a:gd name="connsiteX1" fmla="*/ 158 w 143033"/>
              <a:gd name="connsiteY1" fmla="*/ 71802 h 159570"/>
              <a:gd name="connsiteX2" fmla="*/ 143033 w 143033"/>
              <a:gd name="connsiteY2" fmla="*/ 11477 h 159570"/>
              <a:gd name="connsiteX0" fmla="*/ 123989 w 143039"/>
              <a:gd name="connsiteY0" fmla="*/ 154352 h 155356"/>
              <a:gd name="connsiteX1" fmla="*/ 164 w 143039"/>
              <a:gd name="connsiteY1" fmla="*/ 71802 h 155356"/>
              <a:gd name="connsiteX2" fmla="*/ 143039 w 143039"/>
              <a:gd name="connsiteY2" fmla="*/ 11477 h 155356"/>
              <a:gd name="connsiteX0" fmla="*/ 123989 w 143039"/>
              <a:gd name="connsiteY0" fmla="*/ 158838 h 159842"/>
              <a:gd name="connsiteX1" fmla="*/ 164 w 143039"/>
              <a:gd name="connsiteY1" fmla="*/ 76288 h 159842"/>
              <a:gd name="connsiteX2" fmla="*/ 143039 w 143039"/>
              <a:gd name="connsiteY2" fmla="*/ 15963 h 159842"/>
              <a:gd name="connsiteX0" fmla="*/ 143008 w 162058"/>
              <a:gd name="connsiteY0" fmla="*/ 158838 h 159842"/>
              <a:gd name="connsiteX1" fmla="*/ 133 w 162058"/>
              <a:gd name="connsiteY1" fmla="*/ 76288 h 159842"/>
              <a:gd name="connsiteX2" fmla="*/ 162058 w 162058"/>
              <a:gd name="connsiteY2" fmla="*/ 15963 h 159842"/>
              <a:gd name="connsiteX0" fmla="*/ 143008 w 162058"/>
              <a:gd name="connsiteY0" fmla="*/ 148573 h 149577"/>
              <a:gd name="connsiteX1" fmla="*/ 133 w 162058"/>
              <a:gd name="connsiteY1" fmla="*/ 66023 h 149577"/>
              <a:gd name="connsiteX2" fmla="*/ 162058 w 162058"/>
              <a:gd name="connsiteY2" fmla="*/ 5698 h 149577"/>
              <a:gd name="connsiteX0" fmla="*/ 142875 w 161925"/>
              <a:gd name="connsiteY0" fmla="*/ 148573 h 148573"/>
              <a:gd name="connsiteX1" fmla="*/ 0 w 161925"/>
              <a:gd name="connsiteY1" fmla="*/ 66023 h 148573"/>
              <a:gd name="connsiteX2" fmla="*/ 161925 w 161925"/>
              <a:gd name="connsiteY2" fmla="*/ 5698 h 148573"/>
              <a:gd name="connsiteX0" fmla="*/ 143008 w 162058"/>
              <a:gd name="connsiteY0" fmla="*/ 148573 h 154346"/>
              <a:gd name="connsiteX1" fmla="*/ 133 w 162058"/>
              <a:gd name="connsiteY1" fmla="*/ 66023 h 154346"/>
              <a:gd name="connsiteX2" fmla="*/ 162058 w 162058"/>
              <a:gd name="connsiteY2" fmla="*/ 5698 h 154346"/>
              <a:gd name="connsiteX0" fmla="*/ 152523 w 162048"/>
              <a:gd name="connsiteY0" fmla="*/ 164448 h 165627"/>
              <a:gd name="connsiteX1" fmla="*/ 123 w 162048"/>
              <a:gd name="connsiteY1" fmla="*/ 66023 h 165627"/>
              <a:gd name="connsiteX2" fmla="*/ 162048 w 162048"/>
              <a:gd name="connsiteY2" fmla="*/ 5698 h 165627"/>
              <a:gd name="connsiteX0" fmla="*/ 152542 w 162067"/>
              <a:gd name="connsiteY0" fmla="*/ 164448 h 172636"/>
              <a:gd name="connsiteX1" fmla="*/ 142 w 162067"/>
              <a:gd name="connsiteY1" fmla="*/ 66023 h 172636"/>
              <a:gd name="connsiteX2" fmla="*/ 162067 w 162067"/>
              <a:gd name="connsiteY2" fmla="*/ 5698 h 172636"/>
              <a:gd name="connsiteX0" fmla="*/ 149373 w 158898"/>
              <a:gd name="connsiteY0" fmla="*/ 158905 h 172647"/>
              <a:gd name="connsiteX1" fmla="*/ 148 w 158898"/>
              <a:gd name="connsiteY1" fmla="*/ 79530 h 172647"/>
              <a:gd name="connsiteX2" fmla="*/ 158898 w 158898"/>
              <a:gd name="connsiteY2" fmla="*/ 155 h 172647"/>
              <a:gd name="connsiteX0" fmla="*/ 149225 w 158750"/>
              <a:gd name="connsiteY0" fmla="*/ 158905 h 167040"/>
              <a:gd name="connsiteX1" fmla="*/ 0 w 158750"/>
              <a:gd name="connsiteY1" fmla="*/ 79530 h 167040"/>
              <a:gd name="connsiteX2" fmla="*/ 158750 w 158750"/>
              <a:gd name="connsiteY2" fmla="*/ 155 h 167040"/>
              <a:gd name="connsiteX0" fmla="*/ 149225 w 158750"/>
              <a:gd name="connsiteY0" fmla="*/ 158905 h 165254"/>
              <a:gd name="connsiteX1" fmla="*/ 0 w 158750"/>
              <a:gd name="connsiteY1" fmla="*/ 79530 h 165254"/>
              <a:gd name="connsiteX2" fmla="*/ 158750 w 15875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Lst>
            <a:ahLst/>
            <a:cxnLst>
              <a:cxn ang="0">
                <a:pos x="connsiteX0" y="connsiteY0"/>
              </a:cxn>
              <a:cxn ang="0">
                <a:pos x="connsiteX1" y="connsiteY1"/>
              </a:cxn>
              <a:cxn ang="0">
                <a:pos x="connsiteX2" y="connsiteY2"/>
              </a:cxn>
            </a:cxnLst>
            <a:rect l="l" t="t" r="r" b="b"/>
            <a:pathLst>
              <a:path w="152400" h="165254">
                <a:moveTo>
                  <a:pt x="142875" y="158905"/>
                </a:moveTo>
                <a:cubicBezTo>
                  <a:pt x="77258" y="172134"/>
                  <a:pt x="2117" y="172663"/>
                  <a:pt x="0" y="79530"/>
                </a:cubicBezTo>
                <a:cubicBezTo>
                  <a:pt x="4762" y="-17307"/>
                  <a:pt x="89562" y="2669"/>
                  <a:pt x="152400" y="155"/>
                </a:cubicBezTo>
              </a:path>
            </a:pathLst>
          </a:custGeom>
          <a:ln>
            <a:solidFill>
              <a:srgbClr val="FF0000"/>
            </a:solidFill>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6" name="Freeform 55"/>
          <p:cNvSpPr/>
          <p:nvPr/>
        </p:nvSpPr>
        <p:spPr>
          <a:xfrm rot="12658618">
            <a:off x="3167527" y="2044230"/>
            <a:ext cx="329082" cy="409810"/>
          </a:xfrm>
          <a:custGeom>
            <a:avLst/>
            <a:gdLst>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0002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1907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41325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57150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61950 w 361950"/>
              <a:gd name="connsiteY0" fmla="*/ 101600 h 466725"/>
              <a:gd name="connsiteX1" fmla="*/ 212725 w 361950"/>
              <a:gd name="connsiteY1" fmla="*/ 0 h 466725"/>
              <a:gd name="connsiteX2" fmla="*/ 212725 w 361950"/>
              <a:gd name="connsiteY2" fmla="*/ 57150 h 466725"/>
              <a:gd name="connsiteX3" fmla="*/ 0 w 361950"/>
              <a:gd name="connsiteY3" fmla="*/ 238125 h 466725"/>
              <a:gd name="connsiteX4" fmla="*/ 130175 w 361950"/>
              <a:gd name="connsiteY4" fmla="*/ 466725 h 466725"/>
              <a:gd name="connsiteX5" fmla="*/ 327025 w 361950"/>
              <a:gd name="connsiteY5" fmla="*/ 450850 h 466725"/>
              <a:gd name="connsiteX6" fmla="*/ 304800 w 361950"/>
              <a:gd name="connsiteY6" fmla="*/ 358775 h 466725"/>
              <a:gd name="connsiteX7" fmla="*/ 165100 w 361950"/>
              <a:gd name="connsiteY7" fmla="*/ 371475 h 466725"/>
              <a:gd name="connsiteX8" fmla="*/ 82550 w 361950"/>
              <a:gd name="connsiteY8" fmla="*/ 260350 h 466725"/>
              <a:gd name="connsiteX9" fmla="*/ 206375 w 361950"/>
              <a:gd name="connsiteY9" fmla="*/ 152400 h 466725"/>
              <a:gd name="connsiteX10" fmla="*/ 209550 w 361950"/>
              <a:gd name="connsiteY10" fmla="*/ 203200 h 466725"/>
              <a:gd name="connsiteX11" fmla="*/ 361950 w 361950"/>
              <a:gd name="connsiteY11" fmla="*/ 101600 h 46672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34975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47675"/>
              <a:gd name="connsiteX1" fmla="*/ 212725 w 361950"/>
              <a:gd name="connsiteY1" fmla="*/ 0 h 447675"/>
              <a:gd name="connsiteX2" fmla="*/ 212725 w 361950"/>
              <a:gd name="connsiteY2" fmla="*/ 57150 h 447675"/>
              <a:gd name="connsiteX3" fmla="*/ 0 w 361950"/>
              <a:gd name="connsiteY3" fmla="*/ 238125 h 447675"/>
              <a:gd name="connsiteX4" fmla="*/ 142875 w 361950"/>
              <a:gd name="connsiteY4" fmla="*/ 447675 h 447675"/>
              <a:gd name="connsiteX5" fmla="*/ 327025 w 361950"/>
              <a:gd name="connsiteY5" fmla="*/ 434975 h 447675"/>
              <a:gd name="connsiteX6" fmla="*/ 320675 w 361950"/>
              <a:gd name="connsiteY6" fmla="*/ 352425 h 447675"/>
              <a:gd name="connsiteX7" fmla="*/ 165100 w 361950"/>
              <a:gd name="connsiteY7" fmla="*/ 371475 h 447675"/>
              <a:gd name="connsiteX8" fmla="*/ 82550 w 361950"/>
              <a:gd name="connsiteY8" fmla="*/ 241300 h 447675"/>
              <a:gd name="connsiteX9" fmla="*/ 206375 w 361950"/>
              <a:gd name="connsiteY9" fmla="*/ 139700 h 447675"/>
              <a:gd name="connsiteX10" fmla="*/ 209550 w 361950"/>
              <a:gd name="connsiteY10" fmla="*/ 203200 h 447675"/>
              <a:gd name="connsiteX11" fmla="*/ 361950 w 361950"/>
              <a:gd name="connsiteY11" fmla="*/ 101600 h 447675"/>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20675 w 361950"/>
              <a:gd name="connsiteY6" fmla="*/ 352425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1950" h="450741">
                <a:moveTo>
                  <a:pt x="361950" y="101600"/>
                </a:moveTo>
                <a:lnTo>
                  <a:pt x="212725" y="0"/>
                </a:lnTo>
                <a:lnTo>
                  <a:pt x="212725" y="57150"/>
                </a:lnTo>
                <a:cubicBezTo>
                  <a:pt x="186267" y="81492"/>
                  <a:pt x="39158" y="23283"/>
                  <a:pt x="0" y="238125"/>
                </a:cubicBezTo>
                <a:cubicBezTo>
                  <a:pt x="8467" y="393700"/>
                  <a:pt x="61383" y="412750"/>
                  <a:pt x="142875" y="447675"/>
                </a:cubicBezTo>
                <a:cubicBezTo>
                  <a:pt x="246592" y="454025"/>
                  <a:pt x="261408" y="450850"/>
                  <a:pt x="327025" y="434975"/>
                </a:cubicBezTo>
                <a:lnTo>
                  <a:pt x="307975" y="355600"/>
                </a:lnTo>
                <a:cubicBezTo>
                  <a:pt x="227542" y="377825"/>
                  <a:pt x="201083" y="371475"/>
                  <a:pt x="142875" y="361950"/>
                </a:cubicBezTo>
                <a:cubicBezTo>
                  <a:pt x="86783" y="317500"/>
                  <a:pt x="91017" y="320675"/>
                  <a:pt x="82550" y="241300"/>
                </a:cubicBezTo>
                <a:cubicBezTo>
                  <a:pt x="105917" y="138070"/>
                  <a:pt x="176742" y="149225"/>
                  <a:pt x="206375" y="139700"/>
                </a:cubicBezTo>
                <a:lnTo>
                  <a:pt x="209550" y="203200"/>
                </a:lnTo>
                <a:lnTo>
                  <a:pt x="361950" y="101600"/>
                </a:lnTo>
                <a:close/>
              </a:path>
            </a:pathLst>
          </a:custGeom>
          <a:solidFill>
            <a:schemeClr val="bg1"/>
          </a:solidFill>
          <a:ln>
            <a:no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Freeform 56"/>
          <p:cNvSpPr/>
          <p:nvPr/>
        </p:nvSpPr>
        <p:spPr>
          <a:xfrm rot="12658618">
            <a:off x="3222458" y="2083291"/>
            <a:ext cx="252846" cy="284596"/>
          </a:xfrm>
          <a:custGeom>
            <a:avLst/>
            <a:gdLst>
              <a:gd name="connsiteX0" fmla="*/ 210746 w 210746"/>
              <a:gd name="connsiteY0" fmla="*/ 307975 h 307975"/>
              <a:gd name="connsiteX1" fmla="*/ 17071 w 210746"/>
              <a:gd name="connsiteY1" fmla="*/ 228600 h 307975"/>
              <a:gd name="connsiteX2" fmla="*/ 26596 w 210746"/>
              <a:gd name="connsiteY2" fmla="*/ 50800 h 307975"/>
              <a:gd name="connsiteX3" fmla="*/ 166296 w 210746"/>
              <a:gd name="connsiteY3" fmla="*/ 0 h 307975"/>
              <a:gd name="connsiteX0" fmla="*/ 206472 w 206472"/>
              <a:gd name="connsiteY0" fmla="*/ 307975 h 307975"/>
              <a:gd name="connsiteX1" fmla="*/ 19147 w 206472"/>
              <a:gd name="connsiteY1" fmla="*/ 257175 h 307975"/>
              <a:gd name="connsiteX2" fmla="*/ 22322 w 206472"/>
              <a:gd name="connsiteY2" fmla="*/ 50800 h 307975"/>
              <a:gd name="connsiteX3" fmla="*/ 162022 w 206472"/>
              <a:gd name="connsiteY3" fmla="*/ 0 h 307975"/>
              <a:gd name="connsiteX0" fmla="*/ 206472 w 206472"/>
              <a:gd name="connsiteY0" fmla="*/ 307975 h 307975"/>
              <a:gd name="connsiteX1" fmla="*/ 19147 w 206472"/>
              <a:gd name="connsiteY1" fmla="*/ 257175 h 307975"/>
              <a:gd name="connsiteX2" fmla="*/ 22322 w 206472"/>
              <a:gd name="connsiteY2" fmla="*/ 104775 h 307975"/>
              <a:gd name="connsiteX3" fmla="*/ 162022 w 206472"/>
              <a:gd name="connsiteY3" fmla="*/ 0 h 307975"/>
              <a:gd name="connsiteX0" fmla="*/ 206472 w 206472"/>
              <a:gd name="connsiteY0" fmla="*/ 241300 h 241300"/>
              <a:gd name="connsiteX1" fmla="*/ 19147 w 206472"/>
              <a:gd name="connsiteY1" fmla="*/ 190500 h 241300"/>
              <a:gd name="connsiteX2" fmla="*/ 22322 w 206472"/>
              <a:gd name="connsiteY2" fmla="*/ 38100 h 241300"/>
              <a:gd name="connsiteX3" fmla="*/ 162022 w 206472"/>
              <a:gd name="connsiteY3" fmla="*/ 0 h 241300"/>
              <a:gd name="connsiteX0" fmla="*/ 213363 w 213363"/>
              <a:gd name="connsiteY0" fmla="*/ 246317 h 246317"/>
              <a:gd name="connsiteX1" fmla="*/ 26038 w 213363"/>
              <a:gd name="connsiteY1" fmla="*/ 195517 h 246317"/>
              <a:gd name="connsiteX2" fmla="*/ 29213 w 213363"/>
              <a:gd name="connsiteY2" fmla="*/ 43117 h 246317"/>
              <a:gd name="connsiteX3" fmla="*/ 168913 w 213363"/>
              <a:gd name="connsiteY3" fmla="*/ 5017 h 246317"/>
              <a:gd name="connsiteX0" fmla="*/ 159631 w 165981"/>
              <a:gd name="connsiteY0" fmla="*/ 236792 h 236792"/>
              <a:gd name="connsiteX1" fmla="*/ 23106 w 165981"/>
              <a:gd name="connsiteY1" fmla="*/ 195517 h 236792"/>
              <a:gd name="connsiteX2" fmla="*/ 26281 w 165981"/>
              <a:gd name="connsiteY2" fmla="*/ 43117 h 236792"/>
              <a:gd name="connsiteX3" fmla="*/ 165981 w 165981"/>
              <a:gd name="connsiteY3" fmla="*/ 5017 h 236792"/>
              <a:gd name="connsiteX0" fmla="*/ 156303 w 162653"/>
              <a:gd name="connsiteY0" fmla="*/ 231775 h 231775"/>
              <a:gd name="connsiteX1" fmla="*/ 13428 w 162653"/>
              <a:gd name="connsiteY1" fmla="*/ 174625 h 231775"/>
              <a:gd name="connsiteX2" fmla="*/ 22953 w 162653"/>
              <a:gd name="connsiteY2" fmla="*/ 38100 h 231775"/>
              <a:gd name="connsiteX3" fmla="*/ 162653 w 162653"/>
              <a:gd name="connsiteY3" fmla="*/ 0 h 231775"/>
              <a:gd name="connsiteX0" fmla="*/ 164561 w 170911"/>
              <a:gd name="connsiteY0" fmla="*/ 231775 h 231775"/>
              <a:gd name="connsiteX1" fmla="*/ 21686 w 170911"/>
              <a:gd name="connsiteY1" fmla="*/ 174625 h 231775"/>
              <a:gd name="connsiteX2" fmla="*/ 31211 w 170911"/>
              <a:gd name="connsiteY2" fmla="*/ 38100 h 231775"/>
              <a:gd name="connsiteX3" fmla="*/ 170911 w 170911"/>
              <a:gd name="connsiteY3" fmla="*/ 0 h 231775"/>
              <a:gd name="connsiteX0" fmla="*/ 162674 w 162674"/>
              <a:gd name="connsiteY0" fmla="*/ 216149 h 216149"/>
              <a:gd name="connsiteX1" fmla="*/ 19799 w 162674"/>
              <a:gd name="connsiteY1" fmla="*/ 158999 h 216149"/>
              <a:gd name="connsiteX2" fmla="*/ 29324 w 162674"/>
              <a:gd name="connsiteY2" fmla="*/ 22474 h 216149"/>
              <a:gd name="connsiteX3" fmla="*/ 124574 w 162674"/>
              <a:gd name="connsiteY3" fmla="*/ 249 h 216149"/>
              <a:gd name="connsiteX0" fmla="*/ 130382 w 130382"/>
              <a:gd name="connsiteY0" fmla="*/ 212974 h 212974"/>
              <a:gd name="connsiteX1" fmla="*/ 9732 w 130382"/>
              <a:gd name="connsiteY1" fmla="*/ 158999 h 212974"/>
              <a:gd name="connsiteX2" fmla="*/ 19257 w 130382"/>
              <a:gd name="connsiteY2" fmla="*/ 22474 h 212974"/>
              <a:gd name="connsiteX3" fmla="*/ 114507 w 130382"/>
              <a:gd name="connsiteY3" fmla="*/ 249 h 212974"/>
              <a:gd name="connsiteX0" fmla="*/ 130382 w 130382"/>
              <a:gd name="connsiteY0" fmla="*/ 212725 h 212725"/>
              <a:gd name="connsiteX1" fmla="*/ 9732 w 130382"/>
              <a:gd name="connsiteY1" fmla="*/ 158750 h 212725"/>
              <a:gd name="connsiteX2" fmla="*/ 19257 w 130382"/>
              <a:gd name="connsiteY2" fmla="*/ 34925 h 212725"/>
              <a:gd name="connsiteX3" fmla="*/ 114507 w 130382"/>
              <a:gd name="connsiteY3" fmla="*/ 0 h 21272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73663 h 173663"/>
              <a:gd name="connsiteX1" fmla="*/ 8103 w 112878"/>
              <a:gd name="connsiteY1" fmla="*/ 138738 h 173663"/>
              <a:gd name="connsiteX2" fmla="*/ 17628 w 112878"/>
              <a:gd name="connsiteY2" fmla="*/ 14913 h 173663"/>
              <a:gd name="connsiteX3" fmla="*/ 112878 w 112878"/>
              <a:gd name="connsiteY3" fmla="*/ 2213 h 173663"/>
              <a:gd name="connsiteX0" fmla="*/ 112687 w 119037"/>
              <a:gd name="connsiteY0" fmla="*/ 173663 h 173663"/>
              <a:gd name="connsiteX1" fmla="*/ 14262 w 119037"/>
              <a:gd name="connsiteY1" fmla="*/ 138738 h 173663"/>
              <a:gd name="connsiteX2" fmla="*/ 1562 w 119037"/>
              <a:gd name="connsiteY2" fmla="*/ 75238 h 173663"/>
              <a:gd name="connsiteX3" fmla="*/ 23787 w 119037"/>
              <a:gd name="connsiteY3" fmla="*/ 14913 h 173663"/>
              <a:gd name="connsiteX4" fmla="*/ 119037 w 119037"/>
              <a:gd name="connsiteY4" fmla="*/ 2213 h 173663"/>
              <a:gd name="connsiteX0" fmla="*/ 120976 w 127326"/>
              <a:gd name="connsiteY0" fmla="*/ 171450 h 171450"/>
              <a:gd name="connsiteX1" fmla="*/ 22551 w 127326"/>
              <a:gd name="connsiteY1" fmla="*/ 136525 h 171450"/>
              <a:gd name="connsiteX2" fmla="*/ 326 w 127326"/>
              <a:gd name="connsiteY2" fmla="*/ 73025 h 171450"/>
              <a:gd name="connsiteX3" fmla="*/ 32076 w 127326"/>
              <a:gd name="connsiteY3" fmla="*/ 12700 h 171450"/>
              <a:gd name="connsiteX4" fmla="*/ 127326 w 127326"/>
              <a:gd name="connsiteY4" fmla="*/ 0 h 171450"/>
              <a:gd name="connsiteX0" fmla="*/ 101822 w 127222"/>
              <a:gd name="connsiteY0" fmla="*/ 171450 h 171450"/>
              <a:gd name="connsiteX1" fmla="*/ 22447 w 127222"/>
              <a:gd name="connsiteY1" fmla="*/ 136525 h 171450"/>
              <a:gd name="connsiteX2" fmla="*/ 222 w 127222"/>
              <a:gd name="connsiteY2" fmla="*/ 73025 h 171450"/>
              <a:gd name="connsiteX3" fmla="*/ 31972 w 127222"/>
              <a:gd name="connsiteY3" fmla="*/ 12700 h 171450"/>
              <a:gd name="connsiteX4" fmla="*/ 127222 w 127222"/>
              <a:gd name="connsiteY4" fmla="*/ 0 h 171450"/>
              <a:gd name="connsiteX0" fmla="*/ 101822 w 149447"/>
              <a:gd name="connsiteY0" fmla="*/ 164446 h 164446"/>
              <a:gd name="connsiteX1" fmla="*/ 22447 w 149447"/>
              <a:gd name="connsiteY1" fmla="*/ 129521 h 164446"/>
              <a:gd name="connsiteX2" fmla="*/ 222 w 149447"/>
              <a:gd name="connsiteY2" fmla="*/ 66021 h 164446"/>
              <a:gd name="connsiteX3" fmla="*/ 31972 w 149447"/>
              <a:gd name="connsiteY3" fmla="*/ 5696 h 164446"/>
              <a:gd name="connsiteX4" fmla="*/ 149447 w 149447"/>
              <a:gd name="connsiteY4" fmla="*/ 2521 h 164446"/>
              <a:gd name="connsiteX0" fmla="*/ 101822 w 149447"/>
              <a:gd name="connsiteY0" fmla="*/ 168591 h 168591"/>
              <a:gd name="connsiteX1" fmla="*/ 22447 w 149447"/>
              <a:gd name="connsiteY1" fmla="*/ 133666 h 168591"/>
              <a:gd name="connsiteX2" fmla="*/ 222 w 149447"/>
              <a:gd name="connsiteY2" fmla="*/ 70166 h 168591"/>
              <a:gd name="connsiteX3" fmla="*/ 31972 w 149447"/>
              <a:gd name="connsiteY3" fmla="*/ 9841 h 168591"/>
              <a:gd name="connsiteX4" fmla="*/ 149447 w 149447"/>
              <a:gd name="connsiteY4" fmla="*/ 6666 h 168591"/>
              <a:gd name="connsiteX0" fmla="*/ 101822 w 149447"/>
              <a:gd name="connsiteY0" fmla="*/ 165126 h 165126"/>
              <a:gd name="connsiteX1" fmla="*/ 22447 w 149447"/>
              <a:gd name="connsiteY1" fmla="*/ 130201 h 165126"/>
              <a:gd name="connsiteX2" fmla="*/ 222 w 149447"/>
              <a:gd name="connsiteY2" fmla="*/ 76226 h 165126"/>
              <a:gd name="connsiteX3" fmla="*/ 31972 w 149447"/>
              <a:gd name="connsiteY3" fmla="*/ 6376 h 165126"/>
              <a:gd name="connsiteX4" fmla="*/ 149447 w 149447"/>
              <a:gd name="connsiteY4" fmla="*/ 3201 h 165126"/>
              <a:gd name="connsiteX0" fmla="*/ 101600 w 149225"/>
              <a:gd name="connsiteY0" fmla="*/ 165126 h 165126"/>
              <a:gd name="connsiteX1" fmla="*/ 0 w 149225"/>
              <a:gd name="connsiteY1" fmla="*/ 76226 h 165126"/>
              <a:gd name="connsiteX2" fmla="*/ 31750 w 149225"/>
              <a:gd name="connsiteY2" fmla="*/ 6376 h 165126"/>
              <a:gd name="connsiteX3" fmla="*/ 149225 w 149225"/>
              <a:gd name="connsiteY3" fmla="*/ 3201 h 165126"/>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753 w 149378"/>
              <a:gd name="connsiteY0" fmla="*/ 161925 h 161925"/>
              <a:gd name="connsiteX1" fmla="*/ 153 w 149378"/>
              <a:gd name="connsiteY1" fmla="*/ 73025 h 161925"/>
              <a:gd name="connsiteX2" fmla="*/ 149378 w 149378"/>
              <a:gd name="connsiteY2" fmla="*/ 0 h 161925"/>
              <a:gd name="connsiteX0" fmla="*/ 101753 w 149378"/>
              <a:gd name="connsiteY0" fmla="*/ 166762 h 166762"/>
              <a:gd name="connsiteX1" fmla="*/ 153 w 149378"/>
              <a:gd name="connsiteY1" fmla="*/ 77862 h 166762"/>
              <a:gd name="connsiteX2" fmla="*/ 149378 w 149378"/>
              <a:gd name="connsiteY2" fmla="*/ 4837 h 166762"/>
              <a:gd name="connsiteX0" fmla="*/ 101753 w 130328"/>
              <a:gd name="connsiteY0" fmla="*/ 163606 h 163606"/>
              <a:gd name="connsiteX1" fmla="*/ 153 w 130328"/>
              <a:gd name="connsiteY1" fmla="*/ 74706 h 163606"/>
              <a:gd name="connsiteX2" fmla="*/ 130328 w 130328"/>
              <a:gd name="connsiteY2" fmla="*/ 8031 h 163606"/>
              <a:gd name="connsiteX0" fmla="*/ 114433 w 143008"/>
              <a:gd name="connsiteY0" fmla="*/ 167052 h 167052"/>
              <a:gd name="connsiteX1" fmla="*/ 133 w 143008"/>
              <a:gd name="connsiteY1" fmla="*/ 71802 h 167052"/>
              <a:gd name="connsiteX2" fmla="*/ 143008 w 143008"/>
              <a:gd name="connsiteY2" fmla="*/ 11477 h 167052"/>
              <a:gd name="connsiteX0" fmla="*/ 123948 w 142998"/>
              <a:gd name="connsiteY0" fmla="*/ 154352 h 154352"/>
              <a:gd name="connsiteX1" fmla="*/ 123 w 142998"/>
              <a:gd name="connsiteY1" fmla="*/ 71802 h 154352"/>
              <a:gd name="connsiteX2" fmla="*/ 142998 w 142998"/>
              <a:gd name="connsiteY2" fmla="*/ 11477 h 154352"/>
              <a:gd name="connsiteX0" fmla="*/ 123983 w 143033"/>
              <a:gd name="connsiteY0" fmla="*/ 154352 h 159570"/>
              <a:gd name="connsiteX1" fmla="*/ 158 w 143033"/>
              <a:gd name="connsiteY1" fmla="*/ 71802 h 159570"/>
              <a:gd name="connsiteX2" fmla="*/ 143033 w 143033"/>
              <a:gd name="connsiteY2" fmla="*/ 11477 h 159570"/>
              <a:gd name="connsiteX0" fmla="*/ 123989 w 143039"/>
              <a:gd name="connsiteY0" fmla="*/ 154352 h 155356"/>
              <a:gd name="connsiteX1" fmla="*/ 164 w 143039"/>
              <a:gd name="connsiteY1" fmla="*/ 71802 h 155356"/>
              <a:gd name="connsiteX2" fmla="*/ 143039 w 143039"/>
              <a:gd name="connsiteY2" fmla="*/ 11477 h 155356"/>
              <a:gd name="connsiteX0" fmla="*/ 123989 w 143039"/>
              <a:gd name="connsiteY0" fmla="*/ 158838 h 159842"/>
              <a:gd name="connsiteX1" fmla="*/ 164 w 143039"/>
              <a:gd name="connsiteY1" fmla="*/ 76288 h 159842"/>
              <a:gd name="connsiteX2" fmla="*/ 143039 w 143039"/>
              <a:gd name="connsiteY2" fmla="*/ 15963 h 159842"/>
              <a:gd name="connsiteX0" fmla="*/ 143008 w 162058"/>
              <a:gd name="connsiteY0" fmla="*/ 158838 h 159842"/>
              <a:gd name="connsiteX1" fmla="*/ 133 w 162058"/>
              <a:gd name="connsiteY1" fmla="*/ 76288 h 159842"/>
              <a:gd name="connsiteX2" fmla="*/ 162058 w 162058"/>
              <a:gd name="connsiteY2" fmla="*/ 15963 h 159842"/>
              <a:gd name="connsiteX0" fmla="*/ 143008 w 162058"/>
              <a:gd name="connsiteY0" fmla="*/ 148573 h 149577"/>
              <a:gd name="connsiteX1" fmla="*/ 133 w 162058"/>
              <a:gd name="connsiteY1" fmla="*/ 66023 h 149577"/>
              <a:gd name="connsiteX2" fmla="*/ 162058 w 162058"/>
              <a:gd name="connsiteY2" fmla="*/ 5698 h 149577"/>
              <a:gd name="connsiteX0" fmla="*/ 142875 w 161925"/>
              <a:gd name="connsiteY0" fmla="*/ 148573 h 148573"/>
              <a:gd name="connsiteX1" fmla="*/ 0 w 161925"/>
              <a:gd name="connsiteY1" fmla="*/ 66023 h 148573"/>
              <a:gd name="connsiteX2" fmla="*/ 161925 w 161925"/>
              <a:gd name="connsiteY2" fmla="*/ 5698 h 148573"/>
              <a:gd name="connsiteX0" fmla="*/ 143008 w 162058"/>
              <a:gd name="connsiteY0" fmla="*/ 148573 h 154346"/>
              <a:gd name="connsiteX1" fmla="*/ 133 w 162058"/>
              <a:gd name="connsiteY1" fmla="*/ 66023 h 154346"/>
              <a:gd name="connsiteX2" fmla="*/ 162058 w 162058"/>
              <a:gd name="connsiteY2" fmla="*/ 5698 h 154346"/>
              <a:gd name="connsiteX0" fmla="*/ 152523 w 162048"/>
              <a:gd name="connsiteY0" fmla="*/ 164448 h 165627"/>
              <a:gd name="connsiteX1" fmla="*/ 123 w 162048"/>
              <a:gd name="connsiteY1" fmla="*/ 66023 h 165627"/>
              <a:gd name="connsiteX2" fmla="*/ 162048 w 162048"/>
              <a:gd name="connsiteY2" fmla="*/ 5698 h 165627"/>
              <a:gd name="connsiteX0" fmla="*/ 152542 w 162067"/>
              <a:gd name="connsiteY0" fmla="*/ 164448 h 172636"/>
              <a:gd name="connsiteX1" fmla="*/ 142 w 162067"/>
              <a:gd name="connsiteY1" fmla="*/ 66023 h 172636"/>
              <a:gd name="connsiteX2" fmla="*/ 162067 w 162067"/>
              <a:gd name="connsiteY2" fmla="*/ 5698 h 172636"/>
              <a:gd name="connsiteX0" fmla="*/ 149373 w 158898"/>
              <a:gd name="connsiteY0" fmla="*/ 158905 h 172647"/>
              <a:gd name="connsiteX1" fmla="*/ 148 w 158898"/>
              <a:gd name="connsiteY1" fmla="*/ 79530 h 172647"/>
              <a:gd name="connsiteX2" fmla="*/ 158898 w 158898"/>
              <a:gd name="connsiteY2" fmla="*/ 155 h 172647"/>
              <a:gd name="connsiteX0" fmla="*/ 149225 w 158750"/>
              <a:gd name="connsiteY0" fmla="*/ 158905 h 167040"/>
              <a:gd name="connsiteX1" fmla="*/ 0 w 158750"/>
              <a:gd name="connsiteY1" fmla="*/ 79530 h 167040"/>
              <a:gd name="connsiteX2" fmla="*/ 158750 w 158750"/>
              <a:gd name="connsiteY2" fmla="*/ 155 h 167040"/>
              <a:gd name="connsiteX0" fmla="*/ 149225 w 158750"/>
              <a:gd name="connsiteY0" fmla="*/ 158905 h 165254"/>
              <a:gd name="connsiteX1" fmla="*/ 0 w 158750"/>
              <a:gd name="connsiteY1" fmla="*/ 79530 h 165254"/>
              <a:gd name="connsiteX2" fmla="*/ 158750 w 15875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Lst>
            <a:ahLst/>
            <a:cxnLst>
              <a:cxn ang="0">
                <a:pos x="connsiteX0" y="connsiteY0"/>
              </a:cxn>
              <a:cxn ang="0">
                <a:pos x="connsiteX1" y="connsiteY1"/>
              </a:cxn>
              <a:cxn ang="0">
                <a:pos x="connsiteX2" y="connsiteY2"/>
              </a:cxn>
            </a:cxnLst>
            <a:rect l="l" t="t" r="r" b="b"/>
            <a:pathLst>
              <a:path w="152400" h="165254">
                <a:moveTo>
                  <a:pt x="142875" y="158905"/>
                </a:moveTo>
                <a:cubicBezTo>
                  <a:pt x="77258" y="172134"/>
                  <a:pt x="2117" y="172663"/>
                  <a:pt x="0" y="79530"/>
                </a:cubicBezTo>
                <a:cubicBezTo>
                  <a:pt x="4762" y="-17307"/>
                  <a:pt x="89562" y="2669"/>
                  <a:pt x="152400" y="155"/>
                </a:cubicBezTo>
              </a:path>
            </a:pathLst>
          </a:custGeom>
          <a:ln>
            <a:solidFill>
              <a:srgbClr val="FF0000"/>
            </a:solidFill>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grpSp>
        <p:nvGrpSpPr>
          <p:cNvPr id="88" name="Group 87"/>
          <p:cNvGrpSpPr/>
          <p:nvPr/>
        </p:nvGrpSpPr>
        <p:grpSpPr>
          <a:xfrm>
            <a:off x="1136656" y="3133532"/>
            <a:ext cx="349406" cy="722522"/>
            <a:chOff x="1266694" y="2909480"/>
            <a:chExt cx="384306" cy="794687"/>
          </a:xfrm>
        </p:grpSpPr>
        <p:sp>
          <p:nvSpPr>
            <p:cNvPr id="89" name="Freeform 88"/>
            <p:cNvSpPr/>
            <p:nvPr/>
          </p:nvSpPr>
          <p:spPr>
            <a:xfrm>
              <a:off x="1435101" y="3467100"/>
              <a:ext cx="64558" cy="237067"/>
            </a:xfrm>
            <a:custGeom>
              <a:avLst/>
              <a:gdLst>
                <a:gd name="connsiteX0" fmla="*/ 16933 w 55033"/>
                <a:gd name="connsiteY0" fmla="*/ 237067 h 237067"/>
                <a:gd name="connsiteX1" fmla="*/ 0 w 55033"/>
                <a:gd name="connsiteY1" fmla="*/ 173567 h 237067"/>
                <a:gd name="connsiteX2" fmla="*/ 29633 w 55033"/>
                <a:gd name="connsiteY2" fmla="*/ 97367 h 237067"/>
                <a:gd name="connsiteX3" fmla="*/ 55033 w 55033"/>
                <a:gd name="connsiteY3" fmla="*/ 59267 h 237067"/>
                <a:gd name="connsiteX4" fmla="*/ 46567 w 55033"/>
                <a:gd name="connsiteY4" fmla="*/ 0 h 237067"/>
                <a:gd name="connsiteX0" fmla="*/ 16933 w 64558"/>
                <a:gd name="connsiteY0" fmla="*/ 237067 h 237067"/>
                <a:gd name="connsiteX1" fmla="*/ 0 w 64558"/>
                <a:gd name="connsiteY1" fmla="*/ 173567 h 237067"/>
                <a:gd name="connsiteX2" fmla="*/ 29633 w 64558"/>
                <a:gd name="connsiteY2" fmla="*/ 97367 h 237067"/>
                <a:gd name="connsiteX3" fmla="*/ 64558 w 64558"/>
                <a:gd name="connsiteY3" fmla="*/ 56092 h 237067"/>
                <a:gd name="connsiteX4" fmla="*/ 46567 w 64558"/>
                <a:gd name="connsiteY4" fmla="*/ 0 h 237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58" h="237067">
                  <a:moveTo>
                    <a:pt x="16933" y="237067"/>
                  </a:moveTo>
                  <a:lnTo>
                    <a:pt x="0" y="173567"/>
                  </a:lnTo>
                  <a:lnTo>
                    <a:pt x="29633" y="97367"/>
                  </a:lnTo>
                  <a:lnTo>
                    <a:pt x="64558" y="56092"/>
                  </a:lnTo>
                  <a:cubicBezTo>
                    <a:pt x="61736" y="36336"/>
                    <a:pt x="49389" y="19756"/>
                    <a:pt x="46567" y="0"/>
                  </a:cubicBez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endParaRPr>
            </a:p>
          </p:txBody>
        </p:sp>
        <p:sp>
          <p:nvSpPr>
            <p:cNvPr id="90" name="Freeform 89"/>
            <p:cNvSpPr/>
            <p:nvPr/>
          </p:nvSpPr>
          <p:spPr>
            <a:xfrm>
              <a:off x="1481667" y="3365500"/>
              <a:ext cx="169333" cy="57150"/>
            </a:xfrm>
            <a:custGeom>
              <a:avLst/>
              <a:gdLst>
                <a:gd name="connsiteX0" fmla="*/ 143933 w 143933"/>
                <a:gd name="connsiteY0" fmla="*/ 50800 h 50800"/>
                <a:gd name="connsiteX1" fmla="*/ 63500 w 143933"/>
                <a:gd name="connsiteY1" fmla="*/ 33867 h 50800"/>
                <a:gd name="connsiteX2" fmla="*/ 0 w 143933"/>
                <a:gd name="connsiteY2" fmla="*/ 0 h 50800"/>
                <a:gd name="connsiteX0" fmla="*/ 169333 w 169333"/>
                <a:gd name="connsiteY0" fmla="*/ 57150 h 57150"/>
                <a:gd name="connsiteX1" fmla="*/ 63500 w 169333"/>
                <a:gd name="connsiteY1" fmla="*/ 33867 h 57150"/>
                <a:gd name="connsiteX2" fmla="*/ 0 w 169333"/>
                <a:gd name="connsiteY2" fmla="*/ 0 h 57150"/>
              </a:gdLst>
              <a:ahLst/>
              <a:cxnLst>
                <a:cxn ang="0">
                  <a:pos x="connsiteX0" y="connsiteY0"/>
                </a:cxn>
                <a:cxn ang="0">
                  <a:pos x="connsiteX1" y="connsiteY1"/>
                </a:cxn>
                <a:cxn ang="0">
                  <a:pos x="connsiteX2" y="connsiteY2"/>
                </a:cxn>
              </a:cxnLst>
              <a:rect l="l" t="t" r="r" b="b"/>
              <a:pathLst>
                <a:path w="169333" h="57150">
                  <a:moveTo>
                    <a:pt x="169333" y="57150"/>
                  </a:moveTo>
                  <a:lnTo>
                    <a:pt x="63500" y="33867"/>
                  </a:lnTo>
                  <a:lnTo>
                    <a:pt x="0" y="0"/>
                  </a:ln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endParaRPr>
            </a:p>
          </p:txBody>
        </p:sp>
        <p:sp>
          <p:nvSpPr>
            <p:cNvPr id="91" name="Freeform 90"/>
            <p:cNvSpPr/>
            <p:nvPr/>
          </p:nvSpPr>
          <p:spPr>
            <a:xfrm>
              <a:off x="1337733" y="3418417"/>
              <a:ext cx="146050" cy="107950"/>
            </a:xfrm>
            <a:custGeom>
              <a:avLst/>
              <a:gdLst>
                <a:gd name="connsiteX0" fmla="*/ 0 w 114300"/>
                <a:gd name="connsiteY0" fmla="*/ 76200 h 76200"/>
                <a:gd name="connsiteX1" fmla="*/ 67734 w 114300"/>
                <a:gd name="connsiteY1" fmla="*/ 33866 h 76200"/>
                <a:gd name="connsiteX2" fmla="*/ 114300 w 114300"/>
                <a:gd name="connsiteY2" fmla="*/ 0 h 76200"/>
                <a:gd name="connsiteX3" fmla="*/ 114300 w 114300"/>
                <a:gd name="connsiteY3" fmla="*/ 0 h 76200"/>
                <a:gd name="connsiteX0" fmla="*/ 0 w 114300"/>
                <a:gd name="connsiteY0" fmla="*/ 76200 h 76200"/>
                <a:gd name="connsiteX1" fmla="*/ 67734 w 114300"/>
                <a:gd name="connsiteY1" fmla="*/ 56091 h 76200"/>
                <a:gd name="connsiteX2" fmla="*/ 114300 w 114300"/>
                <a:gd name="connsiteY2" fmla="*/ 0 h 76200"/>
                <a:gd name="connsiteX3" fmla="*/ 114300 w 114300"/>
                <a:gd name="connsiteY3" fmla="*/ 0 h 76200"/>
                <a:gd name="connsiteX0" fmla="*/ 0 w 127000"/>
                <a:gd name="connsiteY0" fmla="*/ 88900 h 88900"/>
                <a:gd name="connsiteX1" fmla="*/ 80434 w 127000"/>
                <a:gd name="connsiteY1" fmla="*/ 56091 h 88900"/>
                <a:gd name="connsiteX2" fmla="*/ 127000 w 127000"/>
                <a:gd name="connsiteY2" fmla="*/ 0 h 88900"/>
                <a:gd name="connsiteX3" fmla="*/ 127000 w 127000"/>
                <a:gd name="connsiteY3" fmla="*/ 0 h 88900"/>
                <a:gd name="connsiteX0" fmla="*/ 0 w 146050"/>
                <a:gd name="connsiteY0" fmla="*/ 107950 h 107950"/>
                <a:gd name="connsiteX1" fmla="*/ 80434 w 146050"/>
                <a:gd name="connsiteY1" fmla="*/ 75141 h 107950"/>
                <a:gd name="connsiteX2" fmla="*/ 127000 w 146050"/>
                <a:gd name="connsiteY2" fmla="*/ 19050 h 107950"/>
                <a:gd name="connsiteX3" fmla="*/ 146050 w 146050"/>
                <a:gd name="connsiteY3" fmla="*/ 0 h 107950"/>
                <a:gd name="connsiteX0" fmla="*/ 0 w 146050"/>
                <a:gd name="connsiteY0" fmla="*/ 107950 h 107950"/>
                <a:gd name="connsiteX1" fmla="*/ 80434 w 146050"/>
                <a:gd name="connsiteY1" fmla="*/ 75141 h 107950"/>
                <a:gd name="connsiteX2" fmla="*/ 117475 w 146050"/>
                <a:gd name="connsiteY2" fmla="*/ 47625 h 107950"/>
                <a:gd name="connsiteX3" fmla="*/ 146050 w 146050"/>
                <a:gd name="connsiteY3" fmla="*/ 0 h 107950"/>
              </a:gdLst>
              <a:ahLst/>
              <a:cxnLst>
                <a:cxn ang="0">
                  <a:pos x="connsiteX0" y="connsiteY0"/>
                </a:cxn>
                <a:cxn ang="0">
                  <a:pos x="connsiteX1" y="connsiteY1"/>
                </a:cxn>
                <a:cxn ang="0">
                  <a:pos x="connsiteX2" y="connsiteY2"/>
                </a:cxn>
                <a:cxn ang="0">
                  <a:pos x="connsiteX3" y="connsiteY3"/>
                </a:cxn>
              </a:cxnLst>
              <a:rect l="l" t="t" r="r" b="b"/>
              <a:pathLst>
                <a:path w="146050" h="107950">
                  <a:moveTo>
                    <a:pt x="0" y="107950"/>
                  </a:moveTo>
                  <a:lnTo>
                    <a:pt x="80434" y="75141"/>
                  </a:lnTo>
                  <a:cubicBezTo>
                    <a:pt x="95956" y="56444"/>
                    <a:pt x="106539" y="60148"/>
                    <a:pt x="117475" y="47625"/>
                  </a:cubicBezTo>
                  <a:cubicBezTo>
                    <a:pt x="128411" y="35102"/>
                    <a:pt x="139700" y="6350"/>
                    <a:pt x="146050" y="0"/>
                  </a:cubicBez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endParaRPr>
            </a:p>
          </p:txBody>
        </p:sp>
        <p:sp>
          <p:nvSpPr>
            <p:cNvPr id="92" name="Freeform 91"/>
            <p:cNvSpPr/>
            <p:nvPr/>
          </p:nvSpPr>
          <p:spPr>
            <a:xfrm>
              <a:off x="1266694" y="2909480"/>
              <a:ext cx="358906" cy="726946"/>
            </a:xfrm>
            <a:custGeom>
              <a:avLst/>
              <a:gdLst>
                <a:gd name="connsiteX0" fmla="*/ 245533 w 245533"/>
                <a:gd name="connsiteY0" fmla="*/ 427566 h 427566"/>
                <a:gd name="connsiteX1" fmla="*/ 143933 w 245533"/>
                <a:gd name="connsiteY1" fmla="*/ 334433 h 427566"/>
                <a:gd name="connsiteX2" fmla="*/ 105833 w 245533"/>
                <a:gd name="connsiteY2" fmla="*/ 254000 h 427566"/>
                <a:gd name="connsiteX3" fmla="*/ 101600 w 245533"/>
                <a:gd name="connsiteY3" fmla="*/ 143933 h 427566"/>
                <a:gd name="connsiteX4" fmla="*/ 46566 w 245533"/>
                <a:gd name="connsiteY4" fmla="*/ 46566 h 427566"/>
                <a:gd name="connsiteX5" fmla="*/ 0 w 245533"/>
                <a:gd name="connsiteY5" fmla="*/ 0 h 427566"/>
                <a:gd name="connsiteX0" fmla="*/ 283633 w 283633"/>
                <a:gd name="connsiteY0" fmla="*/ 516466 h 516466"/>
                <a:gd name="connsiteX1" fmla="*/ 182033 w 283633"/>
                <a:gd name="connsiteY1" fmla="*/ 423333 h 516466"/>
                <a:gd name="connsiteX2" fmla="*/ 143933 w 283633"/>
                <a:gd name="connsiteY2" fmla="*/ 342900 h 516466"/>
                <a:gd name="connsiteX3" fmla="*/ 139700 w 283633"/>
                <a:gd name="connsiteY3" fmla="*/ 232833 h 516466"/>
                <a:gd name="connsiteX4" fmla="*/ 84666 w 283633"/>
                <a:gd name="connsiteY4" fmla="*/ 135466 h 516466"/>
                <a:gd name="connsiteX5" fmla="*/ 0 w 283633"/>
                <a:gd name="connsiteY5" fmla="*/ 0 h 516466"/>
                <a:gd name="connsiteX0" fmla="*/ 283633 w 283633"/>
                <a:gd name="connsiteY0" fmla="*/ 516466 h 516466"/>
                <a:gd name="connsiteX1" fmla="*/ 182033 w 283633"/>
                <a:gd name="connsiteY1" fmla="*/ 423333 h 516466"/>
                <a:gd name="connsiteX2" fmla="*/ 143933 w 283633"/>
                <a:gd name="connsiteY2" fmla="*/ 342900 h 516466"/>
                <a:gd name="connsiteX3" fmla="*/ 139700 w 283633"/>
                <a:gd name="connsiteY3" fmla="*/ 232833 h 516466"/>
                <a:gd name="connsiteX4" fmla="*/ 75141 w 283633"/>
                <a:gd name="connsiteY4" fmla="*/ 113241 h 516466"/>
                <a:gd name="connsiteX5" fmla="*/ 0 w 283633"/>
                <a:gd name="connsiteY5" fmla="*/ 0 h 516466"/>
                <a:gd name="connsiteX0" fmla="*/ 296333 w 296333"/>
                <a:gd name="connsiteY0" fmla="*/ 532341 h 532341"/>
                <a:gd name="connsiteX1" fmla="*/ 194733 w 296333"/>
                <a:gd name="connsiteY1" fmla="*/ 439208 h 532341"/>
                <a:gd name="connsiteX2" fmla="*/ 156633 w 296333"/>
                <a:gd name="connsiteY2" fmla="*/ 358775 h 532341"/>
                <a:gd name="connsiteX3" fmla="*/ 152400 w 296333"/>
                <a:gd name="connsiteY3" fmla="*/ 248708 h 532341"/>
                <a:gd name="connsiteX4" fmla="*/ 87841 w 296333"/>
                <a:gd name="connsiteY4" fmla="*/ 129116 h 532341"/>
                <a:gd name="connsiteX5" fmla="*/ 0 w 296333"/>
                <a:gd name="connsiteY5" fmla="*/ 0 h 532341"/>
                <a:gd name="connsiteX0" fmla="*/ 305858 w 305858"/>
                <a:gd name="connsiteY0" fmla="*/ 541866 h 541866"/>
                <a:gd name="connsiteX1" fmla="*/ 204258 w 305858"/>
                <a:gd name="connsiteY1" fmla="*/ 448733 h 541866"/>
                <a:gd name="connsiteX2" fmla="*/ 166158 w 305858"/>
                <a:gd name="connsiteY2" fmla="*/ 368300 h 541866"/>
                <a:gd name="connsiteX3" fmla="*/ 161925 w 305858"/>
                <a:gd name="connsiteY3" fmla="*/ 258233 h 541866"/>
                <a:gd name="connsiteX4" fmla="*/ 97366 w 305858"/>
                <a:gd name="connsiteY4" fmla="*/ 138641 h 541866"/>
                <a:gd name="connsiteX5" fmla="*/ 0 w 305858"/>
                <a:gd name="connsiteY5" fmla="*/ 0 h 541866"/>
                <a:gd name="connsiteX0" fmla="*/ 305858 w 305858"/>
                <a:gd name="connsiteY0" fmla="*/ 541866 h 541866"/>
                <a:gd name="connsiteX1" fmla="*/ 204258 w 305858"/>
                <a:gd name="connsiteY1" fmla="*/ 448733 h 541866"/>
                <a:gd name="connsiteX2" fmla="*/ 166158 w 305858"/>
                <a:gd name="connsiteY2" fmla="*/ 368300 h 541866"/>
                <a:gd name="connsiteX3" fmla="*/ 161925 w 305858"/>
                <a:gd name="connsiteY3" fmla="*/ 258233 h 541866"/>
                <a:gd name="connsiteX4" fmla="*/ 97366 w 305858"/>
                <a:gd name="connsiteY4" fmla="*/ 138641 h 541866"/>
                <a:gd name="connsiteX5" fmla="*/ 0 w 305858"/>
                <a:gd name="connsiteY5" fmla="*/ 0 h 541866"/>
                <a:gd name="connsiteX0" fmla="*/ 305858 w 305858"/>
                <a:gd name="connsiteY0" fmla="*/ 541866 h 541866"/>
                <a:gd name="connsiteX1" fmla="*/ 204258 w 305858"/>
                <a:gd name="connsiteY1" fmla="*/ 448733 h 541866"/>
                <a:gd name="connsiteX2" fmla="*/ 166158 w 305858"/>
                <a:gd name="connsiteY2" fmla="*/ 368300 h 541866"/>
                <a:gd name="connsiteX3" fmla="*/ 161925 w 305858"/>
                <a:gd name="connsiteY3" fmla="*/ 258233 h 541866"/>
                <a:gd name="connsiteX4" fmla="*/ 97366 w 305858"/>
                <a:gd name="connsiteY4" fmla="*/ 138641 h 541866"/>
                <a:gd name="connsiteX5" fmla="*/ 0 w 305858"/>
                <a:gd name="connsiteY5" fmla="*/ 0 h 541866"/>
                <a:gd name="connsiteX0" fmla="*/ 305858 w 305858"/>
                <a:gd name="connsiteY0" fmla="*/ 541866 h 541866"/>
                <a:gd name="connsiteX1" fmla="*/ 204258 w 305858"/>
                <a:gd name="connsiteY1" fmla="*/ 448733 h 541866"/>
                <a:gd name="connsiteX2" fmla="*/ 166158 w 305858"/>
                <a:gd name="connsiteY2" fmla="*/ 368300 h 541866"/>
                <a:gd name="connsiteX3" fmla="*/ 161925 w 305858"/>
                <a:gd name="connsiteY3" fmla="*/ 258233 h 541866"/>
                <a:gd name="connsiteX4" fmla="*/ 110066 w 305858"/>
                <a:gd name="connsiteY4" fmla="*/ 135466 h 541866"/>
                <a:gd name="connsiteX5" fmla="*/ 0 w 305858"/>
                <a:gd name="connsiteY5" fmla="*/ 0 h 541866"/>
                <a:gd name="connsiteX0" fmla="*/ 368716 w 368716"/>
                <a:gd name="connsiteY0" fmla="*/ 636153 h 636153"/>
                <a:gd name="connsiteX1" fmla="*/ 267116 w 368716"/>
                <a:gd name="connsiteY1" fmla="*/ 543020 h 636153"/>
                <a:gd name="connsiteX2" fmla="*/ 229016 w 368716"/>
                <a:gd name="connsiteY2" fmla="*/ 462587 h 636153"/>
                <a:gd name="connsiteX3" fmla="*/ 224783 w 368716"/>
                <a:gd name="connsiteY3" fmla="*/ 352520 h 636153"/>
                <a:gd name="connsiteX4" fmla="*/ 172924 w 368716"/>
                <a:gd name="connsiteY4" fmla="*/ 229753 h 636153"/>
                <a:gd name="connsiteX5" fmla="*/ 0 w 368716"/>
                <a:gd name="connsiteY5" fmla="*/ 0 h 636153"/>
                <a:gd name="connsiteX0" fmla="*/ 368716 w 368716"/>
                <a:gd name="connsiteY0" fmla="*/ 636153 h 636153"/>
                <a:gd name="connsiteX1" fmla="*/ 267116 w 368716"/>
                <a:gd name="connsiteY1" fmla="*/ 543020 h 636153"/>
                <a:gd name="connsiteX2" fmla="*/ 229016 w 368716"/>
                <a:gd name="connsiteY2" fmla="*/ 462587 h 636153"/>
                <a:gd name="connsiteX3" fmla="*/ 224783 w 368716"/>
                <a:gd name="connsiteY3" fmla="*/ 352520 h 636153"/>
                <a:gd name="connsiteX4" fmla="*/ 172924 w 368716"/>
                <a:gd name="connsiteY4" fmla="*/ 229753 h 636153"/>
                <a:gd name="connsiteX5" fmla="*/ 0 w 368716"/>
                <a:gd name="connsiteY5" fmla="*/ 0 h 636153"/>
                <a:gd name="connsiteX0" fmla="*/ 368716 w 368716"/>
                <a:gd name="connsiteY0" fmla="*/ 636153 h 636153"/>
                <a:gd name="connsiteX1" fmla="*/ 267116 w 368716"/>
                <a:gd name="connsiteY1" fmla="*/ 543020 h 636153"/>
                <a:gd name="connsiteX2" fmla="*/ 229016 w 368716"/>
                <a:gd name="connsiteY2" fmla="*/ 462587 h 636153"/>
                <a:gd name="connsiteX3" fmla="*/ 224783 w 368716"/>
                <a:gd name="connsiteY3" fmla="*/ 352520 h 636153"/>
                <a:gd name="connsiteX4" fmla="*/ 172924 w 368716"/>
                <a:gd name="connsiteY4" fmla="*/ 229753 h 636153"/>
                <a:gd name="connsiteX5" fmla="*/ 0 w 368716"/>
                <a:gd name="connsiteY5" fmla="*/ 0 h 636153"/>
                <a:gd name="connsiteX0" fmla="*/ 368716 w 368716"/>
                <a:gd name="connsiteY0" fmla="*/ 636153 h 636153"/>
                <a:gd name="connsiteX1" fmla="*/ 267116 w 368716"/>
                <a:gd name="connsiteY1" fmla="*/ 543020 h 636153"/>
                <a:gd name="connsiteX2" fmla="*/ 229016 w 368716"/>
                <a:gd name="connsiteY2" fmla="*/ 462587 h 636153"/>
                <a:gd name="connsiteX3" fmla="*/ 224783 w 368716"/>
                <a:gd name="connsiteY3" fmla="*/ 352520 h 636153"/>
                <a:gd name="connsiteX4" fmla="*/ 172924 w 368716"/>
                <a:gd name="connsiteY4" fmla="*/ 229753 h 636153"/>
                <a:gd name="connsiteX5" fmla="*/ 0 w 368716"/>
                <a:gd name="connsiteY5" fmla="*/ 0 h 636153"/>
                <a:gd name="connsiteX0" fmla="*/ 368716 w 368716"/>
                <a:gd name="connsiteY0" fmla="*/ 636153 h 636153"/>
                <a:gd name="connsiteX1" fmla="*/ 267116 w 368716"/>
                <a:gd name="connsiteY1" fmla="*/ 543020 h 636153"/>
                <a:gd name="connsiteX2" fmla="*/ 229016 w 368716"/>
                <a:gd name="connsiteY2" fmla="*/ 462587 h 636153"/>
                <a:gd name="connsiteX3" fmla="*/ 224783 w 368716"/>
                <a:gd name="connsiteY3" fmla="*/ 352520 h 636153"/>
                <a:gd name="connsiteX4" fmla="*/ 162447 w 368716"/>
                <a:gd name="connsiteY4" fmla="*/ 229754 h 636153"/>
                <a:gd name="connsiteX5" fmla="*/ 0 w 368716"/>
                <a:gd name="connsiteY5" fmla="*/ 0 h 636153"/>
                <a:gd name="connsiteX0" fmla="*/ 368716 w 368716"/>
                <a:gd name="connsiteY0" fmla="*/ 636153 h 636153"/>
                <a:gd name="connsiteX1" fmla="*/ 267116 w 368716"/>
                <a:gd name="connsiteY1" fmla="*/ 543020 h 636153"/>
                <a:gd name="connsiteX2" fmla="*/ 229016 w 368716"/>
                <a:gd name="connsiteY2" fmla="*/ 462587 h 636153"/>
                <a:gd name="connsiteX3" fmla="*/ 224783 w 368716"/>
                <a:gd name="connsiteY3" fmla="*/ 352520 h 636153"/>
                <a:gd name="connsiteX4" fmla="*/ 162447 w 368716"/>
                <a:gd name="connsiteY4" fmla="*/ 229754 h 636153"/>
                <a:gd name="connsiteX5" fmla="*/ 0 w 368716"/>
                <a:gd name="connsiteY5" fmla="*/ 0 h 636153"/>
                <a:gd name="connsiteX0" fmla="*/ 361732 w 361732"/>
                <a:gd name="connsiteY0" fmla="*/ 688535 h 688535"/>
                <a:gd name="connsiteX1" fmla="*/ 260132 w 361732"/>
                <a:gd name="connsiteY1" fmla="*/ 595402 h 688535"/>
                <a:gd name="connsiteX2" fmla="*/ 222032 w 361732"/>
                <a:gd name="connsiteY2" fmla="*/ 514969 h 688535"/>
                <a:gd name="connsiteX3" fmla="*/ 217799 w 361732"/>
                <a:gd name="connsiteY3" fmla="*/ 404902 h 688535"/>
                <a:gd name="connsiteX4" fmla="*/ 155463 w 361732"/>
                <a:gd name="connsiteY4" fmla="*/ 282136 h 688535"/>
                <a:gd name="connsiteX5" fmla="*/ 0 w 361732"/>
                <a:gd name="connsiteY5" fmla="*/ 0 h 688535"/>
                <a:gd name="connsiteX0" fmla="*/ 361732 w 361732"/>
                <a:gd name="connsiteY0" fmla="*/ 688535 h 688535"/>
                <a:gd name="connsiteX1" fmla="*/ 260132 w 361732"/>
                <a:gd name="connsiteY1" fmla="*/ 595402 h 688535"/>
                <a:gd name="connsiteX2" fmla="*/ 222032 w 361732"/>
                <a:gd name="connsiteY2" fmla="*/ 514969 h 688535"/>
                <a:gd name="connsiteX3" fmla="*/ 217799 w 361732"/>
                <a:gd name="connsiteY3" fmla="*/ 404902 h 688535"/>
                <a:gd name="connsiteX4" fmla="*/ 155463 w 361732"/>
                <a:gd name="connsiteY4" fmla="*/ 282136 h 688535"/>
                <a:gd name="connsiteX5" fmla="*/ 0 w 361732"/>
                <a:gd name="connsiteY5" fmla="*/ 0 h 688535"/>
                <a:gd name="connsiteX0" fmla="*/ 351256 w 351256"/>
                <a:gd name="connsiteY0" fmla="*/ 716472 h 716472"/>
                <a:gd name="connsiteX1" fmla="*/ 249656 w 351256"/>
                <a:gd name="connsiteY1" fmla="*/ 623339 h 716472"/>
                <a:gd name="connsiteX2" fmla="*/ 211556 w 351256"/>
                <a:gd name="connsiteY2" fmla="*/ 542906 h 716472"/>
                <a:gd name="connsiteX3" fmla="*/ 207323 w 351256"/>
                <a:gd name="connsiteY3" fmla="*/ 432839 h 716472"/>
                <a:gd name="connsiteX4" fmla="*/ 144987 w 351256"/>
                <a:gd name="connsiteY4" fmla="*/ 310073 h 716472"/>
                <a:gd name="connsiteX5" fmla="*/ 0 w 351256"/>
                <a:gd name="connsiteY5" fmla="*/ 0 h 716472"/>
                <a:gd name="connsiteX0" fmla="*/ 351256 w 351256"/>
                <a:gd name="connsiteY0" fmla="*/ 716472 h 716472"/>
                <a:gd name="connsiteX1" fmla="*/ 249656 w 351256"/>
                <a:gd name="connsiteY1" fmla="*/ 623339 h 716472"/>
                <a:gd name="connsiteX2" fmla="*/ 211556 w 351256"/>
                <a:gd name="connsiteY2" fmla="*/ 542906 h 716472"/>
                <a:gd name="connsiteX3" fmla="*/ 207323 w 351256"/>
                <a:gd name="connsiteY3" fmla="*/ 432839 h 716472"/>
                <a:gd name="connsiteX4" fmla="*/ 144987 w 351256"/>
                <a:gd name="connsiteY4" fmla="*/ 310073 h 716472"/>
                <a:gd name="connsiteX5" fmla="*/ 0 w 351256"/>
                <a:gd name="connsiteY5" fmla="*/ 0 h 716472"/>
                <a:gd name="connsiteX0" fmla="*/ 368717 w 368717"/>
                <a:gd name="connsiteY0" fmla="*/ 712980 h 712980"/>
                <a:gd name="connsiteX1" fmla="*/ 267117 w 368717"/>
                <a:gd name="connsiteY1" fmla="*/ 619847 h 712980"/>
                <a:gd name="connsiteX2" fmla="*/ 229017 w 368717"/>
                <a:gd name="connsiteY2" fmla="*/ 539414 h 712980"/>
                <a:gd name="connsiteX3" fmla="*/ 224784 w 368717"/>
                <a:gd name="connsiteY3" fmla="*/ 429347 h 712980"/>
                <a:gd name="connsiteX4" fmla="*/ 162448 w 368717"/>
                <a:gd name="connsiteY4" fmla="*/ 306581 h 712980"/>
                <a:gd name="connsiteX5" fmla="*/ 0 w 368717"/>
                <a:gd name="connsiteY5" fmla="*/ 0 h 712980"/>
                <a:gd name="connsiteX0" fmla="*/ 368717 w 368717"/>
                <a:gd name="connsiteY0" fmla="*/ 730441 h 730441"/>
                <a:gd name="connsiteX1" fmla="*/ 267117 w 368717"/>
                <a:gd name="connsiteY1" fmla="*/ 637308 h 730441"/>
                <a:gd name="connsiteX2" fmla="*/ 229017 w 368717"/>
                <a:gd name="connsiteY2" fmla="*/ 556875 h 730441"/>
                <a:gd name="connsiteX3" fmla="*/ 224784 w 368717"/>
                <a:gd name="connsiteY3" fmla="*/ 446808 h 730441"/>
                <a:gd name="connsiteX4" fmla="*/ 162448 w 368717"/>
                <a:gd name="connsiteY4" fmla="*/ 324042 h 730441"/>
                <a:gd name="connsiteX5" fmla="*/ 0 w 368717"/>
                <a:gd name="connsiteY5" fmla="*/ 0 h 730441"/>
                <a:gd name="connsiteX0" fmla="*/ 368924 w 368924"/>
                <a:gd name="connsiteY0" fmla="*/ 730441 h 730441"/>
                <a:gd name="connsiteX1" fmla="*/ 267324 w 368924"/>
                <a:gd name="connsiteY1" fmla="*/ 637308 h 730441"/>
                <a:gd name="connsiteX2" fmla="*/ 229224 w 368924"/>
                <a:gd name="connsiteY2" fmla="*/ 556875 h 730441"/>
                <a:gd name="connsiteX3" fmla="*/ 224991 w 368924"/>
                <a:gd name="connsiteY3" fmla="*/ 446808 h 730441"/>
                <a:gd name="connsiteX4" fmla="*/ 162655 w 368924"/>
                <a:gd name="connsiteY4" fmla="*/ 324042 h 730441"/>
                <a:gd name="connsiteX5" fmla="*/ 207 w 368924"/>
                <a:gd name="connsiteY5" fmla="*/ 0 h 730441"/>
                <a:gd name="connsiteX0" fmla="*/ 361961 w 361961"/>
                <a:gd name="connsiteY0" fmla="*/ 740917 h 740917"/>
                <a:gd name="connsiteX1" fmla="*/ 260361 w 361961"/>
                <a:gd name="connsiteY1" fmla="*/ 647784 h 740917"/>
                <a:gd name="connsiteX2" fmla="*/ 222261 w 361961"/>
                <a:gd name="connsiteY2" fmla="*/ 567351 h 740917"/>
                <a:gd name="connsiteX3" fmla="*/ 218028 w 361961"/>
                <a:gd name="connsiteY3" fmla="*/ 457284 h 740917"/>
                <a:gd name="connsiteX4" fmla="*/ 155692 w 361961"/>
                <a:gd name="connsiteY4" fmla="*/ 334518 h 740917"/>
                <a:gd name="connsiteX5" fmla="*/ 228 w 361961"/>
                <a:gd name="connsiteY5" fmla="*/ 0 h 740917"/>
                <a:gd name="connsiteX0" fmla="*/ 362368 w 362368"/>
                <a:gd name="connsiteY0" fmla="*/ 740917 h 740917"/>
                <a:gd name="connsiteX1" fmla="*/ 260768 w 362368"/>
                <a:gd name="connsiteY1" fmla="*/ 647784 h 740917"/>
                <a:gd name="connsiteX2" fmla="*/ 222668 w 362368"/>
                <a:gd name="connsiteY2" fmla="*/ 567351 h 740917"/>
                <a:gd name="connsiteX3" fmla="*/ 218435 w 362368"/>
                <a:gd name="connsiteY3" fmla="*/ 457284 h 740917"/>
                <a:gd name="connsiteX4" fmla="*/ 156099 w 362368"/>
                <a:gd name="connsiteY4" fmla="*/ 334518 h 740917"/>
                <a:gd name="connsiteX5" fmla="*/ 635 w 362368"/>
                <a:gd name="connsiteY5" fmla="*/ 0 h 740917"/>
                <a:gd name="connsiteX0" fmla="*/ 369302 w 369302"/>
                <a:gd name="connsiteY0" fmla="*/ 733933 h 733933"/>
                <a:gd name="connsiteX1" fmla="*/ 267702 w 369302"/>
                <a:gd name="connsiteY1" fmla="*/ 640800 h 733933"/>
                <a:gd name="connsiteX2" fmla="*/ 229602 w 369302"/>
                <a:gd name="connsiteY2" fmla="*/ 560367 h 733933"/>
                <a:gd name="connsiteX3" fmla="*/ 225369 w 369302"/>
                <a:gd name="connsiteY3" fmla="*/ 450300 h 733933"/>
                <a:gd name="connsiteX4" fmla="*/ 163033 w 369302"/>
                <a:gd name="connsiteY4" fmla="*/ 327534 h 733933"/>
                <a:gd name="connsiteX5" fmla="*/ 584 w 369302"/>
                <a:gd name="connsiteY5" fmla="*/ 0 h 733933"/>
                <a:gd name="connsiteX0" fmla="*/ 358906 w 358906"/>
                <a:gd name="connsiteY0" fmla="*/ 726949 h 726949"/>
                <a:gd name="connsiteX1" fmla="*/ 257306 w 358906"/>
                <a:gd name="connsiteY1" fmla="*/ 633816 h 726949"/>
                <a:gd name="connsiteX2" fmla="*/ 219206 w 358906"/>
                <a:gd name="connsiteY2" fmla="*/ 553383 h 726949"/>
                <a:gd name="connsiteX3" fmla="*/ 214973 w 358906"/>
                <a:gd name="connsiteY3" fmla="*/ 443316 h 726949"/>
                <a:gd name="connsiteX4" fmla="*/ 152637 w 358906"/>
                <a:gd name="connsiteY4" fmla="*/ 320550 h 726949"/>
                <a:gd name="connsiteX5" fmla="*/ 664 w 358906"/>
                <a:gd name="connsiteY5" fmla="*/ 0 h 72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906" h="726949">
                  <a:moveTo>
                    <a:pt x="358906" y="726949"/>
                  </a:moveTo>
                  <a:lnTo>
                    <a:pt x="257306" y="633816"/>
                  </a:lnTo>
                  <a:lnTo>
                    <a:pt x="219206" y="553383"/>
                  </a:lnTo>
                  <a:lnTo>
                    <a:pt x="214973" y="443316"/>
                  </a:lnTo>
                  <a:lnTo>
                    <a:pt x="152637" y="320550"/>
                  </a:lnTo>
                  <a:cubicBezTo>
                    <a:pt x="60816" y="232431"/>
                    <a:pt x="-7513" y="241777"/>
                    <a:pt x="664" y="0"/>
                  </a:cubicBezTo>
                </a:path>
              </a:pathLst>
            </a:custGeom>
            <a:ln w="25400" cmpd="sng">
              <a:solidFill>
                <a:srgbClr val="FFFF00"/>
              </a:solidFill>
              <a:headEnd type="none"/>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endParaRPr>
            </a:p>
          </p:txBody>
        </p:sp>
      </p:grpSp>
      <p:cxnSp>
        <p:nvCxnSpPr>
          <p:cNvPr id="127" name="Straight Arrow Connector 126"/>
          <p:cNvCxnSpPr/>
          <p:nvPr/>
        </p:nvCxnSpPr>
        <p:spPr>
          <a:xfrm flipH="1" flipV="1">
            <a:off x="1380354" y="3672292"/>
            <a:ext cx="9277" cy="190521"/>
          </a:xfrm>
          <a:prstGeom prst="straightConnector1">
            <a:avLst/>
          </a:prstGeom>
          <a:ln w="19050" cap="sq" cmpd="sng">
            <a:solidFill>
              <a:srgbClr val="FF0000"/>
            </a:solidFill>
            <a:bevel/>
            <a:tailEnd type="arrow" w="med" len="med"/>
          </a:ln>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p:nvPr/>
        </p:nvCxnSpPr>
        <p:spPr>
          <a:xfrm flipH="1">
            <a:off x="1081933" y="4441338"/>
            <a:ext cx="106443" cy="159532"/>
          </a:xfrm>
          <a:prstGeom prst="straightConnector1">
            <a:avLst/>
          </a:prstGeom>
          <a:ln w="19050" cap="sq" cmpd="sng">
            <a:solidFill>
              <a:srgbClr val="FFFF00"/>
            </a:solidFill>
            <a:bevel/>
            <a:tailEnd type="arrow" w="med" len="med"/>
          </a:ln>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p:nvPr/>
        </p:nvCxnSpPr>
        <p:spPr>
          <a:xfrm flipH="1">
            <a:off x="1180132" y="4631801"/>
            <a:ext cx="9252" cy="182443"/>
          </a:xfrm>
          <a:prstGeom prst="straightConnector1">
            <a:avLst/>
          </a:prstGeom>
          <a:ln w="19050" cap="sq" cmpd="sng">
            <a:solidFill>
              <a:srgbClr val="FFFF00"/>
            </a:solidFill>
            <a:bevel/>
            <a:tailEnd type="arrow" w="med" len="med"/>
          </a:ln>
        </p:spPr>
        <p:style>
          <a:lnRef idx="2">
            <a:schemeClr val="accent1"/>
          </a:lnRef>
          <a:fillRef idx="0">
            <a:schemeClr val="accent1"/>
          </a:fillRef>
          <a:effectRef idx="1">
            <a:schemeClr val="accent1"/>
          </a:effectRef>
          <a:fontRef idx="minor">
            <a:schemeClr val="tx1"/>
          </a:fontRef>
        </p:style>
      </p:cxnSp>
      <p:sp>
        <p:nvSpPr>
          <p:cNvPr id="148" name="TextBox 147"/>
          <p:cNvSpPr txBox="1"/>
          <p:nvPr/>
        </p:nvSpPr>
        <p:spPr>
          <a:xfrm>
            <a:off x="735497" y="4681946"/>
            <a:ext cx="346436" cy="184666"/>
          </a:xfrm>
          <a:prstGeom prst="rect">
            <a:avLst/>
          </a:prstGeom>
          <a:solidFill>
            <a:srgbClr val="FFFFFF"/>
          </a:solidFill>
          <a:ln>
            <a:solidFill>
              <a:srgbClr val="FF00FF"/>
            </a:solidFill>
          </a:ln>
        </p:spPr>
        <p:txBody>
          <a:bodyPr wrap="none" lIns="0" tIns="0" rIns="0" bIns="0" rtlCol="0">
            <a:noAutofit/>
          </a:bodyPr>
          <a:lstStyle/>
          <a:p>
            <a:pPr algn="ctr"/>
            <a:r>
              <a:rPr lang="en-US" sz="600">
                <a:latin typeface="Arial"/>
                <a:cs typeface="Arial"/>
              </a:rPr>
              <a:t> Bachman  </a:t>
            </a:r>
          </a:p>
          <a:p>
            <a:pPr algn="ctr"/>
            <a:r>
              <a:rPr lang="en-US" sz="600">
                <a:latin typeface="Arial"/>
                <a:cs typeface="Arial"/>
              </a:rPr>
              <a:t>1982</a:t>
            </a:r>
          </a:p>
        </p:txBody>
      </p:sp>
      <p:sp>
        <p:nvSpPr>
          <p:cNvPr id="149" name="TextBox 148"/>
          <p:cNvSpPr txBox="1"/>
          <p:nvPr/>
        </p:nvSpPr>
        <p:spPr>
          <a:xfrm>
            <a:off x="1870373" y="4311372"/>
            <a:ext cx="211780" cy="184666"/>
          </a:xfrm>
          <a:prstGeom prst="rect">
            <a:avLst/>
          </a:prstGeom>
          <a:solidFill>
            <a:srgbClr val="FFFFFF"/>
          </a:solidFill>
          <a:ln>
            <a:solidFill>
              <a:srgbClr val="FF00FF"/>
            </a:solidFill>
          </a:ln>
        </p:spPr>
        <p:txBody>
          <a:bodyPr wrap="none" lIns="0" tIns="0" rIns="0" bIns="0" rtlCol="0">
            <a:noAutofit/>
          </a:bodyPr>
          <a:lstStyle/>
          <a:p>
            <a:pPr algn="ctr"/>
            <a:r>
              <a:rPr lang="en-US" sz="600">
                <a:latin typeface="Arial"/>
                <a:cs typeface="Arial"/>
              </a:rPr>
              <a:t> Aalto</a:t>
            </a:r>
          </a:p>
          <a:p>
            <a:pPr algn="ctr"/>
            <a:r>
              <a:rPr lang="en-US" sz="600">
                <a:latin typeface="Arial"/>
                <a:cs typeface="Arial"/>
              </a:rPr>
              <a:t>1988</a:t>
            </a:r>
          </a:p>
        </p:txBody>
      </p:sp>
      <p:sp>
        <p:nvSpPr>
          <p:cNvPr id="150" name="TextBox 149"/>
          <p:cNvSpPr txBox="1"/>
          <p:nvPr/>
        </p:nvSpPr>
        <p:spPr>
          <a:xfrm>
            <a:off x="1467203" y="3667034"/>
            <a:ext cx="346436" cy="184666"/>
          </a:xfrm>
          <a:prstGeom prst="rect">
            <a:avLst/>
          </a:prstGeom>
          <a:solidFill>
            <a:srgbClr val="FFFFFF"/>
          </a:solidFill>
          <a:ln>
            <a:solidFill>
              <a:srgbClr val="FF00FF"/>
            </a:solidFill>
          </a:ln>
        </p:spPr>
        <p:txBody>
          <a:bodyPr wrap="none" lIns="0" tIns="0" rIns="0" bIns="0" rtlCol="0">
            <a:noAutofit/>
          </a:bodyPr>
          <a:lstStyle/>
          <a:p>
            <a:pPr algn="ctr"/>
            <a:r>
              <a:rPr lang="en-US" sz="600">
                <a:latin typeface="Arial"/>
                <a:cs typeface="Arial"/>
              </a:rPr>
              <a:t> McKnight</a:t>
            </a:r>
          </a:p>
          <a:p>
            <a:pPr algn="ctr"/>
            <a:r>
              <a:rPr lang="en-US" sz="600">
                <a:latin typeface="Arial"/>
                <a:cs typeface="Arial"/>
              </a:rPr>
              <a:t>1984</a:t>
            </a:r>
          </a:p>
        </p:txBody>
      </p:sp>
      <p:sp>
        <p:nvSpPr>
          <p:cNvPr id="153" name="TextBox 152"/>
          <p:cNvSpPr txBox="1"/>
          <p:nvPr/>
        </p:nvSpPr>
        <p:spPr>
          <a:xfrm>
            <a:off x="1284482" y="3050361"/>
            <a:ext cx="435125" cy="184666"/>
          </a:xfrm>
          <a:prstGeom prst="rect">
            <a:avLst/>
          </a:prstGeom>
          <a:solidFill>
            <a:srgbClr val="FFFFFF"/>
          </a:solidFill>
          <a:ln>
            <a:solidFill>
              <a:srgbClr val="FF00FF"/>
            </a:solidFill>
          </a:ln>
        </p:spPr>
        <p:txBody>
          <a:bodyPr wrap="none" lIns="0" tIns="0" rIns="0" bIns="0" rtlCol="0">
            <a:noAutofit/>
          </a:bodyPr>
          <a:lstStyle/>
          <a:p>
            <a:pPr algn="ctr"/>
            <a:r>
              <a:rPr lang="en-US" sz="600">
                <a:latin typeface="Arial"/>
                <a:cs typeface="Arial"/>
              </a:rPr>
              <a:t> Snavely et </a:t>
            </a:r>
          </a:p>
          <a:p>
            <a:pPr algn="ctr"/>
            <a:r>
              <a:rPr lang="en-US" sz="600">
                <a:latin typeface="Arial"/>
                <a:cs typeface="Arial"/>
              </a:rPr>
              <a:t>al. 1964</a:t>
            </a:r>
          </a:p>
        </p:txBody>
      </p:sp>
      <p:graphicFrame>
        <p:nvGraphicFramePr>
          <p:cNvPr id="154" name="Table 153"/>
          <p:cNvGraphicFramePr>
            <a:graphicFrameLocks noGrp="1"/>
          </p:cNvGraphicFramePr>
          <p:nvPr>
            <p:extLst>
              <p:ext uri="{D42A27DB-BD31-4B8C-83A1-F6EECF244321}">
                <p14:modId xmlns:p14="http://schemas.microsoft.com/office/powerpoint/2010/main" val="1738334614"/>
              </p:ext>
            </p:extLst>
          </p:nvPr>
        </p:nvGraphicFramePr>
        <p:xfrm>
          <a:off x="4658236" y="646065"/>
          <a:ext cx="4235244" cy="2457972"/>
        </p:xfrm>
        <a:graphic>
          <a:graphicData uri="http://schemas.openxmlformats.org/drawingml/2006/table">
            <a:tbl>
              <a:tblPr firstRow="1" bandRow="1">
                <a:tableStyleId>{5C22544A-7EE6-4342-B048-85BDC9FD1C3A}</a:tableStyleId>
              </a:tblPr>
              <a:tblGrid>
                <a:gridCol w="1161844"/>
                <a:gridCol w="1492250"/>
                <a:gridCol w="1581150"/>
              </a:tblGrid>
              <a:tr h="469726">
                <a:tc>
                  <a:txBody>
                    <a:bodyPr/>
                    <a:lstStyle/>
                    <a:p>
                      <a:pPr algn="l"/>
                      <a:r>
                        <a:rPr lang="en-US" sz="1200">
                          <a:latin typeface="Arial"/>
                          <a:cs typeface="Arial"/>
                        </a:rPr>
                        <a:t>Provenance</a:t>
                      </a:r>
                    </a:p>
                    <a:p>
                      <a:pPr algn="l"/>
                      <a:r>
                        <a:rPr lang="en-US" sz="1200">
                          <a:latin typeface="Arial"/>
                          <a:cs typeface="Arial"/>
                        </a:rPr>
                        <a:t>Hypothesis</a:t>
                      </a:r>
                    </a:p>
                  </a:txBody>
                  <a:tcPr anchor="ctr"/>
                </a:tc>
                <a:tc>
                  <a:txBody>
                    <a:bodyPr/>
                    <a:lstStyle/>
                    <a:p>
                      <a:pPr algn="l"/>
                      <a:r>
                        <a:rPr lang="en-US" sz="1200">
                          <a:latin typeface="Arial"/>
                          <a:cs typeface="Arial"/>
                        </a:rPr>
                        <a:t>Main Data Types</a:t>
                      </a:r>
                    </a:p>
                  </a:txBody>
                  <a:tcPr anchor="ctr"/>
                </a:tc>
                <a:tc>
                  <a:txBody>
                    <a:bodyPr/>
                    <a:lstStyle/>
                    <a:p>
                      <a:pPr algn="l"/>
                      <a:r>
                        <a:rPr lang="en-US" sz="1200">
                          <a:latin typeface="Arial"/>
                          <a:cs typeface="Arial"/>
                        </a:rPr>
                        <a:t>References</a:t>
                      </a:r>
                    </a:p>
                  </a:txBody>
                  <a:tcPr anchor="ctr"/>
                </a:tc>
              </a:tr>
              <a:tr h="566959">
                <a:tc>
                  <a:txBody>
                    <a:bodyPr/>
                    <a:lstStyle/>
                    <a:p>
                      <a:r>
                        <a:rPr lang="en-US" sz="1100" b="1">
                          <a:latin typeface="Arial"/>
                          <a:cs typeface="Arial"/>
                        </a:rPr>
                        <a:t>Klamath Mts.  </a:t>
                      </a:r>
                    </a:p>
                    <a:p>
                      <a:r>
                        <a:rPr lang="en-US" sz="1100" b="1">
                          <a:latin typeface="Arial"/>
                          <a:cs typeface="Arial"/>
                        </a:rPr>
                        <a:t>(original)</a:t>
                      </a:r>
                    </a:p>
                  </a:txBody>
                  <a:tcPr anchor="ctr"/>
                </a:tc>
                <a:tc>
                  <a:txBody>
                    <a:bodyPr/>
                    <a:lstStyle/>
                    <a:p>
                      <a:r>
                        <a:rPr lang="en-US" sz="1000" b="0" i="0">
                          <a:latin typeface="Arial"/>
                          <a:cs typeface="Arial"/>
                        </a:rPr>
                        <a:t>Sst</a:t>
                      </a:r>
                      <a:r>
                        <a:rPr lang="en-US" sz="1000" b="0" i="0" baseline="0">
                          <a:latin typeface="Arial"/>
                          <a:cs typeface="Arial"/>
                        </a:rPr>
                        <a:t> petrography </a:t>
                      </a:r>
                    </a:p>
                    <a:p>
                      <a:r>
                        <a:rPr lang="en-US" sz="1000" b="0" i="0" baseline="0">
                          <a:latin typeface="Arial"/>
                          <a:cs typeface="Arial"/>
                        </a:rPr>
                        <a:t>Clast compositions Paleocurrent data</a:t>
                      </a:r>
                      <a:endParaRPr lang="en-US" sz="1000" b="0" i="0">
                        <a:latin typeface="Arial"/>
                        <a:cs typeface="Arial"/>
                      </a:endParaRPr>
                    </a:p>
                  </a:txBody>
                  <a:tcPr/>
                </a:tc>
                <a:tc>
                  <a:txBody>
                    <a:bodyPr/>
                    <a:lstStyle/>
                    <a:p>
                      <a:r>
                        <a:rPr lang="en-US" sz="900">
                          <a:latin typeface="Arial"/>
                          <a:cs typeface="Arial"/>
                        </a:rPr>
                        <a:t>Snavely et al., 1964; Bachman,</a:t>
                      </a:r>
                      <a:r>
                        <a:rPr lang="en-US" sz="900" baseline="0">
                          <a:latin typeface="Arial"/>
                          <a:cs typeface="Arial"/>
                        </a:rPr>
                        <a:t> 1982; McKnight, 1984; Aalto, 1988</a:t>
                      </a:r>
                      <a:endParaRPr lang="en-US" sz="900">
                        <a:latin typeface="Arial"/>
                        <a:cs typeface="Arial"/>
                      </a:endParaRPr>
                    </a:p>
                  </a:txBody>
                  <a:tcPr/>
                </a:tc>
              </a:tr>
              <a:tr h="720247">
                <a:tc>
                  <a:txBody>
                    <a:bodyPr/>
                    <a:lstStyle/>
                    <a:p>
                      <a:r>
                        <a:rPr lang="en-US" sz="1100" b="1">
                          <a:latin typeface="Arial"/>
                          <a:cs typeface="Arial"/>
                        </a:rPr>
                        <a:t>Idaho Batholith</a:t>
                      </a:r>
                    </a:p>
                  </a:txBody>
                  <a:tcPr anchor="ctr"/>
                </a:tc>
                <a:tc>
                  <a:txBody>
                    <a:bodyPr/>
                    <a:lstStyle/>
                    <a:p>
                      <a:r>
                        <a:rPr lang="en-US" sz="1000" b="0" i="0">
                          <a:latin typeface="Arial"/>
                          <a:cs typeface="Arial"/>
                        </a:rPr>
                        <a:t>Sst</a:t>
                      </a:r>
                      <a:r>
                        <a:rPr lang="en-US" sz="1000" b="0" i="0" baseline="0">
                          <a:latin typeface="Arial"/>
                          <a:cs typeface="Arial"/>
                        </a:rPr>
                        <a:t> petrography</a:t>
                      </a:r>
                      <a:br>
                        <a:rPr lang="en-US" sz="1000" b="0" i="0" baseline="0">
                          <a:latin typeface="Arial"/>
                          <a:cs typeface="Arial"/>
                        </a:rPr>
                      </a:br>
                      <a:r>
                        <a:rPr lang="en-US" sz="1000" b="0" i="0" baseline="0">
                          <a:latin typeface="Arial"/>
                          <a:cs typeface="Arial"/>
                        </a:rPr>
                        <a:t>Isotope geochemistry Detrital mica ages </a:t>
                      </a:r>
                    </a:p>
                    <a:p>
                      <a:r>
                        <a:rPr lang="en-US" sz="1000" b="0" i="0" baseline="0">
                          <a:latin typeface="Arial"/>
                          <a:cs typeface="Arial"/>
                        </a:rPr>
                        <a:t>Detrital zircon ages </a:t>
                      </a:r>
                      <a:endParaRPr lang="en-US" sz="1000" b="0" i="0">
                        <a:latin typeface="Arial"/>
                        <a:cs typeface="Arial"/>
                      </a:endParaRPr>
                    </a:p>
                  </a:txBody>
                  <a:tcPr/>
                </a:tc>
                <a:tc>
                  <a:txBody>
                    <a:bodyPr/>
                    <a:lstStyle/>
                    <a:p>
                      <a:r>
                        <a:rPr lang="en-US" sz="900">
                          <a:latin typeface="Arial"/>
                          <a:cs typeface="Arial"/>
                        </a:rPr>
                        <a:t>Heller &amp; Ryberg, 1983; Heller et al., 1985, 1992; </a:t>
                      </a:r>
                    </a:p>
                    <a:p>
                      <a:r>
                        <a:rPr lang="en-US" sz="900">
                          <a:latin typeface="Arial"/>
                          <a:cs typeface="Arial"/>
                        </a:rPr>
                        <a:t>Renne et al. 1990; </a:t>
                      </a:r>
                    </a:p>
                    <a:p>
                      <a:r>
                        <a:rPr lang="en-US" sz="900">
                          <a:latin typeface="Arial"/>
                          <a:cs typeface="Arial"/>
                        </a:rPr>
                        <a:t>Dumitru et al., 2013 </a:t>
                      </a:r>
                    </a:p>
                  </a:txBody>
                  <a:tcPr/>
                </a:tc>
              </a:tr>
              <a:tr h="438411">
                <a:tc>
                  <a:txBody>
                    <a:bodyPr/>
                    <a:lstStyle/>
                    <a:p>
                      <a:r>
                        <a:rPr lang="en-US" sz="1100" b="1">
                          <a:latin typeface="Arial"/>
                          <a:cs typeface="Arial"/>
                        </a:rPr>
                        <a:t>Klamath Mts.  </a:t>
                      </a:r>
                    </a:p>
                    <a:p>
                      <a:r>
                        <a:rPr lang="en-US" sz="1100" b="1">
                          <a:latin typeface="Arial"/>
                          <a:cs typeface="Arial"/>
                        </a:rPr>
                        <a:t>(reconsidered)</a:t>
                      </a:r>
                      <a:r>
                        <a:rPr lang="en-US" sz="1100" b="1" baseline="0">
                          <a:latin typeface="Arial"/>
                          <a:cs typeface="Arial"/>
                        </a:rPr>
                        <a:t> </a:t>
                      </a:r>
                      <a:endParaRPr lang="en-US" sz="1100" b="1">
                        <a:latin typeface="Arial"/>
                        <a:cs typeface="Arial"/>
                      </a:endParaRPr>
                    </a:p>
                  </a:txBody>
                  <a:tcPr anchor="ctr"/>
                </a:tc>
                <a:tc>
                  <a:txBody>
                    <a:bodyPr/>
                    <a:lstStyle/>
                    <a:p>
                      <a:r>
                        <a:rPr lang="en-US" sz="1000" b="0" i="0">
                          <a:latin typeface="Arial"/>
                          <a:cs typeface="Arial"/>
                        </a:rPr>
                        <a:t>Sst </a:t>
                      </a:r>
                      <a:r>
                        <a:rPr lang="en-US" sz="1000" b="0" i="0" baseline="0">
                          <a:latin typeface="Arial"/>
                          <a:cs typeface="Arial"/>
                        </a:rPr>
                        <a:t>petrography</a:t>
                      </a:r>
                    </a:p>
                    <a:p>
                      <a:r>
                        <a:rPr lang="en-US" sz="1000" b="0" i="0" baseline="0">
                          <a:latin typeface="Arial"/>
                          <a:cs typeface="Arial"/>
                        </a:rPr>
                        <a:t>Paleocurrents &amp; Facies</a:t>
                      </a:r>
                    </a:p>
                    <a:p>
                      <a:r>
                        <a:rPr lang="en-US" sz="1000" b="0" i="0" baseline="0">
                          <a:latin typeface="Arial"/>
                          <a:cs typeface="Arial"/>
                        </a:rPr>
                        <a:t>Subsidence analysis</a:t>
                      </a:r>
                    </a:p>
                    <a:p>
                      <a:r>
                        <a:rPr lang="en-US" sz="1000" b="0" i="0" baseline="0">
                          <a:latin typeface="Arial"/>
                          <a:cs typeface="Arial"/>
                        </a:rPr>
                        <a:t>Sedim. mass balance </a:t>
                      </a:r>
                      <a:endParaRPr lang="en-US" sz="1000" b="0" i="0">
                        <a:latin typeface="Arial"/>
                        <a:cs typeface="Arial"/>
                      </a:endParaRPr>
                    </a:p>
                  </a:txBody>
                  <a:tcPr/>
                </a:tc>
                <a:tc>
                  <a:txBody>
                    <a:bodyPr/>
                    <a:lstStyle/>
                    <a:p>
                      <a:r>
                        <a:rPr lang="en-US" sz="900">
                          <a:latin typeface="Arial"/>
                          <a:cs typeface="Arial"/>
                        </a:rPr>
                        <a:t>Ryu</a:t>
                      </a:r>
                      <a:r>
                        <a:rPr lang="en-US" sz="900" baseline="0">
                          <a:latin typeface="Arial"/>
                          <a:cs typeface="Arial"/>
                        </a:rPr>
                        <a:t> et al, 1992; Ryu 1995; Ryu and Niem, 1999; Santra et al. 2013; </a:t>
                      </a:r>
                    </a:p>
                    <a:p>
                      <a:r>
                        <a:rPr lang="en-US" sz="900">
                          <a:latin typeface="Arial"/>
                          <a:cs typeface="Arial"/>
                        </a:rPr>
                        <a:t>This Study</a:t>
                      </a:r>
                    </a:p>
                  </a:txBody>
                  <a:tcPr/>
                </a:tc>
              </a:tr>
            </a:tbl>
          </a:graphicData>
        </a:graphic>
      </p:graphicFrame>
      <p:sp>
        <p:nvSpPr>
          <p:cNvPr id="155" name="Rectangle 154"/>
          <p:cNvSpPr/>
          <p:nvPr/>
        </p:nvSpPr>
        <p:spPr>
          <a:xfrm>
            <a:off x="4658236" y="642215"/>
            <a:ext cx="4235244" cy="2461822"/>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Rectangle 158"/>
          <p:cNvSpPr/>
          <p:nvPr/>
        </p:nvSpPr>
        <p:spPr>
          <a:xfrm>
            <a:off x="4658236" y="1118700"/>
            <a:ext cx="4235244" cy="566167"/>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Rectangle 159"/>
          <p:cNvSpPr/>
          <p:nvPr/>
        </p:nvSpPr>
        <p:spPr>
          <a:xfrm>
            <a:off x="4658236" y="1685723"/>
            <a:ext cx="4235244" cy="720749"/>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Rectangle 160"/>
          <p:cNvSpPr/>
          <p:nvPr/>
        </p:nvSpPr>
        <p:spPr>
          <a:xfrm>
            <a:off x="4658236" y="2408726"/>
            <a:ext cx="4235244" cy="695311"/>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6" name="Straight Connector 125"/>
          <p:cNvCxnSpPr/>
          <p:nvPr/>
        </p:nvCxnSpPr>
        <p:spPr>
          <a:xfrm>
            <a:off x="1253614" y="4063128"/>
            <a:ext cx="0" cy="96715"/>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8" name="Rectangle 127"/>
          <p:cNvSpPr/>
          <p:nvPr/>
        </p:nvSpPr>
        <p:spPr>
          <a:xfrm>
            <a:off x="5368065" y="4715412"/>
            <a:ext cx="1253769" cy="276999"/>
          </a:xfrm>
          <a:prstGeom prst="rect">
            <a:avLst/>
          </a:prstGeom>
        </p:spPr>
        <p:txBody>
          <a:bodyPr wrap="none">
            <a:spAutoFit/>
          </a:bodyPr>
          <a:lstStyle/>
          <a:p>
            <a:r>
              <a:rPr lang="en-US" sz="1200">
                <a:solidFill>
                  <a:schemeClr val="bg1"/>
                </a:solidFill>
                <a:latin typeface="Arial"/>
                <a:cs typeface="Arial"/>
              </a:rPr>
              <a:t>Tyee Formation</a:t>
            </a:r>
          </a:p>
        </p:txBody>
      </p:sp>
      <p:sp>
        <p:nvSpPr>
          <p:cNvPr id="129" name="Rectangle 128"/>
          <p:cNvSpPr/>
          <p:nvPr/>
        </p:nvSpPr>
        <p:spPr>
          <a:xfrm>
            <a:off x="4625456" y="4484579"/>
            <a:ext cx="646556" cy="414643"/>
          </a:xfrm>
          <a:prstGeom prst="rect">
            <a:avLst/>
          </a:prstGeom>
        </p:spPr>
        <p:txBody>
          <a:bodyPr wrap="none">
            <a:spAutoFit/>
          </a:bodyPr>
          <a:lstStyle/>
          <a:p>
            <a:pPr algn="ctr">
              <a:lnSpc>
                <a:spcPts val="1200"/>
              </a:lnSpc>
            </a:pPr>
            <a:r>
              <a:rPr lang="en-US" sz="1200">
                <a:latin typeface="Arial"/>
                <a:cs typeface="Arial"/>
              </a:rPr>
              <a:t>detrital</a:t>
            </a:r>
          </a:p>
          <a:p>
            <a:pPr algn="ctr">
              <a:lnSpc>
                <a:spcPts val="1200"/>
              </a:lnSpc>
            </a:pPr>
            <a:r>
              <a:rPr lang="en-US" sz="1200">
                <a:latin typeface="Arial"/>
                <a:cs typeface="Arial"/>
              </a:rPr>
              <a:t>micas</a:t>
            </a:r>
          </a:p>
        </p:txBody>
      </p:sp>
      <p:cxnSp>
        <p:nvCxnSpPr>
          <p:cNvPr id="152" name="Straight Arrow Connector 151"/>
          <p:cNvCxnSpPr/>
          <p:nvPr/>
        </p:nvCxnSpPr>
        <p:spPr>
          <a:xfrm flipV="1">
            <a:off x="1050880" y="3270714"/>
            <a:ext cx="35465" cy="180072"/>
          </a:xfrm>
          <a:prstGeom prst="straightConnector1">
            <a:avLst/>
          </a:prstGeom>
          <a:ln w="19050" cap="sq" cmpd="sng">
            <a:solidFill>
              <a:srgbClr val="FFFF00"/>
            </a:solidFill>
            <a:bevel/>
            <a:tailEnd type="arrow" w="med" len="med"/>
          </a:ln>
        </p:spPr>
        <p:style>
          <a:lnRef idx="2">
            <a:schemeClr val="accent1"/>
          </a:lnRef>
          <a:fillRef idx="0">
            <a:schemeClr val="accent1"/>
          </a:fillRef>
          <a:effectRef idx="1">
            <a:schemeClr val="accent1"/>
          </a:effectRef>
          <a:fontRef idx="minor">
            <a:schemeClr val="tx1"/>
          </a:fontRef>
        </p:style>
      </p:cxnSp>
      <p:grpSp>
        <p:nvGrpSpPr>
          <p:cNvPr id="96" name="Group 95"/>
          <p:cNvGrpSpPr/>
          <p:nvPr/>
        </p:nvGrpSpPr>
        <p:grpSpPr>
          <a:xfrm>
            <a:off x="1021375" y="3137271"/>
            <a:ext cx="626349" cy="993983"/>
            <a:chOff x="1139893" y="2913591"/>
            <a:chExt cx="688908" cy="1093260"/>
          </a:xfrm>
        </p:grpSpPr>
        <p:grpSp>
          <p:nvGrpSpPr>
            <p:cNvPr id="97" name="Group 96"/>
            <p:cNvGrpSpPr/>
            <p:nvPr/>
          </p:nvGrpSpPr>
          <p:grpSpPr>
            <a:xfrm>
              <a:off x="1268607" y="2913591"/>
              <a:ext cx="560194" cy="1093260"/>
              <a:chOff x="1268607" y="2913591"/>
              <a:chExt cx="560194" cy="1093260"/>
            </a:xfrm>
          </p:grpSpPr>
          <p:grpSp>
            <p:nvGrpSpPr>
              <p:cNvPr id="102" name="Group 101"/>
              <p:cNvGrpSpPr/>
              <p:nvPr/>
            </p:nvGrpSpPr>
            <p:grpSpPr>
              <a:xfrm>
                <a:off x="1268607" y="2913591"/>
                <a:ext cx="560194" cy="1027641"/>
                <a:chOff x="1268607" y="2913591"/>
                <a:chExt cx="560194" cy="1027641"/>
              </a:xfrm>
            </p:grpSpPr>
            <p:sp>
              <p:nvSpPr>
                <p:cNvPr id="105" name="Freeform 104"/>
                <p:cNvSpPr/>
                <p:nvPr/>
              </p:nvSpPr>
              <p:spPr>
                <a:xfrm>
                  <a:off x="1268607" y="2913591"/>
                  <a:ext cx="560194" cy="1027641"/>
                </a:xfrm>
                <a:custGeom>
                  <a:avLst/>
                  <a:gdLst>
                    <a:gd name="connsiteX0" fmla="*/ 245533 w 245533"/>
                    <a:gd name="connsiteY0" fmla="*/ 427566 h 427566"/>
                    <a:gd name="connsiteX1" fmla="*/ 143933 w 245533"/>
                    <a:gd name="connsiteY1" fmla="*/ 334433 h 427566"/>
                    <a:gd name="connsiteX2" fmla="*/ 105833 w 245533"/>
                    <a:gd name="connsiteY2" fmla="*/ 254000 h 427566"/>
                    <a:gd name="connsiteX3" fmla="*/ 101600 w 245533"/>
                    <a:gd name="connsiteY3" fmla="*/ 143933 h 427566"/>
                    <a:gd name="connsiteX4" fmla="*/ 46566 w 245533"/>
                    <a:gd name="connsiteY4" fmla="*/ 46566 h 427566"/>
                    <a:gd name="connsiteX5" fmla="*/ 0 w 245533"/>
                    <a:gd name="connsiteY5" fmla="*/ 0 h 427566"/>
                    <a:gd name="connsiteX0" fmla="*/ 334433 w 334433"/>
                    <a:gd name="connsiteY0" fmla="*/ 637116 h 637116"/>
                    <a:gd name="connsiteX1" fmla="*/ 232833 w 334433"/>
                    <a:gd name="connsiteY1" fmla="*/ 543983 h 637116"/>
                    <a:gd name="connsiteX2" fmla="*/ 194733 w 334433"/>
                    <a:gd name="connsiteY2" fmla="*/ 463550 h 637116"/>
                    <a:gd name="connsiteX3" fmla="*/ 190500 w 334433"/>
                    <a:gd name="connsiteY3" fmla="*/ 353483 h 637116"/>
                    <a:gd name="connsiteX4" fmla="*/ 135466 w 334433"/>
                    <a:gd name="connsiteY4" fmla="*/ 256116 h 637116"/>
                    <a:gd name="connsiteX5" fmla="*/ 0 w 334433"/>
                    <a:gd name="connsiteY5" fmla="*/ 0 h 637116"/>
                    <a:gd name="connsiteX0" fmla="*/ 334433 w 334433"/>
                    <a:gd name="connsiteY0" fmla="*/ 637116 h 637116"/>
                    <a:gd name="connsiteX1" fmla="*/ 232833 w 334433"/>
                    <a:gd name="connsiteY1" fmla="*/ 543983 h 637116"/>
                    <a:gd name="connsiteX2" fmla="*/ 194733 w 334433"/>
                    <a:gd name="connsiteY2" fmla="*/ 463550 h 637116"/>
                    <a:gd name="connsiteX3" fmla="*/ 190500 w 334433"/>
                    <a:gd name="connsiteY3" fmla="*/ 353483 h 637116"/>
                    <a:gd name="connsiteX4" fmla="*/ 135466 w 334433"/>
                    <a:gd name="connsiteY4" fmla="*/ 256116 h 637116"/>
                    <a:gd name="connsiteX5" fmla="*/ 0 w 334433"/>
                    <a:gd name="connsiteY5" fmla="*/ 0 h 637116"/>
                    <a:gd name="connsiteX0" fmla="*/ 369358 w 369358"/>
                    <a:gd name="connsiteY0" fmla="*/ 694266 h 694266"/>
                    <a:gd name="connsiteX1" fmla="*/ 267758 w 369358"/>
                    <a:gd name="connsiteY1" fmla="*/ 601133 h 694266"/>
                    <a:gd name="connsiteX2" fmla="*/ 229658 w 369358"/>
                    <a:gd name="connsiteY2" fmla="*/ 520700 h 694266"/>
                    <a:gd name="connsiteX3" fmla="*/ 225425 w 369358"/>
                    <a:gd name="connsiteY3" fmla="*/ 410633 h 694266"/>
                    <a:gd name="connsiteX4" fmla="*/ 170391 w 369358"/>
                    <a:gd name="connsiteY4" fmla="*/ 313266 h 694266"/>
                    <a:gd name="connsiteX5" fmla="*/ 0 w 369358"/>
                    <a:gd name="connsiteY5" fmla="*/ 0 h 694266"/>
                    <a:gd name="connsiteX0" fmla="*/ 369393 w 369393"/>
                    <a:gd name="connsiteY0" fmla="*/ 694266 h 694266"/>
                    <a:gd name="connsiteX1" fmla="*/ 267793 w 369393"/>
                    <a:gd name="connsiteY1" fmla="*/ 601133 h 694266"/>
                    <a:gd name="connsiteX2" fmla="*/ 229693 w 369393"/>
                    <a:gd name="connsiteY2" fmla="*/ 520700 h 694266"/>
                    <a:gd name="connsiteX3" fmla="*/ 225460 w 369393"/>
                    <a:gd name="connsiteY3" fmla="*/ 410633 h 694266"/>
                    <a:gd name="connsiteX4" fmla="*/ 170426 w 369393"/>
                    <a:gd name="connsiteY4" fmla="*/ 313266 h 694266"/>
                    <a:gd name="connsiteX5" fmla="*/ 35 w 369393"/>
                    <a:gd name="connsiteY5" fmla="*/ 0 h 694266"/>
                    <a:gd name="connsiteX0" fmla="*/ 369404 w 369404"/>
                    <a:gd name="connsiteY0" fmla="*/ 694266 h 694266"/>
                    <a:gd name="connsiteX1" fmla="*/ 267804 w 369404"/>
                    <a:gd name="connsiteY1" fmla="*/ 601133 h 694266"/>
                    <a:gd name="connsiteX2" fmla="*/ 229704 w 369404"/>
                    <a:gd name="connsiteY2" fmla="*/ 520700 h 694266"/>
                    <a:gd name="connsiteX3" fmla="*/ 225471 w 369404"/>
                    <a:gd name="connsiteY3" fmla="*/ 410633 h 694266"/>
                    <a:gd name="connsiteX4" fmla="*/ 138687 w 369404"/>
                    <a:gd name="connsiteY4" fmla="*/ 268816 h 694266"/>
                    <a:gd name="connsiteX5" fmla="*/ 46 w 369404"/>
                    <a:gd name="connsiteY5" fmla="*/ 0 h 694266"/>
                    <a:gd name="connsiteX0" fmla="*/ 369448 w 369448"/>
                    <a:gd name="connsiteY0" fmla="*/ 694266 h 694266"/>
                    <a:gd name="connsiteX1" fmla="*/ 267848 w 369448"/>
                    <a:gd name="connsiteY1" fmla="*/ 601133 h 694266"/>
                    <a:gd name="connsiteX2" fmla="*/ 229748 w 369448"/>
                    <a:gd name="connsiteY2" fmla="*/ 520700 h 694266"/>
                    <a:gd name="connsiteX3" fmla="*/ 225515 w 369448"/>
                    <a:gd name="connsiteY3" fmla="*/ 410633 h 694266"/>
                    <a:gd name="connsiteX4" fmla="*/ 138731 w 369448"/>
                    <a:gd name="connsiteY4" fmla="*/ 268816 h 694266"/>
                    <a:gd name="connsiteX5" fmla="*/ 90 w 369448"/>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25498 w 369431"/>
                    <a:gd name="connsiteY3" fmla="*/ 410633 h 694266"/>
                    <a:gd name="connsiteX4" fmla="*/ 151414 w 369431"/>
                    <a:gd name="connsiteY4" fmla="*/ 278341 h 694266"/>
                    <a:gd name="connsiteX5" fmla="*/ 73 w 369431"/>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25498 w 369431"/>
                    <a:gd name="connsiteY3" fmla="*/ 410633 h 694266"/>
                    <a:gd name="connsiteX4" fmla="*/ 151414 w 369431"/>
                    <a:gd name="connsiteY4" fmla="*/ 278341 h 694266"/>
                    <a:gd name="connsiteX5" fmla="*/ 73 w 369431"/>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15973 w 369431"/>
                    <a:gd name="connsiteY3" fmla="*/ 397933 h 694266"/>
                    <a:gd name="connsiteX4" fmla="*/ 151414 w 369431"/>
                    <a:gd name="connsiteY4" fmla="*/ 278341 h 694266"/>
                    <a:gd name="connsiteX5" fmla="*/ 73 w 369431"/>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15973 w 369431"/>
                    <a:gd name="connsiteY3" fmla="*/ 397933 h 694266"/>
                    <a:gd name="connsiteX4" fmla="*/ 151414 w 369431"/>
                    <a:gd name="connsiteY4" fmla="*/ 278341 h 694266"/>
                    <a:gd name="connsiteX5" fmla="*/ 73 w 369431"/>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15973 w 369431"/>
                    <a:gd name="connsiteY3" fmla="*/ 397933 h 694266"/>
                    <a:gd name="connsiteX4" fmla="*/ 151414 w 369431"/>
                    <a:gd name="connsiteY4" fmla="*/ 278341 h 694266"/>
                    <a:gd name="connsiteX5" fmla="*/ 73 w 369431"/>
                    <a:gd name="connsiteY5" fmla="*/ 0 h 694266"/>
                    <a:gd name="connsiteX0" fmla="*/ 588506 w 588506"/>
                    <a:gd name="connsiteY0" fmla="*/ 999066 h 999066"/>
                    <a:gd name="connsiteX1" fmla="*/ 267831 w 588506"/>
                    <a:gd name="connsiteY1" fmla="*/ 601133 h 999066"/>
                    <a:gd name="connsiteX2" fmla="*/ 229731 w 588506"/>
                    <a:gd name="connsiteY2" fmla="*/ 520700 h 999066"/>
                    <a:gd name="connsiteX3" fmla="*/ 215973 w 588506"/>
                    <a:gd name="connsiteY3" fmla="*/ 397933 h 999066"/>
                    <a:gd name="connsiteX4" fmla="*/ 151414 w 588506"/>
                    <a:gd name="connsiteY4" fmla="*/ 278341 h 999066"/>
                    <a:gd name="connsiteX5" fmla="*/ 73 w 588506"/>
                    <a:gd name="connsiteY5" fmla="*/ 0 h 999066"/>
                    <a:gd name="connsiteX0" fmla="*/ 588506 w 588506"/>
                    <a:gd name="connsiteY0" fmla="*/ 999066 h 999066"/>
                    <a:gd name="connsiteX1" fmla="*/ 267831 w 588506"/>
                    <a:gd name="connsiteY1" fmla="*/ 601133 h 999066"/>
                    <a:gd name="connsiteX2" fmla="*/ 229731 w 588506"/>
                    <a:gd name="connsiteY2" fmla="*/ 520700 h 999066"/>
                    <a:gd name="connsiteX3" fmla="*/ 215973 w 588506"/>
                    <a:gd name="connsiteY3" fmla="*/ 397933 h 999066"/>
                    <a:gd name="connsiteX4" fmla="*/ 151414 w 588506"/>
                    <a:gd name="connsiteY4" fmla="*/ 278341 h 999066"/>
                    <a:gd name="connsiteX5" fmla="*/ 73 w 588506"/>
                    <a:gd name="connsiteY5" fmla="*/ 0 h 999066"/>
                    <a:gd name="connsiteX0" fmla="*/ 588506 w 588506"/>
                    <a:gd name="connsiteY0" fmla="*/ 999066 h 999066"/>
                    <a:gd name="connsiteX1" fmla="*/ 394831 w 588506"/>
                    <a:gd name="connsiteY1" fmla="*/ 763058 h 999066"/>
                    <a:gd name="connsiteX2" fmla="*/ 267831 w 588506"/>
                    <a:gd name="connsiteY2" fmla="*/ 601133 h 999066"/>
                    <a:gd name="connsiteX3" fmla="*/ 229731 w 588506"/>
                    <a:gd name="connsiteY3" fmla="*/ 520700 h 999066"/>
                    <a:gd name="connsiteX4" fmla="*/ 215973 w 588506"/>
                    <a:gd name="connsiteY4" fmla="*/ 397933 h 999066"/>
                    <a:gd name="connsiteX5" fmla="*/ 151414 w 588506"/>
                    <a:gd name="connsiteY5" fmla="*/ 278341 h 999066"/>
                    <a:gd name="connsiteX6" fmla="*/ 73 w 588506"/>
                    <a:gd name="connsiteY6" fmla="*/ 0 h 999066"/>
                    <a:gd name="connsiteX0" fmla="*/ 588506 w 588506"/>
                    <a:gd name="connsiteY0" fmla="*/ 999066 h 999066"/>
                    <a:gd name="connsiteX1" fmla="*/ 353556 w 588506"/>
                    <a:gd name="connsiteY1" fmla="*/ 772583 h 999066"/>
                    <a:gd name="connsiteX2" fmla="*/ 267831 w 588506"/>
                    <a:gd name="connsiteY2" fmla="*/ 601133 h 999066"/>
                    <a:gd name="connsiteX3" fmla="*/ 229731 w 588506"/>
                    <a:gd name="connsiteY3" fmla="*/ 520700 h 999066"/>
                    <a:gd name="connsiteX4" fmla="*/ 215973 w 588506"/>
                    <a:gd name="connsiteY4" fmla="*/ 397933 h 999066"/>
                    <a:gd name="connsiteX5" fmla="*/ 151414 w 588506"/>
                    <a:gd name="connsiteY5" fmla="*/ 278341 h 999066"/>
                    <a:gd name="connsiteX6" fmla="*/ 73 w 588506"/>
                    <a:gd name="connsiteY6" fmla="*/ 0 h 999066"/>
                    <a:gd name="connsiteX0" fmla="*/ 588506 w 588506"/>
                    <a:gd name="connsiteY0" fmla="*/ 999066 h 999066"/>
                    <a:gd name="connsiteX1" fmla="*/ 464681 w 588506"/>
                    <a:gd name="connsiteY1" fmla="*/ 883708 h 999066"/>
                    <a:gd name="connsiteX2" fmla="*/ 353556 w 588506"/>
                    <a:gd name="connsiteY2" fmla="*/ 77258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53556 w 588506"/>
                    <a:gd name="connsiteY2" fmla="*/ 77258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53556 w 588506"/>
                    <a:gd name="connsiteY2" fmla="*/ 77258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53556 w 588506"/>
                    <a:gd name="connsiteY2" fmla="*/ 77258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28156 w 588506"/>
                    <a:gd name="connsiteY2" fmla="*/ 76623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28156 w 588506"/>
                    <a:gd name="connsiteY2" fmla="*/ 76623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78981 w 578981"/>
                    <a:gd name="connsiteY0" fmla="*/ 1002241 h 1002241"/>
                    <a:gd name="connsiteX1" fmla="*/ 493256 w 578981"/>
                    <a:gd name="connsiteY1" fmla="*/ 861483 h 1002241"/>
                    <a:gd name="connsiteX2" fmla="*/ 328156 w 578981"/>
                    <a:gd name="connsiteY2" fmla="*/ 766233 h 1002241"/>
                    <a:gd name="connsiteX3" fmla="*/ 267831 w 578981"/>
                    <a:gd name="connsiteY3" fmla="*/ 601133 h 1002241"/>
                    <a:gd name="connsiteX4" fmla="*/ 229731 w 578981"/>
                    <a:gd name="connsiteY4" fmla="*/ 520700 h 1002241"/>
                    <a:gd name="connsiteX5" fmla="*/ 215973 w 578981"/>
                    <a:gd name="connsiteY5" fmla="*/ 397933 h 1002241"/>
                    <a:gd name="connsiteX6" fmla="*/ 151414 w 578981"/>
                    <a:gd name="connsiteY6" fmla="*/ 278341 h 1002241"/>
                    <a:gd name="connsiteX7" fmla="*/ 73 w 578981"/>
                    <a:gd name="connsiteY7" fmla="*/ 0 h 1002241"/>
                    <a:gd name="connsiteX0" fmla="*/ 578981 w 578981"/>
                    <a:gd name="connsiteY0" fmla="*/ 1002241 h 1002241"/>
                    <a:gd name="connsiteX1" fmla="*/ 493256 w 578981"/>
                    <a:gd name="connsiteY1" fmla="*/ 861483 h 1002241"/>
                    <a:gd name="connsiteX2" fmla="*/ 328156 w 578981"/>
                    <a:gd name="connsiteY2" fmla="*/ 766233 h 1002241"/>
                    <a:gd name="connsiteX3" fmla="*/ 267831 w 578981"/>
                    <a:gd name="connsiteY3" fmla="*/ 601133 h 1002241"/>
                    <a:gd name="connsiteX4" fmla="*/ 229731 w 578981"/>
                    <a:gd name="connsiteY4" fmla="*/ 520700 h 1002241"/>
                    <a:gd name="connsiteX5" fmla="*/ 215973 w 578981"/>
                    <a:gd name="connsiteY5" fmla="*/ 397933 h 1002241"/>
                    <a:gd name="connsiteX6" fmla="*/ 151414 w 578981"/>
                    <a:gd name="connsiteY6" fmla="*/ 278341 h 1002241"/>
                    <a:gd name="connsiteX7" fmla="*/ 73 w 578981"/>
                    <a:gd name="connsiteY7" fmla="*/ 0 h 1002241"/>
                    <a:gd name="connsiteX0" fmla="*/ 578908 w 578908"/>
                    <a:gd name="connsiteY0" fmla="*/ 1002241 h 1002241"/>
                    <a:gd name="connsiteX1" fmla="*/ 493183 w 578908"/>
                    <a:gd name="connsiteY1" fmla="*/ 861483 h 1002241"/>
                    <a:gd name="connsiteX2" fmla="*/ 328083 w 578908"/>
                    <a:gd name="connsiteY2" fmla="*/ 766233 h 1002241"/>
                    <a:gd name="connsiteX3" fmla="*/ 267758 w 578908"/>
                    <a:gd name="connsiteY3" fmla="*/ 601133 h 1002241"/>
                    <a:gd name="connsiteX4" fmla="*/ 229658 w 578908"/>
                    <a:gd name="connsiteY4" fmla="*/ 520700 h 1002241"/>
                    <a:gd name="connsiteX5" fmla="*/ 215900 w 578908"/>
                    <a:gd name="connsiteY5" fmla="*/ 397933 h 1002241"/>
                    <a:gd name="connsiteX6" fmla="*/ 151341 w 578908"/>
                    <a:gd name="connsiteY6" fmla="*/ 278341 h 1002241"/>
                    <a:gd name="connsiteX7" fmla="*/ 55034 w 578908"/>
                    <a:gd name="connsiteY7" fmla="*/ 175683 h 1002241"/>
                    <a:gd name="connsiteX8" fmla="*/ 0 w 578908"/>
                    <a:gd name="connsiteY8" fmla="*/ 0 h 1002241"/>
                    <a:gd name="connsiteX0" fmla="*/ 578908 w 578908"/>
                    <a:gd name="connsiteY0" fmla="*/ 1002241 h 1002241"/>
                    <a:gd name="connsiteX1" fmla="*/ 493183 w 578908"/>
                    <a:gd name="connsiteY1" fmla="*/ 861483 h 1002241"/>
                    <a:gd name="connsiteX2" fmla="*/ 328083 w 578908"/>
                    <a:gd name="connsiteY2" fmla="*/ 766233 h 1002241"/>
                    <a:gd name="connsiteX3" fmla="*/ 267758 w 578908"/>
                    <a:gd name="connsiteY3" fmla="*/ 601133 h 1002241"/>
                    <a:gd name="connsiteX4" fmla="*/ 229658 w 578908"/>
                    <a:gd name="connsiteY4" fmla="*/ 520700 h 1002241"/>
                    <a:gd name="connsiteX5" fmla="*/ 215900 w 578908"/>
                    <a:gd name="connsiteY5" fmla="*/ 397933 h 1002241"/>
                    <a:gd name="connsiteX6" fmla="*/ 151341 w 578908"/>
                    <a:gd name="connsiteY6" fmla="*/ 278341 h 1002241"/>
                    <a:gd name="connsiteX7" fmla="*/ 35984 w 578908"/>
                    <a:gd name="connsiteY7" fmla="*/ 175683 h 1002241"/>
                    <a:gd name="connsiteX8" fmla="*/ 0 w 578908"/>
                    <a:gd name="connsiteY8" fmla="*/ 0 h 1002241"/>
                    <a:gd name="connsiteX0" fmla="*/ 578916 w 578916"/>
                    <a:gd name="connsiteY0" fmla="*/ 1002241 h 1002241"/>
                    <a:gd name="connsiteX1" fmla="*/ 493191 w 578916"/>
                    <a:gd name="connsiteY1" fmla="*/ 861483 h 1002241"/>
                    <a:gd name="connsiteX2" fmla="*/ 328091 w 578916"/>
                    <a:gd name="connsiteY2" fmla="*/ 766233 h 1002241"/>
                    <a:gd name="connsiteX3" fmla="*/ 267766 w 578916"/>
                    <a:gd name="connsiteY3" fmla="*/ 601133 h 1002241"/>
                    <a:gd name="connsiteX4" fmla="*/ 229666 w 578916"/>
                    <a:gd name="connsiteY4" fmla="*/ 520700 h 1002241"/>
                    <a:gd name="connsiteX5" fmla="*/ 215908 w 578916"/>
                    <a:gd name="connsiteY5" fmla="*/ 397933 h 1002241"/>
                    <a:gd name="connsiteX6" fmla="*/ 151349 w 578916"/>
                    <a:gd name="connsiteY6" fmla="*/ 278341 h 1002241"/>
                    <a:gd name="connsiteX7" fmla="*/ 35992 w 578916"/>
                    <a:gd name="connsiteY7" fmla="*/ 175683 h 1002241"/>
                    <a:gd name="connsiteX8" fmla="*/ 8 w 578916"/>
                    <a:gd name="connsiteY8" fmla="*/ 0 h 1002241"/>
                    <a:gd name="connsiteX0" fmla="*/ 575745 w 575745"/>
                    <a:gd name="connsiteY0" fmla="*/ 1021291 h 1021291"/>
                    <a:gd name="connsiteX1" fmla="*/ 490020 w 575745"/>
                    <a:gd name="connsiteY1" fmla="*/ 880533 h 1021291"/>
                    <a:gd name="connsiteX2" fmla="*/ 324920 w 575745"/>
                    <a:gd name="connsiteY2" fmla="*/ 785283 h 1021291"/>
                    <a:gd name="connsiteX3" fmla="*/ 264595 w 575745"/>
                    <a:gd name="connsiteY3" fmla="*/ 620183 h 1021291"/>
                    <a:gd name="connsiteX4" fmla="*/ 226495 w 575745"/>
                    <a:gd name="connsiteY4" fmla="*/ 539750 h 1021291"/>
                    <a:gd name="connsiteX5" fmla="*/ 212737 w 575745"/>
                    <a:gd name="connsiteY5" fmla="*/ 416983 h 1021291"/>
                    <a:gd name="connsiteX6" fmla="*/ 148178 w 575745"/>
                    <a:gd name="connsiteY6" fmla="*/ 297391 h 1021291"/>
                    <a:gd name="connsiteX7" fmla="*/ 32821 w 575745"/>
                    <a:gd name="connsiteY7" fmla="*/ 194733 h 1021291"/>
                    <a:gd name="connsiteX8" fmla="*/ 12 w 575745"/>
                    <a:gd name="connsiteY8" fmla="*/ 0 h 1021291"/>
                    <a:gd name="connsiteX0" fmla="*/ 578537 w 578537"/>
                    <a:gd name="connsiteY0" fmla="*/ 1021291 h 1021291"/>
                    <a:gd name="connsiteX1" fmla="*/ 492812 w 578537"/>
                    <a:gd name="connsiteY1" fmla="*/ 880533 h 1021291"/>
                    <a:gd name="connsiteX2" fmla="*/ 327712 w 578537"/>
                    <a:gd name="connsiteY2" fmla="*/ 785283 h 1021291"/>
                    <a:gd name="connsiteX3" fmla="*/ 267387 w 578537"/>
                    <a:gd name="connsiteY3" fmla="*/ 620183 h 1021291"/>
                    <a:gd name="connsiteX4" fmla="*/ 229287 w 578537"/>
                    <a:gd name="connsiteY4" fmla="*/ 539750 h 1021291"/>
                    <a:gd name="connsiteX5" fmla="*/ 215529 w 578537"/>
                    <a:gd name="connsiteY5" fmla="*/ 416983 h 1021291"/>
                    <a:gd name="connsiteX6" fmla="*/ 150970 w 578537"/>
                    <a:gd name="connsiteY6" fmla="*/ 297391 h 1021291"/>
                    <a:gd name="connsiteX7" fmla="*/ 35613 w 578537"/>
                    <a:gd name="connsiteY7" fmla="*/ 194733 h 1021291"/>
                    <a:gd name="connsiteX8" fmla="*/ 2804 w 578537"/>
                    <a:gd name="connsiteY8" fmla="*/ 0 h 1021291"/>
                    <a:gd name="connsiteX0" fmla="*/ 578884 w 578884"/>
                    <a:gd name="connsiteY0" fmla="*/ 1021291 h 1021291"/>
                    <a:gd name="connsiteX1" fmla="*/ 493159 w 578884"/>
                    <a:gd name="connsiteY1" fmla="*/ 880533 h 1021291"/>
                    <a:gd name="connsiteX2" fmla="*/ 328059 w 578884"/>
                    <a:gd name="connsiteY2" fmla="*/ 785283 h 1021291"/>
                    <a:gd name="connsiteX3" fmla="*/ 267734 w 578884"/>
                    <a:gd name="connsiteY3" fmla="*/ 620183 h 1021291"/>
                    <a:gd name="connsiteX4" fmla="*/ 229634 w 578884"/>
                    <a:gd name="connsiteY4" fmla="*/ 539750 h 1021291"/>
                    <a:gd name="connsiteX5" fmla="*/ 215876 w 578884"/>
                    <a:gd name="connsiteY5" fmla="*/ 416983 h 1021291"/>
                    <a:gd name="connsiteX6" fmla="*/ 151317 w 578884"/>
                    <a:gd name="connsiteY6" fmla="*/ 297391 h 1021291"/>
                    <a:gd name="connsiteX7" fmla="*/ 32785 w 578884"/>
                    <a:gd name="connsiteY7" fmla="*/ 213783 h 1021291"/>
                    <a:gd name="connsiteX8" fmla="*/ 3151 w 578884"/>
                    <a:gd name="connsiteY8" fmla="*/ 0 h 1021291"/>
                    <a:gd name="connsiteX0" fmla="*/ 566551 w 566551"/>
                    <a:gd name="connsiteY0" fmla="*/ 1030816 h 1030816"/>
                    <a:gd name="connsiteX1" fmla="*/ 480826 w 566551"/>
                    <a:gd name="connsiteY1" fmla="*/ 890058 h 1030816"/>
                    <a:gd name="connsiteX2" fmla="*/ 315726 w 566551"/>
                    <a:gd name="connsiteY2" fmla="*/ 794808 h 1030816"/>
                    <a:gd name="connsiteX3" fmla="*/ 255401 w 566551"/>
                    <a:gd name="connsiteY3" fmla="*/ 629708 h 1030816"/>
                    <a:gd name="connsiteX4" fmla="*/ 217301 w 566551"/>
                    <a:gd name="connsiteY4" fmla="*/ 549275 h 1030816"/>
                    <a:gd name="connsiteX5" fmla="*/ 203543 w 566551"/>
                    <a:gd name="connsiteY5" fmla="*/ 426508 h 1030816"/>
                    <a:gd name="connsiteX6" fmla="*/ 138984 w 566551"/>
                    <a:gd name="connsiteY6" fmla="*/ 306916 h 1030816"/>
                    <a:gd name="connsiteX7" fmla="*/ 20452 w 566551"/>
                    <a:gd name="connsiteY7" fmla="*/ 223308 h 1030816"/>
                    <a:gd name="connsiteX8" fmla="*/ 6693 w 566551"/>
                    <a:gd name="connsiteY8" fmla="*/ 0 h 1030816"/>
                    <a:gd name="connsiteX0" fmla="*/ 563440 w 563440"/>
                    <a:gd name="connsiteY0" fmla="*/ 1030816 h 1030816"/>
                    <a:gd name="connsiteX1" fmla="*/ 477715 w 563440"/>
                    <a:gd name="connsiteY1" fmla="*/ 890058 h 1030816"/>
                    <a:gd name="connsiteX2" fmla="*/ 312615 w 563440"/>
                    <a:gd name="connsiteY2" fmla="*/ 794808 h 1030816"/>
                    <a:gd name="connsiteX3" fmla="*/ 252290 w 563440"/>
                    <a:gd name="connsiteY3" fmla="*/ 629708 h 1030816"/>
                    <a:gd name="connsiteX4" fmla="*/ 214190 w 563440"/>
                    <a:gd name="connsiteY4" fmla="*/ 549275 h 1030816"/>
                    <a:gd name="connsiteX5" fmla="*/ 200432 w 563440"/>
                    <a:gd name="connsiteY5" fmla="*/ 426508 h 1030816"/>
                    <a:gd name="connsiteX6" fmla="*/ 135873 w 563440"/>
                    <a:gd name="connsiteY6" fmla="*/ 306916 h 1030816"/>
                    <a:gd name="connsiteX7" fmla="*/ 30041 w 563440"/>
                    <a:gd name="connsiteY7" fmla="*/ 223308 h 1030816"/>
                    <a:gd name="connsiteX8" fmla="*/ 3582 w 563440"/>
                    <a:gd name="connsiteY8" fmla="*/ 0 h 1030816"/>
                    <a:gd name="connsiteX0" fmla="*/ 561781 w 561781"/>
                    <a:gd name="connsiteY0" fmla="*/ 1030816 h 1030816"/>
                    <a:gd name="connsiteX1" fmla="*/ 476056 w 561781"/>
                    <a:gd name="connsiteY1" fmla="*/ 890058 h 1030816"/>
                    <a:gd name="connsiteX2" fmla="*/ 310956 w 561781"/>
                    <a:gd name="connsiteY2" fmla="*/ 794808 h 1030816"/>
                    <a:gd name="connsiteX3" fmla="*/ 250631 w 561781"/>
                    <a:gd name="connsiteY3" fmla="*/ 629708 h 1030816"/>
                    <a:gd name="connsiteX4" fmla="*/ 212531 w 561781"/>
                    <a:gd name="connsiteY4" fmla="*/ 549275 h 1030816"/>
                    <a:gd name="connsiteX5" fmla="*/ 198773 w 561781"/>
                    <a:gd name="connsiteY5" fmla="*/ 426508 h 1030816"/>
                    <a:gd name="connsiteX6" fmla="*/ 134214 w 561781"/>
                    <a:gd name="connsiteY6" fmla="*/ 306916 h 1030816"/>
                    <a:gd name="connsiteX7" fmla="*/ 47432 w 561781"/>
                    <a:gd name="connsiteY7" fmla="*/ 220133 h 1030816"/>
                    <a:gd name="connsiteX8" fmla="*/ 1923 w 561781"/>
                    <a:gd name="connsiteY8" fmla="*/ 0 h 1030816"/>
                    <a:gd name="connsiteX0" fmla="*/ 563591 w 563591"/>
                    <a:gd name="connsiteY0" fmla="*/ 1030816 h 1030816"/>
                    <a:gd name="connsiteX1" fmla="*/ 477866 w 563591"/>
                    <a:gd name="connsiteY1" fmla="*/ 890058 h 1030816"/>
                    <a:gd name="connsiteX2" fmla="*/ 312766 w 563591"/>
                    <a:gd name="connsiteY2" fmla="*/ 794808 h 1030816"/>
                    <a:gd name="connsiteX3" fmla="*/ 252441 w 563591"/>
                    <a:gd name="connsiteY3" fmla="*/ 629708 h 1030816"/>
                    <a:gd name="connsiteX4" fmla="*/ 214341 w 563591"/>
                    <a:gd name="connsiteY4" fmla="*/ 549275 h 1030816"/>
                    <a:gd name="connsiteX5" fmla="*/ 200583 w 563591"/>
                    <a:gd name="connsiteY5" fmla="*/ 426508 h 1030816"/>
                    <a:gd name="connsiteX6" fmla="*/ 136024 w 563591"/>
                    <a:gd name="connsiteY6" fmla="*/ 306916 h 1030816"/>
                    <a:gd name="connsiteX7" fmla="*/ 49242 w 563591"/>
                    <a:gd name="connsiteY7" fmla="*/ 220133 h 1030816"/>
                    <a:gd name="connsiteX8" fmla="*/ 3733 w 563591"/>
                    <a:gd name="connsiteY8" fmla="*/ 0 h 1030816"/>
                    <a:gd name="connsiteX0" fmla="*/ 563591 w 563591"/>
                    <a:gd name="connsiteY0" fmla="*/ 1030816 h 1030816"/>
                    <a:gd name="connsiteX1" fmla="*/ 477866 w 563591"/>
                    <a:gd name="connsiteY1" fmla="*/ 890058 h 1030816"/>
                    <a:gd name="connsiteX2" fmla="*/ 312766 w 563591"/>
                    <a:gd name="connsiteY2" fmla="*/ 794808 h 1030816"/>
                    <a:gd name="connsiteX3" fmla="*/ 252441 w 563591"/>
                    <a:gd name="connsiteY3" fmla="*/ 629708 h 1030816"/>
                    <a:gd name="connsiteX4" fmla="*/ 214341 w 563591"/>
                    <a:gd name="connsiteY4" fmla="*/ 549275 h 1030816"/>
                    <a:gd name="connsiteX5" fmla="*/ 200583 w 563591"/>
                    <a:gd name="connsiteY5" fmla="*/ 426508 h 1030816"/>
                    <a:gd name="connsiteX6" fmla="*/ 136024 w 563591"/>
                    <a:gd name="connsiteY6" fmla="*/ 306916 h 1030816"/>
                    <a:gd name="connsiteX7" fmla="*/ 49242 w 563591"/>
                    <a:gd name="connsiteY7" fmla="*/ 220133 h 1030816"/>
                    <a:gd name="connsiteX8" fmla="*/ 3733 w 563591"/>
                    <a:gd name="connsiteY8" fmla="*/ 0 h 1030816"/>
                    <a:gd name="connsiteX0" fmla="*/ 566544 w 566544"/>
                    <a:gd name="connsiteY0" fmla="*/ 1030816 h 1030816"/>
                    <a:gd name="connsiteX1" fmla="*/ 480819 w 566544"/>
                    <a:gd name="connsiteY1" fmla="*/ 890058 h 1030816"/>
                    <a:gd name="connsiteX2" fmla="*/ 315719 w 566544"/>
                    <a:gd name="connsiteY2" fmla="*/ 794808 h 1030816"/>
                    <a:gd name="connsiteX3" fmla="*/ 255394 w 566544"/>
                    <a:gd name="connsiteY3" fmla="*/ 629708 h 1030816"/>
                    <a:gd name="connsiteX4" fmla="*/ 217294 w 566544"/>
                    <a:gd name="connsiteY4" fmla="*/ 549275 h 1030816"/>
                    <a:gd name="connsiteX5" fmla="*/ 203536 w 566544"/>
                    <a:gd name="connsiteY5" fmla="*/ 426508 h 1030816"/>
                    <a:gd name="connsiteX6" fmla="*/ 138977 w 566544"/>
                    <a:gd name="connsiteY6" fmla="*/ 306916 h 1030816"/>
                    <a:gd name="connsiteX7" fmla="*/ 52195 w 566544"/>
                    <a:gd name="connsiteY7" fmla="*/ 220133 h 1030816"/>
                    <a:gd name="connsiteX8" fmla="*/ 6686 w 566544"/>
                    <a:gd name="connsiteY8" fmla="*/ 0 h 1030816"/>
                    <a:gd name="connsiteX0" fmla="*/ 623694 w 623694"/>
                    <a:gd name="connsiteY0" fmla="*/ 1049866 h 1049866"/>
                    <a:gd name="connsiteX1" fmla="*/ 480819 w 623694"/>
                    <a:gd name="connsiteY1" fmla="*/ 890058 h 1049866"/>
                    <a:gd name="connsiteX2" fmla="*/ 315719 w 623694"/>
                    <a:gd name="connsiteY2" fmla="*/ 794808 h 1049866"/>
                    <a:gd name="connsiteX3" fmla="*/ 255394 w 623694"/>
                    <a:gd name="connsiteY3" fmla="*/ 629708 h 1049866"/>
                    <a:gd name="connsiteX4" fmla="*/ 217294 w 623694"/>
                    <a:gd name="connsiteY4" fmla="*/ 549275 h 1049866"/>
                    <a:gd name="connsiteX5" fmla="*/ 203536 w 623694"/>
                    <a:gd name="connsiteY5" fmla="*/ 426508 h 1049866"/>
                    <a:gd name="connsiteX6" fmla="*/ 138977 w 623694"/>
                    <a:gd name="connsiteY6" fmla="*/ 306916 h 1049866"/>
                    <a:gd name="connsiteX7" fmla="*/ 52195 w 623694"/>
                    <a:gd name="connsiteY7" fmla="*/ 220133 h 1049866"/>
                    <a:gd name="connsiteX8" fmla="*/ 6686 w 623694"/>
                    <a:gd name="connsiteY8" fmla="*/ 0 h 1049866"/>
                    <a:gd name="connsiteX0" fmla="*/ 623694 w 623694"/>
                    <a:gd name="connsiteY0" fmla="*/ 1049866 h 1049866"/>
                    <a:gd name="connsiteX1" fmla="*/ 468119 w 623694"/>
                    <a:gd name="connsiteY1" fmla="*/ 934508 h 1049866"/>
                    <a:gd name="connsiteX2" fmla="*/ 315719 w 623694"/>
                    <a:gd name="connsiteY2" fmla="*/ 794808 h 1049866"/>
                    <a:gd name="connsiteX3" fmla="*/ 255394 w 623694"/>
                    <a:gd name="connsiteY3" fmla="*/ 629708 h 1049866"/>
                    <a:gd name="connsiteX4" fmla="*/ 217294 w 623694"/>
                    <a:gd name="connsiteY4" fmla="*/ 549275 h 1049866"/>
                    <a:gd name="connsiteX5" fmla="*/ 203536 w 623694"/>
                    <a:gd name="connsiteY5" fmla="*/ 426508 h 1049866"/>
                    <a:gd name="connsiteX6" fmla="*/ 138977 w 623694"/>
                    <a:gd name="connsiteY6" fmla="*/ 306916 h 1049866"/>
                    <a:gd name="connsiteX7" fmla="*/ 52195 w 623694"/>
                    <a:gd name="connsiteY7" fmla="*/ 220133 h 1049866"/>
                    <a:gd name="connsiteX8" fmla="*/ 6686 w 623694"/>
                    <a:gd name="connsiteY8" fmla="*/ 0 h 1049866"/>
                    <a:gd name="connsiteX0" fmla="*/ 623694 w 623694"/>
                    <a:gd name="connsiteY0" fmla="*/ 1049866 h 1049866"/>
                    <a:gd name="connsiteX1" fmla="*/ 468119 w 623694"/>
                    <a:gd name="connsiteY1" fmla="*/ 934508 h 1049866"/>
                    <a:gd name="connsiteX2" fmla="*/ 315719 w 623694"/>
                    <a:gd name="connsiteY2" fmla="*/ 794808 h 1049866"/>
                    <a:gd name="connsiteX3" fmla="*/ 255394 w 623694"/>
                    <a:gd name="connsiteY3" fmla="*/ 629708 h 1049866"/>
                    <a:gd name="connsiteX4" fmla="*/ 217294 w 623694"/>
                    <a:gd name="connsiteY4" fmla="*/ 549275 h 1049866"/>
                    <a:gd name="connsiteX5" fmla="*/ 203536 w 623694"/>
                    <a:gd name="connsiteY5" fmla="*/ 426508 h 1049866"/>
                    <a:gd name="connsiteX6" fmla="*/ 138977 w 623694"/>
                    <a:gd name="connsiteY6" fmla="*/ 306916 h 1049866"/>
                    <a:gd name="connsiteX7" fmla="*/ 52195 w 623694"/>
                    <a:gd name="connsiteY7" fmla="*/ 220133 h 1049866"/>
                    <a:gd name="connsiteX8" fmla="*/ 6686 w 623694"/>
                    <a:gd name="connsiteY8" fmla="*/ 0 h 1049866"/>
                    <a:gd name="connsiteX0" fmla="*/ 623694 w 623694"/>
                    <a:gd name="connsiteY0" fmla="*/ 1049866 h 1049866"/>
                    <a:gd name="connsiteX1" fmla="*/ 436369 w 623694"/>
                    <a:gd name="connsiteY1" fmla="*/ 928158 h 1049866"/>
                    <a:gd name="connsiteX2" fmla="*/ 315719 w 623694"/>
                    <a:gd name="connsiteY2" fmla="*/ 794808 h 1049866"/>
                    <a:gd name="connsiteX3" fmla="*/ 255394 w 623694"/>
                    <a:gd name="connsiteY3" fmla="*/ 629708 h 1049866"/>
                    <a:gd name="connsiteX4" fmla="*/ 217294 w 623694"/>
                    <a:gd name="connsiteY4" fmla="*/ 549275 h 1049866"/>
                    <a:gd name="connsiteX5" fmla="*/ 203536 w 623694"/>
                    <a:gd name="connsiteY5" fmla="*/ 426508 h 1049866"/>
                    <a:gd name="connsiteX6" fmla="*/ 138977 w 623694"/>
                    <a:gd name="connsiteY6" fmla="*/ 306916 h 1049866"/>
                    <a:gd name="connsiteX7" fmla="*/ 52195 w 623694"/>
                    <a:gd name="connsiteY7" fmla="*/ 220133 h 1049866"/>
                    <a:gd name="connsiteX8" fmla="*/ 6686 w 623694"/>
                    <a:gd name="connsiteY8" fmla="*/ 0 h 1049866"/>
                    <a:gd name="connsiteX0" fmla="*/ 572894 w 572894"/>
                    <a:gd name="connsiteY0" fmla="*/ 1030816 h 1030816"/>
                    <a:gd name="connsiteX1" fmla="*/ 436369 w 572894"/>
                    <a:gd name="connsiteY1" fmla="*/ 928158 h 1030816"/>
                    <a:gd name="connsiteX2" fmla="*/ 315719 w 572894"/>
                    <a:gd name="connsiteY2" fmla="*/ 794808 h 1030816"/>
                    <a:gd name="connsiteX3" fmla="*/ 255394 w 572894"/>
                    <a:gd name="connsiteY3" fmla="*/ 629708 h 1030816"/>
                    <a:gd name="connsiteX4" fmla="*/ 217294 w 572894"/>
                    <a:gd name="connsiteY4" fmla="*/ 549275 h 1030816"/>
                    <a:gd name="connsiteX5" fmla="*/ 203536 w 572894"/>
                    <a:gd name="connsiteY5" fmla="*/ 426508 h 1030816"/>
                    <a:gd name="connsiteX6" fmla="*/ 138977 w 572894"/>
                    <a:gd name="connsiteY6" fmla="*/ 306916 h 1030816"/>
                    <a:gd name="connsiteX7" fmla="*/ 52195 w 572894"/>
                    <a:gd name="connsiteY7" fmla="*/ 220133 h 1030816"/>
                    <a:gd name="connsiteX8" fmla="*/ 6686 w 572894"/>
                    <a:gd name="connsiteY8" fmla="*/ 0 h 1030816"/>
                    <a:gd name="connsiteX0" fmla="*/ 572894 w 572894"/>
                    <a:gd name="connsiteY0" fmla="*/ 1030816 h 1030816"/>
                    <a:gd name="connsiteX1" fmla="*/ 436369 w 572894"/>
                    <a:gd name="connsiteY1" fmla="*/ 928158 h 1030816"/>
                    <a:gd name="connsiteX2" fmla="*/ 315719 w 572894"/>
                    <a:gd name="connsiteY2" fmla="*/ 794808 h 1030816"/>
                    <a:gd name="connsiteX3" fmla="*/ 255394 w 572894"/>
                    <a:gd name="connsiteY3" fmla="*/ 629708 h 1030816"/>
                    <a:gd name="connsiteX4" fmla="*/ 217294 w 572894"/>
                    <a:gd name="connsiteY4" fmla="*/ 549275 h 1030816"/>
                    <a:gd name="connsiteX5" fmla="*/ 203536 w 572894"/>
                    <a:gd name="connsiteY5" fmla="*/ 426508 h 1030816"/>
                    <a:gd name="connsiteX6" fmla="*/ 138977 w 572894"/>
                    <a:gd name="connsiteY6" fmla="*/ 306916 h 1030816"/>
                    <a:gd name="connsiteX7" fmla="*/ 52195 w 572894"/>
                    <a:gd name="connsiteY7" fmla="*/ 220133 h 1030816"/>
                    <a:gd name="connsiteX8" fmla="*/ 6686 w 572894"/>
                    <a:gd name="connsiteY8" fmla="*/ 0 h 1030816"/>
                    <a:gd name="connsiteX0" fmla="*/ 560194 w 560194"/>
                    <a:gd name="connsiteY0" fmla="*/ 1027641 h 1027641"/>
                    <a:gd name="connsiteX1" fmla="*/ 436369 w 560194"/>
                    <a:gd name="connsiteY1" fmla="*/ 928158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45894 w 560194"/>
                    <a:gd name="connsiteY1" fmla="*/ 918633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45894 w 560194"/>
                    <a:gd name="connsiteY1" fmla="*/ 918633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45894 w 560194"/>
                    <a:gd name="connsiteY1" fmla="*/ 918633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36369 w 560194"/>
                    <a:gd name="connsiteY1" fmla="*/ 928158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30019 w 560194"/>
                    <a:gd name="connsiteY1" fmla="*/ 934508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30019 w 560194"/>
                    <a:gd name="connsiteY1" fmla="*/ 934508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194" h="1027641">
                      <a:moveTo>
                        <a:pt x="560194" y="1027641"/>
                      </a:moveTo>
                      <a:cubicBezTo>
                        <a:pt x="483994" y="981780"/>
                        <a:pt x="487169" y="996244"/>
                        <a:pt x="430019" y="934508"/>
                      </a:cubicBezTo>
                      <a:cubicBezTo>
                        <a:pt x="364402" y="879475"/>
                        <a:pt x="352761" y="840316"/>
                        <a:pt x="315719" y="794808"/>
                      </a:cubicBezTo>
                      <a:cubicBezTo>
                        <a:pt x="262273" y="728486"/>
                        <a:pt x="282911" y="670101"/>
                        <a:pt x="255394" y="629708"/>
                      </a:cubicBezTo>
                      <a:lnTo>
                        <a:pt x="217294" y="549275"/>
                      </a:lnTo>
                      <a:cubicBezTo>
                        <a:pt x="212708" y="508353"/>
                        <a:pt x="214472" y="489655"/>
                        <a:pt x="203536" y="426508"/>
                      </a:cubicBezTo>
                      <a:cubicBezTo>
                        <a:pt x="169316" y="350661"/>
                        <a:pt x="163672" y="351013"/>
                        <a:pt x="138977" y="306916"/>
                      </a:cubicBezTo>
                      <a:cubicBezTo>
                        <a:pt x="112166" y="269874"/>
                        <a:pt x="90119" y="266523"/>
                        <a:pt x="52195" y="220133"/>
                      </a:cubicBezTo>
                      <a:cubicBezTo>
                        <a:pt x="-11128" y="157868"/>
                        <a:pt x="-3192" y="80081"/>
                        <a:pt x="6686" y="0"/>
                      </a:cubicBezTo>
                    </a:path>
                  </a:pathLst>
                </a:custGeom>
                <a:ln w="25400" cmpd="sng">
                  <a:solidFill>
                    <a:srgbClr val="FFFF00"/>
                  </a:solidFill>
                  <a:headEnd type="none"/>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solidFill>
                      <a:schemeClr val="bg1"/>
                    </a:solidFill>
                  </a:endParaRPr>
                </a:p>
              </p:txBody>
            </p:sp>
            <p:sp>
              <p:nvSpPr>
                <p:cNvPr id="106" name="Freeform 105"/>
                <p:cNvSpPr/>
                <p:nvPr/>
              </p:nvSpPr>
              <p:spPr>
                <a:xfrm>
                  <a:off x="1369484" y="3467101"/>
                  <a:ext cx="130175" cy="402167"/>
                </a:xfrm>
                <a:custGeom>
                  <a:avLst/>
                  <a:gdLst>
                    <a:gd name="connsiteX0" fmla="*/ 16933 w 55033"/>
                    <a:gd name="connsiteY0" fmla="*/ 237067 h 237067"/>
                    <a:gd name="connsiteX1" fmla="*/ 0 w 55033"/>
                    <a:gd name="connsiteY1" fmla="*/ 173567 h 237067"/>
                    <a:gd name="connsiteX2" fmla="*/ 29633 w 55033"/>
                    <a:gd name="connsiteY2" fmla="*/ 97367 h 237067"/>
                    <a:gd name="connsiteX3" fmla="*/ 55033 w 55033"/>
                    <a:gd name="connsiteY3" fmla="*/ 59267 h 237067"/>
                    <a:gd name="connsiteX4" fmla="*/ 46567 w 55033"/>
                    <a:gd name="connsiteY4" fmla="*/ 0 h 237067"/>
                    <a:gd name="connsiteX0" fmla="*/ 13758 w 55033"/>
                    <a:gd name="connsiteY0" fmla="*/ 373592 h 373592"/>
                    <a:gd name="connsiteX1" fmla="*/ 0 w 55033"/>
                    <a:gd name="connsiteY1" fmla="*/ 173567 h 373592"/>
                    <a:gd name="connsiteX2" fmla="*/ 29633 w 55033"/>
                    <a:gd name="connsiteY2" fmla="*/ 97367 h 373592"/>
                    <a:gd name="connsiteX3" fmla="*/ 55033 w 55033"/>
                    <a:gd name="connsiteY3" fmla="*/ 59267 h 373592"/>
                    <a:gd name="connsiteX4" fmla="*/ 46567 w 55033"/>
                    <a:gd name="connsiteY4" fmla="*/ 0 h 373592"/>
                    <a:gd name="connsiteX0" fmla="*/ 13758 w 55033"/>
                    <a:gd name="connsiteY0" fmla="*/ 373592 h 373592"/>
                    <a:gd name="connsiteX1" fmla="*/ 0 w 55033"/>
                    <a:gd name="connsiteY1" fmla="*/ 173567 h 373592"/>
                    <a:gd name="connsiteX2" fmla="*/ 29633 w 55033"/>
                    <a:gd name="connsiteY2" fmla="*/ 97367 h 373592"/>
                    <a:gd name="connsiteX3" fmla="*/ 55033 w 55033"/>
                    <a:gd name="connsiteY3" fmla="*/ 59267 h 373592"/>
                    <a:gd name="connsiteX4" fmla="*/ 46567 w 55033"/>
                    <a:gd name="connsiteY4" fmla="*/ 0 h 373592"/>
                    <a:gd name="connsiteX0" fmla="*/ 13758 w 55033"/>
                    <a:gd name="connsiteY0" fmla="*/ 373592 h 373592"/>
                    <a:gd name="connsiteX1" fmla="*/ 0 w 55033"/>
                    <a:gd name="connsiteY1" fmla="*/ 173567 h 373592"/>
                    <a:gd name="connsiteX2" fmla="*/ 29633 w 55033"/>
                    <a:gd name="connsiteY2" fmla="*/ 97367 h 373592"/>
                    <a:gd name="connsiteX3" fmla="*/ 55033 w 55033"/>
                    <a:gd name="connsiteY3" fmla="*/ 59267 h 373592"/>
                    <a:gd name="connsiteX4" fmla="*/ 46567 w 55033"/>
                    <a:gd name="connsiteY4" fmla="*/ 0 h 373592"/>
                    <a:gd name="connsiteX0" fmla="*/ 13758 w 55033"/>
                    <a:gd name="connsiteY0" fmla="*/ 373592 h 373592"/>
                    <a:gd name="connsiteX1" fmla="*/ 0 w 55033"/>
                    <a:gd name="connsiteY1" fmla="*/ 186267 h 373592"/>
                    <a:gd name="connsiteX2" fmla="*/ 29633 w 55033"/>
                    <a:gd name="connsiteY2" fmla="*/ 97367 h 373592"/>
                    <a:gd name="connsiteX3" fmla="*/ 55033 w 55033"/>
                    <a:gd name="connsiteY3" fmla="*/ 59267 h 373592"/>
                    <a:gd name="connsiteX4" fmla="*/ 46567 w 55033"/>
                    <a:gd name="connsiteY4" fmla="*/ 0 h 373592"/>
                    <a:gd name="connsiteX0" fmla="*/ 13758 w 55033"/>
                    <a:gd name="connsiteY0" fmla="*/ 373592 h 373592"/>
                    <a:gd name="connsiteX1" fmla="*/ 0 w 55033"/>
                    <a:gd name="connsiteY1" fmla="*/ 186267 h 373592"/>
                    <a:gd name="connsiteX2" fmla="*/ 29633 w 55033"/>
                    <a:gd name="connsiteY2" fmla="*/ 97367 h 373592"/>
                    <a:gd name="connsiteX3" fmla="*/ 55033 w 55033"/>
                    <a:gd name="connsiteY3" fmla="*/ 59267 h 373592"/>
                    <a:gd name="connsiteX4" fmla="*/ 46567 w 55033"/>
                    <a:gd name="connsiteY4" fmla="*/ 0 h 373592"/>
                    <a:gd name="connsiteX0" fmla="*/ 14150 w 55425"/>
                    <a:gd name="connsiteY0" fmla="*/ 373592 h 373592"/>
                    <a:gd name="connsiteX1" fmla="*/ 13092 w 55425"/>
                    <a:gd name="connsiteY1" fmla="*/ 273049 h 373592"/>
                    <a:gd name="connsiteX2" fmla="*/ 392 w 55425"/>
                    <a:gd name="connsiteY2" fmla="*/ 186267 h 373592"/>
                    <a:gd name="connsiteX3" fmla="*/ 30025 w 55425"/>
                    <a:gd name="connsiteY3" fmla="*/ 97367 h 373592"/>
                    <a:gd name="connsiteX4" fmla="*/ 55425 w 55425"/>
                    <a:gd name="connsiteY4" fmla="*/ 59267 h 373592"/>
                    <a:gd name="connsiteX5" fmla="*/ 46959 w 55425"/>
                    <a:gd name="connsiteY5" fmla="*/ 0 h 373592"/>
                    <a:gd name="connsiteX0" fmla="*/ 13933 w 55208"/>
                    <a:gd name="connsiteY0" fmla="*/ 373592 h 373592"/>
                    <a:gd name="connsiteX1" fmla="*/ 31925 w 55208"/>
                    <a:gd name="connsiteY1" fmla="*/ 276224 h 373592"/>
                    <a:gd name="connsiteX2" fmla="*/ 175 w 55208"/>
                    <a:gd name="connsiteY2" fmla="*/ 186267 h 373592"/>
                    <a:gd name="connsiteX3" fmla="*/ 29808 w 55208"/>
                    <a:gd name="connsiteY3" fmla="*/ 97367 h 373592"/>
                    <a:gd name="connsiteX4" fmla="*/ 55208 w 55208"/>
                    <a:gd name="connsiteY4" fmla="*/ 59267 h 373592"/>
                    <a:gd name="connsiteX5" fmla="*/ 46742 w 55208"/>
                    <a:gd name="connsiteY5" fmla="*/ 0 h 373592"/>
                    <a:gd name="connsiteX0" fmla="*/ 4408 w 55208"/>
                    <a:gd name="connsiteY0" fmla="*/ 348192 h 348192"/>
                    <a:gd name="connsiteX1" fmla="*/ 31925 w 55208"/>
                    <a:gd name="connsiteY1" fmla="*/ 276224 h 348192"/>
                    <a:gd name="connsiteX2" fmla="*/ 175 w 55208"/>
                    <a:gd name="connsiteY2" fmla="*/ 186267 h 348192"/>
                    <a:gd name="connsiteX3" fmla="*/ 29808 w 55208"/>
                    <a:gd name="connsiteY3" fmla="*/ 97367 h 348192"/>
                    <a:gd name="connsiteX4" fmla="*/ 55208 w 55208"/>
                    <a:gd name="connsiteY4" fmla="*/ 59267 h 348192"/>
                    <a:gd name="connsiteX5" fmla="*/ 46742 w 55208"/>
                    <a:gd name="connsiteY5" fmla="*/ 0 h 348192"/>
                    <a:gd name="connsiteX0" fmla="*/ 4408 w 55208"/>
                    <a:gd name="connsiteY0" fmla="*/ 348192 h 348192"/>
                    <a:gd name="connsiteX1" fmla="*/ 31925 w 55208"/>
                    <a:gd name="connsiteY1" fmla="*/ 276224 h 348192"/>
                    <a:gd name="connsiteX2" fmla="*/ 175 w 55208"/>
                    <a:gd name="connsiteY2" fmla="*/ 186267 h 348192"/>
                    <a:gd name="connsiteX3" fmla="*/ 29808 w 55208"/>
                    <a:gd name="connsiteY3" fmla="*/ 97367 h 348192"/>
                    <a:gd name="connsiteX4" fmla="*/ 55208 w 55208"/>
                    <a:gd name="connsiteY4" fmla="*/ 59267 h 348192"/>
                    <a:gd name="connsiteX5" fmla="*/ 46742 w 55208"/>
                    <a:gd name="connsiteY5" fmla="*/ 0 h 348192"/>
                    <a:gd name="connsiteX0" fmla="*/ 4447 w 55247"/>
                    <a:gd name="connsiteY0" fmla="*/ 348192 h 348192"/>
                    <a:gd name="connsiteX1" fmla="*/ 25614 w 55247"/>
                    <a:gd name="connsiteY1" fmla="*/ 257174 h 348192"/>
                    <a:gd name="connsiteX2" fmla="*/ 214 w 55247"/>
                    <a:gd name="connsiteY2" fmla="*/ 186267 h 348192"/>
                    <a:gd name="connsiteX3" fmla="*/ 29847 w 55247"/>
                    <a:gd name="connsiteY3" fmla="*/ 97367 h 348192"/>
                    <a:gd name="connsiteX4" fmla="*/ 55247 w 55247"/>
                    <a:gd name="connsiteY4" fmla="*/ 59267 h 348192"/>
                    <a:gd name="connsiteX5" fmla="*/ 46781 w 55247"/>
                    <a:gd name="connsiteY5" fmla="*/ 0 h 348192"/>
                    <a:gd name="connsiteX0" fmla="*/ 1300 w 52100"/>
                    <a:gd name="connsiteY0" fmla="*/ 348192 h 348192"/>
                    <a:gd name="connsiteX1" fmla="*/ 22467 w 52100"/>
                    <a:gd name="connsiteY1" fmla="*/ 257174 h 348192"/>
                    <a:gd name="connsiteX2" fmla="*/ 242 w 52100"/>
                    <a:gd name="connsiteY2" fmla="*/ 179917 h 348192"/>
                    <a:gd name="connsiteX3" fmla="*/ 26700 w 52100"/>
                    <a:gd name="connsiteY3" fmla="*/ 97367 h 348192"/>
                    <a:gd name="connsiteX4" fmla="*/ 52100 w 52100"/>
                    <a:gd name="connsiteY4" fmla="*/ 59267 h 348192"/>
                    <a:gd name="connsiteX5" fmla="*/ 43634 w 52100"/>
                    <a:gd name="connsiteY5" fmla="*/ 0 h 348192"/>
                    <a:gd name="connsiteX0" fmla="*/ 1273 w 52073"/>
                    <a:gd name="connsiteY0" fmla="*/ 348192 h 348192"/>
                    <a:gd name="connsiteX1" fmla="*/ 25615 w 52073"/>
                    <a:gd name="connsiteY1" fmla="*/ 273049 h 348192"/>
                    <a:gd name="connsiteX2" fmla="*/ 215 w 52073"/>
                    <a:gd name="connsiteY2" fmla="*/ 179917 h 348192"/>
                    <a:gd name="connsiteX3" fmla="*/ 26673 w 52073"/>
                    <a:gd name="connsiteY3" fmla="*/ 97367 h 348192"/>
                    <a:gd name="connsiteX4" fmla="*/ 52073 w 52073"/>
                    <a:gd name="connsiteY4" fmla="*/ 59267 h 348192"/>
                    <a:gd name="connsiteX5" fmla="*/ 43607 w 52073"/>
                    <a:gd name="connsiteY5" fmla="*/ 0 h 348192"/>
                    <a:gd name="connsiteX0" fmla="*/ 0 w 120650"/>
                    <a:gd name="connsiteY0" fmla="*/ 402167 h 402167"/>
                    <a:gd name="connsiteX1" fmla="*/ 94192 w 120650"/>
                    <a:gd name="connsiteY1" fmla="*/ 273049 h 402167"/>
                    <a:gd name="connsiteX2" fmla="*/ 68792 w 120650"/>
                    <a:gd name="connsiteY2" fmla="*/ 179917 h 402167"/>
                    <a:gd name="connsiteX3" fmla="*/ 95250 w 120650"/>
                    <a:gd name="connsiteY3" fmla="*/ 97367 h 402167"/>
                    <a:gd name="connsiteX4" fmla="*/ 120650 w 120650"/>
                    <a:gd name="connsiteY4" fmla="*/ 59267 h 402167"/>
                    <a:gd name="connsiteX5" fmla="*/ 112184 w 120650"/>
                    <a:gd name="connsiteY5" fmla="*/ 0 h 402167"/>
                    <a:gd name="connsiteX0" fmla="*/ 0 w 120650"/>
                    <a:gd name="connsiteY0" fmla="*/ 402167 h 402167"/>
                    <a:gd name="connsiteX1" fmla="*/ 94192 w 120650"/>
                    <a:gd name="connsiteY1" fmla="*/ 273049 h 402167"/>
                    <a:gd name="connsiteX2" fmla="*/ 68792 w 120650"/>
                    <a:gd name="connsiteY2" fmla="*/ 179917 h 402167"/>
                    <a:gd name="connsiteX3" fmla="*/ 95250 w 120650"/>
                    <a:gd name="connsiteY3" fmla="*/ 97367 h 402167"/>
                    <a:gd name="connsiteX4" fmla="*/ 120650 w 120650"/>
                    <a:gd name="connsiteY4" fmla="*/ 59267 h 402167"/>
                    <a:gd name="connsiteX5" fmla="*/ 112184 w 120650"/>
                    <a:gd name="connsiteY5" fmla="*/ 0 h 402167"/>
                    <a:gd name="connsiteX0" fmla="*/ 0 w 120650"/>
                    <a:gd name="connsiteY0" fmla="*/ 402167 h 402167"/>
                    <a:gd name="connsiteX1" fmla="*/ 78317 w 120650"/>
                    <a:gd name="connsiteY1" fmla="*/ 263524 h 402167"/>
                    <a:gd name="connsiteX2" fmla="*/ 68792 w 120650"/>
                    <a:gd name="connsiteY2" fmla="*/ 179917 h 402167"/>
                    <a:gd name="connsiteX3" fmla="*/ 95250 w 120650"/>
                    <a:gd name="connsiteY3" fmla="*/ 97367 h 402167"/>
                    <a:gd name="connsiteX4" fmla="*/ 120650 w 120650"/>
                    <a:gd name="connsiteY4" fmla="*/ 59267 h 402167"/>
                    <a:gd name="connsiteX5" fmla="*/ 112184 w 120650"/>
                    <a:gd name="connsiteY5" fmla="*/ 0 h 402167"/>
                    <a:gd name="connsiteX0" fmla="*/ 0 w 130175"/>
                    <a:gd name="connsiteY0" fmla="*/ 402167 h 402167"/>
                    <a:gd name="connsiteX1" fmla="*/ 78317 w 130175"/>
                    <a:gd name="connsiteY1" fmla="*/ 263524 h 402167"/>
                    <a:gd name="connsiteX2" fmla="*/ 68792 w 130175"/>
                    <a:gd name="connsiteY2" fmla="*/ 179917 h 402167"/>
                    <a:gd name="connsiteX3" fmla="*/ 95250 w 130175"/>
                    <a:gd name="connsiteY3" fmla="*/ 97367 h 402167"/>
                    <a:gd name="connsiteX4" fmla="*/ 130175 w 130175"/>
                    <a:gd name="connsiteY4" fmla="*/ 52917 h 402167"/>
                    <a:gd name="connsiteX5" fmla="*/ 112184 w 130175"/>
                    <a:gd name="connsiteY5" fmla="*/ 0 h 40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175" h="402167">
                      <a:moveTo>
                        <a:pt x="0" y="402167"/>
                      </a:moveTo>
                      <a:cubicBezTo>
                        <a:pt x="66499" y="340960"/>
                        <a:pt x="80610" y="294745"/>
                        <a:pt x="78317" y="263524"/>
                      </a:cubicBezTo>
                      <a:cubicBezTo>
                        <a:pt x="76024" y="232303"/>
                        <a:pt x="65970" y="209197"/>
                        <a:pt x="68792" y="179917"/>
                      </a:cubicBezTo>
                      <a:lnTo>
                        <a:pt x="95250" y="97367"/>
                      </a:lnTo>
                      <a:lnTo>
                        <a:pt x="130175" y="52917"/>
                      </a:lnTo>
                      <a:cubicBezTo>
                        <a:pt x="127353" y="33161"/>
                        <a:pt x="115006" y="19756"/>
                        <a:pt x="112184" y="0"/>
                      </a:cubicBez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solidFill>
                      <a:schemeClr val="bg1"/>
                    </a:solidFill>
                  </a:endParaRPr>
                </a:p>
              </p:txBody>
            </p:sp>
            <p:sp>
              <p:nvSpPr>
                <p:cNvPr id="107" name="Freeform 106"/>
                <p:cNvSpPr/>
                <p:nvPr/>
              </p:nvSpPr>
              <p:spPr>
                <a:xfrm>
                  <a:off x="1481667" y="3365500"/>
                  <a:ext cx="169333" cy="57150"/>
                </a:xfrm>
                <a:custGeom>
                  <a:avLst/>
                  <a:gdLst>
                    <a:gd name="connsiteX0" fmla="*/ 143933 w 143933"/>
                    <a:gd name="connsiteY0" fmla="*/ 50800 h 50800"/>
                    <a:gd name="connsiteX1" fmla="*/ 63500 w 143933"/>
                    <a:gd name="connsiteY1" fmla="*/ 33867 h 50800"/>
                    <a:gd name="connsiteX2" fmla="*/ 0 w 143933"/>
                    <a:gd name="connsiteY2" fmla="*/ 0 h 50800"/>
                    <a:gd name="connsiteX0" fmla="*/ 169333 w 169333"/>
                    <a:gd name="connsiteY0" fmla="*/ 57150 h 57150"/>
                    <a:gd name="connsiteX1" fmla="*/ 63500 w 169333"/>
                    <a:gd name="connsiteY1" fmla="*/ 33867 h 57150"/>
                    <a:gd name="connsiteX2" fmla="*/ 0 w 169333"/>
                    <a:gd name="connsiteY2" fmla="*/ 0 h 57150"/>
                  </a:gdLst>
                  <a:ahLst/>
                  <a:cxnLst>
                    <a:cxn ang="0">
                      <a:pos x="connsiteX0" y="connsiteY0"/>
                    </a:cxn>
                    <a:cxn ang="0">
                      <a:pos x="connsiteX1" y="connsiteY1"/>
                    </a:cxn>
                    <a:cxn ang="0">
                      <a:pos x="connsiteX2" y="connsiteY2"/>
                    </a:cxn>
                  </a:cxnLst>
                  <a:rect l="l" t="t" r="r" b="b"/>
                  <a:pathLst>
                    <a:path w="169333" h="57150">
                      <a:moveTo>
                        <a:pt x="169333" y="57150"/>
                      </a:moveTo>
                      <a:lnTo>
                        <a:pt x="63500" y="33867"/>
                      </a:lnTo>
                      <a:lnTo>
                        <a:pt x="0" y="0"/>
                      </a:ln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solidFill>
                      <a:schemeClr val="bg1"/>
                    </a:solidFill>
                  </a:endParaRPr>
                </a:p>
              </p:txBody>
            </p:sp>
            <p:sp>
              <p:nvSpPr>
                <p:cNvPr id="108" name="Freeform 107"/>
                <p:cNvSpPr/>
                <p:nvPr/>
              </p:nvSpPr>
              <p:spPr>
                <a:xfrm>
                  <a:off x="1337733" y="3418417"/>
                  <a:ext cx="146050" cy="107950"/>
                </a:xfrm>
                <a:custGeom>
                  <a:avLst/>
                  <a:gdLst>
                    <a:gd name="connsiteX0" fmla="*/ 0 w 114300"/>
                    <a:gd name="connsiteY0" fmla="*/ 76200 h 76200"/>
                    <a:gd name="connsiteX1" fmla="*/ 67734 w 114300"/>
                    <a:gd name="connsiteY1" fmla="*/ 33866 h 76200"/>
                    <a:gd name="connsiteX2" fmla="*/ 114300 w 114300"/>
                    <a:gd name="connsiteY2" fmla="*/ 0 h 76200"/>
                    <a:gd name="connsiteX3" fmla="*/ 114300 w 114300"/>
                    <a:gd name="connsiteY3" fmla="*/ 0 h 76200"/>
                    <a:gd name="connsiteX0" fmla="*/ 0 w 114300"/>
                    <a:gd name="connsiteY0" fmla="*/ 76200 h 76200"/>
                    <a:gd name="connsiteX1" fmla="*/ 67734 w 114300"/>
                    <a:gd name="connsiteY1" fmla="*/ 56091 h 76200"/>
                    <a:gd name="connsiteX2" fmla="*/ 114300 w 114300"/>
                    <a:gd name="connsiteY2" fmla="*/ 0 h 76200"/>
                    <a:gd name="connsiteX3" fmla="*/ 114300 w 114300"/>
                    <a:gd name="connsiteY3" fmla="*/ 0 h 76200"/>
                    <a:gd name="connsiteX0" fmla="*/ 0 w 127000"/>
                    <a:gd name="connsiteY0" fmla="*/ 88900 h 88900"/>
                    <a:gd name="connsiteX1" fmla="*/ 80434 w 127000"/>
                    <a:gd name="connsiteY1" fmla="*/ 56091 h 88900"/>
                    <a:gd name="connsiteX2" fmla="*/ 127000 w 127000"/>
                    <a:gd name="connsiteY2" fmla="*/ 0 h 88900"/>
                    <a:gd name="connsiteX3" fmla="*/ 127000 w 127000"/>
                    <a:gd name="connsiteY3" fmla="*/ 0 h 88900"/>
                    <a:gd name="connsiteX0" fmla="*/ 0 w 146050"/>
                    <a:gd name="connsiteY0" fmla="*/ 107950 h 107950"/>
                    <a:gd name="connsiteX1" fmla="*/ 80434 w 146050"/>
                    <a:gd name="connsiteY1" fmla="*/ 75141 h 107950"/>
                    <a:gd name="connsiteX2" fmla="*/ 127000 w 146050"/>
                    <a:gd name="connsiteY2" fmla="*/ 19050 h 107950"/>
                    <a:gd name="connsiteX3" fmla="*/ 146050 w 146050"/>
                    <a:gd name="connsiteY3" fmla="*/ 0 h 107950"/>
                    <a:gd name="connsiteX0" fmla="*/ 0 w 146050"/>
                    <a:gd name="connsiteY0" fmla="*/ 107950 h 107950"/>
                    <a:gd name="connsiteX1" fmla="*/ 80434 w 146050"/>
                    <a:gd name="connsiteY1" fmla="*/ 75141 h 107950"/>
                    <a:gd name="connsiteX2" fmla="*/ 117475 w 146050"/>
                    <a:gd name="connsiteY2" fmla="*/ 47625 h 107950"/>
                    <a:gd name="connsiteX3" fmla="*/ 146050 w 146050"/>
                    <a:gd name="connsiteY3" fmla="*/ 0 h 107950"/>
                  </a:gdLst>
                  <a:ahLst/>
                  <a:cxnLst>
                    <a:cxn ang="0">
                      <a:pos x="connsiteX0" y="connsiteY0"/>
                    </a:cxn>
                    <a:cxn ang="0">
                      <a:pos x="connsiteX1" y="connsiteY1"/>
                    </a:cxn>
                    <a:cxn ang="0">
                      <a:pos x="connsiteX2" y="connsiteY2"/>
                    </a:cxn>
                    <a:cxn ang="0">
                      <a:pos x="connsiteX3" y="connsiteY3"/>
                    </a:cxn>
                  </a:cxnLst>
                  <a:rect l="l" t="t" r="r" b="b"/>
                  <a:pathLst>
                    <a:path w="146050" h="107950">
                      <a:moveTo>
                        <a:pt x="0" y="107950"/>
                      </a:moveTo>
                      <a:lnTo>
                        <a:pt x="80434" y="75141"/>
                      </a:lnTo>
                      <a:cubicBezTo>
                        <a:pt x="95956" y="56444"/>
                        <a:pt x="106539" y="60148"/>
                        <a:pt x="117475" y="47625"/>
                      </a:cubicBezTo>
                      <a:cubicBezTo>
                        <a:pt x="128411" y="35102"/>
                        <a:pt x="139700" y="6350"/>
                        <a:pt x="146050" y="0"/>
                      </a:cubicBez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solidFill>
                      <a:schemeClr val="bg1"/>
                    </a:solidFill>
                  </a:endParaRPr>
                </a:p>
              </p:txBody>
            </p:sp>
          </p:grpSp>
          <p:sp>
            <p:nvSpPr>
              <p:cNvPr id="103" name="Freeform 102"/>
              <p:cNvSpPr/>
              <p:nvPr/>
            </p:nvSpPr>
            <p:spPr>
              <a:xfrm>
                <a:off x="1520826" y="3533776"/>
                <a:ext cx="282575" cy="144638"/>
              </a:xfrm>
              <a:custGeom>
                <a:avLst/>
                <a:gdLst>
                  <a:gd name="connsiteX0" fmla="*/ 123825 w 123825"/>
                  <a:gd name="connsiteY0" fmla="*/ 95250 h 95250"/>
                  <a:gd name="connsiteX1" fmla="*/ 69850 w 123825"/>
                  <a:gd name="connsiteY1" fmla="*/ 69850 h 95250"/>
                  <a:gd name="connsiteX2" fmla="*/ 0 w 123825"/>
                  <a:gd name="connsiteY2" fmla="*/ 0 h 95250"/>
                  <a:gd name="connsiteX0" fmla="*/ 123825 w 123825"/>
                  <a:gd name="connsiteY0" fmla="*/ 95250 h 95250"/>
                  <a:gd name="connsiteX1" fmla="*/ 73025 w 123825"/>
                  <a:gd name="connsiteY1" fmla="*/ 66675 h 95250"/>
                  <a:gd name="connsiteX2" fmla="*/ 0 w 123825"/>
                  <a:gd name="connsiteY2" fmla="*/ 0 h 95250"/>
                  <a:gd name="connsiteX0" fmla="*/ 136525 w 136525"/>
                  <a:gd name="connsiteY0" fmla="*/ 114300 h 114300"/>
                  <a:gd name="connsiteX1" fmla="*/ 85725 w 136525"/>
                  <a:gd name="connsiteY1" fmla="*/ 85725 h 114300"/>
                  <a:gd name="connsiteX2" fmla="*/ 0 w 136525"/>
                  <a:gd name="connsiteY2" fmla="*/ 0 h 114300"/>
                  <a:gd name="connsiteX0" fmla="*/ 152400 w 152400"/>
                  <a:gd name="connsiteY0" fmla="*/ 123825 h 123825"/>
                  <a:gd name="connsiteX1" fmla="*/ 85725 w 152400"/>
                  <a:gd name="connsiteY1" fmla="*/ 85725 h 123825"/>
                  <a:gd name="connsiteX2" fmla="*/ 0 w 152400"/>
                  <a:gd name="connsiteY2" fmla="*/ 0 h 123825"/>
                  <a:gd name="connsiteX0" fmla="*/ 187325 w 187325"/>
                  <a:gd name="connsiteY0" fmla="*/ 123825 h 123825"/>
                  <a:gd name="connsiteX1" fmla="*/ 85725 w 187325"/>
                  <a:gd name="connsiteY1" fmla="*/ 85725 h 123825"/>
                  <a:gd name="connsiteX2" fmla="*/ 0 w 187325"/>
                  <a:gd name="connsiteY2" fmla="*/ 0 h 123825"/>
                  <a:gd name="connsiteX0" fmla="*/ 187325 w 187325"/>
                  <a:gd name="connsiteY0" fmla="*/ 123825 h 123825"/>
                  <a:gd name="connsiteX1" fmla="*/ 85725 w 187325"/>
                  <a:gd name="connsiteY1" fmla="*/ 85725 h 123825"/>
                  <a:gd name="connsiteX2" fmla="*/ 0 w 187325"/>
                  <a:gd name="connsiteY2" fmla="*/ 0 h 123825"/>
                  <a:gd name="connsiteX0" fmla="*/ 292100 w 292100"/>
                  <a:gd name="connsiteY0" fmla="*/ 136525 h 136525"/>
                  <a:gd name="connsiteX1" fmla="*/ 85725 w 292100"/>
                  <a:gd name="connsiteY1" fmla="*/ 85725 h 136525"/>
                  <a:gd name="connsiteX2" fmla="*/ 0 w 292100"/>
                  <a:gd name="connsiteY2" fmla="*/ 0 h 136525"/>
                  <a:gd name="connsiteX0" fmla="*/ 292100 w 292100"/>
                  <a:gd name="connsiteY0" fmla="*/ 136525 h 136525"/>
                  <a:gd name="connsiteX1" fmla="*/ 85725 w 292100"/>
                  <a:gd name="connsiteY1" fmla="*/ 85725 h 136525"/>
                  <a:gd name="connsiteX2" fmla="*/ 0 w 292100"/>
                  <a:gd name="connsiteY2" fmla="*/ 0 h 136525"/>
                  <a:gd name="connsiteX0" fmla="*/ 292100 w 292100"/>
                  <a:gd name="connsiteY0" fmla="*/ 136525 h 136525"/>
                  <a:gd name="connsiteX1" fmla="*/ 85725 w 292100"/>
                  <a:gd name="connsiteY1" fmla="*/ 85725 h 136525"/>
                  <a:gd name="connsiteX2" fmla="*/ 0 w 292100"/>
                  <a:gd name="connsiteY2" fmla="*/ 0 h 136525"/>
                  <a:gd name="connsiteX0" fmla="*/ 292100 w 292100"/>
                  <a:gd name="connsiteY0" fmla="*/ 136525 h 142482"/>
                  <a:gd name="connsiteX1" fmla="*/ 177798 w 292100"/>
                  <a:gd name="connsiteY1" fmla="*/ 139700 h 142482"/>
                  <a:gd name="connsiteX2" fmla="*/ 85725 w 292100"/>
                  <a:gd name="connsiteY2" fmla="*/ 85725 h 142482"/>
                  <a:gd name="connsiteX3" fmla="*/ 0 w 292100"/>
                  <a:gd name="connsiteY3" fmla="*/ 0 h 142482"/>
                  <a:gd name="connsiteX0" fmla="*/ 292100 w 292100"/>
                  <a:gd name="connsiteY0" fmla="*/ 136525 h 142482"/>
                  <a:gd name="connsiteX1" fmla="*/ 165098 w 292100"/>
                  <a:gd name="connsiteY1" fmla="*/ 139700 h 142482"/>
                  <a:gd name="connsiteX2" fmla="*/ 85725 w 292100"/>
                  <a:gd name="connsiteY2" fmla="*/ 85725 h 142482"/>
                  <a:gd name="connsiteX3" fmla="*/ 0 w 292100"/>
                  <a:gd name="connsiteY3" fmla="*/ 0 h 142482"/>
                  <a:gd name="connsiteX0" fmla="*/ 292100 w 292100"/>
                  <a:gd name="connsiteY0" fmla="*/ 136525 h 137519"/>
                  <a:gd name="connsiteX1" fmla="*/ 180973 w 292100"/>
                  <a:gd name="connsiteY1" fmla="*/ 133350 h 137519"/>
                  <a:gd name="connsiteX2" fmla="*/ 85725 w 292100"/>
                  <a:gd name="connsiteY2" fmla="*/ 85725 h 137519"/>
                  <a:gd name="connsiteX3" fmla="*/ 0 w 292100"/>
                  <a:gd name="connsiteY3" fmla="*/ 0 h 137519"/>
                  <a:gd name="connsiteX0" fmla="*/ 292100 w 292100"/>
                  <a:gd name="connsiteY0" fmla="*/ 136525 h 137519"/>
                  <a:gd name="connsiteX1" fmla="*/ 180973 w 292100"/>
                  <a:gd name="connsiteY1" fmla="*/ 133350 h 137519"/>
                  <a:gd name="connsiteX2" fmla="*/ 85725 w 292100"/>
                  <a:gd name="connsiteY2" fmla="*/ 85725 h 137519"/>
                  <a:gd name="connsiteX3" fmla="*/ 0 w 292100"/>
                  <a:gd name="connsiteY3" fmla="*/ 0 h 137519"/>
                  <a:gd name="connsiteX0" fmla="*/ 250825 w 250825"/>
                  <a:gd name="connsiteY0" fmla="*/ 146050 h 146050"/>
                  <a:gd name="connsiteX1" fmla="*/ 180973 w 250825"/>
                  <a:gd name="connsiteY1" fmla="*/ 133350 h 146050"/>
                  <a:gd name="connsiteX2" fmla="*/ 85725 w 250825"/>
                  <a:gd name="connsiteY2" fmla="*/ 85725 h 146050"/>
                  <a:gd name="connsiteX3" fmla="*/ 0 w 250825"/>
                  <a:gd name="connsiteY3" fmla="*/ 0 h 146050"/>
                  <a:gd name="connsiteX0" fmla="*/ 282575 w 282575"/>
                  <a:gd name="connsiteY0" fmla="*/ 139700 h 139700"/>
                  <a:gd name="connsiteX1" fmla="*/ 180973 w 282575"/>
                  <a:gd name="connsiteY1" fmla="*/ 133350 h 139700"/>
                  <a:gd name="connsiteX2" fmla="*/ 85725 w 282575"/>
                  <a:gd name="connsiteY2" fmla="*/ 85725 h 139700"/>
                  <a:gd name="connsiteX3" fmla="*/ 0 w 282575"/>
                  <a:gd name="connsiteY3" fmla="*/ 0 h 139700"/>
                  <a:gd name="connsiteX0" fmla="*/ 282575 w 282575"/>
                  <a:gd name="connsiteY0" fmla="*/ 139700 h 144638"/>
                  <a:gd name="connsiteX1" fmla="*/ 180973 w 282575"/>
                  <a:gd name="connsiteY1" fmla="*/ 133350 h 144638"/>
                  <a:gd name="connsiteX2" fmla="*/ 85725 w 282575"/>
                  <a:gd name="connsiteY2" fmla="*/ 85725 h 144638"/>
                  <a:gd name="connsiteX3" fmla="*/ 0 w 282575"/>
                  <a:gd name="connsiteY3" fmla="*/ 0 h 144638"/>
                </a:gdLst>
                <a:ahLst/>
                <a:cxnLst>
                  <a:cxn ang="0">
                    <a:pos x="connsiteX0" y="connsiteY0"/>
                  </a:cxn>
                  <a:cxn ang="0">
                    <a:pos x="connsiteX1" y="connsiteY1"/>
                  </a:cxn>
                  <a:cxn ang="0">
                    <a:pos x="connsiteX2" y="connsiteY2"/>
                  </a:cxn>
                  <a:cxn ang="0">
                    <a:pos x="connsiteX3" y="connsiteY3"/>
                  </a:cxn>
                </a:cxnLst>
                <a:rect l="l" t="t" r="r" b="b"/>
                <a:pathLst>
                  <a:path w="282575" h="144638">
                    <a:moveTo>
                      <a:pt x="282575" y="139700"/>
                    </a:moveTo>
                    <a:cubicBezTo>
                      <a:pt x="240241" y="150283"/>
                      <a:pt x="215369" y="141817"/>
                      <a:pt x="180973" y="133350"/>
                    </a:cubicBezTo>
                    <a:cubicBezTo>
                      <a:pt x="127527" y="124883"/>
                      <a:pt x="117475" y="106363"/>
                      <a:pt x="85725" y="85725"/>
                    </a:cubicBezTo>
                    <a:lnTo>
                      <a:pt x="0" y="0"/>
                    </a:lnTo>
                  </a:path>
                </a:pathLst>
              </a:custGeom>
              <a:ln w="25400">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4" name="Freeform 103"/>
              <p:cNvSpPr/>
              <p:nvPr/>
            </p:nvSpPr>
            <p:spPr>
              <a:xfrm>
                <a:off x="1460500" y="3721101"/>
                <a:ext cx="142875" cy="285750"/>
              </a:xfrm>
              <a:custGeom>
                <a:avLst/>
                <a:gdLst>
                  <a:gd name="connsiteX0" fmla="*/ 31750 w 92075"/>
                  <a:gd name="connsiteY0" fmla="*/ 231775 h 231775"/>
                  <a:gd name="connsiteX1" fmla="*/ 0 w 92075"/>
                  <a:gd name="connsiteY1" fmla="*/ 187325 h 231775"/>
                  <a:gd name="connsiteX2" fmla="*/ 19050 w 92075"/>
                  <a:gd name="connsiteY2" fmla="*/ 127000 h 231775"/>
                  <a:gd name="connsiteX3" fmla="*/ 69850 w 92075"/>
                  <a:gd name="connsiteY3" fmla="*/ 88900 h 231775"/>
                  <a:gd name="connsiteX4" fmla="*/ 92075 w 92075"/>
                  <a:gd name="connsiteY4" fmla="*/ 44450 h 231775"/>
                  <a:gd name="connsiteX5" fmla="*/ 85725 w 92075"/>
                  <a:gd name="connsiteY5" fmla="*/ 0 h 231775"/>
                  <a:gd name="connsiteX0" fmla="*/ 44450 w 92075"/>
                  <a:gd name="connsiteY0" fmla="*/ 257175 h 257175"/>
                  <a:gd name="connsiteX1" fmla="*/ 0 w 92075"/>
                  <a:gd name="connsiteY1" fmla="*/ 187325 h 257175"/>
                  <a:gd name="connsiteX2" fmla="*/ 19050 w 92075"/>
                  <a:gd name="connsiteY2" fmla="*/ 127000 h 257175"/>
                  <a:gd name="connsiteX3" fmla="*/ 69850 w 92075"/>
                  <a:gd name="connsiteY3" fmla="*/ 88900 h 257175"/>
                  <a:gd name="connsiteX4" fmla="*/ 92075 w 92075"/>
                  <a:gd name="connsiteY4" fmla="*/ 44450 h 257175"/>
                  <a:gd name="connsiteX5" fmla="*/ 85725 w 92075"/>
                  <a:gd name="connsiteY5" fmla="*/ 0 h 257175"/>
                  <a:gd name="connsiteX0" fmla="*/ 41275 w 88900"/>
                  <a:gd name="connsiteY0" fmla="*/ 257175 h 257175"/>
                  <a:gd name="connsiteX1" fmla="*/ 0 w 88900"/>
                  <a:gd name="connsiteY1" fmla="*/ 177800 h 257175"/>
                  <a:gd name="connsiteX2" fmla="*/ 15875 w 88900"/>
                  <a:gd name="connsiteY2" fmla="*/ 127000 h 257175"/>
                  <a:gd name="connsiteX3" fmla="*/ 66675 w 88900"/>
                  <a:gd name="connsiteY3" fmla="*/ 88900 h 257175"/>
                  <a:gd name="connsiteX4" fmla="*/ 88900 w 88900"/>
                  <a:gd name="connsiteY4" fmla="*/ 44450 h 257175"/>
                  <a:gd name="connsiteX5" fmla="*/ 82550 w 88900"/>
                  <a:gd name="connsiteY5" fmla="*/ 0 h 257175"/>
                  <a:gd name="connsiteX0" fmla="*/ 41275 w 88900"/>
                  <a:gd name="connsiteY0" fmla="*/ 257175 h 257175"/>
                  <a:gd name="connsiteX1" fmla="*/ 0 w 88900"/>
                  <a:gd name="connsiteY1" fmla="*/ 177800 h 257175"/>
                  <a:gd name="connsiteX2" fmla="*/ 25400 w 88900"/>
                  <a:gd name="connsiteY2" fmla="*/ 127000 h 257175"/>
                  <a:gd name="connsiteX3" fmla="*/ 66675 w 88900"/>
                  <a:gd name="connsiteY3" fmla="*/ 88900 h 257175"/>
                  <a:gd name="connsiteX4" fmla="*/ 88900 w 88900"/>
                  <a:gd name="connsiteY4" fmla="*/ 44450 h 257175"/>
                  <a:gd name="connsiteX5" fmla="*/ 82550 w 88900"/>
                  <a:gd name="connsiteY5" fmla="*/ 0 h 257175"/>
                  <a:gd name="connsiteX0" fmla="*/ 41275 w 88900"/>
                  <a:gd name="connsiteY0" fmla="*/ 257175 h 257175"/>
                  <a:gd name="connsiteX1" fmla="*/ 0 w 88900"/>
                  <a:gd name="connsiteY1" fmla="*/ 177800 h 257175"/>
                  <a:gd name="connsiteX2" fmla="*/ 6350 w 88900"/>
                  <a:gd name="connsiteY2" fmla="*/ 127000 h 257175"/>
                  <a:gd name="connsiteX3" fmla="*/ 66675 w 88900"/>
                  <a:gd name="connsiteY3" fmla="*/ 88900 h 257175"/>
                  <a:gd name="connsiteX4" fmla="*/ 88900 w 88900"/>
                  <a:gd name="connsiteY4" fmla="*/ 44450 h 257175"/>
                  <a:gd name="connsiteX5" fmla="*/ 82550 w 88900"/>
                  <a:gd name="connsiteY5" fmla="*/ 0 h 257175"/>
                  <a:gd name="connsiteX0" fmla="*/ 0 w 149225"/>
                  <a:gd name="connsiteY0" fmla="*/ 260350 h 260350"/>
                  <a:gd name="connsiteX1" fmla="*/ 60325 w 149225"/>
                  <a:gd name="connsiteY1" fmla="*/ 177800 h 260350"/>
                  <a:gd name="connsiteX2" fmla="*/ 66675 w 149225"/>
                  <a:gd name="connsiteY2" fmla="*/ 127000 h 260350"/>
                  <a:gd name="connsiteX3" fmla="*/ 127000 w 149225"/>
                  <a:gd name="connsiteY3" fmla="*/ 88900 h 260350"/>
                  <a:gd name="connsiteX4" fmla="*/ 149225 w 149225"/>
                  <a:gd name="connsiteY4" fmla="*/ 44450 h 260350"/>
                  <a:gd name="connsiteX5" fmla="*/ 142875 w 149225"/>
                  <a:gd name="connsiteY5" fmla="*/ 0 h 260350"/>
                  <a:gd name="connsiteX0" fmla="*/ 0 w 149225"/>
                  <a:gd name="connsiteY0" fmla="*/ 260350 h 260350"/>
                  <a:gd name="connsiteX1" fmla="*/ 22225 w 149225"/>
                  <a:gd name="connsiteY1" fmla="*/ 174625 h 260350"/>
                  <a:gd name="connsiteX2" fmla="*/ 66675 w 149225"/>
                  <a:gd name="connsiteY2" fmla="*/ 127000 h 260350"/>
                  <a:gd name="connsiteX3" fmla="*/ 127000 w 149225"/>
                  <a:gd name="connsiteY3" fmla="*/ 88900 h 260350"/>
                  <a:gd name="connsiteX4" fmla="*/ 149225 w 149225"/>
                  <a:gd name="connsiteY4" fmla="*/ 44450 h 260350"/>
                  <a:gd name="connsiteX5" fmla="*/ 142875 w 149225"/>
                  <a:gd name="connsiteY5" fmla="*/ 0 h 260350"/>
                  <a:gd name="connsiteX0" fmla="*/ 0 w 149225"/>
                  <a:gd name="connsiteY0" fmla="*/ 260350 h 260350"/>
                  <a:gd name="connsiteX1" fmla="*/ 22225 w 149225"/>
                  <a:gd name="connsiteY1" fmla="*/ 174625 h 260350"/>
                  <a:gd name="connsiteX2" fmla="*/ 82550 w 149225"/>
                  <a:gd name="connsiteY2" fmla="*/ 152400 h 260350"/>
                  <a:gd name="connsiteX3" fmla="*/ 127000 w 149225"/>
                  <a:gd name="connsiteY3" fmla="*/ 88900 h 260350"/>
                  <a:gd name="connsiteX4" fmla="*/ 149225 w 149225"/>
                  <a:gd name="connsiteY4" fmla="*/ 44450 h 260350"/>
                  <a:gd name="connsiteX5" fmla="*/ 142875 w 149225"/>
                  <a:gd name="connsiteY5" fmla="*/ 0 h 260350"/>
                  <a:gd name="connsiteX0" fmla="*/ 0 w 149225"/>
                  <a:gd name="connsiteY0" fmla="*/ 260350 h 260350"/>
                  <a:gd name="connsiteX1" fmla="*/ 31750 w 149225"/>
                  <a:gd name="connsiteY1" fmla="*/ 177800 h 260350"/>
                  <a:gd name="connsiteX2" fmla="*/ 82550 w 149225"/>
                  <a:gd name="connsiteY2" fmla="*/ 152400 h 260350"/>
                  <a:gd name="connsiteX3" fmla="*/ 127000 w 149225"/>
                  <a:gd name="connsiteY3" fmla="*/ 88900 h 260350"/>
                  <a:gd name="connsiteX4" fmla="*/ 149225 w 149225"/>
                  <a:gd name="connsiteY4" fmla="*/ 44450 h 260350"/>
                  <a:gd name="connsiteX5" fmla="*/ 142875 w 149225"/>
                  <a:gd name="connsiteY5" fmla="*/ 0 h 260350"/>
                  <a:gd name="connsiteX0" fmla="*/ 0 w 142875"/>
                  <a:gd name="connsiteY0" fmla="*/ 285750 h 285750"/>
                  <a:gd name="connsiteX1" fmla="*/ 25400 w 142875"/>
                  <a:gd name="connsiteY1" fmla="*/ 177800 h 285750"/>
                  <a:gd name="connsiteX2" fmla="*/ 76200 w 142875"/>
                  <a:gd name="connsiteY2" fmla="*/ 152400 h 285750"/>
                  <a:gd name="connsiteX3" fmla="*/ 120650 w 142875"/>
                  <a:gd name="connsiteY3" fmla="*/ 88900 h 285750"/>
                  <a:gd name="connsiteX4" fmla="*/ 142875 w 142875"/>
                  <a:gd name="connsiteY4" fmla="*/ 44450 h 285750"/>
                  <a:gd name="connsiteX5" fmla="*/ 136525 w 142875"/>
                  <a:gd name="connsiteY5" fmla="*/ 0 h 285750"/>
                  <a:gd name="connsiteX0" fmla="*/ 0 w 142875"/>
                  <a:gd name="connsiteY0" fmla="*/ 285750 h 285750"/>
                  <a:gd name="connsiteX1" fmla="*/ 12700 w 142875"/>
                  <a:gd name="connsiteY1" fmla="*/ 193675 h 285750"/>
                  <a:gd name="connsiteX2" fmla="*/ 76200 w 142875"/>
                  <a:gd name="connsiteY2" fmla="*/ 152400 h 285750"/>
                  <a:gd name="connsiteX3" fmla="*/ 120650 w 142875"/>
                  <a:gd name="connsiteY3" fmla="*/ 88900 h 285750"/>
                  <a:gd name="connsiteX4" fmla="*/ 142875 w 142875"/>
                  <a:gd name="connsiteY4" fmla="*/ 44450 h 285750"/>
                  <a:gd name="connsiteX5" fmla="*/ 136525 w 142875"/>
                  <a:gd name="connsiteY5" fmla="*/ 0 h 285750"/>
                  <a:gd name="connsiteX0" fmla="*/ 0 w 142875"/>
                  <a:gd name="connsiteY0" fmla="*/ 285750 h 285750"/>
                  <a:gd name="connsiteX1" fmla="*/ 12700 w 142875"/>
                  <a:gd name="connsiteY1" fmla="*/ 196850 h 285750"/>
                  <a:gd name="connsiteX2" fmla="*/ 76200 w 142875"/>
                  <a:gd name="connsiteY2" fmla="*/ 152400 h 285750"/>
                  <a:gd name="connsiteX3" fmla="*/ 120650 w 142875"/>
                  <a:gd name="connsiteY3" fmla="*/ 88900 h 285750"/>
                  <a:gd name="connsiteX4" fmla="*/ 142875 w 142875"/>
                  <a:gd name="connsiteY4" fmla="*/ 44450 h 285750"/>
                  <a:gd name="connsiteX5" fmla="*/ 136525 w 142875"/>
                  <a:gd name="connsiteY5" fmla="*/ 0 h 285750"/>
                  <a:gd name="connsiteX0" fmla="*/ 0 w 142875"/>
                  <a:gd name="connsiteY0" fmla="*/ 285750 h 285750"/>
                  <a:gd name="connsiteX1" fmla="*/ 12700 w 142875"/>
                  <a:gd name="connsiteY1" fmla="*/ 196850 h 285750"/>
                  <a:gd name="connsiteX2" fmla="*/ 76200 w 142875"/>
                  <a:gd name="connsiteY2" fmla="*/ 152400 h 285750"/>
                  <a:gd name="connsiteX3" fmla="*/ 120650 w 142875"/>
                  <a:gd name="connsiteY3" fmla="*/ 88900 h 285750"/>
                  <a:gd name="connsiteX4" fmla="*/ 142875 w 142875"/>
                  <a:gd name="connsiteY4" fmla="*/ 44450 h 285750"/>
                  <a:gd name="connsiteX5" fmla="*/ 136525 w 142875"/>
                  <a:gd name="connsiteY5"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875" h="285750">
                    <a:moveTo>
                      <a:pt x="0" y="285750"/>
                    </a:moveTo>
                    <a:cubicBezTo>
                      <a:pt x="4233" y="256117"/>
                      <a:pt x="-7408" y="236008"/>
                      <a:pt x="12700" y="196850"/>
                    </a:cubicBezTo>
                    <a:lnTo>
                      <a:pt x="76200" y="152400"/>
                    </a:lnTo>
                    <a:lnTo>
                      <a:pt x="120650" y="88900"/>
                    </a:lnTo>
                    <a:lnTo>
                      <a:pt x="142875" y="44450"/>
                    </a:lnTo>
                    <a:lnTo>
                      <a:pt x="136525" y="0"/>
                    </a:lnTo>
                  </a:path>
                </a:pathLst>
              </a:custGeom>
              <a:ln w="25400">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98" name="Group 97"/>
            <p:cNvGrpSpPr/>
            <p:nvPr/>
          </p:nvGrpSpPr>
          <p:grpSpPr>
            <a:xfrm>
              <a:off x="1139893" y="3241155"/>
              <a:ext cx="184789" cy="435495"/>
              <a:chOff x="1139893" y="3241155"/>
              <a:chExt cx="184789" cy="435495"/>
            </a:xfrm>
            <a:effectLst/>
          </p:grpSpPr>
          <p:sp>
            <p:nvSpPr>
              <p:cNvPr id="99" name="Freeform 98"/>
              <p:cNvSpPr/>
              <p:nvPr/>
            </p:nvSpPr>
            <p:spPr>
              <a:xfrm>
                <a:off x="1139893" y="3241155"/>
                <a:ext cx="184789" cy="427027"/>
              </a:xfrm>
              <a:custGeom>
                <a:avLst/>
                <a:gdLst>
                  <a:gd name="connsiteX0" fmla="*/ 76200 w 76200"/>
                  <a:gd name="connsiteY0" fmla="*/ 276225 h 276225"/>
                  <a:gd name="connsiteX1" fmla="*/ 41275 w 76200"/>
                  <a:gd name="connsiteY1" fmla="*/ 219075 h 276225"/>
                  <a:gd name="connsiteX2" fmla="*/ 9525 w 76200"/>
                  <a:gd name="connsiteY2" fmla="*/ 155575 h 276225"/>
                  <a:gd name="connsiteX3" fmla="*/ 0 w 76200"/>
                  <a:gd name="connsiteY3" fmla="*/ 82550 h 276225"/>
                  <a:gd name="connsiteX4" fmla="*/ 6350 w 76200"/>
                  <a:gd name="connsiteY4" fmla="*/ 0 h 276225"/>
                  <a:gd name="connsiteX0" fmla="*/ 101600 w 101600"/>
                  <a:gd name="connsiteY0" fmla="*/ 276225 h 276225"/>
                  <a:gd name="connsiteX1" fmla="*/ 66675 w 101600"/>
                  <a:gd name="connsiteY1" fmla="*/ 219075 h 276225"/>
                  <a:gd name="connsiteX2" fmla="*/ 0 w 101600"/>
                  <a:gd name="connsiteY2" fmla="*/ 171450 h 276225"/>
                  <a:gd name="connsiteX3" fmla="*/ 25400 w 101600"/>
                  <a:gd name="connsiteY3" fmla="*/ 82550 h 276225"/>
                  <a:gd name="connsiteX4" fmla="*/ 31750 w 101600"/>
                  <a:gd name="connsiteY4" fmla="*/ 0 h 276225"/>
                  <a:gd name="connsiteX0" fmla="*/ 111125 w 111125"/>
                  <a:gd name="connsiteY0" fmla="*/ 276225 h 276225"/>
                  <a:gd name="connsiteX1" fmla="*/ 76200 w 111125"/>
                  <a:gd name="connsiteY1" fmla="*/ 219075 h 276225"/>
                  <a:gd name="connsiteX2" fmla="*/ 9525 w 111125"/>
                  <a:gd name="connsiteY2" fmla="*/ 171450 h 276225"/>
                  <a:gd name="connsiteX3" fmla="*/ 0 w 111125"/>
                  <a:gd name="connsiteY3" fmla="*/ 73025 h 276225"/>
                  <a:gd name="connsiteX4" fmla="*/ 41275 w 111125"/>
                  <a:gd name="connsiteY4" fmla="*/ 0 h 276225"/>
                  <a:gd name="connsiteX0" fmla="*/ 111125 w 111125"/>
                  <a:gd name="connsiteY0" fmla="*/ 307975 h 307975"/>
                  <a:gd name="connsiteX1" fmla="*/ 76200 w 111125"/>
                  <a:gd name="connsiteY1" fmla="*/ 250825 h 307975"/>
                  <a:gd name="connsiteX2" fmla="*/ 9525 w 111125"/>
                  <a:gd name="connsiteY2" fmla="*/ 203200 h 307975"/>
                  <a:gd name="connsiteX3" fmla="*/ 0 w 111125"/>
                  <a:gd name="connsiteY3" fmla="*/ 104775 h 307975"/>
                  <a:gd name="connsiteX4" fmla="*/ 63500 w 111125"/>
                  <a:gd name="connsiteY4" fmla="*/ 0 h 307975"/>
                  <a:gd name="connsiteX0" fmla="*/ 111125 w 111125"/>
                  <a:gd name="connsiteY0" fmla="*/ 307975 h 307975"/>
                  <a:gd name="connsiteX1" fmla="*/ 76200 w 111125"/>
                  <a:gd name="connsiteY1" fmla="*/ 250825 h 307975"/>
                  <a:gd name="connsiteX2" fmla="*/ 9525 w 111125"/>
                  <a:gd name="connsiteY2" fmla="*/ 203200 h 307975"/>
                  <a:gd name="connsiteX3" fmla="*/ 0 w 111125"/>
                  <a:gd name="connsiteY3" fmla="*/ 104775 h 307975"/>
                  <a:gd name="connsiteX4" fmla="*/ 63500 w 111125"/>
                  <a:gd name="connsiteY4" fmla="*/ 0 h 307975"/>
                  <a:gd name="connsiteX0" fmla="*/ 111764 w 111764"/>
                  <a:gd name="connsiteY0" fmla="*/ 307975 h 307975"/>
                  <a:gd name="connsiteX1" fmla="*/ 76839 w 111764"/>
                  <a:gd name="connsiteY1" fmla="*/ 250825 h 307975"/>
                  <a:gd name="connsiteX2" fmla="*/ 10164 w 111764"/>
                  <a:gd name="connsiteY2" fmla="*/ 203200 h 307975"/>
                  <a:gd name="connsiteX3" fmla="*/ 639 w 111764"/>
                  <a:gd name="connsiteY3" fmla="*/ 104775 h 307975"/>
                  <a:gd name="connsiteX4" fmla="*/ 64139 w 111764"/>
                  <a:gd name="connsiteY4" fmla="*/ 0 h 307975"/>
                  <a:gd name="connsiteX0" fmla="*/ 165739 w 165739"/>
                  <a:gd name="connsiteY0" fmla="*/ 304800 h 304800"/>
                  <a:gd name="connsiteX1" fmla="*/ 76839 w 165739"/>
                  <a:gd name="connsiteY1" fmla="*/ 250825 h 304800"/>
                  <a:gd name="connsiteX2" fmla="*/ 10164 w 165739"/>
                  <a:gd name="connsiteY2" fmla="*/ 203200 h 304800"/>
                  <a:gd name="connsiteX3" fmla="*/ 639 w 165739"/>
                  <a:gd name="connsiteY3" fmla="*/ 104775 h 304800"/>
                  <a:gd name="connsiteX4" fmla="*/ 64139 w 165739"/>
                  <a:gd name="connsiteY4" fmla="*/ 0 h 304800"/>
                  <a:gd name="connsiteX0" fmla="*/ 165739 w 165739"/>
                  <a:gd name="connsiteY0" fmla="*/ 304800 h 304800"/>
                  <a:gd name="connsiteX1" fmla="*/ 76839 w 165739"/>
                  <a:gd name="connsiteY1" fmla="*/ 250825 h 304800"/>
                  <a:gd name="connsiteX2" fmla="*/ 10164 w 165739"/>
                  <a:gd name="connsiteY2" fmla="*/ 203200 h 304800"/>
                  <a:gd name="connsiteX3" fmla="*/ 639 w 165739"/>
                  <a:gd name="connsiteY3" fmla="*/ 104775 h 304800"/>
                  <a:gd name="connsiteX4" fmla="*/ 64139 w 165739"/>
                  <a:gd name="connsiteY4" fmla="*/ 0 h 304800"/>
                  <a:gd name="connsiteX0" fmla="*/ 165739 w 165739"/>
                  <a:gd name="connsiteY0" fmla="*/ 304800 h 304800"/>
                  <a:gd name="connsiteX1" fmla="*/ 64139 w 165739"/>
                  <a:gd name="connsiteY1" fmla="*/ 263525 h 304800"/>
                  <a:gd name="connsiteX2" fmla="*/ 10164 w 165739"/>
                  <a:gd name="connsiteY2" fmla="*/ 203200 h 304800"/>
                  <a:gd name="connsiteX3" fmla="*/ 639 w 165739"/>
                  <a:gd name="connsiteY3" fmla="*/ 104775 h 304800"/>
                  <a:gd name="connsiteX4" fmla="*/ 64139 w 165739"/>
                  <a:gd name="connsiteY4" fmla="*/ 0 h 304800"/>
                  <a:gd name="connsiteX0" fmla="*/ 165739 w 165739"/>
                  <a:gd name="connsiteY0" fmla="*/ 304800 h 304800"/>
                  <a:gd name="connsiteX1" fmla="*/ 64139 w 165739"/>
                  <a:gd name="connsiteY1" fmla="*/ 263525 h 304800"/>
                  <a:gd name="connsiteX2" fmla="*/ 10164 w 165739"/>
                  <a:gd name="connsiteY2" fmla="*/ 203200 h 304800"/>
                  <a:gd name="connsiteX3" fmla="*/ 639 w 165739"/>
                  <a:gd name="connsiteY3" fmla="*/ 104775 h 304800"/>
                  <a:gd name="connsiteX4" fmla="*/ 64139 w 165739"/>
                  <a:gd name="connsiteY4" fmla="*/ 0 h 304800"/>
                  <a:gd name="connsiteX0" fmla="*/ 191139 w 191139"/>
                  <a:gd name="connsiteY0" fmla="*/ 349250 h 349250"/>
                  <a:gd name="connsiteX1" fmla="*/ 64139 w 191139"/>
                  <a:gd name="connsiteY1" fmla="*/ 263525 h 349250"/>
                  <a:gd name="connsiteX2" fmla="*/ 10164 w 191139"/>
                  <a:gd name="connsiteY2" fmla="*/ 203200 h 349250"/>
                  <a:gd name="connsiteX3" fmla="*/ 639 w 191139"/>
                  <a:gd name="connsiteY3" fmla="*/ 104775 h 349250"/>
                  <a:gd name="connsiteX4" fmla="*/ 64139 w 191139"/>
                  <a:gd name="connsiteY4" fmla="*/ 0 h 349250"/>
                  <a:gd name="connsiteX0" fmla="*/ 191139 w 191139"/>
                  <a:gd name="connsiteY0" fmla="*/ 349250 h 349250"/>
                  <a:gd name="connsiteX1" fmla="*/ 64139 w 191139"/>
                  <a:gd name="connsiteY1" fmla="*/ 263525 h 349250"/>
                  <a:gd name="connsiteX2" fmla="*/ 10164 w 191139"/>
                  <a:gd name="connsiteY2" fmla="*/ 203200 h 349250"/>
                  <a:gd name="connsiteX3" fmla="*/ 639 w 191139"/>
                  <a:gd name="connsiteY3" fmla="*/ 104775 h 349250"/>
                  <a:gd name="connsiteX4" fmla="*/ 64139 w 191139"/>
                  <a:gd name="connsiteY4" fmla="*/ 0 h 349250"/>
                  <a:gd name="connsiteX0" fmla="*/ 191139 w 191139"/>
                  <a:gd name="connsiteY0" fmla="*/ 349250 h 349250"/>
                  <a:gd name="connsiteX1" fmla="*/ 80014 w 191139"/>
                  <a:gd name="connsiteY1" fmla="*/ 276225 h 349250"/>
                  <a:gd name="connsiteX2" fmla="*/ 10164 w 191139"/>
                  <a:gd name="connsiteY2" fmla="*/ 203200 h 349250"/>
                  <a:gd name="connsiteX3" fmla="*/ 639 w 191139"/>
                  <a:gd name="connsiteY3" fmla="*/ 104775 h 349250"/>
                  <a:gd name="connsiteX4" fmla="*/ 64139 w 191139"/>
                  <a:gd name="connsiteY4" fmla="*/ 0 h 349250"/>
                  <a:gd name="connsiteX0" fmla="*/ 191139 w 191139"/>
                  <a:gd name="connsiteY0" fmla="*/ 349250 h 349250"/>
                  <a:gd name="connsiteX1" fmla="*/ 80014 w 191139"/>
                  <a:gd name="connsiteY1" fmla="*/ 276225 h 349250"/>
                  <a:gd name="connsiteX2" fmla="*/ 10164 w 191139"/>
                  <a:gd name="connsiteY2" fmla="*/ 203200 h 349250"/>
                  <a:gd name="connsiteX3" fmla="*/ 639 w 191139"/>
                  <a:gd name="connsiteY3" fmla="*/ 104775 h 349250"/>
                  <a:gd name="connsiteX4" fmla="*/ 64139 w 191139"/>
                  <a:gd name="connsiteY4" fmla="*/ 0 h 349250"/>
                  <a:gd name="connsiteX0" fmla="*/ 191365 w 191365"/>
                  <a:gd name="connsiteY0" fmla="*/ 349250 h 349250"/>
                  <a:gd name="connsiteX1" fmla="*/ 80240 w 191365"/>
                  <a:gd name="connsiteY1" fmla="*/ 276225 h 349250"/>
                  <a:gd name="connsiteX2" fmla="*/ 7215 w 191365"/>
                  <a:gd name="connsiteY2" fmla="*/ 200025 h 349250"/>
                  <a:gd name="connsiteX3" fmla="*/ 865 w 191365"/>
                  <a:gd name="connsiteY3" fmla="*/ 104775 h 349250"/>
                  <a:gd name="connsiteX4" fmla="*/ 64365 w 191365"/>
                  <a:gd name="connsiteY4" fmla="*/ 0 h 349250"/>
                  <a:gd name="connsiteX0" fmla="*/ 191365 w 191365"/>
                  <a:gd name="connsiteY0" fmla="*/ 349250 h 349250"/>
                  <a:gd name="connsiteX1" fmla="*/ 80240 w 191365"/>
                  <a:gd name="connsiteY1" fmla="*/ 276225 h 349250"/>
                  <a:gd name="connsiteX2" fmla="*/ 7215 w 191365"/>
                  <a:gd name="connsiteY2" fmla="*/ 200025 h 349250"/>
                  <a:gd name="connsiteX3" fmla="*/ 865 w 191365"/>
                  <a:gd name="connsiteY3" fmla="*/ 104775 h 349250"/>
                  <a:gd name="connsiteX4" fmla="*/ 64365 w 191365"/>
                  <a:gd name="connsiteY4" fmla="*/ 0 h 349250"/>
                  <a:gd name="connsiteX0" fmla="*/ 184460 w 184460"/>
                  <a:gd name="connsiteY0" fmla="*/ 349250 h 349250"/>
                  <a:gd name="connsiteX1" fmla="*/ 73335 w 184460"/>
                  <a:gd name="connsiteY1" fmla="*/ 276225 h 349250"/>
                  <a:gd name="connsiteX2" fmla="*/ 310 w 184460"/>
                  <a:gd name="connsiteY2" fmla="*/ 200025 h 349250"/>
                  <a:gd name="connsiteX3" fmla="*/ 22535 w 184460"/>
                  <a:gd name="connsiteY3" fmla="*/ 92075 h 349250"/>
                  <a:gd name="connsiteX4" fmla="*/ 57460 w 184460"/>
                  <a:gd name="connsiteY4" fmla="*/ 0 h 349250"/>
                  <a:gd name="connsiteX0" fmla="*/ 162791 w 162791"/>
                  <a:gd name="connsiteY0" fmla="*/ 349250 h 349250"/>
                  <a:gd name="connsiteX1" fmla="*/ 51666 w 162791"/>
                  <a:gd name="connsiteY1" fmla="*/ 276225 h 349250"/>
                  <a:gd name="connsiteX2" fmla="*/ 7216 w 162791"/>
                  <a:gd name="connsiteY2" fmla="*/ 203200 h 349250"/>
                  <a:gd name="connsiteX3" fmla="*/ 866 w 162791"/>
                  <a:gd name="connsiteY3" fmla="*/ 92075 h 349250"/>
                  <a:gd name="connsiteX4" fmla="*/ 35791 w 162791"/>
                  <a:gd name="connsiteY4" fmla="*/ 0 h 349250"/>
                  <a:gd name="connsiteX0" fmla="*/ 162791 w 162791"/>
                  <a:gd name="connsiteY0" fmla="*/ 349250 h 349250"/>
                  <a:gd name="connsiteX1" fmla="*/ 80241 w 162791"/>
                  <a:gd name="connsiteY1" fmla="*/ 263525 h 349250"/>
                  <a:gd name="connsiteX2" fmla="*/ 7216 w 162791"/>
                  <a:gd name="connsiteY2" fmla="*/ 203200 h 349250"/>
                  <a:gd name="connsiteX3" fmla="*/ 866 w 162791"/>
                  <a:gd name="connsiteY3" fmla="*/ 92075 h 349250"/>
                  <a:gd name="connsiteX4" fmla="*/ 35791 w 162791"/>
                  <a:gd name="connsiteY4" fmla="*/ 0 h 349250"/>
                  <a:gd name="connsiteX0" fmla="*/ 175491 w 175491"/>
                  <a:gd name="connsiteY0" fmla="*/ 339725 h 339725"/>
                  <a:gd name="connsiteX1" fmla="*/ 80241 w 175491"/>
                  <a:gd name="connsiteY1" fmla="*/ 263525 h 339725"/>
                  <a:gd name="connsiteX2" fmla="*/ 7216 w 175491"/>
                  <a:gd name="connsiteY2" fmla="*/ 203200 h 339725"/>
                  <a:gd name="connsiteX3" fmla="*/ 866 w 175491"/>
                  <a:gd name="connsiteY3" fmla="*/ 92075 h 339725"/>
                  <a:gd name="connsiteX4" fmla="*/ 35791 w 175491"/>
                  <a:gd name="connsiteY4" fmla="*/ 0 h 339725"/>
                  <a:gd name="connsiteX0" fmla="*/ 175491 w 175491"/>
                  <a:gd name="connsiteY0" fmla="*/ 339725 h 339725"/>
                  <a:gd name="connsiteX1" fmla="*/ 80241 w 175491"/>
                  <a:gd name="connsiteY1" fmla="*/ 263525 h 339725"/>
                  <a:gd name="connsiteX2" fmla="*/ 7216 w 175491"/>
                  <a:gd name="connsiteY2" fmla="*/ 203200 h 339725"/>
                  <a:gd name="connsiteX3" fmla="*/ 866 w 175491"/>
                  <a:gd name="connsiteY3" fmla="*/ 92075 h 339725"/>
                  <a:gd name="connsiteX4" fmla="*/ 35791 w 175491"/>
                  <a:gd name="connsiteY4" fmla="*/ 0 h 339725"/>
                  <a:gd name="connsiteX0" fmla="*/ 174625 w 174625"/>
                  <a:gd name="connsiteY0" fmla="*/ 339725 h 339725"/>
                  <a:gd name="connsiteX1" fmla="*/ 79375 w 174625"/>
                  <a:gd name="connsiteY1" fmla="*/ 263525 h 339725"/>
                  <a:gd name="connsiteX2" fmla="*/ 0 w 174625"/>
                  <a:gd name="connsiteY2" fmla="*/ 180975 h 339725"/>
                  <a:gd name="connsiteX3" fmla="*/ 0 w 174625"/>
                  <a:gd name="connsiteY3" fmla="*/ 92075 h 339725"/>
                  <a:gd name="connsiteX4" fmla="*/ 34925 w 174625"/>
                  <a:gd name="connsiteY4" fmla="*/ 0 h 339725"/>
                  <a:gd name="connsiteX0" fmla="*/ 184789 w 184789"/>
                  <a:gd name="connsiteY0" fmla="*/ 339725 h 339725"/>
                  <a:gd name="connsiteX1" fmla="*/ 89539 w 184789"/>
                  <a:gd name="connsiteY1" fmla="*/ 263525 h 339725"/>
                  <a:gd name="connsiteX2" fmla="*/ 10164 w 184789"/>
                  <a:gd name="connsiteY2" fmla="*/ 180975 h 339725"/>
                  <a:gd name="connsiteX3" fmla="*/ 639 w 184789"/>
                  <a:gd name="connsiteY3" fmla="*/ 95250 h 339725"/>
                  <a:gd name="connsiteX4" fmla="*/ 45089 w 184789"/>
                  <a:gd name="connsiteY4" fmla="*/ 0 h 339725"/>
                  <a:gd name="connsiteX0" fmla="*/ 184789 w 184789"/>
                  <a:gd name="connsiteY0" fmla="*/ 399091 h 399091"/>
                  <a:gd name="connsiteX1" fmla="*/ 89539 w 184789"/>
                  <a:gd name="connsiteY1" fmla="*/ 322891 h 399091"/>
                  <a:gd name="connsiteX2" fmla="*/ 10164 w 184789"/>
                  <a:gd name="connsiteY2" fmla="*/ 240341 h 399091"/>
                  <a:gd name="connsiteX3" fmla="*/ 639 w 184789"/>
                  <a:gd name="connsiteY3" fmla="*/ 154616 h 399091"/>
                  <a:gd name="connsiteX4" fmla="*/ 45089 w 184789"/>
                  <a:gd name="connsiteY4" fmla="*/ 0 h 399091"/>
                  <a:gd name="connsiteX0" fmla="*/ 184789 w 184789"/>
                  <a:gd name="connsiteY0" fmla="*/ 399091 h 399091"/>
                  <a:gd name="connsiteX1" fmla="*/ 89539 w 184789"/>
                  <a:gd name="connsiteY1" fmla="*/ 322891 h 399091"/>
                  <a:gd name="connsiteX2" fmla="*/ 10164 w 184789"/>
                  <a:gd name="connsiteY2" fmla="*/ 240341 h 399091"/>
                  <a:gd name="connsiteX3" fmla="*/ 639 w 184789"/>
                  <a:gd name="connsiteY3" fmla="*/ 154616 h 399091"/>
                  <a:gd name="connsiteX4" fmla="*/ 45089 w 184789"/>
                  <a:gd name="connsiteY4" fmla="*/ 0 h 399091"/>
                  <a:gd name="connsiteX0" fmla="*/ 184789 w 184789"/>
                  <a:gd name="connsiteY0" fmla="*/ 434012 h 434012"/>
                  <a:gd name="connsiteX1" fmla="*/ 89539 w 184789"/>
                  <a:gd name="connsiteY1" fmla="*/ 357812 h 434012"/>
                  <a:gd name="connsiteX2" fmla="*/ 10164 w 184789"/>
                  <a:gd name="connsiteY2" fmla="*/ 275262 h 434012"/>
                  <a:gd name="connsiteX3" fmla="*/ 639 w 184789"/>
                  <a:gd name="connsiteY3" fmla="*/ 189537 h 434012"/>
                  <a:gd name="connsiteX4" fmla="*/ 48582 w 184789"/>
                  <a:gd name="connsiteY4" fmla="*/ 0 h 434012"/>
                  <a:gd name="connsiteX0" fmla="*/ 184789 w 184789"/>
                  <a:gd name="connsiteY0" fmla="*/ 447980 h 447980"/>
                  <a:gd name="connsiteX1" fmla="*/ 89539 w 184789"/>
                  <a:gd name="connsiteY1" fmla="*/ 371780 h 447980"/>
                  <a:gd name="connsiteX2" fmla="*/ 10164 w 184789"/>
                  <a:gd name="connsiteY2" fmla="*/ 289230 h 447980"/>
                  <a:gd name="connsiteX3" fmla="*/ 639 w 184789"/>
                  <a:gd name="connsiteY3" fmla="*/ 203505 h 447980"/>
                  <a:gd name="connsiteX4" fmla="*/ 41597 w 184789"/>
                  <a:gd name="connsiteY4" fmla="*/ 0 h 447980"/>
                  <a:gd name="connsiteX0" fmla="*/ 184789 w 184789"/>
                  <a:gd name="connsiteY0" fmla="*/ 447980 h 447980"/>
                  <a:gd name="connsiteX1" fmla="*/ 89539 w 184789"/>
                  <a:gd name="connsiteY1" fmla="*/ 371780 h 447980"/>
                  <a:gd name="connsiteX2" fmla="*/ 10164 w 184789"/>
                  <a:gd name="connsiteY2" fmla="*/ 289230 h 447980"/>
                  <a:gd name="connsiteX3" fmla="*/ 639 w 184789"/>
                  <a:gd name="connsiteY3" fmla="*/ 203505 h 447980"/>
                  <a:gd name="connsiteX4" fmla="*/ 41597 w 184789"/>
                  <a:gd name="connsiteY4" fmla="*/ 0 h 447980"/>
                  <a:gd name="connsiteX0" fmla="*/ 184789 w 184789"/>
                  <a:gd name="connsiteY0" fmla="*/ 427027 h 427027"/>
                  <a:gd name="connsiteX1" fmla="*/ 89539 w 184789"/>
                  <a:gd name="connsiteY1" fmla="*/ 350827 h 427027"/>
                  <a:gd name="connsiteX2" fmla="*/ 10164 w 184789"/>
                  <a:gd name="connsiteY2" fmla="*/ 268277 h 427027"/>
                  <a:gd name="connsiteX3" fmla="*/ 639 w 184789"/>
                  <a:gd name="connsiteY3" fmla="*/ 182552 h 427027"/>
                  <a:gd name="connsiteX4" fmla="*/ 38105 w 184789"/>
                  <a:gd name="connsiteY4" fmla="*/ 0 h 427027"/>
                  <a:gd name="connsiteX0" fmla="*/ 184789 w 184789"/>
                  <a:gd name="connsiteY0" fmla="*/ 427027 h 427027"/>
                  <a:gd name="connsiteX1" fmla="*/ 89539 w 184789"/>
                  <a:gd name="connsiteY1" fmla="*/ 350827 h 427027"/>
                  <a:gd name="connsiteX2" fmla="*/ 10164 w 184789"/>
                  <a:gd name="connsiteY2" fmla="*/ 268277 h 427027"/>
                  <a:gd name="connsiteX3" fmla="*/ 639 w 184789"/>
                  <a:gd name="connsiteY3" fmla="*/ 182552 h 427027"/>
                  <a:gd name="connsiteX4" fmla="*/ 31121 w 184789"/>
                  <a:gd name="connsiteY4" fmla="*/ 0 h 427027"/>
                  <a:gd name="connsiteX0" fmla="*/ 184789 w 184789"/>
                  <a:gd name="connsiteY0" fmla="*/ 427027 h 427027"/>
                  <a:gd name="connsiteX1" fmla="*/ 89539 w 184789"/>
                  <a:gd name="connsiteY1" fmla="*/ 350827 h 427027"/>
                  <a:gd name="connsiteX2" fmla="*/ 10164 w 184789"/>
                  <a:gd name="connsiteY2" fmla="*/ 268277 h 427027"/>
                  <a:gd name="connsiteX3" fmla="*/ 639 w 184789"/>
                  <a:gd name="connsiteY3" fmla="*/ 182552 h 427027"/>
                  <a:gd name="connsiteX4" fmla="*/ 31121 w 184789"/>
                  <a:gd name="connsiteY4" fmla="*/ 0 h 427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789" h="427027">
                    <a:moveTo>
                      <a:pt x="184789" y="427027"/>
                    </a:moveTo>
                    <a:cubicBezTo>
                      <a:pt x="151981" y="377285"/>
                      <a:pt x="135047" y="368819"/>
                      <a:pt x="89539" y="350827"/>
                    </a:cubicBezTo>
                    <a:cubicBezTo>
                      <a:pt x="44031" y="320135"/>
                      <a:pt x="33447" y="311669"/>
                      <a:pt x="10164" y="268277"/>
                    </a:cubicBezTo>
                    <a:cubicBezTo>
                      <a:pt x="6989" y="235469"/>
                      <a:pt x="-2536" y="237585"/>
                      <a:pt x="639" y="182552"/>
                    </a:cubicBezTo>
                    <a:cubicBezTo>
                      <a:pt x="12281" y="128577"/>
                      <a:pt x="20432" y="76831"/>
                      <a:pt x="31121" y="0"/>
                    </a:cubicBezTo>
                  </a:path>
                </a:pathLst>
              </a:custGeom>
              <a:ln w="25400">
                <a:solidFill>
                  <a:srgbClr val="FFFF00"/>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0" name="Freeform 99"/>
              <p:cNvSpPr/>
              <p:nvPr/>
            </p:nvSpPr>
            <p:spPr>
              <a:xfrm>
                <a:off x="1152525" y="3508375"/>
                <a:ext cx="114300" cy="12700"/>
              </a:xfrm>
              <a:custGeom>
                <a:avLst/>
                <a:gdLst>
                  <a:gd name="connsiteX0" fmla="*/ 114300 w 114300"/>
                  <a:gd name="connsiteY0" fmla="*/ 3175 h 12700"/>
                  <a:gd name="connsiteX1" fmla="*/ 41275 w 114300"/>
                  <a:gd name="connsiteY1" fmla="*/ 12700 h 12700"/>
                  <a:gd name="connsiteX2" fmla="*/ 0 w 114300"/>
                  <a:gd name="connsiteY2" fmla="*/ 0 h 12700"/>
                </a:gdLst>
                <a:ahLst/>
                <a:cxnLst>
                  <a:cxn ang="0">
                    <a:pos x="connsiteX0" y="connsiteY0"/>
                  </a:cxn>
                  <a:cxn ang="0">
                    <a:pos x="connsiteX1" y="connsiteY1"/>
                  </a:cxn>
                  <a:cxn ang="0">
                    <a:pos x="connsiteX2" y="connsiteY2"/>
                  </a:cxn>
                </a:cxnLst>
                <a:rect l="l" t="t" r="r" b="b"/>
                <a:pathLst>
                  <a:path w="114300" h="12700">
                    <a:moveTo>
                      <a:pt x="114300" y="3175"/>
                    </a:moveTo>
                    <a:lnTo>
                      <a:pt x="41275" y="12700"/>
                    </a:lnTo>
                    <a:lnTo>
                      <a:pt x="0" y="0"/>
                    </a:lnTo>
                  </a:path>
                </a:pathLst>
              </a:custGeom>
              <a:ln w="25400">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1" name="Freeform 100"/>
              <p:cNvSpPr/>
              <p:nvPr/>
            </p:nvSpPr>
            <p:spPr>
              <a:xfrm>
                <a:off x="1187450" y="3568700"/>
                <a:ext cx="31750" cy="107950"/>
              </a:xfrm>
              <a:custGeom>
                <a:avLst/>
                <a:gdLst>
                  <a:gd name="connsiteX0" fmla="*/ 31750 w 31750"/>
                  <a:gd name="connsiteY0" fmla="*/ 107950 h 107950"/>
                  <a:gd name="connsiteX1" fmla="*/ 12700 w 31750"/>
                  <a:gd name="connsiteY1" fmla="*/ 50800 h 107950"/>
                  <a:gd name="connsiteX2" fmla="*/ 0 w 31750"/>
                  <a:gd name="connsiteY2" fmla="*/ 0 h 107950"/>
                </a:gdLst>
                <a:ahLst/>
                <a:cxnLst>
                  <a:cxn ang="0">
                    <a:pos x="connsiteX0" y="connsiteY0"/>
                  </a:cxn>
                  <a:cxn ang="0">
                    <a:pos x="connsiteX1" y="connsiteY1"/>
                  </a:cxn>
                  <a:cxn ang="0">
                    <a:pos x="connsiteX2" y="connsiteY2"/>
                  </a:cxn>
                </a:cxnLst>
                <a:rect l="l" t="t" r="r" b="b"/>
                <a:pathLst>
                  <a:path w="31750" h="107950">
                    <a:moveTo>
                      <a:pt x="31750" y="107950"/>
                    </a:moveTo>
                    <a:lnTo>
                      <a:pt x="12700" y="50800"/>
                    </a:lnTo>
                    <a:lnTo>
                      <a:pt x="0" y="0"/>
                    </a:lnTo>
                  </a:path>
                </a:pathLst>
              </a:custGeom>
              <a:ln w="25400">
                <a:solidFill>
                  <a:srgbClr val="FFFF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7" name="Group 6"/>
          <p:cNvGrpSpPr/>
          <p:nvPr/>
        </p:nvGrpSpPr>
        <p:grpSpPr>
          <a:xfrm>
            <a:off x="1137864" y="2520100"/>
            <a:ext cx="2800831" cy="2410823"/>
            <a:chOff x="1137864" y="2520100"/>
            <a:chExt cx="2800831" cy="2410823"/>
          </a:xfrm>
        </p:grpSpPr>
        <p:grpSp>
          <p:nvGrpSpPr>
            <p:cNvPr id="124" name="Group 123"/>
            <p:cNvGrpSpPr/>
            <p:nvPr/>
          </p:nvGrpSpPr>
          <p:grpSpPr>
            <a:xfrm>
              <a:off x="1137864" y="2520100"/>
              <a:ext cx="2715287" cy="2410823"/>
              <a:chOff x="1178834" y="2520100"/>
              <a:chExt cx="2715287" cy="2410823"/>
            </a:xfrm>
          </p:grpSpPr>
          <p:grpSp>
            <p:nvGrpSpPr>
              <p:cNvPr id="110" name="Group 109"/>
              <p:cNvGrpSpPr/>
              <p:nvPr/>
            </p:nvGrpSpPr>
            <p:grpSpPr>
              <a:xfrm>
                <a:off x="1178834" y="2532029"/>
                <a:ext cx="2715287" cy="2398894"/>
                <a:chOff x="1268016" y="2247899"/>
                <a:chExt cx="2986483" cy="2638492"/>
              </a:xfrm>
            </p:grpSpPr>
            <p:sp>
              <p:nvSpPr>
                <p:cNvPr id="115" name="Freeform 114"/>
                <p:cNvSpPr/>
                <p:nvPr/>
              </p:nvSpPr>
              <p:spPr>
                <a:xfrm>
                  <a:off x="1268016" y="2247899"/>
                  <a:ext cx="2986483" cy="1762125"/>
                </a:xfrm>
                <a:custGeom>
                  <a:avLst/>
                  <a:gdLst>
                    <a:gd name="connsiteX0" fmla="*/ 2355850 w 2355850"/>
                    <a:gd name="connsiteY0" fmla="*/ 0 h 1765300"/>
                    <a:gd name="connsiteX1" fmla="*/ 2108200 w 2355850"/>
                    <a:gd name="connsiteY1" fmla="*/ 107950 h 1765300"/>
                    <a:gd name="connsiteX2" fmla="*/ 1905000 w 2355850"/>
                    <a:gd name="connsiteY2" fmla="*/ 298450 h 1765300"/>
                    <a:gd name="connsiteX3" fmla="*/ 1873250 w 2355850"/>
                    <a:gd name="connsiteY3" fmla="*/ 349250 h 1765300"/>
                    <a:gd name="connsiteX4" fmla="*/ 1854200 w 2355850"/>
                    <a:gd name="connsiteY4" fmla="*/ 368300 h 1765300"/>
                    <a:gd name="connsiteX5" fmla="*/ 1841500 w 2355850"/>
                    <a:gd name="connsiteY5" fmla="*/ 387350 h 1765300"/>
                    <a:gd name="connsiteX6" fmla="*/ 1828800 w 2355850"/>
                    <a:gd name="connsiteY6" fmla="*/ 412750 h 1765300"/>
                    <a:gd name="connsiteX7" fmla="*/ 1714500 w 2355850"/>
                    <a:gd name="connsiteY7" fmla="*/ 692150 h 1765300"/>
                    <a:gd name="connsiteX8" fmla="*/ 1587500 w 2355850"/>
                    <a:gd name="connsiteY8" fmla="*/ 977900 h 1765300"/>
                    <a:gd name="connsiteX9" fmla="*/ 1485900 w 2355850"/>
                    <a:gd name="connsiteY9" fmla="*/ 1073150 h 1765300"/>
                    <a:gd name="connsiteX10" fmla="*/ 1289050 w 2355850"/>
                    <a:gd name="connsiteY10" fmla="*/ 1200150 h 1765300"/>
                    <a:gd name="connsiteX11" fmla="*/ 1047750 w 2355850"/>
                    <a:gd name="connsiteY11" fmla="*/ 1289050 h 1765300"/>
                    <a:gd name="connsiteX12" fmla="*/ 850900 w 2355850"/>
                    <a:gd name="connsiteY12" fmla="*/ 1390650 h 1765300"/>
                    <a:gd name="connsiteX13" fmla="*/ 641350 w 2355850"/>
                    <a:gd name="connsiteY13" fmla="*/ 1555750 h 1765300"/>
                    <a:gd name="connsiteX14" fmla="*/ 444500 w 2355850"/>
                    <a:gd name="connsiteY14" fmla="*/ 1695450 h 1765300"/>
                    <a:gd name="connsiteX15" fmla="*/ 209550 w 2355850"/>
                    <a:gd name="connsiteY15" fmla="*/ 1765300 h 1765300"/>
                    <a:gd name="connsiteX16" fmla="*/ 0 w 2355850"/>
                    <a:gd name="connsiteY16" fmla="*/ 1733550 h 1765300"/>
                    <a:gd name="connsiteX0" fmla="*/ 2355850 w 2355850"/>
                    <a:gd name="connsiteY0" fmla="*/ 0 h 1765300"/>
                    <a:gd name="connsiteX1" fmla="*/ 2108200 w 2355850"/>
                    <a:gd name="connsiteY1" fmla="*/ 107950 h 1765300"/>
                    <a:gd name="connsiteX2" fmla="*/ 1905000 w 2355850"/>
                    <a:gd name="connsiteY2" fmla="*/ 298450 h 1765300"/>
                    <a:gd name="connsiteX3" fmla="*/ 1873250 w 2355850"/>
                    <a:gd name="connsiteY3" fmla="*/ 349250 h 1765300"/>
                    <a:gd name="connsiteX4" fmla="*/ 1841500 w 2355850"/>
                    <a:gd name="connsiteY4" fmla="*/ 387350 h 1765300"/>
                    <a:gd name="connsiteX5" fmla="*/ 1828800 w 2355850"/>
                    <a:gd name="connsiteY5" fmla="*/ 412750 h 1765300"/>
                    <a:gd name="connsiteX6" fmla="*/ 1714500 w 2355850"/>
                    <a:gd name="connsiteY6" fmla="*/ 692150 h 1765300"/>
                    <a:gd name="connsiteX7" fmla="*/ 1587500 w 2355850"/>
                    <a:gd name="connsiteY7" fmla="*/ 977900 h 1765300"/>
                    <a:gd name="connsiteX8" fmla="*/ 1485900 w 2355850"/>
                    <a:gd name="connsiteY8" fmla="*/ 1073150 h 1765300"/>
                    <a:gd name="connsiteX9" fmla="*/ 1289050 w 2355850"/>
                    <a:gd name="connsiteY9" fmla="*/ 1200150 h 1765300"/>
                    <a:gd name="connsiteX10" fmla="*/ 1047750 w 2355850"/>
                    <a:gd name="connsiteY10" fmla="*/ 1289050 h 1765300"/>
                    <a:gd name="connsiteX11" fmla="*/ 850900 w 2355850"/>
                    <a:gd name="connsiteY11" fmla="*/ 1390650 h 1765300"/>
                    <a:gd name="connsiteX12" fmla="*/ 641350 w 2355850"/>
                    <a:gd name="connsiteY12" fmla="*/ 1555750 h 1765300"/>
                    <a:gd name="connsiteX13" fmla="*/ 444500 w 2355850"/>
                    <a:gd name="connsiteY13" fmla="*/ 1695450 h 1765300"/>
                    <a:gd name="connsiteX14" fmla="*/ 209550 w 2355850"/>
                    <a:gd name="connsiteY14" fmla="*/ 1765300 h 1765300"/>
                    <a:gd name="connsiteX15" fmla="*/ 0 w 2355850"/>
                    <a:gd name="connsiteY15" fmla="*/ 1733550 h 1765300"/>
                    <a:gd name="connsiteX0" fmla="*/ 2355850 w 2355850"/>
                    <a:gd name="connsiteY0" fmla="*/ 0 h 1765300"/>
                    <a:gd name="connsiteX1" fmla="*/ 2108200 w 2355850"/>
                    <a:gd name="connsiteY1" fmla="*/ 107950 h 1765300"/>
                    <a:gd name="connsiteX2" fmla="*/ 1905000 w 2355850"/>
                    <a:gd name="connsiteY2" fmla="*/ 298450 h 1765300"/>
                    <a:gd name="connsiteX3" fmla="*/ 1873250 w 2355850"/>
                    <a:gd name="connsiteY3" fmla="*/ 349250 h 1765300"/>
                    <a:gd name="connsiteX4" fmla="*/ 1828800 w 2355850"/>
                    <a:gd name="connsiteY4" fmla="*/ 412750 h 1765300"/>
                    <a:gd name="connsiteX5" fmla="*/ 1714500 w 2355850"/>
                    <a:gd name="connsiteY5" fmla="*/ 692150 h 1765300"/>
                    <a:gd name="connsiteX6" fmla="*/ 1587500 w 2355850"/>
                    <a:gd name="connsiteY6" fmla="*/ 977900 h 1765300"/>
                    <a:gd name="connsiteX7" fmla="*/ 1485900 w 2355850"/>
                    <a:gd name="connsiteY7" fmla="*/ 1073150 h 1765300"/>
                    <a:gd name="connsiteX8" fmla="*/ 1289050 w 2355850"/>
                    <a:gd name="connsiteY8" fmla="*/ 1200150 h 1765300"/>
                    <a:gd name="connsiteX9" fmla="*/ 1047750 w 2355850"/>
                    <a:gd name="connsiteY9" fmla="*/ 1289050 h 1765300"/>
                    <a:gd name="connsiteX10" fmla="*/ 850900 w 2355850"/>
                    <a:gd name="connsiteY10" fmla="*/ 1390650 h 1765300"/>
                    <a:gd name="connsiteX11" fmla="*/ 641350 w 2355850"/>
                    <a:gd name="connsiteY11" fmla="*/ 1555750 h 1765300"/>
                    <a:gd name="connsiteX12" fmla="*/ 444500 w 2355850"/>
                    <a:gd name="connsiteY12" fmla="*/ 1695450 h 1765300"/>
                    <a:gd name="connsiteX13" fmla="*/ 209550 w 2355850"/>
                    <a:gd name="connsiteY13" fmla="*/ 1765300 h 1765300"/>
                    <a:gd name="connsiteX14" fmla="*/ 0 w 2355850"/>
                    <a:gd name="connsiteY14" fmla="*/ 1733550 h 1765300"/>
                    <a:gd name="connsiteX0" fmla="*/ 2355850 w 2355850"/>
                    <a:gd name="connsiteY0" fmla="*/ 0 h 1765300"/>
                    <a:gd name="connsiteX1" fmla="*/ 2108200 w 2355850"/>
                    <a:gd name="connsiteY1" fmla="*/ 107950 h 1765300"/>
                    <a:gd name="connsiteX2" fmla="*/ 1905000 w 2355850"/>
                    <a:gd name="connsiteY2" fmla="*/ 298450 h 1765300"/>
                    <a:gd name="connsiteX3" fmla="*/ 1828800 w 2355850"/>
                    <a:gd name="connsiteY3" fmla="*/ 412750 h 1765300"/>
                    <a:gd name="connsiteX4" fmla="*/ 1714500 w 2355850"/>
                    <a:gd name="connsiteY4" fmla="*/ 692150 h 1765300"/>
                    <a:gd name="connsiteX5" fmla="*/ 1587500 w 2355850"/>
                    <a:gd name="connsiteY5" fmla="*/ 977900 h 1765300"/>
                    <a:gd name="connsiteX6" fmla="*/ 1485900 w 2355850"/>
                    <a:gd name="connsiteY6" fmla="*/ 1073150 h 1765300"/>
                    <a:gd name="connsiteX7" fmla="*/ 1289050 w 2355850"/>
                    <a:gd name="connsiteY7" fmla="*/ 1200150 h 1765300"/>
                    <a:gd name="connsiteX8" fmla="*/ 1047750 w 2355850"/>
                    <a:gd name="connsiteY8" fmla="*/ 1289050 h 1765300"/>
                    <a:gd name="connsiteX9" fmla="*/ 850900 w 2355850"/>
                    <a:gd name="connsiteY9" fmla="*/ 1390650 h 1765300"/>
                    <a:gd name="connsiteX10" fmla="*/ 641350 w 2355850"/>
                    <a:gd name="connsiteY10" fmla="*/ 1555750 h 1765300"/>
                    <a:gd name="connsiteX11" fmla="*/ 444500 w 2355850"/>
                    <a:gd name="connsiteY11" fmla="*/ 1695450 h 1765300"/>
                    <a:gd name="connsiteX12" fmla="*/ 209550 w 2355850"/>
                    <a:gd name="connsiteY12" fmla="*/ 1765300 h 1765300"/>
                    <a:gd name="connsiteX13" fmla="*/ 0 w 2355850"/>
                    <a:gd name="connsiteY13" fmla="*/ 1733550 h 1765300"/>
                    <a:gd name="connsiteX0" fmla="*/ 2355850 w 2355850"/>
                    <a:gd name="connsiteY0" fmla="*/ 0 h 1765300"/>
                    <a:gd name="connsiteX1" fmla="*/ 2108200 w 2355850"/>
                    <a:gd name="connsiteY1" fmla="*/ 107950 h 1765300"/>
                    <a:gd name="connsiteX2" fmla="*/ 1905000 w 2355850"/>
                    <a:gd name="connsiteY2" fmla="*/ 298450 h 1765300"/>
                    <a:gd name="connsiteX3" fmla="*/ 1797050 w 2355850"/>
                    <a:gd name="connsiteY3" fmla="*/ 457200 h 1765300"/>
                    <a:gd name="connsiteX4" fmla="*/ 1714500 w 2355850"/>
                    <a:gd name="connsiteY4" fmla="*/ 692150 h 1765300"/>
                    <a:gd name="connsiteX5" fmla="*/ 1587500 w 2355850"/>
                    <a:gd name="connsiteY5" fmla="*/ 977900 h 1765300"/>
                    <a:gd name="connsiteX6" fmla="*/ 1485900 w 2355850"/>
                    <a:gd name="connsiteY6" fmla="*/ 1073150 h 1765300"/>
                    <a:gd name="connsiteX7" fmla="*/ 1289050 w 2355850"/>
                    <a:gd name="connsiteY7" fmla="*/ 1200150 h 1765300"/>
                    <a:gd name="connsiteX8" fmla="*/ 1047750 w 2355850"/>
                    <a:gd name="connsiteY8" fmla="*/ 1289050 h 1765300"/>
                    <a:gd name="connsiteX9" fmla="*/ 850900 w 2355850"/>
                    <a:gd name="connsiteY9" fmla="*/ 1390650 h 1765300"/>
                    <a:gd name="connsiteX10" fmla="*/ 641350 w 2355850"/>
                    <a:gd name="connsiteY10" fmla="*/ 1555750 h 1765300"/>
                    <a:gd name="connsiteX11" fmla="*/ 444500 w 2355850"/>
                    <a:gd name="connsiteY11" fmla="*/ 1695450 h 1765300"/>
                    <a:gd name="connsiteX12" fmla="*/ 209550 w 2355850"/>
                    <a:gd name="connsiteY12" fmla="*/ 1765300 h 1765300"/>
                    <a:gd name="connsiteX13" fmla="*/ 0 w 2355850"/>
                    <a:gd name="connsiteY13" fmla="*/ 1733550 h 1765300"/>
                    <a:gd name="connsiteX0" fmla="*/ 2355850 w 2355850"/>
                    <a:gd name="connsiteY0" fmla="*/ 0 h 1765300"/>
                    <a:gd name="connsiteX1" fmla="*/ 2108200 w 2355850"/>
                    <a:gd name="connsiteY1" fmla="*/ 107950 h 1765300"/>
                    <a:gd name="connsiteX2" fmla="*/ 1943100 w 2355850"/>
                    <a:gd name="connsiteY2" fmla="*/ 241300 h 1765300"/>
                    <a:gd name="connsiteX3" fmla="*/ 1797050 w 2355850"/>
                    <a:gd name="connsiteY3" fmla="*/ 457200 h 1765300"/>
                    <a:gd name="connsiteX4" fmla="*/ 1714500 w 2355850"/>
                    <a:gd name="connsiteY4" fmla="*/ 692150 h 1765300"/>
                    <a:gd name="connsiteX5" fmla="*/ 1587500 w 2355850"/>
                    <a:gd name="connsiteY5" fmla="*/ 977900 h 1765300"/>
                    <a:gd name="connsiteX6" fmla="*/ 1485900 w 2355850"/>
                    <a:gd name="connsiteY6" fmla="*/ 1073150 h 1765300"/>
                    <a:gd name="connsiteX7" fmla="*/ 1289050 w 2355850"/>
                    <a:gd name="connsiteY7" fmla="*/ 1200150 h 1765300"/>
                    <a:gd name="connsiteX8" fmla="*/ 1047750 w 2355850"/>
                    <a:gd name="connsiteY8" fmla="*/ 1289050 h 1765300"/>
                    <a:gd name="connsiteX9" fmla="*/ 850900 w 2355850"/>
                    <a:gd name="connsiteY9" fmla="*/ 1390650 h 1765300"/>
                    <a:gd name="connsiteX10" fmla="*/ 641350 w 2355850"/>
                    <a:gd name="connsiteY10" fmla="*/ 1555750 h 1765300"/>
                    <a:gd name="connsiteX11" fmla="*/ 444500 w 2355850"/>
                    <a:gd name="connsiteY11" fmla="*/ 1695450 h 1765300"/>
                    <a:gd name="connsiteX12" fmla="*/ 209550 w 2355850"/>
                    <a:gd name="connsiteY12" fmla="*/ 1765300 h 1765300"/>
                    <a:gd name="connsiteX13" fmla="*/ 0 w 2355850"/>
                    <a:gd name="connsiteY13" fmla="*/ 1733550 h 1765300"/>
                    <a:gd name="connsiteX0" fmla="*/ 2355850 w 2355850"/>
                    <a:gd name="connsiteY0" fmla="*/ 0 h 1765300"/>
                    <a:gd name="connsiteX1" fmla="*/ 2108200 w 2355850"/>
                    <a:gd name="connsiteY1" fmla="*/ 107950 h 1765300"/>
                    <a:gd name="connsiteX2" fmla="*/ 1943100 w 2355850"/>
                    <a:gd name="connsiteY2" fmla="*/ 241300 h 1765300"/>
                    <a:gd name="connsiteX3" fmla="*/ 1797050 w 2355850"/>
                    <a:gd name="connsiteY3" fmla="*/ 457200 h 1765300"/>
                    <a:gd name="connsiteX4" fmla="*/ 1727200 w 2355850"/>
                    <a:gd name="connsiteY4" fmla="*/ 749300 h 1765300"/>
                    <a:gd name="connsiteX5" fmla="*/ 1587500 w 2355850"/>
                    <a:gd name="connsiteY5" fmla="*/ 977900 h 1765300"/>
                    <a:gd name="connsiteX6" fmla="*/ 1485900 w 2355850"/>
                    <a:gd name="connsiteY6" fmla="*/ 1073150 h 1765300"/>
                    <a:gd name="connsiteX7" fmla="*/ 1289050 w 2355850"/>
                    <a:gd name="connsiteY7" fmla="*/ 1200150 h 1765300"/>
                    <a:gd name="connsiteX8" fmla="*/ 1047750 w 2355850"/>
                    <a:gd name="connsiteY8" fmla="*/ 1289050 h 1765300"/>
                    <a:gd name="connsiteX9" fmla="*/ 850900 w 2355850"/>
                    <a:gd name="connsiteY9" fmla="*/ 1390650 h 1765300"/>
                    <a:gd name="connsiteX10" fmla="*/ 641350 w 2355850"/>
                    <a:gd name="connsiteY10" fmla="*/ 1555750 h 1765300"/>
                    <a:gd name="connsiteX11" fmla="*/ 444500 w 2355850"/>
                    <a:gd name="connsiteY11" fmla="*/ 1695450 h 1765300"/>
                    <a:gd name="connsiteX12" fmla="*/ 209550 w 2355850"/>
                    <a:gd name="connsiteY12" fmla="*/ 1765300 h 1765300"/>
                    <a:gd name="connsiteX13" fmla="*/ 0 w 2355850"/>
                    <a:gd name="connsiteY13" fmla="*/ 1733550 h 1765300"/>
                    <a:gd name="connsiteX0" fmla="*/ 2374900 w 2374900"/>
                    <a:gd name="connsiteY0" fmla="*/ 0 h 1765300"/>
                    <a:gd name="connsiteX1" fmla="*/ 2127250 w 2374900"/>
                    <a:gd name="connsiteY1" fmla="*/ 107950 h 1765300"/>
                    <a:gd name="connsiteX2" fmla="*/ 1962150 w 2374900"/>
                    <a:gd name="connsiteY2" fmla="*/ 241300 h 1765300"/>
                    <a:gd name="connsiteX3" fmla="*/ 1816100 w 2374900"/>
                    <a:gd name="connsiteY3" fmla="*/ 457200 h 1765300"/>
                    <a:gd name="connsiteX4" fmla="*/ 1746250 w 2374900"/>
                    <a:gd name="connsiteY4" fmla="*/ 749300 h 1765300"/>
                    <a:gd name="connsiteX5" fmla="*/ 1606550 w 2374900"/>
                    <a:gd name="connsiteY5" fmla="*/ 977900 h 1765300"/>
                    <a:gd name="connsiteX6" fmla="*/ 1504950 w 2374900"/>
                    <a:gd name="connsiteY6" fmla="*/ 1073150 h 1765300"/>
                    <a:gd name="connsiteX7" fmla="*/ 1308100 w 2374900"/>
                    <a:gd name="connsiteY7" fmla="*/ 1200150 h 1765300"/>
                    <a:gd name="connsiteX8" fmla="*/ 1066800 w 2374900"/>
                    <a:gd name="connsiteY8" fmla="*/ 1289050 h 1765300"/>
                    <a:gd name="connsiteX9" fmla="*/ 869950 w 2374900"/>
                    <a:gd name="connsiteY9" fmla="*/ 1390650 h 1765300"/>
                    <a:gd name="connsiteX10" fmla="*/ 660400 w 2374900"/>
                    <a:gd name="connsiteY10" fmla="*/ 1555750 h 1765300"/>
                    <a:gd name="connsiteX11" fmla="*/ 463550 w 2374900"/>
                    <a:gd name="connsiteY11" fmla="*/ 1695450 h 1765300"/>
                    <a:gd name="connsiteX12" fmla="*/ 228600 w 2374900"/>
                    <a:gd name="connsiteY12" fmla="*/ 1765300 h 1765300"/>
                    <a:gd name="connsiteX13" fmla="*/ 0 w 2374900"/>
                    <a:gd name="connsiteY13" fmla="*/ 1714500 h 1765300"/>
                    <a:gd name="connsiteX0" fmla="*/ 2374900 w 2374900"/>
                    <a:gd name="connsiteY0" fmla="*/ 0 h 1765300"/>
                    <a:gd name="connsiteX1" fmla="*/ 2127250 w 2374900"/>
                    <a:gd name="connsiteY1" fmla="*/ 107950 h 1765300"/>
                    <a:gd name="connsiteX2" fmla="*/ 1962150 w 2374900"/>
                    <a:gd name="connsiteY2" fmla="*/ 241300 h 1765300"/>
                    <a:gd name="connsiteX3" fmla="*/ 1816100 w 2374900"/>
                    <a:gd name="connsiteY3" fmla="*/ 457200 h 1765300"/>
                    <a:gd name="connsiteX4" fmla="*/ 1746250 w 2374900"/>
                    <a:gd name="connsiteY4" fmla="*/ 749300 h 1765300"/>
                    <a:gd name="connsiteX5" fmla="*/ 1606550 w 2374900"/>
                    <a:gd name="connsiteY5" fmla="*/ 977900 h 1765300"/>
                    <a:gd name="connsiteX6" fmla="*/ 1504950 w 2374900"/>
                    <a:gd name="connsiteY6" fmla="*/ 1073150 h 1765300"/>
                    <a:gd name="connsiteX7" fmla="*/ 1308100 w 2374900"/>
                    <a:gd name="connsiteY7" fmla="*/ 1200150 h 1765300"/>
                    <a:gd name="connsiteX8" fmla="*/ 1066800 w 2374900"/>
                    <a:gd name="connsiteY8" fmla="*/ 1289050 h 1765300"/>
                    <a:gd name="connsiteX9" fmla="*/ 869950 w 2374900"/>
                    <a:gd name="connsiteY9" fmla="*/ 1390650 h 1765300"/>
                    <a:gd name="connsiteX10" fmla="*/ 660400 w 2374900"/>
                    <a:gd name="connsiteY10" fmla="*/ 1555750 h 1765300"/>
                    <a:gd name="connsiteX11" fmla="*/ 463550 w 2374900"/>
                    <a:gd name="connsiteY11" fmla="*/ 1695450 h 1765300"/>
                    <a:gd name="connsiteX12" fmla="*/ 228600 w 2374900"/>
                    <a:gd name="connsiteY12" fmla="*/ 1765300 h 1765300"/>
                    <a:gd name="connsiteX13" fmla="*/ 0 w 2374900"/>
                    <a:gd name="connsiteY13" fmla="*/ 1714500 h 1765300"/>
                    <a:gd name="connsiteX0" fmla="*/ 2374900 w 2374900"/>
                    <a:gd name="connsiteY0" fmla="*/ 0 h 1765300"/>
                    <a:gd name="connsiteX1" fmla="*/ 2127250 w 2374900"/>
                    <a:gd name="connsiteY1" fmla="*/ 107950 h 1765300"/>
                    <a:gd name="connsiteX2" fmla="*/ 1962150 w 2374900"/>
                    <a:gd name="connsiteY2" fmla="*/ 241300 h 1765300"/>
                    <a:gd name="connsiteX3" fmla="*/ 1816100 w 2374900"/>
                    <a:gd name="connsiteY3" fmla="*/ 457200 h 1765300"/>
                    <a:gd name="connsiteX4" fmla="*/ 1746250 w 2374900"/>
                    <a:gd name="connsiteY4" fmla="*/ 749300 h 1765300"/>
                    <a:gd name="connsiteX5" fmla="*/ 1606550 w 2374900"/>
                    <a:gd name="connsiteY5" fmla="*/ 977900 h 1765300"/>
                    <a:gd name="connsiteX6" fmla="*/ 1504950 w 2374900"/>
                    <a:gd name="connsiteY6" fmla="*/ 1073150 h 1765300"/>
                    <a:gd name="connsiteX7" fmla="*/ 1308100 w 2374900"/>
                    <a:gd name="connsiteY7" fmla="*/ 1200150 h 1765300"/>
                    <a:gd name="connsiteX8" fmla="*/ 1066800 w 2374900"/>
                    <a:gd name="connsiteY8" fmla="*/ 1289050 h 1765300"/>
                    <a:gd name="connsiteX9" fmla="*/ 869950 w 2374900"/>
                    <a:gd name="connsiteY9" fmla="*/ 1390650 h 1765300"/>
                    <a:gd name="connsiteX10" fmla="*/ 660400 w 2374900"/>
                    <a:gd name="connsiteY10" fmla="*/ 1555750 h 1765300"/>
                    <a:gd name="connsiteX11" fmla="*/ 463550 w 2374900"/>
                    <a:gd name="connsiteY11" fmla="*/ 1695450 h 1765300"/>
                    <a:gd name="connsiteX12" fmla="*/ 228600 w 2374900"/>
                    <a:gd name="connsiteY12" fmla="*/ 1765300 h 1765300"/>
                    <a:gd name="connsiteX13" fmla="*/ 0 w 2374900"/>
                    <a:gd name="connsiteY13" fmla="*/ 1714500 h 1765300"/>
                    <a:gd name="connsiteX0" fmla="*/ 2374900 w 2374900"/>
                    <a:gd name="connsiteY0" fmla="*/ 0 h 1765300"/>
                    <a:gd name="connsiteX1" fmla="*/ 2127250 w 2374900"/>
                    <a:gd name="connsiteY1" fmla="*/ 107950 h 1765300"/>
                    <a:gd name="connsiteX2" fmla="*/ 1962150 w 2374900"/>
                    <a:gd name="connsiteY2" fmla="*/ 241300 h 1765300"/>
                    <a:gd name="connsiteX3" fmla="*/ 1816100 w 2374900"/>
                    <a:gd name="connsiteY3" fmla="*/ 457200 h 1765300"/>
                    <a:gd name="connsiteX4" fmla="*/ 1746250 w 2374900"/>
                    <a:gd name="connsiteY4" fmla="*/ 749300 h 1765300"/>
                    <a:gd name="connsiteX5" fmla="*/ 1606550 w 2374900"/>
                    <a:gd name="connsiteY5" fmla="*/ 977900 h 1765300"/>
                    <a:gd name="connsiteX6" fmla="*/ 1504950 w 2374900"/>
                    <a:gd name="connsiteY6" fmla="*/ 1073150 h 1765300"/>
                    <a:gd name="connsiteX7" fmla="*/ 1308100 w 2374900"/>
                    <a:gd name="connsiteY7" fmla="*/ 1200150 h 1765300"/>
                    <a:gd name="connsiteX8" fmla="*/ 1066800 w 2374900"/>
                    <a:gd name="connsiteY8" fmla="*/ 1289050 h 1765300"/>
                    <a:gd name="connsiteX9" fmla="*/ 869950 w 2374900"/>
                    <a:gd name="connsiteY9" fmla="*/ 1390650 h 1765300"/>
                    <a:gd name="connsiteX10" fmla="*/ 660400 w 2374900"/>
                    <a:gd name="connsiteY10" fmla="*/ 1555750 h 1765300"/>
                    <a:gd name="connsiteX11" fmla="*/ 463550 w 2374900"/>
                    <a:gd name="connsiteY11" fmla="*/ 1695450 h 1765300"/>
                    <a:gd name="connsiteX12" fmla="*/ 228600 w 2374900"/>
                    <a:gd name="connsiteY12" fmla="*/ 1765300 h 1765300"/>
                    <a:gd name="connsiteX13" fmla="*/ 0 w 2374900"/>
                    <a:gd name="connsiteY13" fmla="*/ 1714500 h 1765300"/>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60400 w 2374900"/>
                    <a:gd name="connsiteY10" fmla="*/ 1555750 h 1762125"/>
                    <a:gd name="connsiteX11" fmla="*/ 463550 w 2374900"/>
                    <a:gd name="connsiteY11" fmla="*/ 1695450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60400 w 2374900"/>
                    <a:gd name="connsiteY10" fmla="*/ 1555750 h 1762125"/>
                    <a:gd name="connsiteX11" fmla="*/ 463550 w 2374900"/>
                    <a:gd name="connsiteY11" fmla="*/ 1695450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604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19250 w 2374900"/>
                    <a:gd name="connsiteY5" fmla="*/ 9652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19250 w 2374900"/>
                    <a:gd name="connsiteY5" fmla="*/ 9652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58950 w 2374900"/>
                    <a:gd name="connsiteY4" fmla="*/ 733425 h 1762125"/>
                    <a:gd name="connsiteX5" fmla="*/ 1619250 w 2374900"/>
                    <a:gd name="connsiteY5" fmla="*/ 9652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58950 w 2374900"/>
                    <a:gd name="connsiteY4" fmla="*/ 733425 h 1762125"/>
                    <a:gd name="connsiteX5" fmla="*/ 1619250 w 2374900"/>
                    <a:gd name="connsiteY5" fmla="*/ 9652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0 w 2987675"/>
                    <a:gd name="connsiteY13"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0 w 2987675"/>
                    <a:gd name="connsiteY13"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34951 w 2987675"/>
                    <a:gd name="connsiteY13" fmla="*/ 1073151 h 1762125"/>
                    <a:gd name="connsiteX14" fmla="*/ 0 w 2987675"/>
                    <a:gd name="connsiteY14"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155576 w 2987675"/>
                    <a:gd name="connsiteY13" fmla="*/ 990601 h 1762125"/>
                    <a:gd name="connsiteX14" fmla="*/ 0 w 2987675"/>
                    <a:gd name="connsiteY14"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49251 w 2987675"/>
                    <a:gd name="connsiteY13" fmla="*/ 1222376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80976 w 2987675"/>
                    <a:gd name="connsiteY14" fmla="*/ 103505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80976 w 2987675"/>
                    <a:gd name="connsiteY14" fmla="*/ 103505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469901 w 2987675"/>
                    <a:gd name="connsiteY13" fmla="*/ 1470026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58776 w 2987675"/>
                    <a:gd name="connsiteY13" fmla="*/ 1498601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58776 w 2987675"/>
                    <a:gd name="connsiteY13" fmla="*/ 1498601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11151 w 2987675"/>
                    <a:gd name="connsiteY13" fmla="*/ 1450976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11151 w 2987675"/>
                    <a:gd name="connsiteY13" fmla="*/ 1450976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11151 w 2987675"/>
                    <a:gd name="connsiteY13" fmla="*/ 1450976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14351 w 2987675"/>
                    <a:gd name="connsiteY13" fmla="*/ 1581151 h 1762125"/>
                    <a:gd name="connsiteX14" fmla="*/ 311151 w 2987675"/>
                    <a:gd name="connsiteY14" fmla="*/ 1450976 h 1762125"/>
                    <a:gd name="connsiteX15" fmla="*/ 2413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413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413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413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86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86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06476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06476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06476 h 1762125"/>
                    <a:gd name="connsiteX17" fmla="*/ 34926 w 2987675"/>
                    <a:gd name="connsiteY17" fmla="*/ 838201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06476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74626 w 2987675"/>
                    <a:gd name="connsiteY16" fmla="*/ 1025526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74626 w 2987675"/>
                    <a:gd name="connsiteY16" fmla="*/ 1025526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19176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74626 w 2987675"/>
                    <a:gd name="connsiteY16" fmla="*/ 1035051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12726 w 2987675"/>
                    <a:gd name="connsiteY15" fmla="*/ 1219201 h 1762125"/>
                    <a:gd name="connsiteX16" fmla="*/ 174626 w 2987675"/>
                    <a:gd name="connsiteY16" fmla="*/ 1035051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36676 h 1762125"/>
                    <a:gd name="connsiteX16" fmla="*/ 212726 w 2987675"/>
                    <a:gd name="connsiteY16" fmla="*/ 12192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2726 w 2987675"/>
                    <a:gd name="connsiteY16" fmla="*/ 12192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74626 w 2987675"/>
                    <a:gd name="connsiteY18" fmla="*/ 1035051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39701 w 2987675"/>
                    <a:gd name="connsiteY18" fmla="*/ 98107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39701 w 2987675"/>
                    <a:gd name="connsiteY18" fmla="*/ 98107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49226 w 2987675"/>
                    <a:gd name="connsiteY18" fmla="*/ 971551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33351 w 2987675"/>
                    <a:gd name="connsiteY18" fmla="*/ 977901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73051 w 2987675"/>
                    <a:gd name="connsiteY15" fmla="*/ 1323976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73051 w 2987675"/>
                    <a:gd name="connsiteY15" fmla="*/ 1323976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20676 w 2987675"/>
                    <a:gd name="connsiteY14" fmla="*/ 1450976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4326 w 2987675"/>
                    <a:gd name="connsiteY14" fmla="*/ 1476376 h 1762125"/>
                    <a:gd name="connsiteX15" fmla="*/ 320676 w 2987675"/>
                    <a:gd name="connsiteY15" fmla="*/ 145097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90526 w 2987675"/>
                    <a:gd name="connsiteY14" fmla="*/ 1549401 h 1762125"/>
                    <a:gd name="connsiteX15" fmla="*/ 320676 w 2987675"/>
                    <a:gd name="connsiteY15" fmla="*/ 145097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90526 w 2987675"/>
                    <a:gd name="connsiteY14" fmla="*/ 1549401 h 1762125"/>
                    <a:gd name="connsiteX15" fmla="*/ 311151 w 2987675"/>
                    <a:gd name="connsiteY15" fmla="*/ 145732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409576 w 2987675"/>
                    <a:gd name="connsiteY14" fmla="*/ 1555751 h 1762125"/>
                    <a:gd name="connsiteX15" fmla="*/ 311151 w 2987675"/>
                    <a:gd name="connsiteY15" fmla="*/ 145732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409576 w 2987675"/>
                    <a:gd name="connsiteY14" fmla="*/ 1555751 h 1762125"/>
                    <a:gd name="connsiteX15" fmla="*/ 327026 w 2987675"/>
                    <a:gd name="connsiteY15" fmla="*/ 1466851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409576 w 2987675"/>
                    <a:gd name="connsiteY14" fmla="*/ 1555751 h 1762125"/>
                    <a:gd name="connsiteX15" fmla="*/ 327026 w 2987675"/>
                    <a:gd name="connsiteY15" fmla="*/ 147637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27026 w 2987675"/>
                    <a:gd name="connsiteY14" fmla="*/ 1476376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4500 w 2984500"/>
                    <a:gd name="connsiteY0" fmla="*/ 0 h 1762125"/>
                    <a:gd name="connsiteX1" fmla="*/ 2736850 w 2984500"/>
                    <a:gd name="connsiteY1" fmla="*/ 107950 h 1762125"/>
                    <a:gd name="connsiteX2" fmla="*/ 2571750 w 2984500"/>
                    <a:gd name="connsiteY2" fmla="*/ 241300 h 1762125"/>
                    <a:gd name="connsiteX3" fmla="*/ 2425700 w 2984500"/>
                    <a:gd name="connsiteY3" fmla="*/ 457200 h 1762125"/>
                    <a:gd name="connsiteX4" fmla="*/ 2368550 w 2984500"/>
                    <a:gd name="connsiteY4" fmla="*/ 733425 h 1762125"/>
                    <a:gd name="connsiteX5" fmla="*/ 2228850 w 2984500"/>
                    <a:gd name="connsiteY5" fmla="*/ 965200 h 1762125"/>
                    <a:gd name="connsiteX6" fmla="*/ 2114550 w 2984500"/>
                    <a:gd name="connsiteY6" fmla="*/ 1073150 h 1762125"/>
                    <a:gd name="connsiteX7" fmla="*/ 1917700 w 2984500"/>
                    <a:gd name="connsiteY7" fmla="*/ 1200150 h 1762125"/>
                    <a:gd name="connsiteX8" fmla="*/ 1676400 w 2984500"/>
                    <a:gd name="connsiteY8" fmla="*/ 1289050 h 1762125"/>
                    <a:gd name="connsiteX9" fmla="*/ 1479550 w 2984500"/>
                    <a:gd name="connsiteY9" fmla="*/ 1390650 h 1762125"/>
                    <a:gd name="connsiteX10" fmla="*/ 1282700 w 2984500"/>
                    <a:gd name="connsiteY10" fmla="*/ 1555750 h 1762125"/>
                    <a:gd name="connsiteX11" fmla="*/ 1082675 w 2984500"/>
                    <a:gd name="connsiteY11" fmla="*/ 1692275 h 1762125"/>
                    <a:gd name="connsiteX12" fmla="*/ 857250 w 2984500"/>
                    <a:gd name="connsiteY12" fmla="*/ 1762125 h 1762125"/>
                    <a:gd name="connsiteX13" fmla="*/ 523876 w 2984500"/>
                    <a:gd name="connsiteY13" fmla="*/ 1670051 h 1762125"/>
                    <a:gd name="connsiteX14" fmla="*/ 342901 w 2984500"/>
                    <a:gd name="connsiteY14" fmla="*/ 1498601 h 1762125"/>
                    <a:gd name="connsiteX15" fmla="*/ 263526 w 2984500"/>
                    <a:gd name="connsiteY15" fmla="*/ 1327151 h 1762125"/>
                    <a:gd name="connsiteX16" fmla="*/ 215901 w 2984500"/>
                    <a:gd name="connsiteY16" fmla="*/ 1206501 h 1762125"/>
                    <a:gd name="connsiteX17" fmla="*/ 206376 w 2984500"/>
                    <a:gd name="connsiteY17" fmla="*/ 1117601 h 1762125"/>
                    <a:gd name="connsiteX18" fmla="*/ 139701 w 2984500"/>
                    <a:gd name="connsiteY18" fmla="*/ 974726 h 1762125"/>
                    <a:gd name="connsiteX19" fmla="*/ 19051 w 2984500"/>
                    <a:gd name="connsiteY19" fmla="*/ 847726 h 1762125"/>
                    <a:gd name="connsiteX20" fmla="*/ 0 w 2984500"/>
                    <a:gd name="connsiteY20" fmla="*/ 647700 h 1762125"/>
                    <a:gd name="connsiteX0" fmla="*/ 2985821 w 2985821"/>
                    <a:gd name="connsiteY0" fmla="*/ 0 h 1762125"/>
                    <a:gd name="connsiteX1" fmla="*/ 2738171 w 2985821"/>
                    <a:gd name="connsiteY1" fmla="*/ 107950 h 1762125"/>
                    <a:gd name="connsiteX2" fmla="*/ 2573071 w 2985821"/>
                    <a:gd name="connsiteY2" fmla="*/ 241300 h 1762125"/>
                    <a:gd name="connsiteX3" fmla="*/ 2427021 w 2985821"/>
                    <a:gd name="connsiteY3" fmla="*/ 457200 h 1762125"/>
                    <a:gd name="connsiteX4" fmla="*/ 2369871 w 2985821"/>
                    <a:gd name="connsiteY4" fmla="*/ 733425 h 1762125"/>
                    <a:gd name="connsiteX5" fmla="*/ 2230171 w 2985821"/>
                    <a:gd name="connsiteY5" fmla="*/ 965200 h 1762125"/>
                    <a:gd name="connsiteX6" fmla="*/ 2115871 w 2985821"/>
                    <a:gd name="connsiteY6" fmla="*/ 1073150 h 1762125"/>
                    <a:gd name="connsiteX7" fmla="*/ 1919021 w 2985821"/>
                    <a:gd name="connsiteY7" fmla="*/ 1200150 h 1762125"/>
                    <a:gd name="connsiteX8" fmla="*/ 1677721 w 2985821"/>
                    <a:gd name="connsiteY8" fmla="*/ 1289050 h 1762125"/>
                    <a:gd name="connsiteX9" fmla="*/ 1480871 w 2985821"/>
                    <a:gd name="connsiteY9" fmla="*/ 1390650 h 1762125"/>
                    <a:gd name="connsiteX10" fmla="*/ 1284021 w 2985821"/>
                    <a:gd name="connsiteY10" fmla="*/ 1555750 h 1762125"/>
                    <a:gd name="connsiteX11" fmla="*/ 1083996 w 2985821"/>
                    <a:gd name="connsiteY11" fmla="*/ 1692275 h 1762125"/>
                    <a:gd name="connsiteX12" fmla="*/ 858571 w 2985821"/>
                    <a:gd name="connsiteY12" fmla="*/ 1762125 h 1762125"/>
                    <a:gd name="connsiteX13" fmla="*/ 525197 w 2985821"/>
                    <a:gd name="connsiteY13" fmla="*/ 1670051 h 1762125"/>
                    <a:gd name="connsiteX14" fmla="*/ 344222 w 2985821"/>
                    <a:gd name="connsiteY14" fmla="*/ 1498601 h 1762125"/>
                    <a:gd name="connsiteX15" fmla="*/ 264847 w 2985821"/>
                    <a:gd name="connsiteY15" fmla="*/ 1327151 h 1762125"/>
                    <a:gd name="connsiteX16" fmla="*/ 217222 w 2985821"/>
                    <a:gd name="connsiteY16" fmla="*/ 1206501 h 1762125"/>
                    <a:gd name="connsiteX17" fmla="*/ 207697 w 2985821"/>
                    <a:gd name="connsiteY17" fmla="*/ 1117601 h 1762125"/>
                    <a:gd name="connsiteX18" fmla="*/ 141022 w 2985821"/>
                    <a:gd name="connsiteY18" fmla="*/ 974726 h 1762125"/>
                    <a:gd name="connsiteX19" fmla="*/ 20372 w 2985821"/>
                    <a:gd name="connsiteY19" fmla="*/ 847726 h 1762125"/>
                    <a:gd name="connsiteX20" fmla="*/ 1321 w 2985821"/>
                    <a:gd name="connsiteY20" fmla="*/ 647700 h 1762125"/>
                    <a:gd name="connsiteX0" fmla="*/ 2985821 w 2985821"/>
                    <a:gd name="connsiteY0" fmla="*/ 0 h 1762125"/>
                    <a:gd name="connsiteX1" fmla="*/ 2738171 w 2985821"/>
                    <a:gd name="connsiteY1" fmla="*/ 107950 h 1762125"/>
                    <a:gd name="connsiteX2" fmla="*/ 2573071 w 2985821"/>
                    <a:gd name="connsiteY2" fmla="*/ 241300 h 1762125"/>
                    <a:gd name="connsiteX3" fmla="*/ 2427021 w 2985821"/>
                    <a:gd name="connsiteY3" fmla="*/ 457200 h 1762125"/>
                    <a:gd name="connsiteX4" fmla="*/ 2369871 w 2985821"/>
                    <a:gd name="connsiteY4" fmla="*/ 733425 h 1762125"/>
                    <a:gd name="connsiteX5" fmla="*/ 2230171 w 2985821"/>
                    <a:gd name="connsiteY5" fmla="*/ 965200 h 1762125"/>
                    <a:gd name="connsiteX6" fmla="*/ 2115871 w 2985821"/>
                    <a:gd name="connsiteY6" fmla="*/ 1073150 h 1762125"/>
                    <a:gd name="connsiteX7" fmla="*/ 1919021 w 2985821"/>
                    <a:gd name="connsiteY7" fmla="*/ 1200150 h 1762125"/>
                    <a:gd name="connsiteX8" fmla="*/ 1677721 w 2985821"/>
                    <a:gd name="connsiteY8" fmla="*/ 1289050 h 1762125"/>
                    <a:gd name="connsiteX9" fmla="*/ 1480871 w 2985821"/>
                    <a:gd name="connsiteY9" fmla="*/ 1390650 h 1762125"/>
                    <a:gd name="connsiteX10" fmla="*/ 1284021 w 2985821"/>
                    <a:gd name="connsiteY10" fmla="*/ 1555750 h 1762125"/>
                    <a:gd name="connsiteX11" fmla="*/ 1083996 w 2985821"/>
                    <a:gd name="connsiteY11" fmla="*/ 1692275 h 1762125"/>
                    <a:gd name="connsiteX12" fmla="*/ 858571 w 2985821"/>
                    <a:gd name="connsiteY12" fmla="*/ 1762125 h 1762125"/>
                    <a:gd name="connsiteX13" fmla="*/ 525197 w 2985821"/>
                    <a:gd name="connsiteY13" fmla="*/ 1670051 h 1762125"/>
                    <a:gd name="connsiteX14" fmla="*/ 344222 w 2985821"/>
                    <a:gd name="connsiteY14" fmla="*/ 1498601 h 1762125"/>
                    <a:gd name="connsiteX15" fmla="*/ 264847 w 2985821"/>
                    <a:gd name="connsiteY15" fmla="*/ 1327151 h 1762125"/>
                    <a:gd name="connsiteX16" fmla="*/ 217222 w 2985821"/>
                    <a:gd name="connsiteY16" fmla="*/ 1206501 h 1762125"/>
                    <a:gd name="connsiteX17" fmla="*/ 207697 w 2985821"/>
                    <a:gd name="connsiteY17" fmla="*/ 1117601 h 1762125"/>
                    <a:gd name="connsiteX18" fmla="*/ 141022 w 2985821"/>
                    <a:gd name="connsiteY18" fmla="*/ 974726 h 1762125"/>
                    <a:gd name="connsiteX19" fmla="*/ 20372 w 2985821"/>
                    <a:gd name="connsiteY19" fmla="*/ 847726 h 1762125"/>
                    <a:gd name="connsiteX20" fmla="*/ 1321 w 2985821"/>
                    <a:gd name="connsiteY20" fmla="*/ 666750 h 1762125"/>
                    <a:gd name="connsiteX0" fmla="*/ 2988226 w 2988226"/>
                    <a:gd name="connsiteY0" fmla="*/ 0 h 1762125"/>
                    <a:gd name="connsiteX1" fmla="*/ 2740576 w 2988226"/>
                    <a:gd name="connsiteY1" fmla="*/ 107950 h 1762125"/>
                    <a:gd name="connsiteX2" fmla="*/ 2575476 w 2988226"/>
                    <a:gd name="connsiteY2" fmla="*/ 241300 h 1762125"/>
                    <a:gd name="connsiteX3" fmla="*/ 2429426 w 2988226"/>
                    <a:gd name="connsiteY3" fmla="*/ 457200 h 1762125"/>
                    <a:gd name="connsiteX4" fmla="*/ 2372276 w 2988226"/>
                    <a:gd name="connsiteY4" fmla="*/ 733425 h 1762125"/>
                    <a:gd name="connsiteX5" fmla="*/ 2232576 w 2988226"/>
                    <a:gd name="connsiteY5" fmla="*/ 965200 h 1762125"/>
                    <a:gd name="connsiteX6" fmla="*/ 2118276 w 2988226"/>
                    <a:gd name="connsiteY6" fmla="*/ 1073150 h 1762125"/>
                    <a:gd name="connsiteX7" fmla="*/ 1921426 w 2988226"/>
                    <a:gd name="connsiteY7" fmla="*/ 1200150 h 1762125"/>
                    <a:gd name="connsiteX8" fmla="*/ 1680126 w 2988226"/>
                    <a:gd name="connsiteY8" fmla="*/ 1289050 h 1762125"/>
                    <a:gd name="connsiteX9" fmla="*/ 1483276 w 2988226"/>
                    <a:gd name="connsiteY9" fmla="*/ 1390650 h 1762125"/>
                    <a:gd name="connsiteX10" fmla="*/ 1286426 w 2988226"/>
                    <a:gd name="connsiteY10" fmla="*/ 1555750 h 1762125"/>
                    <a:gd name="connsiteX11" fmla="*/ 1086401 w 2988226"/>
                    <a:gd name="connsiteY11" fmla="*/ 1692275 h 1762125"/>
                    <a:gd name="connsiteX12" fmla="*/ 860976 w 2988226"/>
                    <a:gd name="connsiteY12" fmla="*/ 1762125 h 1762125"/>
                    <a:gd name="connsiteX13" fmla="*/ 527602 w 2988226"/>
                    <a:gd name="connsiteY13" fmla="*/ 1670051 h 1762125"/>
                    <a:gd name="connsiteX14" fmla="*/ 346627 w 2988226"/>
                    <a:gd name="connsiteY14" fmla="*/ 1498601 h 1762125"/>
                    <a:gd name="connsiteX15" fmla="*/ 267252 w 2988226"/>
                    <a:gd name="connsiteY15" fmla="*/ 1327151 h 1762125"/>
                    <a:gd name="connsiteX16" fmla="*/ 219627 w 2988226"/>
                    <a:gd name="connsiteY16" fmla="*/ 1206501 h 1762125"/>
                    <a:gd name="connsiteX17" fmla="*/ 210102 w 2988226"/>
                    <a:gd name="connsiteY17" fmla="*/ 1117601 h 1762125"/>
                    <a:gd name="connsiteX18" fmla="*/ 143427 w 2988226"/>
                    <a:gd name="connsiteY18" fmla="*/ 974726 h 1762125"/>
                    <a:gd name="connsiteX19" fmla="*/ 22777 w 2988226"/>
                    <a:gd name="connsiteY19" fmla="*/ 847726 h 1762125"/>
                    <a:gd name="connsiteX20" fmla="*/ 551 w 2988226"/>
                    <a:gd name="connsiteY20" fmla="*/ 663575 h 1762125"/>
                    <a:gd name="connsiteX0" fmla="*/ 2991027 w 2991027"/>
                    <a:gd name="connsiteY0" fmla="*/ 0 h 1762125"/>
                    <a:gd name="connsiteX1" fmla="*/ 2743377 w 2991027"/>
                    <a:gd name="connsiteY1" fmla="*/ 107950 h 1762125"/>
                    <a:gd name="connsiteX2" fmla="*/ 2578277 w 2991027"/>
                    <a:gd name="connsiteY2" fmla="*/ 241300 h 1762125"/>
                    <a:gd name="connsiteX3" fmla="*/ 2432227 w 2991027"/>
                    <a:gd name="connsiteY3" fmla="*/ 457200 h 1762125"/>
                    <a:gd name="connsiteX4" fmla="*/ 2375077 w 2991027"/>
                    <a:gd name="connsiteY4" fmla="*/ 733425 h 1762125"/>
                    <a:gd name="connsiteX5" fmla="*/ 2235377 w 2991027"/>
                    <a:gd name="connsiteY5" fmla="*/ 965200 h 1762125"/>
                    <a:gd name="connsiteX6" fmla="*/ 2121077 w 2991027"/>
                    <a:gd name="connsiteY6" fmla="*/ 1073150 h 1762125"/>
                    <a:gd name="connsiteX7" fmla="*/ 1924227 w 2991027"/>
                    <a:gd name="connsiteY7" fmla="*/ 1200150 h 1762125"/>
                    <a:gd name="connsiteX8" fmla="*/ 1682927 w 2991027"/>
                    <a:gd name="connsiteY8" fmla="*/ 1289050 h 1762125"/>
                    <a:gd name="connsiteX9" fmla="*/ 1486077 w 2991027"/>
                    <a:gd name="connsiteY9" fmla="*/ 1390650 h 1762125"/>
                    <a:gd name="connsiteX10" fmla="*/ 1289227 w 2991027"/>
                    <a:gd name="connsiteY10" fmla="*/ 1555750 h 1762125"/>
                    <a:gd name="connsiteX11" fmla="*/ 1089202 w 2991027"/>
                    <a:gd name="connsiteY11" fmla="*/ 1692275 h 1762125"/>
                    <a:gd name="connsiteX12" fmla="*/ 863777 w 2991027"/>
                    <a:gd name="connsiteY12" fmla="*/ 1762125 h 1762125"/>
                    <a:gd name="connsiteX13" fmla="*/ 530403 w 2991027"/>
                    <a:gd name="connsiteY13" fmla="*/ 1670051 h 1762125"/>
                    <a:gd name="connsiteX14" fmla="*/ 349428 w 2991027"/>
                    <a:gd name="connsiteY14" fmla="*/ 1498601 h 1762125"/>
                    <a:gd name="connsiteX15" fmla="*/ 270053 w 2991027"/>
                    <a:gd name="connsiteY15" fmla="*/ 1327151 h 1762125"/>
                    <a:gd name="connsiteX16" fmla="*/ 222428 w 2991027"/>
                    <a:gd name="connsiteY16" fmla="*/ 1206501 h 1762125"/>
                    <a:gd name="connsiteX17" fmla="*/ 212903 w 2991027"/>
                    <a:gd name="connsiteY17" fmla="*/ 1117601 h 1762125"/>
                    <a:gd name="connsiteX18" fmla="*/ 146228 w 2991027"/>
                    <a:gd name="connsiteY18" fmla="*/ 974726 h 1762125"/>
                    <a:gd name="connsiteX19" fmla="*/ 25578 w 2991027"/>
                    <a:gd name="connsiteY19" fmla="*/ 847726 h 1762125"/>
                    <a:gd name="connsiteX20" fmla="*/ 177 w 2991027"/>
                    <a:gd name="connsiteY20" fmla="*/ 666750 h 1762125"/>
                    <a:gd name="connsiteX0" fmla="*/ 2983808 w 2983808"/>
                    <a:gd name="connsiteY0" fmla="*/ 0 h 1762125"/>
                    <a:gd name="connsiteX1" fmla="*/ 2736158 w 2983808"/>
                    <a:gd name="connsiteY1" fmla="*/ 107950 h 1762125"/>
                    <a:gd name="connsiteX2" fmla="*/ 2571058 w 2983808"/>
                    <a:gd name="connsiteY2" fmla="*/ 241300 h 1762125"/>
                    <a:gd name="connsiteX3" fmla="*/ 2425008 w 2983808"/>
                    <a:gd name="connsiteY3" fmla="*/ 457200 h 1762125"/>
                    <a:gd name="connsiteX4" fmla="*/ 2367858 w 2983808"/>
                    <a:gd name="connsiteY4" fmla="*/ 733425 h 1762125"/>
                    <a:gd name="connsiteX5" fmla="*/ 2228158 w 2983808"/>
                    <a:gd name="connsiteY5" fmla="*/ 965200 h 1762125"/>
                    <a:gd name="connsiteX6" fmla="*/ 2113858 w 2983808"/>
                    <a:gd name="connsiteY6" fmla="*/ 1073150 h 1762125"/>
                    <a:gd name="connsiteX7" fmla="*/ 1917008 w 2983808"/>
                    <a:gd name="connsiteY7" fmla="*/ 1200150 h 1762125"/>
                    <a:gd name="connsiteX8" fmla="*/ 1675708 w 2983808"/>
                    <a:gd name="connsiteY8" fmla="*/ 1289050 h 1762125"/>
                    <a:gd name="connsiteX9" fmla="*/ 1478858 w 2983808"/>
                    <a:gd name="connsiteY9" fmla="*/ 1390650 h 1762125"/>
                    <a:gd name="connsiteX10" fmla="*/ 1282008 w 2983808"/>
                    <a:gd name="connsiteY10" fmla="*/ 1555750 h 1762125"/>
                    <a:gd name="connsiteX11" fmla="*/ 1081983 w 2983808"/>
                    <a:gd name="connsiteY11" fmla="*/ 1692275 h 1762125"/>
                    <a:gd name="connsiteX12" fmla="*/ 856558 w 2983808"/>
                    <a:gd name="connsiteY12" fmla="*/ 1762125 h 1762125"/>
                    <a:gd name="connsiteX13" fmla="*/ 523184 w 2983808"/>
                    <a:gd name="connsiteY13" fmla="*/ 1670051 h 1762125"/>
                    <a:gd name="connsiteX14" fmla="*/ 342209 w 2983808"/>
                    <a:gd name="connsiteY14" fmla="*/ 1498601 h 1762125"/>
                    <a:gd name="connsiteX15" fmla="*/ 262834 w 2983808"/>
                    <a:gd name="connsiteY15" fmla="*/ 1327151 h 1762125"/>
                    <a:gd name="connsiteX16" fmla="*/ 215209 w 2983808"/>
                    <a:gd name="connsiteY16" fmla="*/ 1206501 h 1762125"/>
                    <a:gd name="connsiteX17" fmla="*/ 205684 w 2983808"/>
                    <a:gd name="connsiteY17" fmla="*/ 1117601 h 1762125"/>
                    <a:gd name="connsiteX18" fmla="*/ 139009 w 2983808"/>
                    <a:gd name="connsiteY18" fmla="*/ 974726 h 1762125"/>
                    <a:gd name="connsiteX19" fmla="*/ 18359 w 2983808"/>
                    <a:gd name="connsiteY19" fmla="*/ 847726 h 1762125"/>
                    <a:gd name="connsiteX20" fmla="*/ 2483 w 2983808"/>
                    <a:gd name="connsiteY20" fmla="*/ 654050 h 1762125"/>
                    <a:gd name="connsiteX0" fmla="*/ 2989236 w 2989236"/>
                    <a:gd name="connsiteY0" fmla="*/ 0 h 1762125"/>
                    <a:gd name="connsiteX1" fmla="*/ 2741586 w 2989236"/>
                    <a:gd name="connsiteY1" fmla="*/ 107950 h 1762125"/>
                    <a:gd name="connsiteX2" fmla="*/ 2576486 w 2989236"/>
                    <a:gd name="connsiteY2" fmla="*/ 241300 h 1762125"/>
                    <a:gd name="connsiteX3" fmla="*/ 2430436 w 2989236"/>
                    <a:gd name="connsiteY3" fmla="*/ 457200 h 1762125"/>
                    <a:gd name="connsiteX4" fmla="*/ 2373286 w 2989236"/>
                    <a:gd name="connsiteY4" fmla="*/ 733425 h 1762125"/>
                    <a:gd name="connsiteX5" fmla="*/ 2233586 w 2989236"/>
                    <a:gd name="connsiteY5" fmla="*/ 965200 h 1762125"/>
                    <a:gd name="connsiteX6" fmla="*/ 2119286 w 2989236"/>
                    <a:gd name="connsiteY6" fmla="*/ 1073150 h 1762125"/>
                    <a:gd name="connsiteX7" fmla="*/ 1922436 w 2989236"/>
                    <a:gd name="connsiteY7" fmla="*/ 1200150 h 1762125"/>
                    <a:gd name="connsiteX8" fmla="*/ 1681136 w 2989236"/>
                    <a:gd name="connsiteY8" fmla="*/ 1289050 h 1762125"/>
                    <a:gd name="connsiteX9" fmla="*/ 1484286 w 2989236"/>
                    <a:gd name="connsiteY9" fmla="*/ 1390650 h 1762125"/>
                    <a:gd name="connsiteX10" fmla="*/ 1287436 w 2989236"/>
                    <a:gd name="connsiteY10" fmla="*/ 1555750 h 1762125"/>
                    <a:gd name="connsiteX11" fmla="*/ 1087411 w 2989236"/>
                    <a:gd name="connsiteY11" fmla="*/ 1692275 h 1762125"/>
                    <a:gd name="connsiteX12" fmla="*/ 861986 w 2989236"/>
                    <a:gd name="connsiteY12" fmla="*/ 1762125 h 1762125"/>
                    <a:gd name="connsiteX13" fmla="*/ 528612 w 2989236"/>
                    <a:gd name="connsiteY13" fmla="*/ 1670051 h 1762125"/>
                    <a:gd name="connsiteX14" fmla="*/ 347637 w 2989236"/>
                    <a:gd name="connsiteY14" fmla="*/ 1498601 h 1762125"/>
                    <a:gd name="connsiteX15" fmla="*/ 268262 w 2989236"/>
                    <a:gd name="connsiteY15" fmla="*/ 1327151 h 1762125"/>
                    <a:gd name="connsiteX16" fmla="*/ 220637 w 2989236"/>
                    <a:gd name="connsiteY16" fmla="*/ 1206501 h 1762125"/>
                    <a:gd name="connsiteX17" fmla="*/ 211112 w 2989236"/>
                    <a:gd name="connsiteY17" fmla="*/ 1117601 h 1762125"/>
                    <a:gd name="connsiteX18" fmla="*/ 144437 w 2989236"/>
                    <a:gd name="connsiteY18" fmla="*/ 974726 h 1762125"/>
                    <a:gd name="connsiteX19" fmla="*/ 23787 w 2989236"/>
                    <a:gd name="connsiteY19" fmla="*/ 847726 h 1762125"/>
                    <a:gd name="connsiteX20" fmla="*/ 7911 w 2989236"/>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44884 w 2986483"/>
                    <a:gd name="connsiteY14" fmla="*/ 149860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33526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33526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1765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1765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48059 w 2986483"/>
                    <a:gd name="connsiteY14" fmla="*/ 151765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2400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2400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86483" h="1762125">
                      <a:moveTo>
                        <a:pt x="2986483" y="0"/>
                      </a:moveTo>
                      <a:lnTo>
                        <a:pt x="2738833" y="107950"/>
                      </a:lnTo>
                      <a:lnTo>
                        <a:pt x="2573733" y="241300"/>
                      </a:lnTo>
                      <a:cubicBezTo>
                        <a:pt x="2527166" y="292100"/>
                        <a:pt x="2459433" y="391583"/>
                        <a:pt x="2427683" y="457200"/>
                      </a:cubicBezTo>
                      <a:lnTo>
                        <a:pt x="2370533" y="733425"/>
                      </a:lnTo>
                      <a:cubicBezTo>
                        <a:pt x="2334550" y="830792"/>
                        <a:pt x="2295391" y="867833"/>
                        <a:pt x="2230833" y="965200"/>
                      </a:cubicBezTo>
                      <a:lnTo>
                        <a:pt x="2116533" y="1073150"/>
                      </a:lnTo>
                      <a:cubicBezTo>
                        <a:pt x="2050916" y="1115483"/>
                        <a:pt x="2013875" y="1157817"/>
                        <a:pt x="1919683" y="1200150"/>
                      </a:cubicBezTo>
                      <a:lnTo>
                        <a:pt x="1678383" y="1289050"/>
                      </a:lnTo>
                      <a:lnTo>
                        <a:pt x="1481533" y="1390650"/>
                      </a:lnTo>
                      <a:cubicBezTo>
                        <a:pt x="1415916" y="1445683"/>
                        <a:pt x="1337600" y="1491192"/>
                        <a:pt x="1284683" y="1555750"/>
                      </a:cubicBezTo>
                      <a:lnTo>
                        <a:pt x="1084658" y="1692275"/>
                      </a:lnTo>
                      <a:cubicBezTo>
                        <a:pt x="1003166" y="1731433"/>
                        <a:pt x="972475" y="1751542"/>
                        <a:pt x="859233" y="1762125"/>
                      </a:cubicBezTo>
                      <a:cubicBezTo>
                        <a:pt x="763983" y="1743604"/>
                        <a:pt x="649155" y="1728259"/>
                        <a:pt x="525859" y="1670051"/>
                      </a:cubicBezTo>
                      <a:cubicBezTo>
                        <a:pt x="436959" y="1622426"/>
                        <a:pt x="420026" y="1597026"/>
                        <a:pt x="360759" y="1524001"/>
                      </a:cubicBezTo>
                      <a:cubicBezTo>
                        <a:pt x="297788" y="1446214"/>
                        <a:pt x="285088" y="1400705"/>
                        <a:pt x="265509" y="1327151"/>
                      </a:cubicBezTo>
                      <a:cubicBezTo>
                        <a:pt x="252280" y="1275822"/>
                        <a:pt x="223705" y="1259418"/>
                        <a:pt x="217884" y="1206501"/>
                      </a:cubicBezTo>
                      <a:cubicBezTo>
                        <a:pt x="208888" y="1172634"/>
                        <a:pt x="215767" y="1146176"/>
                        <a:pt x="208359" y="1117601"/>
                      </a:cubicBezTo>
                      <a:cubicBezTo>
                        <a:pt x="188251" y="1041401"/>
                        <a:pt x="191955" y="1058864"/>
                        <a:pt x="141684" y="974726"/>
                      </a:cubicBezTo>
                      <a:cubicBezTo>
                        <a:pt x="90884" y="926043"/>
                        <a:pt x="48022" y="900114"/>
                        <a:pt x="21034" y="847726"/>
                      </a:cubicBezTo>
                      <a:cubicBezTo>
                        <a:pt x="-5954" y="795338"/>
                        <a:pt x="-1721" y="767292"/>
                        <a:pt x="5158" y="654050"/>
                      </a:cubicBezTo>
                    </a:path>
                  </a:pathLst>
                </a:cu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6" name="Freeform 115"/>
                <p:cNvSpPr/>
                <p:nvPr/>
              </p:nvSpPr>
              <p:spPr>
                <a:xfrm>
                  <a:off x="1511300" y="3994151"/>
                  <a:ext cx="704850" cy="892240"/>
                </a:xfrm>
                <a:custGeom>
                  <a:avLst/>
                  <a:gdLst>
                    <a:gd name="connsiteX0" fmla="*/ 704850 w 704850"/>
                    <a:gd name="connsiteY0" fmla="*/ 0 h 841375"/>
                    <a:gd name="connsiteX1" fmla="*/ 596900 w 704850"/>
                    <a:gd name="connsiteY1" fmla="*/ 31750 h 841375"/>
                    <a:gd name="connsiteX2" fmla="*/ 492125 w 704850"/>
                    <a:gd name="connsiteY2" fmla="*/ 11430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98475 w 704850"/>
                    <a:gd name="connsiteY2" fmla="*/ 10795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98475 w 704850"/>
                    <a:gd name="connsiteY2" fmla="*/ 10795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82600 w 704850"/>
                    <a:gd name="connsiteY2" fmla="*/ 111125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82600 w 704850"/>
                    <a:gd name="connsiteY2" fmla="*/ 111125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33375 w 704850"/>
                    <a:gd name="connsiteY7" fmla="*/ 5492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54075"/>
                    <a:gd name="connsiteX1" fmla="*/ 596900 w 704850"/>
                    <a:gd name="connsiteY1" fmla="*/ 31750 h 854075"/>
                    <a:gd name="connsiteX2" fmla="*/ 482600 w 704850"/>
                    <a:gd name="connsiteY2" fmla="*/ 111125 h 854075"/>
                    <a:gd name="connsiteX3" fmla="*/ 422275 w 704850"/>
                    <a:gd name="connsiteY3" fmla="*/ 212725 h 854075"/>
                    <a:gd name="connsiteX4" fmla="*/ 400050 w 704850"/>
                    <a:gd name="connsiteY4" fmla="*/ 288925 h 854075"/>
                    <a:gd name="connsiteX5" fmla="*/ 387350 w 704850"/>
                    <a:gd name="connsiteY5" fmla="*/ 390525 h 854075"/>
                    <a:gd name="connsiteX6" fmla="*/ 368300 w 704850"/>
                    <a:gd name="connsiteY6" fmla="*/ 466725 h 854075"/>
                    <a:gd name="connsiteX7" fmla="*/ 333375 w 704850"/>
                    <a:gd name="connsiteY7" fmla="*/ 549275 h 854075"/>
                    <a:gd name="connsiteX8" fmla="*/ 317500 w 704850"/>
                    <a:gd name="connsiteY8" fmla="*/ 631825 h 854075"/>
                    <a:gd name="connsiteX9" fmla="*/ 311150 w 704850"/>
                    <a:gd name="connsiteY9" fmla="*/ 736600 h 854075"/>
                    <a:gd name="connsiteX10" fmla="*/ 282575 w 704850"/>
                    <a:gd name="connsiteY10" fmla="*/ 800100 h 854075"/>
                    <a:gd name="connsiteX11" fmla="*/ 165100 w 704850"/>
                    <a:gd name="connsiteY11" fmla="*/ 835025 h 854075"/>
                    <a:gd name="connsiteX12" fmla="*/ 66675 w 704850"/>
                    <a:gd name="connsiteY12" fmla="*/ 854075 h 854075"/>
                    <a:gd name="connsiteX13" fmla="*/ 0 w 704850"/>
                    <a:gd name="connsiteY13" fmla="*/ 815975 h 854075"/>
                    <a:gd name="connsiteX0" fmla="*/ 704850 w 704850"/>
                    <a:gd name="connsiteY0" fmla="*/ 0 h 854075"/>
                    <a:gd name="connsiteX1" fmla="*/ 596900 w 704850"/>
                    <a:gd name="connsiteY1" fmla="*/ 31750 h 854075"/>
                    <a:gd name="connsiteX2" fmla="*/ 482600 w 704850"/>
                    <a:gd name="connsiteY2" fmla="*/ 111125 h 854075"/>
                    <a:gd name="connsiteX3" fmla="*/ 422275 w 704850"/>
                    <a:gd name="connsiteY3" fmla="*/ 212725 h 854075"/>
                    <a:gd name="connsiteX4" fmla="*/ 400050 w 704850"/>
                    <a:gd name="connsiteY4" fmla="*/ 288925 h 854075"/>
                    <a:gd name="connsiteX5" fmla="*/ 387350 w 704850"/>
                    <a:gd name="connsiteY5" fmla="*/ 390525 h 854075"/>
                    <a:gd name="connsiteX6" fmla="*/ 368300 w 704850"/>
                    <a:gd name="connsiteY6" fmla="*/ 466725 h 854075"/>
                    <a:gd name="connsiteX7" fmla="*/ 333375 w 704850"/>
                    <a:gd name="connsiteY7" fmla="*/ 549275 h 854075"/>
                    <a:gd name="connsiteX8" fmla="*/ 317500 w 704850"/>
                    <a:gd name="connsiteY8" fmla="*/ 631825 h 854075"/>
                    <a:gd name="connsiteX9" fmla="*/ 311150 w 704850"/>
                    <a:gd name="connsiteY9" fmla="*/ 736600 h 854075"/>
                    <a:gd name="connsiteX10" fmla="*/ 282575 w 704850"/>
                    <a:gd name="connsiteY10" fmla="*/ 800100 h 854075"/>
                    <a:gd name="connsiteX11" fmla="*/ 177800 w 704850"/>
                    <a:gd name="connsiteY11" fmla="*/ 850900 h 854075"/>
                    <a:gd name="connsiteX12" fmla="*/ 66675 w 704850"/>
                    <a:gd name="connsiteY12" fmla="*/ 854075 h 854075"/>
                    <a:gd name="connsiteX13" fmla="*/ 0 w 704850"/>
                    <a:gd name="connsiteY13" fmla="*/ 815975 h 854075"/>
                    <a:gd name="connsiteX0" fmla="*/ 704850 w 704850"/>
                    <a:gd name="connsiteY0" fmla="*/ 0 h 855961"/>
                    <a:gd name="connsiteX1" fmla="*/ 596900 w 704850"/>
                    <a:gd name="connsiteY1" fmla="*/ 31750 h 855961"/>
                    <a:gd name="connsiteX2" fmla="*/ 482600 w 704850"/>
                    <a:gd name="connsiteY2" fmla="*/ 111125 h 855961"/>
                    <a:gd name="connsiteX3" fmla="*/ 422275 w 704850"/>
                    <a:gd name="connsiteY3" fmla="*/ 212725 h 855961"/>
                    <a:gd name="connsiteX4" fmla="*/ 400050 w 704850"/>
                    <a:gd name="connsiteY4" fmla="*/ 288925 h 855961"/>
                    <a:gd name="connsiteX5" fmla="*/ 387350 w 704850"/>
                    <a:gd name="connsiteY5" fmla="*/ 390525 h 855961"/>
                    <a:gd name="connsiteX6" fmla="*/ 368300 w 704850"/>
                    <a:gd name="connsiteY6" fmla="*/ 466725 h 855961"/>
                    <a:gd name="connsiteX7" fmla="*/ 333375 w 704850"/>
                    <a:gd name="connsiteY7" fmla="*/ 549275 h 855961"/>
                    <a:gd name="connsiteX8" fmla="*/ 317500 w 704850"/>
                    <a:gd name="connsiteY8" fmla="*/ 631825 h 855961"/>
                    <a:gd name="connsiteX9" fmla="*/ 311150 w 704850"/>
                    <a:gd name="connsiteY9" fmla="*/ 736600 h 855961"/>
                    <a:gd name="connsiteX10" fmla="*/ 282575 w 704850"/>
                    <a:gd name="connsiteY10" fmla="*/ 800100 h 855961"/>
                    <a:gd name="connsiteX11" fmla="*/ 177800 w 704850"/>
                    <a:gd name="connsiteY11" fmla="*/ 850900 h 855961"/>
                    <a:gd name="connsiteX12" fmla="*/ 66675 w 704850"/>
                    <a:gd name="connsiteY12" fmla="*/ 854075 h 855961"/>
                    <a:gd name="connsiteX13" fmla="*/ 0 w 704850"/>
                    <a:gd name="connsiteY13" fmla="*/ 815975 h 855961"/>
                    <a:gd name="connsiteX0" fmla="*/ 704850 w 704850"/>
                    <a:gd name="connsiteY0" fmla="*/ 0 h 855961"/>
                    <a:gd name="connsiteX1" fmla="*/ 596900 w 704850"/>
                    <a:gd name="connsiteY1" fmla="*/ 31750 h 855961"/>
                    <a:gd name="connsiteX2" fmla="*/ 482600 w 704850"/>
                    <a:gd name="connsiteY2" fmla="*/ 111125 h 855961"/>
                    <a:gd name="connsiteX3" fmla="*/ 422275 w 704850"/>
                    <a:gd name="connsiteY3" fmla="*/ 212725 h 855961"/>
                    <a:gd name="connsiteX4" fmla="*/ 400050 w 704850"/>
                    <a:gd name="connsiteY4" fmla="*/ 288925 h 855961"/>
                    <a:gd name="connsiteX5" fmla="*/ 387350 w 704850"/>
                    <a:gd name="connsiteY5" fmla="*/ 390525 h 855961"/>
                    <a:gd name="connsiteX6" fmla="*/ 368300 w 704850"/>
                    <a:gd name="connsiteY6" fmla="*/ 466725 h 855961"/>
                    <a:gd name="connsiteX7" fmla="*/ 333375 w 704850"/>
                    <a:gd name="connsiteY7" fmla="*/ 549275 h 855961"/>
                    <a:gd name="connsiteX8" fmla="*/ 317500 w 704850"/>
                    <a:gd name="connsiteY8" fmla="*/ 631825 h 855961"/>
                    <a:gd name="connsiteX9" fmla="*/ 311150 w 704850"/>
                    <a:gd name="connsiteY9" fmla="*/ 736600 h 855961"/>
                    <a:gd name="connsiteX10" fmla="*/ 282575 w 704850"/>
                    <a:gd name="connsiteY10" fmla="*/ 800100 h 855961"/>
                    <a:gd name="connsiteX11" fmla="*/ 177800 w 704850"/>
                    <a:gd name="connsiteY11" fmla="*/ 850900 h 855961"/>
                    <a:gd name="connsiteX12" fmla="*/ 66675 w 704850"/>
                    <a:gd name="connsiteY12" fmla="*/ 854075 h 855961"/>
                    <a:gd name="connsiteX13" fmla="*/ 0 w 704850"/>
                    <a:gd name="connsiteY13" fmla="*/ 815975 h 855961"/>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282575 w 704850"/>
                    <a:gd name="connsiteY10" fmla="*/ 8001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314325 w 704850"/>
                    <a:gd name="connsiteY10" fmla="*/ 8255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314325 w 704850"/>
                    <a:gd name="connsiteY10" fmla="*/ 8255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892199"/>
                    <a:gd name="connsiteX1" fmla="*/ 596900 w 704850"/>
                    <a:gd name="connsiteY1" fmla="*/ 31750 h 892199"/>
                    <a:gd name="connsiteX2" fmla="*/ 482600 w 704850"/>
                    <a:gd name="connsiteY2" fmla="*/ 111125 h 892199"/>
                    <a:gd name="connsiteX3" fmla="*/ 422275 w 704850"/>
                    <a:gd name="connsiteY3" fmla="*/ 212725 h 892199"/>
                    <a:gd name="connsiteX4" fmla="*/ 400050 w 704850"/>
                    <a:gd name="connsiteY4" fmla="*/ 288925 h 892199"/>
                    <a:gd name="connsiteX5" fmla="*/ 387350 w 704850"/>
                    <a:gd name="connsiteY5" fmla="*/ 390525 h 892199"/>
                    <a:gd name="connsiteX6" fmla="*/ 368300 w 704850"/>
                    <a:gd name="connsiteY6" fmla="*/ 466725 h 892199"/>
                    <a:gd name="connsiteX7" fmla="*/ 333375 w 704850"/>
                    <a:gd name="connsiteY7" fmla="*/ 549275 h 892199"/>
                    <a:gd name="connsiteX8" fmla="*/ 317500 w 704850"/>
                    <a:gd name="connsiteY8" fmla="*/ 631825 h 892199"/>
                    <a:gd name="connsiteX9" fmla="*/ 311150 w 704850"/>
                    <a:gd name="connsiteY9" fmla="*/ 736600 h 892199"/>
                    <a:gd name="connsiteX10" fmla="*/ 314325 w 704850"/>
                    <a:gd name="connsiteY10" fmla="*/ 825500 h 892199"/>
                    <a:gd name="connsiteX11" fmla="*/ 206375 w 704850"/>
                    <a:gd name="connsiteY11" fmla="*/ 892175 h 892199"/>
                    <a:gd name="connsiteX12" fmla="*/ 66675 w 704850"/>
                    <a:gd name="connsiteY12" fmla="*/ 854075 h 892199"/>
                    <a:gd name="connsiteX13" fmla="*/ 0 w 704850"/>
                    <a:gd name="connsiteY13" fmla="*/ 815975 h 892199"/>
                    <a:gd name="connsiteX0" fmla="*/ 704850 w 704850"/>
                    <a:gd name="connsiteY0" fmla="*/ 0 h 892199"/>
                    <a:gd name="connsiteX1" fmla="*/ 596900 w 704850"/>
                    <a:gd name="connsiteY1" fmla="*/ 31750 h 892199"/>
                    <a:gd name="connsiteX2" fmla="*/ 482600 w 704850"/>
                    <a:gd name="connsiteY2" fmla="*/ 111125 h 892199"/>
                    <a:gd name="connsiteX3" fmla="*/ 422275 w 704850"/>
                    <a:gd name="connsiteY3" fmla="*/ 212725 h 892199"/>
                    <a:gd name="connsiteX4" fmla="*/ 400050 w 704850"/>
                    <a:gd name="connsiteY4" fmla="*/ 288925 h 892199"/>
                    <a:gd name="connsiteX5" fmla="*/ 387350 w 704850"/>
                    <a:gd name="connsiteY5" fmla="*/ 390525 h 892199"/>
                    <a:gd name="connsiteX6" fmla="*/ 368300 w 704850"/>
                    <a:gd name="connsiteY6" fmla="*/ 466725 h 892199"/>
                    <a:gd name="connsiteX7" fmla="*/ 333375 w 704850"/>
                    <a:gd name="connsiteY7" fmla="*/ 549275 h 892199"/>
                    <a:gd name="connsiteX8" fmla="*/ 317500 w 704850"/>
                    <a:gd name="connsiteY8" fmla="*/ 631825 h 892199"/>
                    <a:gd name="connsiteX9" fmla="*/ 311150 w 704850"/>
                    <a:gd name="connsiteY9" fmla="*/ 736600 h 892199"/>
                    <a:gd name="connsiteX10" fmla="*/ 314325 w 704850"/>
                    <a:gd name="connsiteY10" fmla="*/ 825500 h 892199"/>
                    <a:gd name="connsiteX11" fmla="*/ 206375 w 704850"/>
                    <a:gd name="connsiteY11" fmla="*/ 892175 h 892199"/>
                    <a:gd name="connsiteX12" fmla="*/ 66675 w 704850"/>
                    <a:gd name="connsiteY12" fmla="*/ 854075 h 892199"/>
                    <a:gd name="connsiteX13" fmla="*/ 0 w 704850"/>
                    <a:gd name="connsiteY13" fmla="*/ 815975 h 892199"/>
                    <a:gd name="connsiteX0" fmla="*/ 704850 w 704850"/>
                    <a:gd name="connsiteY0" fmla="*/ 0 h 892240"/>
                    <a:gd name="connsiteX1" fmla="*/ 596900 w 704850"/>
                    <a:gd name="connsiteY1" fmla="*/ 31750 h 892240"/>
                    <a:gd name="connsiteX2" fmla="*/ 482600 w 704850"/>
                    <a:gd name="connsiteY2" fmla="*/ 111125 h 892240"/>
                    <a:gd name="connsiteX3" fmla="*/ 422275 w 704850"/>
                    <a:gd name="connsiteY3" fmla="*/ 212725 h 892240"/>
                    <a:gd name="connsiteX4" fmla="*/ 400050 w 704850"/>
                    <a:gd name="connsiteY4" fmla="*/ 288925 h 892240"/>
                    <a:gd name="connsiteX5" fmla="*/ 387350 w 704850"/>
                    <a:gd name="connsiteY5" fmla="*/ 390525 h 892240"/>
                    <a:gd name="connsiteX6" fmla="*/ 368300 w 704850"/>
                    <a:gd name="connsiteY6" fmla="*/ 466725 h 892240"/>
                    <a:gd name="connsiteX7" fmla="*/ 333375 w 704850"/>
                    <a:gd name="connsiteY7" fmla="*/ 549275 h 892240"/>
                    <a:gd name="connsiteX8" fmla="*/ 317500 w 704850"/>
                    <a:gd name="connsiteY8" fmla="*/ 631825 h 892240"/>
                    <a:gd name="connsiteX9" fmla="*/ 311150 w 704850"/>
                    <a:gd name="connsiteY9" fmla="*/ 736600 h 892240"/>
                    <a:gd name="connsiteX10" fmla="*/ 314325 w 704850"/>
                    <a:gd name="connsiteY10" fmla="*/ 825500 h 892240"/>
                    <a:gd name="connsiteX11" fmla="*/ 206375 w 704850"/>
                    <a:gd name="connsiteY11" fmla="*/ 892175 h 892240"/>
                    <a:gd name="connsiteX12" fmla="*/ 66675 w 704850"/>
                    <a:gd name="connsiteY12" fmla="*/ 854075 h 892240"/>
                    <a:gd name="connsiteX13" fmla="*/ 0 w 704850"/>
                    <a:gd name="connsiteY13" fmla="*/ 815975 h 892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04850" h="892240">
                      <a:moveTo>
                        <a:pt x="704850" y="0"/>
                      </a:moveTo>
                      <a:lnTo>
                        <a:pt x="596900" y="31750"/>
                      </a:lnTo>
                      <a:lnTo>
                        <a:pt x="482600" y="111125"/>
                      </a:lnTo>
                      <a:cubicBezTo>
                        <a:pt x="434975" y="161925"/>
                        <a:pt x="447675" y="177800"/>
                        <a:pt x="422275" y="212725"/>
                      </a:cubicBezTo>
                      <a:lnTo>
                        <a:pt x="400050" y="288925"/>
                      </a:lnTo>
                      <a:lnTo>
                        <a:pt x="387350" y="390525"/>
                      </a:lnTo>
                      <a:lnTo>
                        <a:pt x="368300" y="466725"/>
                      </a:lnTo>
                      <a:lnTo>
                        <a:pt x="333375" y="549275"/>
                      </a:lnTo>
                      <a:lnTo>
                        <a:pt x="317500" y="631825"/>
                      </a:lnTo>
                      <a:lnTo>
                        <a:pt x="311150" y="736600"/>
                      </a:lnTo>
                      <a:lnTo>
                        <a:pt x="314325" y="825500"/>
                      </a:lnTo>
                      <a:cubicBezTo>
                        <a:pt x="285750" y="880533"/>
                        <a:pt x="266700" y="875242"/>
                        <a:pt x="206375" y="892175"/>
                      </a:cubicBezTo>
                      <a:cubicBezTo>
                        <a:pt x="137583" y="893233"/>
                        <a:pt x="132292" y="881592"/>
                        <a:pt x="66675" y="854075"/>
                      </a:cubicBezTo>
                      <a:lnTo>
                        <a:pt x="0" y="815975"/>
                      </a:lnTo>
                    </a:path>
                  </a:pathLst>
                </a:custGeom>
                <a:ln w="28575" cmpd="sng">
                  <a:solidFill>
                    <a:srgbClr val="0000FF"/>
                  </a:solidFill>
                  <a:headEnd type="none"/>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23" name="Group 122"/>
              <p:cNvGrpSpPr/>
              <p:nvPr/>
            </p:nvGrpSpPr>
            <p:grpSpPr>
              <a:xfrm>
                <a:off x="2113859" y="2520100"/>
                <a:ext cx="1452635" cy="1487319"/>
                <a:chOff x="2327780" y="2290743"/>
                <a:chExt cx="1535512" cy="1572175"/>
              </a:xfrm>
            </p:grpSpPr>
            <p:sp>
              <p:nvSpPr>
                <p:cNvPr id="119" name="Freeform 118"/>
                <p:cNvSpPr/>
                <p:nvPr/>
              </p:nvSpPr>
              <p:spPr>
                <a:xfrm>
                  <a:off x="2327780" y="2482850"/>
                  <a:ext cx="1428926" cy="1380068"/>
                </a:xfrm>
                <a:custGeom>
                  <a:avLst/>
                  <a:gdLst>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38767 w 1325034"/>
                    <a:gd name="connsiteY13" fmla="*/ 533400 h 1253066"/>
                    <a:gd name="connsiteX14" fmla="*/ 1164167 w 1325034"/>
                    <a:gd name="connsiteY14" fmla="*/ 465666 h 1253066"/>
                    <a:gd name="connsiteX15" fmla="*/ 1185334 w 1325034"/>
                    <a:gd name="connsiteY15" fmla="*/ 368300 h 1253066"/>
                    <a:gd name="connsiteX16" fmla="*/ 1210734 w 1325034"/>
                    <a:gd name="connsiteY16" fmla="*/ 258233 h 1253066"/>
                    <a:gd name="connsiteX17" fmla="*/ 1236134 w 1325034"/>
                    <a:gd name="connsiteY17" fmla="*/ 182033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38767 w 1325034"/>
                    <a:gd name="connsiteY13" fmla="*/ 533400 h 1253066"/>
                    <a:gd name="connsiteX14" fmla="*/ 1164167 w 1325034"/>
                    <a:gd name="connsiteY14" fmla="*/ 465666 h 1253066"/>
                    <a:gd name="connsiteX15" fmla="*/ 1185334 w 1325034"/>
                    <a:gd name="connsiteY15" fmla="*/ 368300 h 1253066"/>
                    <a:gd name="connsiteX16" fmla="*/ 1210734 w 1325034"/>
                    <a:gd name="connsiteY16" fmla="*/ 258233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38767 w 1325034"/>
                    <a:gd name="connsiteY13" fmla="*/ 533400 h 1253066"/>
                    <a:gd name="connsiteX14" fmla="*/ 1164167 w 1325034"/>
                    <a:gd name="connsiteY14" fmla="*/ 465666 h 1253066"/>
                    <a:gd name="connsiteX15" fmla="*/ 1185334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38767 w 1325034"/>
                    <a:gd name="connsiteY13" fmla="*/ 533400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510117 w 1325034"/>
                    <a:gd name="connsiteY6" fmla="*/ 977900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79943 w 1325034"/>
                    <a:gd name="connsiteY5" fmla="*/ 1037167 h 1253066"/>
                    <a:gd name="connsiteX6" fmla="*/ 510117 w 1325034"/>
                    <a:gd name="connsiteY6" fmla="*/ 977900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301626 w 1325034"/>
                    <a:gd name="connsiteY4" fmla="*/ 1103841 h 1253066"/>
                    <a:gd name="connsiteX5" fmla="*/ 379943 w 1325034"/>
                    <a:gd name="connsiteY5" fmla="*/ 1037167 h 1253066"/>
                    <a:gd name="connsiteX6" fmla="*/ 510117 w 1325034"/>
                    <a:gd name="connsiteY6" fmla="*/ 977900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301626 w 1325034"/>
                    <a:gd name="connsiteY4" fmla="*/ 1103841 h 1253066"/>
                    <a:gd name="connsiteX5" fmla="*/ 379943 w 1325034"/>
                    <a:gd name="connsiteY5" fmla="*/ 1037167 h 1253066"/>
                    <a:gd name="connsiteX6" fmla="*/ 510117 w 1325034"/>
                    <a:gd name="connsiteY6" fmla="*/ 977900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94192 w 1325034"/>
                    <a:gd name="connsiteY33" fmla="*/ 1095374 h 1253066"/>
                    <a:gd name="connsiteX34" fmla="*/ 0 w 1325034"/>
                    <a:gd name="connsiteY34" fmla="*/ 1164166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83659 w 1298576"/>
                    <a:gd name="connsiteY6" fmla="*/ 977900 h 1253066"/>
                    <a:gd name="connsiteX7" fmla="*/ 568325 w 1298576"/>
                    <a:gd name="connsiteY7" fmla="*/ 945091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33476 w 1298576"/>
                    <a:gd name="connsiteY13" fmla="*/ 543983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3142 w 1298576"/>
                    <a:gd name="connsiteY30" fmla="*/ 774700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83659 w 1298576"/>
                    <a:gd name="connsiteY6" fmla="*/ 977900 h 1253066"/>
                    <a:gd name="connsiteX7" fmla="*/ 568325 w 1298576"/>
                    <a:gd name="connsiteY7" fmla="*/ 945091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3142 w 1298576"/>
                    <a:gd name="connsiteY30" fmla="*/ 774700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83659 w 1298576"/>
                    <a:gd name="connsiteY6" fmla="*/ 977900 h 1253066"/>
                    <a:gd name="connsiteX7" fmla="*/ 568325 w 1298576"/>
                    <a:gd name="connsiteY7" fmla="*/ 945091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83659 w 1298576"/>
                    <a:gd name="connsiteY6" fmla="*/ 977900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52269 w 1298576"/>
                    <a:gd name="connsiteY6" fmla="*/ 983666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80875 w 1298576"/>
                    <a:gd name="connsiteY4" fmla="*/ 1086544 h 1253066"/>
                    <a:gd name="connsiteX5" fmla="*/ 353485 w 1298576"/>
                    <a:gd name="connsiteY5" fmla="*/ 1037167 h 1253066"/>
                    <a:gd name="connsiteX6" fmla="*/ 452269 w 1298576"/>
                    <a:gd name="connsiteY6" fmla="*/ 983666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50297 h 1253066"/>
                    <a:gd name="connsiteX4" fmla="*/ 280875 w 1298576"/>
                    <a:gd name="connsiteY4" fmla="*/ 1086544 h 1253066"/>
                    <a:gd name="connsiteX5" fmla="*/ 353485 w 1298576"/>
                    <a:gd name="connsiteY5" fmla="*/ 1037167 h 1253066"/>
                    <a:gd name="connsiteX6" fmla="*/ 452269 w 1298576"/>
                    <a:gd name="connsiteY6" fmla="*/ 983666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61284 w 1298576"/>
                    <a:gd name="connsiteY2" fmla="*/ 1201097 h 1253066"/>
                    <a:gd name="connsiteX3" fmla="*/ 219076 w 1298576"/>
                    <a:gd name="connsiteY3" fmla="*/ 1150297 h 1253066"/>
                    <a:gd name="connsiteX4" fmla="*/ 280875 w 1298576"/>
                    <a:gd name="connsiteY4" fmla="*/ 1086544 h 1253066"/>
                    <a:gd name="connsiteX5" fmla="*/ 353485 w 1298576"/>
                    <a:gd name="connsiteY5" fmla="*/ 1037167 h 1253066"/>
                    <a:gd name="connsiteX6" fmla="*/ 452269 w 1298576"/>
                    <a:gd name="connsiteY6" fmla="*/ 983666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66020 w 1284308"/>
                    <a:gd name="connsiteY30" fmla="*/ 786231 h 1253066"/>
                    <a:gd name="connsiteX31" fmla="*/ 412241 w 1284308"/>
                    <a:gd name="connsiteY31" fmla="*/ 846666 h 1253066"/>
                    <a:gd name="connsiteX32" fmla="*/ 204808 w 1284308"/>
                    <a:gd name="connsiteY32" fmla="*/ 969433 h 1253066"/>
                    <a:gd name="connsiteX33" fmla="*/ 53466 w 1284308"/>
                    <a:gd name="connsiteY33" fmla="*/ 1095374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66020 w 1284308"/>
                    <a:gd name="connsiteY30" fmla="*/ 786231 h 1253066"/>
                    <a:gd name="connsiteX31" fmla="*/ 412241 w 1284308"/>
                    <a:gd name="connsiteY31" fmla="*/ 846666 h 1253066"/>
                    <a:gd name="connsiteX32" fmla="*/ 216223 w 1284308"/>
                    <a:gd name="connsiteY32" fmla="*/ 975199 h 1253066"/>
                    <a:gd name="connsiteX33" fmla="*/ 53466 w 1284308"/>
                    <a:gd name="connsiteY33" fmla="*/ 1095374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66020 w 1284308"/>
                    <a:gd name="connsiteY30" fmla="*/ 786231 h 1253066"/>
                    <a:gd name="connsiteX31" fmla="*/ 412241 w 1284308"/>
                    <a:gd name="connsiteY31" fmla="*/ 84666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66020 w 1284308"/>
                    <a:gd name="connsiteY30" fmla="*/ 786231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2608 w 1284308"/>
                    <a:gd name="connsiteY9" fmla="*/ 843894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35266 w 1284308"/>
                    <a:gd name="connsiteY8" fmla="*/ 892175 h 1253066"/>
                    <a:gd name="connsiteX9" fmla="*/ 752608 w 1284308"/>
                    <a:gd name="connsiteY9" fmla="*/ 843894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52608 w 1284308"/>
                    <a:gd name="connsiteY9" fmla="*/ 843894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52608 w 1284308"/>
                    <a:gd name="connsiteY9" fmla="*/ 843894 h 1253066"/>
                    <a:gd name="connsiteX10" fmla="*/ 858216 w 1284308"/>
                    <a:gd name="connsiteY10" fmla="*/ 797398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23409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55896 w 1284308"/>
                    <a:gd name="connsiteY23" fmla="*/ 306150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34856 w 1284308"/>
                    <a:gd name="connsiteY14" fmla="*/ 459901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37678 w 1284308"/>
                    <a:gd name="connsiteY24" fmla="*/ 403699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37678 w 1284308"/>
                    <a:gd name="connsiteY24" fmla="*/ 403699 h 1253066"/>
                    <a:gd name="connsiteX25" fmla="*/ 993682 w 1284308"/>
                    <a:gd name="connsiteY25" fmla="*/ 522595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56954 w 1284308"/>
                    <a:gd name="connsiteY12" fmla="*/ 619052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37678 w 1284308"/>
                    <a:gd name="connsiteY24" fmla="*/ 403699 h 1253066"/>
                    <a:gd name="connsiteX25" fmla="*/ 993682 w 1284308"/>
                    <a:gd name="connsiteY25" fmla="*/ 522595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56954 w 1284308"/>
                    <a:gd name="connsiteY12" fmla="*/ 619052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26264 w 1284308"/>
                    <a:gd name="connsiteY24" fmla="*/ 403699 h 1253066"/>
                    <a:gd name="connsiteX25" fmla="*/ 993682 w 1284308"/>
                    <a:gd name="connsiteY25" fmla="*/ 522595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56954 w 1284308"/>
                    <a:gd name="connsiteY12" fmla="*/ 619052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0189 w 1284308"/>
                    <a:gd name="connsiteY23" fmla="*/ 288853 h 1253066"/>
                    <a:gd name="connsiteX24" fmla="*/ 1026264 w 1284308"/>
                    <a:gd name="connsiteY24" fmla="*/ 403699 h 1253066"/>
                    <a:gd name="connsiteX25" fmla="*/ 993682 w 1284308"/>
                    <a:gd name="connsiteY25" fmla="*/ 522595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84308" h="1253066">
                      <a:moveTo>
                        <a:pt x="0" y="1177632"/>
                      </a:moveTo>
                      <a:lnTo>
                        <a:pt x="73574" y="1253066"/>
                      </a:lnTo>
                      <a:lnTo>
                        <a:pt x="147016" y="1201097"/>
                      </a:lnTo>
                      <a:lnTo>
                        <a:pt x="204808" y="1150297"/>
                      </a:lnTo>
                      <a:lnTo>
                        <a:pt x="266607" y="1086544"/>
                      </a:lnTo>
                      <a:lnTo>
                        <a:pt x="339217" y="1037167"/>
                      </a:lnTo>
                      <a:lnTo>
                        <a:pt x="438001" y="980784"/>
                      </a:lnTo>
                      <a:lnTo>
                        <a:pt x="542643" y="930677"/>
                      </a:lnTo>
                      <a:lnTo>
                        <a:pt x="635266" y="892175"/>
                      </a:lnTo>
                      <a:lnTo>
                        <a:pt x="749755" y="855425"/>
                      </a:lnTo>
                      <a:lnTo>
                        <a:pt x="858216" y="797398"/>
                      </a:lnTo>
                      <a:lnTo>
                        <a:pt x="970947" y="708609"/>
                      </a:lnTo>
                      <a:lnTo>
                        <a:pt x="1056954" y="619052"/>
                      </a:lnTo>
                      <a:lnTo>
                        <a:pt x="1104878" y="533235"/>
                      </a:lnTo>
                      <a:lnTo>
                        <a:pt x="1143417" y="462784"/>
                      </a:lnTo>
                      <a:lnTo>
                        <a:pt x="1160483" y="368300"/>
                      </a:lnTo>
                      <a:lnTo>
                        <a:pt x="1175300" y="284692"/>
                      </a:lnTo>
                      <a:lnTo>
                        <a:pt x="1216574" y="171449"/>
                      </a:lnTo>
                      <a:lnTo>
                        <a:pt x="1241974" y="105833"/>
                      </a:lnTo>
                      <a:lnTo>
                        <a:pt x="1284308" y="42333"/>
                      </a:lnTo>
                      <a:lnTo>
                        <a:pt x="1186941" y="0"/>
                      </a:lnTo>
                      <a:lnTo>
                        <a:pt x="1131908" y="88900"/>
                      </a:lnTo>
                      <a:lnTo>
                        <a:pt x="1089763" y="204369"/>
                      </a:lnTo>
                      <a:lnTo>
                        <a:pt x="1050189" y="288853"/>
                      </a:lnTo>
                      <a:lnTo>
                        <a:pt x="1026264" y="403699"/>
                      </a:lnTo>
                      <a:lnTo>
                        <a:pt x="993682" y="522595"/>
                      </a:lnTo>
                      <a:lnTo>
                        <a:pt x="941408" y="571500"/>
                      </a:lnTo>
                      <a:lnTo>
                        <a:pt x="886374" y="626533"/>
                      </a:lnTo>
                      <a:lnTo>
                        <a:pt x="822874" y="690033"/>
                      </a:lnTo>
                      <a:lnTo>
                        <a:pt x="729835" y="741015"/>
                      </a:lnTo>
                      <a:lnTo>
                        <a:pt x="597410" y="791997"/>
                      </a:lnTo>
                      <a:lnTo>
                        <a:pt x="409387" y="866846"/>
                      </a:lnTo>
                      <a:lnTo>
                        <a:pt x="216223" y="975199"/>
                      </a:lnTo>
                      <a:lnTo>
                        <a:pt x="62027" y="1104023"/>
                      </a:lnTo>
                      <a:lnTo>
                        <a:pt x="0" y="1177632"/>
                      </a:lnTo>
                      <a:close/>
                    </a:path>
                  </a:pathLst>
                </a:custGeom>
                <a:solidFill>
                  <a:schemeClr val="bg1">
                    <a:alpha val="78000"/>
                  </a:schemeClr>
                </a:solidFill>
                <a:ln>
                  <a:no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TextBox 119"/>
                <p:cNvSpPr txBox="1"/>
                <p:nvPr/>
              </p:nvSpPr>
              <p:spPr>
                <a:xfrm rot="19869099">
                  <a:off x="2395410" y="3528412"/>
                  <a:ext cx="808618" cy="173475"/>
                </a:xfrm>
                <a:custGeom>
                  <a:avLst/>
                  <a:gdLst>
                    <a:gd name="connsiteX0" fmla="*/ 0 w 961684"/>
                    <a:gd name="connsiteY0" fmla="*/ 0 h 246221"/>
                    <a:gd name="connsiteX1" fmla="*/ 961684 w 961684"/>
                    <a:gd name="connsiteY1" fmla="*/ 0 h 246221"/>
                    <a:gd name="connsiteX2" fmla="*/ 961684 w 961684"/>
                    <a:gd name="connsiteY2" fmla="*/ 246221 h 246221"/>
                    <a:gd name="connsiteX3" fmla="*/ 0 w 961684"/>
                    <a:gd name="connsiteY3" fmla="*/ 246221 h 246221"/>
                    <a:gd name="connsiteX4" fmla="*/ 0 w 961684"/>
                    <a:gd name="connsiteY4" fmla="*/ 0 h 246221"/>
                    <a:gd name="connsiteX0" fmla="*/ 82864 w 1044548"/>
                    <a:gd name="connsiteY0" fmla="*/ 0 h 246221"/>
                    <a:gd name="connsiteX1" fmla="*/ 1044548 w 1044548"/>
                    <a:gd name="connsiteY1" fmla="*/ 0 h 246221"/>
                    <a:gd name="connsiteX2" fmla="*/ 1044548 w 1044548"/>
                    <a:gd name="connsiteY2" fmla="*/ 246221 h 246221"/>
                    <a:gd name="connsiteX3" fmla="*/ 0 w 1044548"/>
                    <a:gd name="connsiteY3" fmla="*/ 186076 h 246221"/>
                    <a:gd name="connsiteX4" fmla="*/ 82864 w 1044548"/>
                    <a:gd name="connsiteY4" fmla="*/ 0 h 246221"/>
                    <a:gd name="connsiteX0" fmla="*/ 205824 w 1044548"/>
                    <a:gd name="connsiteY0" fmla="*/ 4902 h 246221"/>
                    <a:gd name="connsiteX1" fmla="*/ 1044548 w 1044548"/>
                    <a:gd name="connsiteY1" fmla="*/ 0 h 246221"/>
                    <a:gd name="connsiteX2" fmla="*/ 1044548 w 1044548"/>
                    <a:gd name="connsiteY2" fmla="*/ 246221 h 246221"/>
                    <a:gd name="connsiteX3" fmla="*/ 0 w 1044548"/>
                    <a:gd name="connsiteY3" fmla="*/ 186076 h 246221"/>
                    <a:gd name="connsiteX4" fmla="*/ 205824 w 1044548"/>
                    <a:gd name="connsiteY4" fmla="*/ 4902 h 246221"/>
                    <a:gd name="connsiteX0" fmla="*/ 205824 w 1044548"/>
                    <a:gd name="connsiteY0" fmla="*/ 4902 h 246221"/>
                    <a:gd name="connsiteX1" fmla="*/ 1044548 w 1044548"/>
                    <a:gd name="connsiteY1" fmla="*/ 0 h 246221"/>
                    <a:gd name="connsiteX2" fmla="*/ 1044548 w 1044548"/>
                    <a:gd name="connsiteY2" fmla="*/ 246221 h 246221"/>
                    <a:gd name="connsiteX3" fmla="*/ 0 w 1044548"/>
                    <a:gd name="connsiteY3" fmla="*/ 186076 h 246221"/>
                    <a:gd name="connsiteX4" fmla="*/ 84935 w 1044548"/>
                    <a:gd name="connsiteY4" fmla="*/ 105723 h 246221"/>
                    <a:gd name="connsiteX5" fmla="*/ 205824 w 1044548"/>
                    <a:gd name="connsiteY5" fmla="*/ 4902 h 246221"/>
                    <a:gd name="connsiteX0" fmla="*/ 229708 w 1068432"/>
                    <a:gd name="connsiteY0" fmla="*/ 4902 h 246221"/>
                    <a:gd name="connsiteX1" fmla="*/ 1068432 w 1068432"/>
                    <a:gd name="connsiteY1" fmla="*/ 0 h 246221"/>
                    <a:gd name="connsiteX2" fmla="*/ 1068432 w 1068432"/>
                    <a:gd name="connsiteY2" fmla="*/ 246221 h 246221"/>
                    <a:gd name="connsiteX3" fmla="*/ 23884 w 1068432"/>
                    <a:gd name="connsiteY3" fmla="*/ 186076 h 246221"/>
                    <a:gd name="connsiteX4" fmla="*/ 0 w 1068432"/>
                    <a:gd name="connsiteY4" fmla="*/ 31280 h 246221"/>
                    <a:gd name="connsiteX5" fmla="*/ 229708 w 1068432"/>
                    <a:gd name="connsiteY5" fmla="*/ 4902 h 246221"/>
                    <a:gd name="connsiteX0" fmla="*/ 331551 w 1068432"/>
                    <a:gd name="connsiteY0" fmla="*/ 0 h 277047"/>
                    <a:gd name="connsiteX1" fmla="*/ 1068432 w 1068432"/>
                    <a:gd name="connsiteY1" fmla="*/ 30826 h 277047"/>
                    <a:gd name="connsiteX2" fmla="*/ 1068432 w 1068432"/>
                    <a:gd name="connsiteY2" fmla="*/ 277047 h 277047"/>
                    <a:gd name="connsiteX3" fmla="*/ 23884 w 1068432"/>
                    <a:gd name="connsiteY3" fmla="*/ 216902 h 277047"/>
                    <a:gd name="connsiteX4" fmla="*/ 0 w 1068432"/>
                    <a:gd name="connsiteY4" fmla="*/ 62106 h 277047"/>
                    <a:gd name="connsiteX5" fmla="*/ 331551 w 1068432"/>
                    <a:gd name="connsiteY5" fmla="*/ 0 h 277047"/>
                    <a:gd name="connsiteX0" fmla="*/ 331551 w 1068432"/>
                    <a:gd name="connsiteY0" fmla="*/ 0 h 277047"/>
                    <a:gd name="connsiteX1" fmla="*/ 788762 w 1068432"/>
                    <a:gd name="connsiteY1" fmla="*/ 12097 h 277047"/>
                    <a:gd name="connsiteX2" fmla="*/ 1068432 w 1068432"/>
                    <a:gd name="connsiteY2" fmla="*/ 277047 h 277047"/>
                    <a:gd name="connsiteX3" fmla="*/ 23884 w 1068432"/>
                    <a:gd name="connsiteY3" fmla="*/ 216902 h 277047"/>
                    <a:gd name="connsiteX4" fmla="*/ 0 w 1068432"/>
                    <a:gd name="connsiteY4" fmla="*/ 62106 h 277047"/>
                    <a:gd name="connsiteX5" fmla="*/ 331551 w 1068432"/>
                    <a:gd name="connsiteY5" fmla="*/ 0 h 277047"/>
                    <a:gd name="connsiteX0" fmla="*/ 331551 w 788762"/>
                    <a:gd name="connsiteY0" fmla="*/ 0 h 216902"/>
                    <a:gd name="connsiteX1" fmla="*/ 788762 w 788762"/>
                    <a:gd name="connsiteY1" fmla="*/ 12097 h 216902"/>
                    <a:gd name="connsiteX2" fmla="*/ 740999 w 788762"/>
                    <a:gd name="connsiteY2" fmla="*/ 125678 h 216902"/>
                    <a:gd name="connsiteX3" fmla="*/ 23884 w 788762"/>
                    <a:gd name="connsiteY3" fmla="*/ 216902 h 216902"/>
                    <a:gd name="connsiteX4" fmla="*/ 0 w 788762"/>
                    <a:gd name="connsiteY4" fmla="*/ 62106 h 216902"/>
                    <a:gd name="connsiteX5" fmla="*/ 331551 w 788762"/>
                    <a:gd name="connsiteY5" fmla="*/ 0 h 216902"/>
                    <a:gd name="connsiteX0" fmla="*/ 351407 w 808618"/>
                    <a:gd name="connsiteY0" fmla="*/ 0 h 173475"/>
                    <a:gd name="connsiteX1" fmla="*/ 808618 w 808618"/>
                    <a:gd name="connsiteY1" fmla="*/ 12097 h 173475"/>
                    <a:gd name="connsiteX2" fmla="*/ 760855 w 808618"/>
                    <a:gd name="connsiteY2" fmla="*/ 125678 h 173475"/>
                    <a:gd name="connsiteX3" fmla="*/ 0 w 808618"/>
                    <a:gd name="connsiteY3" fmla="*/ 173475 h 173475"/>
                    <a:gd name="connsiteX4" fmla="*/ 19856 w 808618"/>
                    <a:gd name="connsiteY4" fmla="*/ 62106 h 173475"/>
                    <a:gd name="connsiteX5" fmla="*/ 351407 w 808618"/>
                    <a:gd name="connsiteY5" fmla="*/ 0 h 17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8618" h="173475">
                      <a:moveTo>
                        <a:pt x="351407" y="0"/>
                      </a:moveTo>
                      <a:lnTo>
                        <a:pt x="808618" y="12097"/>
                      </a:lnTo>
                      <a:lnTo>
                        <a:pt x="760855" y="125678"/>
                      </a:lnTo>
                      <a:lnTo>
                        <a:pt x="0" y="173475"/>
                      </a:lnTo>
                      <a:lnTo>
                        <a:pt x="19856" y="62106"/>
                      </a:lnTo>
                      <a:lnTo>
                        <a:pt x="351407" y="0"/>
                      </a:lnTo>
                      <a:close/>
                    </a:path>
                  </a:pathLst>
                </a:custGeom>
                <a:noFill/>
              </p:spPr>
              <p:txBody>
                <a:bodyPr wrap="none" rtlCol="0">
                  <a:prstTxWarp prst="textArchUp">
                    <a:avLst/>
                  </a:prstTxWarp>
                  <a:spAutoFit/>
                </a:bodyPr>
                <a:lstStyle/>
                <a:p>
                  <a:r>
                    <a:rPr lang="en-US" sz="800" b="1">
                      <a:solidFill>
                        <a:srgbClr val="0000FF"/>
                      </a:solidFill>
                      <a:latin typeface="Arial"/>
                      <a:cs typeface="Arial"/>
                    </a:rPr>
                    <a:t>Hypothesized</a:t>
                  </a:r>
                </a:p>
              </p:txBody>
            </p:sp>
            <p:sp>
              <p:nvSpPr>
                <p:cNvPr id="121" name="Rectangle 59"/>
                <p:cNvSpPr/>
                <p:nvPr/>
              </p:nvSpPr>
              <p:spPr>
                <a:xfrm rot="19048063">
                  <a:off x="3040588" y="3105173"/>
                  <a:ext cx="590995" cy="134706"/>
                </a:xfrm>
                <a:custGeom>
                  <a:avLst/>
                  <a:gdLst>
                    <a:gd name="connsiteX0" fmla="*/ 0 w 742868"/>
                    <a:gd name="connsiteY0" fmla="*/ 0 h 230832"/>
                    <a:gd name="connsiteX1" fmla="*/ 742868 w 742868"/>
                    <a:gd name="connsiteY1" fmla="*/ 0 h 230832"/>
                    <a:gd name="connsiteX2" fmla="*/ 742868 w 742868"/>
                    <a:gd name="connsiteY2" fmla="*/ 230832 h 230832"/>
                    <a:gd name="connsiteX3" fmla="*/ 0 w 742868"/>
                    <a:gd name="connsiteY3" fmla="*/ 230832 h 230832"/>
                    <a:gd name="connsiteX4" fmla="*/ 0 w 742868"/>
                    <a:gd name="connsiteY4" fmla="*/ 0 h 230832"/>
                    <a:gd name="connsiteX0" fmla="*/ 0 w 742868"/>
                    <a:gd name="connsiteY0" fmla="*/ 0 h 230832"/>
                    <a:gd name="connsiteX1" fmla="*/ 514795 w 742868"/>
                    <a:gd name="connsiteY1" fmla="*/ 55910 h 230832"/>
                    <a:gd name="connsiteX2" fmla="*/ 742868 w 742868"/>
                    <a:gd name="connsiteY2" fmla="*/ 230832 h 230832"/>
                    <a:gd name="connsiteX3" fmla="*/ 0 w 742868"/>
                    <a:gd name="connsiteY3" fmla="*/ 230832 h 230832"/>
                    <a:gd name="connsiteX4" fmla="*/ 0 w 742868"/>
                    <a:gd name="connsiteY4" fmla="*/ 0 h 230832"/>
                    <a:gd name="connsiteX0" fmla="*/ 0 w 514795"/>
                    <a:gd name="connsiteY0" fmla="*/ 0 h 254284"/>
                    <a:gd name="connsiteX1" fmla="*/ 514795 w 514795"/>
                    <a:gd name="connsiteY1" fmla="*/ 55910 h 254284"/>
                    <a:gd name="connsiteX2" fmla="*/ 504245 w 514795"/>
                    <a:gd name="connsiteY2" fmla="*/ 254284 h 254284"/>
                    <a:gd name="connsiteX3" fmla="*/ 0 w 514795"/>
                    <a:gd name="connsiteY3" fmla="*/ 230832 h 254284"/>
                    <a:gd name="connsiteX4" fmla="*/ 0 w 514795"/>
                    <a:gd name="connsiteY4" fmla="*/ 0 h 254284"/>
                    <a:gd name="connsiteX0" fmla="*/ 0 w 612432"/>
                    <a:gd name="connsiteY0" fmla="*/ 32693 h 198374"/>
                    <a:gd name="connsiteX1" fmla="*/ 612432 w 612432"/>
                    <a:gd name="connsiteY1" fmla="*/ 0 h 198374"/>
                    <a:gd name="connsiteX2" fmla="*/ 601882 w 612432"/>
                    <a:gd name="connsiteY2" fmla="*/ 198374 h 198374"/>
                    <a:gd name="connsiteX3" fmla="*/ 97637 w 612432"/>
                    <a:gd name="connsiteY3" fmla="*/ 174922 h 198374"/>
                    <a:gd name="connsiteX4" fmla="*/ 0 w 612432"/>
                    <a:gd name="connsiteY4" fmla="*/ 32693 h 198374"/>
                    <a:gd name="connsiteX0" fmla="*/ 0 w 612432"/>
                    <a:gd name="connsiteY0" fmla="*/ 32693 h 198374"/>
                    <a:gd name="connsiteX1" fmla="*/ 612432 w 612432"/>
                    <a:gd name="connsiteY1" fmla="*/ 0 h 198374"/>
                    <a:gd name="connsiteX2" fmla="*/ 601882 w 612432"/>
                    <a:gd name="connsiteY2" fmla="*/ 198374 h 198374"/>
                    <a:gd name="connsiteX3" fmla="*/ 245151 w 612432"/>
                    <a:gd name="connsiteY3" fmla="*/ 188813 h 198374"/>
                    <a:gd name="connsiteX4" fmla="*/ 0 w 612432"/>
                    <a:gd name="connsiteY4" fmla="*/ 32693 h 198374"/>
                    <a:gd name="connsiteX0" fmla="*/ 0 w 601882"/>
                    <a:gd name="connsiteY0" fmla="*/ 0 h 165681"/>
                    <a:gd name="connsiteX1" fmla="*/ 380651 w 601882"/>
                    <a:gd name="connsiteY1" fmla="*/ 8412 h 165681"/>
                    <a:gd name="connsiteX2" fmla="*/ 601882 w 601882"/>
                    <a:gd name="connsiteY2" fmla="*/ 165681 h 165681"/>
                    <a:gd name="connsiteX3" fmla="*/ 245151 w 601882"/>
                    <a:gd name="connsiteY3" fmla="*/ 156120 h 165681"/>
                    <a:gd name="connsiteX4" fmla="*/ 0 w 601882"/>
                    <a:gd name="connsiteY4" fmla="*/ 0 h 165681"/>
                    <a:gd name="connsiteX0" fmla="*/ 0 w 601882"/>
                    <a:gd name="connsiteY0" fmla="*/ 0 h 165681"/>
                    <a:gd name="connsiteX1" fmla="*/ 222900 w 601882"/>
                    <a:gd name="connsiteY1" fmla="*/ 30975 h 165681"/>
                    <a:gd name="connsiteX2" fmla="*/ 601882 w 601882"/>
                    <a:gd name="connsiteY2" fmla="*/ 165681 h 165681"/>
                    <a:gd name="connsiteX3" fmla="*/ 245151 w 601882"/>
                    <a:gd name="connsiteY3" fmla="*/ 156120 h 165681"/>
                    <a:gd name="connsiteX4" fmla="*/ 0 w 601882"/>
                    <a:gd name="connsiteY4" fmla="*/ 0 h 165681"/>
                    <a:gd name="connsiteX0" fmla="*/ 0 w 601882"/>
                    <a:gd name="connsiteY0" fmla="*/ 0 h 220561"/>
                    <a:gd name="connsiteX1" fmla="*/ 222900 w 601882"/>
                    <a:gd name="connsiteY1" fmla="*/ 30975 h 220561"/>
                    <a:gd name="connsiteX2" fmla="*/ 601882 w 601882"/>
                    <a:gd name="connsiteY2" fmla="*/ 165681 h 220561"/>
                    <a:gd name="connsiteX3" fmla="*/ 392608 w 601882"/>
                    <a:gd name="connsiteY3" fmla="*/ 220561 h 220561"/>
                    <a:gd name="connsiteX4" fmla="*/ 0 w 601882"/>
                    <a:gd name="connsiteY4" fmla="*/ 0 h 220561"/>
                    <a:gd name="connsiteX0" fmla="*/ 0 w 601882"/>
                    <a:gd name="connsiteY0" fmla="*/ 0 h 165681"/>
                    <a:gd name="connsiteX1" fmla="*/ 222900 w 601882"/>
                    <a:gd name="connsiteY1" fmla="*/ 30975 h 165681"/>
                    <a:gd name="connsiteX2" fmla="*/ 601882 w 601882"/>
                    <a:gd name="connsiteY2" fmla="*/ 165681 h 165681"/>
                    <a:gd name="connsiteX3" fmla="*/ 276555 w 601882"/>
                    <a:gd name="connsiteY3" fmla="*/ 74804 h 165681"/>
                    <a:gd name="connsiteX4" fmla="*/ 0 w 601882"/>
                    <a:gd name="connsiteY4" fmla="*/ 0 h 165681"/>
                    <a:gd name="connsiteX0" fmla="*/ 0 w 602395"/>
                    <a:gd name="connsiteY0" fmla="*/ 41114 h 134706"/>
                    <a:gd name="connsiteX1" fmla="*/ 223413 w 602395"/>
                    <a:gd name="connsiteY1" fmla="*/ 0 h 134706"/>
                    <a:gd name="connsiteX2" fmla="*/ 602395 w 602395"/>
                    <a:gd name="connsiteY2" fmla="*/ 134706 h 134706"/>
                    <a:gd name="connsiteX3" fmla="*/ 277068 w 602395"/>
                    <a:gd name="connsiteY3" fmla="*/ 43829 h 134706"/>
                    <a:gd name="connsiteX4" fmla="*/ 0 w 602395"/>
                    <a:gd name="connsiteY4" fmla="*/ 41114 h 134706"/>
                    <a:gd name="connsiteX0" fmla="*/ 0 w 590995"/>
                    <a:gd name="connsiteY0" fmla="*/ 81219 h 134706"/>
                    <a:gd name="connsiteX1" fmla="*/ 212013 w 590995"/>
                    <a:gd name="connsiteY1" fmla="*/ 0 h 134706"/>
                    <a:gd name="connsiteX2" fmla="*/ 590995 w 590995"/>
                    <a:gd name="connsiteY2" fmla="*/ 134706 h 134706"/>
                    <a:gd name="connsiteX3" fmla="*/ 265668 w 590995"/>
                    <a:gd name="connsiteY3" fmla="*/ 43829 h 134706"/>
                    <a:gd name="connsiteX4" fmla="*/ 0 w 590995"/>
                    <a:gd name="connsiteY4" fmla="*/ 81219 h 134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95" h="134706">
                      <a:moveTo>
                        <a:pt x="0" y="81219"/>
                      </a:moveTo>
                      <a:lnTo>
                        <a:pt x="212013" y="0"/>
                      </a:lnTo>
                      <a:lnTo>
                        <a:pt x="590995" y="134706"/>
                      </a:lnTo>
                      <a:lnTo>
                        <a:pt x="265668" y="43829"/>
                      </a:lnTo>
                      <a:lnTo>
                        <a:pt x="0" y="81219"/>
                      </a:lnTo>
                      <a:close/>
                    </a:path>
                  </a:pathLst>
                </a:custGeom>
                <a:noFill/>
              </p:spPr>
              <p:txBody>
                <a:bodyPr wrap="none" lIns="91440" tIns="45720" rIns="91440" bIns="45720">
                  <a:prstTxWarp prst="textArchDown">
                    <a:avLst/>
                  </a:prstTxWarp>
                  <a:spAutoFit/>
                </a:bodyPr>
                <a:lstStyle/>
                <a:p>
                  <a:r>
                    <a:rPr lang="en-US" sz="800" b="1">
                      <a:solidFill>
                        <a:srgbClr val="0000FF"/>
                      </a:solidFill>
                      <a:latin typeface="Arial"/>
                      <a:cs typeface="Arial"/>
                    </a:rPr>
                    <a:t> Eocene</a:t>
                  </a:r>
                </a:p>
              </p:txBody>
            </p:sp>
            <p:sp>
              <p:nvSpPr>
                <p:cNvPr id="122" name="TextBox 121"/>
                <p:cNvSpPr txBox="1"/>
                <p:nvPr/>
              </p:nvSpPr>
              <p:spPr>
                <a:xfrm rot="17714690">
                  <a:off x="3333856" y="2587683"/>
                  <a:ext cx="826376" cy="232496"/>
                </a:xfrm>
                <a:custGeom>
                  <a:avLst/>
                  <a:gdLst>
                    <a:gd name="connsiteX0" fmla="*/ 0 w 961684"/>
                    <a:gd name="connsiteY0" fmla="*/ 0 h 246221"/>
                    <a:gd name="connsiteX1" fmla="*/ 961684 w 961684"/>
                    <a:gd name="connsiteY1" fmla="*/ 0 h 246221"/>
                    <a:gd name="connsiteX2" fmla="*/ 961684 w 961684"/>
                    <a:gd name="connsiteY2" fmla="*/ 246221 h 246221"/>
                    <a:gd name="connsiteX3" fmla="*/ 0 w 961684"/>
                    <a:gd name="connsiteY3" fmla="*/ 246221 h 246221"/>
                    <a:gd name="connsiteX4" fmla="*/ 0 w 961684"/>
                    <a:gd name="connsiteY4" fmla="*/ 0 h 246221"/>
                    <a:gd name="connsiteX0" fmla="*/ 82864 w 1044548"/>
                    <a:gd name="connsiteY0" fmla="*/ 0 h 246221"/>
                    <a:gd name="connsiteX1" fmla="*/ 1044548 w 1044548"/>
                    <a:gd name="connsiteY1" fmla="*/ 0 h 246221"/>
                    <a:gd name="connsiteX2" fmla="*/ 1044548 w 1044548"/>
                    <a:gd name="connsiteY2" fmla="*/ 246221 h 246221"/>
                    <a:gd name="connsiteX3" fmla="*/ 0 w 1044548"/>
                    <a:gd name="connsiteY3" fmla="*/ 186076 h 246221"/>
                    <a:gd name="connsiteX4" fmla="*/ 82864 w 1044548"/>
                    <a:gd name="connsiteY4" fmla="*/ 0 h 246221"/>
                    <a:gd name="connsiteX0" fmla="*/ 205824 w 1044548"/>
                    <a:gd name="connsiteY0" fmla="*/ 4902 h 246221"/>
                    <a:gd name="connsiteX1" fmla="*/ 1044548 w 1044548"/>
                    <a:gd name="connsiteY1" fmla="*/ 0 h 246221"/>
                    <a:gd name="connsiteX2" fmla="*/ 1044548 w 1044548"/>
                    <a:gd name="connsiteY2" fmla="*/ 246221 h 246221"/>
                    <a:gd name="connsiteX3" fmla="*/ 0 w 1044548"/>
                    <a:gd name="connsiteY3" fmla="*/ 186076 h 246221"/>
                    <a:gd name="connsiteX4" fmla="*/ 205824 w 1044548"/>
                    <a:gd name="connsiteY4" fmla="*/ 4902 h 246221"/>
                    <a:gd name="connsiteX0" fmla="*/ 205824 w 1044548"/>
                    <a:gd name="connsiteY0" fmla="*/ 4902 h 246221"/>
                    <a:gd name="connsiteX1" fmla="*/ 1044548 w 1044548"/>
                    <a:gd name="connsiteY1" fmla="*/ 0 h 246221"/>
                    <a:gd name="connsiteX2" fmla="*/ 1044548 w 1044548"/>
                    <a:gd name="connsiteY2" fmla="*/ 246221 h 246221"/>
                    <a:gd name="connsiteX3" fmla="*/ 0 w 1044548"/>
                    <a:gd name="connsiteY3" fmla="*/ 186076 h 246221"/>
                    <a:gd name="connsiteX4" fmla="*/ 84935 w 1044548"/>
                    <a:gd name="connsiteY4" fmla="*/ 105723 h 246221"/>
                    <a:gd name="connsiteX5" fmla="*/ 205824 w 1044548"/>
                    <a:gd name="connsiteY5" fmla="*/ 4902 h 246221"/>
                    <a:gd name="connsiteX0" fmla="*/ 229708 w 1068432"/>
                    <a:gd name="connsiteY0" fmla="*/ 4902 h 246221"/>
                    <a:gd name="connsiteX1" fmla="*/ 1068432 w 1068432"/>
                    <a:gd name="connsiteY1" fmla="*/ 0 h 246221"/>
                    <a:gd name="connsiteX2" fmla="*/ 1068432 w 1068432"/>
                    <a:gd name="connsiteY2" fmla="*/ 246221 h 246221"/>
                    <a:gd name="connsiteX3" fmla="*/ 23884 w 1068432"/>
                    <a:gd name="connsiteY3" fmla="*/ 186076 h 246221"/>
                    <a:gd name="connsiteX4" fmla="*/ 0 w 1068432"/>
                    <a:gd name="connsiteY4" fmla="*/ 31280 h 246221"/>
                    <a:gd name="connsiteX5" fmla="*/ 229708 w 1068432"/>
                    <a:gd name="connsiteY5" fmla="*/ 4902 h 246221"/>
                    <a:gd name="connsiteX0" fmla="*/ 331551 w 1068432"/>
                    <a:gd name="connsiteY0" fmla="*/ 0 h 277047"/>
                    <a:gd name="connsiteX1" fmla="*/ 1068432 w 1068432"/>
                    <a:gd name="connsiteY1" fmla="*/ 30826 h 277047"/>
                    <a:gd name="connsiteX2" fmla="*/ 1068432 w 1068432"/>
                    <a:gd name="connsiteY2" fmla="*/ 277047 h 277047"/>
                    <a:gd name="connsiteX3" fmla="*/ 23884 w 1068432"/>
                    <a:gd name="connsiteY3" fmla="*/ 216902 h 277047"/>
                    <a:gd name="connsiteX4" fmla="*/ 0 w 1068432"/>
                    <a:gd name="connsiteY4" fmla="*/ 62106 h 277047"/>
                    <a:gd name="connsiteX5" fmla="*/ 331551 w 1068432"/>
                    <a:gd name="connsiteY5" fmla="*/ 0 h 277047"/>
                    <a:gd name="connsiteX0" fmla="*/ 331551 w 1068432"/>
                    <a:gd name="connsiteY0" fmla="*/ 0 h 277047"/>
                    <a:gd name="connsiteX1" fmla="*/ 788762 w 1068432"/>
                    <a:gd name="connsiteY1" fmla="*/ 12097 h 277047"/>
                    <a:gd name="connsiteX2" fmla="*/ 1068432 w 1068432"/>
                    <a:gd name="connsiteY2" fmla="*/ 277047 h 277047"/>
                    <a:gd name="connsiteX3" fmla="*/ 23884 w 1068432"/>
                    <a:gd name="connsiteY3" fmla="*/ 216902 h 277047"/>
                    <a:gd name="connsiteX4" fmla="*/ 0 w 1068432"/>
                    <a:gd name="connsiteY4" fmla="*/ 62106 h 277047"/>
                    <a:gd name="connsiteX5" fmla="*/ 331551 w 1068432"/>
                    <a:gd name="connsiteY5" fmla="*/ 0 h 277047"/>
                    <a:gd name="connsiteX0" fmla="*/ 331551 w 788762"/>
                    <a:gd name="connsiteY0" fmla="*/ 0 h 216902"/>
                    <a:gd name="connsiteX1" fmla="*/ 788762 w 788762"/>
                    <a:gd name="connsiteY1" fmla="*/ 12097 h 216902"/>
                    <a:gd name="connsiteX2" fmla="*/ 740999 w 788762"/>
                    <a:gd name="connsiteY2" fmla="*/ 125678 h 216902"/>
                    <a:gd name="connsiteX3" fmla="*/ 23884 w 788762"/>
                    <a:gd name="connsiteY3" fmla="*/ 216902 h 216902"/>
                    <a:gd name="connsiteX4" fmla="*/ 0 w 788762"/>
                    <a:gd name="connsiteY4" fmla="*/ 62106 h 216902"/>
                    <a:gd name="connsiteX5" fmla="*/ 331551 w 788762"/>
                    <a:gd name="connsiteY5" fmla="*/ 0 h 216902"/>
                    <a:gd name="connsiteX0" fmla="*/ 351407 w 808618"/>
                    <a:gd name="connsiteY0" fmla="*/ 0 h 173475"/>
                    <a:gd name="connsiteX1" fmla="*/ 808618 w 808618"/>
                    <a:gd name="connsiteY1" fmla="*/ 12097 h 173475"/>
                    <a:gd name="connsiteX2" fmla="*/ 760855 w 808618"/>
                    <a:gd name="connsiteY2" fmla="*/ 125678 h 173475"/>
                    <a:gd name="connsiteX3" fmla="*/ 0 w 808618"/>
                    <a:gd name="connsiteY3" fmla="*/ 173475 h 173475"/>
                    <a:gd name="connsiteX4" fmla="*/ 19856 w 808618"/>
                    <a:gd name="connsiteY4" fmla="*/ 62106 h 173475"/>
                    <a:gd name="connsiteX5" fmla="*/ 351407 w 808618"/>
                    <a:gd name="connsiteY5" fmla="*/ 0 h 173475"/>
                    <a:gd name="connsiteX0" fmla="*/ 351407 w 808618"/>
                    <a:gd name="connsiteY0" fmla="*/ 0 h 189290"/>
                    <a:gd name="connsiteX1" fmla="*/ 808618 w 808618"/>
                    <a:gd name="connsiteY1" fmla="*/ 12097 h 189290"/>
                    <a:gd name="connsiteX2" fmla="*/ 749489 w 808618"/>
                    <a:gd name="connsiteY2" fmla="*/ 189290 h 189290"/>
                    <a:gd name="connsiteX3" fmla="*/ 0 w 808618"/>
                    <a:gd name="connsiteY3" fmla="*/ 173475 h 189290"/>
                    <a:gd name="connsiteX4" fmla="*/ 19856 w 808618"/>
                    <a:gd name="connsiteY4" fmla="*/ 62106 h 189290"/>
                    <a:gd name="connsiteX5" fmla="*/ 351407 w 808618"/>
                    <a:gd name="connsiteY5" fmla="*/ 0 h 189290"/>
                    <a:gd name="connsiteX0" fmla="*/ 351407 w 826376"/>
                    <a:gd name="connsiteY0" fmla="*/ 0 h 189290"/>
                    <a:gd name="connsiteX1" fmla="*/ 826376 w 826376"/>
                    <a:gd name="connsiteY1" fmla="*/ 68798 h 189290"/>
                    <a:gd name="connsiteX2" fmla="*/ 749489 w 826376"/>
                    <a:gd name="connsiteY2" fmla="*/ 189290 h 189290"/>
                    <a:gd name="connsiteX3" fmla="*/ 0 w 826376"/>
                    <a:gd name="connsiteY3" fmla="*/ 173475 h 189290"/>
                    <a:gd name="connsiteX4" fmla="*/ 19856 w 826376"/>
                    <a:gd name="connsiteY4" fmla="*/ 62106 h 189290"/>
                    <a:gd name="connsiteX5" fmla="*/ 351407 w 826376"/>
                    <a:gd name="connsiteY5" fmla="*/ 0 h 189290"/>
                    <a:gd name="connsiteX0" fmla="*/ 351407 w 826376"/>
                    <a:gd name="connsiteY0" fmla="*/ 0 h 189290"/>
                    <a:gd name="connsiteX1" fmla="*/ 826376 w 826376"/>
                    <a:gd name="connsiteY1" fmla="*/ 68798 h 189290"/>
                    <a:gd name="connsiteX2" fmla="*/ 749489 w 826376"/>
                    <a:gd name="connsiteY2" fmla="*/ 189290 h 189290"/>
                    <a:gd name="connsiteX3" fmla="*/ 0 w 826376"/>
                    <a:gd name="connsiteY3" fmla="*/ 173475 h 189290"/>
                    <a:gd name="connsiteX4" fmla="*/ 19856 w 826376"/>
                    <a:gd name="connsiteY4" fmla="*/ 62106 h 189290"/>
                    <a:gd name="connsiteX5" fmla="*/ 351407 w 826376"/>
                    <a:gd name="connsiteY5" fmla="*/ 0 h 189290"/>
                    <a:gd name="connsiteX0" fmla="*/ 357155 w 826376"/>
                    <a:gd name="connsiteY0" fmla="*/ 0 h 232496"/>
                    <a:gd name="connsiteX1" fmla="*/ 826376 w 826376"/>
                    <a:gd name="connsiteY1" fmla="*/ 112004 h 232496"/>
                    <a:gd name="connsiteX2" fmla="*/ 749489 w 826376"/>
                    <a:gd name="connsiteY2" fmla="*/ 232496 h 232496"/>
                    <a:gd name="connsiteX3" fmla="*/ 0 w 826376"/>
                    <a:gd name="connsiteY3" fmla="*/ 216681 h 232496"/>
                    <a:gd name="connsiteX4" fmla="*/ 19856 w 826376"/>
                    <a:gd name="connsiteY4" fmla="*/ 105312 h 232496"/>
                    <a:gd name="connsiteX5" fmla="*/ 357155 w 826376"/>
                    <a:gd name="connsiteY5" fmla="*/ 0 h 232496"/>
                    <a:gd name="connsiteX0" fmla="*/ 357155 w 826376"/>
                    <a:gd name="connsiteY0" fmla="*/ 0 h 232496"/>
                    <a:gd name="connsiteX1" fmla="*/ 826376 w 826376"/>
                    <a:gd name="connsiteY1" fmla="*/ 112004 h 232496"/>
                    <a:gd name="connsiteX2" fmla="*/ 749489 w 826376"/>
                    <a:gd name="connsiteY2" fmla="*/ 232496 h 232496"/>
                    <a:gd name="connsiteX3" fmla="*/ 0 w 826376"/>
                    <a:gd name="connsiteY3" fmla="*/ 216681 h 232496"/>
                    <a:gd name="connsiteX4" fmla="*/ 19856 w 826376"/>
                    <a:gd name="connsiteY4" fmla="*/ 105312 h 232496"/>
                    <a:gd name="connsiteX5" fmla="*/ 357155 w 826376"/>
                    <a:gd name="connsiteY5" fmla="*/ 0 h 232496"/>
                    <a:gd name="connsiteX0" fmla="*/ 357155 w 826376"/>
                    <a:gd name="connsiteY0" fmla="*/ 0 h 232496"/>
                    <a:gd name="connsiteX1" fmla="*/ 826376 w 826376"/>
                    <a:gd name="connsiteY1" fmla="*/ 112004 h 232496"/>
                    <a:gd name="connsiteX2" fmla="*/ 749489 w 826376"/>
                    <a:gd name="connsiteY2" fmla="*/ 232496 h 232496"/>
                    <a:gd name="connsiteX3" fmla="*/ 0 w 826376"/>
                    <a:gd name="connsiteY3" fmla="*/ 216681 h 232496"/>
                    <a:gd name="connsiteX4" fmla="*/ 19856 w 826376"/>
                    <a:gd name="connsiteY4" fmla="*/ 105312 h 232496"/>
                    <a:gd name="connsiteX5" fmla="*/ 357155 w 826376"/>
                    <a:gd name="connsiteY5" fmla="*/ 0 h 23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376" h="232496">
                      <a:moveTo>
                        <a:pt x="357155" y="0"/>
                      </a:moveTo>
                      <a:cubicBezTo>
                        <a:pt x="560813" y="68786"/>
                        <a:pt x="669280" y="11251"/>
                        <a:pt x="826376" y="112004"/>
                      </a:cubicBezTo>
                      <a:lnTo>
                        <a:pt x="749489" y="232496"/>
                      </a:lnTo>
                      <a:lnTo>
                        <a:pt x="0" y="216681"/>
                      </a:lnTo>
                      <a:lnTo>
                        <a:pt x="19856" y="105312"/>
                      </a:lnTo>
                      <a:cubicBezTo>
                        <a:pt x="132289" y="70208"/>
                        <a:pt x="217276" y="23156"/>
                        <a:pt x="357155" y="0"/>
                      </a:cubicBezTo>
                      <a:close/>
                    </a:path>
                  </a:pathLst>
                </a:custGeom>
                <a:noFill/>
              </p:spPr>
              <p:txBody>
                <a:bodyPr wrap="none" rtlCol="0">
                  <a:prstTxWarp prst="textArchUp">
                    <a:avLst/>
                  </a:prstTxWarp>
                  <a:spAutoFit/>
                </a:bodyPr>
                <a:lstStyle/>
                <a:p>
                  <a:r>
                    <a:rPr lang="en-US" sz="800" b="1">
                      <a:solidFill>
                        <a:srgbClr val="0000FF"/>
                      </a:solidFill>
                      <a:latin typeface="Arial"/>
                      <a:cs typeface="Arial"/>
                    </a:rPr>
                    <a:t>  Paleoriver</a:t>
                  </a:r>
                </a:p>
              </p:txBody>
            </p:sp>
          </p:grpSp>
        </p:grpSp>
        <p:sp>
          <p:nvSpPr>
            <p:cNvPr id="125" name="Freeform 124"/>
            <p:cNvSpPr/>
            <p:nvPr/>
          </p:nvSpPr>
          <p:spPr>
            <a:xfrm>
              <a:off x="3300104" y="3081519"/>
              <a:ext cx="638591" cy="73120"/>
            </a:xfrm>
            <a:custGeom>
              <a:avLst/>
              <a:gdLst>
                <a:gd name="connsiteX0" fmla="*/ 704850 w 704850"/>
                <a:gd name="connsiteY0" fmla="*/ 0 h 841375"/>
                <a:gd name="connsiteX1" fmla="*/ 596900 w 704850"/>
                <a:gd name="connsiteY1" fmla="*/ 31750 h 841375"/>
                <a:gd name="connsiteX2" fmla="*/ 492125 w 704850"/>
                <a:gd name="connsiteY2" fmla="*/ 11430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98475 w 704850"/>
                <a:gd name="connsiteY2" fmla="*/ 10795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98475 w 704850"/>
                <a:gd name="connsiteY2" fmla="*/ 10795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82600 w 704850"/>
                <a:gd name="connsiteY2" fmla="*/ 111125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82600 w 704850"/>
                <a:gd name="connsiteY2" fmla="*/ 111125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33375 w 704850"/>
                <a:gd name="connsiteY7" fmla="*/ 5492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54075"/>
                <a:gd name="connsiteX1" fmla="*/ 596900 w 704850"/>
                <a:gd name="connsiteY1" fmla="*/ 31750 h 854075"/>
                <a:gd name="connsiteX2" fmla="*/ 482600 w 704850"/>
                <a:gd name="connsiteY2" fmla="*/ 111125 h 854075"/>
                <a:gd name="connsiteX3" fmla="*/ 422275 w 704850"/>
                <a:gd name="connsiteY3" fmla="*/ 212725 h 854075"/>
                <a:gd name="connsiteX4" fmla="*/ 400050 w 704850"/>
                <a:gd name="connsiteY4" fmla="*/ 288925 h 854075"/>
                <a:gd name="connsiteX5" fmla="*/ 387350 w 704850"/>
                <a:gd name="connsiteY5" fmla="*/ 390525 h 854075"/>
                <a:gd name="connsiteX6" fmla="*/ 368300 w 704850"/>
                <a:gd name="connsiteY6" fmla="*/ 466725 h 854075"/>
                <a:gd name="connsiteX7" fmla="*/ 333375 w 704850"/>
                <a:gd name="connsiteY7" fmla="*/ 549275 h 854075"/>
                <a:gd name="connsiteX8" fmla="*/ 317500 w 704850"/>
                <a:gd name="connsiteY8" fmla="*/ 631825 h 854075"/>
                <a:gd name="connsiteX9" fmla="*/ 311150 w 704850"/>
                <a:gd name="connsiteY9" fmla="*/ 736600 h 854075"/>
                <a:gd name="connsiteX10" fmla="*/ 282575 w 704850"/>
                <a:gd name="connsiteY10" fmla="*/ 800100 h 854075"/>
                <a:gd name="connsiteX11" fmla="*/ 165100 w 704850"/>
                <a:gd name="connsiteY11" fmla="*/ 835025 h 854075"/>
                <a:gd name="connsiteX12" fmla="*/ 66675 w 704850"/>
                <a:gd name="connsiteY12" fmla="*/ 854075 h 854075"/>
                <a:gd name="connsiteX13" fmla="*/ 0 w 704850"/>
                <a:gd name="connsiteY13" fmla="*/ 815975 h 854075"/>
                <a:gd name="connsiteX0" fmla="*/ 704850 w 704850"/>
                <a:gd name="connsiteY0" fmla="*/ 0 h 854075"/>
                <a:gd name="connsiteX1" fmla="*/ 596900 w 704850"/>
                <a:gd name="connsiteY1" fmla="*/ 31750 h 854075"/>
                <a:gd name="connsiteX2" fmla="*/ 482600 w 704850"/>
                <a:gd name="connsiteY2" fmla="*/ 111125 h 854075"/>
                <a:gd name="connsiteX3" fmla="*/ 422275 w 704850"/>
                <a:gd name="connsiteY3" fmla="*/ 212725 h 854075"/>
                <a:gd name="connsiteX4" fmla="*/ 400050 w 704850"/>
                <a:gd name="connsiteY4" fmla="*/ 288925 h 854075"/>
                <a:gd name="connsiteX5" fmla="*/ 387350 w 704850"/>
                <a:gd name="connsiteY5" fmla="*/ 390525 h 854075"/>
                <a:gd name="connsiteX6" fmla="*/ 368300 w 704850"/>
                <a:gd name="connsiteY6" fmla="*/ 466725 h 854075"/>
                <a:gd name="connsiteX7" fmla="*/ 333375 w 704850"/>
                <a:gd name="connsiteY7" fmla="*/ 549275 h 854075"/>
                <a:gd name="connsiteX8" fmla="*/ 317500 w 704850"/>
                <a:gd name="connsiteY8" fmla="*/ 631825 h 854075"/>
                <a:gd name="connsiteX9" fmla="*/ 311150 w 704850"/>
                <a:gd name="connsiteY9" fmla="*/ 736600 h 854075"/>
                <a:gd name="connsiteX10" fmla="*/ 282575 w 704850"/>
                <a:gd name="connsiteY10" fmla="*/ 800100 h 854075"/>
                <a:gd name="connsiteX11" fmla="*/ 177800 w 704850"/>
                <a:gd name="connsiteY11" fmla="*/ 850900 h 854075"/>
                <a:gd name="connsiteX12" fmla="*/ 66675 w 704850"/>
                <a:gd name="connsiteY12" fmla="*/ 854075 h 854075"/>
                <a:gd name="connsiteX13" fmla="*/ 0 w 704850"/>
                <a:gd name="connsiteY13" fmla="*/ 815975 h 854075"/>
                <a:gd name="connsiteX0" fmla="*/ 704850 w 704850"/>
                <a:gd name="connsiteY0" fmla="*/ 0 h 855961"/>
                <a:gd name="connsiteX1" fmla="*/ 596900 w 704850"/>
                <a:gd name="connsiteY1" fmla="*/ 31750 h 855961"/>
                <a:gd name="connsiteX2" fmla="*/ 482600 w 704850"/>
                <a:gd name="connsiteY2" fmla="*/ 111125 h 855961"/>
                <a:gd name="connsiteX3" fmla="*/ 422275 w 704850"/>
                <a:gd name="connsiteY3" fmla="*/ 212725 h 855961"/>
                <a:gd name="connsiteX4" fmla="*/ 400050 w 704850"/>
                <a:gd name="connsiteY4" fmla="*/ 288925 h 855961"/>
                <a:gd name="connsiteX5" fmla="*/ 387350 w 704850"/>
                <a:gd name="connsiteY5" fmla="*/ 390525 h 855961"/>
                <a:gd name="connsiteX6" fmla="*/ 368300 w 704850"/>
                <a:gd name="connsiteY6" fmla="*/ 466725 h 855961"/>
                <a:gd name="connsiteX7" fmla="*/ 333375 w 704850"/>
                <a:gd name="connsiteY7" fmla="*/ 549275 h 855961"/>
                <a:gd name="connsiteX8" fmla="*/ 317500 w 704850"/>
                <a:gd name="connsiteY8" fmla="*/ 631825 h 855961"/>
                <a:gd name="connsiteX9" fmla="*/ 311150 w 704850"/>
                <a:gd name="connsiteY9" fmla="*/ 736600 h 855961"/>
                <a:gd name="connsiteX10" fmla="*/ 282575 w 704850"/>
                <a:gd name="connsiteY10" fmla="*/ 800100 h 855961"/>
                <a:gd name="connsiteX11" fmla="*/ 177800 w 704850"/>
                <a:gd name="connsiteY11" fmla="*/ 850900 h 855961"/>
                <a:gd name="connsiteX12" fmla="*/ 66675 w 704850"/>
                <a:gd name="connsiteY12" fmla="*/ 854075 h 855961"/>
                <a:gd name="connsiteX13" fmla="*/ 0 w 704850"/>
                <a:gd name="connsiteY13" fmla="*/ 815975 h 855961"/>
                <a:gd name="connsiteX0" fmla="*/ 704850 w 704850"/>
                <a:gd name="connsiteY0" fmla="*/ 0 h 855961"/>
                <a:gd name="connsiteX1" fmla="*/ 596900 w 704850"/>
                <a:gd name="connsiteY1" fmla="*/ 31750 h 855961"/>
                <a:gd name="connsiteX2" fmla="*/ 482600 w 704850"/>
                <a:gd name="connsiteY2" fmla="*/ 111125 h 855961"/>
                <a:gd name="connsiteX3" fmla="*/ 422275 w 704850"/>
                <a:gd name="connsiteY3" fmla="*/ 212725 h 855961"/>
                <a:gd name="connsiteX4" fmla="*/ 400050 w 704850"/>
                <a:gd name="connsiteY4" fmla="*/ 288925 h 855961"/>
                <a:gd name="connsiteX5" fmla="*/ 387350 w 704850"/>
                <a:gd name="connsiteY5" fmla="*/ 390525 h 855961"/>
                <a:gd name="connsiteX6" fmla="*/ 368300 w 704850"/>
                <a:gd name="connsiteY6" fmla="*/ 466725 h 855961"/>
                <a:gd name="connsiteX7" fmla="*/ 333375 w 704850"/>
                <a:gd name="connsiteY7" fmla="*/ 549275 h 855961"/>
                <a:gd name="connsiteX8" fmla="*/ 317500 w 704850"/>
                <a:gd name="connsiteY8" fmla="*/ 631825 h 855961"/>
                <a:gd name="connsiteX9" fmla="*/ 311150 w 704850"/>
                <a:gd name="connsiteY9" fmla="*/ 736600 h 855961"/>
                <a:gd name="connsiteX10" fmla="*/ 282575 w 704850"/>
                <a:gd name="connsiteY10" fmla="*/ 800100 h 855961"/>
                <a:gd name="connsiteX11" fmla="*/ 177800 w 704850"/>
                <a:gd name="connsiteY11" fmla="*/ 850900 h 855961"/>
                <a:gd name="connsiteX12" fmla="*/ 66675 w 704850"/>
                <a:gd name="connsiteY12" fmla="*/ 854075 h 855961"/>
                <a:gd name="connsiteX13" fmla="*/ 0 w 704850"/>
                <a:gd name="connsiteY13" fmla="*/ 815975 h 855961"/>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282575 w 704850"/>
                <a:gd name="connsiteY10" fmla="*/ 8001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314325 w 704850"/>
                <a:gd name="connsiteY10" fmla="*/ 8255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314325 w 704850"/>
                <a:gd name="connsiteY10" fmla="*/ 8255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892199"/>
                <a:gd name="connsiteX1" fmla="*/ 596900 w 704850"/>
                <a:gd name="connsiteY1" fmla="*/ 31750 h 892199"/>
                <a:gd name="connsiteX2" fmla="*/ 482600 w 704850"/>
                <a:gd name="connsiteY2" fmla="*/ 111125 h 892199"/>
                <a:gd name="connsiteX3" fmla="*/ 422275 w 704850"/>
                <a:gd name="connsiteY3" fmla="*/ 212725 h 892199"/>
                <a:gd name="connsiteX4" fmla="*/ 400050 w 704850"/>
                <a:gd name="connsiteY4" fmla="*/ 288925 h 892199"/>
                <a:gd name="connsiteX5" fmla="*/ 387350 w 704850"/>
                <a:gd name="connsiteY5" fmla="*/ 390525 h 892199"/>
                <a:gd name="connsiteX6" fmla="*/ 368300 w 704850"/>
                <a:gd name="connsiteY6" fmla="*/ 466725 h 892199"/>
                <a:gd name="connsiteX7" fmla="*/ 333375 w 704850"/>
                <a:gd name="connsiteY7" fmla="*/ 549275 h 892199"/>
                <a:gd name="connsiteX8" fmla="*/ 317500 w 704850"/>
                <a:gd name="connsiteY8" fmla="*/ 631825 h 892199"/>
                <a:gd name="connsiteX9" fmla="*/ 311150 w 704850"/>
                <a:gd name="connsiteY9" fmla="*/ 736600 h 892199"/>
                <a:gd name="connsiteX10" fmla="*/ 314325 w 704850"/>
                <a:gd name="connsiteY10" fmla="*/ 825500 h 892199"/>
                <a:gd name="connsiteX11" fmla="*/ 206375 w 704850"/>
                <a:gd name="connsiteY11" fmla="*/ 892175 h 892199"/>
                <a:gd name="connsiteX12" fmla="*/ 66675 w 704850"/>
                <a:gd name="connsiteY12" fmla="*/ 854075 h 892199"/>
                <a:gd name="connsiteX13" fmla="*/ 0 w 704850"/>
                <a:gd name="connsiteY13" fmla="*/ 815975 h 892199"/>
                <a:gd name="connsiteX0" fmla="*/ 704850 w 704850"/>
                <a:gd name="connsiteY0" fmla="*/ 0 h 892199"/>
                <a:gd name="connsiteX1" fmla="*/ 596900 w 704850"/>
                <a:gd name="connsiteY1" fmla="*/ 31750 h 892199"/>
                <a:gd name="connsiteX2" fmla="*/ 482600 w 704850"/>
                <a:gd name="connsiteY2" fmla="*/ 111125 h 892199"/>
                <a:gd name="connsiteX3" fmla="*/ 422275 w 704850"/>
                <a:gd name="connsiteY3" fmla="*/ 212725 h 892199"/>
                <a:gd name="connsiteX4" fmla="*/ 400050 w 704850"/>
                <a:gd name="connsiteY4" fmla="*/ 288925 h 892199"/>
                <a:gd name="connsiteX5" fmla="*/ 387350 w 704850"/>
                <a:gd name="connsiteY5" fmla="*/ 390525 h 892199"/>
                <a:gd name="connsiteX6" fmla="*/ 368300 w 704850"/>
                <a:gd name="connsiteY6" fmla="*/ 466725 h 892199"/>
                <a:gd name="connsiteX7" fmla="*/ 333375 w 704850"/>
                <a:gd name="connsiteY7" fmla="*/ 549275 h 892199"/>
                <a:gd name="connsiteX8" fmla="*/ 317500 w 704850"/>
                <a:gd name="connsiteY8" fmla="*/ 631825 h 892199"/>
                <a:gd name="connsiteX9" fmla="*/ 311150 w 704850"/>
                <a:gd name="connsiteY9" fmla="*/ 736600 h 892199"/>
                <a:gd name="connsiteX10" fmla="*/ 314325 w 704850"/>
                <a:gd name="connsiteY10" fmla="*/ 825500 h 892199"/>
                <a:gd name="connsiteX11" fmla="*/ 206375 w 704850"/>
                <a:gd name="connsiteY11" fmla="*/ 892175 h 892199"/>
                <a:gd name="connsiteX12" fmla="*/ 66675 w 704850"/>
                <a:gd name="connsiteY12" fmla="*/ 854075 h 892199"/>
                <a:gd name="connsiteX13" fmla="*/ 0 w 704850"/>
                <a:gd name="connsiteY13" fmla="*/ 815975 h 892199"/>
                <a:gd name="connsiteX0" fmla="*/ 704850 w 704850"/>
                <a:gd name="connsiteY0" fmla="*/ 0 h 892240"/>
                <a:gd name="connsiteX1" fmla="*/ 596900 w 704850"/>
                <a:gd name="connsiteY1" fmla="*/ 31750 h 892240"/>
                <a:gd name="connsiteX2" fmla="*/ 482600 w 704850"/>
                <a:gd name="connsiteY2" fmla="*/ 111125 h 892240"/>
                <a:gd name="connsiteX3" fmla="*/ 422275 w 704850"/>
                <a:gd name="connsiteY3" fmla="*/ 212725 h 892240"/>
                <a:gd name="connsiteX4" fmla="*/ 400050 w 704850"/>
                <a:gd name="connsiteY4" fmla="*/ 288925 h 892240"/>
                <a:gd name="connsiteX5" fmla="*/ 387350 w 704850"/>
                <a:gd name="connsiteY5" fmla="*/ 390525 h 892240"/>
                <a:gd name="connsiteX6" fmla="*/ 368300 w 704850"/>
                <a:gd name="connsiteY6" fmla="*/ 466725 h 892240"/>
                <a:gd name="connsiteX7" fmla="*/ 333375 w 704850"/>
                <a:gd name="connsiteY7" fmla="*/ 549275 h 892240"/>
                <a:gd name="connsiteX8" fmla="*/ 317500 w 704850"/>
                <a:gd name="connsiteY8" fmla="*/ 631825 h 892240"/>
                <a:gd name="connsiteX9" fmla="*/ 311150 w 704850"/>
                <a:gd name="connsiteY9" fmla="*/ 736600 h 892240"/>
                <a:gd name="connsiteX10" fmla="*/ 314325 w 704850"/>
                <a:gd name="connsiteY10" fmla="*/ 825500 h 892240"/>
                <a:gd name="connsiteX11" fmla="*/ 206375 w 704850"/>
                <a:gd name="connsiteY11" fmla="*/ 892175 h 892240"/>
                <a:gd name="connsiteX12" fmla="*/ 66675 w 704850"/>
                <a:gd name="connsiteY12" fmla="*/ 854075 h 892240"/>
                <a:gd name="connsiteX13" fmla="*/ 0 w 704850"/>
                <a:gd name="connsiteY13" fmla="*/ 815975 h 892240"/>
                <a:gd name="connsiteX0" fmla="*/ 839878 w 839878"/>
                <a:gd name="connsiteY0" fmla="*/ 0 h 892240"/>
                <a:gd name="connsiteX1" fmla="*/ 731928 w 839878"/>
                <a:gd name="connsiteY1" fmla="*/ 31750 h 892240"/>
                <a:gd name="connsiteX2" fmla="*/ 617628 w 839878"/>
                <a:gd name="connsiteY2" fmla="*/ 111125 h 892240"/>
                <a:gd name="connsiteX3" fmla="*/ 557303 w 839878"/>
                <a:gd name="connsiteY3" fmla="*/ 212725 h 892240"/>
                <a:gd name="connsiteX4" fmla="*/ 535078 w 839878"/>
                <a:gd name="connsiteY4" fmla="*/ 288925 h 892240"/>
                <a:gd name="connsiteX5" fmla="*/ 522378 w 839878"/>
                <a:gd name="connsiteY5" fmla="*/ 390525 h 892240"/>
                <a:gd name="connsiteX6" fmla="*/ 503328 w 839878"/>
                <a:gd name="connsiteY6" fmla="*/ 466725 h 892240"/>
                <a:gd name="connsiteX7" fmla="*/ 468403 w 839878"/>
                <a:gd name="connsiteY7" fmla="*/ 549275 h 892240"/>
                <a:gd name="connsiteX8" fmla="*/ 452528 w 839878"/>
                <a:gd name="connsiteY8" fmla="*/ 631825 h 892240"/>
                <a:gd name="connsiteX9" fmla="*/ 446178 w 839878"/>
                <a:gd name="connsiteY9" fmla="*/ 736600 h 892240"/>
                <a:gd name="connsiteX10" fmla="*/ 449353 w 839878"/>
                <a:gd name="connsiteY10" fmla="*/ 825500 h 892240"/>
                <a:gd name="connsiteX11" fmla="*/ 341403 w 839878"/>
                <a:gd name="connsiteY11" fmla="*/ 892175 h 892240"/>
                <a:gd name="connsiteX12" fmla="*/ 201703 w 839878"/>
                <a:gd name="connsiteY12" fmla="*/ 854075 h 892240"/>
                <a:gd name="connsiteX13" fmla="*/ 0 w 839878"/>
                <a:gd name="connsiteY13" fmla="*/ 815976 h 892240"/>
                <a:gd name="connsiteX0" fmla="*/ 839878 w 839878"/>
                <a:gd name="connsiteY0" fmla="*/ 0 h 892185"/>
                <a:gd name="connsiteX1" fmla="*/ 731928 w 839878"/>
                <a:gd name="connsiteY1" fmla="*/ 31750 h 892185"/>
                <a:gd name="connsiteX2" fmla="*/ 617628 w 839878"/>
                <a:gd name="connsiteY2" fmla="*/ 111125 h 892185"/>
                <a:gd name="connsiteX3" fmla="*/ 557303 w 839878"/>
                <a:gd name="connsiteY3" fmla="*/ 212725 h 892185"/>
                <a:gd name="connsiteX4" fmla="*/ 535078 w 839878"/>
                <a:gd name="connsiteY4" fmla="*/ 288925 h 892185"/>
                <a:gd name="connsiteX5" fmla="*/ 522378 w 839878"/>
                <a:gd name="connsiteY5" fmla="*/ 390525 h 892185"/>
                <a:gd name="connsiteX6" fmla="*/ 503328 w 839878"/>
                <a:gd name="connsiteY6" fmla="*/ 466725 h 892185"/>
                <a:gd name="connsiteX7" fmla="*/ 468403 w 839878"/>
                <a:gd name="connsiteY7" fmla="*/ 549275 h 892185"/>
                <a:gd name="connsiteX8" fmla="*/ 452528 w 839878"/>
                <a:gd name="connsiteY8" fmla="*/ 631825 h 892185"/>
                <a:gd name="connsiteX9" fmla="*/ 446178 w 839878"/>
                <a:gd name="connsiteY9" fmla="*/ 736600 h 892185"/>
                <a:gd name="connsiteX10" fmla="*/ 449353 w 839878"/>
                <a:gd name="connsiteY10" fmla="*/ 825500 h 892185"/>
                <a:gd name="connsiteX11" fmla="*/ 341403 w 839878"/>
                <a:gd name="connsiteY11" fmla="*/ 892175 h 892185"/>
                <a:gd name="connsiteX12" fmla="*/ 211016 w 839878"/>
                <a:gd name="connsiteY12" fmla="*/ 788889 h 892185"/>
                <a:gd name="connsiteX13" fmla="*/ 0 w 839878"/>
                <a:gd name="connsiteY13" fmla="*/ 815976 h 892185"/>
                <a:gd name="connsiteX0" fmla="*/ 839878 w 839878"/>
                <a:gd name="connsiteY0" fmla="*/ 0 h 842405"/>
                <a:gd name="connsiteX1" fmla="*/ 731928 w 839878"/>
                <a:gd name="connsiteY1" fmla="*/ 31750 h 842405"/>
                <a:gd name="connsiteX2" fmla="*/ 617628 w 839878"/>
                <a:gd name="connsiteY2" fmla="*/ 111125 h 842405"/>
                <a:gd name="connsiteX3" fmla="*/ 557303 w 839878"/>
                <a:gd name="connsiteY3" fmla="*/ 212725 h 842405"/>
                <a:gd name="connsiteX4" fmla="*/ 535078 w 839878"/>
                <a:gd name="connsiteY4" fmla="*/ 288925 h 842405"/>
                <a:gd name="connsiteX5" fmla="*/ 522378 w 839878"/>
                <a:gd name="connsiteY5" fmla="*/ 390525 h 842405"/>
                <a:gd name="connsiteX6" fmla="*/ 503328 w 839878"/>
                <a:gd name="connsiteY6" fmla="*/ 466725 h 842405"/>
                <a:gd name="connsiteX7" fmla="*/ 468403 w 839878"/>
                <a:gd name="connsiteY7" fmla="*/ 549275 h 842405"/>
                <a:gd name="connsiteX8" fmla="*/ 452528 w 839878"/>
                <a:gd name="connsiteY8" fmla="*/ 631825 h 842405"/>
                <a:gd name="connsiteX9" fmla="*/ 446178 w 839878"/>
                <a:gd name="connsiteY9" fmla="*/ 736600 h 842405"/>
                <a:gd name="connsiteX10" fmla="*/ 449353 w 839878"/>
                <a:gd name="connsiteY10" fmla="*/ 825500 h 842405"/>
                <a:gd name="connsiteX11" fmla="*/ 364684 w 839878"/>
                <a:gd name="connsiteY11" fmla="*/ 799052 h 842405"/>
                <a:gd name="connsiteX12" fmla="*/ 211016 w 839878"/>
                <a:gd name="connsiteY12" fmla="*/ 788889 h 842405"/>
                <a:gd name="connsiteX13" fmla="*/ 0 w 839878"/>
                <a:gd name="connsiteY13" fmla="*/ 815976 h 842405"/>
                <a:gd name="connsiteX0" fmla="*/ 731928 w 731928"/>
                <a:gd name="connsiteY0" fmla="*/ 0 h 810655"/>
                <a:gd name="connsiteX1" fmla="*/ 617628 w 731928"/>
                <a:gd name="connsiteY1" fmla="*/ 79375 h 810655"/>
                <a:gd name="connsiteX2" fmla="*/ 557303 w 731928"/>
                <a:gd name="connsiteY2" fmla="*/ 180975 h 810655"/>
                <a:gd name="connsiteX3" fmla="*/ 535078 w 731928"/>
                <a:gd name="connsiteY3" fmla="*/ 257175 h 810655"/>
                <a:gd name="connsiteX4" fmla="*/ 522378 w 731928"/>
                <a:gd name="connsiteY4" fmla="*/ 358775 h 810655"/>
                <a:gd name="connsiteX5" fmla="*/ 503328 w 731928"/>
                <a:gd name="connsiteY5" fmla="*/ 434975 h 810655"/>
                <a:gd name="connsiteX6" fmla="*/ 468403 w 731928"/>
                <a:gd name="connsiteY6" fmla="*/ 517525 h 810655"/>
                <a:gd name="connsiteX7" fmla="*/ 452528 w 731928"/>
                <a:gd name="connsiteY7" fmla="*/ 600075 h 810655"/>
                <a:gd name="connsiteX8" fmla="*/ 446178 w 731928"/>
                <a:gd name="connsiteY8" fmla="*/ 704850 h 810655"/>
                <a:gd name="connsiteX9" fmla="*/ 449353 w 731928"/>
                <a:gd name="connsiteY9" fmla="*/ 793750 h 810655"/>
                <a:gd name="connsiteX10" fmla="*/ 364684 w 731928"/>
                <a:gd name="connsiteY10" fmla="*/ 767302 h 810655"/>
                <a:gd name="connsiteX11" fmla="*/ 211016 w 731928"/>
                <a:gd name="connsiteY11" fmla="*/ 757139 h 810655"/>
                <a:gd name="connsiteX12" fmla="*/ 0 w 731928"/>
                <a:gd name="connsiteY12" fmla="*/ 784226 h 810655"/>
                <a:gd name="connsiteX0" fmla="*/ 617628 w 617628"/>
                <a:gd name="connsiteY0" fmla="*/ 0 h 731280"/>
                <a:gd name="connsiteX1" fmla="*/ 557303 w 617628"/>
                <a:gd name="connsiteY1" fmla="*/ 101600 h 731280"/>
                <a:gd name="connsiteX2" fmla="*/ 535078 w 617628"/>
                <a:gd name="connsiteY2" fmla="*/ 177800 h 731280"/>
                <a:gd name="connsiteX3" fmla="*/ 522378 w 617628"/>
                <a:gd name="connsiteY3" fmla="*/ 279400 h 731280"/>
                <a:gd name="connsiteX4" fmla="*/ 503328 w 617628"/>
                <a:gd name="connsiteY4" fmla="*/ 355600 h 731280"/>
                <a:gd name="connsiteX5" fmla="*/ 468403 w 617628"/>
                <a:gd name="connsiteY5" fmla="*/ 438150 h 731280"/>
                <a:gd name="connsiteX6" fmla="*/ 452528 w 617628"/>
                <a:gd name="connsiteY6" fmla="*/ 520700 h 731280"/>
                <a:gd name="connsiteX7" fmla="*/ 446178 w 617628"/>
                <a:gd name="connsiteY7" fmla="*/ 625475 h 731280"/>
                <a:gd name="connsiteX8" fmla="*/ 449353 w 617628"/>
                <a:gd name="connsiteY8" fmla="*/ 714375 h 731280"/>
                <a:gd name="connsiteX9" fmla="*/ 364684 w 617628"/>
                <a:gd name="connsiteY9" fmla="*/ 687927 h 731280"/>
                <a:gd name="connsiteX10" fmla="*/ 211016 w 617628"/>
                <a:gd name="connsiteY10" fmla="*/ 677764 h 731280"/>
                <a:gd name="connsiteX11" fmla="*/ 0 w 617628"/>
                <a:gd name="connsiteY11" fmla="*/ 704851 h 731280"/>
                <a:gd name="connsiteX0" fmla="*/ 557303 w 557303"/>
                <a:gd name="connsiteY0" fmla="*/ 0 h 629680"/>
                <a:gd name="connsiteX1" fmla="*/ 535078 w 557303"/>
                <a:gd name="connsiteY1" fmla="*/ 76200 h 629680"/>
                <a:gd name="connsiteX2" fmla="*/ 522378 w 557303"/>
                <a:gd name="connsiteY2" fmla="*/ 177800 h 629680"/>
                <a:gd name="connsiteX3" fmla="*/ 503328 w 557303"/>
                <a:gd name="connsiteY3" fmla="*/ 254000 h 629680"/>
                <a:gd name="connsiteX4" fmla="*/ 468403 w 557303"/>
                <a:gd name="connsiteY4" fmla="*/ 336550 h 629680"/>
                <a:gd name="connsiteX5" fmla="*/ 452528 w 557303"/>
                <a:gd name="connsiteY5" fmla="*/ 419100 h 629680"/>
                <a:gd name="connsiteX6" fmla="*/ 446178 w 557303"/>
                <a:gd name="connsiteY6" fmla="*/ 523875 h 629680"/>
                <a:gd name="connsiteX7" fmla="*/ 449353 w 557303"/>
                <a:gd name="connsiteY7" fmla="*/ 612775 h 629680"/>
                <a:gd name="connsiteX8" fmla="*/ 364684 w 557303"/>
                <a:gd name="connsiteY8" fmla="*/ 586327 h 629680"/>
                <a:gd name="connsiteX9" fmla="*/ 211016 w 557303"/>
                <a:gd name="connsiteY9" fmla="*/ 576164 h 629680"/>
                <a:gd name="connsiteX10" fmla="*/ 0 w 557303"/>
                <a:gd name="connsiteY10" fmla="*/ 603251 h 629680"/>
                <a:gd name="connsiteX0" fmla="*/ 535078 w 535078"/>
                <a:gd name="connsiteY0" fmla="*/ 0 h 553480"/>
                <a:gd name="connsiteX1" fmla="*/ 522378 w 535078"/>
                <a:gd name="connsiteY1" fmla="*/ 101600 h 553480"/>
                <a:gd name="connsiteX2" fmla="*/ 503328 w 535078"/>
                <a:gd name="connsiteY2" fmla="*/ 177800 h 553480"/>
                <a:gd name="connsiteX3" fmla="*/ 468403 w 535078"/>
                <a:gd name="connsiteY3" fmla="*/ 260350 h 553480"/>
                <a:gd name="connsiteX4" fmla="*/ 452528 w 535078"/>
                <a:gd name="connsiteY4" fmla="*/ 342900 h 553480"/>
                <a:gd name="connsiteX5" fmla="*/ 446178 w 535078"/>
                <a:gd name="connsiteY5" fmla="*/ 447675 h 553480"/>
                <a:gd name="connsiteX6" fmla="*/ 449353 w 535078"/>
                <a:gd name="connsiteY6" fmla="*/ 536575 h 553480"/>
                <a:gd name="connsiteX7" fmla="*/ 364684 w 535078"/>
                <a:gd name="connsiteY7" fmla="*/ 510127 h 553480"/>
                <a:gd name="connsiteX8" fmla="*/ 211016 w 535078"/>
                <a:gd name="connsiteY8" fmla="*/ 499964 h 553480"/>
                <a:gd name="connsiteX9" fmla="*/ 0 w 535078"/>
                <a:gd name="connsiteY9" fmla="*/ 527051 h 553480"/>
                <a:gd name="connsiteX0" fmla="*/ 522378 w 522378"/>
                <a:gd name="connsiteY0" fmla="*/ 0 h 451880"/>
                <a:gd name="connsiteX1" fmla="*/ 503328 w 522378"/>
                <a:gd name="connsiteY1" fmla="*/ 76200 h 451880"/>
                <a:gd name="connsiteX2" fmla="*/ 468403 w 522378"/>
                <a:gd name="connsiteY2" fmla="*/ 158750 h 451880"/>
                <a:gd name="connsiteX3" fmla="*/ 452528 w 522378"/>
                <a:gd name="connsiteY3" fmla="*/ 241300 h 451880"/>
                <a:gd name="connsiteX4" fmla="*/ 446178 w 522378"/>
                <a:gd name="connsiteY4" fmla="*/ 346075 h 451880"/>
                <a:gd name="connsiteX5" fmla="*/ 449353 w 522378"/>
                <a:gd name="connsiteY5" fmla="*/ 434975 h 451880"/>
                <a:gd name="connsiteX6" fmla="*/ 364684 w 522378"/>
                <a:gd name="connsiteY6" fmla="*/ 408527 h 451880"/>
                <a:gd name="connsiteX7" fmla="*/ 211016 w 522378"/>
                <a:gd name="connsiteY7" fmla="*/ 398364 h 451880"/>
                <a:gd name="connsiteX8" fmla="*/ 0 w 522378"/>
                <a:gd name="connsiteY8" fmla="*/ 425451 h 451880"/>
                <a:gd name="connsiteX0" fmla="*/ 503328 w 503328"/>
                <a:gd name="connsiteY0" fmla="*/ 0 h 375680"/>
                <a:gd name="connsiteX1" fmla="*/ 468403 w 503328"/>
                <a:gd name="connsiteY1" fmla="*/ 82550 h 375680"/>
                <a:gd name="connsiteX2" fmla="*/ 452528 w 503328"/>
                <a:gd name="connsiteY2" fmla="*/ 165100 h 375680"/>
                <a:gd name="connsiteX3" fmla="*/ 446178 w 503328"/>
                <a:gd name="connsiteY3" fmla="*/ 269875 h 375680"/>
                <a:gd name="connsiteX4" fmla="*/ 449353 w 503328"/>
                <a:gd name="connsiteY4" fmla="*/ 358775 h 375680"/>
                <a:gd name="connsiteX5" fmla="*/ 364684 w 503328"/>
                <a:gd name="connsiteY5" fmla="*/ 332327 h 375680"/>
                <a:gd name="connsiteX6" fmla="*/ 211016 w 503328"/>
                <a:gd name="connsiteY6" fmla="*/ 322164 h 375680"/>
                <a:gd name="connsiteX7" fmla="*/ 0 w 503328"/>
                <a:gd name="connsiteY7" fmla="*/ 349251 h 375680"/>
                <a:gd name="connsiteX0" fmla="*/ 468403 w 468404"/>
                <a:gd name="connsiteY0" fmla="*/ 0 h 293130"/>
                <a:gd name="connsiteX1" fmla="*/ 452528 w 468404"/>
                <a:gd name="connsiteY1" fmla="*/ 82550 h 293130"/>
                <a:gd name="connsiteX2" fmla="*/ 446178 w 468404"/>
                <a:gd name="connsiteY2" fmla="*/ 187325 h 293130"/>
                <a:gd name="connsiteX3" fmla="*/ 449353 w 468404"/>
                <a:gd name="connsiteY3" fmla="*/ 276225 h 293130"/>
                <a:gd name="connsiteX4" fmla="*/ 364684 w 468404"/>
                <a:gd name="connsiteY4" fmla="*/ 249777 h 293130"/>
                <a:gd name="connsiteX5" fmla="*/ 211016 w 468404"/>
                <a:gd name="connsiteY5" fmla="*/ 239614 h 293130"/>
                <a:gd name="connsiteX6" fmla="*/ 0 w 468404"/>
                <a:gd name="connsiteY6" fmla="*/ 266701 h 293130"/>
                <a:gd name="connsiteX0" fmla="*/ 468403 w 468403"/>
                <a:gd name="connsiteY0" fmla="*/ 0 h 268699"/>
                <a:gd name="connsiteX1" fmla="*/ 452528 w 468403"/>
                <a:gd name="connsiteY1" fmla="*/ 82550 h 268699"/>
                <a:gd name="connsiteX2" fmla="*/ 446178 w 468403"/>
                <a:gd name="connsiteY2" fmla="*/ 187325 h 268699"/>
                <a:gd name="connsiteX3" fmla="*/ 364684 w 468403"/>
                <a:gd name="connsiteY3" fmla="*/ 249777 h 268699"/>
                <a:gd name="connsiteX4" fmla="*/ 211016 w 468403"/>
                <a:gd name="connsiteY4" fmla="*/ 239614 h 268699"/>
                <a:gd name="connsiteX5" fmla="*/ 0 w 468403"/>
                <a:gd name="connsiteY5" fmla="*/ 266701 h 268699"/>
                <a:gd name="connsiteX0" fmla="*/ 468403 w 468403"/>
                <a:gd name="connsiteY0" fmla="*/ 0 h 268699"/>
                <a:gd name="connsiteX1" fmla="*/ 446178 w 468403"/>
                <a:gd name="connsiteY1" fmla="*/ 187325 h 268699"/>
                <a:gd name="connsiteX2" fmla="*/ 364684 w 468403"/>
                <a:gd name="connsiteY2" fmla="*/ 249777 h 268699"/>
                <a:gd name="connsiteX3" fmla="*/ 211016 w 468403"/>
                <a:gd name="connsiteY3" fmla="*/ 239614 h 268699"/>
                <a:gd name="connsiteX4" fmla="*/ 0 w 468403"/>
                <a:gd name="connsiteY4" fmla="*/ 266701 h 268699"/>
                <a:gd name="connsiteX0" fmla="*/ 780366 w 780366"/>
                <a:gd name="connsiteY0" fmla="*/ 0 h 129015"/>
                <a:gd name="connsiteX1" fmla="*/ 446178 w 780366"/>
                <a:gd name="connsiteY1" fmla="*/ 47641 h 129015"/>
                <a:gd name="connsiteX2" fmla="*/ 364684 w 780366"/>
                <a:gd name="connsiteY2" fmla="*/ 110093 h 129015"/>
                <a:gd name="connsiteX3" fmla="*/ 211016 w 780366"/>
                <a:gd name="connsiteY3" fmla="*/ 99930 h 129015"/>
                <a:gd name="connsiteX4" fmla="*/ 0 w 780366"/>
                <a:gd name="connsiteY4" fmla="*/ 127017 h 129015"/>
                <a:gd name="connsiteX0" fmla="*/ 780366 w 780366"/>
                <a:gd name="connsiteY0" fmla="*/ 0 h 129015"/>
                <a:gd name="connsiteX1" fmla="*/ 502052 w 780366"/>
                <a:gd name="connsiteY1" fmla="*/ 98860 h 129015"/>
                <a:gd name="connsiteX2" fmla="*/ 364684 w 780366"/>
                <a:gd name="connsiteY2" fmla="*/ 110093 h 129015"/>
                <a:gd name="connsiteX3" fmla="*/ 211016 w 780366"/>
                <a:gd name="connsiteY3" fmla="*/ 99930 h 129015"/>
                <a:gd name="connsiteX4" fmla="*/ 0 w 780366"/>
                <a:gd name="connsiteY4" fmla="*/ 127017 h 129015"/>
                <a:gd name="connsiteX0" fmla="*/ 780366 w 780366"/>
                <a:gd name="connsiteY0" fmla="*/ 0 h 129015"/>
                <a:gd name="connsiteX1" fmla="*/ 502052 w 780366"/>
                <a:gd name="connsiteY1" fmla="*/ 98860 h 129015"/>
                <a:gd name="connsiteX2" fmla="*/ 355372 w 780366"/>
                <a:gd name="connsiteY2" fmla="*/ 58874 h 129015"/>
                <a:gd name="connsiteX3" fmla="*/ 211016 w 780366"/>
                <a:gd name="connsiteY3" fmla="*/ 99930 h 129015"/>
                <a:gd name="connsiteX4" fmla="*/ 0 w 780366"/>
                <a:gd name="connsiteY4" fmla="*/ 127017 h 129015"/>
                <a:gd name="connsiteX0" fmla="*/ 780366 w 780366"/>
                <a:gd name="connsiteY0" fmla="*/ 0 h 128251"/>
                <a:gd name="connsiteX1" fmla="*/ 502052 w 780366"/>
                <a:gd name="connsiteY1" fmla="*/ 98860 h 128251"/>
                <a:gd name="connsiteX2" fmla="*/ 355372 w 780366"/>
                <a:gd name="connsiteY2" fmla="*/ 58874 h 128251"/>
                <a:gd name="connsiteX3" fmla="*/ 206359 w 780366"/>
                <a:gd name="connsiteY3" fmla="*/ 62681 h 128251"/>
                <a:gd name="connsiteX4" fmla="*/ 0 w 780366"/>
                <a:gd name="connsiteY4" fmla="*/ 127017 h 128251"/>
                <a:gd name="connsiteX0" fmla="*/ 780366 w 780366"/>
                <a:gd name="connsiteY0" fmla="*/ 0 h 128251"/>
                <a:gd name="connsiteX1" fmla="*/ 502052 w 780366"/>
                <a:gd name="connsiteY1" fmla="*/ 98860 h 128251"/>
                <a:gd name="connsiteX2" fmla="*/ 355372 w 780366"/>
                <a:gd name="connsiteY2" fmla="*/ 58874 h 128251"/>
                <a:gd name="connsiteX3" fmla="*/ 206359 w 780366"/>
                <a:gd name="connsiteY3" fmla="*/ 62681 h 128251"/>
                <a:gd name="connsiteX4" fmla="*/ 0 w 780366"/>
                <a:gd name="connsiteY4" fmla="*/ 127017 h 128251"/>
                <a:gd name="connsiteX0" fmla="*/ 780366 w 780366"/>
                <a:gd name="connsiteY0" fmla="*/ 0 h 128251"/>
                <a:gd name="connsiteX1" fmla="*/ 502052 w 780366"/>
                <a:gd name="connsiteY1" fmla="*/ 98860 h 128251"/>
                <a:gd name="connsiteX2" fmla="*/ 383309 w 780366"/>
                <a:gd name="connsiteY2" fmla="*/ 26281 h 128251"/>
                <a:gd name="connsiteX3" fmla="*/ 206359 w 780366"/>
                <a:gd name="connsiteY3" fmla="*/ 62681 h 128251"/>
                <a:gd name="connsiteX4" fmla="*/ 0 w 780366"/>
                <a:gd name="connsiteY4" fmla="*/ 127017 h 128251"/>
                <a:gd name="connsiteX0" fmla="*/ 780366 w 780366"/>
                <a:gd name="connsiteY0" fmla="*/ 0 h 128251"/>
                <a:gd name="connsiteX1" fmla="*/ 539302 w 780366"/>
                <a:gd name="connsiteY1" fmla="*/ 80236 h 128251"/>
                <a:gd name="connsiteX2" fmla="*/ 383309 w 780366"/>
                <a:gd name="connsiteY2" fmla="*/ 26281 h 128251"/>
                <a:gd name="connsiteX3" fmla="*/ 206359 w 780366"/>
                <a:gd name="connsiteY3" fmla="*/ 62681 h 128251"/>
                <a:gd name="connsiteX4" fmla="*/ 0 w 780366"/>
                <a:gd name="connsiteY4" fmla="*/ 127017 h 128251"/>
                <a:gd name="connsiteX0" fmla="*/ 780366 w 780366"/>
                <a:gd name="connsiteY0" fmla="*/ 0 h 128251"/>
                <a:gd name="connsiteX1" fmla="*/ 539302 w 780366"/>
                <a:gd name="connsiteY1" fmla="*/ 80236 h 128251"/>
                <a:gd name="connsiteX2" fmla="*/ 383309 w 780366"/>
                <a:gd name="connsiteY2" fmla="*/ 26281 h 128251"/>
                <a:gd name="connsiteX3" fmla="*/ 206359 w 780366"/>
                <a:gd name="connsiteY3" fmla="*/ 62681 h 128251"/>
                <a:gd name="connsiteX4" fmla="*/ 0 w 780366"/>
                <a:gd name="connsiteY4" fmla="*/ 127017 h 128251"/>
                <a:gd name="connsiteX0" fmla="*/ 780366 w 780366"/>
                <a:gd name="connsiteY0" fmla="*/ 0 h 128251"/>
                <a:gd name="connsiteX1" fmla="*/ 539302 w 780366"/>
                <a:gd name="connsiteY1" fmla="*/ 80236 h 128251"/>
                <a:gd name="connsiteX2" fmla="*/ 383309 w 780366"/>
                <a:gd name="connsiteY2" fmla="*/ 26281 h 128251"/>
                <a:gd name="connsiteX3" fmla="*/ 206359 w 780366"/>
                <a:gd name="connsiteY3" fmla="*/ 62681 h 128251"/>
                <a:gd name="connsiteX4" fmla="*/ 0 w 780366"/>
                <a:gd name="connsiteY4" fmla="*/ 127017 h 128251"/>
                <a:gd name="connsiteX0" fmla="*/ 691898 w 691898"/>
                <a:gd name="connsiteY0" fmla="*/ 24937 h 101970"/>
                <a:gd name="connsiteX1" fmla="*/ 539302 w 691898"/>
                <a:gd name="connsiteY1" fmla="*/ 53955 h 101970"/>
                <a:gd name="connsiteX2" fmla="*/ 383309 w 691898"/>
                <a:gd name="connsiteY2" fmla="*/ 0 h 101970"/>
                <a:gd name="connsiteX3" fmla="*/ 206359 w 691898"/>
                <a:gd name="connsiteY3" fmla="*/ 36400 h 101970"/>
                <a:gd name="connsiteX4" fmla="*/ 0 w 691898"/>
                <a:gd name="connsiteY4" fmla="*/ 100736 h 101970"/>
                <a:gd name="connsiteX0" fmla="*/ 702374 w 702374"/>
                <a:gd name="connsiteY0" fmla="*/ 24937 h 67738"/>
                <a:gd name="connsiteX1" fmla="*/ 549778 w 702374"/>
                <a:gd name="connsiteY1" fmla="*/ 53955 h 67738"/>
                <a:gd name="connsiteX2" fmla="*/ 393785 w 702374"/>
                <a:gd name="connsiteY2" fmla="*/ 0 h 67738"/>
                <a:gd name="connsiteX3" fmla="*/ 216835 w 702374"/>
                <a:gd name="connsiteY3" fmla="*/ 36400 h 67738"/>
                <a:gd name="connsiteX4" fmla="*/ 0 w 702374"/>
                <a:gd name="connsiteY4" fmla="*/ 65815 h 67738"/>
                <a:gd name="connsiteX0" fmla="*/ 702374 w 702374"/>
                <a:gd name="connsiteY0" fmla="*/ 25785 h 68046"/>
                <a:gd name="connsiteX1" fmla="*/ 549778 w 702374"/>
                <a:gd name="connsiteY1" fmla="*/ 54803 h 68046"/>
                <a:gd name="connsiteX2" fmla="*/ 393785 w 702374"/>
                <a:gd name="connsiteY2" fmla="*/ 848 h 68046"/>
                <a:gd name="connsiteX3" fmla="*/ 199374 w 702374"/>
                <a:gd name="connsiteY3" fmla="*/ 12804 h 68046"/>
                <a:gd name="connsiteX4" fmla="*/ 0 w 702374"/>
                <a:gd name="connsiteY4" fmla="*/ 66663 h 68046"/>
                <a:gd name="connsiteX0" fmla="*/ 702374 w 702374"/>
                <a:gd name="connsiteY0" fmla="*/ 25785 h 68229"/>
                <a:gd name="connsiteX1" fmla="*/ 549778 w 702374"/>
                <a:gd name="connsiteY1" fmla="*/ 54803 h 68229"/>
                <a:gd name="connsiteX2" fmla="*/ 393785 w 702374"/>
                <a:gd name="connsiteY2" fmla="*/ 848 h 68229"/>
                <a:gd name="connsiteX3" fmla="*/ 199374 w 702374"/>
                <a:gd name="connsiteY3" fmla="*/ 12804 h 68229"/>
                <a:gd name="connsiteX4" fmla="*/ 0 w 702374"/>
                <a:gd name="connsiteY4" fmla="*/ 66663 h 68229"/>
                <a:gd name="connsiteX0" fmla="*/ 702374 w 702374"/>
                <a:gd name="connsiteY0" fmla="*/ 34714 h 76918"/>
                <a:gd name="connsiteX1" fmla="*/ 549778 w 702374"/>
                <a:gd name="connsiteY1" fmla="*/ 63732 h 76918"/>
                <a:gd name="connsiteX2" fmla="*/ 393785 w 702374"/>
                <a:gd name="connsiteY2" fmla="*/ 9777 h 76918"/>
                <a:gd name="connsiteX3" fmla="*/ 202866 w 702374"/>
                <a:gd name="connsiteY3" fmla="*/ 7764 h 76918"/>
                <a:gd name="connsiteX4" fmla="*/ 0 w 702374"/>
                <a:gd name="connsiteY4" fmla="*/ 75592 h 76918"/>
                <a:gd name="connsiteX0" fmla="*/ 702374 w 702374"/>
                <a:gd name="connsiteY0" fmla="*/ 34714 h 76918"/>
                <a:gd name="connsiteX1" fmla="*/ 549778 w 702374"/>
                <a:gd name="connsiteY1" fmla="*/ 63732 h 76918"/>
                <a:gd name="connsiteX2" fmla="*/ 393785 w 702374"/>
                <a:gd name="connsiteY2" fmla="*/ 9777 h 76918"/>
                <a:gd name="connsiteX3" fmla="*/ 202866 w 702374"/>
                <a:gd name="connsiteY3" fmla="*/ 7764 h 76918"/>
                <a:gd name="connsiteX4" fmla="*/ 0 w 702374"/>
                <a:gd name="connsiteY4" fmla="*/ 75592 h 76918"/>
                <a:gd name="connsiteX0" fmla="*/ 702374 w 702374"/>
                <a:gd name="connsiteY0" fmla="*/ 38219 h 80423"/>
                <a:gd name="connsiteX1" fmla="*/ 549778 w 702374"/>
                <a:gd name="connsiteY1" fmla="*/ 67237 h 80423"/>
                <a:gd name="connsiteX2" fmla="*/ 393785 w 702374"/>
                <a:gd name="connsiteY2" fmla="*/ 13282 h 80423"/>
                <a:gd name="connsiteX3" fmla="*/ 202866 w 702374"/>
                <a:gd name="connsiteY3" fmla="*/ 11269 h 80423"/>
                <a:gd name="connsiteX4" fmla="*/ 0 w 702374"/>
                <a:gd name="connsiteY4" fmla="*/ 79097 h 80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374" h="80423">
                  <a:moveTo>
                    <a:pt x="702374" y="38219"/>
                  </a:moveTo>
                  <a:cubicBezTo>
                    <a:pt x="622019" y="64964"/>
                    <a:pt x="619656" y="66100"/>
                    <a:pt x="549778" y="67237"/>
                  </a:cubicBezTo>
                  <a:cubicBezTo>
                    <a:pt x="451218" y="53908"/>
                    <a:pt x="445783" y="31267"/>
                    <a:pt x="393785" y="13282"/>
                  </a:cubicBezTo>
                  <a:cubicBezTo>
                    <a:pt x="314516" y="371"/>
                    <a:pt x="287108" y="-7775"/>
                    <a:pt x="202866" y="11269"/>
                  </a:cubicBezTo>
                  <a:cubicBezTo>
                    <a:pt x="138736" y="9046"/>
                    <a:pt x="22225" y="91797"/>
                    <a:pt x="0" y="79097"/>
                  </a:cubicBezTo>
                </a:path>
              </a:pathLst>
            </a:custGeom>
            <a:ln w="28575" cmpd="sng">
              <a:solidFill>
                <a:srgbClr val="0000FF"/>
              </a:solidFill>
              <a:headEnd type="none"/>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36" name="Straight Arrow Connector 135"/>
          <p:cNvCxnSpPr/>
          <p:nvPr/>
        </p:nvCxnSpPr>
        <p:spPr>
          <a:xfrm flipH="1">
            <a:off x="1616913" y="4349723"/>
            <a:ext cx="112957" cy="117915"/>
          </a:xfrm>
          <a:prstGeom prst="straightConnector1">
            <a:avLst/>
          </a:prstGeom>
          <a:ln w="19050" cap="sq" cmpd="sng">
            <a:solidFill>
              <a:srgbClr val="FFFF00"/>
            </a:solidFill>
            <a:bevel/>
            <a:tailEnd type="arrow" w="med" len="med"/>
          </a:ln>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p:nvPr/>
        </p:nvCxnSpPr>
        <p:spPr>
          <a:xfrm>
            <a:off x="1745296" y="4331369"/>
            <a:ext cx="102008" cy="164669"/>
          </a:xfrm>
          <a:prstGeom prst="straightConnector1">
            <a:avLst/>
          </a:prstGeom>
          <a:ln w="19050" cap="sq" cmpd="sng">
            <a:solidFill>
              <a:srgbClr val="FFFF00"/>
            </a:solidFill>
            <a:bevel/>
            <a:tailEnd type="arrow" w="med" len="med"/>
          </a:ln>
        </p:spPr>
        <p:style>
          <a:lnRef idx="2">
            <a:schemeClr val="accent1"/>
          </a:lnRef>
          <a:fillRef idx="0">
            <a:schemeClr val="accent1"/>
          </a:fillRef>
          <a:effectRef idx="1">
            <a:schemeClr val="accent1"/>
          </a:effectRef>
          <a:fontRef idx="minor">
            <a:schemeClr val="tx1"/>
          </a:fontRef>
        </p:style>
      </p:cxnSp>
      <p:sp>
        <p:nvSpPr>
          <p:cNvPr id="72" name="Oval 71"/>
          <p:cNvSpPr/>
          <p:nvPr/>
        </p:nvSpPr>
        <p:spPr>
          <a:xfrm rot="473178">
            <a:off x="894197" y="3273819"/>
            <a:ext cx="330096" cy="41530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2" name="Straight Arrow Connector 141"/>
          <p:cNvCxnSpPr/>
          <p:nvPr/>
        </p:nvCxnSpPr>
        <p:spPr>
          <a:xfrm flipV="1">
            <a:off x="1120668" y="2886957"/>
            <a:ext cx="35465" cy="180072"/>
          </a:xfrm>
          <a:prstGeom prst="straightConnector1">
            <a:avLst/>
          </a:prstGeom>
          <a:ln w="19050" cap="sq" cmpd="sng">
            <a:solidFill>
              <a:srgbClr val="FFFF00"/>
            </a:solidFill>
            <a:bevel/>
            <a:tailEnd type="arrow" w="med" len="med"/>
          </a:ln>
        </p:spPr>
        <p:style>
          <a:lnRef idx="2">
            <a:schemeClr val="accent1"/>
          </a:lnRef>
          <a:fillRef idx="0">
            <a:schemeClr val="accent1"/>
          </a:fillRef>
          <a:effectRef idx="1">
            <a:schemeClr val="accent1"/>
          </a:effectRef>
          <a:fontRef idx="minor">
            <a:schemeClr val="tx1"/>
          </a:fontRef>
        </p:style>
      </p:cxnSp>
      <p:sp>
        <p:nvSpPr>
          <p:cNvPr id="143" name="Oval 142"/>
          <p:cNvSpPr/>
          <p:nvPr/>
        </p:nvSpPr>
        <p:spPr>
          <a:xfrm rot="230711">
            <a:off x="1515567" y="4230619"/>
            <a:ext cx="669044" cy="388534"/>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p:cNvSpPr/>
          <p:nvPr/>
        </p:nvSpPr>
        <p:spPr>
          <a:xfrm>
            <a:off x="5837162" y="2025817"/>
            <a:ext cx="1312938" cy="341661"/>
          </a:xfrm>
          <a:prstGeom prst="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23224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1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0"/>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5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1"/>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160"/>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7"/>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7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1" animBg="1"/>
      <p:bldP spid="159" grpId="2" animBg="1"/>
      <p:bldP spid="160" grpId="0" animBg="1"/>
      <p:bldP spid="160" grpId="1" animBg="1"/>
      <p:bldP spid="161" grpId="0" animBg="1"/>
      <p:bldP spid="72" grpId="0" animBg="1"/>
      <p:bldP spid="143" grpId="0" animBg="1"/>
      <p:bldP spid="1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Renne etal Fig 2orig.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448" y="893400"/>
            <a:ext cx="3367154" cy="4096346"/>
          </a:xfrm>
          <a:prstGeom prst="rect">
            <a:avLst/>
          </a:prstGeom>
          <a:ln w="19050" cmpd="sng">
            <a:solidFill>
              <a:schemeClr val="tx1"/>
            </a:solidFill>
          </a:ln>
        </p:spPr>
      </p:pic>
      <p:pic>
        <p:nvPicPr>
          <p:cNvPr id="8" name="Picture 7" descr="Heller etal 1992 Fig 3orig.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9941" y="136314"/>
            <a:ext cx="2340864" cy="4873752"/>
          </a:xfrm>
          <a:prstGeom prst="rect">
            <a:avLst/>
          </a:prstGeom>
          <a:ln w="19050" cmpd="sng">
            <a:solidFill>
              <a:srgbClr val="000000"/>
            </a:solidFill>
          </a:ln>
        </p:spPr>
      </p:pic>
      <p:sp>
        <p:nvSpPr>
          <p:cNvPr id="3" name="Rectangle 2"/>
          <p:cNvSpPr/>
          <p:nvPr/>
        </p:nvSpPr>
        <p:spPr>
          <a:xfrm>
            <a:off x="774700" y="243928"/>
            <a:ext cx="2231691" cy="369332"/>
          </a:xfrm>
          <a:prstGeom prst="rect">
            <a:avLst/>
          </a:prstGeom>
          <a:solidFill>
            <a:srgbClr val="FFFFFF"/>
          </a:solidFill>
          <a:ln>
            <a:noFill/>
          </a:ln>
        </p:spPr>
        <p:txBody>
          <a:bodyPr wrap="none">
            <a:spAutoFit/>
          </a:bodyPr>
          <a:lstStyle/>
          <a:p>
            <a:r>
              <a:rPr lang="en-US" b="1" i="1">
                <a:solidFill>
                  <a:srgbClr val="000000"/>
                </a:solidFill>
                <a:latin typeface="Arial"/>
                <a:cs typeface="Arial"/>
              </a:rPr>
              <a:t>Detrital Mica Ages</a:t>
            </a:r>
          </a:p>
        </p:txBody>
      </p:sp>
      <p:sp>
        <p:nvSpPr>
          <p:cNvPr id="4" name="Rectangle 3"/>
          <p:cNvSpPr/>
          <p:nvPr/>
        </p:nvSpPr>
        <p:spPr>
          <a:xfrm>
            <a:off x="2410952" y="4763845"/>
            <a:ext cx="1190877" cy="153888"/>
          </a:xfrm>
          <a:prstGeom prst="rect">
            <a:avLst/>
          </a:prstGeom>
        </p:spPr>
        <p:txBody>
          <a:bodyPr wrap="square" lIns="0" tIns="0" rIns="0" bIns="0">
            <a:spAutoFit/>
          </a:bodyPr>
          <a:lstStyle/>
          <a:p>
            <a:pPr algn="ctr"/>
            <a:r>
              <a:rPr lang="en-US" sz="1000">
                <a:solidFill>
                  <a:srgbClr val="0000FF"/>
                </a:solidFill>
                <a:latin typeface="Arial"/>
                <a:cs typeface="Arial"/>
              </a:rPr>
              <a:t>Renne et al. (1990)</a:t>
            </a:r>
          </a:p>
        </p:txBody>
      </p:sp>
      <p:sp>
        <p:nvSpPr>
          <p:cNvPr id="6" name="Rectangle 5"/>
          <p:cNvSpPr/>
          <p:nvPr/>
        </p:nvSpPr>
        <p:spPr>
          <a:xfrm>
            <a:off x="4998525" y="4738445"/>
            <a:ext cx="1239580" cy="246221"/>
          </a:xfrm>
          <a:prstGeom prst="rect">
            <a:avLst/>
          </a:prstGeom>
        </p:spPr>
        <p:txBody>
          <a:bodyPr wrap="none">
            <a:spAutoFit/>
          </a:bodyPr>
          <a:lstStyle/>
          <a:p>
            <a:pPr algn="ctr"/>
            <a:r>
              <a:rPr lang="en-US" sz="1000">
                <a:solidFill>
                  <a:srgbClr val="0000FF"/>
                </a:solidFill>
                <a:latin typeface="Arial"/>
                <a:cs typeface="Arial"/>
              </a:rPr>
              <a:t>Heller et al. (1992)</a:t>
            </a:r>
          </a:p>
        </p:txBody>
      </p:sp>
      <p:sp>
        <p:nvSpPr>
          <p:cNvPr id="10" name="Rectangle 9"/>
          <p:cNvSpPr/>
          <p:nvPr/>
        </p:nvSpPr>
        <p:spPr>
          <a:xfrm>
            <a:off x="333248" y="885780"/>
            <a:ext cx="3241805" cy="307777"/>
          </a:xfrm>
          <a:prstGeom prst="rect">
            <a:avLst/>
          </a:prstGeom>
        </p:spPr>
        <p:txBody>
          <a:bodyPr wrap="none">
            <a:spAutoFit/>
          </a:bodyPr>
          <a:lstStyle/>
          <a:p>
            <a:r>
              <a:rPr lang="en-US" sz="1400" b="1">
                <a:solidFill>
                  <a:srgbClr val="0000FF"/>
                </a:solidFill>
                <a:latin typeface="Arial"/>
                <a:cs typeface="Arial"/>
              </a:rPr>
              <a:t>Montgomery Creek Fm</a:t>
            </a:r>
            <a:r>
              <a:rPr lang="en-US" sz="1200">
                <a:solidFill>
                  <a:srgbClr val="0000FF"/>
                </a:solidFill>
                <a:latin typeface="Arial"/>
                <a:cs typeface="Arial"/>
              </a:rPr>
              <a:t> (northern Calif.)</a:t>
            </a:r>
          </a:p>
        </p:txBody>
      </p:sp>
      <p:sp>
        <p:nvSpPr>
          <p:cNvPr id="13" name="Rectangle 12"/>
          <p:cNvSpPr/>
          <p:nvPr/>
        </p:nvSpPr>
        <p:spPr>
          <a:xfrm>
            <a:off x="1713914" y="4520005"/>
            <a:ext cx="1905208" cy="153888"/>
          </a:xfrm>
          <a:prstGeom prst="rect">
            <a:avLst/>
          </a:prstGeom>
        </p:spPr>
        <p:txBody>
          <a:bodyPr wrap="square" lIns="0" tIns="0" rIns="0" bIns="0">
            <a:spAutoFit/>
          </a:bodyPr>
          <a:lstStyle/>
          <a:p>
            <a:r>
              <a:rPr lang="en-US" sz="1000" b="1" baseline="30000">
                <a:solidFill>
                  <a:srgbClr val="000000"/>
                </a:solidFill>
                <a:latin typeface="Arial"/>
                <a:cs typeface="Arial"/>
              </a:rPr>
              <a:t>40</a:t>
            </a:r>
            <a:r>
              <a:rPr lang="en-US" sz="1000" b="1">
                <a:solidFill>
                  <a:srgbClr val="000000"/>
                </a:solidFill>
                <a:latin typeface="Arial"/>
                <a:cs typeface="Arial"/>
              </a:rPr>
              <a:t>Ar/</a:t>
            </a:r>
            <a:r>
              <a:rPr lang="en-US" sz="1000" b="1" baseline="30000">
                <a:solidFill>
                  <a:srgbClr val="000000"/>
                </a:solidFill>
                <a:latin typeface="Arial"/>
                <a:cs typeface="Arial"/>
              </a:rPr>
              <a:t>39</a:t>
            </a:r>
            <a:r>
              <a:rPr lang="en-US" sz="1000" b="1">
                <a:solidFill>
                  <a:srgbClr val="000000"/>
                </a:solidFill>
                <a:latin typeface="Arial"/>
                <a:cs typeface="Arial"/>
              </a:rPr>
              <a:t>Ar step-heating analyses</a:t>
            </a:r>
          </a:p>
        </p:txBody>
      </p:sp>
      <p:sp>
        <p:nvSpPr>
          <p:cNvPr id="14" name="Rectangle 13"/>
          <p:cNvSpPr/>
          <p:nvPr/>
        </p:nvSpPr>
        <p:spPr>
          <a:xfrm rot="16200000">
            <a:off x="2414244" y="2313965"/>
            <a:ext cx="272175" cy="123111"/>
          </a:xfrm>
          <a:prstGeom prst="rect">
            <a:avLst/>
          </a:prstGeom>
          <a:solidFill>
            <a:srgbClr val="FFFFC4"/>
          </a:solidFill>
        </p:spPr>
        <p:txBody>
          <a:bodyPr wrap="square" lIns="0" tIns="0" rIns="0" bIns="0">
            <a:spAutoFit/>
          </a:bodyPr>
          <a:lstStyle/>
          <a:p>
            <a:pPr algn="ctr"/>
            <a:r>
              <a:rPr lang="en-US" sz="800" b="1">
                <a:solidFill>
                  <a:srgbClr val="000000"/>
                </a:solidFill>
                <a:latin typeface="Arial"/>
                <a:cs typeface="Arial"/>
              </a:rPr>
              <a:t>Age</a:t>
            </a:r>
          </a:p>
        </p:txBody>
      </p:sp>
      <p:sp>
        <p:nvSpPr>
          <p:cNvPr id="15" name="Rectangle 14"/>
          <p:cNvSpPr/>
          <p:nvPr/>
        </p:nvSpPr>
        <p:spPr>
          <a:xfrm rot="16200000">
            <a:off x="2335616" y="3814117"/>
            <a:ext cx="429429" cy="123111"/>
          </a:xfrm>
          <a:prstGeom prst="rect">
            <a:avLst/>
          </a:prstGeom>
          <a:solidFill>
            <a:srgbClr val="FFFFC4"/>
          </a:solidFill>
        </p:spPr>
        <p:txBody>
          <a:bodyPr wrap="square" lIns="0" tIns="0" rIns="0" bIns="0">
            <a:spAutoFit/>
          </a:bodyPr>
          <a:lstStyle/>
          <a:p>
            <a:pPr algn="ctr"/>
            <a:r>
              <a:rPr lang="en-US" sz="800" b="1">
                <a:solidFill>
                  <a:srgbClr val="000000"/>
                </a:solidFill>
                <a:latin typeface="Arial"/>
                <a:cs typeface="Arial"/>
              </a:rPr>
              <a:t>Depos.</a:t>
            </a:r>
          </a:p>
        </p:txBody>
      </p:sp>
      <p:sp>
        <p:nvSpPr>
          <p:cNvPr id="17" name="Rectangle 16"/>
          <p:cNvSpPr/>
          <p:nvPr/>
        </p:nvSpPr>
        <p:spPr>
          <a:xfrm rot="16200000">
            <a:off x="2383088" y="3089747"/>
            <a:ext cx="342182" cy="107722"/>
          </a:xfrm>
          <a:prstGeom prst="rect">
            <a:avLst/>
          </a:prstGeom>
          <a:solidFill>
            <a:srgbClr val="FFFFC4"/>
          </a:solidFill>
        </p:spPr>
        <p:txBody>
          <a:bodyPr wrap="square" lIns="0" tIns="0" rIns="0" bIns="0">
            <a:spAutoFit/>
          </a:bodyPr>
          <a:lstStyle/>
          <a:p>
            <a:pPr algn="ctr"/>
            <a:r>
              <a:rPr lang="en-US" sz="700" b="1">
                <a:solidFill>
                  <a:srgbClr val="000000"/>
                </a:solidFill>
                <a:latin typeface="Arial"/>
                <a:cs typeface="Arial"/>
              </a:rPr>
              <a:t>Depos.</a:t>
            </a:r>
          </a:p>
        </p:txBody>
      </p:sp>
      <p:sp>
        <p:nvSpPr>
          <p:cNvPr id="18" name="Rectangle 17"/>
          <p:cNvSpPr/>
          <p:nvPr/>
        </p:nvSpPr>
        <p:spPr>
          <a:xfrm>
            <a:off x="3960741" y="172556"/>
            <a:ext cx="947809" cy="169277"/>
          </a:xfrm>
          <a:prstGeom prst="rect">
            <a:avLst/>
          </a:prstGeom>
          <a:solidFill>
            <a:srgbClr val="FFFFC4"/>
          </a:solidFill>
          <a:ln>
            <a:solidFill>
              <a:srgbClr val="000000"/>
            </a:solidFill>
          </a:ln>
        </p:spPr>
        <p:txBody>
          <a:bodyPr wrap="square" lIns="0" tIns="0" rIns="0" bIns="0">
            <a:spAutoFit/>
          </a:bodyPr>
          <a:lstStyle/>
          <a:p>
            <a:pPr algn="ctr"/>
            <a:r>
              <a:rPr lang="en-US" sz="1100" b="1" i="1">
                <a:solidFill>
                  <a:srgbClr val="000000"/>
                </a:solidFill>
                <a:latin typeface="Arial"/>
                <a:cs typeface="Arial"/>
              </a:rPr>
              <a:t>White Micas</a:t>
            </a:r>
          </a:p>
        </p:txBody>
      </p:sp>
      <p:sp>
        <p:nvSpPr>
          <p:cNvPr id="20" name="Rectangle 19"/>
          <p:cNvSpPr/>
          <p:nvPr/>
        </p:nvSpPr>
        <p:spPr>
          <a:xfrm>
            <a:off x="2051050" y="1197793"/>
            <a:ext cx="1447800" cy="169277"/>
          </a:xfrm>
          <a:prstGeom prst="rect">
            <a:avLst/>
          </a:prstGeom>
          <a:solidFill>
            <a:srgbClr val="FFFFC4"/>
          </a:solidFill>
          <a:ln>
            <a:solidFill>
              <a:srgbClr val="000000"/>
            </a:solidFill>
          </a:ln>
        </p:spPr>
        <p:txBody>
          <a:bodyPr wrap="square" lIns="0" tIns="0" rIns="0" bIns="0">
            <a:spAutoFit/>
          </a:bodyPr>
          <a:lstStyle/>
          <a:p>
            <a:pPr algn="ctr"/>
            <a:r>
              <a:rPr lang="en-US" sz="1100" b="1" i="1">
                <a:solidFill>
                  <a:srgbClr val="000000"/>
                </a:solidFill>
                <a:latin typeface="Arial"/>
                <a:cs typeface="Arial"/>
              </a:rPr>
              <a:t>Muscovite &amp; Biotite</a:t>
            </a:r>
          </a:p>
        </p:txBody>
      </p:sp>
      <p:grpSp>
        <p:nvGrpSpPr>
          <p:cNvPr id="35" name="Group 34"/>
          <p:cNvGrpSpPr/>
          <p:nvPr/>
        </p:nvGrpSpPr>
        <p:grpSpPr>
          <a:xfrm>
            <a:off x="2608040" y="138663"/>
            <a:ext cx="6332760" cy="3692206"/>
            <a:chOff x="2608040" y="227563"/>
            <a:chExt cx="6332760" cy="3692206"/>
          </a:xfrm>
        </p:grpSpPr>
        <p:grpSp>
          <p:nvGrpSpPr>
            <p:cNvPr id="30" name="Group 29"/>
            <p:cNvGrpSpPr/>
            <p:nvPr/>
          </p:nvGrpSpPr>
          <p:grpSpPr>
            <a:xfrm>
              <a:off x="2608040" y="2014769"/>
              <a:ext cx="3246660" cy="1905000"/>
              <a:chOff x="2608040" y="2014769"/>
              <a:chExt cx="3246660" cy="1905000"/>
            </a:xfrm>
          </p:grpSpPr>
          <p:cxnSp>
            <p:nvCxnSpPr>
              <p:cNvPr id="22" name="Straight Arrow Connector 21"/>
              <p:cNvCxnSpPr/>
              <p:nvPr/>
            </p:nvCxnSpPr>
            <p:spPr>
              <a:xfrm>
                <a:off x="2608040" y="2260302"/>
                <a:ext cx="465360" cy="0"/>
              </a:xfrm>
              <a:prstGeom prst="straightConnector1">
                <a:avLst/>
              </a:prstGeom>
              <a:ln w="28575" cmpd="sng">
                <a:solidFill>
                  <a:srgbClr val="FF0000"/>
                </a:solidFill>
                <a:headEnd type="arrow" w="lg" len="med"/>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2608040" y="3157769"/>
                <a:ext cx="465360" cy="0"/>
              </a:xfrm>
              <a:prstGeom prst="straightConnector1">
                <a:avLst/>
              </a:prstGeom>
              <a:ln w="28575" cmpd="sng">
                <a:solidFill>
                  <a:srgbClr val="FF0000"/>
                </a:solidFill>
                <a:headEnd type="arrow" w="lg" len="med"/>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2611887" y="3919769"/>
                <a:ext cx="886963" cy="0"/>
              </a:xfrm>
              <a:prstGeom prst="straightConnector1">
                <a:avLst/>
              </a:prstGeom>
              <a:ln w="28575" cmpd="sng">
                <a:solidFill>
                  <a:srgbClr val="FF0000"/>
                </a:solidFill>
                <a:headEnd type="arrow" w="lg" len="med"/>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908550" y="2014769"/>
                <a:ext cx="946150" cy="0"/>
              </a:xfrm>
              <a:prstGeom prst="straightConnector1">
                <a:avLst/>
              </a:prstGeom>
              <a:ln w="28575" cmpd="sng">
                <a:solidFill>
                  <a:srgbClr val="FF0000"/>
                </a:solidFill>
                <a:headEnd type="arrow" w="lg" len="med"/>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908550" y="3830869"/>
                <a:ext cx="946150" cy="0"/>
              </a:xfrm>
              <a:prstGeom prst="straightConnector1">
                <a:avLst/>
              </a:prstGeom>
              <a:ln w="28575" cmpd="sng">
                <a:solidFill>
                  <a:srgbClr val="FF0000"/>
                </a:solidFill>
                <a:headEnd type="arrow" w="lg" len="med"/>
                <a:tailEnd type="arrow" w="lg" len="med"/>
              </a:ln>
              <a:effectLst/>
            </p:spPr>
            <p:style>
              <a:lnRef idx="2">
                <a:schemeClr val="accent1"/>
              </a:lnRef>
              <a:fillRef idx="0">
                <a:schemeClr val="accent1"/>
              </a:fillRef>
              <a:effectRef idx="1">
                <a:schemeClr val="accent1"/>
              </a:effectRef>
              <a:fontRef idx="minor">
                <a:schemeClr val="tx1"/>
              </a:fontRef>
            </p:style>
          </p:cxnSp>
        </p:grpSp>
        <p:sp>
          <p:nvSpPr>
            <p:cNvPr id="34" name="Rectangle 33"/>
            <p:cNvSpPr/>
            <p:nvPr/>
          </p:nvSpPr>
          <p:spPr>
            <a:xfrm>
              <a:off x="6438900" y="227563"/>
              <a:ext cx="2501900" cy="2616101"/>
            </a:xfrm>
            <a:prstGeom prst="rect">
              <a:avLst/>
            </a:prstGeom>
            <a:solidFill>
              <a:srgbClr val="FFFFC4"/>
            </a:solidFill>
          </p:spPr>
          <p:txBody>
            <a:bodyPr wrap="square">
              <a:spAutoFit/>
            </a:bodyPr>
            <a:lstStyle/>
            <a:p>
              <a:pPr>
                <a:spcBef>
                  <a:spcPts val="1200"/>
                </a:spcBef>
              </a:pPr>
              <a:r>
                <a:rPr lang="en-US" sz="1600">
                  <a:latin typeface="Arial"/>
                  <a:cs typeface="Arial"/>
                </a:rPr>
                <a:t>Many ages </a:t>
              </a:r>
              <a:r>
                <a:rPr lang="en-US" sz="1600" b="1">
                  <a:solidFill>
                    <a:srgbClr val="FF0000"/>
                  </a:solidFill>
                  <a:latin typeface="Arial"/>
                  <a:cs typeface="Arial"/>
                </a:rPr>
                <a:t>50–90 Ma</a:t>
              </a:r>
              <a:endParaRPr lang="en-US" sz="1600">
                <a:latin typeface="Arial"/>
                <a:cs typeface="Arial"/>
              </a:endParaRPr>
            </a:p>
            <a:p>
              <a:pPr>
                <a:spcBef>
                  <a:spcPts val="1200"/>
                </a:spcBef>
              </a:pPr>
              <a:r>
                <a:rPr lang="en-US" sz="1600" b="1">
                  <a:solidFill>
                    <a:srgbClr val="000000"/>
                  </a:solidFill>
                  <a:latin typeface="Arial"/>
                  <a:cs typeface="Arial"/>
                </a:rPr>
                <a:t>Rocks of this age not known in Klamath Mts</a:t>
              </a:r>
              <a:r>
                <a:rPr lang="en-US" sz="1600">
                  <a:solidFill>
                    <a:srgbClr val="000000"/>
                  </a:solidFill>
                  <a:latin typeface="Arial"/>
                  <a:cs typeface="Arial"/>
                </a:rPr>
                <a:t>., well documented in western Idaho (plutonic and metamorphic rocks).</a:t>
              </a:r>
            </a:p>
            <a:p>
              <a:pPr>
                <a:spcBef>
                  <a:spcPts val="1200"/>
                </a:spcBef>
              </a:pPr>
              <a:r>
                <a:rPr lang="en-US" sz="1600">
                  <a:solidFill>
                    <a:srgbClr val="000000"/>
                  </a:solidFill>
                  <a:latin typeface="Arial"/>
                  <a:cs typeface="Arial"/>
                </a:rPr>
                <a:t>Support western Idaho source of Tyee Fm and other Eocene deposits …  </a:t>
              </a:r>
            </a:p>
          </p:txBody>
        </p:sp>
      </p:grpSp>
      <p:sp>
        <p:nvSpPr>
          <p:cNvPr id="23" name="Rectangle 22"/>
          <p:cNvSpPr/>
          <p:nvPr/>
        </p:nvSpPr>
        <p:spPr>
          <a:xfrm>
            <a:off x="4070368" y="360883"/>
            <a:ext cx="715077" cy="252377"/>
          </a:xfrm>
          <a:prstGeom prst="rect">
            <a:avLst/>
          </a:prstGeom>
          <a:solidFill>
            <a:srgbClr val="FFFFFF"/>
          </a:solidFill>
        </p:spPr>
        <p:txBody>
          <a:bodyPr wrap="none" lIns="0" tIns="18288" rIns="0" bIns="18288">
            <a:spAutoFit/>
          </a:bodyPr>
          <a:lstStyle/>
          <a:p>
            <a:r>
              <a:rPr lang="en-US" sz="1400" b="1">
                <a:solidFill>
                  <a:srgbClr val="0000FF"/>
                </a:solidFill>
                <a:latin typeface="Arial"/>
                <a:cs typeface="Arial"/>
              </a:rPr>
              <a:t>Tyee Fm</a:t>
            </a:r>
            <a:r>
              <a:rPr lang="en-US" sz="1200">
                <a:solidFill>
                  <a:srgbClr val="0000FF"/>
                </a:solidFill>
                <a:latin typeface="Arial"/>
                <a:cs typeface="Arial"/>
              </a:rPr>
              <a:t> </a:t>
            </a:r>
          </a:p>
        </p:txBody>
      </p:sp>
      <p:sp>
        <p:nvSpPr>
          <p:cNvPr id="26" name="Rectangle 25"/>
          <p:cNvSpPr/>
          <p:nvPr/>
        </p:nvSpPr>
        <p:spPr>
          <a:xfrm>
            <a:off x="4199823" y="2545283"/>
            <a:ext cx="937327" cy="344710"/>
          </a:xfrm>
          <a:prstGeom prst="rect">
            <a:avLst/>
          </a:prstGeom>
          <a:solidFill>
            <a:srgbClr val="FFFFFF"/>
          </a:solidFill>
        </p:spPr>
        <p:txBody>
          <a:bodyPr wrap="square" lIns="0" tIns="18288" rIns="0" bIns="18288">
            <a:spAutoFit/>
          </a:bodyPr>
          <a:lstStyle/>
          <a:p>
            <a:pPr algn="ctr"/>
            <a:r>
              <a:rPr lang="en-US" sz="1000" b="1">
                <a:solidFill>
                  <a:srgbClr val="0000FF"/>
                </a:solidFill>
                <a:latin typeface="Arial"/>
                <a:cs typeface="Arial"/>
              </a:rPr>
              <a:t>Upper Payne</a:t>
            </a:r>
          </a:p>
          <a:p>
            <a:pPr algn="ctr"/>
            <a:r>
              <a:rPr lang="en-US" sz="1000" b="1">
                <a:solidFill>
                  <a:srgbClr val="0000FF"/>
                </a:solidFill>
                <a:latin typeface="Arial"/>
                <a:cs typeface="Arial"/>
              </a:rPr>
              <a:t>Cliffs Fm</a:t>
            </a:r>
            <a:r>
              <a:rPr lang="en-US" sz="1000">
                <a:solidFill>
                  <a:srgbClr val="0000FF"/>
                </a:solidFill>
                <a:latin typeface="Arial"/>
                <a:cs typeface="Arial"/>
              </a:rPr>
              <a:t> </a:t>
            </a:r>
          </a:p>
        </p:txBody>
      </p:sp>
      <p:sp>
        <p:nvSpPr>
          <p:cNvPr id="28" name="Rectangle 27"/>
          <p:cNvSpPr/>
          <p:nvPr/>
        </p:nvSpPr>
        <p:spPr>
          <a:xfrm>
            <a:off x="4173042" y="3152590"/>
            <a:ext cx="894258" cy="332399"/>
          </a:xfrm>
          <a:prstGeom prst="rect">
            <a:avLst/>
          </a:prstGeom>
          <a:solidFill>
            <a:srgbClr val="FFFFFF"/>
          </a:solidFill>
        </p:spPr>
        <p:txBody>
          <a:bodyPr wrap="square" lIns="0" tIns="27432" rIns="0" bIns="27432">
            <a:spAutoFit/>
          </a:bodyPr>
          <a:lstStyle/>
          <a:p>
            <a:pPr algn="ctr"/>
            <a:r>
              <a:rPr lang="en-US" sz="900" b="1">
                <a:solidFill>
                  <a:srgbClr val="0000FF"/>
                </a:solidFill>
                <a:latin typeface="Arial"/>
                <a:cs typeface="Arial"/>
              </a:rPr>
              <a:t>Montgomery</a:t>
            </a:r>
          </a:p>
          <a:p>
            <a:pPr algn="ctr"/>
            <a:r>
              <a:rPr lang="en-US" sz="900" b="1">
                <a:solidFill>
                  <a:srgbClr val="0000FF"/>
                </a:solidFill>
                <a:latin typeface="Arial"/>
                <a:cs typeface="Arial"/>
              </a:rPr>
              <a:t>Creek Fm</a:t>
            </a:r>
            <a:r>
              <a:rPr lang="en-US" sz="900">
                <a:solidFill>
                  <a:srgbClr val="0000FF"/>
                </a:solidFill>
                <a:latin typeface="Arial"/>
                <a:cs typeface="Arial"/>
              </a:rPr>
              <a:t> </a:t>
            </a:r>
          </a:p>
        </p:txBody>
      </p:sp>
      <p:sp>
        <p:nvSpPr>
          <p:cNvPr id="31" name="Rectangle 30"/>
          <p:cNvSpPr/>
          <p:nvPr/>
        </p:nvSpPr>
        <p:spPr>
          <a:xfrm>
            <a:off x="4379452" y="2863822"/>
            <a:ext cx="437743" cy="138499"/>
          </a:xfrm>
          <a:prstGeom prst="rect">
            <a:avLst/>
          </a:prstGeom>
        </p:spPr>
        <p:txBody>
          <a:bodyPr wrap="square" lIns="0" tIns="0" rIns="0" bIns="0">
            <a:spAutoFit/>
          </a:bodyPr>
          <a:lstStyle/>
          <a:p>
            <a:pPr algn="ctr"/>
            <a:r>
              <a:rPr lang="en-US" sz="900" i="1">
                <a:solidFill>
                  <a:srgbClr val="0000FF"/>
                </a:solidFill>
                <a:latin typeface="Arial"/>
                <a:cs typeface="Arial"/>
              </a:rPr>
              <a:t>n = 50</a:t>
            </a:r>
          </a:p>
        </p:txBody>
      </p:sp>
      <p:sp>
        <p:nvSpPr>
          <p:cNvPr id="32" name="Rectangle 31"/>
          <p:cNvSpPr/>
          <p:nvPr/>
        </p:nvSpPr>
        <p:spPr>
          <a:xfrm>
            <a:off x="4404852" y="3462605"/>
            <a:ext cx="437743" cy="138499"/>
          </a:xfrm>
          <a:prstGeom prst="rect">
            <a:avLst/>
          </a:prstGeom>
        </p:spPr>
        <p:txBody>
          <a:bodyPr wrap="square" lIns="0" tIns="0" rIns="0" bIns="0">
            <a:spAutoFit/>
          </a:bodyPr>
          <a:lstStyle/>
          <a:p>
            <a:pPr algn="ctr"/>
            <a:r>
              <a:rPr lang="en-US" sz="900" i="1">
                <a:solidFill>
                  <a:srgbClr val="0000FF"/>
                </a:solidFill>
                <a:latin typeface="Arial"/>
                <a:cs typeface="Arial"/>
              </a:rPr>
              <a:t>n = 70</a:t>
            </a:r>
          </a:p>
        </p:txBody>
      </p:sp>
      <p:sp>
        <p:nvSpPr>
          <p:cNvPr id="33" name="Rectangle 32"/>
          <p:cNvSpPr/>
          <p:nvPr/>
        </p:nvSpPr>
        <p:spPr>
          <a:xfrm>
            <a:off x="866572" y="4797833"/>
            <a:ext cx="757698" cy="153888"/>
          </a:xfrm>
          <a:prstGeom prst="rect">
            <a:avLst/>
          </a:prstGeom>
          <a:solidFill>
            <a:srgbClr val="FFFFFF"/>
          </a:solidFill>
        </p:spPr>
        <p:txBody>
          <a:bodyPr wrap="square" lIns="0" tIns="0" rIns="0" bIns="0">
            <a:spAutoFit/>
          </a:bodyPr>
          <a:lstStyle/>
          <a:p>
            <a:pPr algn="ctr"/>
            <a:r>
              <a:rPr lang="en-US" sz="1000">
                <a:solidFill>
                  <a:srgbClr val="0000FF"/>
                </a:solidFill>
                <a:latin typeface="Arial"/>
                <a:cs typeface="Arial"/>
              </a:rPr>
              <a:t>Aalto (1988)</a:t>
            </a:r>
          </a:p>
        </p:txBody>
      </p:sp>
      <p:grpSp>
        <p:nvGrpSpPr>
          <p:cNvPr id="7" name="Group 6"/>
          <p:cNvGrpSpPr/>
          <p:nvPr/>
        </p:nvGrpSpPr>
        <p:grpSpPr>
          <a:xfrm>
            <a:off x="387349" y="2915200"/>
            <a:ext cx="8634731" cy="1969770"/>
            <a:chOff x="387349" y="2915200"/>
            <a:chExt cx="8634731" cy="1969770"/>
          </a:xfrm>
        </p:grpSpPr>
        <p:grpSp>
          <p:nvGrpSpPr>
            <p:cNvPr id="9" name="Group 8"/>
            <p:cNvGrpSpPr/>
            <p:nvPr/>
          </p:nvGrpSpPr>
          <p:grpSpPr>
            <a:xfrm>
              <a:off x="387349" y="2915200"/>
              <a:ext cx="8634731" cy="1969770"/>
              <a:chOff x="387349" y="2915200"/>
              <a:chExt cx="8634731" cy="1969770"/>
            </a:xfrm>
          </p:grpSpPr>
          <p:sp>
            <p:nvSpPr>
              <p:cNvPr id="36" name="Rectangle 35"/>
              <p:cNvSpPr/>
              <p:nvPr/>
            </p:nvSpPr>
            <p:spPr>
              <a:xfrm>
                <a:off x="387349" y="3699060"/>
                <a:ext cx="2023603" cy="194706"/>
              </a:xfrm>
              <a:prstGeom prst="rect">
                <a:avLst/>
              </a:prstGeom>
              <a:solidFill>
                <a:srgbClr val="FFFFFF"/>
              </a:solidFill>
              <a:ln>
                <a:solidFill>
                  <a:srgbClr val="FF0000"/>
                </a:solidFill>
              </a:ln>
            </p:spPr>
            <p:txBody>
              <a:bodyPr wrap="square" lIns="0" tIns="18288" rIns="0" bIns="18288">
                <a:spAutoFit/>
              </a:bodyPr>
              <a:lstStyle/>
              <a:p>
                <a:r>
                  <a:rPr lang="en-US" sz="1000">
                    <a:latin typeface="Arial"/>
                    <a:cs typeface="Arial"/>
                  </a:rPr>
                  <a:t>  micas embedded in congl. matrix</a:t>
                </a:r>
              </a:p>
            </p:txBody>
          </p:sp>
          <p:grpSp>
            <p:nvGrpSpPr>
              <p:cNvPr id="5" name="Group 4"/>
              <p:cNvGrpSpPr/>
              <p:nvPr/>
            </p:nvGrpSpPr>
            <p:grpSpPr>
              <a:xfrm>
                <a:off x="387350" y="2915200"/>
                <a:ext cx="8634730" cy="1969770"/>
                <a:chOff x="387350" y="2915200"/>
                <a:chExt cx="8634730" cy="1969770"/>
              </a:xfrm>
            </p:grpSpPr>
            <p:sp>
              <p:nvSpPr>
                <p:cNvPr id="43" name="Rectangle 42"/>
                <p:cNvSpPr/>
                <p:nvPr/>
              </p:nvSpPr>
              <p:spPr>
                <a:xfrm>
                  <a:off x="6438900" y="2915200"/>
                  <a:ext cx="2583180" cy="1969770"/>
                </a:xfrm>
                <a:prstGeom prst="rect">
                  <a:avLst/>
                </a:prstGeom>
                <a:solidFill>
                  <a:srgbClr val="FFFFC4"/>
                </a:solidFill>
              </p:spPr>
              <p:txBody>
                <a:bodyPr wrap="square">
                  <a:spAutoFit/>
                </a:bodyPr>
                <a:lstStyle/>
                <a:p>
                  <a:pPr>
                    <a:spcBef>
                      <a:spcPts val="1200"/>
                    </a:spcBef>
                  </a:pPr>
                  <a:r>
                    <a:rPr lang="en-US" sz="1600" b="1" u="sng">
                      <a:solidFill>
                        <a:srgbClr val="0000FF"/>
                      </a:solidFill>
                      <a:latin typeface="Arial"/>
                      <a:cs typeface="Arial"/>
                    </a:rPr>
                    <a:t>However</a:t>
                  </a:r>
                  <a:r>
                    <a:rPr lang="en-US" sz="1600" b="1">
                      <a:solidFill>
                        <a:srgbClr val="0000FF"/>
                      </a:solidFill>
                      <a:latin typeface="Arial"/>
                      <a:cs typeface="Arial"/>
                    </a:rPr>
                    <a:t>,</a:t>
                  </a:r>
                  <a:r>
                    <a:rPr lang="en-US" sz="1600" b="1">
                      <a:solidFill>
                        <a:srgbClr val="000000"/>
                      </a:solidFill>
                      <a:latin typeface="Arial"/>
                      <a:cs typeface="Arial"/>
                    </a:rPr>
                    <a:t> </a:t>
                  </a:r>
                </a:p>
                <a:p>
                  <a:pPr marL="171450" indent="-171450">
                    <a:spcBef>
                      <a:spcPts val="600"/>
                    </a:spcBef>
                    <a:buFont typeface="Arial"/>
                    <a:buChar char="•"/>
                  </a:pPr>
                  <a:r>
                    <a:rPr lang="en-US" sz="1600">
                      <a:solidFill>
                        <a:srgbClr val="000000"/>
                      </a:solidFill>
                      <a:latin typeface="Arial"/>
                      <a:cs typeface="Arial"/>
                    </a:rPr>
                    <a:t>Klamaths source for lower Montgomery Ck. Fm (Aalto, 1988), incl. </a:t>
                  </a:r>
                  <a:r>
                    <a:rPr lang="en-US" sz="1600" b="1" i="1">
                      <a:solidFill>
                        <a:srgbClr val="FF0000"/>
                      </a:solidFill>
                      <a:latin typeface="Arial"/>
                      <a:cs typeface="Arial"/>
                    </a:rPr>
                    <a:t>50–90 Ma micas</a:t>
                  </a:r>
                  <a:r>
                    <a:rPr lang="en-US" sz="1600">
                      <a:latin typeface="Arial"/>
                      <a:cs typeface="Arial"/>
                    </a:rPr>
                    <a:t>.</a:t>
                  </a:r>
                  <a:r>
                    <a:rPr lang="en-US" sz="1600">
                      <a:solidFill>
                        <a:srgbClr val="000000"/>
                      </a:solidFill>
                      <a:latin typeface="Arial"/>
                      <a:cs typeface="Arial"/>
                    </a:rPr>
                    <a:t>  </a:t>
                  </a:r>
                </a:p>
                <a:p>
                  <a:pPr marL="171450" indent="-171450">
                    <a:spcBef>
                      <a:spcPts val="600"/>
                    </a:spcBef>
                    <a:buFont typeface="Arial"/>
                    <a:buChar char="•"/>
                  </a:pPr>
                  <a:r>
                    <a:rPr lang="en-US" sz="1600">
                      <a:solidFill>
                        <a:srgbClr val="000000"/>
                      </a:solidFill>
                      <a:latin typeface="Arial"/>
                      <a:cs typeface="Arial"/>
                    </a:rPr>
                    <a:t>No published mica ages for Umpqua Group. </a:t>
                  </a:r>
                </a:p>
              </p:txBody>
            </p:sp>
            <p:sp>
              <p:nvSpPr>
                <p:cNvPr id="2" name="Rectangle 1"/>
                <p:cNvSpPr/>
                <p:nvPr/>
              </p:nvSpPr>
              <p:spPr>
                <a:xfrm>
                  <a:off x="387350" y="3699059"/>
                  <a:ext cx="3231772" cy="745941"/>
                </a:xfrm>
                <a:prstGeom prst="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37" name="Oval 36"/>
            <p:cNvSpPr/>
            <p:nvPr/>
          </p:nvSpPr>
          <p:spPr>
            <a:xfrm>
              <a:off x="2540000" y="3923397"/>
              <a:ext cx="571808" cy="445404"/>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9832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5"/>
          <p:cNvCxnSpPr/>
          <p:nvPr/>
        </p:nvCxnSpPr>
        <p:spPr>
          <a:xfrm>
            <a:off x="5594350" y="97368"/>
            <a:ext cx="0" cy="499533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7" name="Group 16"/>
          <p:cNvGrpSpPr/>
          <p:nvPr/>
        </p:nvGrpSpPr>
        <p:grpSpPr>
          <a:xfrm>
            <a:off x="4520153" y="76200"/>
            <a:ext cx="4424710" cy="5029200"/>
            <a:chOff x="4520153" y="76200"/>
            <a:chExt cx="4424710" cy="5029200"/>
          </a:xfrm>
        </p:grpSpPr>
        <p:sp>
          <p:nvSpPr>
            <p:cNvPr id="25" name="Rectangle 24"/>
            <p:cNvSpPr/>
            <p:nvPr/>
          </p:nvSpPr>
          <p:spPr>
            <a:xfrm>
              <a:off x="4520153" y="731028"/>
              <a:ext cx="1234007" cy="338554"/>
            </a:xfrm>
            <a:prstGeom prst="rect">
              <a:avLst/>
            </a:prstGeom>
            <a:solidFill>
              <a:srgbClr val="FFFFFF"/>
            </a:solidFill>
            <a:ln>
              <a:noFill/>
            </a:ln>
          </p:spPr>
          <p:txBody>
            <a:bodyPr wrap="square">
              <a:spAutoFit/>
            </a:bodyPr>
            <a:lstStyle/>
            <a:p>
              <a:pPr algn="ctr"/>
              <a:r>
                <a:rPr lang="en-US" sz="1600" b="1" i="1">
                  <a:solidFill>
                    <a:srgbClr val="FF0000"/>
                  </a:solidFill>
                  <a:latin typeface="Arial"/>
                  <a:cs typeface="Arial"/>
                </a:rPr>
                <a:t>Except .…</a:t>
              </a:r>
            </a:p>
          </p:txBody>
        </p:sp>
        <p:grpSp>
          <p:nvGrpSpPr>
            <p:cNvPr id="14" name="Group 13"/>
            <p:cNvGrpSpPr/>
            <p:nvPr/>
          </p:nvGrpSpPr>
          <p:grpSpPr>
            <a:xfrm>
              <a:off x="5848361" y="76200"/>
              <a:ext cx="3096502" cy="5029200"/>
              <a:chOff x="5848361" y="76200"/>
              <a:chExt cx="3096502" cy="5029200"/>
            </a:xfrm>
          </p:grpSpPr>
          <p:grpSp>
            <p:nvGrpSpPr>
              <p:cNvPr id="6" name="Group 5"/>
              <p:cNvGrpSpPr/>
              <p:nvPr/>
            </p:nvGrpSpPr>
            <p:grpSpPr>
              <a:xfrm>
                <a:off x="5848361" y="76200"/>
                <a:ext cx="3096502" cy="5029200"/>
                <a:chOff x="5848361" y="76200"/>
                <a:chExt cx="3096502" cy="5029200"/>
              </a:xfrm>
            </p:grpSpPr>
            <p:pic>
              <p:nvPicPr>
                <p:cNvPr id="4" name="Picture 3" descr="DZ COMBINE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8361" y="76200"/>
                  <a:ext cx="3096502" cy="5029200"/>
                </a:xfrm>
                <a:prstGeom prst="rect">
                  <a:avLst/>
                </a:prstGeom>
              </p:spPr>
            </p:pic>
            <p:sp>
              <p:nvSpPr>
                <p:cNvPr id="2" name="Rectangle 1"/>
                <p:cNvSpPr/>
                <p:nvPr/>
              </p:nvSpPr>
              <p:spPr>
                <a:xfrm>
                  <a:off x="7361766" y="4025675"/>
                  <a:ext cx="1459772" cy="157650"/>
                </a:xfrm>
                <a:prstGeom prst="rect">
                  <a:avLst/>
                </a:prstGeom>
                <a:solidFill>
                  <a:srgbClr val="FFFFFF"/>
                </a:solidFill>
              </p:spPr>
              <p:txBody>
                <a:bodyPr wrap="square" lIns="0" tIns="9144" rIns="0" bIns="18288">
                  <a:spAutoFit/>
                </a:bodyPr>
                <a:lstStyle/>
                <a:p>
                  <a:pPr algn="ctr">
                    <a:lnSpc>
                      <a:spcPts val="1000"/>
                    </a:lnSpc>
                  </a:pPr>
                  <a:r>
                    <a:rPr lang="en-US" sz="900" i="1">
                      <a:solidFill>
                        <a:srgbClr val="0000FF"/>
                      </a:solidFill>
                      <a:latin typeface="Arial"/>
                      <a:cs typeface="Arial"/>
                    </a:rPr>
                    <a:t>(Surpless &amp; Beverly, 2013)</a:t>
                  </a:r>
                </a:p>
              </p:txBody>
            </p:sp>
            <p:sp>
              <p:nvSpPr>
                <p:cNvPr id="13" name="Rectangle 12"/>
                <p:cNvSpPr/>
                <p:nvPr/>
              </p:nvSpPr>
              <p:spPr>
                <a:xfrm rot="16200000">
                  <a:off x="4781546" y="3206544"/>
                  <a:ext cx="2544236" cy="290507"/>
                </a:xfrm>
                <a:prstGeom prst="rect">
                  <a:avLst/>
                </a:prstGeom>
                <a:solidFill>
                  <a:srgbClr val="FFFFFF"/>
                </a:solidFill>
                <a:ln>
                  <a:solidFill>
                    <a:srgbClr val="FF0000"/>
                  </a:solidFill>
                </a:ln>
              </p:spPr>
              <p:txBody>
                <a:bodyPr wrap="square" lIns="0" tIns="91440" rIns="0" bIns="54864">
                  <a:spAutoFit/>
                </a:bodyPr>
                <a:lstStyle/>
                <a:p>
                  <a:pPr algn="ctr">
                    <a:lnSpc>
                      <a:spcPts val="1000"/>
                    </a:lnSpc>
                  </a:pPr>
                  <a:r>
                    <a:rPr lang="en-US" sz="1400" b="1" i="1">
                      <a:latin typeface="Arial"/>
                      <a:cs typeface="Arial"/>
                    </a:rPr>
                    <a:t>Cretaceous Hornbrook Fm</a:t>
                  </a:r>
                </a:p>
              </p:txBody>
            </p:sp>
          </p:grpSp>
          <p:sp>
            <p:nvSpPr>
              <p:cNvPr id="8" name="Rectangle 7"/>
              <p:cNvSpPr/>
              <p:nvPr/>
            </p:nvSpPr>
            <p:spPr>
              <a:xfrm>
                <a:off x="8276167" y="1148491"/>
                <a:ext cx="101600" cy="121509"/>
              </a:xfrm>
              <a:prstGeom prst="rect">
                <a:avLst/>
              </a:prstGeom>
              <a:solidFill>
                <a:srgbClr val="FFFFFF"/>
              </a:solidFill>
              <a:ln>
                <a:solidFill>
                  <a:schemeClr val="bg1"/>
                </a:solid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3" name="Rectangle 2"/>
          <p:cNvSpPr/>
          <p:nvPr/>
        </p:nvSpPr>
        <p:spPr>
          <a:xfrm>
            <a:off x="3216535" y="97368"/>
            <a:ext cx="2295265" cy="530915"/>
          </a:xfrm>
          <a:prstGeom prst="rect">
            <a:avLst/>
          </a:prstGeom>
          <a:solidFill>
            <a:srgbClr val="FFFFFF"/>
          </a:solidFill>
          <a:ln>
            <a:noFill/>
          </a:ln>
        </p:spPr>
        <p:txBody>
          <a:bodyPr wrap="square">
            <a:spAutoFit/>
          </a:bodyPr>
          <a:lstStyle/>
          <a:p>
            <a:pPr algn="ctr"/>
            <a:r>
              <a:rPr lang="en-US" sz="1600" b="1" i="1">
                <a:solidFill>
                  <a:srgbClr val="000000"/>
                </a:solidFill>
                <a:latin typeface="Arial"/>
                <a:cs typeface="Arial"/>
              </a:rPr>
              <a:t>Detrital Zircon Ages</a:t>
            </a:r>
          </a:p>
          <a:p>
            <a:pPr algn="ctr">
              <a:spcBef>
                <a:spcPts val="300"/>
              </a:spcBef>
            </a:pPr>
            <a:r>
              <a:rPr lang="en-US" sz="1000" b="1" i="1">
                <a:solidFill>
                  <a:srgbClr val="000000"/>
                </a:solidFill>
                <a:latin typeface="Arial"/>
                <a:cs typeface="Arial"/>
              </a:rPr>
              <a:t>(T. Dumitru, unpubl.)</a:t>
            </a:r>
          </a:p>
        </p:txBody>
      </p:sp>
      <p:pic>
        <p:nvPicPr>
          <p:cNvPr id="5" name="Picture 4" descr="Tyee and Umpqua copy.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268" y="71968"/>
            <a:ext cx="3046267" cy="5020732"/>
          </a:xfrm>
          <a:prstGeom prst="rect">
            <a:avLst/>
          </a:prstGeom>
        </p:spPr>
      </p:pic>
      <p:cxnSp>
        <p:nvCxnSpPr>
          <p:cNvPr id="7" name="Straight Connector 6"/>
          <p:cNvCxnSpPr/>
          <p:nvPr/>
        </p:nvCxnSpPr>
        <p:spPr>
          <a:xfrm>
            <a:off x="190500" y="2628900"/>
            <a:ext cx="5403850"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3330842" y="3169508"/>
            <a:ext cx="1806315" cy="338554"/>
          </a:xfrm>
          <a:prstGeom prst="rect">
            <a:avLst/>
          </a:prstGeom>
          <a:solidFill>
            <a:srgbClr val="FFFFFF"/>
          </a:solidFill>
          <a:ln>
            <a:noFill/>
          </a:ln>
        </p:spPr>
        <p:txBody>
          <a:bodyPr wrap="square">
            <a:spAutoFit/>
          </a:bodyPr>
          <a:lstStyle/>
          <a:p>
            <a:pPr algn="ctr"/>
            <a:r>
              <a:rPr lang="en-US" sz="1600" b="1" i="1">
                <a:solidFill>
                  <a:srgbClr val="008000"/>
                </a:solidFill>
                <a:latin typeface="Arial"/>
                <a:cs typeface="Arial"/>
              </a:rPr>
              <a:t>Umpqua Group</a:t>
            </a:r>
          </a:p>
        </p:txBody>
      </p:sp>
      <p:sp>
        <p:nvSpPr>
          <p:cNvPr id="10" name="Rectangle 9"/>
          <p:cNvSpPr/>
          <p:nvPr/>
        </p:nvSpPr>
        <p:spPr>
          <a:xfrm>
            <a:off x="3330842" y="1148491"/>
            <a:ext cx="1825358" cy="338554"/>
          </a:xfrm>
          <a:prstGeom prst="rect">
            <a:avLst/>
          </a:prstGeom>
          <a:solidFill>
            <a:srgbClr val="FFFFFF"/>
          </a:solidFill>
          <a:ln>
            <a:noFill/>
          </a:ln>
        </p:spPr>
        <p:txBody>
          <a:bodyPr wrap="square">
            <a:spAutoFit/>
          </a:bodyPr>
          <a:lstStyle/>
          <a:p>
            <a:pPr algn="ctr"/>
            <a:r>
              <a:rPr lang="en-US" sz="1600" b="1" i="1">
                <a:solidFill>
                  <a:srgbClr val="0000FF"/>
                </a:solidFill>
                <a:latin typeface="Arial"/>
                <a:cs typeface="Arial"/>
              </a:rPr>
              <a:t>Tyee Formation</a:t>
            </a:r>
          </a:p>
        </p:txBody>
      </p:sp>
      <p:sp>
        <p:nvSpPr>
          <p:cNvPr id="11" name="Rectangle 10"/>
          <p:cNvSpPr/>
          <p:nvPr/>
        </p:nvSpPr>
        <p:spPr>
          <a:xfrm>
            <a:off x="3241942" y="3709278"/>
            <a:ext cx="2053958" cy="762602"/>
          </a:xfrm>
          <a:prstGeom prst="rect">
            <a:avLst/>
          </a:prstGeom>
          <a:solidFill>
            <a:schemeClr val="bg1"/>
          </a:solidFill>
          <a:ln>
            <a:solidFill>
              <a:schemeClr val="tx1"/>
            </a:solidFill>
          </a:ln>
        </p:spPr>
        <p:txBody>
          <a:bodyPr wrap="square" lIns="0" tIns="0" rIns="0" bIns="45720">
            <a:spAutoFit/>
          </a:bodyPr>
          <a:lstStyle/>
          <a:p>
            <a:pPr marL="171450" indent="-114300">
              <a:lnSpc>
                <a:spcPts val="1400"/>
              </a:lnSpc>
              <a:buFont typeface="Arial"/>
              <a:buChar char="•"/>
            </a:pPr>
            <a:r>
              <a:rPr lang="en-US" sz="1100" b="1">
                <a:solidFill>
                  <a:srgbClr val="000000"/>
                </a:solidFill>
                <a:latin typeface="Arial"/>
                <a:cs typeface="Arial"/>
              </a:rPr>
              <a:t>Dom. Mesozoic ages</a:t>
            </a:r>
          </a:p>
          <a:p>
            <a:pPr marL="171450" indent="-114300">
              <a:lnSpc>
                <a:spcPts val="1400"/>
              </a:lnSpc>
              <a:buFont typeface="Arial"/>
              <a:buChar char="•"/>
            </a:pPr>
            <a:r>
              <a:rPr lang="en-US" sz="1100" b="1">
                <a:solidFill>
                  <a:srgbClr val="000000"/>
                </a:solidFill>
                <a:latin typeface="Arial"/>
                <a:cs typeface="Arial"/>
              </a:rPr>
              <a:t>Peak at ~ 150 Ma</a:t>
            </a:r>
          </a:p>
          <a:p>
            <a:pPr marL="171450" indent="-114300">
              <a:lnSpc>
                <a:spcPts val="1400"/>
              </a:lnSpc>
              <a:buFont typeface="Arial"/>
              <a:buChar char="•"/>
            </a:pPr>
            <a:r>
              <a:rPr lang="en-US" sz="1100" b="1">
                <a:solidFill>
                  <a:srgbClr val="FF0000"/>
                </a:solidFill>
                <a:latin typeface="Arial"/>
                <a:cs typeface="Arial"/>
              </a:rPr>
              <a:t>Consistent with source in Klamath Mts.</a:t>
            </a:r>
          </a:p>
        </p:txBody>
      </p:sp>
      <p:sp>
        <p:nvSpPr>
          <p:cNvPr id="12" name="Rectangle 11"/>
          <p:cNvSpPr/>
          <p:nvPr/>
        </p:nvSpPr>
        <p:spPr>
          <a:xfrm>
            <a:off x="3132267" y="1572620"/>
            <a:ext cx="2379533" cy="762602"/>
          </a:xfrm>
          <a:prstGeom prst="rect">
            <a:avLst/>
          </a:prstGeom>
          <a:solidFill>
            <a:schemeClr val="bg1"/>
          </a:solidFill>
          <a:ln>
            <a:solidFill>
              <a:schemeClr val="tx1"/>
            </a:solidFill>
          </a:ln>
        </p:spPr>
        <p:txBody>
          <a:bodyPr wrap="square" lIns="0" tIns="0" rIns="0" bIns="45720">
            <a:spAutoFit/>
          </a:bodyPr>
          <a:lstStyle/>
          <a:p>
            <a:pPr marL="171450" indent="-114300">
              <a:lnSpc>
                <a:spcPts val="1400"/>
              </a:lnSpc>
              <a:buFont typeface="Arial"/>
              <a:buChar char="•"/>
            </a:pPr>
            <a:r>
              <a:rPr lang="en-US" sz="1100" b="1">
                <a:solidFill>
                  <a:srgbClr val="000000"/>
                </a:solidFill>
                <a:latin typeface="Arial"/>
                <a:cs typeface="Arial"/>
              </a:rPr>
              <a:t>Multi-modal distribution</a:t>
            </a:r>
          </a:p>
          <a:p>
            <a:pPr marL="171450" indent="-114300">
              <a:lnSpc>
                <a:spcPts val="1400"/>
              </a:lnSpc>
              <a:buFont typeface="Arial"/>
              <a:buChar char="•"/>
            </a:pPr>
            <a:r>
              <a:rPr lang="en-US" sz="1100" b="1">
                <a:solidFill>
                  <a:srgbClr val="000000"/>
                </a:solidFill>
                <a:latin typeface="Arial"/>
                <a:cs typeface="Arial"/>
              </a:rPr>
              <a:t>Peaks at 49, 70-200, Pz, PC </a:t>
            </a:r>
          </a:p>
          <a:p>
            <a:pPr marL="171450" indent="-114300">
              <a:lnSpc>
                <a:spcPts val="1400"/>
              </a:lnSpc>
              <a:buFont typeface="Arial"/>
              <a:buChar char="•"/>
            </a:pPr>
            <a:r>
              <a:rPr lang="en-US" sz="1100" b="1">
                <a:solidFill>
                  <a:srgbClr val="FF0000"/>
                </a:solidFill>
                <a:latin typeface="Arial"/>
                <a:cs typeface="Arial"/>
              </a:rPr>
              <a:t>Consistent with Idaho Batholith, Challis, Belt S.G. sources </a:t>
            </a:r>
          </a:p>
        </p:txBody>
      </p:sp>
      <p:grpSp>
        <p:nvGrpSpPr>
          <p:cNvPr id="22" name="Group 21"/>
          <p:cNvGrpSpPr/>
          <p:nvPr/>
        </p:nvGrpSpPr>
        <p:grpSpPr>
          <a:xfrm>
            <a:off x="6117165" y="190500"/>
            <a:ext cx="988487" cy="1270001"/>
            <a:chOff x="6117165" y="190500"/>
            <a:chExt cx="988487" cy="1270001"/>
          </a:xfrm>
        </p:grpSpPr>
        <p:sp>
          <p:nvSpPr>
            <p:cNvPr id="20" name="Rectangle 19"/>
            <p:cNvSpPr/>
            <p:nvPr/>
          </p:nvSpPr>
          <p:spPr>
            <a:xfrm>
              <a:off x="6117165" y="190500"/>
              <a:ext cx="118535" cy="1270001"/>
            </a:xfrm>
            <a:prstGeom prst="rect">
              <a:avLst/>
            </a:prstGeom>
            <a:no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6315344" y="198967"/>
              <a:ext cx="790308" cy="181588"/>
            </a:xfrm>
            <a:prstGeom prst="rect">
              <a:avLst/>
            </a:prstGeom>
            <a:solidFill>
              <a:srgbClr val="FFFFFF"/>
            </a:solidFill>
            <a:ln>
              <a:solidFill>
                <a:srgbClr val="FF0000"/>
              </a:solidFill>
            </a:ln>
          </p:spPr>
          <p:txBody>
            <a:bodyPr wrap="square" lIns="0" tIns="9144" rIns="0" bIns="18288">
              <a:spAutoFit/>
            </a:bodyPr>
            <a:lstStyle/>
            <a:p>
              <a:pPr algn="ctr"/>
              <a:r>
                <a:rPr lang="en-US" sz="1000" i="1">
                  <a:solidFill>
                    <a:srgbClr val="FF0000"/>
                  </a:solidFill>
                  <a:latin typeface="Arial"/>
                  <a:cs typeface="Arial"/>
                </a:rPr>
                <a:t>Clarno input?</a:t>
              </a:r>
            </a:p>
          </p:txBody>
        </p:sp>
        <p:sp>
          <p:nvSpPr>
            <p:cNvPr id="21" name="Freeform 20"/>
            <p:cNvSpPr/>
            <p:nvPr/>
          </p:nvSpPr>
          <p:spPr>
            <a:xfrm>
              <a:off x="6248400" y="390525"/>
              <a:ext cx="222250" cy="95250"/>
            </a:xfrm>
            <a:custGeom>
              <a:avLst/>
              <a:gdLst>
                <a:gd name="connsiteX0" fmla="*/ 222250 w 222250"/>
                <a:gd name="connsiteY0" fmla="*/ 0 h 95250"/>
                <a:gd name="connsiteX1" fmla="*/ 168275 w 222250"/>
                <a:gd name="connsiteY1" fmla="*/ 57150 h 95250"/>
                <a:gd name="connsiteX2" fmla="*/ 95250 w 222250"/>
                <a:gd name="connsiteY2" fmla="*/ 88900 h 95250"/>
                <a:gd name="connsiteX3" fmla="*/ 0 w 222250"/>
                <a:gd name="connsiteY3" fmla="*/ 95250 h 95250"/>
                <a:gd name="connsiteX0" fmla="*/ 222250 w 222250"/>
                <a:gd name="connsiteY0" fmla="*/ 0 h 95250"/>
                <a:gd name="connsiteX1" fmla="*/ 168275 w 222250"/>
                <a:gd name="connsiteY1" fmla="*/ 57150 h 95250"/>
                <a:gd name="connsiteX2" fmla="*/ 95250 w 222250"/>
                <a:gd name="connsiteY2" fmla="*/ 88900 h 95250"/>
                <a:gd name="connsiteX3" fmla="*/ 0 w 222250"/>
                <a:gd name="connsiteY3" fmla="*/ 95250 h 95250"/>
                <a:gd name="connsiteX0" fmla="*/ 222250 w 222250"/>
                <a:gd name="connsiteY0" fmla="*/ 0 h 95250"/>
                <a:gd name="connsiteX1" fmla="*/ 168275 w 222250"/>
                <a:gd name="connsiteY1" fmla="*/ 57150 h 95250"/>
                <a:gd name="connsiteX2" fmla="*/ 95250 w 222250"/>
                <a:gd name="connsiteY2" fmla="*/ 88900 h 95250"/>
                <a:gd name="connsiteX3" fmla="*/ 0 w 222250"/>
                <a:gd name="connsiteY3" fmla="*/ 95250 h 95250"/>
              </a:gdLst>
              <a:ahLst/>
              <a:cxnLst>
                <a:cxn ang="0">
                  <a:pos x="connsiteX0" y="connsiteY0"/>
                </a:cxn>
                <a:cxn ang="0">
                  <a:pos x="connsiteX1" y="connsiteY1"/>
                </a:cxn>
                <a:cxn ang="0">
                  <a:pos x="connsiteX2" y="connsiteY2"/>
                </a:cxn>
                <a:cxn ang="0">
                  <a:pos x="connsiteX3" y="connsiteY3"/>
                </a:cxn>
              </a:cxnLst>
              <a:rect l="l" t="t" r="r" b="b"/>
              <a:pathLst>
                <a:path w="222250" h="95250">
                  <a:moveTo>
                    <a:pt x="222250" y="0"/>
                  </a:moveTo>
                  <a:cubicBezTo>
                    <a:pt x="204258" y="19050"/>
                    <a:pt x="195792" y="34925"/>
                    <a:pt x="168275" y="57150"/>
                  </a:cubicBezTo>
                  <a:cubicBezTo>
                    <a:pt x="143933" y="67733"/>
                    <a:pt x="144992" y="78317"/>
                    <a:pt x="95250" y="88900"/>
                  </a:cubicBezTo>
                  <a:lnTo>
                    <a:pt x="0" y="95250"/>
                  </a:lnTo>
                </a:path>
              </a:pathLst>
            </a:custGeom>
            <a:ln w="19050" cmpd="sng">
              <a:solidFill>
                <a:srgbClr val="FF0000"/>
              </a:solidFill>
              <a:headEnd type="none"/>
              <a:tailEnd type="arrow" w="med" len="s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9" name="Group 28"/>
          <p:cNvGrpSpPr/>
          <p:nvPr/>
        </p:nvGrpSpPr>
        <p:grpSpPr>
          <a:xfrm>
            <a:off x="6392333" y="467862"/>
            <a:ext cx="1985434" cy="4417405"/>
            <a:chOff x="6392333" y="467862"/>
            <a:chExt cx="1985434" cy="4417405"/>
          </a:xfrm>
        </p:grpSpPr>
        <p:sp>
          <p:nvSpPr>
            <p:cNvPr id="28" name="Rectangle 27"/>
            <p:cNvSpPr/>
            <p:nvPr/>
          </p:nvSpPr>
          <p:spPr>
            <a:xfrm>
              <a:off x="6837680" y="467862"/>
              <a:ext cx="1540087" cy="212366"/>
            </a:xfrm>
            <a:prstGeom prst="rect">
              <a:avLst/>
            </a:prstGeom>
            <a:solidFill>
              <a:srgbClr val="FFFFFF"/>
            </a:solidFill>
            <a:ln>
              <a:solidFill>
                <a:srgbClr val="FF0000"/>
              </a:solidFill>
            </a:ln>
          </p:spPr>
          <p:txBody>
            <a:bodyPr wrap="square" lIns="0" tIns="9144" rIns="0" bIns="18288">
              <a:spAutoFit/>
            </a:bodyPr>
            <a:lstStyle/>
            <a:p>
              <a:pPr algn="ctr"/>
              <a:r>
                <a:rPr lang="en-US" sz="1200" b="1" i="1">
                  <a:solidFill>
                    <a:srgbClr val="0000FF"/>
                  </a:solidFill>
                  <a:latin typeface="Arial"/>
                  <a:cs typeface="Arial"/>
                </a:rPr>
                <a:t>REWORKING?</a:t>
              </a:r>
            </a:p>
          </p:txBody>
        </p:sp>
        <p:grpSp>
          <p:nvGrpSpPr>
            <p:cNvPr id="23" name="Group 22"/>
            <p:cNvGrpSpPr/>
            <p:nvPr/>
          </p:nvGrpSpPr>
          <p:grpSpPr>
            <a:xfrm>
              <a:off x="6392333" y="831850"/>
              <a:ext cx="1849052" cy="4053417"/>
              <a:chOff x="6392333" y="831850"/>
              <a:chExt cx="1849052" cy="4053417"/>
            </a:xfrm>
          </p:grpSpPr>
          <p:sp>
            <p:nvSpPr>
              <p:cNvPr id="15" name="Rectangle 14"/>
              <p:cNvSpPr/>
              <p:nvPr/>
            </p:nvSpPr>
            <p:spPr>
              <a:xfrm>
                <a:off x="6392333" y="831850"/>
                <a:ext cx="273050" cy="2324100"/>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6730999" y="1198033"/>
                <a:ext cx="516467" cy="3687234"/>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7948905" y="878161"/>
                <a:ext cx="292480" cy="270384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30" name="Oval 29"/>
          <p:cNvSpPr/>
          <p:nvPr/>
        </p:nvSpPr>
        <p:spPr>
          <a:xfrm>
            <a:off x="374650" y="4241799"/>
            <a:ext cx="546100" cy="811897"/>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8"/>
          <p:cNvGrpSpPr/>
          <p:nvPr/>
        </p:nvGrpSpPr>
        <p:grpSpPr>
          <a:xfrm>
            <a:off x="170268" y="1903873"/>
            <a:ext cx="1550582" cy="748454"/>
            <a:chOff x="170268" y="1903873"/>
            <a:chExt cx="1550582" cy="748454"/>
          </a:xfrm>
        </p:grpSpPr>
        <p:sp>
          <p:nvSpPr>
            <p:cNvPr id="32" name="Oval 31"/>
            <p:cNvSpPr/>
            <p:nvPr/>
          </p:nvSpPr>
          <p:spPr>
            <a:xfrm>
              <a:off x="170268" y="1903873"/>
              <a:ext cx="267882" cy="725027"/>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rot="5400000">
              <a:off x="513759" y="2213586"/>
              <a:ext cx="267882" cy="54610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rot="5400000">
              <a:off x="1147161" y="2078639"/>
              <a:ext cx="429827" cy="71755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566413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35000" y="223102"/>
            <a:ext cx="3733804" cy="400110"/>
          </a:xfrm>
          <a:prstGeom prst="rect">
            <a:avLst/>
          </a:prstGeom>
          <a:solidFill>
            <a:srgbClr val="FFFFFF"/>
          </a:solidFill>
          <a:ln>
            <a:solidFill>
              <a:schemeClr val="tx1"/>
            </a:solidFill>
          </a:ln>
        </p:spPr>
        <p:txBody>
          <a:bodyPr wrap="square">
            <a:spAutoFit/>
          </a:bodyPr>
          <a:lstStyle/>
          <a:p>
            <a:pPr algn="ctr"/>
            <a:r>
              <a:rPr lang="en-US" sz="2000" b="1" i="1">
                <a:solidFill>
                  <a:srgbClr val="000000"/>
                </a:solidFill>
                <a:latin typeface="Arial"/>
                <a:cs typeface="Arial"/>
              </a:rPr>
              <a:t>Eocene Paleoriver Problem</a:t>
            </a:r>
          </a:p>
        </p:txBody>
      </p:sp>
      <p:pic>
        <p:nvPicPr>
          <p:cNvPr id="2" name="Picture 1" descr="Eocene Paleoriver MA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1" y="854672"/>
            <a:ext cx="5023948" cy="3799361"/>
          </a:xfrm>
          <a:prstGeom prst="rect">
            <a:avLst/>
          </a:prstGeom>
          <a:ln w="19050" cmpd="sng">
            <a:solidFill>
              <a:srgbClr val="000000"/>
            </a:solidFill>
          </a:ln>
        </p:spPr>
      </p:pic>
      <p:sp>
        <p:nvSpPr>
          <p:cNvPr id="5" name="Rectangle 4"/>
          <p:cNvSpPr/>
          <p:nvPr/>
        </p:nvSpPr>
        <p:spPr>
          <a:xfrm>
            <a:off x="5224780" y="585112"/>
            <a:ext cx="3822700" cy="4278094"/>
          </a:xfrm>
          <a:prstGeom prst="rect">
            <a:avLst/>
          </a:prstGeom>
          <a:solidFill>
            <a:srgbClr val="FFFFC4"/>
          </a:solidFill>
          <a:ln w="19050">
            <a:solidFill>
              <a:srgbClr val="000000"/>
            </a:solidFill>
          </a:ln>
        </p:spPr>
        <p:txBody>
          <a:bodyPr wrap="square" tIns="91440" bIns="91440">
            <a:spAutoFit/>
          </a:bodyPr>
          <a:lstStyle/>
          <a:p>
            <a:pPr algn="ctr"/>
            <a:r>
              <a:rPr lang="en-US" sz="1600" b="1">
                <a:latin typeface="Arial"/>
                <a:cs typeface="Arial"/>
              </a:rPr>
              <a:t>Tyee Fm Source – Hypotheses</a:t>
            </a:r>
          </a:p>
          <a:p>
            <a:pPr algn="ctr"/>
            <a:r>
              <a:rPr lang="en-US" sz="1400" b="1" i="1">
                <a:solidFill>
                  <a:srgbClr val="0000FF"/>
                </a:solidFill>
                <a:latin typeface="Arial"/>
                <a:cs typeface="Arial"/>
              </a:rPr>
              <a:t>and supporting datasets</a:t>
            </a:r>
            <a:endParaRPr lang="en-US" sz="1200" b="1" i="1">
              <a:solidFill>
                <a:srgbClr val="0000FF"/>
              </a:solidFill>
              <a:latin typeface="Arial"/>
              <a:cs typeface="Arial"/>
            </a:endParaRPr>
          </a:p>
          <a:p>
            <a:endParaRPr lang="en-US" sz="1400">
              <a:latin typeface="Arial"/>
              <a:cs typeface="Arial"/>
            </a:endParaRPr>
          </a:p>
          <a:p>
            <a:pPr marL="292100" indent="-292100">
              <a:buAutoNum type="arabicParenBoth"/>
            </a:pPr>
            <a:r>
              <a:rPr lang="en-US" sz="1400" b="1">
                <a:latin typeface="Arial"/>
                <a:cs typeface="Arial"/>
              </a:rPr>
              <a:t>Western Idaho (Id. Batholith, Challis):</a:t>
            </a:r>
            <a:r>
              <a:rPr lang="en-US" sz="1200">
                <a:latin typeface="Arial"/>
                <a:cs typeface="Arial"/>
              </a:rPr>
              <a:t> </a:t>
            </a:r>
          </a:p>
          <a:p>
            <a:r>
              <a:rPr lang="en-US" sz="1200">
                <a:latin typeface="Arial"/>
                <a:cs typeface="Arial"/>
              </a:rPr>
              <a:t>     </a:t>
            </a:r>
            <a:r>
              <a:rPr lang="en-US" sz="1200">
                <a:solidFill>
                  <a:srgbClr val="0000FF"/>
                </a:solidFill>
                <a:latin typeface="Arial"/>
                <a:cs typeface="Arial"/>
              </a:rPr>
              <a:t> -  Isotope geochemistry</a:t>
            </a:r>
            <a:br>
              <a:rPr lang="en-US" sz="1200">
                <a:solidFill>
                  <a:srgbClr val="0000FF"/>
                </a:solidFill>
                <a:latin typeface="Arial"/>
                <a:cs typeface="Arial"/>
              </a:rPr>
            </a:br>
            <a:r>
              <a:rPr lang="en-US" sz="1200">
                <a:solidFill>
                  <a:srgbClr val="0000FF"/>
                </a:solidFill>
                <a:latin typeface="Arial"/>
                <a:cs typeface="Arial"/>
              </a:rPr>
              <a:t>      -  Detrital mica ages (with caveats)</a:t>
            </a:r>
          </a:p>
          <a:p>
            <a:r>
              <a:rPr lang="en-US" sz="1200">
                <a:solidFill>
                  <a:srgbClr val="0000FF"/>
                </a:solidFill>
                <a:latin typeface="Arial"/>
                <a:cs typeface="Arial"/>
              </a:rPr>
              <a:t>      -  Detrital zircon ages (with caveats)</a:t>
            </a:r>
          </a:p>
          <a:p>
            <a:endParaRPr lang="en-US" sz="1400">
              <a:latin typeface="Arial"/>
              <a:cs typeface="Arial"/>
            </a:endParaRPr>
          </a:p>
          <a:p>
            <a:r>
              <a:rPr lang="en-US" sz="1400" b="1">
                <a:latin typeface="Arial"/>
                <a:cs typeface="Arial"/>
              </a:rPr>
              <a:t>(2) East-Central Klamath Mountains:</a:t>
            </a:r>
          </a:p>
          <a:p>
            <a:r>
              <a:rPr lang="en-US" sz="1200">
                <a:latin typeface="Arial"/>
                <a:cs typeface="Arial"/>
              </a:rPr>
              <a:t> </a:t>
            </a:r>
            <a:r>
              <a:rPr lang="en-US" sz="1200">
                <a:solidFill>
                  <a:srgbClr val="0000FF"/>
                </a:solidFill>
                <a:latin typeface="Arial"/>
                <a:cs typeface="Arial"/>
              </a:rPr>
              <a:t>     -  Sandstone petrography</a:t>
            </a:r>
            <a:br>
              <a:rPr lang="en-US" sz="1200">
                <a:solidFill>
                  <a:srgbClr val="0000FF"/>
                </a:solidFill>
                <a:latin typeface="Arial"/>
                <a:cs typeface="Arial"/>
              </a:rPr>
            </a:br>
            <a:r>
              <a:rPr lang="en-US" sz="1200">
                <a:solidFill>
                  <a:srgbClr val="0000FF"/>
                </a:solidFill>
                <a:latin typeface="Arial"/>
                <a:cs typeface="Arial"/>
              </a:rPr>
              <a:t>      -  Paleocurrent data &amp; facies distribution</a:t>
            </a:r>
          </a:p>
          <a:p>
            <a:r>
              <a:rPr lang="en-US" sz="1200">
                <a:solidFill>
                  <a:srgbClr val="0000FF"/>
                </a:solidFill>
                <a:latin typeface="Arial"/>
                <a:cs typeface="Arial"/>
              </a:rPr>
              <a:t>      -  Gravel clast compositions</a:t>
            </a:r>
          </a:p>
          <a:p>
            <a:r>
              <a:rPr lang="en-US" sz="1200">
                <a:solidFill>
                  <a:srgbClr val="0000FF"/>
                </a:solidFill>
                <a:latin typeface="Arial"/>
                <a:cs typeface="Arial"/>
              </a:rPr>
              <a:t>      -  Cretaceous deposits (eroded from Klamaths) </a:t>
            </a:r>
          </a:p>
          <a:p>
            <a:r>
              <a:rPr lang="en-US" sz="1200">
                <a:solidFill>
                  <a:srgbClr val="0000FF"/>
                </a:solidFill>
                <a:latin typeface="Arial"/>
                <a:cs typeface="Arial"/>
              </a:rPr>
              <a:t>      -  Rb-Sr model ages NOT consistent with Idaho</a:t>
            </a:r>
          </a:p>
          <a:p>
            <a:r>
              <a:rPr lang="en-US" sz="1200">
                <a:solidFill>
                  <a:srgbClr val="0000FF"/>
                </a:solidFill>
                <a:latin typeface="Arial"/>
                <a:cs typeface="Arial"/>
              </a:rPr>
              <a:t>         Batholith source (Heller et al., 1985)</a:t>
            </a:r>
          </a:p>
          <a:p>
            <a:endParaRPr lang="en-US" sz="1200">
              <a:latin typeface="Arial"/>
              <a:cs typeface="Arial"/>
            </a:endParaRPr>
          </a:p>
          <a:p>
            <a:r>
              <a:rPr lang="en-US" sz="1200" b="1">
                <a:solidFill>
                  <a:srgbClr val="0000FF"/>
                </a:solidFill>
                <a:latin typeface="Arial"/>
                <a:cs typeface="Arial"/>
              </a:rPr>
              <a:t>A key difference</a:t>
            </a:r>
            <a:r>
              <a:rPr lang="en-US" sz="1200">
                <a:latin typeface="Arial"/>
                <a:cs typeface="Arial"/>
              </a:rPr>
              <a:t> between proposed sources is location relative to the Sr 0.704/0.706 line: Idaho is on the N.A. craton, Klamaths are in accreted terranes.  </a:t>
            </a:r>
            <a:r>
              <a:rPr lang="en-US" sz="1200" u="sng">
                <a:solidFill>
                  <a:srgbClr val="0000FF"/>
                </a:solidFill>
                <a:latin typeface="Arial"/>
                <a:cs typeface="Arial"/>
              </a:rPr>
              <a:t>However</a:t>
            </a:r>
            <a:r>
              <a:rPr lang="en-US" sz="1200">
                <a:latin typeface="Arial"/>
                <a:cs typeface="Arial"/>
              </a:rPr>
              <a:t>, some rocks in the Klamath Mts have high </a:t>
            </a:r>
            <a:r>
              <a:rPr lang="en-US" sz="1200" baseline="30000">
                <a:latin typeface="Arial"/>
                <a:cs typeface="Arial"/>
              </a:rPr>
              <a:t>87</a:t>
            </a:r>
            <a:r>
              <a:rPr lang="en-US" sz="1200">
                <a:latin typeface="Arial"/>
                <a:cs typeface="Arial"/>
              </a:rPr>
              <a:t>Sr/</a:t>
            </a:r>
            <a:r>
              <a:rPr lang="en-US" sz="1200" baseline="30000">
                <a:latin typeface="Arial"/>
                <a:cs typeface="Arial"/>
              </a:rPr>
              <a:t>86</a:t>
            </a:r>
            <a:r>
              <a:rPr lang="en-US" sz="1200">
                <a:latin typeface="Arial"/>
                <a:cs typeface="Arial"/>
              </a:rPr>
              <a:t>Sr ratios (0.706-0.710; Frost et al., 2006). </a:t>
            </a:r>
          </a:p>
        </p:txBody>
      </p:sp>
      <p:sp>
        <p:nvSpPr>
          <p:cNvPr id="6" name="Rectangle 5"/>
          <p:cNvSpPr/>
          <p:nvPr/>
        </p:nvSpPr>
        <p:spPr>
          <a:xfrm>
            <a:off x="3858752" y="4476090"/>
            <a:ext cx="1190877" cy="153888"/>
          </a:xfrm>
          <a:prstGeom prst="rect">
            <a:avLst/>
          </a:prstGeom>
          <a:solidFill>
            <a:schemeClr val="bg1"/>
          </a:solidFill>
        </p:spPr>
        <p:txBody>
          <a:bodyPr wrap="square" lIns="0" tIns="0" rIns="0" bIns="0">
            <a:spAutoFit/>
          </a:bodyPr>
          <a:lstStyle/>
          <a:p>
            <a:pPr algn="ctr"/>
            <a:r>
              <a:rPr lang="en-US" sz="1000">
                <a:solidFill>
                  <a:srgbClr val="0000FF"/>
                </a:solidFill>
                <a:latin typeface="Arial"/>
                <a:cs typeface="Arial"/>
              </a:rPr>
              <a:t>Dumitru et al. (2013</a:t>
            </a:r>
          </a:p>
        </p:txBody>
      </p:sp>
      <p:grpSp>
        <p:nvGrpSpPr>
          <p:cNvPr id="9" name="Group 8"/>
          <p:cNvGrpSpPr/>
          <p:nvPr/>
        </p:nvGrpSpPr>
        <p:grpSpPr>
          <a:xfrm>
            <a:off x="1231900" y="3103033"/>
            <a:ext cx="2101850" cy="742844"/>
            <a:chOff x="1231900" y="3128433"/>
            <a:chExt cx="2101850" cy="742844"/>
          </a:xfrm>
        </p:grpSpPr>
        <p:sp>
          <p:nvSpPr>
            <p:cNvPr id="4" name="Oval 3"/>
            <p:cNvSpPr/>
            <p:nvPr/>
          </p:nvSpPr>
          <p:spPr>
            <a:xfrm>
              <a:off x="1231900" y="3128433"/>
              <a:ext cx="554568" cy="381977"/>
            </a:xfrm>
            <a:prstGeom prst="ellipse">
              <a:avLst/>
            </a:prstGeom>
            <a:solidFill>
              <a:srgbClr val="FFA9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7"/>
            <p:cNvSpPr/>
            <p:nvPr/>
          </p:nvSpPr>
          <p:spPr>
            <a:xfrm>
              <a:off x="1504461" y="3290439"/>
              <a:ext cx="296028" cy="308709"/>
            </a:xfrm>
            <a:custGeom>
              <a:avLst/>
              <a:gdLst>
                <a:gd name="connsiteX0" fmla="*/ 203200 w 203200"/>
                <a:gd name="connsiteY0" fmla="*/ 381000 h 381000"/>
                <a:gd name="connsiteX1" fmla="*/ 107950 w 203200"/>
                <a:gd name="connsiteY1" fmla="*/ 241300 h 381000"/>
                <a:gd name="connsiteX2" fmla="*/ 0 w 203200"/>
                <a:gd name="connsiteY2" fmla="*/ 0 h 381000"/>
                <a:gd name="connsiteX0" fmla="*/ 230282 w 230282"/>
                <a:gd name="connsiteY0" fmla="*/ 406400 h 406400"/>
                <a:gd name="connsiteX1" fmla="*/ 135032 w 230282"/>
                <a:gd name="connsiteY1" fmla="*/ 266700 h 406400"/>
                <a:gd name="connsiteX2" fmla="*/ 0 w 230282"/>
                <a:gd name="connsiteY2" fmla="*/ 0 h 406400"/>
                <a:gd name="connsiteX0" fmla="*/ 230282 w 230282"/>
                <a:gd name="connsiteY0" fmla="*/ 406400 h 406400"/>
                <a:gd name="connsiteX1" fmla="*/ 129477 w 230282"/>
                <a:gd name="connsiteY1" fmla="*/ 221111 h 406400"/>
                <a:gd name="connsiteX2" fmla="*/ 0 w 230282"/>
                <a:gd name="connsiteY2" fmla="*/ 0 h 406400"/>
                <a:gd name="connsiteX0" fmla="*/ 230282 w 230282"/>
                <a:gd name="connsiteY0" fmla="*/ 406400 h 406400"/>
                <a:gd name="connsiteX1" fmla="*/ 0 w 230282"/>
                <a:gd name="connsiteY1" fmla="*/ 0 h 406400"/>
                <a:gd name="connsiteX0" fmla="*/ 235837 w 235837"/>
                <a:gd name="connsiteY0" fmla="*/ 354298 h 354298"/>
                <a:gd name="connsiteX1" fmla="*/ 0 w 235837"/>
                <a:gd name="connsiteY1" fmla="*/ 0 h 354298"/>
                <a:gd name="connsiteX0" fmla="*/ 252503 w 252503"/>
                <a:gd name="connsiteY0" fmla="*/ 308709 h 308709"/>
                <a:gd name="connsiteX1" fmla="*/ 0 w 252503"/>
                <a:gd name="connsiteY1" fmla="*/ 0 h 308709"/>
              </a:gdLst>
              <a:ahLst/>
              <a:cxnLst>
                <a:cxn ang="0">
                  <a:pos x="connsiteX0" y="connsiteY0"/>
                </a:cxn>
                <a:cxn ang="0">
                  <a:pos x="connsiteX1" y="connsiteY1"/>
                </a:cxn>
              </a:cxnLst>
              <a:rect l="l" t="t" r="r" b="b"/>
              <a:pathLst>
                <a:path w="252503" h="308709">
                  <a:moveTo>
                    <a:pt x="252503" y="308709"/>
                  </a:moveTo>
                  <a:lnTo>
                    <a:pt x="0" y="0"/>
                  </a:lnTo>
                </a:path>
              </a:pathLst>
            </a:custGeom>
            <a:ln w="25400">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Rectangle 6"/>
            <p:cNvSpPr/>
            <p:nvPr/>
          </p:nvSpPr>
          <p:spPr>
            <a:xfrm>
              <a:off x="1774926" y="3557345"/>
              <a:ext cx="1558824" cy="313932"/>
            </a:xfrm>
            <a:prstGeom prst="rect">
              <a:avLst/>
            </a:prstGeom>
            <a:solidFill>
              <a:srgbClr val="FFA9FF"/>
            </a:solidFill>
            <a:ln>
              <a:solidFill>
                <a:schemeClr val="tx1"/>
              </a:solidFill>
            </a:ln>
          </p:spPr>
          <p:txBody>
            <a:bodyPr wrap="square" lIns="0" tIns="18288" rIns="0" bIns="18288">
              <a:spAutoFit/>
            </a:bodyPr>
            <a:lstStyle/>
            <a:p>
              <a:pPr algn="ctr"/>
              <a:r>
                <a:rPr lang="en-US" sz="900" b="1">
                  <a:latin typeface="Arial"/>
                  <a:cs typeface="Arial"/>
                </a:rPr>
                <a:t>NO Cretaceous Sediments:</a:t>
              </a:r>
            </a:p>
            <a:p>
              <a:pPr algn="ctr"/>
              <a:r>
                <a:rPr lang="en-US" sz="900">
                  <a:latin typeface="Arial"/>
                  <a:cs typeface="Arial"/>
                </a:rPr>
                <a:t>Removed by </a:t>
              </a:r>
              <a:r>
                <a:rPr lang="en-US" sz="900" b="1" i="1">
                  <a:latin typeface="Arial"/>
                  <a:cs typeface="Arial"/>
                </a:rPr>
                <a:t>Eocene</a:t>
              </a:r>
              <a:r>
                <a:rPr lang="en-US" sz="900">
                  <a:latin typeface="Arial"/>
                  <a:cs typeface="Arial"/>
                </a:rPr>
                <a:t> erosion</a:t>
              </a:r>
            </a:p>
          </p:txBody>
        </p:sp>
      </p:grpSp>
      <p:grpSp>
        <p:nvGrpSpPr>
          <p:cNvPr id="16" name="Group 15"/>
          <p:cNvGrpSpPr/>
          <p:nvPr/>
        </p:nvGrpSpPr>
        <p:grpSpPr>
          <a:xfrm>
            <a:off x="728133" y="2331357"/>
            <a:ext cx="503768" cy="741642"/>
            <a:chOff x="728133" y="2331357"/>
            <a:chExt cx="503768" cy="741642"/>
          </a:xfrm>
        </p:grpSpPr>
        <p:sp>
          <p:nvSpPr>
            <p:cNvPr id="14" name="Oval 13"/>
            <p:cNvSpPr/>
            <p:nvPr/>
          </p:nvSpPr>
          <p:spPr>
            <a:xfrm>
              <a:off x="728133" y="2331357"/>
              <a:ext cx="503768" cy="562429"/>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Freeform 14"/>
            <p:cNvSpPr/>
            <p:nvPr/>
          </p:nvSpPr>
          <p:spPr>
            <a:xfrm>
              <a:off x="935750" y="2530950"/>
              <a:ext cx="244950" cy="542049"/>
            </a:xfrm>
            <a:custGeom>
              <a:avLst/>
              <a:gdLst>
                <a:gd name="connsiteX0" fmla="*/ 209550 w 209550"/>
                <a:gd name="connsiteY0" fmla="*/ 438150 h 438150"/>
                <a:gd name="connsiteX1" fmla="*/ 50800 w 209550"/>
                <a:gd name="connsiteY1" fmla="*/ 285750 h 438150"/>
                <a:gd name="connsiteX2" fmla="*/ 0 w 209550"/>
                <a:gd name="connsiteY2" fmla="*/ 158750 h 438150"/>
                <a:gd name="connsiteX3" fmla="*/ 0 w 209550"/>
                <a:gd name="connsiteY3" fmla="*/ 0 h 438150"/>
                <a:gd name="connsiteX0" fmla="*/ 234950 w 234950"/>
                <a:gd name="connsiteY0" fmla="*/ 527050 h 527050"/>
                <a:gd name="connsiteX1" fmla="*/ 50800 w 234950"/>
                <a:gd name="connsiteY1" fmla="*/ 285750 h 527050"/>
                <a:gd name="connsiteX2" fmla="*/ 0 w 234950"/>
                <a:gd name="connsiteY2" fmla="*/ 158750 h 527050"/>
                <a:gd name="connsiteX3" fmla="*/ 0 w 234950"/>
                <a:gd name="connsiteY3" fmla="*/ 0 h 527050"/>
                <a:gd name="connsiteX0" fmla="*/ 234950 w 234950"/>
                <a:gd name="connsiteY0" fmla="*/ 527050 h 527050"/>
                <a:gd name="connsiteX1" fmla="*/ 50800 w 234950"/>
                <a:gd name="connsiteY1" fmla="*/ 336550 h 527050"/>
                <a:gd name="connsiteX2" fmla="*/ 0 w 234950"/>
                <a:gd name="connsiteY2" fmla="*/ 158750 h 527050"/>
                <a:gd name="connsiteX3" fmla="*/ 0 w 234950"/>
                <a:gd name="connsiteY3" fmla="*/ 0 h 527050"/>
                <a:gd name="connsiteX0" fmla="*/ 234950 w 234950"/>
                <a:gd name="connsiteY0" fmla="*/ 527050 h 527050"/>
                <a:gd name="connsiteX1" fmla="*/ 50800 w 234950"/>
                <a:gd name="connsiteY1" fmla="*/ 336550 h 527050"/>
                <a:gd name="connsiteX2" fmla="*/ 0 w 234950"/>
                <a:gd name="connsiteY2" fmla="*/ 158750 h 527050"/>
                <a:gd name="connsiteX3" fmla="*/ 0 w 234950"/>
                <a:gd name="connsiteY3" fmla="*/ 0 h 527050"/>
                <a:gd name="connsiteX0" fmla="*/ 244950 w 244950"/>
                <a:gd name="connsiteY0" fmla="*/ 542049 h 542049"/>
                <a:gd name="connsiteX1" fmla="*/ 50800 w 244950"/>
                <a:gd name="connsiteY1" fmla="*/ 336550 h 542049"/>
                <a:gd name="connsiteX2" fmla="*/ 0 w 244950"/>
                <a:gd name="connsiteY2" fmla="*/ 158750 h 542049"/>
                <a:gd name="connsiteX3" fmla="*/ 0 w 244950"/>
                <a:gd name="connsiteY3" fmla="*/ 0 h 542049"/>
                <a:gd name="connsiteX0" fmla="*/ 244950 w 244950"/>
                <a:gd name="connsiteY0" fmla="*/ 542049 h 542049"/>
                <a:gd name="connsiteX1" fmla="*/ 50800 w 244950"/>
                <a:gd name="connsiteY1" fmla="*/ 336550 h 542049"/>
                <a:gd name="connsiteX2" fmla="*/ 0 w 244950"/>
                <a:gd name="connsiteY2" fmla="*/ 158750 h 542049"/>
                <a:gd name="connsiteX3" fmla="*/ 0 w 244950"/>
                <a:gd name="connsiteY3" fmla="*/ 0 h 542049"/>
                <a:gd name="connsiteX0" fmla="*/ 244950 w 244950"/>
                <a:gd name="connsiteY0" fmla="*/ 542049 h 542049"/>
                <a:gd name="connsiteX1" fmla="*/ 50800 w 244950"/>
                <a:gd name="connsiteY1" fmla="*/ 336550 h 542049"/>
                <a:gd name="connsiteX2" fmla="*/ 0 w 244950"/>
                <a:gd name="connsiteY2" fmla="*/ 158750 h 542049"/>
                <a:gd name="connsiteX3" fmla="*/ 0 w 244950"/>
                <a:gd name="connsiteY3" fmla="*/ 0 h 542049"/>
              </a:gdLst>
              <a:ahLst/>
              <a:cxnLst>
                <a:cxn ang="0">
                  <a:pos x="connsiteX0" y="connsiteY0"/>
                </a:cxn>
                <a:cxn ang="0">
                  <a:pos x="connsiteX1" y="connsiteY1"/>
                </a:cxn>
                <a:cxn ang="0">
                  <a:pos x="connsiteX2" y="connsiteY2"/>
                </a:cxn>
                <a:cxn ang="0">
                  <a:pos x="connsiteX3" y="connsiteY3"/>
                </a:cxn>
              </a:cxnLst>
              <a:rect l="l" t="t" r="r" b="b"/>
              <a:pathLst>
                <a:path w="244950" h="542049">
                  <a:moveTo>
                    <a:pt x="244950" y="542049"/>
                  </a:moveTo>
                  <a:cubicBezTo>
                    <a:pt x="138566" y="463550"/>
                    <a:pt x="112183" y="425450"/>
                    <a:pt x="50800" y="336550"/>
                  </a:cubicBezTo>
                  <a:cubicBezTo>
                    <a:pt x="13866" y="272283"/>
                    <a:pt x="16933" y="218017"/>
                    <a:pt x="0" y="158750"/>
                  </a:cubicBezTo>
                  <a:lnTo>
                    <a:pt x="0" y="0"/>
                  </a:lnTo>
                </a:path>
              </a:pathLst>
            </a:custGeom>
            <a:ln w="38100" cmpd="sng">
              <a:solidFill>
                <a:srgbClr val="0000FF"/>
              </a:solidFill>
              <a:tailEnd type="triangle"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6555964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llisional Orogen 2.jpg"/>
          <p:cNvPicPr>
            <a:picLocks noChangeAspect="1"/>
          </p:cNvPicPr>
          <p:nvPr/>
        </p:nvPicPr>
        <p:blipFill>
          <a:blip r:embed="rId2" cstate="print">
            <a:alphaModFix/>
            <a:extLst>
              <a:ext uri="{28A0092B-C50C-407E-A947-70E740481C1C}">
                <a14:useLocalDpi xmlns:a14="http://schemas.microsoft.com/office/drawing/2010/main" val="0"/>
              </a:ext>
            </a:extLst>
          </a:blip>
          <a:stretch>
            <a:fillRect/>
          </a:stretch>
        </p:blipFill>
        <p:spPr>
          <a:xfrm>
            <a:off x="170180" y="209984"/>
            <a:ext cx="4882896" cy="2863152"/>
          </a:xfrm>
          <a:prstGeom prst="rect">
            <a:avLst/>
          </a:prstGeom>
        </p:spPr>
      </p:pic>
      <p:sp>
        <p:nvSpPr>
          <p:cNvPr id="2" name="Rectangle 1"/>
          <p:cNvSpPr/>
          <p:nvPr/>
        </p:nvSpPr>
        <p:spPr>
          <a:xfrm>
            <a:off x="5194300" y="230304"/>
            <a:ext cx="3721100" cy="4662814"/>
          </a:xfrm>
          <a:prstGeom prst="rect">
            <a:avLst/>
          </a:prstGeom>
          <a:solidFill>
            <a:srgbClr val="FFFFC4"/>
          </a:solidFill>
          <a:ln>
            <a:solidFill>
              <a:schemeClr val="tx1"/>
            </a:solidFill>
          </a:ln>
        </p:spPr>
        <p:txBody>
          <a:bodyPr wrap="square" bIns="91440">
            <a:spAutoFit/>
          </a:bodyPr>
          <a:lstStyle/>
          <a:p>
            <a:pPr>
              <a:lnSpc>
                <a:spcPts val="1800"/>
              </a:lnSpc>
            </a:pPr>
            <a:r>
              <a:rPr lang="en-US" sz="1600" b="1" i="1">
                <a:solidFill>
                  <a:srgbClr val="FF0000"/>
                </a:solidFill>
                <a:latin typeface="Arial"/>
                <a:cs typeface="Arial"/>
              </a:rPr>
              <a:t>Know:</a:t>
            </a:r>
            <a:r>
              <a:rPr lang="en-US" sz="1400" b="1" i="1">
                <a:solidFill>
                  <a:srgbClr val="000000"/>
                </a:solidFill>
                <a:latin typeface="Arial"/>
                <a:cs typeface="Arial"/>
              </a:rPr>
              <a:t> Tyee Paleoriver traversed the Klamath Mountains:</a:t>
            </a:r>
            <a:r>
              <a:rPr lang="en-US" sz="1400" i="1">
                <a:solidFill>
                  <a:srgbClr val="000000"/>
                </a:solidFill>
                <a:latin typeface="Arial"/>
                <a:cs typeface="Arial"/>
              </a:rPr>
              <a:t> required by </a:t>
            </a:r>
            <a:r>
              <a:rPr lang="en-US" sz="1400">
                <a:solidFill>
                  <a:srgbClr val="000000"/>
                </a:solidFill>
                <a:latin typeface="Arial"/>
                <a:cs typeface="Arial"/>
              </a:rPr>
              <a:t>paleo-current data and facies distribution.  </a:t>
            </a:r>
          </a:p>
          <a:p>
            <a:pPr>
              <a:lnSpc>
                <a:spcPts val="1800"/>
              </a:lnSpc>
            </a:pPr>
            <a:r>
              <a:rPr lang="en-US" sz="1400">
                <a:solidFill>
                  <a:srgbClr val="000000"/>
                </a:solidFill>
                <a:latin typeface="Arial"/>
                <a:cs typeface="Arial"/>
              </a:rPr>
              <a:t>This permits </a:t>
            </a:r>
            <a:r>
              <a:rPr lang="en-US" sz="1400" u="sng">
                <a:solidFill>
                  <a:srgbClr val="000000"/>
                </a:solidFill>
                <a:latin typeface="Arial"/>
                <a:cs typeface="Arial"/>
              </a:rPr>
              <a:t>several scenarios</a:t>
            </a:r>
            <a:r>
              <a:rPr lang="en-US" sz="1400">
                <a:solidFill>
                  <a:srgbClr val="000000"/>
                </a:solidFill>
                <a:latin typeface="Arial"/>
                <a:cs typeface="Arial"/>
              </a:rPr>
              <a:t>:</a:t>
            </a:r>
          </a:p>
          <a:p>
            <a:endParaRPr lang="en-US" sz="1400">
              <a:solidFill>
                <a:srgbClr val="000000"/>
              </a:solidFill>
              <a:latin typeface="Arial"/>
              <a:cs typeface="Arial"/>
            </a:endParaRPr>
          </a:p>
          <a:p>
            <a:pPr marL="292100" indent="-292100">
              <a:lnSpc>
                <a:spcPts val="1800"/>
              </a:lnSpc>
              <a:buClr>
                <a:srgbClr val="0000FF"/>
              </a:buClr>
              <a:buAutoNum type="arabicParenBoth"/>
            </a:pPr>
            <a:r>
              <a:rPr lang="en-US" sz="1400" b="1">
                <a:solidFill>
                  <a:srgbClr val="000000"/>
                </a:solidFill>
                <a:latin typeface="Arial"/>
                <a:cs typeface="Arial"/>
              </a:rPr>
              <a:t>Paleoriver originated in Idaho,</a:t>
            </a:r>
            <a:r>
              <a:rPr lang="en-US" sz="1400">
                <a:solidFill>
                  <a:srgbClr val="000000"/>
                </a:solidFill>
                <a:latin typeface="Arial"/>
                <a:cs typeface="Arial"/>
              </a:rPr>
              <a:t> and crossed Klamath Mts across either:</a:t>
            </a:r>
            <a:br>
              <a:rPr lang="en-US" sz="1400">
                <a:solidFill>
                  <a:srgbClr val="000000"/>
                </a:solidFill>
                <a:latin typeface="Arial"/>
                <a:cs typeface="Arial"/>
              </a:rPr>
            </a:br>
            <a:r>
              <a:rPr lang="en-US" sz="1400">
                <a:solidFill>
                  <a:srgbClr val="0000FF"/>
                </a:solidFill>
                <a:latin typeface="Arial"/>
                <a:cs typeface="Arial"/>
              </a:rPr>
              <a:t>(a) </a:t>
            </a:r>
            <a:r>
              <a:rPr lang="en-US" sz="1400">
                <a:solidFill>
                  <a:srgbClr val="000000"/>
                </a:solidFill>
                <a:latin typeface="Arial"/>
                <a:cs typeface="Arial"/>
              </a:rPr>
              <a:t>low-lying topography (inactive), or</a:t>
            </a:r>
            <a:br>
              <a:rPr lang="en-US" sz="1400">
                <a:solidFill>
                  <a:srgbClr val="000000"/>
                </a:solidFill>
                <a:latin typeface="Arial"/>
                <a:cs typeface="Arial"/>
              </a:rPr>
            </a:br>
            <a:r>
              <a:rPr lang="en-US" sz="1400">
                <a:solidFill>
                  <a:srgbClr val="0000FF"/>
                </a:solidFill>
                <a:latin typeface="Arial"/>
                <a:cs typeface="Arial"/>
              </a:rPr>
              <a:t>(b) </a:t>
            </a:r>
            <a:r>
              <a:rPr lang="en-US" sz="1400">
                <a:solidFill>
                  <a:srgbClr val="000000"/>
                </a:solidFill>
                <a:latin typeface="Arial"/>
                <a:cs typeface="Arial"/>
              </a:rPr>
              <a:t>gorge cut through mountains.  </a:t>
            </a:r>
          </a:p>
          <a:p>
            <a:pPr>
              <a:spcBef>
                <a:spcPts val="1200"/>
              </a:spcBef>
            </a:pPr>
            <a:r>
              <a:rPr lang="en-US" sz="1400" b="1" u="sng">
                <a:solidFill>
                  <a:srgbClr val="0000FF"/>
                </a:solidFill>
                <a:latin typeface="Arial"/>
                <a:cs typeface="Arial"/>
              </a:rPr>
              <a:t>1a</a:t>
            </a:r>
            <a:r>
              <a:rPr lang="en-US" sz="1400" b="1" u="sng">
                <a:solidFill>
                  <a:srgbClr val="000000"/>
                </a:solidFill>
                <a:latin typeface="Arial"/>
                <a:cs typeface="Arial"/>
              </a:rPr>
              <a:t> </a:t>
            </a:r>
            <a:r>
              <a:rPr lang="en-US" sz="1400" u="sng">
                <a:solidFill>
                  <a:srgbClr val="000000"/>
                </a:solidFill>
                <a:latin typeface="Arial"/>
                <a:cs typeface="Arial"/>
              </a:rPr>
              <a:t>is problematic</a:t>
            </a:r>
            <a:r>
              <a:rPr lang="en-US" sz="1400">
                <a:solidFill>
                  <a:srgbClr val="000000"/>
                </a:solidFill>
                <a:latin typeface="Arial"/>
                <a:cs typeface="Arial"/>
              </a:rPr>
              <a:t>: Klamath Mts formed an active orogen for 5 Myr immediately prior to Tyee deposition – no time to reduce topography by erosion before Tyee Fm. </a:t>
            </a:r>
          </a:p>
          <a:p>
            <a:pPr>
              <a:spcBef>
                <a:spcPts val="1200"/>
              </a:spcBef>
            </a:pPr>
            <a:r>
              <a:rPr lang="en-US" sz="1400" b="1" u="sng">
                <a:solidFill>
                  <a:srgbClr val="0000FF"/>
                </a:solidFill>
                <a:latin typeface="Arial"/>
                <a:cs typeface="Arial"/>
              </a:rPr>
              <a:t>1b</a:t>
            </a:r>
            <a:r>
              <a:rPr lang="en-US" sz="1400" b="1" u="sng">
                <a:solidFill>
                  <a:srgbClr val="000000"/>
                </a:solidFill>
                <a:latin typeface="Arial"/>
                <a:cs typeface="Arial"/>
              </a:rPr>
              <a:t> </a:t>
            </a:r>
            <a:r>
              <a:rPr lang="en-US" sz="1400" u="sng">
                <a:solidFill>
                  <a:srgbClr val="000000"/>
                </a:solidFill>
                <a:latin typeface="Arial"/>
                <a:cs typeface="Arial"/>
              </a:rPr>
              <a:t>is problematic</a:t>
            </a:r>
            <a:r>
              <a:rPr lang="en-US" sz="1400">
                <a:solidFill>
                  <a:srgbClr val="000000"/>
                </a:solidFill>
                <a:latin typeface="Arial"/>
                <a:cs typeface="Arial"/>
              </a:rPr>
              <a:t>: orogen-crossing gorge requires antecedant drainage</a:t>
            </a:r>
            <a:r>
              <a:rPr lang="en-US" sz="1400" i="1">
                <a:solidFill>
                  <a:srgbClr val="000000"/>
                </a:solidFill>
                <a:latin typeface="Arial"/>
                <a:cs typeface="Arial"/>
              </a:rPr>
              <a:t> (not)</a:t>
            </a:r>
            <a:r>
              <a:rPr lang="en-US" sz="1400">
                <a:solidFill>
                  <a:srgbClr val="000000"/>
                </a:solidFill>
                <a:latin typeface="Arial"/>
                <a:cs typeface="Arial"/>
              </a:rPr>
              <a:t>, or headward erosion from retro side </a:t>
            </a:r>
            <a:r>
              <a:rPr lang="en-US" sz="1400" i="1">
                <a:solidFill>
                  <a:srgbClr val="000000"/>
                </a:solidFill>
                <a:latin typeface="Arial"/>
                <a:cs typeface="Arial"/>
              </a:rPr>
              <a:t>(not likely</a:t>
            </a:r>
            <a:r>
              <a:rPr lang="en-US" sz="1400">
                <a:solidFill>
                  <a:srgbClr val="000000"/>
                </a:solidFill>
                <a:latin typeface="Arial"/>
                <a:cs typeface="Arial"/>
              </a:rPr>
              <a:t> in an actively deforming/uplifting orogen).</a:t>
            </a:r>
          </a:p>
          <a:p>
            <a:endParaRPr lang="en-US" sz="1400" b="1">
              <a:solidFill>
                <a:srgbClr val="000000"/>
              </a:solidFill>
              <a:latin typeface="Arial"/>
              <a:cs typeface="Arial"/>
            </a:endParaRPr>
          </a:p>
          <a:p>
            <a:r>
              <a:rPr lang="en-US" sz="1400" b="1">
                <a:solidFill>
                  <a:srgbClr val="0000FF"/>
                </a:solidFill>
                <a:latin typeface="Arial"/>
                <a:cs typeface="Arial"/>
              </a:rPr>
              <a:t>(2) Paleoriver originated in Klamath Mts.</a:t>
            </a:r>
          </a:p>
        </p:txBody>
      </p:sp>
      <p:sp>
        <p:nvSpPr>
          <p:cNvPr id="6" name="Freeform 5"/>
          <p:cNvSpPr/>
          <p:nvPr/>
        </p:nvSpPr>
        <p:spPr>
          <a:xfrm>
            <a:off x="487680" y="1095746"/>
            <a:ext cx="4504267" cy="257188"/>
          </a:xfrm>
          <a:custGeom>
            <a:avLst/>
            <a:gdLst>
              <a:gd name="connsiteX0" fmla="*/ 3920067 w 3920067"/>
              <a:gd name="connsiteY0" fmla="*/ 67734 h 177800"/>
              <a:gd name="connsiteX1" fmla="*/ 3530600 w 3920067"/>
              <a:gd name="connsiteY1" fmla="*/ 160867 h 177800"/>
              <a:gd name="connsiteX2" fmla="*/ 3208867 w 3920067"/>
              <a:gd name="connsiteY2" fmla="*/ 177800 h 177800"/>
              <a:gd name="connsiteX3" fmla="*/ 2904067 w 3920067"/>
              <a:gd name="connsiteY3" fmla="*/ 143934 h 177800"/>
              <a:gd name="connsiteX4" fmla="*/ 2675467 w 3920067"/>
              <a:gd name="connsiteY4" fmla="*/ 101600 h 177800"/>
              <a:gd name="connsiteX5" fmla="*/ 2345267 w 3920067"/>
              <a:gd name="connsiteY5" fmla="*/ 67734 h 177800"/>
              <a:gd name="connsiteX6" fmla="*/ 1947333 w 3920067"/>
              <a:gd name="connsiteY6" fmla="*/ 84667 h 177800"/>
              <a:gd name="connsiteX7" fmla="*/ 1617133 w 3920067"/>
              <a:gd name="connsiteY7" fmla="*/ 50800 h 177800"/>
              <a:gd name="connsiteX8" fmla="*/ 1329267 w 3920067"/>
              <a:gd name="connsiteY8" fmla="*/ 0 h 177800"/>
              <a:gd name="connsiteX9" fmla="*/ 1032933 w 3920067"/>
              <a:gd name="connsiteY9" fmla="*/ 59267 h 177800"/>
              <a:gd name="connsiteX10" fmla="*/ 668867 w 3920067"/>
              <a:gd name="connsiteY10" fmla="*/ 118534 h 177800"/>
              <a:gd name="connsiteX11" fmla="*/ 296333 w 3920067"/>
              <a:gd name="connsiteY11" fmla="*/ 135467 h 177800"/>
              <a:gd name="connsiteX12" fmla="*/ 0 w 3920067"/>
              <a:gd name="connsiteY12" fmla="*/ 101600 h 177800"/>
              <a:gd name="connsiteX0" fmla="*/ 3920067 w 3920067"/>
              <a:gd name="connsiteY0" fmla="*/ 50800 h 160866"/>
              <a:gd name="connsiteX1" fmla="*/ 3530600 w 3920067"/>
              <a:gd name="connsiteY1" fmla="*/ 143933 h 160866"/>
              <a:gd name="connsiteX2" fmla="*/ 3208867 w 3920067"/>
              <a:gd name="connsiteY2" fmla="*/ 160866 h 160866"/>
              <a:gd name="connsiteX3" fmla="*/ 2904067 w 3920067"/>
              <a:gd name="connsiteY3" fmla="*/ 127000 h 160866"/>
              <a:gd name="connsiteX4" fmla="*/ 2675467 w 3920067"/>
              <a:gd name="connsiteY4" fmla="*/ 84666 h 160866"/>
              <a:gd name="connsiteX5" fmla="*/ 2345267 w 3920067"/>
              <a:gd name="connsiteY5" fmla="*/ 50800 h 160866"/>
              <a:gd name="connsiteX6" fmla="*/ 1947333 w 3920067"/>
              <a:gd name="connsiteY6" fmla="*/ 67733 h 160866"/>
              <a:gd name="connsiteX7" fmla="*/ 1617133 w 3920067"/>
              <a:gd name="connsiteY7" fmla="*/ 33866 h 160866"/>
              <a:gd name="connsiteX8" fmla="*/ 1329267 w 3920067"/>
              <a:gd name="connsiteY8" fmla="*/ 0 h 160866"/>
              <a:gd name="connsiteX9" fmla="*/ 1032933 w 3920067"/>
              <a:gd name="connsiteY9" fmla="*/ 42333 h 160866"/>
              <a:gd name="connsiteX10" fmla="*/ 668867 w 3920067"/>
              <a:gd name="connsiteY10" fmla="*/ 101600 h 160866"/>
              <a:gd name="connsiteX11" fmla="*/ 296333 w 3920067"/>
              <a:gd name="connsiteY11" fmla="*/ 118533 h 160866"/>
              <a:gd name="connsiteX12" fmla="*/ 0 w 3920067"/>
              <a:gd name="connsiteY12" fmla="*/ 84666 h 160866"/>
              <a:gd name="connsiteX0" fmla="*/ 3920067 w 3920067"/>
              <a:gd name="connsiteY0" fmla="*/ 50800 h 160866"/>
              <a:gd name="connsiteX1" fmla="*/ 3530600 w 3920067"/>
              <a:gd name="connsiteY1" fmla="*/ 143933 h 160866"/>
              <a:gd name="connsiteX2" fmla="*/ 3208867 w 3920067"/>
              <a:gd name="connsiteY2" fmla="*/ 160866 h 160866"/>
              <a:gd name="connsiteX3" fmla="*/ 2904067 w 3920067"/>
              <a:gd name="connsiteY3" fmla="*/ 127000 h 160866"/>
              <a:gd name="connsiteX4" fmla="*/ 2675467 w 3920067"/>
              <a:gd name="connsiteY4" fmla="*/ 84666 h 160866"/>
              <a:gd name="connsiteX5" fmla="*/ 2345267 w 3920067"/>
              <a:gd name="connsiteY5" fmla="*/ 50800 h 160866"/>
              <a:gd name="connsiteX6" fmla="*/ 1947333 w 3920067"/>
              <a:gd name="connsiteY6" fmla="*/ 67733 h 160866"/>
              <a:gd name="connsiteX7" fmla="*/ 1617133 w 3920067"/>
              <a:gd name="connsiteY7" fmla="*/ 33866 h 160866"/>
              <a:gd name="connsiteX8" fmla="*/ 1329267 w 3920067"/>
              <a:gd name="connsiteY8" fmla="*/ 0 h 160866"/>
              <a:gd name="connsiteX9" fmla="*/ 982133 w 3920067"/>
              <a:gd name="connsiteY9" fmla="*/ 160866 h 160866"/>
              <a:gd name="connsiteX10" fmla="*/ 668867 w 3920067"/>
              <a:gd name="connsiteY10" fmla="*/ 101600 h 160866"/>
              <a:gd name="connsiteX11" fmla="*/ 296333 w 3920067"/>
              <a:gd name="connsiteY11" fmla="*/ 118533 h 160866"/>
              <a:gd name="connsiteX12" fmla="*/ 0 w 3920067"/>
              <a:gd name="connsiteY12" fmla="*/ 84666 h 160866"/>
              <a:gd name="connsiteX0" fmla="*/ 3920067 w 3920067"/>
              <a:gd name="connsiteY0" fmla="*/ 50800 h 160866"/>
              <a:gd name="connsiteX1" fmla="*/ 3530600 w 3920067"/>
              <a:gd name="connsiteY1" fmla="*/ 143933 h 160866"/>
              <a:gd name="connsiteX2" fmla="*/ 3208867 w 3920067"/>
              <a:gd name="connsiteY2" fmla="*/ 160866 h 160866"/>
              <a:gd name="connsiteX3" fmla="*/ 2904067 w 3920067"/>
              <a:gd name="connsiteY3" fmla="*/ 127000 h 160866"/>
              <a:gd name="connsiteX4" fmla="*/ 2675467 w 3920067"/>
              <a:gd name="connsiteY4" fmla="*/ 84666 h 160866"/>
              <a:gd name="connsiteX5" fmla="*/ 2345267 w 3920067"/>
              <a:gd name="connsiteY5" fmla="*/ 50800 h 160866"/>
              <a:gd name="connsiteX6" fmla="*/ 1947333 w 3920067"/>
              <a:gd name="connsiteY6" fmla="*/ 67733 h 160866"/>
              <a:gd name="connsiteX7" fmla="*/ 1617133 w 3920067"/>
              <a:gd name="connsiteY7" fmla="*/ 33866 h 160866"/>
              <a:gd name="connsiteX8" fmla="*/ 1329267 w 3920067"/>
              <a:gd name="connsiteY8" fmla="*/ 0 h 160866"/>
              <a:gd name="connsiteX9" fmla="*/ 982133 w 3920067"/>
              <a:gd name="connsiteY9" fmla="*/ 160866 h 160866"/>
              <a:gd name="connsiteX10" fmla="*/ 609601 w 3920067"/>
              <a:gd name="connsiteY10" fmla="*/ 143934 h 160866"/>
              <a:gd name="connsiteX11" fmla="*/ 296333 w 3920067"/>
              <a:gd name="connsiteY11" fmla="*/ 118533 h 160866"/>
              <a:gd name="connsiteX12" fmla="*/ 0 w 3920067"/>
              <a:gd name="connsiteY12" fmla="*/ 84666 h 160866"/>
              <a:gd name="connsiteX0" fmla="*/ 3920067 w 3920067"/>
              <a:gd name="connsiteY0" fmla="*/ 16934 h 127000"/>
              <a:gd name="connsiteX1" fmla="*/ 3530600 w 3920067"/>
              <a:gd name="connsiteY1" fmla="*/ 110067 h 127000"/>
              <a:gd name="connsiteX2" fmla="*/ 3208867 w 3920067"/>
              <a:gd name="connsiteY2" fmla="*/ 127000 h 127000"/>
              <a:gd name="connsiteX3" fmla="*/ 2904067 w 3920067"/>
              <a:gd name="connsiteY3" fmla="*/ 93134 h 127000"/>
              <a:gd name="connsiteX4" fmla="*/ 2675467 w 3920067"/>
              <a:gd name="connsiteY4" fmla="*/ 50800 h 127000"/>
              <a:gd name="connsiteX5" fmla="*/ 2345267 w 3920067"/>
              <a:gd name="connsiteY5" fmla="*/ 16934 h 127000"/>
              <a:gd name="connsiteX6" fmla="*/ 1947333 w 3920067"/>
              <a:gd name="connsiteY6" fmla="*/ 33867 h 127000"/>
              <a:gd name="connsiteX7" fmla="*/ 1617133 w 3920067"/>
              <a:gd name="connsiteY7" fmla="*/ 0 h 127000"/>
              <a:gd name="connsiteX8" fmla="*/ 1337734 w 3920067"/>
              <a:gd name="connsiteY8" fmla="*/ 16934 h 127000"/>
              <a:gd name="connsiteX9" fmla="*/ 982133 w 3920067"/>
              <a:gd name="connsiteY9" fmla="*/ 127000 h 127000"/>
              <a:gd name="connsiteX10" fmla="*/ 609601 w 3920067"/>
              <a:gd name="connsiteY10" fmla="*/ 110068 h 127000"/>
              <a:gd name="connsiteX11" fmla="*/ 296333 w 3920067"/>
              <a:gd name="connsiteY11" fmla="*/ 84667 h 127000"/>
              <a:gd name="connsiteX12" fmla="*/ 0 w 3920067"/>
              <a:gd name="connsiteY12" fmla="*/ 50800 h 127000"/>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47333 w 3920067"/>
              <a:gd name="connsiteY6" fmla="*/ 76201 h 169334"/>
              <a:gd name="connsiteX7" fmla="*/ 1667933 w 3920067"/>
              <a:gd name="connsiteY7" fmla="*/ 0 h 169334"/>
              <a:gd name="connsiteX8" fmla="*/ 1337734 w 3920067"/>
              <a:gd name="connsiteY8" fmla="*/ 59268 h 169334"/>
              <a:gd name="connsiteX9" fmla="*/ 982133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337734 w 3920067"/>
              <a:gd name="connsiteY8" fmla="*/ 59268 h 169334"/>
              <a:gd name="connsiteX9" fmla="*/ 982133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337734 w 3920067"/>
              <a:gd name="connsiteY8" fmla="*/ 59268 h 169334"/>
              <a:gd name="connsiteX9" fmla="*/ 982133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286934 w 3920067"/>
              <a:gd name="connsiteY8" fmla="*/ 118535 h 169334"/>
              <a:gd name="connsiteX9" fmla="*/ 982133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286934 w 3920067"/>
              <a:gd name="connsiteY8" fmla="*/ 118535 h 169334"/>
              <a:gd name="connsiteX9" fmla="*/ 914400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261534 w 3920067"/>
              <a:gd name="connsiteY8" fmla="*/ 135468 h 169334"/>
              <a:gd name="connsiteX9" fmla="*/ 914400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261534 w 3920067"/>
              <a:gd name="connsiteY8" fmla="*/ 135468 h 169334"/>
              <a:gd name="connsiteX9" fmla="*/ 914400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210734 w 3920067"/>
              <a:gd name="connsiteY8" fmla="*/ 127001 h 169334"/>
              <a:gd name="connsiteX9" fmla="*/ 914400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98133 w 3920067"/>
              <a:gd name="connsiteY6" fmla="*/ 101601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98133 w 3920067"/>
              <a:gd name="connsiteY6" fmla="*/ 101601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2048933 w 3920067"/>
              <a:gd name="connsiteY6" fmla="*/ 84668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404534 w 3920067"/>
              <a:gd name="connsiteY5" fmla="*/ 59268 h 169334"/>
              <a:gd name="connsiteX6" fmla="*/ 2048933 w 3920067"/>
              <a:gd name="connsiteY6" fmla="*/ 84668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404534 w 3920067"/>
              <a:gd name="connsiteY5" fmla="*/ 59268 h 169334"/>
              <a:gd name="connsiteX6" fmla="*/ 2048933 w 3920067"/>
              <a:gd name="connsiteY6" fmla="*/ 84668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548467 w 3920067"/>
              <a:gd name="connsiteY5" fmla="*/ 33868 h 169334"/>
              <a:gd name="connsiteX6" fmla="*/ 2048933 w 3920067"/>
              <a:gd name="connsiteY6" fmla="*/ 84668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768600 w 3920067"/>
              <a:gd name="connsiteY4" fmla="*/ 110068 h 169334"/>
              <a:gd name="connsiteX5" fmla="*/ 2548467 w 3920067"/>
              <a:gd name="connsiteY5" fmla="*/ 33868 h 169334"/>
              <a:gd name="connsiteX6" fmla="*/ 2048933 w 3920067"/>
              <a:gd name="connsiteY6" fmla="*/ 84668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77801"/>
              <a:gd name="connsiteX1" fmla="*/ 3530600 w 3920067"/>
              <a:gd name="connsiteY1" fmla="*/ 152401 h 177801"/>
              <a:gd name="connsiteX2" fmla="*/ 3208867 w 3920067"/>
              <a:gd name="connsiteY2" fmla="*/ 169334 h 177801"/>
              <a:gd name="connsiteX3" fmla="*/ 3005667 w 3920067"/>
              <a:gd name="connsiteY3" fmla="*/ 177801 h 177801"/>
              <a:gd name="connsiteX4" fmla="*/ 2768600 w 3920067"/>
              <a:gd name="connsiteY4" fmla="*/ 110068 h 177801"/>
              <a:gd name="connsiteX5" fmla="*/ 2548467 w 3920067"/>
              <a:gd name="connsiteY5" fmla="*/ 33868 h 177801"/>
              <a:gd name="connsiteX6" fmla="*/ 2048933 w 3920067"/>
              <a:gd name="connsiteY6" fmla="*/ 84668 h 177801"/>
              <a:gd name="connsiteX7" fmla="*/ 1667933 w 3920067"/>
              <a:gd name="connsiteY7" fmla="*/ 0 h 177801"/>
              <a:gd name="connsiteX8" fmla="*/ 1210734 w 3920067"/>
              <a:gd name="connsiteY8" fmla="*/ 127001 h 177801"/>
              <a:gd name="connsiteX9" fmla="*/ 872067 w 3920067"/>
              <a:gd name="connsiteY9" fmla="*/ 160868 h 177801"/>
              <a:gd name="connsiteX10" fmla="*/ 609601 w 3920067"/>
              <a:gd name="connsiteY10" fmla="*/ 152402 h 177801"/>
              <a:gd name="connsiteX11" fmla="*/ 296333 w 3920067"/>
              <a:gd name="connsiteY11" fmla="*/ 127001 h 177801"/>
              <a:gd name="connsiteX12" fmla="*/ 0 w 3920067"/>
              <a:gd name="connsiteY12" fmla="*/ 93134 h 177801"/>
              <a:gd name="connsiteX0" fmla="*/ 3920067 w 3920067"/>
              <a:gd name="connsiteY0" fmla="*/ 59268 h 194734"/>
              <a:gd name="connsiteX1" fmla="*/ 3530600 w 3920067"/>
              <a:gd name="connsiteY1" fmla="*/ 152401 h 194734"/>
              <a:gd name="connsiteX2" fmla="*/ 3242734 w 3920067"/>
              <a:gd name="connsiteY2" fmla="*/ 194734 h 194734"/>
              <a:gd name="connsiteX3" fmla="*/ 3005667 w 3920067"/>
              <a:gd name="connsiteY3" fmla="*/ 177801 h 194734"/>
              <a:gd name="connsiteX4" fmla="*/ 2768600 w 3920067"/>
              <a:gd name="connsiteY4" fmla="*/ 110068 h 194734"/>
              <a:gd name="connsiteX5" fmla="*/ 2548467 w 3920067"/>
              <a:gd name="connsiteY5" fmla="*/ 33868 h 194734"/>
              <a:gd name="connsiteX6" fmla="*/ 2048933 w 3920067"/>
              <a:gd name="connsiteY6" fmla="*/ 84668 h 194734"/>
              <a:gd name="connsiteX7" fmla="*/ 1667933 w 3920067"/>
              <a:gd name="connsiteY7" fmla="*/ 0 h 194734"/>
              <a:gd name="connsiteX8" fmla="*/ 1210734 w 3920067"/>
              <a:gd name="connsiteY8" fmla="*/ 127001 h 194734"/>
              <a:gd name="connsiteX9" fmla="*/ 872067 w 3920067"/>
              <a:gd name="connsiteY9" fmla="*/ 160868 h 194734"/>
              <a:gd name="connsiteX10" fmla="*/ 609601 w 3920067"/>
              <a:gd name="connsiteY10" fmla="*/ 152402 h 194734"/>
              <a:gd name="connsiteX11" fmla="*/ 296333 w 3920067"/>
              <a:gd name="connsiteY11" fmla="*/ 127001 h 194734"/>
              <a:gd name="connsiteX12" fmla="*/ 0 w 3920067"/>
              <a:gd name="connsiteY12" fmla="*/ 93134 h 194734"/>
              <a:gd name="connsiteX0" fmla="*/ 3920067 w 3920067"/>
              <a:gd name="connsiteY0" fmla="*/ 59268 h 194734"/>
              <a:gd name="connsiteX1" fmla="*/ 3530600 w 3920067"/>
              <a:gd name="connsiteY1" fmla="*/ 152401 h 194734"/>
              <a:gd name="connsiteX2" fmla="*/ 3242734 w 3920067"/>
              <a:gd name="connsiteY2" fmla="*/ 194734 h 194734"/>
              <a:gd name="connsiteX3" fmla="*/ 3005667 w 3920067"/>
              <a:gd name="connsiteY3" fmla="*/ 177801 h 194734"/>
              <a:gd name="connsiteX4" fmla="*/ 2768600 w 3920067"/>
              <a:gd name="connsiteY4" fmla="*/ 110068 h 194734"/>
              <a:gd name="connsiteX5" fmla="*/ 2548467 w 3920067"/>
              <a:gd name="connsiteY5" fmla="*/ 33868 h 194734"/>
              <a:gd name="connsiteX6" fmla="*/ 2048933 w 3920067"/>
              <a:gd name="connsiteY6" fmla="*/ 84668 h 194734"/>
              <a:gd name="connsiteX7" fmla="*/ 1667933 w 3920067"/>
              <a:gd name="connsiteY7" fmla="*/ 0 h 194734"/>
              <a:gd name="connsiteX8" fmla="*/ 1210734 w 3920067"/>
              <a:gd name="connsiteY8" fmla="*/ 127001 h 194734"/>
              <a:gd name="connsiteX9" fmla="*/ 872067 w 3920067"/>
              <a:gd name="connsiteY9" fmla="*/ 160868 h 194734"/>
              <a:gd name="connsiteX10" fmla="*/ 609601 w 3920067"/>
              <a:gd name="connsiteY10" fmla="*/ 152402 h 194734"/>
              <a:gd name="connsiteX11" fmla="*/ 296333 w 3920067"/>
              <a:gd name="connsiteY11" fmla="*/ 127001 h 194734"/>
              <a:gd name="connsiteX12" fmla="*/ 0 w 3920067"/>
              <a:gd name="connsiteY12" fmla="*/ 93134 h 194734"/>
              <a:gd name="connsiteX0" fmla="*/ 3920067 w 3920067"/>
              <a:gd name="connsiteY0" fmla="*/ 59268 h 194734"/>
              <a:gd name="connsiteX1" fmla="*/ 3530600 w 3920067"/>
              <a:gd name="connsiteY1" fmla="*/ 152401 h 194734"/>
              <a:gd name="connsiteX2" fmla="*/ 3242734 w 3920067"/>
              <a:gd name="connsiteY2" fmla="*/ 194734 h 194734"/>
              <a:gd name="connsiteX3" fmla="*/ 3005667 w 3920067"/>
              <a:gd name="connsiteY3" fmla="*/ 177801 h 194734"/>
              <a:gd name="connsiteX4" fmla="*/ 2548467 w 3920067"/>
              <a:gd name="connsiteY4" fmla="*/ 33868 h 194734"/>
              <a:gd name="connsiteX5" fmla="*/ 2048933 w 3920067"/>
              <a:gd name="connsiteY5" fmla="*/ 84668 h 194734"/>
              <a:gd name="connsiteX6" fmla="*/ 1667933 w 3920067"/>
              <a:gd name="connsiteY6" fmla="*/ 0 h 194734"/>
              <a:gd name="connsiteX7" fmla="*/ 1210734 w 3920067"/>
              <a:gd name="connsiteY7" fmla="*/ 127001 h 194734"/>
              <a:gd name="connsiteX8" fmla="*/ 872067 w 3920067"/>
              <a:gd name="connsiteY8" fmla="*/ 160868 h 194734"/>
              <a:gd name="connsiteX9" fmla="*/ 609601 w 3920067"/>
              <a:gd name="connsiteY9" fmla="*/ 152402 h 194734"/>
              <a:gd name="connsiteX10" fmla="*/ 296333 w 3920067"/>
              <a:gd name="connsiteY10" fmla="*/ 127001 h 194734"/>
              <a:gd name="connsiteX11" fmla="*/ 0 w 3920067"/>
              <a:gd name="connsiteY11" fmla="*/ 93134 h 194734"/>
              <a:gd name="connsiteX0" fmla="*/ 3920067 w 3920067"/>
              <a:gd name="connsiteY0" fmla="*/ 59268 h 194734"/>
              <a:gd name="connsiteX1" fmla="*/ 3530600 w 3920067"/>
              <a:gd name="connsiteY1" fmla="*/ 152401 h 194734"/>
              <a:gd name="connsiteX2" fmla="*/ 3242734 w 3920067"/>
              <a:gd name="connsiteY2" fmla="*/ 194734 h 194734"/>
              <a:gd name="connsiteX3" fmla="*/ 2937933 w 3920067"/>
              <a:gd name="connsiteY3" fmla="*/ 186268 h 194734"/>
              <a:gd name="connsiteX4" fmla="*/ 2548467 w 3920067"/>
              <a:gd name="connsiteY4" fmla="*/ 33868 h 194734"/>
              <a:gd name="connsiteX5" fmla="*/ 2048933 w 3920067"/>
              <a:gd name="connsiteY5" fmla="*/ 84668 h 194734"/>
              <a:gd name="connsiteX6" fmla="*/ 1667933 w 3920067"/>
              <a:gd name="connsiteY6" fmla="*/ 0 h 194734"/>
              <a:gd name="connsiteX7" fmla="*/ 1210734 w 3920067"/>
              <a:gd name="connsiteY7" fmla="*/ 127001 h 194734"/>
              <a:gd name="connsiteX8" fmla="*/ 872067 w 3920067"/>
              <a:gd name="connsiteY8" fmla="*/ 160868 h 194734"/>
              <a:gd name="connsiteX9" fmla="*/ 609601 w 3920067"/>
              <a:gd name="connsiteY9" fmla="*/ 152402 h 194734"/>
              <a:gd name="connsiteX10" fmla="*/ 296333 w 3920067"/>
              <a:gd name="connsiteY10" fmla="*/ 127001 h 194734"/>
              <a:gd name="connsiteX11" fmla="*/ 0 w 3920067"/>
              <a:gd name="connsiteY11" fmla="*/ 93134 h 194734"/>
              <a:gd name="connsiteX0" fmla="*/ 3920067 w 3920067"/>
              <a:gd name="connsiteY0" fmla="*/ 59268 h 194734"/>
              <a:gd name="connsiteX1" fmla="*/ 3530600 w 3920067"/>
              <a:gd name="connsiteY1" fmla="*/ 152401 h 194734"/>
              <a:gd name="connsiteX2" fmla="*/ 3242734 w 3920067"/>
              <a:gd name="connsiteY2" fmla="*/ 194734 h 194734"/>
              <a:gd name="connsiteX3" fmla="*/ 2937933 w 3920067"/>
              <a:gd name="connsiteY3" fmla="*/ 186268 h 194734"/>
              <a:gd name="connsiteX4" fmla="*/ 2548467 w 3920067"/>
              <a:gd name="connsiteY4" fmla="*/ 33868 h 194734"/>
              <a:gd name="connsiteX5" fmla="*/ 2048933 w 3920067"/>
              <a:gd name="connsiteY5" fmla="*/ 84668 h 194734"/>
              <a:gd name="connsiteX6" fmla="*/ 1667933 w 3920067"/>
              <a:gd name="connsiteY6" fmla="*/ 0 h 194734"/>
              <a:gd name="connsiteX7" fmla="*/ 1210734 w 3920067"/>
              <a:gd name="connsiteY7" fmla="*/ 127001 h 194734"/>
              <a:gd name="connsiteX8" fmla="*/ 872067 w 3920067"/>
              <a:gd name="connsiteY8" fmla="*/ 160868 h 194734"/>
              <a:gd name="connsiteX9" fmla="*/ 609601 w 3920067"/>
              <a:gd name="connsiteY9" fmla="*/ 152402 h 194734"/>
              <a:gd name="connsiteX10" fmla="*/ 296333 w 3920067"/>
              <a:gd name="connsiteY10" fmla="*/ 127001 h 194734"/>
              <a:gd name="connsiteX11" fmla="*/ 0 w 3920067"/>
              <a:gd name="connsiteY11" fmla="*/ 93134 h 194734"/>
              <a:gd name="connsiteX0" fmla="*/ 3920067 w 3920067"/>
              <a:gd name="connsiteY0" fmla="*/ 59268 h 194734"/>
              <a:gd name="connsiteX1" fmla="*/ 3530600 w 3920067"/>
              <a:gd name="connsiteY1" fmla="*/ 152401 h 194734"/>
              <a:gd name="connsiteX2" fmla="*/ 3242734 w 3920067"/>
              <a:gd name="connsiteY2" fmla="*/ 194734 h 194734"/>
              <a:gd name="connsiteX3" fmla="*/ 2937933 w 3920067"/>
              <a:gd name="connsiteY3" fmla="*/ 186268 h 194734"/>
              <a:gd name="connsiteX4" fmla="*/ 2548467 w 3920067"/>
              <a:gd name="connsiteY4" fmla="*/ 33868 h 194734"/>
              <a:gd name="connsiteX5" fmla="*/ 2048933 w 3920067"/>
              <a:gd name="connsiteY5" fmla="*/ 84668 h 194734"/>
              <a:gd name="connsiteX6" fmla="*/ 1667933 w 3920067"/>
              <a:gd name="connsiteY6" fmla="*/ 0 h 194734"/>
              <a:gd name="connsiteX7" fmla="*/ 1210734 w 3920067"/>
              <a:gd name="connsiteY7" fmla="*/ 127001 h 194734"/>
              <a:gd name="connsiteX8" fmla="*/ 872067 w 3920067"/>
              <a:gd name="connsiteY8" fmla="*/ 160868 h 194734"/>
              <a:gd name="connsiteX9" fmla="*/ 609601 w 3920067"/>
              <a:gd name="connsiteY9" fmla="*/ 152402 h 194734"/>
              <a:gd name="connsiteX10" fmla="*/ 296333 w 3920067"/>
              <a:gd name="connsiteY10" fmla="*/ 127001 h 194734"/>
              <a:gd name="connsiteX11" fmla="*/ 0 w 3920067"/>
              <a:gd name="connsiteY11" fmla="*/ 93134 h 194734"/>
              <a:gd name="connsiteX0" fmla="*/ 3920067 w 3920067"/>
              <a:gd name="connsiteY0" fmla="*/ 59268 h 194734"/>
              <a:gd name="connsiteX1" fmla="*/ 3530600 w 3920067"/>
              <a:gd name="connsiteY1" fmla="*/ 152401 h 194734"/>
              <a:gd name="connsiteX2" fmla="*/ 3242734 w 3920067"/>
              <a:gd name="connsiteY2" fmla="*/ 194734 h 194734"/>
              <a:gd name="connsiteX3" fmla="*/ 2937933 w 3920067"/>
              <a:gd name="connsiteY3" fmla="*/ 186268 h 194734"/>
              <a:gd name="connsiteX4" fmla="*/ 2548467 w 3920067"/>
              <a:gd name="connsiteY4" fmla="*/ 33868 h 194734"/>
              <a:gd name="connsiteX5" fmla="*/ 2048933 w 3920067"/>
              <a:gd name="connsiteY5" fmla="*/ 84668 h 194734"/>
              <a:gd name="connsiteX6" fmla="*/ 1667933 w 3920067"/>
              <a:gd name="connsiteY6" fmla="*/ 0 h 194734"/>
              <a:gd name="connsiteX7" fmla="*/ 1210734 w 3920067"/>
              <a:gd name="connsiteY7" fmla="*/ 127001 h 194734"/>
              <a:gd name="connsiteX8" fmla="*/ 872067 w 3920067"/>
              <a:gd name="connsiteY8" fmla="*/ 160868 h 194734"/>
              <a:gd name="connsiteX9" fmla="*/ 609601 w 3920067"/>
              <a:gd name="connsiteY9" fmla="*/ 152402 h 194734"/>
              <a:gd name="connsiteX10" fmla="*/ 296333 w 3920067"/>
              <a:gd name="connsiteY10" fmla="*/ 127001 h 194734"/>
              <a:gd name="connsiteX11" fmla="*/ 0 w 3920067"/>
              <a:gd name="connsiteY11" fmla="*/ 93134 h 194734"/>
              <a:gd name="connsiteX0" fmla="*/ 3920067 w 3920067"/>
              <a:gd name="connsiteY0" fmla="*/ 59268 h 194734"/>
              <a:gd name="connsiteX1" fmla="*/ 3530600 w 3920067"/>
              <a:gd name="connsiteY1" fmla="*/ 152401 h 194734"/>
              <a:gd name="connsiteX2" fmla="*/ 3242734 w 3920067"/>
              <a:gd name="connsiteY2" fmla="*/ 194734 h 194734"/>
              <a:gd name="connsiteX3" fmla="*/ 2937933 w 3920067"/>
              <a:gd name="connsiteY3" fmla="*/ 186268 h 194734"/>
              <a:gd name="connsiteX4" fmla="*/ 2573867 w 3920067"/>
              <a:gd name="connsiteY4" fmla="*/ 33868 h 194734"/>
              <a:gd name="connsiteX5" fmla="*/ 2048933 w 3920067"/>
              <a:gd name="connsiteY5" fmla="*/ 84668 h 194734"/>
              <a:gd name="connsiteX6" fmla="*/ 1667933 w 3920067"/>
              <a:gd name="connsiteY6" fmla="*/ 0 h 194734"/>
              <a:gd name="connsiteX7" fmla="*/ 1210734 w 3920067"/>
              <a:gd name="connsiteY7" fmla="*/ 127001 h 194734"/>
              <a:gd name="connsiteX8" fmla="*/ 872067 w 3920067"/>
              <a:gd name="connsiteY8" fmla="*/ 160868 h 194734"/>
              <a:gd name="connsiteX9" fmla="*/ 609601 w 3920067"/>
              <a:gd name="connsiteY9" fmla="*/ 152402 h 194734"/>
              <a:gd name="connsiteX10" fmla="*/ 296333 w 3920067"/>
              <a:gd name="connsiteY10" fmla="*/ 127001 h 194734"/>
              <a:gd name="connsiteX11" fmla="*/ 0 w 3920067"/>
              <a:gd name="connsiteY11" fmla="*/ 93134 h 194734"/>
              <a:gd name="connsiteX0" fmla="*/ 3920067 w 3920067"/>
              <a:gd name="connsiteY0" fmla="*/ 59268 h 203424"/>
              <a:gd name="connsiteX1" fmla="*/ 3530600 w 3920067"/>
              <a:gd name="connsiteY1" fmla="*/ 152401 h 203424"/>
              <a:gd name="connsiteX2" fmla="*/ 3242734 w 3920067"/>
              <a:gd name="connsiteY2" fmla="*/ 194734 h 203424"/>
              <a:gd name="connsiteX3" fmla="*/ 2937933 w 3920067"/>
              <a:gd name="connsiteY3" fmla="*/ 186268 h 203424"/>
              <a:gd name="connsiteX4" fmla="*/ 2573867 w 3920067"/>
              <a:gd name="connsiteY4" fmla="*/ 33868 h 203424"/>
              <a:gd name="connsiteX5" fmla="*/ 2048933 w 3920067"/>
              <a:gd name="connsiteY5" fmla="*/ 84668 h 203424"/>
              <a:gd name="connsiteX6" fmla="*/ 1667933 w 3920067"/>
              <a:gd name="connsiteY6" fmla="*/ 0 h 203424"/>
              <a:gd name="connsiteX7" fmla="*/ 1210734 w 3920067"/>
              <a:gd name="connsiteY7" fmla="*/ 127001 h 203424"/>
              <a:gd name="connsiteX8" fmla="*/ 872067 w 3920067"/>
              <a:gd name="connsiteY8" fmla="*/ 160868 h 203424"/>
              <a:gd name="connsiteX9" fmla="*/ 609601 w 3920067"/>
              <a:gd name="connsiteY9" fmla="*/ 152402 h 203424"/>
              <a:gd name="connsiteX10" fmla="*/ 296333 w 3920067"/>
              <a:gd name="connsiteY10" fmla="*/ 127001 h 203424"/>
              <a:gd name="connsiteX11" fmla="*/ 0 w 3920067"/>
              <a:gd name="connsiteY11" fmla="*/ 93134 h 203424"/>
              <a:gd name="connsiteX0" fmla="*/ 3920067 w 3920067"/>
              <a:gd name="connsiteY0" fmla="*/ 59268 h 203424"/>
              <a:gd name="connsiteX1" fmla="*/ 3530600 w 3920067"/>
              <a:gd name="connsiteY1" fmla="*/ 152401 h 203424"/>
              <a:gd name="connsiteX2" fmla="*/ 3242734 w 3920067"/>
              <a:gd name="connsiteY2" fmla="*/ 194734 h 203424"/>
              <a:gd name="connsiteX3" fmla="*/ 2912533 w 3920067"/>
              <a:gd name="connsiteY3" fmla="*/ 186268 h 203424"/>
              <a:gd name="connsiteX4" fmla="*/ 2573867 w 3920067"/>
              <a:gd name="connsiteY4" fmla="*/ 33868 h 203424"/>
              <a:gd name="connsiteX5" fmla="*/ 2048933 w 3920067"/>
              <a:gd name="connsiteY5" fmla="*/ 84668 h 203424"/>
              <a:gd name="connsiteX6" fmla="*/ 1667933 w 3920067"/>
              <a:gd name="connsiteY6" fmla="*/ 0 h 203424"/>
              <a:gd name="connsiteX7" fmla="*/ 1210734 w 3920067"/>
              <a:gd name="connsiteY7" fmla="*/ 127001 h 203424"/>
              <a:gd name="connsiteX8" fmla="*/ 872067 w 3920067"/>
              <a:gd name="connsiteY8" fmla="*/ 160868 h 203424"/>
              <a:gd name="connsiteX9" fmla="*/ 609601 w 3920067"/>
              <a:gd name="connsiteY9" fmla="*/ 152402 h 203424"/>
              <a:gd name="connsiteX10" fmla="*/ 296333 w 3920067"/>
              <a:gd name="connsiteY10" fmla="*/ 127001 h 203424"/>
              <a:gd name="connsiteX11" fmla="*/ 0 w 3920067"/>
              <a:gd name="connsiteY11" fmla="*/ 93134 h 203424"/>
              <a:gd name="connsiteX0" fmla="*/ 3920067 w 3920067"/>
              <a:gd name="connsiteY0" fmla="*/ 59268 h 212738"/>
              <a:gd name="connsiteX1" fmla="*/ 3530600 w 3920067"/>
              <a:gd name="connsiteY1" fmla="*/ 152401 h 212738"/>
              <a:gd name="connsiteX2" fmla="*/ 3242734 w 3920067"/>
              <a:gd name="connsiteY2" fmla="*/ 194734 h 212738"/>
              <a:gd name="connsiteX3" fmla="*/ 2912533 w 3920067"/>
              <a:gd name="connsiteY3" fmla="*/ 186268 h 212738"/>
              <a:gd name="connsiteX4" fmla="*/ 2573867 w 3920067"/>
              <a:gd name="connsiteY4" fmla="*/ 33868 h 212738"/>
              <a:gd name="connsiteX5" fmla="*/ 2048933 w 3920067"/>
              <a:gd name="connsiteY5" fmla="*/ 84668 h 212738"/>
              <a:gd name="connsiteX6" fmla="*/ 1667933 w 3920067"/>
              <a:gd name="connsiteY6" fmla="*/ 0 h 212738"/>
              <a:gd name="connsiteX7" fmla="*/ 1210734 w 3920067"/>
              <a:gd name="connsiteY7" fmla="*/ 127001 h 212738"/>
              <a:gd name="connsiteX8" fmla="*/ 872067 w 3920067"/>
              <a:gd name="connsiteY8" fmla="*/ 160868 h 212738"/>
              <a:gd name="connsiteX9" fmla="*/ 609601 w 3920067"/>
              <a:gd name="connsiteY9" fmla="*/ 152402 h 212738"/>
              <a:gd name="connsiteX10" fmla="*/ 296333 w 3920067"/>
              <a:gd name="connsiteY10" fmla="*/ 127001 h 212738"/>
              <a:gd name="connsiteX11" fmla="*/ 0 w 3920067"/>
              <a:gd name="connsiteY11" fmla="*/ 93134 h 212738"/>
              <a:gd name="connsiteX0" fmla="*/ 3920067 w 3920067"/>
              <a:gd name="connsiteY0" fmla="*/ 59268 h 212738"/>
              <a:gd name="connsiteX1" fmla="*/ 3547533 w 3920067"/>
              <a:gd name="connsiteY1" fmla="*/ 101601 h 212738"/>
              <a:gd name="connsiteX2" fmla="*/ 3242734 w 3920067"/>
              <a:gd name="connsiteY2" fmla="*/ 194734 h 212738"/>
              <a:gd name="connsiteX3" fmla="*/ 2912533 w 3920067"/>
              <a:gd name="connsiteY3" fmla="*/ 186268 h 212738"/>
              <a:gd name="connsiteX4" fmla="*/ 2573867 w 3920067"/>
              <a:gd name="connsiteY4" fmla="*/ 33868 h 212738"/>
              <a:gd name="connsiteX5" fmla="*/ 2048933 w 3920067"/>
              <a:gd name="connsiteY5" fmla="*/ 84668 h 212738"/>
              <a:gd name="connsiteX6" fmla="*/ 1667933 w 3920067"/>
              <a:gd name="connsiteY6" fmla="*/ 0 h 212738"/>
              <a:gd name="connsiteX7" fmla="*/ 1210734 w 3920067"/>
              <a:gd name="connsiteY7" fmla="*/ 127001 h 212738"/>
              <a:gd name="connsiteX8" fmla="*/ 872067 w 3920067"/>
              <a:gd name="connsiteY8" fmla="*/ 160868 h 212738"/>
              <a:gd name="connsiteX9" fmla="*/ 609601 w 3920067"/>
              <a:gd name="connsiteY9" fmla="*/ 152402 h 212738"/>
              <a:gd name="connsiteX10" fmla="*/ 296333 w 3920067"/>
              <a:gd name="connsiteY10" fmla="*/ 127001 h 212738"/>
              <a:gd name="connsiteX11" fmla="*/ 0 w 3920067"/>
              <a:gd name="connsiteY11" fmla="*/ 93134 h 212738"/>
              <a:gd name="connsiteX0" fmla="*/ 4047067 w 4047067"/>
              <a:gd name="connsiteY0" fmla="*/ 127002 h 212738"/>
              <a:gd name="connsiteX1" fmla="*/ 3547533 w 4047067"/>
              <a:gd name="connsiteY1" fmla="*/ 101601 h 212738"/>
              <a:gd name="connsiteX2" fmla="*/ 3242734 w 4047067"/>
              <a:gd name="connsiteY2" fmla="*/ 194734 h 212738"/>
              <a:gd name="connsiteX3" fmla="*/ 2912533 w 4047067"/>
              <a:gd name="connsiteY3" fmla="*/ 186268 h 212738"/>
              <a:gd name="connsiteX4" fmla="*/ 2573867 w 4047067"/>
              <a:gd name="connsiteY4" fmla="*/ 33868 h 212738"/>
              <a:gd name="connsiteX5" fmla="*/ 2048933 w 4047067"/>
              <a:gd name="connsiteY5" fmla="*/ 84668 h 212738"/>
              <a:gd name="connsiteX6" fmla="*/ 1667933 w 4047067"/>
              <a:gd name="connsiteY6" fmla="*/ 0 h 212738"/>
              <a:gd name="connsiteX7" fmla="*/ 1210734 w 4047067"/>
              <a:gd name="connsiteY7" fmla="*/ 127001 h 212738"/>
              <a:gd name="connsiteX8" fmla="*/ 872067 w 4047067"/>
              <a:gd name="connsiteY8" fmla="*/ 160868 h 212738"/>
              <a:gd name="connsiteX9" fmla="*/ 609601 w 4047067"/>
              <a:gd name="connsiteY9" fmla="*/ 152402 h 212738"/>
              <a:gd name="connsiteX10" fmla="*/ 296333 w 4047067"/>
              <a:gd name="connsiteY10" fmla="*/ 127001 h 212738"/>
              <a:gd name="connsiteX11" fmla="*/ 0 w 4047067"/>
              <a:gd name="connsiteY11" fmla="*/ 93134 h 212738"/>
              <a:gd name="connsiteX0" fmla="*/ 4047067 w 4047067"/>
              <a:gd name="connsiteY0" fmla="*/ 127002 h 212738"/>
              <a:gd name="connsiteX1" fmla="*/ 3547533 w 4047067"/>
              <a:gd name="connsiteY1" fmla="*/ 101601 h 212738"/>
              <a:gd name="connsiteX2" fmla="*/ 3242734 w 4047067"/>
              <a:gd name="connsiteY2" fmla="*/ 194734 h 212738"/>
              <a:gd name="connsiteX3" fmla="*/ 2912533 w 4047067"/>
              <a:gd name="connsiteY3" fmla="*/ 186268 h 212738"/>
              <a:gd name="connsiteX4" fmla="*/ 2573867 w 4047067"/>
              <a:gd name="connsiteY4" fmla="*/ 33868 h 212738"/>
              <a:gd name="connsiteX5" fmla="*/ 2048933 w 4047067"/>
              <a:gd name="connsiteY5" fmla="*/ 84668 h 212738"/>
              <a:gd name="connsiteX6" fmla="*/ 1667933 w 4047067"/>
              <a:gd name="connsiteY6" fmla="*/ 0 h 212738"/>
              <a:gd name="connsiteX7" fmla="*/ 1210734 w 4047067"/>
              <a:gd name="connsiteY7" fmla="*/ 127001 h 212738"/>
              <a:gd name="connsiteX8" fmla="*/ 872067 w 4047067"/>
              <a:gd name="connsiteY8" fmla="*/ 160868 h 212738"/>
              <a:gd name="connsiteX9" fmla="*/ 609601 w 4047067"/>
              <a:gd name="connsiteY9" fmla="*/ 152402 h 212738"/>
              <a:gd name="connsiteX10" fmla="*/ 296333 w 4047067"/>
              <a:gd name="connsiteY10" fmla="*/ 127001 h 212738"/>
              <a:gd name="connsiteX11" fmla="*/ 0 w 4047067"/>
              <a:gd name="connsiteY11" fmla="*/ 93134 h 212738"/>
              <a:gd name="connsiteX0" fmla="*/ 4047067 w 4047067"/>
              <a:gd name="connsiteY0" fmla="*/ 127002 h 212738"/>
              <a:gd name="connsiteX1" fmla="*/ 3547533 w 4047067"/>
              <a:gd name="connsiteY1" fmla="*/ 101601 h 212738"/>
              <a:gd name="connsiteX2" fmla="*/ 3242734 w 4047067"/>
              <a:gd name="connsiteY2" fmla="*/ 194734 h 212738"/>
              <a:gd name="connsiteX3" fmla="*/ 2912533 w 4047067"/>
              <a:gd name="connsiteY3" fmla="*/ 186268 h 212738"/>
              <a:gd name="connsiteX4" fmla="*/ 2573867 w 4047067"/>
              <a:gd name="connsiteY4" fmla="*/ 33868 h 212738"/>
              <a:gd name="connsiteX5" fmla="*/ 2048933 w 4047067"/>
              <a:gd name="connsiteY5" fmla="*/ 84668 h 212738"/>
              <a:gd name="connsiteX6" fmla="*/ 1667933 w 4047067"/>
              <a:gd name="connsiteY6" fmla="*/ 0 h 212738"/>
              <a:gd name="connsiteX7" fmla="*/ 1210734 w 4047067"/>
              <a:gd name="connsiteY7" fmla="*/ 127001 h 212738"/>
              <a:gd name="connsiteX8" fmla="*/ 872067 w 4047067"/>
              <a:gd name="connsiteY8" fmla="*/ 160868 h 212738"/>
              <a:gd name="connsiteX9" fmla="*/ 609601 w 4047067"/>
              <a:gd name="connsiteY9" fmla="*/ 152402 h 212738"/>
              <a:gd name="connsiteX10" fmla="*/ 296333 w 4047067"/>
              <a:gd name="connsiteY10" fmla="*/ 127001 h 212738"/>
              <a:gd name="connsiteX11" fmla="*/ 0 w 4047067"/>
              <a:gd name="connsiteY11" fmla="*/ 93134 h 212738"/>
              <a:gd name="connsiteX0" fmla="*/ 4047067 w 4047067"/>
              <a:gd name="connsiteY0" fmla="*/ 127002 h 212738"/>
              <a:gd name="connsiteX1" fmla="*/ 3547533 w 4047067"/>
              <a:gd name="connsiteY1" fmla="*/ 101601 h 212738"/>
              <a:gd name="connsiteX2" fmla="*/ 3242734 w 4047067"/>
              <a:gd name="connsiteY2" fmla="*/ 194734 h 212738"/>
              <a:gd name="connsiteX3" fmla="*/ 2912533 w 4047067"/>
              <a:gd name="connsiteY3" fmla="*/ 186268 h 212738"/>
              <a:gd name="connsiteX4" fmla="*/ 2573867 w 4047067"/>
              <a:gd name="connsiteY4" fmla="*/ 33868 h 212738"/>
              <a:gd name="connsiteX5" fmla="*/ 2048933 w 4047067"/>
              <a:gd name="connsiteY5" fmla="*/ 84668 h 212738"/>
              <a:gd name="connsiteX6" fmla="*/ 1667933 w 4047067"/>
              <a:gd name="connsiteY6" fmla="*/ 0 h 212738"/>
              <a:gd name="connsiteX7" fmla="*/ 1210734 w 4047067"/>
              <a:gd name="connsiteY7" fmla="*/ 127001 h 212738"/>
              <a:gd name="connsiteX8" fmla="*/ 872067 w 4047067"/>
              <a:gd name="connsiteY8" fmla="*/ 160868 h 212738"/>
              <a:gd name="connsiteX9" fmla="*/ 558801 w 4047067"/>
              <a:gd name="connsiteY9" fmla="*/ 152402 h 212738"/>
              <a:gd name="connsiteX10" fmla="*/ 296333 w 4047067"/>
              <a:gd name="connsiteY10" fmla="*/ 127001 h 212738"/>
              <a:gd name="connsiteX11" fmla="*/ 0 w 4047067"/>
              <a:gd name="connsiteY11" fmla="*/ 93134 h 212738"/>
              <a:gd name="connsiteX0" fmla="*/ 4389967 w 4389967"/>
              <a:gd name="connsiteY0" fmla="*/ 127002 h 212738"/>
              <a:gd name="connsiteX1" fmla="*/ 3890433 w 4389967"/>
              <a:gd name="connsiteY1" fmla="*/ 101601 h 212738"/>
              <a:gd name="connsiteX2" fmla="*/ 3585634 w 4389967"/>
              <a:gd name="connsiteY2" fmla="*/ 194734 h 212738"/>
              <a:gd name="connsiteX3" fmla="*/ 3255433 w 4389967"/>
              <a:gd name="connsiteY3" fmla="*/ 186268 h 212738"/>
              <a:gd name="connsiteX4" fmla="*/ 2916767 w 4389967"/>
              <a:gd name="connsiteY4" fmla="*/ 33868 h 212738"/>
              <a:gd name="connsiteX5" fmla="*/ 2391833 w 4389967"/>
              <a:gd name="connsiteY5" fmla="*/ 84668 h 212738"/>
              <a:gd name="connsiteX6" fmla="*/ 2010833 w 4389967"/>
              <a:gd name="connsiteY6" fmla="*/ 0 h 212738"/>
              <a:gd name="connsiteX7" fmla="*/ 1553634 w 4389967"/>
              <a:gd name="connsiteY7" fmla="*/ 127001 h 212738"/>
              <a:gd name="connsiteX8" fmla="*/ 1214967 w 4389967"/>
              <a:gd name="connsiteY8" fmla="*/ 160868 h 212738"/>
              <a:gd name="connsiteX9" fmla="*/ 901701 w 4389967"/>
              <a:gd name="connsiteY9" fmla="*/ 152402 h 212738"/>
              <a:gd name="connsiteX10" fmla="*/ 639233 w 4389967"/>
              <a:gd name="connsiteY10" fmla="*/ 127001 h 212738"/>
              <a:gd name="connsiteX11" fmla="*/ 0 w 4389967"/>
              <a:gd name="connsiteY11" fmla="*/ 10584 h 212738"/>
              <a:gd name="connsiteX0" fmla="*/ 4389967 w 4389967"/>
              <a:gd name="connsiteY0" fmla="*/ 127002 h 212738"/>
              <a:gd name="connsiteX1" fmla="*/ 3890433 w 4389967"/>
              <a:gd name="connsiteY1" fmla="*/ 101601 h 212738"/>
              <a:gd name="connsiteX2" fmla="*/ 3585634 w 4389967"/>
              <a:gd name="connsiteY2" fmla="*/ 194734 h 212738"/>
              <a:gd name="connsiteX3" fmla="*/ 3255433 w 4389967"/>
              <a:gd name="connsiteY3" fmla="*/ 186268 h 212738"/>
              <a:gd name="connsiteX4" fmla="*/ 2916767 w 4389967"/>
              <a:gd name="connsiteY4" fmla="*/ 33868 h 212738"/>
              <a:gd name="connsiteX5" fmla="*/ 2391833 w 4389967"/>
              <a:gd name="connsiteY5" fmla="*/ 84668 h 212738"/>
              <a:gd name="connsiteX6" fmla="*/ 2010833 w 4389967"/>
              <a:gd name="connsiteY6" fmla="*/ 0 h 212738"/>
              <a:gd name="connsiteX7" fmla="*/ 1553634 w 4389967"/>
              <a:gd name="connsiteY7" fmla="*/ 127001 h 212738"/>
              <a:gd name="connsiteX8" fmla="*/ 1214967 w 4389967"/>
              <a:gd name="connsiteY8" fmla="*/ 160868 h 212738"/>
              <a:gd name="connsiteX9" fmla="*/ 901701 w 4389967"/>
              <a:gd name="connsiteY9" fmla="*/ 152402 h 212738"/>
              <a:gd name="connsiteX10" fmla="*/ 639233 w 4389967"/>
              <a:gd name="connsiteY10" fmla="*/ 127001 h 212738"/>
              <a:gd name="connsiteX11" fmla="*/ 0 w 4389967"/>
              <a:gd name="connsiteY11" fmla="*/ 10584 h 212738"/>
              <a:gd name="connsiteX0" fmla="*/ 4440767 w 4440767"/>
              <a:gd name="connsiteY0" fmla="*/ 129118 h 214854"/>
              <a:gd name="connsiteX1" fmla="*/ 3941233 w 4440767"/>
              <a:gd name="connsiteY1" fmla="*/ 103717 h 214854"/>
              <a:gd name="connsiteX2" fmla="*/ 3636434 w 4440767"/>
              <a:gd name="connsiteY2" fmla="*/ 196850 h 214854"/>
              <a:gd name="connsiteX3" fmla="*/ 3306233 w 4440767"/>
              <a:gd name="connsiteY3" fmla="*/ 188384 h 214854"/>
              <a:gd name="connsiteX4" fmla="*/ 2967567 w 4440767"/>
              <a:gd name="connsiteY4" fmla="*/ 35984 h 214854"/>
              <a:gd name="connsiteX5" fmla="*/ 2442633 w 4440767"/>
              <a:gd name="connsiteY5" fmla="*/ 86784 h 214854"/>
              <a:gd name="connsiteX6" fmla="*/ 2061633 w 4440767"/>
              <a:gd name="connsiteY6" fmla="*/ 2116 h 214854"/>
              <a:gd name="connsiteX7" fmla="*/ 1604434 w 4440767"/>
              <a:gd name="connsiteY7" fmla="*/ 129117 h 214854"/>
              <a:gd name="connsiteX8" fmla="*/ 1265767 w 4440767"/>
              <a:gd name="connsiteY8" fmla="*/ 162984 h 214854"/>
              <a:gd name="connsiteX9" fmla="*/ 952501 w 4440767"/>
              <a:gd name="connsiteY9" fmla="*/ 154518 h 214854"/>
              <a:gd name="connsiteX10" fmla="*/ 690033 w 4440767"/>
              <a:gd name="connsiteY10" fmla="*/ 129117 h 214854"/>
              <a:gd name="connsiteX11" fmla="*/ 0 w 4440767"/>
              <a:gd name="connsiteY11" fmla="*/ 0 h 214854"/>
              <a:gd name="connsiteX0" fmla="*/ 4504267 w 4504267"/>
              <a:gd name="connsiteY0" fmla="*/ 127002 h 212738"/>
              <a:gd name="connsiteX1" fmla="*/ 4004733 w 4504267"/>
              <a:gd name="connsiteY1" fmla="*/ 101601 h 212738"/>
              <a:gd name="connsiteX2" fmla="*/ 3699934 w 4504267"/>
              <a:gd name="connsiteY2" fmla="*/ 194734 h 212738"/>
              <a:gd name="connsiteX3" fmla="*/ 3369733 w 4504267"/>
              <a:gd name="connsiteY3" fmla="*/ 186268 h 212738"/>
              <a:gd name="connsiteX4" fmla="*/ 3031067 w 4504267"/>
              <a:gd name="connsiteY4" fmla="*/ 33868 h 212738"/>
              <a:gd name="connsiteX5" fmla="*/ 2506133 w 4504267"/>
              <a:gd name="connsiteY5" fmla="*/ 84668 h 212738"/>
              <a:gd name="connsiteX6" fmla="*/ 2125133 w 4504267"/>
              <a:gd name="connsiteY6" fmla="*/ 0 h 212738"/>
              <a:gd name="connsiteX7" fmla="*/ 1667934 w 4504267"/>
              <a:gd name="connsiteY7" fmla="*/ 127001 h 212738"/>
              <a:gd name="connsiteX8" fmla="*/ 1329267 w 4504267"/>
              <a:gd name="connsiteY8" fmla="*/ 160868 h 212738"/>
              <a:gd name="connsiteX9" fmla="*/ 1016001 w 4504267"/>
              <a:gd name="connsiteY9" fmla="*/ 152402 h 212738"/>
              <a:gd name="connsiteX10" fmla="*/ 753533 w 4504267"/>
              <a:gd name="connsiteY10" fmla="*/ 127001 h 212738"/>
              <a:gd name="connsiteX11" fmla="*/ 0 w 4504267"/>
              <a:gd name="connsiteY11" fmla="*/ 55034 h 212738"/>
              <a:gd name="connsiteX0" fmla="*/ 4504267 w 4504267"/>
              <a:gd name="connsiteY0" fmla="*/ 127002 h 212738"/>
              <a:gd name="connsiteX1" fmla="*/ 4004733 w 4504267"/>
              <a:gd name="connsiteY1" fmla="*/ 101601 h 212738"/>
              <a:gd name="connsiteX2" fmla="*/ 3699934 w 4504267"/>
              <a:gd name="connsiteY2" fmla="*/ 194734 h 212738"/>
              <a:gd name="connsiteX3" fmla="*/ 3369733 w 4504267"/>
              <a:gd name="connsiteY3" fmla="*/ 186268 h 212738"/>
              <a:gd name="connsiteX4" fmla="*/ 3031067 w 4504267"/>
              <a:gd name="connsiteY4" fmla="*/ 33868 h 212738"/>
              <a:gd name="connsiteX5" fmla="*/ 2506133 w 4504267"/>
              <a:gd name="connsiteY5" fmla="*/ 84668 h 212738"/>
              <a:gd name="connsiteX6" fmla="*/ 2125133 w 4504267"/>
              <a:gd name="connsiteY6" fmla="*/ 0 h 212738"/>
              <a:gd name="connsiteX7" fmla="*/ 1667934 w 4504267"/>
              <a:gd name="connsiteY7" fmla="*/ 127001 h 212738"/>
              <a:gd name="connsiteX8" fmla="*/ 1329267 w 4504267"/>
              <a:gd name="connsiteY8" fmla="*/ 160868 h 212738"/>
              <a:gd name="connsiteX9" fmla="*/ 1016001 w 4504267"/>
              <a:gd name="connsiteY9" fmla="*/ 152402 h 212738"/>
              <a:gd name="connsiteX10" fmla="*/ 753533 w 4504267"/>
              <a:gd name="connsiteY10" fmla="*/ 127001 h 212738"/>
              <a:gd name="connsiteX11" fmla="*/ 0 w 4504267"/>
              <a:gd name="connsiteY11" fmla="*/ 55034 h 212738"/>
              <a:gd name="connsiteX0" fmla="*/ 4504267 w 4504267"/>
              <a:gd name="connsiteY0" fmla="*/ 127002 h 212738"/>
              <a:gd name="connsiteX1" fmla="*/ 4004733 w 4504267"/>
              <a:gd name="connsiteY1" fmla="*/ 101601 h 212738"/>
              <a:gd name="connsiteX2" fmla="*/ 3699934 w 4504267"/>
              <a:gd name="connsiteY2" fmla="*/ 194734 h 212738"/>
              <a:gd name="connsiteX3" fmla="*/ 3369733 w 4504267"/>
              <a:gd name="connsiteY3" fmla="*/ 186268 h 212738"/>
              <a:gd name="connsiteX4" fmla="*/ 3031067 w 4504267"/>
              <a:gd name="connsiteY4" fmla="*/ 33868 h 212738"/>
              <a:gd name="connsiteX5" fmla="*/ 2506133 w 4504267"/>
              <a:gd name="connsiteY5" fmla="*/ 84668 h 212738"/>
              <a:gd name="connsiteX6" fmla="*/ 2125133 w 4504267"/>
              <a:gd name="connsiteY6" fmla="*/ 0 h 212738"/>
              <a:gd name="connsiteX7" fmla="*/ 1667934 w 4504267"/>
              <a:gd name="connsiteY7" fmla="*/ 127001 h 212738"/>
              <a:gd name="connsiteX8" fmla="*/ 1329267 w 4504267"/>
              <a:gd name="connsiteY8" fmla="*/ 160868 h 212738"/>
              <a:gd name="connsiteX9" fmla="*/ 1016001 w 4504267"/>
              <a:gd name="connsiteY9" fmla="*/ 152402 h 212738"/>
              <a:gd name="connsiteX10" fmla="*/ 753533 w 4504267"/>
              <a:gd name="connsiteY10" fmla="*/ 127001 h 212738"/>
              <a:gd name="connsiteX11" fmla="*/ 0 w 4504267"/>
              <a:gd name="connsiteY11" fmla="*/ 55034 h 212738"/>
              <a:gd name="connsiteX0" fmla="*/ 4504267 w 4504267"/>
              <a:gd name="connsiteY0" fmla="*/ 127002 h 212738"/>
              <a:gd name="connsiteX1" fmla="*/ 4004733 w 4504267"/>
              <a:gd name="connsiteY1" fmla="*/ 101601 h 212738"/>
              <a:gd name="connsiteX2" fmla="*/ 3699934 w 4504267"/>
              <a:gd name="connsiteY2" fmla="*/ 194734 h 212738"/>
              <a:gd name="connsiteX3" fmla="*/ 3369733 w 4504267"/>
              <a:gd name="connsiteY3" fmla="*/ 186268 h 212738"/>
              <a:gd name="connsiteX4" fmla="*/ 3031067 w 4504267"/>
              <a:gd name="connsiteY4" fmla="*/ 33868 h 212738"/>
              <a:gd name="connsiteX5" fmla="*/ 2506133 w 4504267"/>
              <a:gd name="connsiteY5" fmla="*/ 84668 h 212738"/>
              <a:gd name="connsiteX6" fmla="*/ 2125133 w 4504267"/>
              <a:gd name="connsiteY6" fmla="*/ 0 h 212738"/>
              <a:gd name="connsiteX7" fmla="*/ 1667934 w 4504267"/>
              <a:gd name="connsiteY7" fmla="*/ 127001 h 212738"/>
              <a:gd name="connsiteX8" fmla="*/ 1329267 w 4504267"/>
              <a:gd name="connsiteY8" fmla="*/ 160868 h 212738"/>
              <a:gd name="connsiteX9" fmla="*/ 1016001 w 4504267"/>
              <a:gd name="connsiteY9" fmla="*/ 152402 h 212738"/>
              <a:gd name="connsiteX10" fmla="*/ 740833 w 4504267"/>
              <a:gd name="connsiteY10" fmla="*/ 139701 h 212738"/>
              <a:gd name="connsiteX11" fmla="*/ 0 w 4504267"/>
              <a:gd name="connsiteY11" fmla="*/ 55034 h 212738"/>
              <a:gd name="connsiteX0" fmla="*/ 4504267 w 4504267"/>
              <a:gd name="connsiteY0" fmla="*/ 127002 h 212738"/>
              <a:gd name="connsiteX1" fmla="*/ 4004733 w 4504267"/>
              <a:gd name="connsiteY1" fmla="*/ 101601 h 212738"/>
              <a:gd name="connsiteX2" fmla="*/ 3699934 w 4504267"/>
              <a:gd name="connsiteY2" fmla="*/ 194734 h 212738"/>
              <a:gd name="connsiteX3" fmla="*/ 3369733 w 4504267"/>
              <a:gd name="connsiteY3" fmla="*/ 186268 h 212738"/>
              <a:gd name="connsiteX4" fmla="*/ 3031067 w 4504267"/>
              <a:gd name="connsiteY4" fmla="*/ 33868 h 212738"/>
              <a:gd name="connsiteX5" fmla="*/ 2506133 w 4504267"/>
              <a:gd name="connsiteY5" fmla="*/ 84668 h 212738"/>
              <a:gd name="connsiteX6" fmla="*/ 2125133 w 4504267"/>
              <a:gd name="connsiteY6" fmla="*/ 0 h 212738"/>
              <a:gd name="connsiteX7" fmla="*/ 1667934 w 4504267"/>
              <a:gd name="connsiteY7" fmla="*/ 127001 h 212738"/>
              <a:gd name="connsiteX8" fmla="*/ 1329267 w 4504267"/>
              <a:gd name="connsiteY8" fmla="*/ 160868 h 212738"/>
              <a:gd name="connsiteX9" fmla="*/ 1016001 w 4504267"/>
              <a:gd name="connsiteY9" fmla="*/ 152402 h 212738"/>
              <a:gd name="connsiteX10" fmla="*/ 740833 w 4504267"/>
              <a:gd name="connsiteY10" fmla="*/ 139701 h 212738"/>
              <a:gd name="connsiteX11" fmla="*/ 0 w 4504267"/>
              <a:gd name="connsiteY11" fmla="*/ 55034 h 21273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667934 w 4504267"/>
              <a:gd name="connsiteY7" fmla="*/ 171451 h 257188"/>
              <a:gd name="connsiteX8" fmla="*/ 1329267 w 4504267"/>
              <a:gd name="connsiteY8" fmla="*/ 205318 h 257188"/>
              <a:gd name="connsiteX9" fmla="*/ 1016001 w 4504267"/>
              <a:gd name="connsiteY9" fmla="*/ 196852 h 257188"/>
              <a:gd name="connsiteX10" fmla="*/ 740833 w 4504267"/>
              <a:gd name="connsiteY10" fmla="*/ 1841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329267 w 4504267"/>
              <a:gd name="connsiteY8" fmla="*/ 205318 h 257188"/>
              <a:gd name="connsiteX9" fmla="*/ 1016001 w 4504267"/>
              <a:gd name="connsiteY9" fmla="*/ 196852 h 257188"/>
              <a:gd name="connsiteX10" fmla="*/ 740833 w 4504267"/>
              <a:gd name="connsiteY10" fmla="*/ 1841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310217 w 4504267"/>
              <a:gd name="connsiteY8" fmla="*/ 160868 h 257188"/>
              <a:gd name="connsiteX9" fmla="*/ 1016001 w 4504267"/>
              <a:gd name="connsiteY9" fmla="*/ 196852 h 257188"/>
              <a:gd name="connsiteX10" fmla="*/ 740833 w 4504267"/>
              <a:gd name="connsiteY10" fmla="*/ 1841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310217 w 4504267"/>
              <a:gd name="connsiteY8" fmla="*/ 160868 h 257188"/>
              <a:gd name="connsiteX9" fmla="*/ 1016001 w 4504267"/>
              <a:gd name="connsiteY9" fmla="*/ 196852 h 257188"/>
              <a:gd name="connsiteX10" fmla="*/ 740833 w 4504267"/>
              <a:gd name="connsiteY10" fmla="*/ 1841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310217 w 4504267"/>
              <a:gd name="connsiteY8" fmla="*/ 160868 h 257188"/>
              <a:gd name="connsiteX9" fmla="*/ 952501 w 4504267"/>
              <a:gd name="connsiteY9" fmla="*/ 196852 h 257188"/>
              <a:gd name="connsiteX10" fmla="*/ 740833 w 4504267"/>
              <a:gd name="connsiteY10" fmla="*/ 1841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310217 w 4504267"/>
              <a:gd name="connsiteY8" fmla="*/ 160868 h 257188"/>
              <a:gd name="connsiteX9" fmla="*/ 952501 w 4504267"/>
              <a:gd name="connsiteY9" fmla="*/ 196852 h 257188"/>
              <a:gd name="connsiteX10" fmla="*/ 626533 w 4504267"/>
              <a:gd name="connsiteY10" fmla="*/ 1587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310217 w 4504267"/>
              <a:gd name="connsiteY8" fmla="*/ 160868 h 257188"/>
              <a:gd name="connsiteX9" fmla="*/ 952501 w 4504267"/>
              <a:gd name="connsiteY9" fmla="*/ 196852 h 257188"/>
              <a:gd name="connsiteX10" fmla="*/ 626533 w 4504267"/>
              <a:gd name="connsiteY10" fmla="*/ 1587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952501 w 4504267"/>
              <a:gd name="connsiteY9" fmla="*/ 196852 h 257188"/>
              <a:gd name="connsiteX10" fmla="*/ 626533 w 4504267"/>
              <a:gd name="connsiteY10" fmla="*/ 1587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952501 w 4504267"/>
              <a:gd name="connsiteY9" fmla="*/ 196852 h 257188"/>
              <a:gd name="connsiteX10" fmla="*/ 626533 w 4504267"/>
              <a:gd name="connsiteY10" fmla="*/ 1587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626533 w 4504267"/>
              <a:gd name="connsiteY10" fmla="*/ 1587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626533 w 4504267"/>
              <a:gd name="connsiteY10" fmla="*/ 1587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63033 w 4504267"/>
              <a:gd name="connsiteY10" fmla="*/ 1460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63033 w 4504267"/>
              <a:gd name="connsiteY10" fmla="*/ 1460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63033 w 4504267"/>
              <a:gd name="connsiteY10" fmla="*/ 1460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75733 w 4504267"/>
              <a:gd name="connsiteY10" fmla="*/ 1206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75733 w 4504267"/>
              <a:gd name="connsiteY10" fmla="*/ 1206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75733 w 4504267"/>
              <a:gd name="connsiteY10" fmla="*/ 1206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94783 w 4504267"/>
              <a:gd name="connsiteY10" fmla="*/ 8890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94783 w 4504267"/>
              <a:gd name="connsiteY10" fmla="*/ 8890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43983 w 4504267"/>
              <a:gd name="connsiteY10" fmla="*/ 952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82083 w 4504267"/>
              <a:gd name="connsiteY10" fmla="*/ 952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82083 w 4504267"/>
              <a:gd name="connsiteY10" fmla="*/ 95251 h 257188"/>
              <a:gd name="connsiteX11" fmla="*/ 0 w 4504267"/>
              <a:gd name="connsiteY11" fmla="*/ 99484 h 25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04267" h="257188">
                <a:moveTo>
                  <a:pt x="4504267" y="171452"/>
                </a:moveTo>
                <a:cubicBezTo>
                  <a:pt x="4236156" y="129118"/>
                  <a:pt x="4205111" y="112184"/>
                  <a:pt x="4004733" y="146051"/>
                </a:cubicBezTo>
                <a:lnTo>
                  <a:pt x="3699934" y="239184"/>
                </a:lnTo>
                <a:cubicBezTo>
                  <a:pt x="3522134" y="261762"/>
                  <a:pt x="3513667" y="267407"/>
                  <a:pt x="3369733" y="230718"/>
                </a:cubicBezTo>
                <a:cubicBezTo>
                  <a:pt x="3180644" y="179918"/>
                  <a:pt x="3262489" y="129118"/>
                  <a:pt x="3031067" y="78318"/>
                </a:cubicBezTo>
                <a:cubicBezTo>
                  <a:pt x="2805289" y="134762"/>
                  <a:pt x="2689578" y="140407"/>
                  <a:pt x="2506133" y="129118"/>
                </a:cubicBezTo>
                <a:cubicBezTo>
                  <a:pt x="2407355" y="89607"/>
                  <a:pt x="2302227" y="5644"/>
                  <a:pt x="2144183" y="0"/>
                </a:cubicBezTo>
                <a:cubicBezTo>
                  <a:pt x="1915584" y="28223"/>
                  <a:pt x="1860550" y="100895"/>
                  <a:pt x="1725084" y="146051"/>
                </a:cubicBezTo>
                <a:cubicBezTo>
                  <a:pt x="1561395" y="195440"/>
                  <a:pt x="1423106" y="155929"/>
                  <a:pt x="1297517" y="129118"/>
                </a:cubicBezTo>
                <a:cubicBezTo>
                  <a:pt x="1142295" y="122063"/>
                  <a:pt x="936273" y="184857"/>
                  <a:pt x="838201" y="196852"/>
                </a:cubicBezTo>
                <a:cubicBezTo>
                  <a:pt x="729545" y="209552"/>
                  <a:pt x="722489" y="133351"/>
                  <a:pt x="582083" y="95251"/>
                </a:cubicBezTo>
                <a:cubicBezTo>
                  <a:pt x="375355" y="75495"/>
                  <a:pt x="543278" y="106540"/>
                  <a:pt x="0" y="99484"/>
                </a:cubicBezTo>
              </a:path>
            </a:pathLst>
          </a:custGeom>
          <a:ln w="38100" cmpd="sng">
            <a:solidFill>
              <a:srgbClr val="0000FF"/>
            </a:solidFill>
            <a:headEnd type="none"/>
            <a:tailEnd type="arrow"/>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Freeform 6"/>
          <p:cNvSpPr/>
          <p:nvPr/>
        </p:nvSpPr>
        <p:spPr>
          <a:xfrm>
            <a:off x="487679" y="1152896"/>
            <a:ext cx="1979083" cy="141112"/>
          </a:xfrm>
          <a:custGeom>
            <a:avLst/>
            <a:gdLst>
              <a:gd name="connsiteX0" fmla="*/ 3920067 w 3920067"/>
              <a:gd name="connsiteY0" fmla="*/ 67734 h 177800"/>
              <a:gd name="connsiteX1" fmla="*/ 3530600 w 3920067"/>
              <a:gd name="connsiteY1" fmla="*/ 160867 h 177800"/>
              <a:gd name="connsiteX2" fmla="*/ 3208867 w 3920067"/>
              <a:gd name="connsiteY2" fmla="*/ 177800 h 177800"/>
              <a:gd name="connsiteX3" fmla="*/ 2904067 w 3920067"/>
              <a:gd name="connsiteY3" fmla="*/ 143934 h 177800"/>
              <a:gd name="connsiteX4" fmla="*/ 2675467 w 3920067"/>
              <a:gd name="connsiteY4" fmla="*/ 101600 h 177800"/>
              <a:gd name="connsiteX5" fmla="*/ 2345267 w 3920067"/>
              <a:gd name="connsiteY5" fmla="*/ 67734 h 177800"/>
              <a:gd name="connsiteX6" fmla="*/ 1947333 w 3920067"/>
              <a:gd name="connsiteY6" fmla="*/ 84667 h 177800"/>
              <a:gd name="connsiteX7" fmla="*/ 1617133 w 3920067"/>
              <a:gd name="connsiteY7" fmla="*/ 50800 h 177800"/>
              <a:gd name="connsiteX8" fmla="*/ 1329267 w 3920067"/>
              <a:gd name="connsiteY8" fmla="*/ 0 h 177800"/>
              <a:gd name="connsiteX9" fmla="*/ 1032933 w 3920067"/>
              <a:gd name="connsiteY9" fmla="*/ 59267 h 177800"/>
              <a:gd name="connsiteX10" fmla="*/ 668867 w 3920067"/>
              <a:gd name="connsiteY10" fmla="*/ 118534 h 177800"/>
              <a:gd name="connsiteX11" fmla="*/ 296333 w 3920067"/>
              <a:gd name="connsiteY11" fmla="*/ 135467 h 177800"/>
              <a:gd name="connsiteX12" fmla="*/ 0 w 3920067"/>
              <a:gd name="connsiteY12" fmla="*/ 101600 h 177800"/>
              <a:gd name="connsiteX0" fmla="*/ 3920067 w 3920067"/>
              <a:gd name="connsiteY0" fmla="*/ 50800 h 160866"/>
              <a:gd name="connsiteX1" fmla="*/ 3530600 w 3920067"/>
              <a:gd name="connsiteY1" fmla="*/ 143933 h 160866"/>
              <a:gd name="connsiteX2" fmla="*/ 3208867 w 3920067"/>
              <a:gd name="connsiteY2" fmla="*/ 160866 h 160866"/>
              <a:gd name="connsiteX3" fmla="*/ 2904067 w 3920067"/>
              <a:gd name="connsiteY3" fmla="*/ 127000 h 160866"/>
              <a:gd name="connsiteX4" fmla="*/ 2675467 w 3920067"/>
              <a:gd name="connsiteY4" fmla="*/ 84666 h 160866"/>
              <a:gd name="connsiteX5" fmla="*/ 2345267 w 3920067"/>
              <a:gd name="connsiteY5" fmla="*/ 50800 h 160866"/>
              <a:gd name="connsiteX6" fmla="*/ 1947333 w 3920067"/>
              <a:gd name="connsiteY6" fmla="*/ 67733 h 160866"/>
              <a:gd name="connsiteX7" fmla="*/ 1617133 w 3920067"/>
              <a:gd name="connsiteY7" fmla="*/ 33866 h 160866"/>
              <a:gd name="connsiteX8" fmla="*/ 1329267 w 3920067"/>
              <a:gd name="connsiteY8" fmla="*/ 0 h 160866"/>
              <a:gd name="connsiteX9" fmla="*/ 1032933 w 3920067"/>
              <a:gd name="connsiteY9" fmla="*/ 42333 h 160866"/>
              <a:gd name="connsiteX10" fmla="*/ 668867 w 3920067"/>
              <a:gd name="connsiteY10" fmla="*/ 101600 h 160866"/>
              <a:gd name="connsiteX11" fmla="*/ 296333 w 3920067"/>
              <a:gd name="connsiteY11" fmla="*/ 118533 h 160866"/>
              <a:gd name="connsiteX12" fmla="*/ 0 w 3920067"/>
              <a:gd name="connsiteY12" fmla="*/ 84666 h 160866"/>
              <a:gd name="connsiteX0" fmla="*/ 3920067 w 3920067"/>
              <a:gd name="connsiteY0" fmla="*/ 50800 h 160866"/>
              <a:gd name="connsiteX1" fmla="*/ 3530600 w 3920067"/>
              <a:gd name="connsiteY1" fmla="*/ 143933 h 160866"/>
              <a:gd name="connsiteX2" fmla="*/ 3208867 w 3920067"/>
              <a:gd name="connsiteY2" fmla="*/ 160866 h 160866"/>
              <a:gd name="connsiteX3" fmla="*/ 2904067 w 3920067"/>
              <a:gd name="connsiteY3" fmla="*/ 127000 h 160866"/>
              <a:gd name="connsiteX4" fmla="*/ 2675467 w 3920067"/>
              <a:gd name="connsiteY4" fmla="*/ 84666 h 160866"/>
              <a:gd name="connsiteX5" fmla="*/ 2345267 w 3920067"/>
              <a:gd name="connsiteY5" fmla="*/ 50800 h 160866"/>
              <a:gd name="connsiteX6" fmla="*/ 1947333 w 3920067"/>
              <a:gd name="connsiteY6" fmla="*/ 67733 h 160866"/>
              <a:gd name="connsiteX7" fmla="*/ 1617133 w 3920067"/>
              <a:gd name="connsiteY7" fmla="*/ 33866 h 160866"/>
              <a:gd name="connsiteX8" fmla="*/ 1329267 w 3920067"/>
              <a:gd name="connsiteY8" fmla="*/ 0 h 160866"/>
              <a:gd name="connsiteX9" fmla="*/ 982133 w 3920067"/>
              <a:gd name="connsiteY9" fmla="*/ 160866 h 160866"/>
              <a:gd name="connsiteX10" fmla="*/ 668867 w 3920067"/>
              <a:gd name="connsiteY10" fmla="*/ 101600 h 160866"/>
              <a:gd name="connsiteX11" fmla="*/ 296333 w 3920067"/>
              <a:gd name="connsiteY11" fmla="*/ 118533 h 160866"/>
              <a:gd name="connsiteX12" fmla="*/ 0 w 3920067"/>
              <a:gd name="connsiteY12" fmla="*/ 84666 h 160866"/>
              <a:gd name="connsiteX0" fmla="*/ 3920067 w 3920067"/>
              <a:gd name="connsiteY0" fmla="*/ 50800 h 160866"/>
              <a:gd name="connsiteX1" fmla="*/ 3530600 w 3920067"/>
              <a:gd name="connsiteY1" fmla="*/ 143933 h 160866"/>
              <a:gd name="connsiteX2" fmla="*/ 3208867 w 3920067"/>
              <a:gd name="connsiteY2" fmla="*/ 160866 h 160866"/>
              <a:gd name="connsiteX3" fmla="*/ 2904067 w 3920067"/>
              <a:gd name="connsiteY3" fmla="*/ 127000 h 160866"/>
              <a:gd name="connsiteX4" fmla="*/ 2675467 w 3920067"/>
              <a:gd name="connsiteY4" fmla="*/ 84666 h 160866"/>
              <a:gd name="connsiteX5" fmla="*/ 2345267 w 3920067"/>
              <a:gd name="connsiteY5" fmla="*/ 50800 h 160866"/>
              <a:gd name="connsiteX6" fmla="*/ 1947333 w 3920067"/>
              <a:gd name="connsiteY6" fmla="*/ 67733 h 160866"/>
              <a:gd name="connsiteX7" fmla="*/ 1617133 w 3920067"/>
              <a:gd name="connsiteY7" fmla="*/ 33866 h 160866"/>
              <a:gd name="connsiteX8" fmla="*/ 1329267 w 3920067"/>
              <a:gd name="connsiteY8" fmla="*/ 0 h 160866"/>
              <a:gd name="connsiteX9" fmla="*/ 982133 w 3920067"/>
              <a:gd name="connsiteY9" fmla="*/ 160866 h 160866"/>
              <a:gd name="connsiteX10" fmla="*/ 609601 w 3920067"/>
              <a:gd name="connsiteY10" fmla="*/ 143934 h 160866"/>
              <a:gd name="connsiteX11" fmla="*/ 296333 w 3920067"/>
              <a:gd name="connsiteY11" fmla="*/ 118533 h 160866"/>
              <a:gd name="connsiteX12" fmla="*/ 0 w 3920067"/>
              <a:gd name="connsiteY12" fmla="*/ 84666 h 160866"/>
              <a:gd name="connsiteX0" fmla="*/ 3920067 w 3920067"/>
              <a:gd name="connsiteY0" fmla="*/ 16934 h 127000"/>
              <a:gd name="connsiteX1" fmla="*/ 3530600 w 3920067"/>
              <a:gd name="connsiteY1" fmla="*/ 110067 h 127000"/>
              <a:gd name="connsiteX2" fmla="*/ 3208867 w 3920067"/>
              <a:gd name="connsiteY2" fmla="*/ 127000 h 127000"/>
              <a:gd name="connsiteX3" fmla="*/ 2904067 w 3920067"/>
              <a:gd name="connsiteY3" fmla="*/ 93134 h 127000"/>
              <a:gd name="connsiteX4" fmla="*/ 2675467 w 3920067"/>
              <a:gd name="connsiteY4" fmla="*/ 50800 h 127000"/>
              <a:gd name="connsiteX5" fmla="*/ 2345267 w 3920067"/>
              <a:gd name="connsiteY5" fmla="*/ 16934 h 127000"/>
              <a:gd name="connsiteX6" fmla="*/ 1947333 w 3920067"/>
              <a:gd name="connsiteY6" fmla="*/ 33867 h 127000"/>
              <a:gd name="connsiteX7" fmla="*/ 1617133 w 3920067"/>
              <a:gd name="connsiteY7" fmla="*/ 0 h 127000"/>
              <a:gd name="connsiteX8" fmla="*/ 1337734 w 3920067"/>
              <a:gd name="connsiteY8" fmla="*/ 16934 h 127000"/>
              <a:gd name="connsiteX9" fmla="*/ 982133 w 3920067"/>
              <a:gd name="connsiteY9" fmla="*/ 127000 h 127000"/>
              <a:gd name="connsiteX10" fmla="*/ 609601 w 3920067"/>
              <a:gd name="connsiteY10" fmla="*/ 110068 h 127000"/>
              <a:gd name="connsiteX11" fmla="*/ 296333 w 3920067"/>
              <a:gd name="connsiteY11" fmla="*/ 84667 h 127000"/>
              <a:gd name="connsiteX12" fmla="*/ 0 w 3920067"/>
              <a:gd name="connsiteY12" fmla="*/ 50800 h 127000"/>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47333 w 3920067"/>
              <a:gd name="connsiteY6" fmla="*/ 76201 h 169334"/>
              <a:gd name="connsiteX7" fmla="*/ 1667933 w 3920067"/>
              <a:gd name="connsiteY7" fmla="*/ 0 h 169334"/>
              <a:gd name="connsiteX8" fmla="*/ 1337734 w 3920067"/>
              <a:gd name="connsiteY8" fmla="*/ 59268 h 169334"/>
              <a:gd name="connsiteX9" fmla="*/ 982133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337734 w 3920067"/>
              <a:gd name="connsiteY8" fmla="*/ 59268 h 169334"/>
              <a:gd name="connsiteX9" fmla="*/ 982133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337734 w 3920067"/>
              <a:gd name="connsiteY8" fmla="*/ 59268 h 169334"/>
              <a:gd name="connsiteX9" fmla="*/ 982133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286934 w 3920067"/>
              <a:gd name="connsiteY8" fmla="*/ 118535 h 169334"/>
              <a:gd name="connsiteX9" fmla="*/ 982133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286934 w 3920067"/>
              <a:gd name="connsiteY8" fmla="*/ 118535 h 169334"/>
              <a:gd name="connsiteX9" fmla="*/ 914400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261534 w 3920067"/>
              <a:gd name="connsiteY8" fmla="*/ 135468 h 169334"/>
              <a:gd name="connsiteX9" fmla="*/ 914400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261534 w 3920067"/>
              <a:gd name="connsiteY8" fmla="*/ 135468 h 169334"/>
              <a:gd name="connsiteX9" fmla="*/ 914400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210734 w 3920067"/>
              <a:gd name="connsiteY8" fmla="*/ 127001 h 169334"/>
              <a:gd name="connsiteX9" fmla="*/ 914400 w 3920067"/>
              <a:gd name="connsiteY9" fmla="*/ 169334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64266 w 3920067"/>
              <a:gd name="connsiteY6" fmla="*/ 118534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98133 w 3920067"/>
              <a:gd name="connsiteY6" fmla="*/ 101601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1998133 w 3920067"/>
              <a:gd name="connsiteY6" fmla="*/ 101601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345267 w 3920067"/>
              <a:gd name="connsiteY5" fmla="*/ 59268 h 169334"/>
              <a:gd name="connsiteX6" fmla="*/ 2048933 w 3920067"/>
              <a:gd name="connsiteY6" fmla="*/ 84668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404534 w 3920067"/>
              <a:gd name="connsiteY5" fmla="*/ 59268 h 169334"/>
              <a:gd name="connsiteX6" fmla="*/ 2048933 w 3920067"/>
              <a:gd name="connsiteY6" fmla="*/ 84668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404534 w 3920067"/>
              <a:gd name="connsiteY5" fmla="*/ 59268 h 169334"/>
              <a:gd name="connsiteX6" fmla="*/ 2048933 w 3920067"/>
              <a:gd name="connsiteY6" fmla="*/ 84668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675467 w 3920067"/>
              <a:gd name="connsiteY4" fmla="*/ 93134 h 169334"/>
              <a:gd name="connsiteX5" fmla="*/ 2548467 w 3920067"/>
              <a:gd name="connsiteY5" fmla="*/ 33868 h 169334"/>
              <a:gd name="connsiteX6" fmla="*/ 2048933 w 3920067"/>
              <a:gd name="connsiteY6" fmla="*/ 84668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69334"/>
              <a:gd name="connsiteX1" fmla="*/ 3530600 w 3920067"/>
              <a:gd name="connsiteY1" fmla="*/ 152401 h 169334"/>
              <a:gd name="connsiteX2" fmla="*/ 3208867 w 3920067"/>
              <a:gd name="connsiteY2" fmla="*/ 169334 h 169334"/>
              <a:gd name="connsiteX3" fmla="*/ 2904067 w 3920067"/>
              <a:gd name="connsiteY3" fmla="*/ 135468 h 169334"/>
              <a:gd name="connsiteX4" fmla="*/ 2768600 w 3920067"/>
              <a:gd name="connsiteY4" fmla="*/ 110068 h 169334"/>
              <a:gd name="connsiteX5" fmla="*/ 2548467 w 3920067"/>
              <a:gd name="connsiteY5" fmla="*/ 33868 h 169334"/>
              <a:gd name="connsiteX6" fmla="*/ 2048933 w 3920067"/>
              <a:gd name="connsiteY6" fmla="*/ 84668 h 169334"/>
              <a:gd name="connsiteX7" fmla="*/ 1667933 w 3920067"/>
              <a:gd name="connsiteY7" fmla="*/ 0 h 169334"/>
              <a:gd name="connsiteX8" fmla="*/ 1210734 w 3920067"/>
              <a:gd name="connsiteY8" fmla="*/ 127001 h 169334"/>
              <a:gd name="connsiteX9" fmla="*/ 872067 w 3920067"/>
              <a:gd name="connsiteY9" fmla="*/ 160868 h 169334"/>
              <a:gd name="connsiteX10" fmla="*/ 609601 w 3920067"/>
              <a:gd name="connsiteY10" fmla="*/ 152402 h 169334"/>
              <a:gd name="connsiteX11" fmla="*/ 296333 w 3920067"/>
              <a:gd name="connsiteY11" fmla="*/ 127001 h 169334"/>
              <a:gd name="connsiteX12" fmla="*/ 0 w 3920067"/>
              <a:gd name="connsiteY12" fmla="*/ 93134 h 169334"/>
              <a:gd name="connsiteX0" fmla="*/ 3920067 w 3920067"/>
              <a:gd name="connsiteY0" fmla="*/ 59268 h 177801"/>
              <a:gd name="connsiteX1" fmla="*/ 3530600 w 3920067"/>
              <a:gd name="connsiteY1" fmla="*/ 152401 h 177801"/>
              <a:gd name="connsiteX2" fmla="*/ 3208867 w 3920067"/>
              <a:gd name="connsiteY2" fmla="*/ 169334 h 177801"/>
              <a:gd name="connsiteX3" fmla="*/ 3005667 w 3920067"/>
              <a:gd name="connsiteY3" fmla="*/ 177801 h 177801"/>
              <a:gd name="connsiteX4" fmla="*/ 2768600 w 3920067"/>
              <a:gd name="connsiteY4" fmla="*/ 110068 h 177801"/>
              <a:gd name="connsiteX5" fmla="*/ 2548467 w 3920067"/>
              <a:gd name="connsiteY5" fmla="*/ 33868 h 177801"/>
              <a:gd name="connsiteX6" fmla="*/ 2048933 w 3920067"/>
              <a:gd name="connsiteY6" fmla="*/ 84668 h 177801"/>
              <a:gd name="connsiteX7" fmla="*/ 1667933 w 3920067"/>
              <a:gd name="connsiteY7" fmla="*/ 0 h 177801"/>
              <a:gd name="connsiteX8" fmla="*/ 1210734 w 3920067"/>
              <a:gd name="connsiteY8" fmla="*/ 127001 h 177801"/>
              <a:gd name="connsiteX9" fmla="*/ 872067 w 3920067"/>
              <a:gd name="connsiteY9" fmla="*/ 160868 h 177801"/>
              <a:gd name="connsiteX10" fmla="*/ 609601 w 3920067"/>
              <a:gd name="connsiteY10" fmla="*/ 152402 h 177801"/>
              <a:gd name="connsiteX11" fmla="*/ 296333 w 3920067"/>
              <a:gd name="connsiteY11" fmla="*/ 127001 h 177801"/>
              <a:gd name="connsiteX12" fmla="*/ 0 w 3920067"/>
              <a:gd name="connsiteY12" fmla="*/ 93134 h 177801"/>
              <a:gd name="connsiteX0" fmla="*/ 3920067 w 3920067"/>
              <a:gd name="connsiteY0" fmla="*/ 59268 h 194734"/>
              <a:gd name="connsiteX1" fmla="*/ 3530600 w 3920067"/>
              <a:gd name="connsiteY1" fmla="*/ 152401 h 194734"/>
              <a:gd name="connsiteX2" fmla="*/ 3242734 w 3920067"/>
              <a:gd name="connsiteY2" fmla="*/ 194734 h 194734"/>
              <a:gd name="connsiteX3" fmla="*/ 3005667 w 3920067"/>
              <a:gd name="connsiteY3" fmla="*/ 177801 h 194734"/>
              <a:gd name="connsiteX4" fmla="*/ 2768600 w 3920067"/>
              <a:gd name="connsiteY4" fmla="*/ 110068 h 194734"/>
              <a:gd name="connsiteX5" fmla="*/ 2548467 w 3920067"/>
              <a:gd name="connsiteY5" fmla="*/ 33868 h 194734"/>
              <a:gd name="connsiteX6" fmla="*/ 2048933 w 3920067"/>
              <a:gd name="connsiteY6" fmla="*/ 84668 h 194734"/>
              <a:gd name="connsiteX7" fmla="*/ 1667933 w 3920067"/>
              <a:gd name="connsiteY7" fmla="*/ 0 h 194734"/>
              <a:gd name="connsiteX8" fmla="*/ 1210734 w 3920067"/>
              <a:gd name="connsiteY8" fmla="*/ 127001 h 194734"/>
              <a:gd name="connsiteX9" fmla="*/ 872067 w 3920067"/>
              <a:gd name="connsiteY9" fmla="*/ 160868 h 194734"/>
              <a:gd name="connsiteX10" fmla="*/ 609601 w 3920067"/>
              <a:gd name="connsiteY10" fmla="*/ 152402 h 194734"/>
              <a:gd name="connsiteX11" fmla="*/ 296333 w 3920067"/>
              <a:gd name="connsiteY11" fmla="*/ 127001 h 194734"/>
              <a:gd name="connsiteX12" fmla="*/ 0 w 3920067"/>
              <a:gd name="connsiteY12" fmla="*/ 93134 h 194734"/>
              <a:gd name="connsiteX0" fmla="*/ 3920067 w 3920067"/>
              <a:gd name="connsiteY0" fmla="*/ 59268 h 194734"/>
              <a:gd name="connsiteX1" fmla="*/ 3530600 w 3920067"/>
              <a:gd name="connsiteY1" fmla="*/ 152401 h 194734"/>
              <a:gd name="connsiteX2" fmla="*/ 3242734 w 3920067"/>
              <a:gd name="connsiteY2" fmla="*/ 194734 h 194734"/>
              <a:gd name="connsiteX3" fmla="*/ 3005667 w 3920067"/>
              <a:gd name="connsiteY3" fmla="*/ 177801 h 194734"/>
              <a:gd name="connsiteX4" fmla="*/ 2768600 w 3920067"/>
              <a:gd name="connsiteY4" fmla="*/ 110068 h 194734"/>
              <a:gd name="connsiteX5" fmla="*/ 2548467 w 3920067"/>
              <a:gd name="connsiteY5" fmla="*/ 33868 h 194734"/>
              <a:gd name="connsiteX6" fmla="*/ 2048933 w 3920067"/>
              <a:gd name="connsiteY6" fmla="*/ 84668 h 194734"/>
              <a:gd name="connsiteX7" fmla="*/ 1667933 w 3920067"/>
              <a:gd name="connsiteY7" fmla="*/ 0 h 194734"/>
              <a:gd name="connsiteX8" fmla="*/ 1210734 w 3920067"/>
              <a:gd name="connsiteY8" fmla="*/ 127001 h 194734"/>
              <a:gd name="connsiteX9" fmla="*/ 872067 w 3920067"/>
              <a:gd name="connsiteY9" fmla="*/ 160868 h 194734"/>
              <a:gd name="connsiteX10" fmla="*/ 609601 w 3920067"/>
              <a:gd name="connsiteY10" fmla="*/ 152402 h 194734"/>
              <a:gd name="connsiteX11" fmla="*/ 296333 w 3920067"/>
              <a:gd name="connsiteY11" fmla="*/ 127001 h 194734"/>
              <a:gd name="connsiteX12" fmla="*/ 0 w 3920067"/>
              <a:gd name="connsiteY12" fmla="*/ 93134 h 194734"/>
              <a:gd name="connsiteX0" fmla="*/ 3920067 w 3920067"/>
              <a:gd name="connsiteY0" fmla="*/ 59268 h 194734"/>
              <a:gd name="connsiteX1" fmla="*/ 3530600 w 3920067"/>
              <a:gd name="connsiteY1" fmla="*/ 152401 h 194734"/>
              <a:gd name="connsiteX2" fmla="*/ 3242734 w 3920067"/>
              <a:gd name="connsiteY2" fmla="*/ 194734 h 194734"/>
              <a:gd name="connsiteX3" fmla="*/ 3005667 w 3920067"/>
              <a:gd name="connsiteY3" fmla="*/ 177801 h 194734"/>
              <a:gd name="connsiteX4" fmla="*/ 2548467 w 3920067"/>
              <a:gd name="connsiteY4" fmla="*/ 33868 h 194734"/>
              <a:gd name="connsiteX5" fmla="*/ 2048933 w 3920067"/>
              <a:gd name="connsiteY5" fmla="*/ 84668 h 194734"/>
              <a:gd name="connsiteX6" fmla="*/ 1667933 w 3920067"/>
              <a:gd name="connsiteY6" fmla="*/ 0 h 194734"/>
              <a:gd name="connsiteX7" fmla="*/ 1210734 w 3920067"/>
              <a:gd name="connsiteY7" fmla="*/ 127001 h 194734"/>
              <a:gd name="connsiteX8" fmla="*/ 872067 w 3920067"/>
              <a:gd name="connsiteY8" fmla="*/ 160868 h 194734"/>
              <a:gd name="connsiteX9" fmla="*/ 609601 w 3920067"/>
              <a:gd name="connsiteY9" fmla="*/ 152402 h 194734"/>
              <a:gd name="connsiteX10" fmla="*/ 296333 w 3920067"/>
              <a:gd name="connsiteY10" fmla="*/ 127001 h 194734"/>
              <a:gd name="connsiteX11" fmla="*/ 0 w 3920067"/>
              <a:gd name="connsiteY11" fmla="*/ 93134 h 194734"/>
              <a:gd name="connsiteX0" fmla="*/ 3920067 w 3920067"/>
              <a:gd name="connsiteY0" fmla="*/ 59268 h 194734"/>
              <a:gd name="connsiteX1" fmla="*/ 3530600 w 3920067"/>
              <a:gd name="connsiteY1" fmla="*/ 152401 h 194734"/>
              <a:gd name="connsiteX2" fmla="*/ 3242734 w 3920067"/>
              <a:gd name="connsiteY2" fmla="*/ 194734 h 194734"/>
              <a:gd name="connsiteX3" fmla="*/ 2937933 w 3920067"/>
              <a:gd name="connsiteY3" fmla="*/ 186268 h 194734"/>
              <a:gd name="connsiteX4" fmla="*/ 2548467 w 3920067"/>
              <a:gd name="connsiteY4" fmla="*/ 33868 h 194734"/>
              <a:gd name="connsiteX5" fmla="*/ 2048933 w 3920067"/>
              <a:gd name="connsiteY5" fmla="*/ 84668 h 194734"/>
              <a:gd name="connsiteX6" fmla="*/ 1667933 w 3920067"/>
              <a:gd name="connsiteY6" fmla="*/ 0 h 194734"/>
              <a:gd name="connsiteX7" fmla="*/ 1210734 w 3920067"/>
              <a:gd name="connsiteY7" fmla="*/ 127001 h 194734"/>
              <a:gd name="connsiteX8" fmla="*/ 872067 w 3920067"/>
              <a:gd name="connsiteY8" fmla="*/ 160868 h 194734"/>
              <a:gd name="connsiteX9" fmla="*/ 609601 w 3920067"/>
              <a:gd name="connsiteY9" fmla="*/ 152402 h 194734"/>
              <a:gd name="connsiteX10" fmla="*/ 296333 w 3920067"/>
              <a:gd name="connsiteY10" fmla="*/ 127001 h 194734"/>
              <a:gd name="connsiteX11" fmla="*/ 0 w 3920067"/>
              <a:gd name="connsiteY11" fmla="*/ 93134 h 194734"/>
              <a:gd name="connsiteX0" fmla="*/ 3920067 w 3920067"/>
              <a:gd name="connsiteY0" fmla="*/ 59268 h 194734"/>
              <a:gd name="connsiteX1" fmla="*/ 3530600 w 3920067"/>
              <a:gd name="connsiteY1" fmla="*/ 152401 h 194734"/>
              <a:gd name="connsiteX2" fmla="*/ 3242734 w 3920067"/>
              <a:gd name="connsiteY2" fmla="*/ 194734 h 194734"/>
              <a:gd name="connsiteX3" fmla="*/ 2937933 w 3920067"/>
              <a:gd name="connsiteY3" fmla="*/ 186268 h 194734"/>
              <a:gd name="connsiteX4" fmla="*/ 2548467 w 3920067"/>
              <a:gd name="connsiteY4" fmla="*/ 33868 h 194734"/>
              <a:gd name="connsiteX5" fmla="*/ 2048933 w 3920067"/>
              <a:gd name="connsiteY5" fmla="*/ 84668 h 194734"/>
              <a:gd name="connsiteX6" fmla="*/ 1667933 w 3920067"/>
              <a:gd name="connsiteY6" fmla="*/ 0 h 194734"/>
              <a:gd name="connsiteX7" fmla="*/ 1210734 w 3920067"/>
              <a:gd name="connsiteY7" fmla="*/ 127001 h 194734"/>
              <a:gd name="connsiteX8" fmla="*/ 872067 w 3920067"/>
              <a:gd name="connsiteY8" fmla="*/ 160868 h 194734"/>
              <a:gd name="connsiteX9" fmla="*/ 609601 w 3920067"/>
              <a:gd name="connsiteY9" fmla="*/ 152402 h 194734"/>
              <a:gd name="connsiteX10" fmla="*/ 296333 w 3920067"/>
              <a:gd name="connsiteY10" fmla="*/ 127001 h 194734"/>
              <a:gd name="connsiteX11" fmla="*/ 0 w 3920067"/>
              <a:gd name="connsiteY11" fmla="*/ 93134 h 194734"/>
              <a:gd name="connsiteX0" fmla="*/ 3920067 w 3920067"/>
              <a:gd name="connsiteY0" fmla="*/ 59268 h 194734"/>
              <a:gd name="connsiteX1" fmla="*/ 3530600 w 3920067"/>
              <a:gd name="connsiteY1" fmla="*/ 152401 h 194734"/>
              <a:gd name="connsiteX2" fmla="*/ 3242734 w 3920067"/>
              <a:gd name="connsiteY2" fmla="*/ 194734 h 194734"/>
              <a:gd name="connsiteX3" fmla="*/ 2937933 w 3920067"/>
              <a:gd name="connsiteY3" fmla="*/ 186268 h 194734"/>
              <a:gd name="connsiteX4" fmla="*/ 2548467 w 3920067"/>
              <a:gd name="connsiteY4" fmla="*/ 33868 h 194734"/>
              <a:gd name="connsiteX5" fmla="*/ 2048933 w 3920067"/>
              <a:gd name="connsiteY5" fmla="*/ 84668 h 194734"/>
              <a:gd name="connsiteX6" fmla="*/ 1667933 w 3920067"/>
              <a:gd name="connsiteY6" fmla="*/ 0 h 194734"/>
              <a:gd name="connsiteX7" fmla="*/ 1210734 w 3920067"/>
              <a:gd name="connsiteY7" fmla="*/ 127001 h 194734"/>
              <a:gd name="connsiteX8" fmla="*/ 872067 w 3920067"/>
              <a:gd name="connsiteY8" fmla="*/ 160868 h 194734"/>
              <a:gd name="connsiteX9" fmla="*/ 609601 w 3920067"/>
              <a:gd name="connsiteY9" fmla="*/ 152402 h 194734"/>
              <a:gd name="connsiteX10" fmla="*/ 296333 w 3920067"/>
              <a:gd name="connsiteY10" fmla="*/ 127001 h 194734"/>
              <a:gd name="connsiteX11" fmla="*/ 0 w 3920067"/>
              <a:gd name="connsiteY11" fmla="*/ 93134 h 194734"/>
              <a:gd name="connsiteX0" fmla="*/ 3920067 w 3920067"/>
              <a:gd name="connsiteY0" fmla="*/ 59268 h 194734"/>
              <a:gd name="connsiteX1" fmla="*/ 3530600 w 3920067"/>
              <a:gd name="connsiteY1" fmla="*/ 152401 h 194734"/>
              <a:gd name="connsiteX2" fmla="*/ 3242734 w 3920067"/>
              <a:gd name="connsiteY2" fmla="*/ 194734 h 194734"/>
              <a:gd name="connsiteX3" fmla="*/ 2937933 w 3920067"/>
              <a:gd name="connsiteY3" fmla="*/ 186268 h 194734"/>
              <a:gd name="connsiteX4" fmla="*/ 2548467 w 3920067"/>
              <a:gd name="connsiteY4" fmla="*/ 33868 h 194734"/>
              <a:gd name="connsiteX5" fmla="*/ 2048933 w 3920067"/>
              <a:gd name="connsiteY5" fmla="*/ 84668 h 194734"/>
              <a:gd name="connsiteX6" fmla="*/ 1667933 w 3920067"/>
              <a:gd name="connsiteY6" fmla="*/ 0 h 194734"/>
              <a:gd name="connsiteX7" fmla="*/ 1210734 w 3920067"/>
              <a:gd name="connsiteY7" fmla="*/ 127001 h 194734"/>
              <a:gd name="connsiteX8" fmla="*/ 872067 w 3920067"/>
              <a:gd name="connsiteY8" fmla="*/ 160868 h 194734"/>
              <a:gd name="connsiteX9" fmla="*/ 609601 w 3920067"/>
              <a:gd name="connsiteY9" fmla="*/ 152402 h 194734"/>
              <a:gd name="connsiteX10" fmla="*/ 296333 w 3920067"/>
              <a:gd name="connsiteY10" fmla="*/ 127001 h 194734"/>
              <a:gd name="connsiteX11" fmla="*/ 0 w 3920067"/>
              <a:gd name="connsiteY11" fmla="*/ 93134 h 194734"/>
              <a:gd name="connsiteX0" fmla="*/ 3920067 w 3920067"/>
              <a:gd name="connsiteY0" fmla="*/ 59268 h 194734"/>
              <a:gd name="connsiteX1" fmla="*/ 3530600 w 3920067"/>
              <a:gd name="connsiteY1" fmla="*/ 152401 h 194734"/>
              <a:gd name="connsiteX2" fmla="*/ 3242734 w 3920067"/>
              <a:gd name="connsiteY2" fmla="*/ 194734 h 194734"/>
              <a:gd name="connsiteX3" fmla="*/ 2937933 w 3920067"/>
              <a:gd name="connsiteY3" fmla="*/ 186268 h 194734"/>
              <a:gd name="connsiteX4" fmla="*/ 2573867 w 3920067"/>
              <a:gd name="connsiteY4" fmla="*/ 33868 h 194734"/>
              <a:gd name="connsiteX5" fmla="*/ 2048933 w 3920067"/>
              <a:gd name="connsiteY5" fmla="*/ 84668 h 194734"/>
              <a:gd name="connsiteX6" fmla="*/ 1667933 w 3920067"/>
              <a:gd name="connsiteY6" fmla="*/ 0 h 194734"/>
              <a:gd name="connsiteX7" fmla="*/ 1210734 w 3920067"/>
              <a:gd name="connsiteY7" fmla="*/ 127001 h 194734"/>
              <a:gd name="connsiteX8" fmla="*/ 872067 w 3920067"/>
              <a:gd name="connsiteY8" fmla="*/ 160868 h 194734"/>
              <a:gd name="connsiteX9" fmla="*/ 609601 w 3920067"/>
              <a:gd name="connsiteY9" fmla="*/ 152402 h 194734"/>
              <a:gd name="connsiteX10" fmla="*/ 296333 w 3920067"/>
              <a:gd name="connsiteY10" fmla="*/ 127001 h 194734"/>
              <a:gd name="connsiteX11" fmla="*/ 0 w 3920067"/>
              <a:gd name="connsiteY11" fmla="*/ 93134 h 194734"/>
              <a:gd name="connsiteX0" fmla="*/ 3920067 w 3920067"/>
              <a:gd name="connsiteY0" fmla="*/ 59268 h 203424"/>
              <a:gd name="connsiteX1" fmla="*/ 3530600 w 3920067"/>
              <a:gd name="connsiteY1" fmla="*/ 152401 h 203424"/>
              <a:gd name="connsiteX2" fmla="*/ 3242734 w 3920067"/>
              <a:gd name="connsiteY2" fmla="*/ 194734 h 203424"/>
              <a:gd name="connsiteX3" fmla="*/ 2937933 w 3920067"/>
              <a:gd name="connsiteY3" fmla="*/ 186268 h 203424"/>
              <a:gd name="connsiteX4" fmla="*/ 2573867 w 3920067"/>
              <a:gd name="connsiteY4" fmla="*/ 33868 h 203424"/>
              <a:gd name="connsiteX5" fmla="*/ 2048933 w 3920067"/>
              <a:gd name="connsiteY5" fmla="*/ 84668 h 203424"/>
              <a:gd name="connsiteX6" fmla="*/ 1667933 w 3920067"/>
              <a:gd name="connsiteY6" fmla="*/ 0 h 203424"/>
              <a:gd name="connsiteX7" fmla="*/ 1210734 w 3920067"/>
              <a:gd name="connsiteY7" fmla="*/ 127001 h 203424"/>
              <a:gd name="connsiteX8" fmla="*/ 872067 w 3920067"/>
              <a:gd name="connsiteY8" fmla="*/ 160868 h 203424"/>
              <a:gd name="connsiteX9" fmla="*/ 609601 w 3920067"/>
              <a:gd name="connsiteY9" fmla="*/ 152402 h 203424"/>
              <a:gd name="connsiteX10" fmla="*/ 296333 w 3920067"/>
              <a:gd name="connsiteY10" fmla="*/ 127001 h 203424"/>
              <a:gd name="connsiteX11" fmla="*/ 0 w 3920067"/>
              <a:gd name="connsiteY11" fmla="*/ 93134 h 203424"/>
              <a:gd name="connsiteX0" fmla="*/ 3920067 w 3920067"/>
              <a:gd name="connsiteY0" fmla="*/ 59268 h 203424"/>
              <a:gd name="connsiteX1" fmla="*/ 3530600 w 3920067"/>
              <a:gd name="connsiteY1" fmla="*/ 152401 h 203424"/>
              <a:gd name="connsiteX2" fmla="*/ 3242734 w 3920067"/>
              <a:gd name="connsiteY2" fmla="*/ 194734 h 203424"/>
              <a:gd name="connsiteX3" fmla="*/ 2912533 w 3920067"/>
              <a:gd name="connsiteY3" fmla="*/ 186268 h 203424"/>
              <a:gd name="connsiteX4" fmla="*/ 2573867 w 3920067"/>
              <a:gd name="connsiteY4" fmla="*/ 33868 h 203424"/>
              <a:gd name="connsiteX5" fmla="*/ 2048933 w 3920067"/>
              <a:gd name="connsiteY5" fmla="*/ 84668 h 203424"/>
              <a:gd name="connsiteX6" fmla="*/ 1667933 w 3920067"/>
              <a:gd name="connsiteY6" fmla="*/ 0 h 203424"/>
              <a:gd name="connsiteX7" fmla="*/ 1210734 w 3920067"/>
              <a:gd name="connsiteY7" fmla="*/ 127001 h 203424"/>
              <a:gd name="connsiteX8" fmla="*/ 872067 w 3920067"/>
              <a:gd name="connsiteY8" fmla="*/ 160868 h 203424"/>
              <a:gd name="connsiteX9" fmla="*/ 609601 w 3920067"/>
              <a:gd name="connsiteY9" fmla="*/ 152402 h 203424"/>
              <a:gd name="connsiteX10" fmla="*/ 296333 w 3920067"/>
              <a:gd name="connsiteY10" fmla="*/ 127001 h 203424"/>
              <a:gd name="connsiteX11" fmla="*/ 0 w 3920067"/>
              <a:gd name="connsiteY11" fmla="*/ 93134 h 203424"/>
              <a:gd name="connsiteX0" fmla="*/ 3920067 w 3920067"/>
              <a:gd name="connsiteY0" fmla="*/ 59268 h 212738"/>
              <a:gd name="connsiteX1" fmla="*/ 3530600 w 3920067"/>
              <a:gd name="connsiteY1" fmla="*/ 152401 h 212738"/>
              <a:gd name="connsiteX2" fmla="*/ 3242734 w 3920067"/>
              <a:gd name="connsiteY2" fmla="*/ 194734 h 212738"/>
              <a:gd name="connsiteX3" fmla="*/ 2912533 w 3920067"/>
              <a:gd name="connsiteY3" fmla="*/ 186268 h 212738"/>
              <a:gd name="connsiteX4" fmla="*/ 2573867 w 3920067"/>
              <a:gd name="connsiteY4" fmla="*/ 33868 h 212738"/>
              <a:gd name="connsiteX5" fmla="*/ 2048933 w 3920067"/>
              <a:gd name="connsiteY5" fmla="*/ 84668 h 212738"/>
              <a:gd name="connsiteX6" fmla="*/ 1667933 w 3920067"/>
              <a:gd name="connsiteY6" fmla="*/ 0 h 212738"/>
              <a:gd name="connsiteX7" fmla="*/ 1210734 w 3920067"/>
              <a:gd name="connsiteY7" fmla="*/ 127001 h 212738"/>
              <a:gd name="connsiteX8" fmla="*/ 872067 w 3920067"/>
              <a:gd name="connsiteY8" fmla="*/ 160868 h 212738"/>
              <a:gd name="connsiteX9" fmla="*/ 609601 w 3920067"/>
              <a:gd name="connsiteY9" fmla="*/ 152402 h 212738"/>
              <a:gd name="connsiteX10" fmla="*/ 296333 w 3920067"/>
              <a:gd name="connsiteY10" fmla="*/ 127001 h 212738"/>
              <a:gd name="connsiteX11" fmla="*/ 0 w 3920067"/>
              <a:gd name="connsiteY11" fmla="*/ 93134 h 212738"/>
              <a:gd name="connsiteX0" fmla="*/ 3920067 w 3920067"/>
              <a:gd name="connsiteY0" fmla="*/ 59268 h 212738"/>
              <a:gd name="connsiteX1" fmla="*/ 3547533 w 3920067"/>
              <a:gd name="connsiteY1" fmla="*/ 101601 h 212738"/>
              <a:gd name="connsiteX2" fmla="*/ 3242734 w 3920067"/>
              <a:gd name="connsiteY2" fmla="*/ 194734 h 212738"/>
              <a:gd name="connsiteX3" fmla="*/ 2912533 w 3920067"/>
              <a:gd name="connsiteY3" fmla="*/ 186268 h 212738"/>
              <a:gd name="connsiteX4" fmla="*/ 2573867 w 3920067"/>
              <a:gd name="connsiteY4" fmla="*/ 33868 h 212738"/>
              <a:gd name="connsiteX5" fmla="*/ 2048933 w 3920067"/>
              <a:gd name="connsiteY5" fmla="*/ 84668 h 212738"/>
              <a:gd name="connsiteX6" fmla="*/ 1667933 w 3920067"/>
              <a:gd name="connsiteY6" fmla="*/ 0 h 212738"/>
              <a:gd name="connsiteX7" fmla="*/ 1210734 w 3920067"/>
              <a:gd name="connsiteY7" fmla="*/ 127001 h 212738"/>
              <a:gd name="connsiteX8" fmla="*/ 872067 w 3920067"/>
              <a:gd name="connsiteY8" fmla="*/ 160868 h 212738"/>
              <a:gd name="connsiteX9" fmla="*/ 609601 w 3920067"/>
              <a:gd name="connsiteY9" fmla="*/ 152402 h 212738"/>
              <a:gd name="connsiteX10" fmla="*/ 296333 w 3920067"/>
              <a:gd name="connsiteY10" fmla="*/ 127001 h 212738"/>
              <a:gd name="connsiteX11" fmla="*/ 0 w 3920067"/>
              <a:gd name="connsiteY11" fmla="*/ 93134 h 212738"/>
              <a:gd name="connsiteX0" fmla="*/ 4047067 w 4047067"/>
              <a:gd name="connsiteY0" fmla="*/ 127002 h 212738"/>
              <a:gd name="connsiteX1" fmla="*/ 3547533 w 4047067"/>
              <a:gd name="connsiteY1" fmla="*/ 101601 h 212738"/>
              <a:gd name="connsiteX2" fmla="*/ 3242734 w 4047067"/>
              <a:gd name="connsiteY2" fmla="*/ 194734 h 212738"/>
              <a:gd name="connsiteX3" fmla="*/ 2912533 w 4047067"/>
              <a:gd name="connsiteY3" fmla="*/ 186268 h 212738"/>
              <a:gd name="connsiteX4" fmla="*/ 2573867 w 4047067"/>
              <a:gd name="connsiteY4" fmla="*/ 33868 h 212738"/>
              <a:gd name="connsiteX5" fmla="*/ 2048933 w 4047067"/>
              <a:gd name="connsiteY5" fmla="*/ 84668 h 212738"/>
              <a:gd name="connsiteX6" fmla="*/ 1667933 w 4047067"/>
              <a:gd name="connsiteY6" fmla="*/ 0 h 212738"/>
              <a:gd name="connsiteX7" fmla="*/ 1210734 w 4047067"/>
              <a:gd name="connsiteY7" fmla="*/ 127001 h 212738"/>
              <a:gd name="connsiteX8" fmla="*/ 872067 w 4047067"/>
              <a:gd name="connsiteY8" fmla="*/ 160868 h 212738"/>
              <a:gd name="connsiteX9" fmla="*/ 609601 w 4047067"/>
              <a:gd name="connsiteY9" fmla="*/ 152402 h 212738"/>
              <a:gd name="connsiteX10" fmla="*/ 296333 w 4047067"/>
              <a:gd name="connsiteY10" fmla="*/ 127001 h 212738"/>
              <a:gd name="connsiteX11" fmla="*/ 0 w 4047067"/>
              <a:gd name="connsiteY11" fmla="*/ 93134 h 212738"/>
              <a:gd name="connsiteX0" fmla="*/ 4047067 w 4047067"/>
              <a:gd name="connsiteY0" fmla="*/ 127002 h 212738"/>
              <a:gd name="connsiteX1" fmla="*/ 3547533 w 4047067"/>
              <a:gd name="connsiteY1" fmla="*/ 101601 h 212738"/>
              <a:gd name="connsiteX2" fmla="*/ 3242734 w 4047067"/>
              <a:gd name="connsiteY2" fmla="*/ 194734 h 212738"/>
              <a:gd name="connsiteX3" fmla="*/ 2912533 w 4047067"/>
              <a:gd name="connsiteY3" fmla="*/ 186268 h 212738"/>
              <a:gd name="connsiteX4" fmla="*/ 2573867 w 4047067"/>
              <a:gd name="connsiteY4" fmla="*/ 33868 h 212738"/>
              <a:gd name="connsiteX5" fmla="*/ 2048933 w 4047067"/>
              <a:gd name="connsiteY5" fmla="*/ 84668 h 212738"/>
              <a:gd name="connsiteX6" fmla="*/ 1667933 w 4047067"/>
              <a:gd name="connsiteY6" fmla="*/ 0 h 212738"/>
              <a:gd name="connsiteX7" fmla="*/ 1210734 w 4047067"/>
              <a:gd name="connsiteY7" fmla="*/ 127001 h 212738"/>
              <a:gd name="connsiteX8" fmla="*/ 872067 w 4047067"/>
              <a:gd name="connsiteY8" fmla="*/ 160868 h 212738"/>
              <a:gd name="connsiteX9" fmla="*/ 609601 w 4047067"/>
              <a:gd name="connsiteY9" fmla="*/ 152402 h 212738"/>
              <a:gd name="connsiteX10" fmla="*/ 296333 w 4047067"/>
              <a:gd name="connsiteY10" fmla="*/ 127001 h 212738"/>
              <a:gd name="connsiteX11" fmla="*/ 0 w 4047067"/>
              <a:gd name="connsiteY11" fmla="*/ 93134 h 212738"/>
              <a:gd name="connsiteX0" fmla="*/ 4047067 w 4047067"/>
              <a:gd name="connsiteY0" fmla="*/ 127002 h 212738"/>
              <a:gd name="connsiteX1" fmla="*/ 3547533 w 4047067"/>
              <a:gd name="connsiteY1" fmla="*/ 101601 h 212738"/>
              <a:gd name="connsiteX2" fmla="*/ 3242734 w 4047067"/>
              <a:gd name="connsiteY2" fmla="*/ 194734 h 212738"/>
              <a:gd name="connsiteX3" fmla="*/ 2912533 w 4047067"/>
              <a:gd name="connsiteY3" fmla="*/ 186268 h 212738"/>
              <a:gd name="connsiteX4" fmla="*/ 2573867 w 4047067"/>
              <a:gd name="connsiteY4" fmla="*/ 33868 h 212738"/>
              <a:gd name="connsiteX5" fmla="*/ 2048933 w 4047067"/>
              <a:gd name="connsiteY5" fmla="*/ 84668 h 212738"/>
              <a:gd name="connsiteX6" fmla="*/ 1667933 w 4047067"/>
              <a:gd name="connsiteY6" fmla="*/ 0 h 212738"/>
              <a:gd name="connsiteX7" fmla="*/ 1210734 w 4047067"/>
              <a:gd name="connsiteY7" fmla="*/ 127001 h 212738"/>
              <a:gd name="connsiteX8" fmla="*/ 872067 w 4047067"/>
              <a:gd name="connsiteY8" fmla="*/ 160868 h 212738"/>
              <a:gd name="connsiteX9" fmla="*/ 609601 w 4047067"/>
              <a:gd name="connsiteY9" fmla="*/ 152402 h 212738"/>
              <a:gd name="connsiteX10" fmla="*/ 296333 w 4047067"/>
              <a:gd name="connsiteY10" fmla="*/ 127001 h 212738"/>
              <a:gd name="connsiteX11" fmla="*/ 0 w 4047067"/>
              <a:gd name="connsiteY11" fmla="*/ 93134 h 212738"/>
              <a:gd name="connsiteX0" fmla="*/ 4047067 w 4047067"/>
              <a:gd name="connsiteY0" fmla="*/ 127002 h 212738"/>
              <a:gd name="connsiteX1" fmla="*/ 3547533 w 4047067"/>
              <a:gd name="connsiteY1" fmla="*/ 101601 h 212738"/>
              <a:gd name="connsiteX2" fmla="*/ 3242734 w 4047067"/>
              <a:gd name="connsiteY2" fmla="*/ 194734 h 212738"/>
              <a:gd name="connsiteX3" fmla="*/ 2912533 w 4047067"/>
              <a:gd name="connsiteY3" fmla="*/ 186268 h 212738"/>
              <a:gd name="connsiteX4" fmla="*/ 2573867 w 4047067"/>
              <a:gd name="connsiteY4" fmla="*/ 33868 h 212738"/>
              <a:gd name="connsiteX5" fmla="*/ 2048933 w 4047067"/>
              <a:gd name="connsiteY5" fmla="*/ 84668 h 212738"/>
              <a:gd name="connsiteX6" fmla="*/ 1667933 w 4047067"/>
              <a:gd name="connsiteY6" fmla="*/ 0 h 212738"/>
              <a:gd name="connsiteX7" fmla="*/ 1210734 w 4047067"/>
              <a:gd name="connsiteY7" fmla="*/ 127001 h 212738"/>
              <a:gd name="connsiteX8" fmla="*/ 872067 w 4047067"/>
              <a:gd name="connsiteY8" fmla="*/ 160868 h 212738"/>
              <a:gd name="connsiteX9" fmla="*/ 558801 w 4047067"/>
              <a:gd name="connsiteY9" fmla="*/ 152402 h 212738"/>
              <a:gd name="connsiteX10" fmla="*/ 296333 w 4047067"/>
              <a:gd name="connsiteY10" fmla="*/ 127001 h 212738"/>
              <a:gd name="connsiteX11" fmla="*/ 0 w 4047067"/>
              <a:gd name="connsiteY11" fmla="*/ 93134 h 212738"/>
              <a:gd name="connsiteX0" fmla="*/ 4389967 w 4389967"/>
              <a:gd name="connsiteY0" fmla="*/ 127002 h 212738"/>
              <a:gd name="connsiteX1" fmla="*/ 3890433 w 4389967"/>
              <a:gd name="connsiteY1" fmla="*/ 101601 h 212738"/>
              <a:gd name="connsiteX2" fmla="*/ 3585634 w 4389967"/>
              <a:gd name="connsiteY2" fmla="*/ 194734 h 212738"/>
              <a:gd name="connsiteX3" fmla="*/ 3255433 w 4389967"/>
              <a:gd name="connsiteY3" fmla="*/ 186268 h 212738"/>
              <a:gd name="connsiteX4" fmla="*/ 2916767 w 4389967"/>
              <a:gd name="connsiteY4" fmla="*/ 33868 h 212738"/>
              <a:gd name="connsiteX5" fmla="*/ 2391833 w 4389967"/>
              <a:gd name="connsiteY5" fmla="*/ 84668 h 212738"/>
              <a:gd name="connsiteX6" fmla="*/ 2010833 w 4389967"/>
              <a:gd name="connsiteY6" fmla="*/ 0 h 212738"/>
              <a:gd name="connsiteX7" fmla="*/ 1553634 w 4389967"/>
              <a:gd name="connsiteY7" fmla="*/ 127001 h 212738"/>
              <a:gd name="connsiteX8" fmla="*/ 1214967 w 4389967"/>
              <a:gd name="connsiteY8" fmla="*/ 160868 h 212738"/>
              <a:gd name="connsiteX9" fmla="*/ 901701 w 4389967"/>
              <a:gd name="connsiteY9" fmla="*/ 152402 h 212738"/>
              <a:gd name="connsiteX10" fmla="*/ 639233 w 4389967"/>
              <a:gd name="connsiteY10" fmla="*/ 127001 h 212738"/>
              <a:gd name="connsiteX11" fmla="*/ 0 w 4389967"/>
              <a:gd name="connsiteY11" fmla="*/ 10584 h 212738"/>
              <a:gd name="connsiteX0" fmla="*/ 4389967 w 4389967"/>
              <a:gd name="connsiteY0" fmla="*/ 127002 h 212738"/>
              <a:gd name="connsiteX1" fmla="*/ 3890433 w 4389967"/>
              <a:gd name="connsiteY1" fmla="*/ 101601 h 212738"/>
              <a:gd name="connsiteX2" fmla="*/ 3585634 w 4389967"/>
              <a:gd name="connsiteY2" fmla="*/ 194734 h 212738"/>
              <a:gd name="connsiteX3" fmla="*/ 3255433 w 4389967"/>
              <a:gd name="connsiteY3" fmla="*/ 186268 h 212738"/>
              <a:gd name="connsiteX4" fmla="*/ 2916767 w 4389967"/>
              <a:gd name="connsiteY4" fmla="*/ 33868 h 212738"/>
              <a:gd name="connsiteX5" fmla="*/ 2391833 w 4389967"/>
              <a:gd name="connsiteY5" fmla="*/ 84668 h 212738"/>
              <a:gd name="connsiteX6" fmla="*/ 2010833 w 4389967"/>
              <a:gd name="connsiteY6" fmla="*/ 0 h 212738"/>
              <a:gd name="connsiteX7" fmla="*/ 1553634 w 4389967"/>
              <a:gd name="connsiteY7" fmla="*/ 127001 h 212738"/>
              <a:gd name="connsiteX8" fmla="*/ 1214967 w 4389967"/>
              <a:gd name="connsiteY8" fmla="*/ 160868 h 212738"/>
              <a:gd name="connsiteX9" fmla="*/ 901701 w 4389967"/>
              <a:gd name="connsiteY9" fmla="*/ 152402 h 212738"/>
              <a:gd name="connsiteX10" fmla="*/ 639233 w 4389967"/>
              <a:gd name="connsiteY10" fmla="*/ 127001 h 212738"/>
              <a:gd name="connsiteX11" fmla="*/ 0 w 4389967"/>
              <a:gd name="connsiteY11" fmla="*/ 10584 h 212738"/>
              <a:gd name="connsiteX0" fmla="*/ 4440767 w 4440767"/>
              <a:gd name="connsiteY0" fmla="*/ 129118 h 214854"/>
              <a:gd name="connsiteX1" fmla="*/ 3941233 w 4440767"/>
              <a:gd name="connsiteY1" fmla="*/ 103717 h 214854"/>
              <a:gd name="connsiteX2" fmla="*/ 3636434 w 4440767"/>
              <a:gd name="connsiteY2" fmla="*/ 196850 h 214854"/>
              <a:gd name="connsiteX3" fmla="*/ 3306233 w 4440767"/>
              <a:gd name="connsiteY3" fmla="*/ 188384 h 214854"/>
              <a:gd name="connsiteX4" fmla="*/ 2967567 w 4440767"/>
              <a:gd name="connsiteY4" fmla="*/ 35984 h 214854"/>
              <a:gd name="connsiteX5" fmla="*/ 2442633 w 4440767"/>
              <a:gd name="connsiteY5" fmla="*/ 86784 h 214854"/>
              <a:gd name="connsiteX6" fmla="*/ 2061633 w 4440767"/>
              <a:gd name="connsiteY6" fmla="*/ 2116 h 214854"/>
              <a:gd name="connsiteX7" fmla="*/ 1604434 w 4440767"/>
              <a:gd name="connsiteY7" fmla="*/ 129117 h 214854"/>
              <a:gd name="connsiteX8" fmla="*/ 1265767 w 4440767"/>
              <a:gd name="connsiteY8" fmla="*/ 162984 h 214854"/>
              <a:gd name="connsiteX9" fmla="*/ 952501 w 4440767"/>
              <a:gd name="connsiteY9" fmla="*/ 154518 h 214854"/>
              <a:gd name="connsiteX10" fmla="*/ 690033 w 4440767"/>
              <a:gd name="connsiteY10" fmla="*/ 129117 h 214854"/>
              <a:gd name="connsiteX11" fmla="*/ 0 w 4440767"/>
              <a:gd name="connsiteY11" fmla="*/ 0 h 214854"/>
              <a:gd name="connsiteX0" fmla="*/ 4504267 w 4504267"/>
              <a:gd name="connsiteY0" fmla="*/ 127002 h 212738"/>
              <a:gd name="connsiteX1" fmla="*/ 4004733 w 4504267"/>
              <a:gd name="connsiteY1" fmla="*/ 101601 h 212738"/>
              <a:gd name="connsiteX2" fmla="*/ 3699934 w 4504267"/>
              <a:gd name="connsiteY2" fmla="*/ 194734 h 212738"/>
              <a:gd name="connsiteX3" fmla="*/ 3369733 w 4504267"/>
              <a:gd name="connsiteY3" fmla="*/ 186268 h 212738"/>
              <a:gd name="connsiteX4" fmla="*/ 3031067 w 4504267"/>
              <a:gd name="connsiteY4" fmla="*/ 33868 h 212738"/>
              <a:gd name="connsiteX5" fmla="*/ 2506133 w 4504267"/>
              <a:gd name="connsiteY5" fmla="*/ 84668 h 212738"/>
              <a:gd name="connsiteX6" fmla="*/ 2125133 w 4504267"/>
              <a:gd name="connsiteY6" fmla="*/ 0 h 212738"/>
              <a:gd name="connsiteX7" fmla="*/ 1667934 w 4504267"/>
              <a:gd name="connsiteY7" fmla="*/ 127001 h 212738"/>
              <a:gd name="connsiteX8" fmla="*/ 1329267 w 4504267"/>
              <a:gd name="connsiteY8" fmla="*/ 160868 h 212738"/>
              <a:gd name="connsiteX9" fmla="*/ 1016001 w 4504267"/>
              <a:gd name="connsiteY9" fmla="*/ 152402 h 212738"/>
              <a:gd name="connsiteX10" fmla="*/ 753533 w 4504267"/>
              <a:gd name="connsiteY10" fmla="*/ 127001 h 212738"/>
              <a:gd name="connsiteX11" fmla="*/ 0 w 4504267"/>
              <a:gd name="connsiteY11" fmla="*/ 55034 h 212738"/>
              <a:gd name="connsiteX0" fmla="*/ 4504267 w 4504267"/>
              <a:gd name="connsiteY0" fmla="*/ 127002 h 212738"/>
              <a:gd name="connsiteX1" fmla="*/ 4004733 w 4504267"/>
              <a:gd name="connsiteY1" fmla="*/ 101601 h 212738"/>
              <a:gd name="connsiteX2" fmla="*/ 3699934 w 4504267"/>
              <a:gd name="connsiteY2" fmla="*/ 194734 h 212738"/>
              <a:gd name="connsiteX3" fmla="*/ 3369733 w 4504267"/>
              <a:gd name="connsiteY3" fmla="*/ 186268 h 212738"/>
              <a:gd name="connsiteX4" fmla="*/ 3031067 w 4504267"/>
              <a:gd name="connsiteY4" fmla="*/ 33868 h 212738"/>
              <a:gd name="connsiteX5" fmla="*/ 2506133 w 4504267"/>
              <a:gd name="connsiteY5" fmla="*/ 84668 h 212738"/>
              <a:gd name="connsiteX6" fmla="*/ 2125133 w 4504267"/>
              <a:gd name="connsiteY6" fmla="*/ 0 h 212738"/>
              <a:gd name="connsiteX7" fmla="*/ 1667934 w 4504267"/>
              <a:gd name="connsiteY7" fmla="*/ 127001 h 212738"/>
              <a:gd name="connsiteX8" fmla="*/ 1329267 w 4504267"/>
              <a:gd name="connsiteY8" fmla="*/ 160868 h 212738"/>
              <a:gd name="connsiteX9" fmla="*/ 1016001 w 4504267"/>
              <a:gd name="connsiteY9" fmla="*/ 152402 h 212738"/>
              <a:gd name="connsiteX10" fmla="*/ 753533 w 4504267"/>
              <a:gd name="connsiteY10" fmla="*/ 127001 h 212738"/>
              <a:gd name="connsiteX11" fmla="*/ 0 w 4504267"/>
              <a:gd name="connsiteY11" fmla="*/ 55034 h 212738"/>
              <a:gd name="connsiteX0" fmla="*/ 4504267 w 4504267"/>
              <a:gd name="connsiteY0" fmla="*/ 127002 h 212738"/>
              <a:gd name="connsiteX1" fmla="*/ 4004733 w 4504267"/>
              <a:gd name="connsiteY1" fmla="*/ 101601 h 212738"/>
              <a:gd name="connsiteX2" fmla="*/ 3699934 w 4504267"/>
              <a:gd name="connsiteY2" fmla="*/ 194734 h 212738"/>
              <a:gd name="connsiteX3" fmla="*/ 3369733 w 4504267"/>
              <a:gd name="connsiteY3" fmla="*/ 186268 h 212738"/>
              <a:gd name="connsiteX4" fmla="*/ 3031067 w 4504267"/>
              <a:gd name="connsiteY4" fmla="*/ 33868 h 212738"/>
              <a:gd name="connsiteX5" fmla="*/ 2506133 w 4504267"/>
              <a:gd name="connsiteY5" fmla="*/ 84668 h 212738"/>
              <a:gd name="connsiteX6" fmla="*/ 2125133 w 4504267"/>
              <a:gd name="connsiteY6" fmla="*/ 0 h 212738"/>
              <a:gd name="connsiteX7" fmla="*/ 1667934 w 4504267"/>
              <a:gd name="connsiteY7" fmla="*/ 127001 h 212738"/>
              <a:gd name="connsiteX8" fmla="*/ 1329267 w 4504267"/>
              <a:gd name="connsiteY8" fmla="*/ 160868 h 212738"/>
              <a:gd name="connsiteX9" fmla="*/ 1016001 w 4504267"/>
              <a:gd name="connsiteY9" fmla="*/ 152402 h 212738"/>
              <a:gd name="connsiteX10" fmla="*/ 753533 w 4504267"/>
              <a:gd name="connsiteY10" fmla="*/ 127001 h 212738"/>
              <a:gd name="connsiteX11" fmla="*/ 0 w 4504267"/>
              <a:gd name="connsiteY11" fmla="*/ 55034 h 212738"/>
              <a:gd name="connsiteX0" fmla="*/ 4504267 w 4504267"/>
              <a:gd name="connsiteY0" fmla="*/ 127002 h 212738"/>
              <a:gd name="connsiteX1" fmla="*/ 4004733 w 4504267"/>
              <a:gd name="connsiteY1" fmla="*/ 101601 h 212738"/>
              <a:gd name="connsiteX2" fmla="*/ 3699934 w 4504267"/>
              <a:gd name="connsiteY2" fmla="*/ 194734 h 212738"/>
              <a:gd name="connsiteX3" fmla="*/ 3369733 w 4504267"/>
              <a:gd name="connsiteY3" fmla="*/ 186268 h 212738"/>
              <a:gd name="connsiteX4" fmla="*/ 3031067 w 4504267"/>
              <a:gd name="connsiteY4" fmla="*/ 33868 h 212738"/>
              <a:gd name="connsiteX5" fmla="*/ 2506133 w 4504267"/>
              <a:gd name="connsiteY5" fmla="*/ 84668 h 212738"/>
              <a:gd name="connsiteX6" fmla="*/ 2125133 w 4504267"/>
              <a:gd name="connsiteY6" fmla="*/ 0 h 212738"/>
              <a:gd name="connsiteX7" fmla="*/ 1667934 w 4504267"/>
              <a:gd name="connsiteY7" fmla="*/ 127001 h 212738"/>
              <a:gd name="connsiteX8" fmla="*/ 1329267 w 4504267"/>
              <a:gd name="connsiteY8" fmla="*/ 160868 h 212738"/>
              <a:gd name="connsiteX9" fmla="*/ 1016001 w 4504267"/>
              <a:gd name="connsiteY9" fmla="*/ 152402 h 212738"/>
              <a:gd name="connsiteX10" fmla="*/ 740833 w 4504267"/>
              <a:gd name="connsiteY10" fmla="*/ 139701 h 212738"/>
              <a:gd name="connsiteX11" fmla="*/ 0 w 4504267"/>
              <a:gd name="connsiteY11" fmla="*/ 55034 h 212738"/>
              <a:gd name="connsiteX0" fmla="*/ 4504267 w 4504267"/>
              <a:gd name="connsiteY0" fmla="*/ 127002 h 212738"/>
              <a:gd name="connsiteX1" fmla="*/ 4004733 w 4504267"/>
              <a:gd name="connsiteY1" fmla="*/ 101601 h 212738"/>
              <a:gd name="connsiteX2" fmla="*/ 3699934 w 4504267"/>
              <a:gd name="connsiteY2" fmla="*/ 194734 h 212738"/>
              <a:gd name="connsiteX3" fmla="*/ 3369733 w 4504267"/>
              <a:gd name="connsiteY3" fmla="*/ 186268 h 212738"/>
              <a:gd name="connsiteX4" fmla="*/ 3031067 w 4504267"/>
              <a:gd name="connsiteY4" fmla="*/ 33868 h 212738"/>
              <a:gd name="connsiteX5" fmla="*/ 2506133 w 4504267"/>
              <a:gd name="connsiteY5" fmla="*/ 84668 h 212738"/>
              <a:gd name="connsiteX6" fmla="*/ 2125133 w 4504267"/>
              <a:gd name="connsiteY6" fmla="*/ 0 h 212738"/>
              <a:gd name="connsiteX7" fmla="*/ 1667934 w 4504267"/>
              <a:gd name="connsiteY7" fmla="*/ 127001 h 212738"/>
              <a:gd name="connsiteX8" fmla="*/ 1329267 w 4504267"/>
              <a:gd name="connsiteY8" fmla="*/ 160868 h 212738"/>
              <a:gd name="connsiteX9" fmla="*/ 1016001 w 4504267"/>
              <a:gd name="connsiteY9" fmla="*/ 152402 h 212738"/>
              <a:gd name="connsiteX10" fmla="*/ 740833 w 4504267"/>
              <a:gd name="connsiteY10" fmla="*/ 139701 h 212738"/>
              <a:gd name="connsiteX11" fmla="*/ 0 w 4504267"/>
              <a:gd name="connsiteY11" fmla="*/ 55034 h 21273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667934 w 4504267"/>
              <a:gd name="connsiteY7" fmla="*/ 171451 h 257188"/>
              <a:gd name="connsiteX8" fmla="*/ 1329267 w 4504267"/>
              <a:gd name="connsiteY8" fmla="*/ 205318 h 257188"/>
              <a:gd name="connsiteX9" fmla="*/ 1016001 w 4504267"/>
              <a:gd name="connsiteY9" fmla="*/ 196852 h 257188"/>
              <a:gd name="connsiteX10" fmla="*/ 740833 w 4504267"/>
              <a:gd name="connsiteY10" fmla="*/ 1841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329267 w 4504267"/>
              <a:gd name="connsiteY8" fmla="*/ 205318 h 257188"/>
              <a:gd name="connsiteX9" fmla="*/ 1016001 w 4504267"/>
              <a:gd name="connsiteY9" fmla="*/ 196852 h 257188"/>
              <a:gd name="connsiteX10" fmla="*/ 740833 w 4504267"/>
              <a:gd name="connsiteY10" fmla="*/ 1841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310217 w 4504267"/>
              <a:gd name="connsiteY8" fmla="*/ 160868 h 257188"/>
              <a:gd name="connsiteX9" fmla="*/ 1016001 w 4504267"/>
              <a:gd name="connsiteY9" fmla="*/ 196852 h 257188"/>
              <a:gd name="connsiteX10" fmla="*/ 740833 w 4504267"/>
              <a:gd name="connsiteY10" fmla="*/ 1841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310217 w 4504267"/>
              <a:gd name="connsiteY8" fmla="*/ 160868 h 257188"/>
              <a:gd name="connsiteX9" fmla="*/ 1016001 w 4504267"/>
              <a:gd name="connsiteY9" fmla="*/ 196852 h 257188"/>
              <a:gd name="connsiteX10" fmla="*/ 740833 w 4504267"/>
              <a:gd name="connsiteY10" fmla="*/ 1841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310217 w 4504267"/>
              <a:gd name="connsiteY8" fmla="*/ 160868 h 257188"/>
              <a:gd name="connsiteX9" fmla="*/ 952501 w 4504267"/>
              <a:gd name="connsiteY9" fmla="*/ 196852 h 257188"/>
              <a:gd name="connsiteX10" fmla="*/ 740833 w 4504267"/>
              <a:gd name="connsiteY10" fmla="*/ 1841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310217 w 4504267"/>
              <a:gd name="connsiteY8" fmla="*/ 160868 h 257188"/>
              <a:gd name="connsiteX9" fmla="*/ 952501 w 4504267"/>
              <a:gd name="connsiteY9" fmla="*/ 196852 h 257188"/>
              <a:gd name="connsiteX10" fmla="*/ 626533 w 4504267"/>
              <a:gd name="connsiteY10" fmla="*/ 1587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310217 w 4504267"/>
              <a:gd name="connsiteY8" fmla="*/ 160868 h 257188"/>
              <a:gd name="connsiteX9" fmla="*/ 952501 w 4504267"/>
              <a:gd name="connsiteY9" fmla="*/ 196852 h 257188"/>
              <a:gd name="connsiteX10" fmla="*/ 626533 w 4504267"/>
              <a:gd name="connsiteY10" fmla="*/ 1587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952501 w 4504267"/>
              <a:gd name="connsiteY9" fmla="*/ 196852 h 257188"/>
              <a:gd name="connsiteX10" fmla="*/ 626533 w 4504267"/>
              <a:gd name="connsiteY10" fmla="*/ 1587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952501 w 4504267"/>
              <a:gd name="connsiteY9" fmla="*/ 196852 h 257188"/>
              <a:gd name="connsiteX10" fmla="*/ 626533 w 4504267"/>
              <a:gd name="connsiteY10" fmla="*/ 1587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626533 w 4504267"/>
              <a:gd name="connsiteY10" fmla="*/ 1587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626533 w 4504267"/>
              <a:gd name="connsiteY10" fmla="*/ 1587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63033 w 4504267"/>
              <a:gd name="connsiteY10" fmla="*/ 1460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63033 w 4504267"/>
              <a:gd name="connsiteY10" fmla="*/ 1460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63033 w 4504267"/>
              <a:gd name="connsiteY10" fmla="*/ 1460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75733 w 4504267"/>
              <a:gd name="connsiteY10" fmla="*/ 1206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75733 w 4504267"/>
              <a:gd name="connsiteY10" fmla="*/ 1206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75733 w 4504267"/>
              <a:gd name="connsiteY10" fmla="*/ 1206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94783 w 4504267"/>
              <a:gd name="connsiteY10" fmla="*/ 8890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94783 w 4504267"/>
              <a:gd name="connsiteY10" fmla="*/ 8890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43983 w 4504267"/>
              <a:gd name="connsiteY10" fmla="*/ 952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82083 w 4504267"/>
              <a:gd name="connsiteY10" fmla="*/ 95251 h 257188"/>
              <a:gd name="connsiteX11" fmla="*/ 0 w 4504267"/>
              <a:gd name="connsiteY11" fmla="*/ 99484 h 257188"/>
              <a:gd name="connsiteX0" fmla="*/ 4504267 w 4504267"/>
              <a:gd name="connsiteY0" fmla="*/ 171452 h 257188"/>
              <a:gd name="connsiteX1" fmla="*/ 4004733 w 4504267"/>
              <a:gd name="connsiteY1" fmla="*/ 146051 h 257188"/>
              <a:gd name="connsiteX2" fmla="*/ 3699934 w 4504267"/>
              <a:gd name="connsiteY2" fmla="*/ 239184 h 257188"/>
              <a:gd name="connsiteX3" fmla="*/ 3369733 w 4504267"/>
              <a:gd name="connsiteY3" fmla="*/ 230718 h 257188"/>
              <a:gd name="connsiteX4" fmla="*/ 3031067 w 4504267"/>
              <a:gd name="connsiteY4" fmla="*/ 78318 h 257188"/>
              <a:gd name="connsiteX5" fmla="*/ 2506133 w 4504267"/>
              <a:gd name="connsiteY5" fmla="*/ 129118 h 257188"/>
              <a:gd name="connsiteX6" fmla="*/ 2144183 w 4504267"/>
              <a:gd name="connsiteY6" fmla="*/ 0 h 257188"/>
              <a:gd name="connsiteX7" fmla="*/ 1725084 w 4504267"/>
              <a:gd name="connsiteY7" fmla="*/ 146051 h 257188"/>
              <a:gd name="connsiteX8" fmla="*/ 1297517 w 4504267"/>
              <a:gd name="connsiteY8" fmla="*/ 129118 h 257188"/>
              <a:gd name="connsiteX9" fmla="*/ 838201 w 4504267"/>
              <a:gd name="connsiteY9" fmla="*/ 196852 h 257188"/>
              <a:gd name="connsiteX10" fmla="*/ 582083 w 4504267"/>
              <a:gd name="connsiteY10" fmla="*/ 95251 h 257188"/>
              <a:gd name="connsiteX11" fmla="*/ 0 w 4504267"/>
              <a:gd name="connsiteY11" fmla="*/ 99484 h 257188"/>
              <a:gd name="connsiteX0" fmla="*/ 4004733 w 4004733"/>
              <a:gd name="connsiteY0" fmla="*/ 146051 h 257188"/>
              <a:gd name="connsiteX1" fmla="*/ 3699934 w 4004733"/>
              <a:gd name="connsiteY1" fmla="*/ 239184 h 257188"/>
              <a:gd name="connsiteX2" fmla="*/ 3369733 w 4004733"/>
              <a:gd name="connsiteY2" fmla="*/ 230718 h 257188"/>
              <a:gd name="connsiteX3" fmla="*/ 3031067 w 4004733"/>
              <a:gd name="connsiteY3" fmla="*/ 78318 h 257188"/>
              <a:gd name="connsiteX4" fmla="*/ 2506133 w 4004733"/>
              <a:gd name="connsiteY4" fmla="*/ 129118 h 257188"/>
              <a:gd name="connsiteX5" fmla="*/ 2144183 w 4004733"/>
              <a:gd name="connsiteY5" fmla="*/ 0 h 257188"/>
              <a:gd name="connsiteX6" fmla="*/ 1725084 w 4004733"/>
              <a:gd name="connsiteY6" fmla="*/ 146051 h 257188"/>
              <a:gd name="connsiteX7" fmla="*/ 1297517 w 4004733"/>
              <a:gd name="connsiteY7" fmla="*/ 129118 h 257188"/>
              <a:gd name="connsiteX8" fmla="*/ 838201 w 4004733"/>
              <a:gd name="connsiteY8" fmla="*/ 196852 h 257188"/>
              <a:gd name="connsiteX9" fmla="*/ 582083 w 4004733"/>
              <a:gd name="connsiteY9" fmla="*/ 95251 h 257188"/>
              <a:gd name="connsiteX10" fmla="*/ 0 w 4004733"/>
              <a:gd name="connsiteY10" fmla="*/ 99484 h 257188"/>
              <a:gd name="connsiteX0" fmla="*/ 3699934 w 3699934"/>
              <a:gd name="connsiteY0" fmla="*/ 239184 h 257188"/>
              <a:gd name="connsiteX1" fmla="*/ 3369733 w 3699934"/>
              <a:gd name="connsiteY1" fmla="*/ 230718 h 257188"/>
              <a:gd name="connsiteX2" fmla="*/ 3031067 w 3699934"/>
              <a:gd name="connsiteY2" fmla="*/ 78318 h 257188"/>
              <a:gd name="connsiteX3" fmla="*/ 2506133 w 3699934"/>
              <a:gd name="connsiteY3" fmla="*/ 129118 h 257188"/>
              <a:gd name="connsiteX4" fmla="*/ 2144183 w 3699934"/>
              <a:gd name="connsiteY4" fmla="*/ 0 h 257188"/>
              <a:gd name="connsiteX5" fmla="*/ 1725084 w 3699934"/>
              <a:gd name="connsiteY5" fmla="*/ 146051 h 257188"/>
              <a:gd name="connsiteX6" fmla="*/ 1297517 w 3699934"/>
              <a:gd name="connsiteY6" fmla="*/ 129118 h 257188"/>
              <a:gd name="connsiteX7" fmla="*/ 838201 w 3699934"/>
              <a:gd name="connsiteY7" fmla="*/ 196852 h 257188"/>
              <a:gd name="connsiteX8" fmla="*/ 582083 w 3699934"/>
              <a:gd name="connsiteY8" fmla="*/ 95251 h 257188"/>
              <a:gd name="connsiteX9" fmla="*/ 0 w 3699934"/>
              <a:gd name="connsiteY9" fmla="*/ 99484 h 257188"/>
              <a:gd name="connsiteX0" fmla="*/ 3369733 w 3369733"/>
              <a:gd name="connsiteY0" fmla="*/ 230718 h 230718"/>
              <a:gd name="connsiteX1" fmla="*/ 3031067 w 3369733"/>
              <a:gd name="connsiteY1" fmla="*/ 78318 h 230718"/>
              <a:gd name="connsiteX2" fmla="*/ 2506133 w 3369733"/>
              <a:gd name="connsiteY2" fmla="*/ 129118 h 230718"/>
              <a:gd name="connsiteX3" fmla="*/ 2144183 w 3369733"/>
              <a:gd name="connsiteY3" fmla="*/ 0 h 230718"/>
              <a:gd name="connsiteX4" fmla="*/ 1725084 w 3369733"/>
              <a:gd name="connsiteY4" fmla="*/ 146051 h 230718"/>
              <a:gd name="connsiteX5" fmla="*/ 1297517 w 3369733"/>
              <a:gd name="connsiteY5" fmla="*/ 129118 h 230718"/>
              <a:gd name="connsiteX6" fmla="*/ 838201 w 3369733"/>
              <a:gd name="connsiteY6" fmla="*/ 196852 h 230718"/>
              <a:gd name="connsiteX7" fmla="*/ 582083 w 3369733"/>
              <a:gd name="connsiteY7" fmla="*/ 95251 h 230718"/>
              <a:gd name="connsiteX8" fmla="*/ 0 w 3369733"/>
              <a:gd name="connsiteY8" fmla="*/ 99484 h 230718"/>
              <a:gd name="connsiteX0" fmla="*/ 3031067 w 3031067"/>
              <a:gd name="connsiteY0" fmla="*/ 78318 h 198262"/>
              <a:gd name="connsiteX1" fmla="*/ 2506133 w 3031067"/>
              <a:gd name="connsiteY1" fmla="*/ 129118 h 198262"/>
              <a:gd name="connsiteX2" fmla="*/ 2144183 w 3031067"/>
              <a:gd name="connsiteY2" fmla="*/ 0 h 198262"/>
              <a:gd name="connsiteX3" fmla="*/ 1725084 w 3031067"/>
              <a:gd name="connsiteY3" fmla="*/ 146051 h 198262"/>
              <a:gd name="connsiteX4" fmla="*/ 1297517 w 3031067"/>
              <a:gd name="connsiteY4" fmla="*/ 129118 h 198262"/>
              <a:gd name="connsiteX5" fmla="*/ 838201 w 3031067"/>
              <a:gd name="connsiteY5" fmla="*/ 196852 h 198262"/>
              <a:gd name="connsiteX6" fmla="*/ 582083 w 3031067"/>
              <a:gd name="connsiteY6" fmla="*/ 95251 h 198262"/>
              <a:gd name="connsiteX7" fmla="*/ 0 w 3031067"/>
              <a:gd name="connsiteY7" fmla="*/ 99484 h 198262"/>
              <a:gd name="connsiteX0" fmla="*/ 2506133 w 2506133"/>
              <a:gd name="connsiteY0" fmla="*/ 129118 h 198262"/>
              <a:gd name="connsiteX1" fmla="*/ 2144183 w 2506133"/>
              <a:gd name="connsiteY1" fmla="*/ 0 h 198262"/>
              <a:gd name="connsiteX2" fmla="*/ 1725084 w 2506133"/>
              <a:gd name="connsiteY2" fmla="*/ 146051 h 198262"/>
              <a:gd name="connsiteX3" fmla="*/ 1297517 w 2506133"/>
              <a:gd name="connsiteY3" fmla="*/ 129118 h 198262"/>
              <a:gd name="connsiteX4" fmla="*/ 838201 w 2506133"/>
              <a:gd name="connsiteY4" fmla="*/ 196852 h 198262"/>
              <a:gd name="connsiteX5" fmla="*/ 582083 w 2506133"/>
              <a:gd name="connsiteY5" fmla="*/ 95251 h 198262"/>
              <a:gd name="connsiteX6" fmla="*/ 0 w 2506133"/>
              <a:gd name="connsiteY6" fmla="*/ 99484 h 198262"/>
              <a:gd name="connsiteX0" fmla="*/ 2144183 w 2144183"/>
              <a:gd name="connsiteY0" fmla="*/ 0 h 198262"/>
              <a:gd name="connsiteX1" fmla="*/ 1725084 w 2144183"/>
              <a:gd name="connsiteY1" fmla="*/ 146051 h 198262"/>
              <a:gd name="connsiteX2" fmla="*/ 1297517 w 2144183"/>
              <a:gd name="connsiteY2" fmla="*/ 129118 h 198262"/>
              <a:gd name="connsiteX3" fmla="*/ 838201 w 2144183"/>
              <a:gd name="connsiteY3" fmla="*/ 196852 h 198262"/>
              <a:gd name="connsiteX4" fmla="*/ 582083 w 2144183"/>
              <a:gd name="connsiteY4" fmla="*/ 95251 h 198262"/>
              <a:gd name="connsiteX5" fmla="*/ 0 w 2144183"/>
              <a:gd name="connsiteY5" fmla="*/ 99484 h 198262"/>
              <a:gd name="connsiteX0" fmla="*/ 1979083 w 1979083"/>
              <a:gd name="connsiteY0" fmla="*/ 0 h 141112"/>
              <a:gd name="connsiteX1" fmla="*/ 1725084 w 1979083"/>
              <a:gd name="connsiteY1" fmla="*/ 88901 h 141112"/>
              <a:gd name="connsiteX2" fmla="*/ 1297517 w 1979083"/>
              <a:gd name="connsiteY2" fmla="*/ 71968 h 141112"/>
              <a:gd name="connsiteX3" fmla="*/ 838201 w 1979083"/>
              <a:gd name="connsiteY3" fmla="*/ 139702 h 141112"/>
              <a:gd name="connsiteX4" fmla="*/ 582083 w 1979083"/>
              <a:gd name="connsiteY4" fmla="*/ 38101 h 141112"/>
              <a:gd name="connsiteX5" fmla="*/ 0 w 1979083"/>
              <a:gd name="connsiteY5" fmla="*/ 42334 h 141112"/>
              <a:gd name="connsiteX0" fmla="*/ 1979083 w 1979083"/>
              <a:gd name="connsiteY0" fmla="*/ 0 h 141112"/>
              <a:gd name="connsiteX1" fmla="*/ 1725084 w 1979083"/>
              <a:gd name="connsiteY1" fmla="*/ 88901 h 141112"/>
              <a:gd name="connsiteX2" fmla="*/ 1297517 w 1979083"/>
              <a:gd name="connsiteY2" fmla="*/ 71968 h 141112"/>
              <a:gd name="connsiteX3" fmla="*/ 838201 w 1979083"/>
              <a:gd name="connsiteY3" fmla="*/ 139702 h 141112"/>
              <a:gd name="connsiteX4" fmla="*/ 582083 w 1979083"/>
              <a:gd name="connsiteY4" fmla="*/ 38101 h 141112"/>
              <a:gd name="connsiteX5" fmla="*/ 0 w 1979083"/>
              <a:gd name="connsiteY5" fmla="*/ 42334 h 14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79083" h="141112">
                <a:moveTo>
                  <a:pt x="1979083" y="0"/>
                </a:moveTo>
                <a:cubicBezTo>
                  <a:pt x="1833034" y="28223"/>
                  <a:pt x="1860550" y="43745"/>
                  <a:pt x="1725084" y="88901"/>
                </a:cubicBezTo>
                <a:cubicBezTo>
                  <a:pt x="1561395" y="138290"/>
                  <a:pt x="1423106" y="98779"/>
                  <a:pt x="1297517" y="71968"/>
                </a:cubicBezTo>
                <a:cubicBezTo>
                  <a:pt x="1142295" y="64913"/>
                  <a:pt x="936273" y="127707"/>
                  <a:pt x="838201" y="139702"/>
                </a:cubicBezTo>
                <a:cubicBezTo>
                  <a:pt x="729545" y="152402"/>
                  <a:pt x="722489" y="76201"/>
                  <a:pt x="582083" y="38101"/>
                </a:cubicBezTo>
                <a:cubicBezTo>
                  <a:pt x="375355" y="18345"/>
                  <a:pt x="543278" y="49390"/>
                  <a:pt x="0" y="42334"/>
                </a:cubicBezTo>
              </a:path>
            </a:pathLst>
          </a:custGeom>
          <a:ln w="38100" cmpd="sng">
            <a:solidFill>
              <a:srgbClr val="0000FF"/>
            </a:solidFill>
            <a:headEnd type="none"/>
            <a:tailEnd type="arrow"/>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5" name="Group 14"/>
          <p:cNvGrpSpPr/>
          <p:nvPr/>
        </p:nvGrpSpPr>
        <p:grpSpPr>
          <a:xfrm>
            <a:off x="431375" y="3246936"/>
            <a:ext cx="4831505" cy="1674817"/>
            <a:chOff x="431375" y="3246936"/>
            <a:chExt cx="4831505" cy="1674817"/>
          </a:xfrm>
        </p:grpSpPr>
        <p:sp>
          <p:nvSpPr>
            <p:cNvPr id="9" name="Rectangle 8"/>
            <p:cNvSpPr/>
            <p:nvPr/>
          </p:nvSpPr>
          <p:spPr>
            <a:xfrm>
              <a:off x="431375" y="3246936"/>
              <a:ext cx="4233333" cy="1674817"/>
            </a:xfrm>
            <a:prstGeom prst="rect">
              <a:avLst/>
            </a:prstGeom>
            <a:solidFill>
              <a:schemeClr val="accent3">
                <a:lumMod val="40000"/>
                <a:lumOff val="60000"/>
              </a:schemeClr>
            </a:solidFill>
            <a:ln w="28575" cmpd="sng">
              <a:solidFill>
                <a:schemeClr val="tx1"/>
              </a:solidFill>
            </a:ln>
          </p:spPr>
          <p:txBody>
            <a:bodyPr wrap="square" bIns="91440">
              <a:spAutoFit/>
            </a:bodyPr>
            <a:lstStyle/>
            <a:p>
              <a:pPr>
                <a:lnSpc>
                  <a:spcPts val="1800"/>
                </a:lnSpc>
                <a:spcBef>
                  <a:spcPts val="1200"/>
                </a:spcBef>
                <a:buSzPct val="120000"/>
                <a:tabLst>
                  <a:tab pos="1198563" algn="l"/>
                </a:tabLst>
              </a:pPr>
              <a:r>
                <a:rPr lang="en-US" sz="1400" b="1">
                  <a:solidFill>
                    <a:srgbClr val="000000"/>
                  </a:solidFill>
                  <a:latin typeface="Arial"/>
                  <a:cs typeface="Arial"/>
                </a:rPr>
                <a:t>Tyee Fm:</a:t>
              </a:r>
              <a:r>
                <a:rPr lang="en-US" sz="1400">
                  <a:solidFill>
                    <a:srgbClr val="000000"/>
                  </a:solidFill>
                  <a:latin typeface="Arial"/>
                  <a:cs typeface="Arial"/>
                </a:rPr>
                <a:t>	Volume ~ 21,600 km</a:t>
              </a:r>
              <a:r>
                <a:rPr lang="en-US" sz="1400" baseline="30000">
                  <a:solidFill>
                    <a:srgbClr val="000000"/>
                  </a:solidFill>
                  <a:latin typeface="Arial"/>
                  <a:cs typeface="Arial"/>
                </a:rPr>
                <a:t>3</a:t>
              </a:r>
              <a:r>
                <a:rPr lang="en-US" sz="1400">
                  <a:solidFill>
                    <a:srgbClr val="000000"/>
                  </a:solidFill>
                  <a:latin typeface="Arial"/>
                  <a:cs typeface="Arial"/>
                </a:rPr>
                <a:t> (~ 2.5 Myr)</a:t>
              </a:r>
              <a:endParaRPr lang="en-US" sz="1400" baseline="30000">
                <a:solidFill>
                  <a:srgbClr val="000000"/>
                </a:solidFill>
                <a:latin typeface="Arial"/>
                <a:cs typeface="Arial"/>
              </a:endParaRPr>
            </a:p>
            <a:p>
              <a:pPr marL="1198563">
                <a:lnSpc>
                  <a:spcPts val="1800"/>
                </a:lnSpc>
                <a:buSzPct val="120000"/>
              </a:pPr>
              <a:r>
                <a:rPr lang="en-US" sz="1400">
                  <a:solidFill>
                    <a:srgbClr val="000000"/>
                  </a:solidFill>
                  <a:latin typeface="Arial"/>
                  <a:cs typeface="Arial"/>
                </a:rPr>
                <a:t>Flux rate ~ 8,640 km</a:t>
              </a:r>
              <a:r>
                <a:rPr lang="en-US" sz="1400" baseline="30000">
                  <a:solidFill>
                    <a:srgbClr val="000000"/>
                  </a:solidFill>
                  <a:latin typeface="Arial"/>
                  <a:cs typeface="Arial"/>
                </a:rPr>
                <a:t>3</a:t>
              </a:r>
              <a:r>
                <a:rPr lang="en-US" sz="1400">
                  <a:solidFill>
                    <a:srgbClr val="000000"/>
                  </a:solidFill>
                  <a:latin typeface="Arial"/>
                  <a:cs typeface="Arial"/>
                </a:rPr>
                <a:t>/Myr</a:t>
              </a:r>
              <a:br>
                <a:rPr lang="en-US" sz="1400">
                  <a:solidFill>
                    <a:srgbClr val="000000"/>
                  </a:solidFill>
                  <a:latin typeface="Arial"/>
                  <a:cs typeface="Arial"/>
                </a:rPr>
              </a:br>
              <a:r>
                <a:rPr lang="en-US" sz="1400" b="1">
                  <a:solidFill>
                    <a:srgbClr val="000000"/>
                  </a:solidFill>
                  <a:latin typeface="Arial"/>
                  <a:cs typeface="Arial"/>
                </a:rPr>
                <a:t>Est. erosion rate </a:t>
              </a:r>
              <a:r>
                <a:rPr lang="en-US" sz="1400" b="1">
                  <a:solidFill>
                    <a:srgbClr val="FF0000"/>
                  </a:solidFill>
                  <a:latin typeface="Arial"/>
                  <a:cs typeface="Arial"/>
                </a:rPr>
                <a:t>~ 0.4-0.8 mm/yr</a:t>
              </a:r>
            </a:p>
            <a:p>
              <a:pPr>
                <a:lnSpc>
                  <a:spcPts val="1800"/>
                </a:lnSpc>
                <a:spcBef>
                  <a:spcPts val="1200"/>
                </a:spcBef>
                <a:buSzPct val="120000"/>
                <a:tabLst>
                  <a:tab pos="1198563" algn="l"/>
                </a:tabLst>
              </a:pPr>
              <a:r>
                <a:rPr lang="en-US" sz="1400" b="1">
                  <a:solidFill>
                    <a:srgbClr val="000000"/>
                  </a:solidFill>
                  <a:latin typeface="Arial"/>
                  <a:cs typeface="Arial"/>
                </a:rPr>
                <a:t>Umpqua Gp:</a:t>
              </a:r>
              <a:r>
                <a:rPr lang="en-US" sz="1400">
                  <a:solidFill>
                    <a:srgbClr val="000000"/>
                  </a:solidFill>
                  <a:latin typeface="Arial"/>
                  <a:cs typeface="Arial"/>
                </a:rPr>
                <a:t>	Volume ~ 10,500 km</a:t>
              </a:r>
              <a:r>
                <a:rPr lang="en-US" sz="1400" baseline="30000">
                  <a:solidFill>
                    <a:srgbClr val="000000"/>
                  </a:solidFill>
                  <a:latin typeface="Arial"/>
                  <a:cs typeface="Arial"/>
                </a:rPr>
                <a:t>3 </a:t>
              </a:r>
              <a:r>
                <a:rPr lang="en-US" sz="1400">
                  <a:solidFill>
                    <a:srgbClr val="000000"/>
                  </a:solidFill>
                  <a:latin typeface="Arial"/>
                  <a:cs typeface="Arial"/>
                </a:rPr>
                <a:t>(~ 5 Myr)</a:t>
              </a:r>
              <a:endParaRPr lang="en-US" sz="1400" baseline="30000">
                <a:solidFill>
                  <a:srgbClr val="000000"/>
                </a:solidFill>
                <a:latin typeface="Arial"/>
                <a:cs typeface="Arial"/>
              </a:endParaRPr>
            </a:p>
            <a:p>
              <a:pPr marL="1198563">
                <a:lnSpc>
                  <a:spcPts val="1800"/>
                </a:lnSpc>
                <a:buSzPct val="120000"/>
              </a:pPr>
              <a:r>
                <a:rPr lang="en-US" sz="1400">
                  <a:solidFill>
                    <a:srgbClr val="000000"/>
                  </a:solidFill>
                  <a:latin typeface="Arial"/>
                  <a:cs typeface="Arial"/>
                </a:rPr>
                <a:t>Flux rate ~ 2,100 km</a:t>
              </a:r>
              <a:r>
                <a:rPr lang="en-US" sz="1400" baseline="30000">
                  <a:solidFill>
                    <a:srgbClr val="000000"/>
                  </a:solidFill>
                  <a:latin typeface="Arial"/>
                  <a:cs typeface="Arial"/>
                </a:rPr>
                <a:t>3</a:t>
              </a:r>
              <a:r>
                <a:rPr lang="en-US" sz="1400">
                  <a:solidFill>
                    <a:srgbClr val="000000"/>
                  </a:solidFill>
                  <a:latin typeface="Arial"/>
                  <a:cs typeface="Arial"/>
                </a:rPr>
                <a:t>/Myr</a:t>
              </a:r>
              <a:br>
                <a:rPr lang="en-US" sz="1400">
                  <a:solidFill>
                    <a:srgbClr val="000000"/>
                  </a:solidFill>
                  <a:latin typeface="Arial"/>
                  <a:cs typeface="Arial"/>
                </a:rPr>
              </a:br>
              <a:r>
                <a:rPr lang="en-US" sz="1400" b="1">
                  <a:solidFill>
                    <a:srgbClr val="000000"/>
                  </a:solidFill>
                  <a:latin typeface="Arial"/>
                  <a:cs typeface="Arial"/>
                </a:rPr>
                <a:t>Est. erosion rate </a:t>
              </a:r>
              <a:r>
                <a:rPr lang="en-US" sz="1400" b="1">
                  <a:solidFill>
                    <a:srgbClr val="FF0000"/>
                  </a:solidFill>
                  <a:latin typeface="Arial"/>
                  <a:cs typeface="Arial"/>
                </a:rPr>
                <a:t>~ 0.2-0.4 mm/yr</a:t>
              </a:r>
            </a:p>
          </p:txBody>
        </p:sp>
        <p:cxnSp>
          <p:nvCxnSpPr>
            <p:cNvPr id="8" name="Straight Connector 7"/>
            <p:cNvCxnSpPr/>
            <p:nvPr/>
          </p:nvCxnSpPr>
          <p:spPr>
            <a:xfrm flipH="1" flipV="1">
              <a:off x="4307840" y="4257040"/>
              <a:ext cx="955040" cy="345440"/>
            </a:xfrm>
            <a:prstGeom prst="line">
              <a:avLst/>
            </a:prstGeom>
            <a:ln w="38100" cmpd="sng">
              <a:solidFill>
                <a:srgbClr val="0000FF"/>
              </a:solidFill>
              <a:tailEnd type="arrow" w="lg" len="lg"/>
            </a:ln>
          </p:spPr>
          <p:style>
            <a:lnRef idx="2">
              <a:schemeClr val="accent1"/>
            </a:lnRef>
            <a:fillRef idx="0">
              <a:schemeClr val="accent1"/>
            </a:fillRef>
            <a:effectRef idx="1">
              <a:schemeClr val="accent1"/>
            </a:effectRef>
            <a:fontRef idx="minor">
              <a:schemeClr val="tx1"/>
            </a:fontRef>
          </p:style>
        </p:cxnSp>
      </p:grpSp>
      <p:sp>
        <p:nvSpPr>
          <p:cNvPr id="13" name="Rectangle 12"/>
          <p:cNvSpPr/>
          <p:nvPr/>
        </p:nvSpPr>
        <p:spPr>
          <a:xfrm>
            <a:off x="350095" y="3169344"/>
            <a:ext cx="4387852" cy="1782539"/>
          </a:xfrm>
          <a:prstGeom prst="rect">
            <a:avLst/>
          </a:prstGeom>
          <a:solidFill>
            <a:srgbClr val="FFFFC4"/>
          </a:solidFill>
          <a:ln w="28575" cmpd="sng">
            <a:solidFill>
              <a:schemeClr val="tx1"/>
            </a:solidFill>
          </a:ln>
        </p:spPr>
        <p:txBody>
          <a:bodyPr wrap="square" lIns="274320" tIns="182880" bIns="137160">
            <a:spAutoFit/>
          </a:bodyPr>
          <a:lstStyle/>
          <a:p>
            <a:pPr marL="173038" indent="-173038">
              <a:lnSpc>
                <a:spcPts val="1800"/>
              </a:lnSpc>
              <a:spcBef>
                <a:spcPts val="1200"/>
              </a:spcBef>
              <a:buSzPct val="120000"/>
              <a:buFont typeface="Arial"/>
              <a:buChar char="•"/>
            </a:pPr>
            <a:r>
              <a:rPr lang="en-US" sz="1400">
                <a:solidFill>
                  <a:srgbClr val="000000"/>
                </a:solidFill>
                <a:latin typeface="Arial"/>
                <a:cs typeface="Arial"/>
              </a:rPr>
              <a:t>Tyee Formation could be eroded from Klamath Mts. at average erosion rates </a:t>
            </a:r>
            <a:r>
              <a:rPr lang="en-US" sz="1400" b="1">
                <a:solidFill>
                  <a:srgbClr val="000000"/>
                </a:solidFill>
                <a:latin typeface="Arial"/>
                <a:cs typeface="Arial"/>
              </a:rPr>
              <a:t>&lt; 1.0 mm/yr … </a:t>
            </a:r>
            <a:r>
              <a:rPr lang="en-US" sz="1400">
                <a:solidFill>
                  <a:srgbClr val="000000"/>
                </a:solidFill>
                <a:latin typeface="Arial"/>
                <a:cs typeface="Arial"/>
              </a:rPr>
              <a:t>  </a:t>
            </a:r>
          </a:p>
          <a:p>
            <a:pPr marL="173038" indent="-173038">
              <a:lnSpc>
                <a:spcPts val="1800"/>
              </a:lnSpc>
              <a:spcBef>
                <a:spcPts val="1200"/>
              </a:spcBef>
              <a:buSzPct val="120000"/>
              <a:buFont typeface="Arial"/>
              <a:buChar char="•"/>
            </a:pPr>
            <a:r>
              <a:rPr lang="en-US" sz="1400">
                <a:solidFill>
                  <a:srgbClr val="000000"/>
                </a:solidFill>
                <a:latin typeface="Arial"/>
                <a:cs typeface="Arial"/>
              </a:rPr>
              <a:t>Typical rate for active collisional orogens.</a:t>
            </a:r>
          </a:p>
          <a:p>
            <a:pPr marL="173038" indent="-173038">
              <a:lnSpc>
                <a:spcPts val="1800"/>
              </a:lnSpc>
              <a:spcBef>
                <a:spcPts val="1200"/>
              </a:spcBef>
              <a:buSzPct val="120000"/>
              <a:buFont typeface="Arial"/>
              <a:buChar char="•"/>
            </a:pPr>
            <a:r>
              <a:rPr lang="en-US" sz="1400">
                <a:solidFill>
                  <a:srgbClr val="000000"/>
                </a:solidFill>
                <a:latin typeface="Arial"/>
                <a:cs typeface="Arial"/>
              </a:rPr>
              <a:t>Tyee source in Klamath Mts. is physically plausible, chemistry &amp; petrology debated.</a:t>
            </a:r>
          </a:p>
        </p:txBody>
      </p:sp>
      <p:sp>
        <p:nvSpPr>
          <p:cNvPr id="10" name="Rectangle 9"/>
          <p:cNvSpPr/>
          <p:nvPr/>
        </p:nvSpPr>
        <p:spPr>
          <a:xfrm>
            <a:off x="812615" y="232371"/>
            <a:ext cx="1564531" cy="430887"/>
          </a:xfrm>
          <a:prstGeom prst="rect">
            <a:avLst/>
          </a:prstGeom>
          <a:solidFill>
            <a:srgbClr val="FFFFFF">
              <a:alpha val="64000"/>
            </a:srgbClr>
          </a:solidFill>
        </p:spPr>
        <p:txBody>
          <a:bodyPr wrap="none" lIns="0" tIns="0" rIns="0" bIns="0">
            <a:spAutoFit/>
          </a:bodyPr>
          <a:lstStyle/>
          <a:p>
            <a:pPr algn="ctr"/>
            <a:r>
              <a:rPr lang="en-US" sz="1400" b="1">
                <a:solidFill>
                  <a:srgbClr val="0000FF"/>
                </a:solidFill>
                <a:latin typeface="Arial"/>
                <a:cs typeface="Arial"/>
              </a:rPr>
              <a:t>Eocene Paleoriver</a:t>
            </a:r>
          </a:p>
          <a:p>
            <a:pPr algn="ctr"/>
            <a:r>
              <a:rPr lang="en-US" sz="1400" b="1">
                <a:solidFill>
                  <a:srgbClr val="0000FF"/>
                </a:solidFill>
                <a:latin typeface="Arial"/>
                <a:cs typeface="Arial"/>
              </a:rPr>
              <a:t>Problem</a:t>
            </a:r>
            <a:endParaRPr lang="en-US" sz="1400" b="1">
              <a:solidFill>
                <a:srgbClr val="0000FF"/>
              </a:solidFill>
            </a:endParaRPr>
          </a:p>
        </p:txBody>
      </p:sp>
    </p:spTree>
    <p:extLst>
      <p:ext uri="{BB962C8B-B14F-4D97-AF65-F5344CB8AC3E}">
        <p14:creationId xmlns:p14="http://schemas.microsoft.com/office/powerpoint/2010/main" val="1405738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King Beikman Google edit.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5909" y="169333"/>
            <a:ext cx="4596631" cy="4787900"/>
          </a:xfrm>
          <a:prstGeom prst="rect">
            <a:avLst/>
          </a:prstGeom>
          <a:ln w="19050" cmpd="sng">
            <a:solidFill>
              <a:schemeClr val="tx1"/>
            </a:solidFill>
          </a:ln>
        </p:spPr>
      </p:pic>
      <p:grpSp>
        <p:nvGrpSpPr>
          <p:cNvPr id="124" name="Group 123"/>
          <p:cNvGrpSpPr/>
          <p:nvPr/>
        </p:nvGrpSpPr>
        <p:grpSpPr>
          <a:xfrm>
            <a:off x="970017" y="154082"/>
            <a:ext cx="3905399" cy="3494617"/>
            <a:chOff x="970017" y="154082"/>
            <a:chExt cx="3905399" cy="3494617"/>
          </a:xfrm>
        </p:grpSpPr>
        <p:pic>
          <p:nvPicPr>
            <p:cNvPr id="43" name="Picture 42" descr="Schmandt &amp; Humphreys Tomomap crop.jpg"/>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970017" y="154082"/>
              <a:ext cx="3905399" cy="3494617"/>
            </a:xfrm>
            <a:prstGeom prst="rect">
              <a:avLst/>
            </a:prstGeom>
          </p:spPr>
        </p:pic>
        <p:sp>
          <p:nvSpPr>
            <p:cNvPr id="116" name="TextBox 115"/>
            <p:cNvSpPr txBox="1"/>
            <p:nvPr/>
          </p:nvSpPr>
          <p:spPr>
            <a:xfrm>
              <a:off x="3041798" y="625274"/>
              <a:ext cx="1059855" cy="261610"/>
            </a:xfrm>
            <a:prstGeom prst="rect">
              <a:avLst/>
            </a:prstGeom>
            <a:noFill/>
          </p:spPr>
          <p:txBody>
            <a:bodyPr wrap="none" rtlCol="0">
              <a:spAutoFit/>
            </a:bodyPr>
            <a:lstStyle/>
            <a:p>
              <a:r>
                <a:rPr lang="en-US" sz="1100" b="1">
                  <a:solidFill>
                    <a:schemeClr val="bg1"/>
                  </a:solidFill>
                  <a:latin typeface="Arial"/>
                  <a:cs typeface="Arial"/>
                </a:rPr>
                <a:t>fast anomaly</a:t>
              </a:r>
            </a:p>
          </p:txBody>
        </p:sp>
        <p:sp>
          <p:nvSpPr>
            <p:cNvPr id="118" name="TextBox 117"/>
            <p:cNvSpPr txBox="1"/>
            <p:nvPr/>
          </p:nvSpPr>
          <p:spPr>
            <a:xfrm rot="3189091">
              <a:off x="4028838" y="908215"/>
              <a:ext cx="474647" cy="261610"/>
            </a:xfrm>
            <a:prstGeom prst="rect">
              <a:avLst/>
            </a:prstGeom>
            <a:noFill/>
          </p:spPr>
          <p:txBody>
            <a:bodyPr wrap="none" rtlCol="0">
              <a:spAutoFit/>
            </a:bodyPr>
            <a:lstStyle/>
            <a:p>
              <a:r>
                <a:rPr lang="en-US" sz="1100" b="1">
                  <a:solidFill>
                    <a:srgbClr val="FFFFFF"/>
                  </a:solidFill>
                  <a:latin typeface="Arial"/>
                  <a:cs typeface="Arial"/>
                </a:rPr>
                <a:t>cool</a:t>
              </a:r>
            </a:p>
          </p:txBody>
        </p:sp>
        <p:sp>
          <p:nvSpPr>
            <p:cNvPr id="119" name="TextBox 118"/>
            <p:cNvSpPr txBox="1"/>
            <p:nvPr/>
          </p:nvSpPr>
          <p:spPr>
            <a:xfrm rot="5400000">
              <a:off x="3874220" y="1731999"/>
              <a:ext cx="1054815" cy="261610"/>
            </a:xfrm>
            <a:prstGeom prst="rect">
              <a:avLst/>
            </a:prstGeom>
            <a:noFill/>
          </p:spPr>
          <p:txBody>
            <a:bodyPr wrap="none" rtlCol="0">
              <a:spAutoFit/>
            </a:bodyPr>
            <a:lstStyle/>
            <a:p>
              <a:r>
                <a:rPr lang="en-US" sz="1100" b="1">
                  <a:solidFill>
                    <a:srgbClr val="FFFFFF"/>
                  </a:solidFill>
                  <a:latin typeface="Arial"/>
                  <a:cs typeface="Arial"/>
                </a:rPr>
                <a:t>Farallon slab</a:t>
              </a:r>
            </a:p>
          </p:txBody>
        </p:sp>
        <p:sp>
          <p:nvSpPr>
            <p:cNvPr id="123" name="Rectangle 122"/>
            <p:cNvSpPr/>
            <p:nvPr/>
          </p:nvSpPr>
          <p:spPr>
            <a:xfrm>
              <a:off x="3274814" y="3368655"/>
              <a:ext cx="1590179" cy="264688"/>
            </a:xfrm>
            <a:prstGeom prst="rect">
              <a:avLst/>
            </a:prstGeom>
            <a:solidFill>
              <a:srgbClr val="FFFFFF">
                <a:alpha val="77000"/>
              </a:srgbClr>
            </a:solidFill>
          </p:spPr>
          <p:txBody>
            <a:bodyPr wrap="none" lIns="0" tIns="9144" rIns="0" bIns="9144">
              <a:spAutoFit/>
            </a:bodyPr>
            <a:lstStyle/>
            <a:p>
              <a:pPr algn="ctr"/>
              <a:r>
                <a:rPr lang="en-US" sz="800">
                  <a:latin typeface="Arial"/>
                  <a:cs typeface="Arial"/>
                </a:rPr>
                <a:t> Upper mantle P-wave tomography</a:t>
              </a:r>
            </a:p>
            <a:p>
              <a:pPr algn="ctr"/>
              <a:r>
                <a:rPr lang="en-US" sz="800">
                  <a:latin typeface="Arial"/>
                  <a:cs typeface="Arial"/>
                </a:rPr>
                <a:t> (Schmandt &amp; Humphreys, 2011)</a:t>
              </a:r>
              <a:endParaRPr lang="en-US" sz="800"/>
            </a:p>
          </p:txBody>
        </p:sp>
      </p:grpSp>
      <p:grpSp>
        <p:nvGrpSpPr>
          <p:cNvPr id="37" name="Group 36"/>
          <p:cNvGrpSpPr/>
          <p:nvPr/>
        </p:nvGrpSpPr>
        <p:grpSpPr>
          <a:xfrm>
            <a:off x="423891" y="175683"/>
            <a:ext cx="1882334" cy="3596326"/>
            <a:chOff x="423891" y="175683"/>
            <a:chExt cx="1882334" cy="3596326"/>
          </a:xfrm>
        </p:grpSpPr>
        <p:grpSp>
          <p:nvGrpSpPr>
            <p:cNvPr id="126" name="Group 125"/>
            <p:cNvGrpSpPr/>
            <p:nvPr/>
          </p:nvGrpSpPr>
          <p:grpSpPr>
            <a:xfrm>
              <a:off x="423891" y="175683"/>
              <a:ext cx="1882334" cy="3596326"/>
              <a:chOff x="423891" y="175683"/>
              <a:chExt cx="1882334" cy="3596326"/>
            </a:xfrm>
          </p:grpSpPr>
          <p:grpSp>
            <p:nvGrpSpPr>
              <p:cNvPr id="44" name="Group 43"/>
              <p:cNvGrpSpPr/>
              <p:nvPr/>
            </p:nvGrpSpPr>
            <p:grpSpPr>
              <a:xfrm>
                <a:off x="423891" y="175683"/>
                <a:ext cx="1882334" cy="3596326"/>
                <a:chOff x="426091" y="173281"/>
                <a:chExt cx="1882334" cy="3596326"/>
              </a:xfrm>
            </p:grpSpPr>
            <p:pic>
              <p:nvPicPr>
                <p:cNvPr id="45" name="Picture 44" descr="McCrory Wilson Fig1 crop.jpg"/>
                <p:cNvPicPr>
                  <a:picLocks/>
                </p:cNvPicPr>
                <p:nvPr/>
              </p:nvPicPr>
              <p:blipFill>
                <a:blip r:embed="rId4" cstate="print">
                  <a:alphaModFix amt="80000"/>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203536">
                  <a:off x="426091" y="173281"/>
                  <a:ext cx="1882334" cy="3564165"/>
                </a:xfrm>
                <a:prstGeom prst="rect">
                  <a:avLst/>
                </a:prstGeom>
              </p:spPr>
            </p:pic>
            <p:sp>
              <p:nvSpPr>
                <p:cNvPr id="46" name="Rectangle 45"/>
                <p:cNvSpPr/>
                <p:nvPr/>
              </p:nvSpPr>
              <p:spPr>
                <a:xfrm rot="151067">
                  <a:off x="1242506" y="3584941"/>
                  <a:ext cx="1044051" cy="184666"/>
                </a:xfrm>
                <a:prstGeom prst="rect">
                  <a:avLst/>
                </a:prstGeom>
              </p:spPr>
              <p:txBody>
                <a:bodyPr wrap="none">
                  <a:spAutoFit/>
                </a:bodyPr>
                <a:lstStyle/>
                <a:p>
                  <a:r>
                    <a:rPr lang="en-US" sz="600">
                      <a:latin typeface="Arial"/>
                      <a:cs typeface="Arial"/>
                    </a:rPr>
                    <a:t>McCrory &amp; Wilson (2013)</a:t>
                  </a:r>
                  <a:endParaRPr lang="en-US" sz="600"/>
                </a:p>
              </p:txBody>
            </p:sp>
          </p:grpSp>
          <p:sp>
            <p:nvSpPr>
              <p:cNvPr id="125" name="Rectangle 124"/>
              <p:cNvSpPr/>
              <p:nvPr/>
            </p:nvSpPr>
            <p:spPr>
              <a:xfrm rot="17013612">
                <a:off x="1047276" y="2207027"/>
                <a:ext cx="662541" cy="141577"/>
              </a:xfrm>
              <a:prstGeom prst="rect">
                <a:avLst/>
              </a:prstGeom>
              <a:solidFill>
                <a:srgbClr val="FFFFFF">
                  <a:alpha val="58000"/>
                </a:srgbClr>
              </a:solidFill>
            </p:spPr>
            <p:txBody>
              <a:bodyPr wrap="none" lIns="0" tIns="9144" rIns="0" bIns="9144">
                <a:spAutoFit/>
              </a:bodyPr>
              <a:lstStyle/>
              <a:p>
                <a:r>
                  <a:rPr lang="en-US" sz="800">
                    <a:latin typeface="Arial"/>
                    <a:cs typeface="Arial"/>
                  </a:rPr>
                  <a:t> Siletz Terrane </a:t>
                </a:r>
              </a:p>
            </p:txBody>
          </p:sp>
        </p:grpSp>
        <p:sp>
          <p:nvSpPr>
            <p:cNvPr id="33" name="Freeform 32"/>
            <p:cNvSpPr/>
            <p:nvPr/>
          </p:nvSpPr>
          <p:spPr>
            <a:xfrm>
              <a:off x="730141" y="215900"/>
              <a:ext cx="1295509" cy="3079750"/>
            </a:xfrm>
            <a:custGeom>
              <a:avLst/>
              <a:gdLst>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952500 w 1339850"/>
                <a:gd name="connsiteY32" fmla="*/ 628650 h 3143250"/>
                <a:gd name="connsiteX33" fmla="*/ 698500 w 1339850"/>
                <a:gd name="connsiteY33" fmla="*/ 584200 h 3143250"/>
                <a:gd name="connsiteX34" fmla="*/ 431800 w 1339850"/>
                <a:gd name="connsiteY34" fmla="*/ 482600 h 3143250"/>
                <a:gd name="connsiteX35" fmla="*/ 152400 w 1339850"/>
                <a:gd name="connsiteY35" fmla="*/ 266700 h 3143250"/>
                <a:gd name="connsiteX36" fmla="*/ 0 w 1339850"/>
                <a:gd name="connsiteY36" fmla="*/ 88900 h 3143250"/>
                <a:gd name="connsiteX37" fmla="*/ 50800 w 1339850"/>
                <a:gd name="connsiteY37" fmla="*/ 0 h 3143250"/>
                <a:gd name="connsiteX38" fmla="*/ 165100 w 1339850"/>
                <a:gd name="connsiteY38" fmla="*/ 95250 h 3143250"/>
                <a:gd name="connsiteX39" fmla="*/ 387350 w 1339850"/>
                <a:gd name="connsiteY39" fmla="*/ 2222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87350 w 1339850"/>
                <a:gd name="connsiteY40" fmla="*/ 2222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406400 w 1339850"/>
                <a:gd name="connsiteY40" fmla="*/ 2349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260350 w 1339850"/>
                <a:gd name="connsiteY40" fmla="*/ 158750 h 3143250"/>
                <a:gd name="connsiteX41" fmla="*/ 406400 w 1339850"/>
                <a:gd name="connsiteY41" fmla="*/ 23495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260350 w 1339850"/>
                <a:gd name="connsiteY40" fmla="*/ 15875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260350 w 1339850"/>
                <a:gd name="connsiteY40" fmla="*/ 15875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52500 w 1339850"/>
                <a:gd name="connsiteY33" fmla="*/ 6286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14400 w 1339850"/>
                <a:gd name="connsiteY33" fmla="*/ 603250 h 3143250"/>
                <a:gd name="connsiteX34" fmla="*/ 698500 w 1339850"/>
                <a:gd name="connsiteY34" fmla="*/ 58420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31800 w 1339850"/>
                <a:gd name="connsiteY35" fmla="*/ 4826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971550 w 1339850"/>
                <a:gd name="connsiteY31" fmla="*/ 7493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819150 w 1339850"/>
                <a:gd name="connsiteY30" fmla="*/ 83185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68580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654050 w 1339850"/>
                <a:gd name="connsiteY28" fmla="*/ 120650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609600 w 1339850"/>
                <a:gd name="connsiteY27" fmla="*/ 130175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1003300 w 1339850"/>
                <a:gd name="connsiteY32" fmla="*/ 68580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933450 w 1339850"/>
                <a:gd name="connsiteY32" fmla="*/ 666750 h 3143250"/>
                <a:gd name="connsiteX33" fmla="*/ 914400 w 1339850"/>
                <a:gd name="connsiteY33" fmla="*/ 6032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933450 w 1339850"/>
                <a:gd name="connsiteY32" fmla="*/ 666750 h 3143250"/>
                <a:gd name="connsiteX33" fmla="*/ 863600 w 1339850"/>
                <a:gd name="connsiteY33" fmla="*/ 5905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65100 w 1339850"/>
                <a:gd name="connsiteY39" fmla="*/ 95250 h 3143250"/>
                <a:gd name="connsiteX40" fmla="*/ 311150 w 1339850"/>
                <a:gd name="connsiteY40" fmla="*/ 203200 h 3143250"/>
                <a:gd name="connsiteX41" fmla="*/ 533400 w 1339850"/>
                <a:gd name="connsiteY41" fmla="*/ 292100 h 3143250"/>
                <a:gd name="connsiteX0" fmla="*/ 546100 w 1339850"/>
                <a:gd name="connsiteY0" fmla="*/ 285750 h 3143250"/>
                <a:gd name="connsiteX1" fmla="*/ 793750 w 1339850"/>
                <a:gd name="connsiteY1" fmla="*/ 317500 h 3143250"/>
                <a:gd name="connsiteX2" fmla="*/ 984250 w 1339850"/>
                <a:gd name="connsiteY2" fmla="*/ 412750 h 3143250"/>
                <a:gd name="connsiteX3" fmla="*/ 1168400 w 1339850"/>
                <a:gd name="connsiteY3" fmla="*/ 571500 h 3143250"/>
                <a:gd name="connsiteX4" fmla="*/ 1225550 w 1339850"/>
                <a:gd name="connsiteY4" fmla="*/ 755650 h 3143250"/>
                <a:gd name="connsiteX5" fmla="*/ 1231900 w 1339850"/>
                <a:gd name="connsiteY5" fmla="*/ 977900 h 3143250"/>
                <a:gd name="connsiteX6" fmla="*/ 1257300 w 1339850"/>
                <a:gd name="connsiteY6" fmla="*/ 1085850 h 3143250"/>
                <a:gd name="connsiteX7" fmla="*/ 1212850 w 1339850"/>
                <a:gd name="connsiteY7" fmla="*/ 1301750 h 3143250"/>
                <a:gd name="connsiteX8" fmla="*/ 1136650 w 1339850"/>
                <a:gd name="connsiteY8" fmla="*/ 1435100 h 3143250"/>
                <a:gd name="connsiteX9" fmla="*/ 1123950 w 1339850"/>
                <a:gd name="connsiteY9" fmla="*/ 1536700 h 3143250"/>
                <a:gd name="connsiteX10" fmla="*/ 1219200 w 1339850"/>
                <a:gd name="connsiteY10" fmla="*/ 1670050 h 3143250"/>
                <a:gd name="connsiteX11" fmla="*/ 1295400 w 1339850"/>
                <a:gd name="connsiteY11" fmla="*/ 1797050 h 3143250"/>
                <a:gd name="connsiteX12" fmla="*/ 1339850 w 1339850"/>
                <a:gd name="connsiteY12" fmla="*/ 1949450 h 3143250"/>
                <a:gd name="connsiteX13" fmla="*/ 1295400 w 1339850"/>
                <a:gd name="connsiteY13" fmla="*/ 2216150 h 3143250"/>
                <a:gd name="connsiteX14" fmla="*/ 1238250 w 1339850"/>
                <a:gd name="connsiteY14" fmla="*/ 2355850 h 3143250"/>
                <a:gd name="connsiteX15" fmla="*/ 1136650 w 1339850"/>
                <a:gd name="connsiteY15" fmla="*/ 2590800 h 3143250"/>
                <a:gd name="connsiteX16" fmla="*/ 1054100 w 1339850"/>
                <a:gd name="connsiteY16" fmla="*/ 2774950 h 3143250"/>
                <a:gd name="connsiteX17" fmla="*/ 927100 w 1339850"/>
                <a:gd name="connsiteY17" fmla="*/ 2863850 h 3143250"/>
                <a:gd name="connsiteX18" fmla="*/ 673100 w 1339850"/>
                <a:gd name="connsiteY18" fmla="*/ 2984500 h 3143250"/>
                <a:gd name="connsiteX19" fmla="*/ 520700 w 1339850"/>
                <a:gd name="connsiteY19" fmla="*/ 3143250 h 3143250"/>
                <a:gd name="connsiteX20" fmla="*/ 431800 w 1339850"/>
                <a:gd name="connsiteY20" fmla="*/ 2863850 h 3143250"/>
                <a:gd name="connsiteX21" fmla="*/ 406400 w 1339850"/>
                <a:gd name="connsiteY21" fmla="*/ 2584450 h 3143250"/>
                <a:gd name="connsiteX22" fmla="*/ 393700 w 1339850"/>
                <a:gd name="connsiteY22" fmla="*/ 2298700 h 3143250"/>
                <a:gd name="connsiteX23" fmla="*/ 457200 w 1339850"/>
                <a:gd name="connsiteY23" fmla="*/ 2038350 h 3143250"/>
                <a:gd name="connsiteX24" fmla="*/ 508000 w 1339850"/>
                <a:gd name="connsiteY24" fmla="*/ 1771650 h 3143250"/>
                <a:gd name="connsiteX25" fmla="*/ 450850 w 1339850"/>
                <a:gd name="connsiteY25" fmla="*/ 1555750 h 3143250"/>
                <a:gd name="connsiteX26" fmla="*/ 463550 w 1339850"/>
                <a:gd name="connsiteY26" fmla="*/ 1422400 h 3143250"/>
                <a:gd name="connsiteX27" fmla="*/ 527050 w 1339850"/>
                <a:gd name="connsiteY27" fmla="*/ 1295400 h 3143250"/>
                <a:gd name="connsiteX28" fmla="*/ 584200 w 1339850"/>
                <a:gd name="connsiteY28" fmla="*/ 1200150 h 3143250"/>
                <a:gd name="connsiteX29" fmla="*/ 552450 w 1339850"/>
                <a:gd name="connsiteY29" fmla="*/ 971550 h 3143250"/>
                <a:gd name="connsiteX30" fmla="*/ 685800 w 1339850"/>
                <a:gd name="connsiteY30" fmla="*/ 812800 h 3143250"/>
                <a:gd name="connsiteX31" fmla="*/ 863600 w 1339850"/>
                <a:gd name="connsiteY31" fmla="*/ 736600 h 3143250"/>
                <a:gd name="connsiteX32" fmla="*/ 933450 w 1339850"/>
                <a:gd name="connsiteY32" fmla="*/ 666750 h 3143250"/>
                <a:gd name="connsiteX33" fmla="*/ 863600 w 1339850"/>
                <a:gd name="connsiteY33" fmla="*/ 590550 h 3143250"/>
                <a:gd name="connsiteX34" fmla="*/ 666750 w 1339850"/>
                <a:gd name="connsiteY34" fmla="*/ 539750 h 3143250"/>
                <a:gd name="connsiteX35" fmla="*/ 412750 w 1339850"/>
                <a:gd name="connsiteY35" fmla="*/ 431800 h 3143250"/>
                <a:gd name="connsiteX36" fmla="*/ 152400 w 1339850"/>
                <a:gd name="connsiteY36" fmla="*/ 266700 h 3143250"/>
                <a:gd name="connsiteX37" fmla="*/ 0 w 1339850"/>
                <a:gd name="connsiteY37" fmla="*/ 88900 h 3143250"/>
                <a:gd name="connsiteX38" fmla="*/ 50800 w 1339850"/>
                <a:gd name="connsiteY38" fmla="*/ 0 h 3143250"/>
                <a:gd name="connsiteX39" fmla="*/ 196850 w 1339850"/>
                <a:gd name="connsiteY39" fmla="*/ 152400 h 3143250"/>
                <a:gd name="connsiteX40" fmla="*/ 311150 w 1339850"/>
                <a:gd name="connsiteY40" fmla="*/ 203200 h 3143250"/>
                <a:gd name="connsiteX41" fmla="*/ 533400 w 1339850"/>
                <a:gd name="connsiteY41" fmla="*/ 292100 h 3143250"/>
                <a:gd name="connsiteX0" fmla="*/ 546100 w 1339850"/>
                <a:gd name="connsiteY0" fmla="*/ 203200 h 3060700"/>
                <a:gd name="connsiteX1" fmla="*/ 793750 w 1339850"/>
                <a:gd name="connsiteY1" fmla="*/ 234950 h 3060700"/>
                <a:gd name="connsiteX2" fmla="*/ 984250 w 1339850"/>
                <a:gd name="connsiteY2" fmla="*/ 330200 h 3060700"/>
                <a:gd name="connsiteX3" fmla="*/ 1168400 w 1339850"/>
                <a:gd name="connsiteY3" fmla="*/ 488950 h 3060700"/>
                <a:gd name="connsiteX4" fmla="*/ 1225550 w 1339850"/>
                <a:gd name="connsiteY4" fmla="*/ 673100 h 3060700"/>
                <a:gd name="connsiteX5" fmla="*/ 1231900 w 1339850"/>
                <a:gd name="connsiteY5" fmla="*/ 895350 h 3060700"/>
                <a:gd name="connsiteX6" fmla="*/ 1257300 w 1339850"/>
                <a:gd name="connsiteY6" fmla="*/ 1003300 h 3060700"/>
                <a:gd name="connsiteX7" fmla="*/ 1212850 w 1339850"/>
                <a:gd name="connsiteY7" fmla="*/ 1219200 h 3060700"/>
                <a:gd name="connsiteX8" fmla="*/ 1136650 w 1339850"/>
                <a:gd name="connsiteY8" fmla="*/ 1352550 h 3060700"/>
                <a:gd name="connsiteX9" fmla="*/ 1123950 w 1339850"/>
                <a:gd name="connsiteY9" fmla="*/ 1454150 h 3060700"/>
                <a:gd name="connsiteX10" fmla="*/ 1219200 w 1339850"/>
                <a:gd name="connsiteY10" fmla="*/ 1587500 h 3060700"/>
                <a:gd name="connsiteX11" fmla="*/ 1295400 w 1339850"/>
                <a:gd name="connsiteY11" fmla="*/ 1714500 h 3060700"/>
                <a:gd name="connsiteX12" fmla="*/ 1339850 w 1339850"/>
                <a:gd name="connsiteY12" fmla="*/ 1866900 h 3060700"/>
                <a:gd name="connsiteX13" fmla="*/ 1295400 w 1339850"/>
                <a:gd name="connsiteY13" fmla="*/ 2133600 h 3060700"/>
                <a:gd name="connsiteX14" fmla="*/ 1238250 w 1339850"/>
                <a:gd name="connsiteY14" fmla="*/ 2273300 h 3060700"/>
                <a:gd name="connsiteX15" fmla="*/ 1136650 w 1339850"/>
                <a:gd name="connsiteY15" fmla="*/ 2508250 h 3060700"/>
                <a:gd name="connsiteX16" fmla="*/ 1054100 w 1339850"/>
                <a:gd name="connsiteY16" fmla="*/ 2692400 h 3060700"/>
                <a:gd name="connsiteX17" fmla="*/ 927100 w 1339850"/>
                <a:gd name="connsiteY17" fmla="*/ 2781300 h 3060700"/>
                <a:gd name="connsiteX18" fmla="*/ 673100 w 1339850"/>
                <a:gd name="connsiteY18" fmla="*/ 2901950 h 3060700"/>
                <a:gd name="connsiteX19" fmla="*/ 520700 w 1339850"/>
                <a:gd name="connsiteY19" fmla="*/ 3060700 h 3060700"/>
                <a:gd name="connsiteX20" fmla="*/ 431800 w 1339850"/>
                <a:gd name="connsiteY20" fmla="*/ 2781300 h 3060700"/>
                <a:gd name="connsiteX21" fmla="*/ 406400 w 1339850"/>
                <a:gd name="connsiteY21" fmla="*/ 2501900 h 3060700"/>
                <a:gd name="connsiteX22" fmla="*/ 393700 w 1339850"/>
                <a:gd name="connsiteY22" fmla="*/ 2216150 h 3060700"/>
                <a:gd name="connsiteX23" fmla="*/ 457200 w 1339850"/>
                <a:gd name="connsiteY23" fmla="*/ 1955800 h 3060700"/>
                <a:gd name="connsiteX24" fmla="*/ 508000 w 1339850"/>
                <a:gd name="connsiteY24" fmla="*/ 1689100 h 3060700"/>
                <a:gd name="connsiteX25" fmla="*/ 450850 w 1339850"/>
                <a:gd name="connsiteY25" fmla="*/ 1473200 h 3060700"/>
                <a:gd name="connsiteX26" fmla="*/ 463550 w 1339850"/>
                <a:gd name="connsiteY26" fmla="*/ 1339850 h 3060700"/>
                <a:gd name="connsiteX27" fmla="*/ 527050 w 1339850"/>
                <a:gd name="connsiteY27" fmla="*/ 1212850 h 3060700"/>
                <a:gd name="connsiteX28" fmla="*/ 584200 w 1339850"/>
                <a:gd name="connsiteY28" fmla="*/ 1117600 h 3060700"/>
                <a:gd name="connsiteX29" fmla="*/ 552450 w 1339850"/>
                <a:gd name="connsiteY29" fmla="*/ 889000 h 3060700"/>
                <a:gd name="connsiteX30" fmla="*/ 685800 w 1339850"/>
                <a:gd name="connsiteY30" fmla="*/ 730250 h 3060700"/>
                <a:gd name="connsiteX31" fmla="*/ 863600 w 1339850"/>
                <a:gd name="connsiteY31" fmla="*/ 654050 h 3060700"/>
                <a:gd name="connsiteX32" fmla="*/ 933450 w 1339850"/>
                <a:gd name="connsiteY32" fmla="*/ 584200 h 3060700"/>
                <a:gd name="connsiteX33" fmla="*/ 863600 w 1339850"/>
                <a:gd name="connsiteY33" fmla="*/ 508000 h 3060700"/>
                <a:gd name="connsiteX34" fmla="*/ 666750 w 1339850"/>
                <a:gd name="connsiteY34" fmla="*/ 457200 h 3060700"/>
                <a:gd name="connsiteX35" fmla="*/ 412750 w 1339850"/>
                <a:gd name="connsiteY35" fmla="*/ 349250 h 3060700"/>
                <a:gd name="connsiteX36" fmla="*/ 152400 w 1339850"/>
                <a:gd name="connsiteY36" fmla="*/ 184150 h 3060700"/>
                <a:gd name="connsiteX37" fmla="*/ 0 w 1339850"/>
                <a:gd name="connsiteY37" fmla="*/ 6350 h 3060700"/>
                <a:gd name="connsiteX38" fmla="*/ 114300 w 1339850"/>
                <a:gd name="connsiteY38" fmla="*/ 0 h 3060700"/>
                <a:gd name="connsiteX39" fmla="*/ 196850 w 1339850"/>
                <a:gd name="connsiteY39" fmla="*/ 69850 h 3060700"/>
                <a:gd name="connsiteX40" fmla="*/ 311150 w 1339850"/>
                <a:gd name="connsiteY40" fmla="*/ 120650 h 3060700"/>
                <a:gd name="connsiteX41" fmla="*/ 533400 w 133985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03250 w 1270000"/>
                <a:gd name="connsiteY18" fmla="*/ 2901950 h 3060700"/>
                <a:gd name="connsiteX19" fmla="*/ 450850 w 1270000"/>
                <a:gd name="connsiteY19" fmla="*/ 3060700 h 3060700"/>
                <a:gd name="connsiteX20" fmla="*/ 361950 w 1270000"/>
                <a:gd name="connsiteY20" fmla="*/ 2781300 h 3060700"/>
                <a:gd name="connsiteX21" fmla="*/ 336550 w 1270000"/>
                <a:gd name="connsiteY21" fmla="*/ 2501900 h 3060700"/>
                <a:gd name="connsiteX22" fmla="*/ 323850 w 1270000"/>
                <a:gd name="connsiteY22" fmla="*/ 22161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03250 w 1270000"/>
                <a:gd name="connsiteY18" fmla="*/ 2901950 h 3060700"/>
                <a:gd name="connsiteX19" fmla="*/ 450850 w 1270000"/>
                <a:gd name="connsiteY19" fmla="*/ 3060700 h 3060700"/>
                <a:gd name="connsiteX20" fmla="*/ 3619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032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14400 w 1270000"/>
                <a:gd name="connsiteY2" fmla="*/ 3302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39800 w 1270000"/>
                <a:gd name="connsiteY2" fmla="*/ 292100 h 3060700"/>
                <a:gd name="connsiteX3" fmla="*/ 1098550 w 1270000"/>
                <a:gd name="connsiteY3" fmla="*/ 48895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23900 w 1270000"/>
                <a:gd name="connsiteY1" fmla="*/ 23495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209550 h 3060700"/>
                <a:gd name="connsiteX0" fmla="*/ 476250 w 1270000"/>
                <a:gd name="connsiteY0" fmla="*/ 2032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158750 h 3060700"/>
                <a:gd name="connsiteX0" fmla="*/ 558800 w 1270000"/>
                <a:gd name="connsiteY0" fmla="*/ 1778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41300 w 1270000"/>
                <a:gd name="connsiteY40" fmla="*/ 120650 h 3060700"/>
                <a:gd name="connsiteX41" fmla="*/ 463550 w 1270000"/>
                <a:gd name="connsiteY41" fmla="*/ 158750 h 3060700"/>
                <a:gd name="connsiteX0" fmla="*/ 558800 w 1270000"/>
                <a:gd name="connsiteY0" fmla="*/ 1778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27000 w 1270000"/>
                <a:gd name="connsiteY39" fmla="*/ 69850 h 3060700"/>
                <a:gd name="connsiteX40" fmla="*/ 260350 w 1270000"/>
                <a:gd name="connsiteY40" fmla="*/ 82550 h 3060700"/>
                <a:gd name="connsiteX41" fmla="*/ 463550 w 1270000"/>
                <a:gd name="connsiteY41" fmla="*/ 158750 h 3060700"/>
                <a:gd name="connsiteX0" fmla="*/ 558800 w 1270000"/>
                <a:gd name="connsiteY0" fmla="*/ 177800 h 3060700"/>
                <a:gd name="connsiteX1" fmla="*/ 717550 w 1270000"/>
                <a:gd name="connsiteY1" fmla="*/ 190500 h 3060700"/>
                <a:gd name="connsiteX2" fmla="*/ 939800 w 1270000"/>
                <a:gd name="connsiteY2" fmla="*/ 292100 h 3060700"/>
                <a:gd name="connsiteX3" fmla="*/ 1136650 w 1270000"/>
                <a:gd name="connsiteY3" fmla="*/ 457200 h 3060700"/>
                <a:gd name="connsiteX4" fmla="*/ 1155700 w 1270000"/>
                <a:gd name="connsiteY4" fmla="*/ 673100 h 3060700"/>
                <a:gd name="connsiteX5" fmla="*/ 1162050 w 1270000"/>
                <a:gd name="connsiteY5" fmla="*/ 895350 h 3060700"/>
                <a:gd name="connsiteX6" fmla="*/ 1187450 w 1270000"/>
                <a:gd name="connsiteY6" fmla="*/ 1003300 h 3060700"/>
                <a:gd name="connsiteX7" fmla="*/ 1143000 w 1270000"/>
                <a:gd name="connsiteY7" fmla="*/ 1219200 h 3060700"/>
                <a:gd name="connsiteX8" fmla="*/ 1066800 w 1270000"/>
                <a:gd name="connsiteY8" fmla="*/ 1352550 h 3060700"/>
                <a:gd name="connsiteX9" fmla="*/ 1054100 w 1270000"/>
                <a:gd name="connsiteY9" fmla="*/ 1454150 h 3060700"/>
                <a:gd name="connsiteX10" fmla="*/ 1149350 w 1270000"/>
                <a:gd name="connsiteY10" fmla="*/ 1587500 h 3060700"/>
                <a:gd name="connsiteX11" fmla="*/ 1225550 w 1270000"/>
                <a:gd name="connsiteY11" fmla="*/ 1714500 h 3060700"/>
                <a:gd name="connsiteX12" fmla="*/ 1270000 w 1270000"/>
                <a:gd name="connsiteY12" fmla="*/ 1866900 h 3060700"/>
                <a:gd name="connsiteX13" fmla="*/ 1225550 w 1270000"/>
                <a:gd name="connsiteY13" fmla="*/ 2133600 h 3060700"/>
                <a:gd name="connsiteX14" fmla="*/ 1168400 w 1270000"/>
                <a:gd name="connsiteY14" fmla="*/ 2273300 h 3060700"/>
                <a:gd name="connsiteX15" fmla="*/ 1066800 w 1270000"/>
                <a:gd name="connsiteY15" fmla="*/ 2508250 h 3060700"/>
                <a:gd name="connsiteX16" fmla="*/ 984250 w 1270000"/>
                <a:gd name="connsiteY16" fmla="*/ 2692400 h 3060700"/>
                <a:gd name="connsiteX17" fmla="*/ 857250 w 1270000"/>
                <a:gd name="connsiteY17" fmla="*/ 2781300 h 3060700"/>
                <a:gd name="connsiteX18" fmla="*/ 654050 w 1270000"/>
                <a:gd name="connsiteY18" fmla="*/ 2901950 h 3060700"/>
                <a:gd name="connsiteX19" fmla="*/ 450850 w 1270000"/>
                <a:gd name="connsiteY19" fmla="*/ 3060700 h 3060700"/>
                <a:gd name="connsiteX20" fmla="*/ 298450 w 1270000"/>
                <a:gd name="connsiteY20" fmla="*/ 2781300 h 3060700"/>
                <a:gd name="connsiteX21" fmla="*/ 336550 w 1270000"/>
                <a:gd name="connsiteY21" fmla="*/ 2501900 h 3060700"/>
                <a:gd name="connsiteX22" fmla="*/ 361950 w 1270000"/>
                <a:gd name="connsiteY22" fmla="*/ 2228850 h 3060700"/>
                <a:gd name="connsiteX23" fmla="*/ 387350 w 1270000"/>
                <a:gd name="connsiteY23" fmla="*/ 1955800 h 3060700"/>
                <a:gd name="connsiteX24" fmla="*/ 438150 w 1270000"/>
                <a:gd name="connsiteY24" fmla="*/ 1689100 h 3060700"/>
                <a:gd name="connsiteX25" fmla="*/ 381000 w 1270000"/>
                <a:gd name="connsiteY25" fmla="*/ 1473200 h 3060700"/>
                <a:gd name="connsiteX26" fmla="*/ 393700 w 1270000"/>
                <a:gd name="connsiteY26" fmla="*/ 1339850 h 3060700"/>
                <a:gd name="connsiteX27" fmla="*/ 457200 w 1270000"/>
                <a:gd name="connsiteY27" fmla="*/ 1212850 h 3060700"/>
                <a:gd name="connsiteX28" fmla="*/ 514350 w 1270000"/>
                <a:gd name="connsiteY28" fmla="*/ 1117600 h 3060700"/>
                <a:gd name="connsiteX29" fmla="*/ 482600 w 1270000"/>
                <a:gd name="connsiteY29" fmla="*/ 889000 h 3060700"/>
                <a:gd name="connsiteX30" fmla="*/ 615950 w 1270000"/>
                <a:gd name="connsiteY30" fmla="*/ 730250 h 3060700"/>
                <a:gd name="connsiteX31" fmla="*/ 793750 w 1270000"/>
                <a:gd name="connsiteY31" fmla="*/ 654050 h 3060700"/>
                <a:gd name="connsiteX32" fmla="*/ 863600 w 1270000"/>
                <a:gd name="connsiteY32" fmla="*/ 584200 h 3060700"/>
                <a:gd name="connsiteX33" fmla="*/ 793750 w 1270000"/>
                <a:gd name="connsiteY33" fmla="*/ 508000 h 3060700"/>
                <a:gd name="connsiteX34" fmla="*/ 596900 w 1270000"/>
                <a:gd name="connsiteY34" fmla="*/ 457200 h 3060700"/>
                <a:gd name="connsiteX35" fmla="*/ 342900 w 1270000"/>
                <a:gd name="connsiteY35" fmla="*/ 349250 h 3060700"/>
                <a:gd name="connsiteX36" fmla="*/ 82550 w 1270000"/>
                <a:gd name="connsiteY36" fmla="*/ 184150 h 3060700"/>
                <a:gd name="connsiteX37" fmla="*/ 0 w 1270000"/>
                <a:gd name="connsiteY37" fmla="*/ 57150 h 3060700"/>
                <a:gd name="connsiteX38" fmla="*/ 44450 w 1270000"/>
                <a:gd name="connsiteY38" fmla="*/ 0 h 3060700"/>
                <a:gd name="connsiteX39" fmla="*/ 146050 w 1270000"/>
                <a:gd name="connsiteY39" fmla="*/ 0 h 3060700"/>
                <a:gd name="connsiteX40" fmla="*/ 260350 w 1270000"/>
                <a:gd name="connsiteY40" fmla="*/ 82550 h 3060700"/>
                <a:gd name="connsiteX41" fmla="*/ 463550 w 1270000"/>
                <a:gd name="connsiteY41" fmla="*/ 158750 h 306070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63600 w 1270000"/>
                <a:gd name="connsiteY32" fmla="*/ 641350 h 3117850"/>
                <a:gd name="connsiteX33" fmla="*/ 793750 w 1270000"/>
                <a:gd name="connsiteY33" fmla="*/ 565150 h 3117850"/>
                <a:gd name="connsiteX34" fmla="*/ 596900 w 1270000"/>
                <a:gd name="connsiteY34" fmla="*/ 514350 h 3117850"/>
                <a:gd name="connsiteX35" fmla="*/ 342900 w 1270000"/>
                <a:gd name="connsiteY35" fmla="*/ 406400 h 3117850"/>
                <a:gd name="connsiteX36" fmla="*/ 82550 w 1270000"/>
                <a:gd name="connsiteY36" fmla="*/ 2413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63600 w 1270000"/>
                <a:gd name="connsiteY32" fmla="*/ 641350 h 3117850"/>
                <a:gd name="connsiteX33" fmla="*/ 7937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12800 w 1270000"/>
                <a:gd name="connsiteY32" fmla="*/ 628650 h 3117850"/>
                <a:gd name="connsiteX33" fmla="*/ 7937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15950 w 1270000"/>
                <a:gd name="connsiteY30" fmla="*/ 7874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4615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38735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61950 w 1270000"/>
                <a:gd name="connsiteY22" fmla="*/ 22860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336550 w 1270000"/>
                <a:gd name="connsiteY21" fmla="*/ 255905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98450 w 1270000"/>
                <a:gd name="connsiteY20" fmla="*/ 2838450 h 3117850"/>
                <a:gd name="connsiteX21" fmla="*/ 285750 w 1270000"/>
                <a:gd name="connsiteY21" fmla="*/ 255270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54000 w 1270000"/>
                <a:gd name="connsiteY20" fmla="*/ 2870200 h 3117850"/>
                <a:gd name="connsiteX21" fmla="*/ 285750 w 1270000"/>
                <a:gd name="connsiteY21" fmla="*/ 255270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117850"/>
                <a:gd name="connsiteX1" fmla="*/ 717550 w 1270000"/>
                <a:gd name="connsiteY1" fmla="*/ 247650 h 3117850"/>
                <a:gd name="connsiteX2" fmla="*/ 939800 w 1270000"/>
                <a:gd name="connsiteY2" fmla="*/ 349250 h 3117850"/>
                <a:gd name="connsiteX3" fmla="*/ 1136650 w 1270000"/>
                <a:gd name="connsiteY3" fmla="*/ 514350 h 3117850"/>
                <a:gd name="connsiteX4" fmla="*/ 1155700 w 1270000"/>
                <a:gd name="connsiteY4" fmla="*/ 730250 h 3117850"/>
                <a:gd name="connsiteX5" fmla="*/ 1162050 w 1270000"/>
                <a:gd name="connsiteY5" fmla="*/ 952500 h 3117850"/>
                <a:gd name="connsiteX6" fmla="*/ 1187450 w 1270000"/>
                <a:gd name="connsiteY6" fmla="*/ 1060450 h 3117850"/>
                <a:gd name="connsiteX7" fmla="*/ 1143000 w 1270000"/>
                <a:gd name="connsiteY7" fmla="*/ 1276350 h 3117850"/>
                <a:gd name="connsiteX8" fmla="*/ 1066800 w 1270000"/>
                <a:gd name="connsiteY8" fmla="*/ 1409700 h 3117850"/>
                <a:gd name="connsiteX9" fmla="*/ 1054100 w 1270000"/>
                <a:gd name="connsiteY9" fmla="*/ 1511300 h 3117850"/>
                <a:gd name="connsiteX10" fmla="*/ 1149350 w 1270000"/>
                <a:gd name="connsiteY10" fmla="*/ 1644650 h 3117850"/>
                <a:gd name="connsiteX11" fmla="*/ 1225550 w 1270000"/>
                <a:gd name="connsiteY11" fmla="*/ 1771650 h 3117850"/>
                <a:gd name="connsiteX12" fmla="*/ 1270000 w 1270000"/>
                <a:gd name="connsiteY12" fmla="*/ 1924050 h 3117850"/>
                <a:gd name="connsiteX13" fmla="*/ 1225550 w 1270000"/>
                <a:gd name="connsiteY13" fmla="*/ 2190750 h 3117850"/>
                <a:gd name="connsiteX14" fmla="*/ 1168400 w 1270000"/>
                <a:gd name="connsiteY14" fmla="*/ 2330450 h 3117850"/>
                <a:gd name="connsiteX15" fmla="*/ 1066800 w 1270000"/>
                <a:gd name="connsiteY15" fmla="*/ 2565400 h 3117850"/>
                <a:gd name="connsiteX16" fmla="*/ 984250 w 1270000"/>
                <a:gd name="connsiteY16" fmla="*/ 2749550 h 3117850"/>
                <a:gd name="connsiteX17" fmla="*/ 857250 w 1270000"/>
                <a:gd name="connsiteY17" fmla="*/ 2838450 h 3117850"/>
                <a:gd name="connsiteX18" fmla="*/ 654050 w 1270000"/>
                <a:gd name="connsiteY18" fmla="*/ 2959100 h 3117850"/>
                <a:gd name="connsiteX19" fmla="*/ 450850 w 1270000"/>
                <a:gd name="connsiteY19" fmla="*/ 3117850 h 3117850"/>
                <a:gd name="connsiteX20" fmla="*/ 254000 w 1270000"/>
                <a:gd name="connsiteY20" fmla="*/ 2870200 h 3117850"/>
                <a:gd name="connsiteX21" fmla="*/ 285750 w 1270000"/>
                <a:gd name="connsiteY21" fmla="*/ 2552700 h 3117850"/>
                <a:gd name="connsiteX22" fmla="*/ 317500 w 1270000"/>
                <a:gd name="connsiteY22" fmla="*/ 2298700 h 3117850"/>
                <a:gd name="connsiteX23" fmla="*/ 444500 w 1270000"/>
                <a:gd name="connsiteY23" fmla="*/ 2012950 h 3117850"/>
                <a:gd name="connsiteX24" fmla="*/ 438150 w 1270000"/>
                <a:gd name="connsiteY24" fmla="*/ 1746250 h 3117850"/>
                <a:gd name="connsiteX25" fmla="*/ 381000 w 1270000"/>
                <a:gd name="connsiteY25" fmla="*/ 1530350 h 3117850"/>
                <a:gd name="connsiteX26" fmla="*/ 393700 w 1270000"/>
                <a:gd name="connsiteY26" fmla="*/ 1397000 h 3117850"/>
                <a:gd name="connsiteX27" fmla="*/ 457200 w 1270000"/>
                <a:gd name="connsiteY27" fmla="*/ 1270000 h 3117850"/>
                <a:gd name="connsiteX28" fmla="*/ 514350 w 1270000"/>
                <a:gd name="connsiteY28" fmla="*/ 1174750 h 3117850"/>
                <a:gd name="connsiteX29" fmla="*/ 482600 w 1270000"/>
                <a:gd name="connsiteY29" fmla="*/ 914400 h 3117850"/>
                <a:gd name="connsiteX30" fmla="*/ 603250 w 1270000"/>
                <a:gd name="connsiteY30" fmla="*/ 736600 h 3117850"/>
                <a:gd name="connsiteX31" fmla="*/ 793750 w 1270000"/>
                <a:gd name="connsiteY31" fmla="*/ 711200 h 3117850"/>
                <a:gd name="connsiteX32" fmla="*/ 812800 w 1270000"/>
                <a:gd name="connsiteY32" fmla="*/ 628650 h 3117850"/>
                <a:gd name="connsiteX33" fmla="*/ 755650 w 1270000"/>
                <a:gd name="connsiteY33" fmla="*/ 565150 h 3117850"/>
                <a:gd name="connsiteX34" fmla="*/ 596900 w 1270000"/>
                <a:gd name="connsiteY34" fmla="*/ 514350 h 3117850"/>
                <a:gd name="connsiteX35" fmla="*/ 342900 w 1270000"/>
                <a:gd name="connsiteY35" fmla="*/ 406400 h 3117850"/>
                <a:gd name="connsiteX36" fmla="*/ 139700 w 1270000"/>
                <a:gd name="connsiteY36" fmla="*/ 266700 h 3117850"/>
                <a:gd name="connsiteX37" fmla="*/ 0 w 1270000"/>
                <a:gd name="connsiteY37" fmla="*/ 114300 h 3117850"/>
                <a:gd name="connsiteX38" fmla="*/ 38100 w 1270000"/>
                <a:gd name="connsiteY38" fmla="*/ 0 h 3117850"/>
                <a:gd name="connsiteX39" fmla="*/ 146050 w 1270000"/>
                <a:gd name="connsiteY39" fmla="*/ 57150 h 3117850"/>
                <a:gd name="connsiteX40" fmla="*/ 260350 w 1270000"/>
                <a:gd name="connsiteY40" fmla="*/ 139700 h 3117850"/>
                <a:gd name="connsiteX41" fmla="*/ 463550 w 1270000"/>
                <a:gd name="connsiteY41" fmla="*/ 215900 h 31178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066800 w 1270000"/>
                <a:gd name="connsiteY8" fmla="*/ 1409700 h 3079750"/>
                <a:gd name="connsiteX9" fmla="*/ 10541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066800 w 1270000"/>
                <a:gd name="connsiteY8" fmla="*/ 1409700 h 3079750"/>
                <a:gd name="connsiteX9" fmla="*/ 10541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0541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58800 w 1270000"/>
                <a:gd name="connsiteY0" fmla="*/ 2349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1049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463550 w 1270000"/>
                <a:gd name="connsiteY0" fmla="*/ 2222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1049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463550 w 1270000"/>
                <a:gd name="connsiteY0" fmla="*/ 222250 h 3079750"/>
                <a:gd name="connsiteX1" fmla="*/ 717550 w 1270000"/>
                <a:gd name="connsiteY1" fmla="*/ 247650 h 3079750"/>
                <a:gd name="connsiteX2" fmla="*/ 939800 w 1270000"/>
                <a:gd name="connsiteY2" fmla="*/ 349250 h 3079750"/>
                <a:gd name="connsiteX3" fmla="*/ 1136650 w 1270000"/>
                <a:gd name="connsiteY3" fmla="*/ 514350 h 3079750"/>
                <a:gd name="connsiteX4" fmla="*/ 1155700 w 1270000"/>
                <a:gd name="connsiteY4" fmla="*/ 730250 h 3079750"/>
                <a:gd name="connsiteX5" fmla="*/ 1162050 w 1270000"/>
                <a:gd name="connsiteY5" fmla="*/ 952500 h 3079750"/>
                <a:gd name="connsiteX6" fmla="*/ 1187450 w 1270000"/>
                <a:gd name="connsiteY6" fmla="*/ 1060450 h 3079750"/>
                <a:gd name="connsiteX7" fmla="*/ 1143000 w 1270000"/>
                <a:gd name="connsiteY7" fmla="*/ 1276350 h 3079750"/>
                <a:gd name="connsiteX8" fmla="*/ 1104900 w 1270000"/>
                <a:gd name="connsiteY8" fmla="*/ 1403350 h 3079750"/>
                <a:gd name="connsiteX9" fmla="*/ 1104900 w 1270000"/>
                <a:gd name="connsiteY9" fmla="*/ 1511300 h 3079750"/>
                <a:gd name="connsiteX10" fmla="*/ 1149350 w 1270000"/>
                <a:gd name="connsiteY10" fmla="*/ 1644650 h 3079750"/>
                <a:gd name="connsiteX11" fmla="*/ 1225550 w 1270000"/>
                <a:gd name="connsiteY11" fmla="*/ 1771650 h 3079750"/>
                <a:gd name="connsiteX12" fmla="*/ 1270000 w 1270000"/>
                <a:gd name="connsiteY12" fmla="*/ 1924050 h 3079750"/>
                <a:gd name="connsiteX13" fmla="*/ 1225550 w 1270000"/>
                <a:gd name="connsiteY13" fmla="*/ 2190750 h 3079750"/>
                <a:gd name="connsiteX14" fmla="*/ 1168400 w 1270000"/>
                <a:gd name="connsiteY14" fmla="*/ 2330450 h 3079750"/>
                <a:gd name="connsiteX15" fmla="*/ 1066800 w 1270000"/>
                <a:gd name="connsiteY15" fmla="*/ 2565400 h 3079750"/>
                <a:gd name="connsiteX16" fmla="*/ 984250 w 1270000"/>
                <a:gd name="connsiteY16" fmla="*/ 2749550 h 3079750"/>
                <a:gd name="connsiteX17" fmla="*/ 857250 w 1270000"/>
                <a:gd name="connsiteY17" fmla="*/ 2838450 h 3079750"/>
                <a:gd name="connsiteX18" fmla="*/ 654050 w 1270000"/>
                <a:gd name="connsiteY18" fmla="*/ 2959100 h 3079750"/>
                <a:gd name="connsiteX19" fmla="*/ 444500 w 1270000"/>
                <a:gd name="connsiteY19" fmla="*/ 3079750 h 3079750"/>
                <a:gd name="connsiteX20" fmla="*/ 254000 w 1270000"/>
                <a:gd name="connsiteY20" fmla="*/ 2870200 h 3079750"/>
                <a:gd name="connsiteX21" fmla="*/ 285750 w 1270000"/>
                <a:gd name="connsiteY21" fmla="*/ 2552700 h 3079750"/>
                <a:gd name="connsiteX22" fmla="*/ 317500 w 1270000"/>
                <a:gd name="connsiteY22" fmla="*/ 2298700 h 3079750"/>
                <a:gd name="connsiteX23" fmla="*/ 444500 w 1270000"/>
                <a:gd name="connsiteY23" fmla="*/ 2012950 h 3079750"/>
                <a:gd name="connsiteX24" fmla="*/ 438150 w 1270000"/>
                <a:gd name="connsiteY24" fmla="*/ 1746250 h 3079750"/>
                <a:gd name="connsiteX25" fmla="*/ 381000 w 1270000"/>
                <a:gd name="connsiteY25" fmla="*/ 1530350 h 3079750"/>
                <a:gd name="connsiteX26" fmla="*/ 393700 w 1270000"/>
                <a:gd name="connsiteY26" fmla="*/ 1397000 h 3079750"/>
                <a:gd name="connsiteX27" fmla="*/ 457200 w 1270000"/>
                <a:gd name="connsiteY27" fmla="*/ 1270000 h 3079750"/>
                <a:gd name="connsiteX28" fmla="*/ 514350 w 1270000"/>
                <a:gd name="connsiteY28" fmla="*/ 1174750 h 3079750"/>
                <a:gd name="connsiteX29" fmla="*/ 482600 w 1270000"/>
                <a:gd name="connsiteY29" fmla="*/ 914400 h 3079750"/>
                <a:gd name="connsiteX30" fmla="*/ 603250 w 1270000"/>
                <a:gd name="connsiteY30" fmla="*/ 736600 h 3079750"/>
                <a:gd name="connsiteX31" fmla="*/ 793750 w 1270000"/>
                <a:gd name="connsiteY31" fmla="*/ 711200 h 3079750"/>
                <a:gd name="connsiteX32" fmla="*/ 812800 w 1270000"/>
                <a:gd name="connsiteY32" fmla="*/ 628650 h 3079750"/>
                <a:gd name="connsiteX33" fmla="*/ 755650 w 1270000"/>
                <a:gd name="connsiteY33" fmla="*/ 565150 h 3079750"/>
                <a:gd name="connsiteX34" fmla="*/ 596900 w 1270000"/>
                <a:gd name="connsiteY34" fmla="*/ 514350 h 3079750"/>
                <a:gd name="connsiteX35" fmla="*/ 342900 w 1270000"/>
                <a:gd name="connsiteY35" fmla="*/ 406400 h 3079750"/>
                <a:gd name="connsiteX36" fmla="*/ 139700 w 1270000"/>
                <a:gd name="connsiteY36" fmla="*/ 266700 h 3079750"/>
                <a:gd name="connsiteX37" fmla="*/ 0 w 1270000"/>
                <a:gd name="connsiteY37" fmla="*/ 114300 h 3079750"/>
                <a:gd name="connsiteX38" fmla="*/ 38100 w 1270000"/>
                <a:gd name="connsiteY38" fmla="*/ 0 h 3079750"/>
                <a:gd name="connsiteX39" fmla="*/ 146050 w 1270000"/>
                <a:gd name="connsiteY39" fmla="*/ 57150 h 3079750"/>
                <a:gd name="connsiteX40" fmla="*/ 260350 w 1270000"/>
                <a:gd name="connsiteY40" fmla="*/ 139700 h 3079750"/>
                <a:gd name="connsiteX41" fmla="*/ 463550 w 1270000"/>
                <a:gd name="connsiteY41" fmla="*/ 215900 h 3079750"/>
                <a:gd name="connsiteX0" fmla="*/ 546138 w 1352588"/>
                <a:gd name="connsiteY0" fmla="*/ 222250 h 3079750"/>
                <a:gd name="connsiteX1" fmla="*/ 800138 w 1352588"/>
                <a:gd name="connsiteY1" fmla="*/ 247650 h 3079750"/>
                <a:gd name="connsiteX2" fmla="*/ 1022388 w 1352588"/>
                <a:gd name="connsiteY2" fmla="*/ 349250 h 3079750"/>
                <a:gd name="connsiteX3" fmla="*/ 1219238 w 1352588"/>
                <a:gd name="connsiteY3" fmla="*/ 514350 h 3079750"/>
                <a:gd name="connsiteX4" fmla="*/ 1238288 w 1352588"/>
                <a:gd name="connsiteY4" fmla="*/ 730250 h 3079750"/>
                <a:gd name="connsiteX5" fmla="*/ 1244638 w 1352588"/>
                <a:gd name="connsiteY5" fmla="*/ 952500 h 3079750"/>
                <a:gd name="connsiteX6" fmla="*/ 1270038 w 1352588"/>
                <a:gd name="connsiteY6" fmla="*/ 1060450 h 3079750"/>
                <a:gd name="connsiteX7" fmla="*/ 1225588 w 1352588"/>
                <a:gd name="connsiteY7" fmla="*/ 1276350 h 3079750"/>
                <a:gd name="connsiteX8" fmla="*/ 1187488 w 1352588"/>
                <a:gd name="connsiteY8" fmla="*/ 1403350 h 3079750"/>
                <a:gd name="connsiteX9" fmla="*/ 1187488 w 1352588"/>
                <a:gd name="connsiteY9" fmla="*/ 1511300 h 3079750"/>
                <a:gd name="connsiteX10" fmla="*/ 1231938 w 1352588"/>
                <a:gd name="connsiteY10" fmla="*/ 1644650 h 3079750"/>
                <a:gd name="connsiteX11" fmla="*/ 1308138 w 1352588"/>
                <a:gd name="connsiteY11" fmla="*/ 1771650 h 3079750"/>
                <a:gd name="connsiteX12" fmla="*/ 1352588 w 1352588"/>
                <a:gd name="connsiteY12" fmla="*/ 1924050 h 3079750"/>
                <a:gd name="connsiteX13" fmla="*/ 1308138 w 1352588"/>
                <a:gd name="connsiteY13" fmla="*/ 2190750 h 3079750"/>
                <a:gd name="connsiteX14" fmla="*/ 1250988 w 1352588"/>
                <a:gd name="connsiteY14" fmla="*/ 2330450 h 3079750"/>
                <a:gd name="connsiteX15" fmla="*/ 1149388 w 1352588"/>
                <a:gd name="connsiteY15" fmla="*/ 2565400 h 3079750"/>
                <a:gd name="connsiteX16" fmla="*/ 1066838 w 1352588"/>
                <a:gd name="connsiteY16" fmla="*/ 2749550 h 3079750"/>
                <a:gd name="connsiteX17" fmla="*/ 939838 w 1352588"/>
                <a:gd name="connsiteY17" fmla="*/ 2838450 h 3079750"/>
                <a:gd name="connsiteX18" fmla="*/ 736638 w 1352588"/>
                <a:gd name="connsiteY18" fmla="*/ 2959100 h 3079750"/>
                <a:gd name="connsiteX19" fmla="*/ 527088 w 1352588"/>
                <a:gd name="connsiteY19" fmla="*/ 3079750 h 3079750"/>
                <a:gd name="connsiteX20" fmla="*/ 336588 w 1352588"/>
                <a:gd name="connsiteY20" fmla="*/ 2870200 h 3079750"/>
                <a:gd name="connsiteX21" fmla="*/ 368338 w 1352588"/>
                <a:gd name="connsiteY21" fmla="*/ 2552700 h 3079750"/>
                <a:gd name="connsiteX22" fmla="*/ 400088 w 1352588"/>
                <a:gd name="connsiteY22" fmla="*/ 2298700 h 3079750"/>
                <a:gd name="connsiteX23" fmla="*/ 527088 w 1352588"/>
                <a:gd name="connsiteY23" fmla="*/ 2012950 h 3079750"/>
                <a:gd name="connsiteX24" fmla="*/ 520738 w 1352588"/>
                <a:gd name="connsiteY24" fmla="*/ 1746250 h 3079750"/>
                <a:gd name="connsiteX25" fmla="*/ 463588 w 1352588"/>
                <a:gd name="connsiteY25" fmla="*/ 1530350 h 3079750"/>
                <a:gd name="connsiteX26" fmla="*/ 476288 w 1352588"/>
                <a:gd name="connsiteY26" fmla="*/ 1397000 h 3079750"/>
                <a:gd name="connsiteX27" fmla="*/ 539788 w 1352588"/>
                <a:gd name="connsiteY27" fmla="*/ 1270000 h 3079750"/>
                <a:gd name="connsiteX28" fmla="*/ 596938 w 1352588"/>
                <a:gd name="connsiteY28" fmla="*/ 1174750 h 3079750"/>
                <a:gd name="connsiteX29" fmla="*/ 565188 w 1352588"/>
                <a:gd name="connsiteY29" fmla="*/ 914400 h 3079750"/>
                <a:gd name="connsiteX30" fmla="*/ 685838 w 1352588"/>
                <a:gd name="connsiteY30" fmla="*/ 736600 h 3079750"/>
                <a:gd name="connsiteX31" fmla="*/ 876338 w 1352588"/>
                <a:gd name="connsiteY31" fmla="*/ 711200 h 3079750"/>
                <a:gd name="connsiteX32" fmla="*/ 895388 w 1352588"/>
                <a:gd name="connsiteY32" fmla="*/ 628650 h 3079750"/>
                <a:gd name="connsiteX33" fmla="*/ 838238 w 1352588"/>
                <a:gd name="connsiteY33" fmla="*/ 565150 h 3079750"/>
                <a:gd name="connsiteX34" fmla="*/ 679488 w 1352588"/>
                <a:gd name="connsiteY34" fmla="*/ 514350 h 3079750"/>
                <a:gd name="connsiteX35" fmla="*/ 425488 w 1352588"/>
                <a:gd name="connsiteY35" fmla="*/ 406400 h 3079750"/>
                <a:gd name="connsiteX36" fmla="*/ 222288 w 1352588"/>
                <a:gd name="connsiteY36" fmla="*/ 266700 h 3079750"/>
                <a:gd name="connsiteX37" fmla="*/ 82588 w 1352588"/>
                <a:gd name="connsiteY37" fmla="*/ 114300 h 3079750"/>
                <a:gd name="connsiteX38" fmla="*/ 38 w 1352588"/>
                <a:gd name="connsiteY38" fmla="*/ 12700 h 3079750"/>
                <a:gd name="connsiteX39" fmla="*/ 120688 w 1352588"/>
                <a:gd name="connsiteY39" fmla="*/ 0 h 3079750"/>
                <a:gd name="connsiteX40" fmla="*/ 228638 w 1352588"/>
                <a:gd name="connsiteY40" fmla="*/ 57150 h 3079750"/>
                <a:gd name="connsiteX41" fmla="*/ 342938 w 1352588"/>
                <a:gd name="connsiteY41" fmla="*/ 139700 h 3079750"/>
                <a:gd name="connsiteX42" fmla="*/ 546138 w 1352588"/>
                <a:gd name="connsiteY42" fmla="*/ 215900 h 3079750"/>
                <a:gd name="connsiteX0" fmla="*/ 489059 w 1295509"/>
                <a:gd name="connsiteY0" fmla="*/ 222250 h 3079750"/>
                <a:gd name="connsiteX1" fmla="*/ 743059 w 1295509"/>
                <a:gd name="connsiteY1" fmla="*/ 247650 h 3079750"/>
                <a:gd name="connsiteX2" fmla="*/ 965309 w 1295509"/>
                <a:gd name="connsiteY2" fmla="*/ 349250 h 3079750"/>
                <a:gd name="connsiteX3" fmla="*/ 1162159 w 1295509"/>
                <a:gd name="connsiteY3" fmla="*/ 514350 h 3079750"/>
                <a:gd name="connsiteX4" fmla="*/ 1181209 w 1295509"/>
                <a:gd name="connsiteY4" fmla="*/ 730250 h 3079750"/>
                <a:gd name="connsiteX5" fmla="*/ 1187559 w 1295509"/>
                <a:gd name="connsiteY5" fmla="*/ 952500 h 3079750"/>
                <a:gd name="connsiteX6" fmla="*/ 1212959 w 1295509"/>
                <a:gd name="connsiteY6" fmla="*/ 1060450 h 3079750"/>
                <a:gd name="connsiteX7" fmla="*/ 1168509 w 1295509"/>
                <a:gd name="connsiteY7" fmla="*/ 1276350 h 3079750"/>
                <a:gd name="connsiteX8" fmla="*/ 1130409 w 1295509"/>
                <a:gd name="connsiteY8" fmla="*/ 1403350 h 3079750"/>
                <a:gd name="connsiteX9" fmla="*/ 1130409 w 1295509"/>
                <a:gd name="connsiteY9" fmla="*/ 1511300 h 3079750"/>
                <a:gd name="connsiteX10" fmla="*/ 1174859 w 1295509"/>
                <a:gd name="connsiteY10" fmla="*/ 1644650 h 3079750"/>
                <a:gd name="connsiteX11" fmla="*/ 1251059 w 1295509"/>
                <a:gd name="connsiteY11" fmla="*/ 1771650 h 3079750"/>
                <a:gd name="connsiteX12" fmla="*/ 1295509 w 1295509"/>
                <a:gd name="connsiteY12" fmla="*/ 1924050 h 3079750"/>
                <a:gd name="connsiteX13" fmla="*/ 1251059 w 1295509"/>
                <a:gd name="connsiteY13" fmla="*/ 2190750 h 3079750"/>
                <a:gd name="connsiteX14" fmla="*/ 1193909 w 1295509"/>
                <a:gd name="connsiteY14" fmla="*/ 2330450 h 3079750"/>
                <a:gd name="connsiteX15" fmla="*/ 1092309 w 1295509"/>
                <a:gd name="connsiteY15" fmla="*/ 2565400 h 3079750"/>
                <a:gd name="connsiteX16" fmla="*/ 1009759 w 1295509"/>
                <a:gd name="connsiteY16" fmla="*/ 2749550 h 3079750"/>
                <a:gd name="connsiteX17" fmla="*/ 882759 w 1295509"/>
                <a:gd name="connsiteY17" fmla="*/ 2838450 h 3079750"/>
                <a:gd name="connsiteX18" fmla="*/ 679559 w 1295509"/>
                <a:gd name="connsiteY18" fmla="*/ 2959100 h 3079750"/>
                <a:gd name="connsiteX19" fmla="*/ 470009 w 1295509"/>
                <a:gd name="connsiteY19" fmla="*/ 3079750 h 3079750"/>
                <a:gd name="connsiteX20" fmla="*/ 279509 w 1295509"/>
                <a:gd name="connsiteY20" fmla="*/ 2870200 h 3079750"/>
                <a:gd name="connsiteX21" fmla="*/ 311259 w 1295509"/>
                <a:gd name="connsiteY21" fmla="*/ 2552700 h 3079750"/>
                <a:gd name="connsiteX22" fmla="*/ 343009 w 1295509"/>
                <a:gd name="connsiteY22" fmla="*/ 2298700 h 3079750"/>
                <a:gd name="connsiteX23" fmla="*/ 470009 w 1295509"/>
                <a:gd name="connsiteY23" fmla="*/ 2012950 h 3079750"/>
                <a:gd name="connsiteX24" fmla="*/ 463659 w 1295509"/>
                <a:gd name="connsiteY24" fmla="*/ 1746250 h 3079750"/>
                <a:gd name="connsiteX25" fmla="*/ 406509 w 1295509"/>
                <a:gd name="connsiteY25" fmla="*/ 1530350 h 3079750"/>
                <a:gd name="connsiteX26" fmla="*/ 419209 w 1295509"/>
                <a:gd name="connsiteY26" fmla="*/ 1397000 h 3079750"/>
                <a:gd name="connsiteX27" fmla="*/ 482709 w 1295509"/>
                <a:gd name="connsiteY27" fmla="*/ 1270000 h 3079750"/>
                <a:gd name="connsiteX28" fmla="*/ 539859 w 1295509"/>
                <a:gd name="connsiteY28" fmla="*/ 1174750 h 3079750"/>
                <a:gd name="connsiteX29" fmla="*/ 508109 w 1295509"/>
                <a:gd name="connsiteY29" fmla="*/ 914400 h 3079750"/>
                <a:gd name="connsiteX30" fmla="*/ 628759 w 1295509"/>
                <a:gd name="connsiteY30" fmla="*/ 736600 h 3079750"/>
                <a:gd name="connsiteX31" fmla="*/ 819259 w 1295509"/>
                <a:gd name="connsiteY31" fmla="*/ 711200 h 3079750"/>
                <a:gd name="connsiteX32" fmla="*/ 838309 w 1295509"/>
                <a:gd name="connsiteY32" fmla="*/ 628650 h 3079750"/>
                <a:gd name="connsiteX33" fmla="*/ 781159 w 1295509"/>
                <a:gd name="connsiteY33" fmla="*/ 565150 h 3079750"/>
                <a:gd name="connsiteX34" fmla="*/ 622409 w 1295509"/>
                <a:gd name="connsiteY34" fmla="*/ 514350 h 3079750"/>
                <a:gd name="connsiteX35" fmla="*/ 368409 w 1295509"/>
                <a:gd name="connsiteY35" fmla="*/ 406400 h 3079750"/>
                <a:gd name="connsiteX36" fmla="*/ 165209 w 1295509"/>
                <a:gd name="connsiteY36" fmla="*/ 266700 h 3079750"/>
                <a:gd name="connsiteX37" fmla="*/ 25509 w 1295509"/>
                <a:gd name="connsiteY37" fmla="*/ 114300 h 3079750"/>
                <a:gd name="connsiteX38" fmla="*/ 109 w 1295509"/>
                <a:gd name="connsiteY38" fmla="*/ 38100 h 3079750"/>
                <a:gd name="connsiteX39" fmla="*/ 63609 w 1295509"/>
                <a:gd name="connsiteY39" fmla="*/ 0 h 3079750"/>
                <a:gd name="connsiteX40" fmla="*/ 171559 w 1295509"/>
                <a:gd name="connsiteY40" fmla="*/ 57150 h 3079750"/>
                <a:gd name="connsiteX41" fmla="*/ 285859 w 1295509"/>
                <a:gd name="connsiteY41" fmla="*/ 139700 h 3079750"/>
                <a:gd name="connsiteX42" fmla="*/ 489059 w 1295509"/>
                <a:gd name="connsiteY42" fmla="*/ 215900 h 307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95509" h="3079750">
                  <a:moveTo>
                    <a:pt x="489059" y="222250"/>
                  </a:moveTo>
                  <a:cubicBezTo>
                    <a:pt x="624526" y="249767"/>
                    <a:pt x="658392" y="239183"/>
                    <a:pt x="743059" y="247650"/>
                  </a:cubicBezTo>
                  <a:lnTo>
                    <a:pt x="965309" y="349250"/>
                  </a:lnTo>
                  <a:lnTo>
                    <a:pt x="1162159" y="514350"/>
                  </a:lnTo>
                  <a:lnTo>
                    <a:pt x="1181209" y="730250"/>
                  </a:lnTo>
                  <a:lnTo>
                    <a:pt x="1187559" y="952500"/>
                  </a:lnTo>
                  <a:lnTo>
                    <a:pt x="1212959" y="1060450"/>
                  </a:lnTo>
                  <a:lnTo>
                    <a:pt x="1168509" y="1276350"/>
                  </a:lnTo>
                  <a:lnTo>
                    <a:pt x="1130409" y="1403350"/>
                  </a:lnTo>
                  <a:lnTo>
                    <a:pt x="1130409" y="1511300"/>
                  </a:lnTo>
                  <a:lnTo>
                    <a:pt x="1174859" y="1644650"/>
                  </a:lnTo>
                  <a:lnTo>
                    <a:pt x="1251059" y="1771650"/>
                  </a:lnTo>
                  <a:lnTo>
                    <a:pt x="1295509" y="1924050"/>
                  </a:lnTo>
                  <a:lnTo>
                    <a:pt x="1251059" y="2190750"/>
                  </a:lnTo>
                  <a:lnTo>
                    <a:pt x="1193909" y="2330450"/>
                  </a:lnTo>
                  <a:lnTo>
                    <a:pt x="1092309" y="2565400"/>
                  </a:lnTo>
                  <a:lnTo>
                    <a:pt x="1009759" y="2749550"/>
                  </a:lnTo>
                  <a:lnTo>
                    <a:pt x="882759" y="2838450"/>
                  </a:lnTo>
                  <a:lnTo>
                    <a:pt x="679559" y="2959100"/>
                  </a:lnTo>
                  <a:lnTo>
                    <a:pt x="470009" y="3079750"/>
                  </a:lnTo>
                  <a:cubicBezTo>
                    <a:pt x="334542" y="3028950"/>
                    <a:pt x="300676" y="3060700"/>
                    <a:pt x="279509" y="2870200"/>
                  </a:cubicBezTo>
                  <a:lnTo>
                    <a:pt x="311259" y="2552700"/>
                  </a:lnTo>
                  <a:lnTo>
                    <a:pt x="343009" y="2298700"/>
                  </a:lnTo>
                  <a:lnTo>
                    <a:pt x="470009" y="2012950"/>
                  </a:lnTo>
                  <a:lnTo>
                    <a:pt x="463659" y="1746250"/>
                  </a:lnTo>
                  <a:lnTo>
                    <a:pt x="406509" y="1530350"/>
                  </a:lnTo>
                  <a:lnTo>
                    <a:pt x="419209" y="1397000"/>
                  </a:lnTo>
                  <a:lnTo>
                    <a:pt x="482709" y="1270000"/>
                  </a:lnTo>
                  <a:lnTo>
                    <a:pt x="539859" y="1174750"/>
                  </a:lnTo>
                  <a:lnTo>
                    <a:pt x="508109" y="914400"/>
                  </a:lnTo>
                  <a:cubicBezTo>
                    <a:pt x="561026" y="772583"/>
                    <a:pt x="588542" y="795867"/>
                    <a:pt x="628759" y="736600"/>
                  </a:cubicBezTo>
                  <a:lnTo>
                    <a:pt x="819259" y="711200"/>
                  </a:lnTo>
                  <a:cubicBezTo>
                    <a:pt x="812909" y="690033"/>
                    <a:pt x="844659" y="649817"/>
                    <a:pt x="838309" y="628650"/>
                  </a:cubicBezTo>
                  <a:lnTo>
                    <a:pt x="781159" y="565150"/>
                  </a:lnTo>
                  <a:lnTo>
                    <a:pt x="622409" y="514350"/>
                  </a:lnTo>
                  <a:lnTo>
                    <a:pt x="368409" y="406400"/>
                  </a:lnTo>
                  <a:lnTo>
                    <a:pt x="165209" y="266700"/>
                  </a:lnTo>
                  <a:lnTo>
                    <a:pt x="25509" y="114300"/>
                  </a:lnTo>
                  <a:cubicBezTo>
                    <a:pt x="27626" y="95250"/>
                    <a:pt x="-2008" y="57150"/>
                    <a:pt x="109" y="38100"/>
                  </a:cubicBezTo>
                  <a:lnTo>
                    <a:pt x="63609" y="0"/>
                  </a:lnTo>
                  <a:lnTo>
                    <a:pt x="171559" y="57150"/>
                  </a:lnTo>
                  <a:lnTo>
                    <a:pt x="285859" y="139700"/>
                  </a:lnTo>
                  <a:cubicBezTo>
                    <a:pt x="376876" y="184150"/>
                    <a:pt x="347242" y="171450"/>
                    <a:pt x="489059" y="21590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 name="Freeform 3"/>
          <p:cNvSpPr/>
          <p:nvPr/>
        </p:nvSpPr>
        <p:spPr>
          <a:xfrm>
            <a:off x="1127125" y="3117850"/>
            <a:ext cx="844550" cy="1539875"/>
          </a:xfrm>
          <a:custGeom>
            <a:avLst/>
            <a:gdLst>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38100 w 844550"/>
              <a:gd name="connsiteY58" fmla="*/ 473075 h 1539875"/>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28575 w 844550"/>
              <a:gd name="connsiteY58" fmla="*/ 428625 h 1539875"/>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47625 w 844550"/>
              <a:gd name="connsiteY58" fmla="*/ 336550 h 1539875"/>
              <a:gd name="connsiteX0" fmla="*/ 44450 w 844550"/>
              <a:gd name="connsiteY0" fmla="*/ 336550 h 1539875"/>
              <a:gd name="connsiteX1" fmla="*/ 79375 w 844550"/>
              <a:gd name="connsiteY1" fmla="*/ 228600 h 1539875"/>
              <a:gd name="connsiteX2" fmla="*/ 123825 w 844550"/>
              <a:gd name="connsiteY2" fmla="*/ 168275 h 1539875"/>
              <a:gd name="connsiteX3" fmla="*/ 190500 w 844550"/>
              <a:gd name="connsiteY3" fmla="*/ 168275 h 1539875"/>
              <a:gd name="connsiteX4" fmla="*/ 238125 w 844550"/>
              <a:gd name="connsiteY4" fmla="*/ 114300 h 1539875"/>
              <a:gd name="connsiteX5" fmla="*/ 269875 w 844550"/>
              <a:gd name="connsiteY5" fmla="*/ 57150 h 1539875"/>
              <a:gd name="connsiteX6" fmla="*/ 327025 w 844550"/>
              <a:gd name="connsiteY6" fmla="*/ 34925 h 1539875"/>
              <a:gd name="connsiteX7" fmla="*/ 374650 w 844550"/>
              <a:gd name="connsiteY7" fmla="*/ 19050 h 1539875"/>
              <a:gd name="connsiteX8" fmla="*/ 409575 w 844550"/>
              <a:gd name="connsiteY8" fmla="*/ 0 h 1539875"/>
              <a:gd name="connsiteX9" fmla="*/ 412750 w 844550"/>
              <a:gd name="connsiteY9" fmla="*/ 60325 h 1539875"/>
              <a:gd name="connsiteX10" fmla="*/ 431800 w 844550"/>
              <a:gd name="connsiteY10" fmla="*/ 111125 h 1539875"/>
              <a:gd name="connsiteX11" fmla="*/ 450850 w 844550"/>
              <a:gd name="connsiteY11" fmla="*/ 177800 h 1539875"/>
              <a:gd name="connsiteX12" fmla="*/ 444500 w 844550"/>
              <a:gd name="connsiteY12" fmla="*/ 263525 h 1539875"/>
              <a:gd name="connsiteX13" fmla="*/ 441325 w 844550"/>
              <a:gd name="connsiteY13" fmla="*/ 311150 h 1539875"/>
              <a:gd name="connsiteX14" fmla="*/ 422275 w 844550"/>
              <a:gd name="connsiteY14" fmla="*/ 365125 h 1539875"/>
              <a:gd name="connsiteX15" fmla="*/ 415925 w 844550"/>
              <a:gd name="connsiteY15" fmla="*/ 409575 h 1539875"/>
              <a:gd name="connsiteX16" fmla="*/ 441325 w 844550"/>
              <a:gd name="connsiteY16" fmla="*/ 479425 h 1539875"/>
              <a:gd name="connsiteX17" fmla="*/ 488950 w 844550"/>
              <a:gd name="connsiteY17" fmla="*/ 530225 h 1539875"/>
              <a:gd name="connsiteX18" fmla="*/ 527050 w 844550"/>
              <a:gd name="connsiteY18" fmla="*/ 549275 h 1539875"/>
              <a:gd name="connsiteX19" fmla="*/ 555625 w 844550"/>
              <a:gd name="connsiteY19" fmla="*/ 600075 h 1539875"/>
              <a:gd name="connsiteX20" fmla="*/ 558800 w 844550"/>
              <a:gd name="connsiteY20" fmla="*/ 644525 h 1539875"/>
              <a:gd name="connsiteX21" fmla="*/ 574675 w 844550"/>
              <a:gd name="connsiteY21" fmla="*/ 701675 h 1539875"/>
              <a:gd name="connsiteX22" fmla="*/ 600075 w 844550"/>
              <a:gd name="connsiteY22" fmla="*/ 736600 h 1539875"/>
              <a:gd name="connsiteX23" fmla="*/ 577850 w 844550"/>
              <a:gd name="connsiteY23" fmla="*/ 787400 h 1539875"/>
              <a:gd name="connsiteX24" fmla="*/ 590550 w 844550"/>
              <a:gd name="connsiteY24" fmla="*/ 835025 h 1539875"/>
              <a:gd name="connsiteX25" fmla="*/ 587375 w 844550"/>
              <a:gd name="connsiteY25" fmla="*/ 901700 h 1539875"/>
              <a:gd name="connsiteX26" fmla="*/ 615950 w 844550"/>
              <a:gd name="connsiteY26" fmla="*/ 958850 h 1539875"/>
              <a:gd name="connsiteX27" fmla="*/ 657225 w 844550"/>
              <a:gd name="connsiteY27" fmla="*/ 1016000 h 1539875"/>
              <a:gd name="connsiteX28" fmla="*/ 704850 w 844550"/>
              <a:gd name="connsiteY28" fmla="*/ 1035050 h 1539875"/>
              <a:gd name="connsiteX29" fmla="*/ 752475 w 844550"/>
              <a:gd name="connsiteY29" fmla="*/ 1050925 h 1539875"/>
              <a:gd name="connsiteX30" fmla="*/ 787400 w 844550"/>
              <a:gd name="connsiteY30" fmla="*/ 1057275 h 1539875"/>
              <a:gd name="connsiteX31" fmla="*/ 844550 w 844550"/>
              <a:gd name="connsiteY31" fmla="*/ 1085850 h 1539875"/>
              <a:gd name="connsiteX32" fmla="*/ 825500 w 844550"/>
              <a:gd name="connsiteY32" fmla="*/ 1120775 h 1539875"/>
              <a:gd name="connsiteX33" fmla="*/ 800100 w 844550"/>
              <a:gd name="connsiteY33" fmla="*/ 1152525 h 1539875"/>
              <a:gd name="connsiteX34" fmla="*/ 787400 w 844550"/>
              <a:gd name="connsiteY34" fmla="*/ 1200150 h 1539875"/>
              <a:gd name="connsiteX35" fmla="*/ 787400 w 844550"/>
              <a:gd name="connsiteY35" fmla="*/ 1244600 h 1539875"/>
              <a:gd name="connsiteX36" fmla="*/ 771525 w 844550"/>
              <a:gd name="connsiteY36" fmla="*/ 1285875 h 1539875"/>
              <a:gd name="connsiteX37" fmla="*/ 742950 w 844550"/>
              <a:gd name="connsiteY37" fmla="*/ 1327150 h 1539875"/>
              <a:gd name="connsiteX38" fmla="*/ 701675 w 844550"/>
              <a:gd name="connsiteY38" fmla="*/ 1323975 h 1539875"/>
              <a:gd name="connsiteX39" fmla="*/ 650875 w 844550"/>
              <a:gd name="connsiteY39" fmla="*/ 1323975 h 1539875"/>
              <a:gd name="connsiteX40" fmla="*/ 619125 w 844550"/>
              <a:gd name="connsiteY40" fmla="*/ 1355725 h 1539875"/>
              <a:gd name="connsiteX41" fmla="*/ 606425 w 844550"/>
              <a:gd name="connsiteY41" fmla="*/ 1393825 h 1539875"/>
              <a:gd name="connsiteX42" fmla="*/ 546100 w 844550"/>
              <a:gd name="connsiteY42" fmla="*/ 1409700 h 1539875"/>
              <a:gd name="connsiteX43" fmla="*/ 511175 w 844550"/>
              <a:gd name="connsiteY43" fmla="*/ 1447800 h 1539875"/>
              <a:gd name="connsiteX44" fmla="*/ 498475 w 844550"/>
              <a:gd name="connsiteY44" fmla="*/ 1498600 h 1539875"/>
              <a:gd name="connsiteX45" fmla="*/ 473075 w 844550"/>
              <a:gd name="connsiteY45" fmla="*/ 1539875 h 1539875"/>
              <a:gd name="connsiteX46" fmla="*/ 406400 w 844550"/>
              <a:gd name="connsiteY46" fmla="*/ 1520825 h 1539875"/>
              <a:gd name="connsiteX47" fmla="*/ 317500 w 844550"/>
              <a:gd name="connsiteY47" fmla="*/ 1485900 h 1539875"/>
              <a:gd name="connsiteX48" fmla="*/ 257175 w 844550"/>
              <a:gd name="connsiteY48" fmla="*/ 1428750 h 1539875"/>
              <a:gd name="connsiteX49" fmla="*/ 196850 w 844550"/>
              <a:gd name="connsiteY49" fmla="*/ 1346200 h 1539875"/>
              <a:gd name="connsiteX50" fmla="*/ 130175 w 844550"/>
              <a:gd name="connsiteY50" fmla="*/ 1222375 h 1539875"/>
              <a:gd name="connsiteX51" fmla="*/ 101600 w 844550"/>
              <a:gd name="connsiteY51" fmla="*/ 1104900 h 1539875"/>
              <a:gd name="connsiteX52" fmla="*/ 111125 w 844550"/>
              <a:gd name="connsiteY52" fmla="*/ 1031875 h 1539875"/>
              <a:gd name="connsiteX53" fmla="*/ 88900 w 844550"/>
              <a:gd name="connsiteY53" fmla="*/ 920750 h 1539875"/>
              <a:gd name="connsiteX54" fmla="*/ 44450 w 844550"/>
              <a:gd name="connsiteY54" fmla="*/ 847725 h 1539875"/>
              <a:gd name="connsiteX55" fmla="*/ 0 w 844550"/>
              <a:gd name="connsiteY55" fmla="*/ 717550 h 1539875"/>
              <a:gd name="connsiteX56" fmla="*/ 22225 w 844550"/>
              <a:gd name="connsiteY56" fmla="*/ 609600 h 1539875"/>
              <a:gd name="connsiteX57" fmla="*/ 44450 w 844550"/>
              <a:gd name="connsiteY57" fmla="*/ 520700 h 1539875"/>
              <a:gd name="connsiteX58" fmla="*/ 47625 w 844550"/>
              <a:gd name="connsiteY58" fmla="*/ 336550 h 1539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44550" h="1539875">
                <a:moveTo>
                  <a:pt x="44450" y="336550"/>
                </a:moveTo>
                <a:lnTo>
                  <a:pt x="79375" y="228600"/>
                </a:lnTo>
                <a:lnTo>
                  <a:pt x="123825" y="168275"/>
                </a:lnTo>
                <a:lnTo>
                  <a:pt x="190500" y="168275"/>
                </a:lnTo>
                <a:lnTo>
                  <a:pt x="238125" y="114300"/>
                </a:lnTo>
                <a:lnTo>
                  <a:pt x="269875" y="57150"/>
                </a:lnTo>
                <a:lnTo>
                  <a:pt x="327025" y="34925"/>
                </a:lnTo>
                <a:lnTo>
                  <a:pt x="374650" y="19050"/>
                </a:lnTo>
                <a:lnTo>
                  <a:pt x="409575" y="0"/>
                </a:lnTo>
                <a:lnTo>
                  <a:pt x="412750" y="60325"/>
                </a:lnTo>
                <a:lnTo>
                  <a:pt x="431800" y="111125"/>
                </a:lnTo>
                <a:lnTo>
                  <a:pt x="450850" y="177800"/>
                </a:lnTo>
                <a:lnTo>
                  <a:pt x="444500" y="263525"/>
                </a:lnTo>
                <a:lnTo>
                  <a:pt x="441325" y="311150"/>
                </a:lnTo>
                <a:lnTo>
                  <a:pt x="422275" y="365125"/>
                </a:lnTo>
                <a:lnTo>
                  <a:pt x="415925" y="409575"/>
                </a:lnTo>
                <a:lnTo>
                  <a:pt x="441325" y="479425"/>
                </a:lnTo>
                <a:lnTo>
                  <a:pt x="488950" y="530225"/>
                </a:lnTo>
                <a:lnTo>
                  <a:pt x="527050" y="549275"/>
                </a:lnTo>
                <a:lnTo>
                  <a:pt x="555625" y="600075"/>
                </a:lnTo>
                <a:lnTo>
                  <a:pt x="558800" y="644525"/>
                </a:lnTo>
                <a:lnTo>
                  <a:pt x="574675" y="701675"/>
                </a:lnTo>
                <a:lnTo>
                  <a:pt x="600075" y="736600"/>
                </a:lnTo>
                <a:lnTo>
                  <a:pt x="577850" y="787400"/>
                </a:lnTo>
                <a:lnTo>
                  <a:pt x="590550" y="835025"/>
                </a:lnTo>
                <a:lnTo>
                  <a:pt x="587375" y="901700"/>
                </a:lnTo>
                <a:lnTo>
                  <a:pt x="615950" y="958850"/>
                </a:lnTo>
                <a:lnTo>
                  <a:pt x="657225" y="1016000"/>
                </a:lnTo>
                <a:lnTo>
                  <a:pt x="704850" y="1035050"/>
                </a:lnTo>
                <a:lnTo>
                  <a:pt x="752475" y="1050925"/>
                </a:lnTo>
                <a:lnTo>
                  <a:pt x="787400" y="1057275"/>
                </a:lnTo>
                <a:lnTo>
                  <a:pt x="844550" y="1085850"/>
                </a:lnTo>
                <a:lnTo>
                  <a:pt x="825500" y="1120775"/>
                </a:lnTo>
                <a:lnTo>
                  <a:pt x="800100" y="1152525"/>
                </a:lnTo>
                <a:lnTo>
                  <a:pt x="787400" y="1200150"/>
                </a:lnTo>
                <a:lnTo>
                  <a:pt x="787400" y="1244600"/>
                </a:lnTo>
                <a:lnTo>
                  <a:pt x="771525" y="1285875"/>
                </a:lnTo>
                <a:lnTo>
                  <a:pt x="742950" y="1327150"/>
                </a:lnTo>
                <a:lnTo>
                  <a:pt x="701675" y="1323975"/>
                </a:lnTo>
                <a:lnTo>
                  <a:pt x="650875" y="1323975"/>
                </a:lnTo>
                <a:lnTo>
                  <a:pt x="619125" y="1355725"/>
                </a:lnTo>
                <a:lnTo>
                  <a:pt x="606425" y="1393825"/>
                </a:lnTo>
                <a:lnTo>
                  <a:pt x="546100" y="1409700"/>
                </a:lnTo>
                <a:lnTo>
                  <a:pt x="511175" y="1447800"/>
                </a:lnTo>
                <a:lnTo>
                  <a:pt x="498475" y="1498600"/>
                </a:lnTo>
                <a:lnTo>
                  <a:pt x="473075" y="1539875"/>
                </a:lnTo>
                <a:lnTo>
                  <a:pt x="406400" y="1520825"/>
                </a:lnTo>
                <a:lnTo>
                  <a:pt x="317500" y="1485900"/>
                </a:lnTo>
                <a:lnTo>
                  <a:pt x="257175" y="1428750"/>
                </a:lnTo>
                <a:lnTo>
                  <a:pt x="196850" y="1346200"/>
                </a:lnTo>
                <a:lnTo>
                  <a:pt x="130175" y="1222375"/>
                </a:lnTo>
                <a:lnTo>
                  <a:pt x="101600" y="1104900"/>
                </a:lnTo>
                <a:lnTo>
                  <a:pt x="111125" y="1031875"/>
                </a:lnTo>
                <a:lnTo>
                  <a:pt x="88900" y="920750"/>
                </a:lnTo>
                <a:lnTo>
                  <a:pt x="44450" y="847725"/>
                </a:lnTo>
                <a:lnTo>
                  <a:pt x="0" y="717550"/>
                </a:lnTo>
                <a:lnTo>
                  <a:pt x="22225" y="609600"/>
                </a:lnTo>
                <a:lnTo>
                  <a:pt x="44450" y="520700"/>
                </a:lnTo>
                <a:cubicBezTo>
                  <a:pt x="45508" y="459317"/>
                  <a:pt x="27517" y="413808"/>
                  <a:pt x="47625" y="336550"/>
                </a:cubicBezTo>
              </a:path>
            </a:pathLst>
          </a:custGeom>
          <a:solidFill>
            <a:srgbClr val="3366FF">
              <a:alpha val="40000"/>
            </a:srgbClr>
          </a:solidFill>
          <a:ln w="63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Freeform 7"/>
          <p:cNvSpPr/>
          <p:nvPr/>
        </p:nvSpPr>
        <p:spPr>
          <a:xfrm>
            <a:off x="1172628" y="3134946"/>
            <a:ext cx="316442" cy="278342"/>
          </a:xfrm>
          <a:custGeom>
            <a:avLst/>
            <a:gdLst>
              <a:gd name="connsiteX0" fmla="*/ 0 w 338667"/>
              <a:gd name="connsiteY0" fmla="*/ 287867 h 287867"/>
              <a:gd name="connsiteX1" fmla="*/ 114300 w 338667"/>
              <a:gd name="connsiteY1" fmla="*/ 160867 h 287867"/>
              <a:gd name="connsiteX2" fmla="*/ 211667 w 338667"/>
              <a:gd name="connsiteY2" fmla="*/ 76200 h 287867"/>
              <a:gd name="connsiteX3" fmla="*/ 338667 w 338667"/>
              <a:gd name="connsiteY3" fmla="*/ 0 h 287867"/>
              <a:gd name="connsiteX0" fmla="*/ 0 w 338667"/>
              <a:gd name="connsiteY0" fmla="*/ 287867 h 287867"/>
              <a:gd name="connsiteX1" fmla="*/ 114300 w 338667"/>
              <a:gd name="connsiteY1" fmla="*/ 160867 h 287867"/>
              <a:gd name="connsiteX2" fmla="*/ 214842 w 338667"/>
              <a:gd name="connsiteY2" fmla="*/ 76200 h 287867"/>
              <a:gd name="connsiteX3" fmla="*/ 338667 w 338667"/>
              <a:gd name="connsiteY3" fmla="*/ 0 h 287867"/>
              <a:gd name="connsiteX0" fmla="*/ 0 w 310092"/>
              <a:gd name="connsiteY0" fmla="*/ 271992 h 271992"/>
              <a:gd name="connsiteX1" fmla="*/ 85725 w 310092"/>
              <a:gd name="connsiteY1" fmla="*/ 160867 h 271992"/>
              <a:gd name="connsiteX2" fmla="*/ 186267 w 310092"/>
              <a:gd name="connsiteY2" fmla="*/ 76200 h 271992"/>
              <a:gd name="connsiteX3" fmla="*/ 310092 w 310092"/>
              <a:gd name="connsiteY3" fmla="*/ 0 h 271992"/>
              <a:gd name="connsiteX0" fmla="*/ 0 w 310092"/>
              <a:gd name="connsiteY0" fmla="*/ 271992 h 271992"/>
              <a:gd name="connsiteX1" fmla="*/ 85725 w 310092"/>
              <a:gd name="connsiteY1" fmla="*/ 160867 h 271992"/>
              <a:gd name="connsiteX2" fmla="*/ 186267 w 310092"/>
              <a:gd name="connsiteY2" fmla="*/ 76200 h 271992"/>
              <a:gd name="connsiteX3" fmla="*/ 310092 w 310092"/>
              <a:gd name="connsiteY3" fmla="*/ 0 h 271992"/>
              <a:gd name="connsiteX0" fmla="*/ 0 w 310092"/>
              <a:gd name="connsiteY0" fmla="*/ 271992 h 271992"/>
              <a:gd name="connsiteX1" fmla="*/ 82550 w 310092"/>
              <a:gd name="connsiteY1" fmla="*/ 160867 h 271992"/>
              <a:gd name="connsiteX2" fmla="*/ 186267 w 310092"/>
              <a:gd name="connsiteY2" fmla="*/ 76200 h 271992"/>
              <a:gd name="connsiteX3" fmla="*/ 310092 w 310092"/>
              <a:gd name="connsiteY3" fmla="*/ 0 h 27199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 name="connsiteX0" fmla="*/ 0 w 316442"/>
              <a:gd name="connsiteY0" fmla="*/ 278342 h 278342"/>
              <a:gd name="connsiteX1" fmla="*/ 88900 w 316442"/>
              <a:gd name="connsiteY1" fmla="*/ 160867 h 278342"/>
              <a:gd name="connsiteX2" fmla="*/ 192617 w 316442"/>
              <a:gd name="connsiteY2" fmla="*/ 76200 h 278342"/>
              <a:gd name="connsiteX3" fmla="*/ 316442 w 316442"/>
              <a:gd name="connsiteY3" fmla="*/ 0 h 278342"/>
            </a:gdLst>
            <a:ahLst/>
            <a:cxnLst>
              <a:cxn ang="0">
                <a:pos x="connsiteX0" y="connsiteY0"/>
              </a:cxn>
              <a:cxn ang="0">
                <a:pos x="connsiteX1" y="connsiteY1"/>
              </a:cxn>
              <a:cxn ang="0">
                <a:pos x="connsiteX2" y="connsiteY2"/>
              </a:cxn>
              <a:cxn ang="0">
                <a:pos x="connsiteX3" y="connsiteY3"/>
              </a:cxn>
            </a:cxnLst>
            <a:rect l="l" t="t" r="r" b="b"/>
            <a:pathLst>
              <a:path w="316442" h="278342">
                <a:moveTo>
                  <a:pt x="0" y="278342"/>
                </a:moveTo>
                <a:cubicBezTo>
                  <a:pt x="29633" y="239184"/>
                  <a:pt x="43392" y="212725"/>
                  <a:pt x="88900" y="160867"/>
                </a:cubicBezTo>
                <a:cubicBezTo>
                  <a:pt x="145697" y="110420"/>
                  <a:pt x="158045" y="104422"/>
                  <a:pt x="192617" y="76200"/>
                </a:cubicBezTo>
                <a:cubicBezTo>
                  <a:pt x="249767" y="34925"/>
                  <a:pt x="275167" y="25400"/>
                  <a:pt x="316442" y="0"/>
                </a:cubicBezTo>
              </a:path>
            </a:pathLst>
          </a:custGeom>
          <a:ln w="28575"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3" name="Rectangle 82"/>
          <p:cNvSpPr/>
          <p:nvPr/>
        </p:nvSpPr>
        <p:spPr>
          <a:xfrm rot="5151509">
            <a:off x="-62358" y="1495049"/>
            <a:ext cx="1320874" cy="141577"/>
          </a:xfrm>
          <a:prstGeom prst="rect">
            <a:avLst/>
          </a:prstGeom>
          <a:noFill/>
        </p:spPr>
        <p:txBody>
          <a:bodyPr wrap="none" lIns="0" tIns="9144" rIns="0" bIns="9144">
            <a:spAutoFit/>
          </a:bodyPr>
          <a:lstStyle/>
          <a:p>
            <a:r>
              <a:rPr lang="en-US" sz="800" b="1">
                <a:latin typeface="Arial"/>
                <a:cs typeface="Arial"/>
              </a:rPr>
              <a:t>Cascadia Subduction Zone</a:t>
            </a:r>
            <a:endParaRPr lang="en-US" sz="800" b="1"/>
          </a:p>
        </p:txBody>
      </p:sp>
      <p:sp>
        <p:nvSpPr>
          <p:cNvPr id="82" name="Freeform 81"/>
          <p:cNvSpPr/>
          <p:nvPr/>
        </p:nvSpPr>
        <p:spPr>
          <a:xfrm>
            <a:off x="309034" y="173567"/>
            <a:ext cx="512234" cy="4368799"/>
          </a:xfrm>
          <a:custGeom>
            <a:avLst/>
            <a:gdLst>
              <a:gd name="connsiteX0" fmla="*/ 0 w 414867"/>
              <a:gd name="connsiteY0" fmla="*/ 0 h 3818466"/>
              <a:gd name="connsiteX1" fmla="*/ 118534 w 414867"/>
              <a:gd name="connsiteY1" fmla="*/ 156633 h 3818466"/>
              <a:gd name="connsiteX2" fmla="*/ 177800 w 414867"/>
              <a:gd name="connsiteY2" fmla="*/ 258233 h 3818466"/>
              <a:gd name="connsiteX3" fmla="*/ 211667 w 414867"/>
              <a:gd name="connsiteY3" fmla="*/ 338666 h 3818466"/>
              <a:gd name="connsiteX4" fmla="*/ 249767 w 414867"/>
              <a:gd name="connsiteY4" fmla="*/ 444500 h 3818466"/>
              <a:gd name="connsiteX5" fmla="*/ 287867 w 414867"/>
              <a:gd name="connsiteY5" fmla="*/ 584200 h 3818466"/>
              <a:gd name="connsiteX6" fmla="*/ 296334 w 414867"/>
              <a:gd name="connsiteY6" fmla="*/ 685800 h 3818466"/>
              <a:gd name="connsiteX7" fmla="*/ 317500 w 414867"/>
              <a:gd name="connsiteY7" fmla="*/ 762000 h 3818466"/>
              <a:gd name="connsiteX8" fmla="*/ 330200 w 414867"/>
              <a:gd name="connsiteY8" fmla="*/ 838200 h 3818466"/>
              <a:gd name="connsiteX9" fmla="*/ 342900 w 414867"/>
              <a:gd name="connsiteY9" fmla="*/ 952500 h 3818466"/>
              <a:gd name="connsiteX10" fmla="*/ 347134 w 414867"/>
              <a:gd name="connsiteY10" fmla="*/ 1062566 h 3818466"/>
              <a:gd name="connsiteX11" fmla="*/ 364067 w 414867"/>
              <a:gd name="connsiteY11" fmla="*/ 1223433 h 3818466"/>
              <a:gd name="connsiteX12" fmla="*/ 372534 w 414867"/>
              <a:gd name="connsiteY12" fmla="*/ 1422400 h 3818466"/>
              <a:gd name="connsiteX13" fmla="*/ 393700 w 414867"/>
              <a:gd name="connsiteY13" fmla="*/ 1562100 h 3818466"/>
              <a:gd name="connsiteX14" fmla="*/ 402167 w 414867"/>
              <a:gd name="connsiteY14" fmla="*/ 1718733 h 3818466"/>
              <a:gd name="connsiteX15" fmla="*/ 414867 w 414867"/>
              <a:gd name="connsiteY15" fmla="*/ 1854200 h 3818466"/>
              <a:gd name="connsiteX16" fmla="*/ 410634 w 414867"/>
              <a:gd name="connsiteY16" fmla="*/ 1960033 h 3818466"/>
              <a:gd name="connsiteX17" fmla="*/ 402167 w 414867"/>
              <a:gd name="connsiteY17" fmla="*/ 2108200 h 3818466"/>
              <a:gd name="connsiteX18" fmla="*/ 406400 w 414867"/>
              <a:gd name="connsiteY18" fmla="*/ 2235200 h 3818466"/>
              <a:gd name="connsiteX19" fmla="*/ 402167 w 414867"/>
              <a:gd name="connsiteY19" fmla="*/ 2387600 h 3818466"/>
              <a:gd name="connsiteX20" fmla="*/ 385234 w 414867"/>
              <a:gd name="connsiteY20" fmla="*/ 2497666 h 3818466"/>
              <a:gd name="connsiteX21" fmla="*/ 355600 w 414867"/>
              <a:gd name="connsiteY21" fmla="*/ 2599266 h 3818466"/>
              <a:gd name="connsiteX22" fmla="*/ 347134 w 414867"/>
              <a:gd name="connsiteY22" fmla="*/ 2747433 h 3818466"/>
              <a:gd name="connsiteX23" fmla="*/ 342900 w 414867"/>
              <a:gd name="connsiteY23" fmla="*/ 2849033 h 3818466"/>
              <a:gd name="connsiteX24" fmla="*/ 342900 w 414867"/>
              <a:gd name="connsiteY24" fmla="*/ 2849033 h 3818466"/>
              <a:gd name="connsiteX25" fmla="*/ 389467 w 414867"/>
              <a:gd name="connsiteY25" fmla="*/ 2988733 h 3818466"/>
              <a:gd name="connsiteX26" fmla="*/ 389467 w 414867"/>
              <a:gd name="connsiteY26" fmla="*/ 3103033 h 3818466"/>
              <a:gd name="connsiteX27" fmla="*/ 381000 w 414867"/>
              <a:gd name="connsiteY27" fmla="*/ 3234266 h 3818466"/>
              <a:gd name="connsiteX28" fmla="*/ 389467 w 414867"/>
              <a:gd name="connsiteY28" fmla="*/ 3314700 h 3818466"/>
              <a:gd name="connsiteX29" fmla="*/ 355600 w 414867"/>
              <a:gd name="connsiteY29" fmla="*/ 3429000 h 3818466"/>
              <a:gd name="connsiteX30" fmla="*/ 342900 w 414867"/>
              <a:gd name="connsiteY30" fmla="*/ 3649133 h 3818466"/>
              <a:gd name="connsiteX31" fmla="*/ 364067 w 414867"/>
              <a:gd name="connsiteY31" fmla="*/ 3818466 h 3818466"/>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512234 w 512234"/>
              <a:gd name="connsiteY31"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68299 w 512234"/>
              <a:gd name="connsiteY31" fmla="*/ 3759200 h 4368799"/>
              <a:gd name="connsiteX32" fmla="*/ 512234 w 512234"/>
              <a:gd name="connsiteY32"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512234 w 512234"/>
              <a:gd name="connsiteY32"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512234 w 512234"/>
              <a:gd name="connsiteY32"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423333 w 512234"/>
              <a:gd name="connsiteY32" fmla="*/ 4034366 h 4368799"/>
              <a:gd name="connsiteX33" fmla="*/ 512234 w 512234"/>
              <a:gd name="connsiteY33"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423333 w 512234"/>
              <a:gd name="connsiteY32" fmla="*/ 4034366 h 4368799"/>
              <a:gd name="connsiteX33" fmla="*/ 474133 w 512234"/>
              <a:gd name="connsiteY33" fmla="*/ 4229100 h 4368799"/>
              <a:gd name="connsiteX34" fmla="*/ 512234 w 512234"/>
              <a:gd name="connsiteY34" fmla="*/ 4368799 h 4368799"/>
              <a:gd name="connsiteX0" fmla="*/ 0 w 512234"/>
              <a:gd name="connsiteY0" fmla="*/ 0 h 4368799"/>
              <a:gd name="connsiteX1" fmla="*/ 118534 w 512234"/>
              <a:gd name="connsiteY1" fmla="*/ 156633 h 4368799"/>
              <a:gd name="connsiteX2" fmla="*/ 177800 w 512234"/>
              <a:gd name="connsiteY2" fmla="*/ 258233 h 4368799"/>
              <a:gd name="connsiteX3" fmla="*/ 211667 w 512234"/>
              <a:gd name="connsiteY3" fmla="*/ 338666 h 4368799"/>
              <a:gd name="connsiteX4" fmla="*/ 249767 w 512234"/>
              <a:gd name="connsiteY4" fmla="*/ 444500 h 4368799"/>
              <a:gd name="connsiteX5" fmla="*/ 287867 w 512234"/>
              <a:gd name="connsiteY5" fmla="*/ 584200 h 4368799"/>
              <a:gd name="connsiteX6" fmla="*/ 296334 w 512234"/>
              <a:gd name="connsiteY6" fmla="*/ 685800 h 4368799"/>
              <a:gd name="connsiteX7" fmla="*/ 317500 w 512234"/>
              <a:gd name="connsiteY7" fmla="*/ 762000 h 4368799"/>
              <a:gd name="connsiteX8" fmla="*/ 330200 w 512234"/>
              <a:gd name="connsiteY8" fmla="*/ 838200 h 4368799"/>
              <a:gd name="connsiteX9" fmla="*/ 342900 w 512234"/>
              <a:gd name="connsiteY9" fmla="*/ 952500 h 4368799"/>
              <a:gd name="connsiteX10" fmla="*/ 347134 w 512234"/>
              <a:gd name="connsiteY10" fmla="*/ 1062566 h 4368799"/>
              <a:gd name="connsiteX11" fmla="*/ 364067 w 512234"/>
              <a:gd name="connsiteY11" fmla="*/ 1223433 h 4368799"/>
              <a:gd name="connsiteX12" fmla="*/ 372534 w 512234"/>
              <a:gd name="connsiteY12" fmla="*/ 1422400 h 4368799"/>
              <a:gd name="connsiteX13" fmla="*/ 393700 w 512234"/>
              <a:gd name="connsiteY13" fmla="*/ 1562100 h 4368799"/>
              <a:gd name="connsiteX14" fmla="*/ 402167 w 512234"/>
              <a:gd name="connsiteY14" fmla="*/ 1718733 h 4368799"/>
              <a:gd name="connsiteX15" fmla="*/ 414867 w 512234"/>
              <a:gd name="connsiteY15" fmla="*/ 1854200 h 4368799"/>
              <a:gd name="connsiteX16" fmla="*/ 410634 w 512234"/>
              <a:gd name="connsiteY16" fmla="*/ 1960033 h 4368799"/>
              <a:gd name="connsiteX17" fmla="*/ 402167 w 512234"/>
              <a:gd name="connsiteY17" fmla="*/ 2108200 h 4368799"/>
              <a:gd name="connsiteX18" fmla="*/ 406400 w 512234"/>
              <a:gd name="connsiteY18" fmla="*/ 2235200 h 4368799"/>
              <a:gd name="connsiteX19" fmla="*/ 402167 w 512234"/>
              <a:gd name="connsiteY19" fmla="*/ 2387600 h 4368799"/>
              <a:gd name="connsiteX20" fmla="*/ 385234 w 512234"/>
              <a:gd name="connsiteY20" fmla="*/ 2497666 h 4368799"/>
              <a:gd name="connsiteX21" fmla="*/ 355600 w 512234"/>
              <a:gd name="connsiteY21" fmla="*/ 2599266 h 4368799"/>
              <a:gd name="connsiteX22" fmla="*/ 347134 w 512234"/>
              <a:gd name="connsiteY22" fmla="*/ 2747433 h 4368799"/>
              <a:gd name="connsiteX23" fmla="*/ 342900 w 512234"/>
              <a:gd name="connsiteY23" fmla="*/ 2849033 h 4368799"/>
              <a:gd name="connsiteX24" fmla="*/ 342900 w 512234"/>
              <a:gd name="connsiteY24" fmla="*/ 2849033 h 4368799"/>
              <a:gd name="connsiteX25" fmla="*/ 389467 w 512234"/>
              <a:gd name="connsiteY25" fmla="*/ 2988733 h 4368799"/>
              <a:gd name="connsiteX26" fmla="*/ 389467 w 512234"/>
              <a:gd name="connsiteY26" fmla="*/ 3103033 h 4368799"/>
              <a:gd name="connsiteX27" fmla="*/ 381000 w 512234"/>
              <a:gd name="connsiteY27" fmla="*/ 3234266 h 4368799"/>
              <a:gd name="connsiteX28" fmla="*/ 389467 w 512234"/>
              <a:gd name="connsiteY28" fmla="*/ 3314700 h 4368799"/>
              <a:gd name="connsiteX29" fmla="*/ 355600 w 512234"/>
              <a:gd name="connsiteY29" fmla="*/ 3429000 h 4368799"/>
              <a:gd name="connsiteX30" fmla="*/ 342900 w 512234"/>
              <a:gd name="connsiteY30" fmla="*/ 3649133 h 4368799"/>
              <a:gd name="connsiteX31" fmla="*/ 376766 w 512234"/>
              <a:gd name="connsiteY31" fmla="*/ 3814233 h 4368799"/>
              <a:gd name="connsiteX32" fmla="*/ 423333 w 512234"/>
              <a:gd name="connsiteY32" fmla="*/ 4034366 h 4368799"/>
              <a:gd name="connsiteX33" fmla="*/ 457199 w 512234"/>
              <a:gd name="connsiteY33" fmla="*/ 4224866 h 4368799"/>
              <a:gd name="connsiteX34" fmla="*/ 512234 w 512234"/>
              <a:gd name="connsiteY34" fmla="*/ 4368799 h 4368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2234" h="4368799">
                <a:moveTo>
                  <a:pt x="0" y="0"/>
                </a:moveTo>
                <a:lnTo>
                  <a:pt x="118534" y="156633"/>
                </a:lnTo>
                <a:lnTo>
                  <a:pt x="177800" y="258233"/>
                </a:lnTo>
                <a:lnTo>
                  <a:pt x="211667" y="338666"/>
                </a:lnTo>
                <a:lnTo>
                  <a:pt x="249767" y="444500"/>
                </a:lnTo>
                <a:lnTo>
                  <a:pt x="287867" y="584200"/>
                </a:lnTo>
                <a:lnTo>
                  <a:pt x="296334" y="685800"/>
                </a:lnTo>
                <a:lnTo>
                  <a:pt x="317500" y="762000"/>
                </a:lnTo>
                <a:lnTo>
                  <a:pt x="330200" y="838200"/>
                </a:lnTo>
                <a:lnTo>
                  <a:pt x="342900" y="952500"/>
                </a:lnTo>
                <a:lnTo>
                  <a:pt x="347134" y="1062566"/>
                </a:lnTo>
                <a:lnTo>
                  <a:pt x="364067" y="1223433"/>
                </a:lnTo>
                <a:lnTo>
                  <a:pt x="372534" y="1422400"/>
                </a:lnTo>
                <a:lnTo>
                  <a:pt x="393700" y="1562100"/>
                </a:lnTo>
                <a:lnTo>
                  <a:pt x="402167" y="1718733"/>
                </a:lnTo>
                <a:lnTo>
                  <a:pt x="414867" y="1854200"/>
                </a:lnTo>
                <a:lnTo>
                  <a:pt x="410634" y="1960033"/>
                </a:lnTo>
                <a:lnTo>
                  <a:pt x="402167" y="2108200"/>
                </a:lnTo>
                <a:lnTo>
                  <a:pt x="406400" y="2235200"/>
                </a:lnTo>
                <a:lnTo>
                  <a:pt x="402167" y="2387600"/>
                </a:lnTo>
                <a:lnTo>
                  <a:pt x="385234" y="2497666"/>
                </a:lnTo>
                <a:lnTo>
                  <a:pt x="355600" y="2599266"/>
                </a:lnTo>
                <a:lnTo>
                  <a:pt x="347134" y="2747433"/>
                </a:lnTo>
                <a:lnTo>
                  <a:pt x="342900" y="2849033"/>
                </a:lnTo>
                <a:lnTo>
                  <a:pt x="342900" y="2849033"/>
                </a:lnTo>
                <a:lnTo>
                  <a:pt x="389467" y="2988733"/>
                </a:lnTo>
                <a:lnTo>
                  <a:pt x="389467" y="3103033"/>
                </a:lnTo>
                <a:lnTo>
                  <a:pt x="381000" y="3234266"/>
                </a:lnTo>
                <a:lnTo>
                  <a:pt x="389467" y="3314700"/>
                </a:lnTo>
                <a:lnTo>
                  <a:pt x="355600" y="3429000"/>
                </a:lnTo>
                <a:lnTo>
                  <a:pt x="342900" y="3649133"/>
                </a:lnTo>
                <a:lnTo>
                  <a:pt x="376766" y="3814233"/>
                </a:lnTo>
                <a:cubicBezTo>
                  <a:pt x="390171" y="3878438"/>
                  <a:pt x="400755" y="3941938"/>
                  <a:pt x="423333" y="4034366"/>
                </a:cubicBezTo>
                <a:cubicBezTo>
                  <a:pt x="439561" y="4103510"/>
                  <a:pt x="442382" y="4169127"/>
                  <a:pt x="457199" y="4224866"/>
                </a:cubicBezTo>
                <a:cubicBezTo>
                  <a:pt x="472016" y="4280605"/>
                  <a:pt x="505884" y="4345516"/>
                  <a:pt x="512234" y="4368799"/>
                </a:cubicBezTo>
              </a:path>
            </a:pathLst>
          </a:custGeom>
          <a:ln w="28575"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Rectangle 18"/>
          <p:cNvSpPr/>
          <p:nvPr/>
        </p:nvSpPr>
        <p:spPr>
          <a:xfrm>
            <a:off x="3791725" y="4815656"/>
            <a:ext cx="1090042" cy="141577"/>
          </a:xfrm>
          <a:prstGeom prst="rect">
            <a:avLst/>
          </a:prstGeom>
          <a:solidFill>
            <a:srgbClr val="FFFFFF"/>
          </a:solidFill>
        </p:spPr>
        <p:txBody>
          <a:bodyPr wrap="none" lIns="0" tIns="9144" rIns="0" bIns="9144">
            <a:spAutoFit/>
          </a:bodyPr>
          <a:lstStyle/>
          <a:p>
            <a:r>
              <a:rPr lang="en-US" sz="800">
                <a:latin typeface="Arial"/>
                <a:cs typeface="Arial"/>
              </a:rPr>
              <a:t> King &amp; Beikman (1974)</a:t>
            </a:r>
            <a:endParaRPr lang="en-US" sz="800"/>
          </a:p>
        </p:txBody>
      </p:sp>
      <p:sp>
        <p:nvSpPr>
          <p:cNvPr id="9" name="Rectangle 8"/>
          <p:cNvSpPr/>
          <p:nvPr/>
        </p:nvSpPr>
        <p:spPr>
          <a:xfrm>
            <a:off x="3025109" y="1171814"/>
            <a:ext cx="490282" cy="261610"/>
          </a:xfrm>
          <a:prstGeom prst="rect">
            <a:avLst/>
          </a:prstGeom>
        </p:spPr>
        <p:txBody>
          <a:bodyPr wrap="none">
            <a:spAutoFit/>
          </a:bodyPr>
          <a:lstStyle/>
          <a:p>
            <a:r>
              <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Arial"/>
                <a:cs typeface="Arial"/>
              </a:rPr>
              <a:t>CRB</a:t>
            </a:r>
            <a:endPar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27" name="Rectangle 26"/>
          <p:cNvSpPr/>
          <p:nvPr/>
        </p:nvSpPr>
        <p:spPr>
          <a:xfrm>
            <a:off x="4026647" y="2277816"/>
            <a:ext cx="415573" cy="276999"/>
          </a:xfrm>
          <a:prstGeom prst="rect">
            <a:avLst/>
          </a:prstGeom>
        </p:spPr>
        <p:txBody>
          <a:bodyPr wrap="none">
            <a:spAutoFit/>
          </a:bodyPr>
          <a:lstStyle/>
          <a:p>
            <a:r>
              <a:rPr lang="en-US" sz="1200">
                <a:latin typeface="Arial"/>
                <a:cs typeface="Arial"/>
              </a:rPr>
              <a:t>I.B.</a:t>
            </a:r>
            <a:endParaRPr lang="en-US" sz="1200"/>
          </a:p>
        </p:txBody>
      </p:sp>
      <p:sp>
        <p:nvSpPr>
          <p:cNvPr id="29" name="Rectangle 28"/>
          <p:cNvSpPr/>
          <p:nvPr/>
        </p:nvSpPr>
        <p:spPr>
          <a:xfrm>
            <a:off x="3041798" y="4149830"/>
            <a:ext cx="1402653" cy="184666"/>
          </a:xfrm>
          <a:prstGeom prst="rect">
            <a:avLst/>
          </a:prstGeom>
          <a:solidFill>
            <a:srgbClr val="FFFFFF">
              <a:alpha val="64000"/>
            </a:srgbClr>
          </a:solidFill>
        </p:spPr>
        <p:txBody>
          <a:bodyPr wrap="none" lIns="0" tIns="0" rIns="0" bIns="0">
            <a:spAutoFit/>
          </a:bodyPr>
          <a:lstStyle/>
          <a:p>
            <a:r>
              <a:rPr lang="en-US" sz="1200">
                <a:latin typeface="Arial"/>
                <a:cs typeface="Arial"/>
              </a:rPr>
              <a:t> Basin &amp; Range (Cz)   </a:t>
            </a:r>
            <a:endParaRPr lang="en-US" sz="1200"/>
          </a:p>
        </p:txBody>
      </p:sp>
      <p:sp>
        <p:nvSpPr>
          <p:cNvPr id="32" name="Rectangle 31"/>
          <p:cNvSpPr/>
          <p:nvPr/>
        </p:nvSpPr>
        <p:spPr>
          <a:xfrm>
            <a:off x="4465127" y="2135655"/>
            <a:ext cx="370583" cy="230832"/>
          </a:xfrm>
          <a:prstGeom prst="rect">
            <a:avLst/>
          </a:prstGeom>
        </p:spPr>
        <p:txBody>
          <a:bodyPr wrap="none">
            <a:spAutoFit/>
          </a:bodyPr>
          <a:lstStyle/>
          <a:p>
            <a:r>
              <a:rPr lang="en-US" sz="900" b="1">
                <a:latin typeface="Arial"/>
                <a:cs typeface="Arial"/>
              </a:rPr>
              <a:t>Ch.</a:t>
            </a:r>
            <a:endParaRPr lang="en-US" sz="900" b="1"/>
          </a:p>
        </p:txBody>
      </p:sp>
      <p:sp>
        <p:nvSpPr>
          <p:cNvPr id="35" name="Rectangle 34"/>
          <p:cNvSpPr/>
          <p:nvPr/>
        </p:nvSpPr>
        <p:spPr>
          <a:xfrm rot="2172987">
            <a:off x="2255936" y="1144707"/>
            <a:ext cx="453876" cy="230832"/>
          </a:xfrm>
          <a:prstGeom prst="rect">
            <a:avLst/>
          </a:prstGeom>
        </p:spPr>
        <p:txBody>
          <a:bodyPr wrap="none">
            <a:spAutoFit/>
          </a:bodyPr>
          <a:lstStyle/>
          <a:p>
            <a:r>
              <a:rPr lang="en-US" sz="900" b="1">
                <a:latin typeface="Arial"/>
                <a:cs typeface="Arial"/>
              </a:rPr>
              <a:t>OWL</a:t>
            </a:r>
            <a:endParaRPr lang="en-US" sz="900" b="1"/>
          </a:p>
        </p:txBody>
      </p:sp>
      <p:sp>
        <p:nvSpPr>
          <p:cNvPr id="36" name="Rectangle 35"/>
          <p:cNvSpPr/>
          <p:nvPr/>
        </p:nvSpPr>
        <p:spPr>
          <a:xfrm>
            <a:off x="2227357" y="1965325"/>
            <a:ext cx="490282" cy="261610"/>
          </a:xfrm>
          <a:prstGeom prst="rect">
            <a:avLst/>
          </a:prstGeom>
        </p:spPr>
        <p:txBody>
          <a:bodyPr wrap="none">
            <a:spAutoFit/>
          </a:bodyPr>
          <a:lstStyle/>
          <a:p>
            <a:r>
              <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Arial"/>
                <a:cs typeface="Arial"/>
              </a:rPr>
              <a:t>CRB</a:t>
            </a:r>
            <a:endParaRPr lang="en-US" sz="11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28" name="Rectangle 27"/>
          <p:cNvSpPr/>
          <p:nvPr/>
        </p:nvSpPr>
        <p:spPr>
          <a:xfrm>
            <a:off x="4008212" y="579107"/>
            <a:ext cx="398441" cy="276999"/>
          </a:xfrm>
          <a:prstGeom prst="rect">
            <a:avLst/>
          </a:prstGeom>
        </p:spPr>
        <p:txBody>
          <a:bodyPr wrap="none">
            <a:spAutoFit/>
          </a:bodyPr>
          <a:lstStyle/>
          <a:p>
            <a:r>
              <a:rPr lang="en-US" sz="1200">
                <a:solidFill>
                  <a:srgbClr val="FFFFFF"/>
                </a:solidFill>
                <a:latin typeface="Arial"/>
                <a:cs typeface="Arial"/>
              </a:rPr>
              <a:t>PC</a:t>
            </a:r>
            <a:endParaRPr lang="en-US" sz="1200">
              <a:solidFill>
                <a:srgbClr val="FFFFFF"/>
              </a:solidFill>
            </a:endParaRPr>
          </a:p>
        </p:txBody>
      </p:sp>
      <p:sp>
        <p:nvSpPr>
          <p:cNvPr id="61" name="Rectangle 60"/>
          <p:cNvSpPr/>
          <p:nvPr/>
        </p:nvSpPr>
        <p:spPr>
          <a:xfrm>
            <a:off x="5161090" y="366142"/>
            <a:ext cx="3703510" cy="4339650"/>
          </a:xfrm>
          <a:prstGeom prst="rect">
            <a:avLst/>
          </a:prstGeom>
          <a:solidFill>
            <a:srgbClr val="FFFFC4"/>
          </a:solidFill>
        </p:spPr>
        <p:txBody>
          <a:bodyPr wrap="square" tIns="182880" bIns="182880">
            <a:spAutoFit/>
          </a:bodyPr>
          <a:lstStyle/>
          <a:p>
            <a:r>
              <a:rPr lang="en-US" sz="1600" b="1">
                <a:solidFill>
                  <a:srgbClr val="000000"/>
                </a:solidFill>
                <a:latin typeface="Arial"/>
                <a:cs typeface="Arial"/>
              </a:rPr>
              <a:t>CONCLUSIONS (progress report) </a:t>
            </a:r>
          </a:p>
          <a:p>
            <a:pPr marL="342900" indent="-342900">
              <a:spcBef>
                <a:spcPts val="1200"/>
              </a:spcBef>
              <a:buAutoNum type="arabicParenBoth"/>
            </a:pPr>
            <a:r>
              <a:rPr lang="en-US" sz="1600">
                <a:latin typeface="Arial"/>
                <a:cs typeface="Arial"/>
              </a:rPr>
              <a:t>Excellent record of </a:t>
            </a:r>
            <a:r>
              <a:rPr lang="en-US" sz="1600" u="sng">
                <a:latin typeface="Arial"/>
                <a:cs typeface="Arial"/>
              </a:rPr>
              <a:t>Siletz collision</a:t>
            </a:r>
            <a:r>
              <a:rPr lang="en-US" sz="1600">
                <a:latin typeface="Arial"/>
                <a:cs typeface="Arial"/>
              </a:rPr>
              <a:t> </a:t>
            </a:r>
            <a:br>
              <a:rPr lang="en-US" sz="1600">
                <a:latin typeface="Arial"/>
                <a:cs typeface="Arial"/>
              </a:rPr>
            </a:br>
            <a:r>
              <a:rPr lang="en-US" sz="1600">
                <a:latin typeface="Arial"/>
                <a:cs typeface="Arial"/>
              </a:rPr>
              <a:t>in SW Oregon – Roseburg area</a:t>
            </a:r>
            <a:r>
              <a:rPr lang="en-US" sz="1600">
                <a:solidFill>
                  <a:srgbClr val="000000"/>
                </a:solidFill>
                <a:latin typeface="Arial"/>
                <a:cs typeface="Arial"/>
              </a:rPr>
              <a:t>.</a:t>
            </a:r>
          </a:p>
          <a:p>
            <a:pPr marL="342900" indent="-342900">
              <a:spcBef>
                <a:spcPts val="1200"/>
              </a:spcBef>
              <a:buAutoNum type="arabicParenBoth"/>
            </a:pPr>
            <a:r>
              <a:rPr lang="en-US" sz="1600" u="sng">
                <a:solidFill>
                  <a:srgbClr val="000000"/>
                </a:solidFill>
                <a:latin typeface="Arial"/>
                <a:cs typeface="Arial"/>
              </a:rPr>
              <a:t>UMPQUA GROUP</a:t>
            </a:r>
            <a:r>
              <a:rPr lang="en-US" sz="1600">
                <a:solidFill>
                  <a:srgbClr val="000000"/>
                </a:solidFill>
                <a:latin typeface="Arial"/>
                <a:cs typeface="Arial"/>
              </a:rPr>
              <a:t> </a:t>
            </a:r>
            <a:r>
              <a:rPr lang="en-US" sz="1600">
                <a:latin typeface="Arial"/>
                <a:cs typeface="Arial"/>
              </a:rPr>
              <a:t>~ 54 – 49 Ma</a:t>
            </a:r>
            <a:r>
              <a:rPr lang="en-US" sz="1600">
                <a:solidFill>
                  <a:srgbClr val="000000"/>
                </a:solidFill>
                <a:latin typeface="Arial"/>
                <a:cs typeface="Arial"/>
              </a:rPr>
              <a:t> Syn-collisional foredeep basin, </a:t>
            </a:r>
            <a:br>
              <a:rPr lang="en-US" sz="1600">
                <a:solidFill>
                  <a:srgbClr val="000000"/>
                </a:solidFill>
                <a:latin typeface="Arial"/>
                <a:cs typeface="Arial"/>
              </a:rPr>
            </a:br>
            <a:r>
              <a:rPr lang="en-US" sz="1600">
                <a:solidFill>
                  <a:srgbClr val="000000"/>
                </a:solidFill>
                <a:latin typeface="Arial"/>
                <a:cs typeface="Arial"/>
              </a:rPr>
              <a:t>Sediment source in Klamath Mts.  </a:t>
            </a:r>
          </a:p>
          <a:p>
            <a:pPr marL="342900" indent="-342900">
              <a:spcBef>
                <a:spcPts val="1200"/>
              </a:spcBef>
              <a:buAutoNum type="arabicParenBoth"/>
            </a:pPr>
            <a:r>
              <a:rPr lang="en-US" sz="1600" u="sng">
                <a:solidFill>
                  <a:srgbClr val="000000"/>
                </a:solidFill>
                <a:latin typeface="Arial"/>
                <a:cs typeface="Arial"/>
              </a:rPr>
              <a:t>TYEE FORMATION</a:t>
            </a:r>
            <a:r>
              <a:rPr lang="en-US" sz="1600">
                <a:solidFill>
                  <a:srgbClr val="000000"/>
                </a:solidFill>
                <a:latin typeface="Arial"/>
                <a:cs typeface="Arial"/>
              </a:rPr>
              <a:t> 49 – 46 Ma Post-collisional, overlaps thrusts. </a:t>
            </a:r>
          </a:p>
          <a:p>
            <a:pPr marL="342900" indent="-342900">
              <a:spcBef>
                <a:spcPts val="1200"/>
              </a:spcBef>
              <a:buAutoNum type="arabicParenBoth"/>
            </a:pPr>
            <a:r>
              <a:rPr lang="en-US" sz="1600" u="sng">
                <a:solidFill>
                  <a:srgbClr val="000000"/>
                </a:solidFill>
                <a:latin typeface="Arial"/>
                <a:cs typeface="Arial"/>
              </a:rPr>
              <a:t>Idaho-Sourced Tyee Paleoriver</a:t>
            </a:r>
            <a:r>
              <a:rPr lang="en-US" sz="1600">
                <a:solidFill>
                  <a:srgbClr val="000000"/>
                </a:solidFill>
                <a:latin typeface="Arial"/>
                <a:cs typeface="Arial"/>
              </a:rPr>
              <a:t> poses some problems … </a:t>
            </a:r>
            <a:endParaRPr lang="en-US" sz="1600" b="1">
              <a:solidFill>
                <a:srgbClr val="000000"/>
              </a:solidFill>
              <a:latin typeface="Arial"/>
              <a:cs typeface="Arial"/>
            </a:endParaRPr>
          </a:p>
          <a:p>
            <a:pPr marL="342900" indent="-342900">
              <a:spcBef>
                <a:spcPts val="1200"/>
              </a:spcBef>
              <a:buAutoNum type="arabicParenBoth"/>
            </a:pPr>
            <a:r>
              <a:rPr lang="en-US" sz="1600" u="sng">
                <a:solidFill>
                  <a:srgbClr val="000000"/>
                </a:solidFill>
                <a:latin typeface="Arial"/>
                <a:cs typeface="Arial"/>
              </a:rPr>
              <a:t>Multiple Datasets</a:t>
            </a:r>
            <a:r>
              <a:rPr lang="en-US" sz="1600">
                <a:solidFill>
                  <a:srgbClr val="000000"/>
                </a:solidFill>
                <a:latin typeface="Arial"/>
                <a:cs typeface="Arial"/>
              </a:rPr>
              <a:t>: Suggest</a:t>
            </a:r>
            <a:r>
              <a:rPr lang="en-US" sz="1600" b="1">
                <a:solidFill>
                  <a:srgbClr val="000000"/>
                </a:solidFill>
                <a:latin typeface="Arial"/>
                <a:cs typeface="Arial"/>
              </a:rPr>
              <a:t/>
            </a:r>
            <a:br>
              <a:rPr lang="en-US" sz="1600" b="1">
                <a:solidFill>
                  <a:srgbClr val="000000"/>
                </a:solidFill>
                <a:latin typeface="Arial"/>
                <a:cs typeface="Arial"/>
              </a:rPr>
            </a:br>
            <a:r>
              <a:rPr lang="en-US" sz="1600" b="1">
                <a:solidFill>
                  <a:srgbClr val="000000"/>
                </a:solidFill>
                <a:latin typeface="Arial"/>
                <a:cs typeface="Arial"/>
              </a:rPr>
              <a:t>Tyee Fm from Klamath Mts.? </a:t>
            </a:r>
            <a:r>
              <a:rPr lang="en-US" sz="1600">
                <a:solidFill>
                  <a:srgbClr val="000000"/>
                </a:solidFill>
                <a:latin typeface="Arial"/>
                <a:cs typeface="Arial"/>
              </a:rPr>
              <a:t>Unresolved problem.  </a:t>
            </a:r>
          </a:p>
        </p:txBody>
      </p:sp>
      <p:grpSp>
        <p:nvGrpSpPr>
          <p:cNvPr id="30" name="Group 29"/>
          <p:cNvGrpSpPr/>
          <p:nvPr/>
        </p:nvGrpSpPr>
        <p:grpSpPr>
          <a:xfrm>
            <a:off x="1171222" y="656162"/>
            <a:ext cx="2080878" cy="2709339"/>
            <a:chOff x="1171222" y="656162"/>
            <a:chExt cx="2080878" cy="2709339"/>
          </a:xfrm>
        </p:grpSpPr>
        <p:grpSp>
          <p:nvGrpSpPr>
            <p:cNvPr id="7" name="Group 6"/>
            <p:cNvGrpSpPr/>
            <p:nvPr/>
          </p:nvGrpSpPr>
          <p:grpSpPr>
            <a:xfrm>
              <a:off x="1171222" y="656162"/>
              <a:ext cx="2080878" cy="2709339"/>
              <a:chOff x="1171222" y="656162"/>
              <a:chExt cx="2080878" cy="2709339"/>
            </a:xfrm>
          </p:grpSpPr>
          <p:grpSp>
            <p:nvGrpSpPr>
              <p:cNvPr id="132" name="Group 131"/>
              <p:cNvGrpSpPr/>
              <p:nvPr/>
            </p:nvGrpSpPr>
            <p:grpSpPr>
              <a:xfrm>
                <a:off x="1171222" y="656162"/>
                <a:ext cx="2080878" cy="2709339"/>
                <a:chOff x="1171222" y="656162"/>
                <a:chExt cx="2080878" cy="2709339"/>
              </a:xfrm>
            </p:grpSpPr>
            <p:sp>
              <p:nvSpPr>
                <p:cNvPr id="121" name="Freeform 120"/>
                <p:cNvSpPr/>
                <p:nvPr/>
              </p:nvSpPr>
              <p:spPr>
                <a:xfrm>
                  <a:off x="1171222" y="656162"/>
                  <a:ext cx="1974145" cy="2709339"/>
                </a:xfrm>
                <a:custGeom>
                  <a:avLst/>
                  <a:gdLst>
                    <a:gd name="connsiteX0" fmla="*/ 133350 w 1784350"/>
                    <a:gd name="connsiteY0" fmla="*/ 0 h 2476500"/>
                    <a:gd name="connsiteX1" fmla="*/ 133350 w 1784350"/>
                    <a:gd name="connsiteY1" fmla="*/ 0 h 2476500"/>
                    <a:gd name="connsiteX2" fmla="*/ 514350 w 1784350"/>
                    <a:gd name="connsiteY2" fmla="*/ 349250 h 2476500"/>
                    <a:gd name="connsiteX3" fmla="*/ 946150 w 1784350"/>
                    <a:gd name="connsiteY3" fmla="*/ 711200 h 2476500"/>
                    <a:gd name="connsiteX4" fmla="*/ 1466850 w 1784350"/>
                    <a:gd name="connsiteY4" fmla="*/ 1016000 h 2476500"/>
                    <a:gd name="connsiteX5" fmla="*/ 1727200 w 1784350"/>
                    <a:gd name="connsiteY5" fmla="*/ 1162050 h 2476500"/>
                    <a:gd name="connsiteX6" fmla="*/ 1784350 w 1784350"/>
                    <a:gd name="connsiteY6" fmla="*/ 1244600 h 2476500"/>
                    <a:gd name="connsiteX7" fmla="*/ 1733550 w 1784350"/>
                    <a:gd name="connsiteY7" fmla="*/ 1339850 h 2476500"/>
                    <a:gd name="connsiteX8" fmla="*/ 1257300 w 1784350"/>
                    <a:gd name="connsiteY8" fmla="*/ 1682750 h 2476500"/>
                    <a:gd name="connsiteX9" fmla="*/ 692150 w 1784350"/>
                    <a:gd name="connsiteY9" fmla="*/ 2076450 h 2476500"/>
                    <a:gd name="connsiteX10" fmla="*/ 0 w 1784350"/>
                    <a:gd name="connsiteY10" fmla="*/ 2476500 h 2476500"/>
                    <a:gd name="connsiteX0" fmla="*/ 133350 w 1784350"/>
                    <a:gd name="connsiteY0" fmla="*/ 0 h 2476500"/>
                    <a:gd name="connsiteX1" fmla="*/ 133350 w 1784350"/>
                    <a:gd name="connsiteY1" fmla="*/ 0 h 2476500"/>
                    <a:gd name="connsiteX2" fmla="*/ 514350 w 1784350"/>
                    <a:gd name="connsiteY2" fmla="*/ 349250 h 2476500"/>
                    <a:gd name="connsiteX3" fmla="*/ 971550 w 1784350"/>
                    <a:gd name="connsiteY3" fmla="*/ 704850 h 2476500"/>
                    <a:gd name="connsiteX4" fmla="*/ 1466850 w 1784350"/>
                    <a:gd name="connsiteY4" fmla="*/ 1016000 h 2476500"/>
                    <a:gd name="connsiteX5" fmla="*/ 1727200 w 1784350"/>
                    <a:gd name="connsiteY5" fmla="*/ 1162050 h 2476500"/>
                    <a:gd name="connsiteX6" fmla="*/ 1784350 w 1784350"/>
                    <a:gd name="connsiteY6" fmla="*/ 1244600 h 2476500"/>
                    <a:gd name="connsiteX7" fmla="*/ 1733550 w 1784350"/>
                    <a:gd name="connsiteY7" fmla="*/ 1339850 h 2476500"/>
                    <a:gd name="connsiteX8" fmla="*/ 1257300 w 1784350"/>
                    <a:gd name="connsiteY8" fmla="*/ 1682750 h 2476500"/>
                    <a:gd name="connsiteX9" fmla="*/ 692150 w 1784350"/>
                    <a:gd name="connsiteY9" fmla="*/ 2076450 h 2476500"/>
                    <a:gd name="connsiteX10" fmla="*/ 0 w 1784350"/>
                    <a:gd name="connsiteY10" fmla="*/ 2476500 h 2476500"/>
                    <a:gd name="connsiteX0" fmla="*/ 577850 w 2228850"/>
                    <a:gd name="connsiteY0" fmla="*/ 0 h 2686050"/>
                    <a:gd name="connsiteX1" fmla="*/ 577850 w 2228850"/>
                    <a:gd name="connsiteY1" fmla="*/ 0 h 2686050"/>
                    <a:gd name="connsiteX2" fmla="*/ 958850 w 2228850"/>
                    <a:gd name="connsiteY2" fmla="*/ 349250 h 2686050"/>
                    <a:gd name="connsiteX3" fmla="*/ 1416050 w 2228850"/>
                    <a:gd name="connsiteY3" fmla="*/ 704850 h 2686050"/>
                    <a:gd name="connsiteX4" fmla="*/ 1911350 w 2228850"/>
                    <a:gd name="connsiteY4" fmla="*/ 1016000 h 2686050"/>
                    <a:gd name="connsiteX5" fmla="*/ 2171700 w 2228850"/>
                    <a:gd name="connsiteY5" fmla="*/ 1162050 h 2686050"/>
                    <a:gd name="connsiteX6" fmla="*/ 2228850 w 2228850"/>
                    <a:gd name="connsiteY6" fmla="*/ 1244600 h 2686050"/>
                    <a:gd name="connsiteX7" fmla="*/ 2178050 w 2228850"/>
                    <a:gd name="connsiteY7" fmla="*/ 1339850 h 2686050"/>
                    <a:gd name="connsiteX8" fmla="*/ 1701800 w 2228850"/>
                    <a:gd name="connsiteY8" fmla="*/ 1682750 h 2686050"/>
                    <a:gd name="connsiteX9" fmla="*/ 1136650 w 2228850"/>
                    <a:gd name="connsiteY9" fmla="*/ 2076450 h 2686050"/>
                    <a:gd name="connsiteX10" fmla="*/ 0 w 2228850"/>
                    <a:gd name="connsiteY10" fmla="*/ 2686050 h 2686050"/>
                    <a:gd name="connsiteX0" fmla="*/ 577850 w 2228850"/>
                    <a:gd name="connsiteY0" fmla="*/ 285750 h 2971800"/>
                    <a:gd name="connsiteX1" fmla="*/ 273050 w 2228850"/>
                    <a:gd name="connsiteY1" fmla="*/ 0 h 2971800"/>
                    <a:gd name="connsiteX2" fmla="*/ 958850 w 2228850"/>
                    <a:gd name="connsiteY2" fmla="*/ 635000 h 2971800"/>
                    <a:gd name="connsiteX3" fmla="*/ 1416050 w 2228850"/>
                    <a:gd name="connsiteY3" fmla="*/ 990600 h 2971800"/>
                    <a:gd name="connsiteX4" fmla="*/ 1911350 w 2228850"/>
                    <a:gd name="connsiteY4" fmla="*/ 1301750 h 2971800"/>
                    <a:gd name="connsiteX5" fmla="*/ 2171700 w 2228850"/>
                    <a:gd name="connsiteY5" fmla="*/ 1447800 h 2971800"/>
                    <a:gd name="connsiteX6" fmla="*/ 2228850 w 2228850"/>
                    <a:gd name="connsiteY6" fmla="*/ 1530350 h 2971800"/>
                    <a:gd name="connsiteX7" fmla="*/ 2178050 w 2228850"/>
                    <a:gd name="connsiteY7" fmla="*/ 1625600 h 2971800"/>
                    <a:gd name="connsiteX8" fmla="*/ 1701800 w 2228850"/>
                    <a:gd name="connsiteY8" fmla="*/ 1968500 h 2971800"/>
                    <a:gd name="connsiteX9" fmla="*/ 1136650 w 2228850"/>
                    <a:gd name="connsiteY9" fmla="*/ 2362200 h 2971800"/>
                    <a:gd name="connsiteX10" fmla="*/ 0 w 2228850"/>
                    <a:gd name="connsiteY10" fmla="*/ 2971800 h 2971800"/>
                    <a:gd name="connsiteX0" fmla="*/ 717550 w 2228850"/>
                    <a:gd name="connsiteY0" fmla="*/ 123167 h 2999717"/>
                    <a:gd name="connsiteX1" fmla="*/ 273050 w 2228850"/>
                    <a:gd name="connsiteY1" fmla="*/ 27917 h 2999717"/>
                    <a:gd name="connsiteX2" fmla="*/ 958850 w 2228850"/>
                    <a:gd name="connsiteY2" fmla="*/ 662917 h 2999717"/>
                    <a:gd name="connsiteX3" fmla="*/ 1416050 w 2228850"/>
                    <a:gd name="connsiteY3" fmla="*/ 1018517 h 2999717"/>
                    <a:gd name="connsiteX4" fmla="*/ 1911350 w 2228850"/>
                    <a:gd name="connsiteY4" fmla="*/ 1329667 h 2999717"/>
                    <a:gd name="connsiteX5" fmla="*/ 2171700 w 2228850"/>
                    <a:gd name="connsiteY5" fmla="*/ 1475717 h 2999717"/>
                    <a:gd name="connsiteX6" fmla="*/ 2228850 w 2228850"/>
                    <a:gd name="connsiteY6" fmla="*/ 1558267 h 2999717"/>
                    <a:gd name="connsiteX7" fmla="*/ 2178050 w 2228850"/>
                    <a:gd name="connsiteY7" fmla="*/ 1653517 h 2999717"/>
                    <a:gd name="connsiteX8" fmla="*/ 1701800 w 2228850"/>
                    <a:gd name="connsiteY8" fmla="*/ 1996417 h 2999717"/>
                    <a:gd name="connsiteX9" fmla="*/ 1136650 w 2228850"/>
                    <a:gd name="connsiteY9" fmla="*/ 2390117 h 2999717"/>
                    <a:gd name="connsiteX10" fmla="*/ 0 w 2228850"/>
                    <a:gd name="connsiteY10" fmla="*/ 2999717 h 2999717"/>
                    <a:gd name="connsiteX0" fmla="*/ 35177 w 2378327"/>
                    <a:gd name="connsiteY0" fmla="*/ 8971 h 3133171"/>
                    <a:gd name="connsiteX1" fmla="*/ 422527 w 2378327"/>
                    <a:gd name="connsiteY1" fmla="*/ 161371 h 3133171"/>
                    <a:gd name="connsiteX2" fmla="*/ 1108327 w 2378327"/>
                    <a:gd name="connsiteY2" fmla="*/ 796371 h 3133171"/>
                    <a:gd name="connsiteX3" fmla="*/ 1565527 w 2378327"/>
                    <a:gd name="connsiteY3" fmla="*/ 1151971 h 3133171"/>
                    <a:gd name="connsiteX4" fmla="*/ 2060827 w 2378327"/>
                    <a:gd name="connsiteY4" fmla="*/ 1463121 h 3133171"/>
                    <a:gd name="connsiteX5" fmla="*/ 2321177 w 2378327"/>
                    <a:gd name="connsiteY5" fmla="*/ 1609171 h 3133171"/>
                    <a:gd name="connsiteX6" fmla="*/ 2378327 w 2378327"/>
                    <a:gd name="connsiteY6" fmla="*/ 1691721 h 3133171"/>
                    <a:gd name="connsiteX7" fmla="*/ 2327527 w 2378327"/>
                    <a:gd name="connsiteY7" fmla="*/ 1786971 h 3133171"/>
                    <a:gd name="connsiteX8" fmla="*/ 1851277 w 2378327"/>
                    <a:gd name="connsiteY8" fmla="*/ 2129871 h 3133171"/>
                    <a:gd name="connsiteX9" fmla="*/ 1286127 w 2378327"/>
                    <a:gd name="connsiteY9" fmla="*/ 2523571 h 3133171"/>
                    <a:gd name="connsiteX10" fmla="*/ 149477 w 2378327"/>
                    <a:gd name="connsiteY10" fmla="*/ 3133171 h 3133171"/>
                    <a:gd name="connsiteX0" fmla="*/ 20940 w 2364090"/>
                    <a:gd name="connsiteY0" fmla="*/ 1703 h 3125903"/>
                    <a:gd name="connsiteX1" fmla="*/ 732140 w 2364090"/>
                    <a:gd name="connsiteY1" fmla="*/ 522403 h 3125903"/>
                    <a:gd name="connsiteX2" fmla="*/ 1094090 w 2364090"/>
                    <a:gd name="connsiteY2" fmla="*/ 789103 h 3125903"/>
                    <a:gd name="connsiteX3" fmla="*/ 1551290 w 2364090"/>
                    <a:gd name="connsiteY3" fmla="*/ 1144703 h 3125903"/>
                    <a:gd name="connsiteX4" fmla="*/ 2046590 w 2364090"/>
                    <a:gd name="connsiteY4" fmla="*/ 1455853 h 3125903"/>
                    <a:gd name="connsiteX5" fmla="*/ 2306940 w 2364090"/>
                    <a:gd name="connsiteY5" fmla="*/ 1601903 h 3125903"/>
                    <a:gd name="connsiteX6" fmla="*/ 2364090 w 2364090"/>
                    <a:gd name="connsiteY6" fmla="*/ 1684453 h 3125903"/>
                    <a:gd name="connsiteX7" fmla="*/ 2313290 w 2364090"/>
                    <a:gd name="connsiteY7" fmla="*/ 1779703 h 3125903"/>
                    <a:gd name="connsiteX8" fmla="*/ 1837040 w 2364090"/>
                    <a:gd name="connsiteY8" fmla="*/ 2122603 h 3125903"/>
                    <a:gd name="connsiteX9" fmla="*/ 1271890 w 2364090"/>
                    <a:gd name="connsiteY9" fmla="*/ 2516303 h 3125903"/>
                    <a:gd name="connsiteX10" fmla="*/ 135240 w 2364090"/>
                    <a:gd name="connsiteY10" fmla="*/ 3125903 h 3125903"/>
                    <a:gd name="connsiteX0" fmla="*/ 279400 w 2228850"/>
                    <a:gd name="connsiteY0" fmla="*/ 3481 h 2854631"/>
                    <a:gd name="connsiteX1" fmla="*/ 596900 w 2228850"/>
                    <a:gd name="connsiteY1" fmla="*/ 251131 h 2854631"/>
                    <a:gd name="connsiteX2" fmla="*/ 958850 w 2228850"/>
                    <a:gd name="connsiteY2" fmla="*/ 517831 h 2854631"/>
                    <a:gd name="connsiteX3" fmla="*/ 1416050 w 2228850"/>
                    <a:gd name="connsiteY3" fmla="*/ 873431 h 2854631"/>
                    <a:gd name="connsiteX4" fmla="*/ 1911350 w 2228850"/>
                    <a:gd name="connsiteY4" fmla="*/ 1184581 h 2854631"/>
                    <a:gd name="connsiteX5" fmla="*/ 2171700 w 2228850"/>
                    <a:gd name="connsiteY5" fmla="*/ 1330631 h 2854631"/>
                    <a:gd name="connsiteX6" fmla="*/ 2228850 w 2228850"/>
                    <a:gd name="connsiteY6" fmla="*/ 1413181 h 2854631"/>
                    <a:gd name="connsiteX7" fmla="*/ 2178050 w 2228850"/>
                    <a:gd name="connsiteY7" fmla="*/ 1508431 h 2854631"/>
                    <a:gd name="connsiteX8" fmla="*/ 1701800 w 2228850"/>
                    <a:gd name="connsiteY8" fmla="*/ 1851331 h 2854631"/>
                    <a:gd name="connsiteX9" fmla="*/ 1136650 w 2228850"/>
                    <a:gd name="connsiteY9" fmla="*/ 2245031 h 2854631"/>
                    <a:gd name="connsiteX10" fmla="*/ 0 w 2228850"/>
                    <a:gd name="connsiteY10" fmla="*/ 2854631 h 2854631"/>
                    <a:gd name="connsiteX0" fmla="*/ 279400 w 2228850"/>
                    <a:gd name="connsiteY0" fmla="*/ 22955 h 2874105"/>
                    <a:gd name="connsiteX1" fmla="*/ 596900 w 2228850"/>
                    <a:gd name="connsiteY1" fmla="*/ 270605 h 2874105"/>
                    <a:gd name="connsiteX2" fmla="*/ 958850 w 2228850"/>
                    <a:gd name="connsiteY2" fmla="*/ 537305 h 2874105"/>
                    <a:gd name="connsiteX3" fmla="*/ 1416050 w 2228850"/>
                    <a:gd name="connsiteY3" fmla="*/ 892905 h 2874105"/>
                    <a:gd name="connsiteX4" fmla="*/ 1911350 w 2228850"/>
                    <a:gd name="connsiteY4" fmla="*/ 1204055 h 2874105"/>
                    <a:gd name="connsiteX5" fmla="*/ 2171700 w 2228850"/>
                    <a:gd name="connsiteY5" fmla="*/ 1350105 h 2874105"/>
                    <a:gd name="connsiteX6" fmla="*/ 2228850 w 2228850"/>
                    <a:gd name="connsiteY6" fmla="*/ 1432655 h 2874105"/>
                    <a:gd name="connsiteX7" fmla="*/ 2178050 w 2228850"/>
                    <a:gd name="connsiteY7" fmla="*/ 1527905 h 2874105"/>
                    <a:gd name="connsiteX8" fmla="*/ 1701800 w 2228850"/>
                    <a:gd name="connsiteY8" fmla="*/ 1870805 h 2874105"/>
                    <a:gd name="connsiteX9" fmla="*/ 1136650 w 2228850"/>
                    <a:gd name="connsiteY9" fmla="*/ 2264505 h 2874105"/>
                    <a:gd name="connsiteX10" fmla="*/ 0 w 2228850"/>
                    <a:gd name="connsiteY10" fmla="*/ 2874105 h 2874105"/>
                    <a:gd name="connsiteX0" fmla="*/ 127000 w 2228850"/>
                    <a:gd name="connsiteY0" fmla="*/ 21609 h 2898159"/>
                    <a:gd name="connsiteX1" fmla="*/ 596900 w 2228850"/>
                    <a:gd name="connsiteY1" fmla="*/ 294659 h 2898159"/>
                    <a:gd name="connsiteX2" fmla="*/ 958850 w 2228850"/>
                    <a:gd name="connsiteY2" fmla="*/ 561359 h 2898159"/>
                    <a:gd name="connsiteX3" fmla="*/ 1416050 w 2228850"/>
                    <a:gd name="connsiteY3" fmla="*/ 916959 h 2898159"/>
                    <a:gd name="connsiteX4" fmla="*/ 1911350 w 2228850"/>
                    <a:gd name="connsiteY4" fmla="*/ 1228109 h 2898159"/>
                    <a:gd name="connsiteX5" fmla="*/ 2171700 w 2228850"/>
                    <a:gd name="connsiteY5" fmla="*/ 1374159 h 2898159"/>
                    <a:gd name="connsiteX6" fmla="*/ 2228850 w 2228850"/>
                    <a:gd name="connsiteY6" fmla="*/ 1456709 h 2898159"/>
                    <a:gd name="connsiteX7" fmla="*/ 2178050 w 2228850"/>
                    <a:gd name="connsiteY7" fmla="*/ 1551959 h 2898159"/>
                    <a:gd name="connsiteX8" fmla="*/ 1701800 w 2228850"/>
                    <a:gd name="connsiteY8" fmla="*/ 1894859 h 2898159"/>
                    <a:gd name="connsiteX9" fmla="*/ 1136650 w 2228850"/>
                    <a:gd name="connsiteY9" fmla="*/ 2288559 h 2898159"/>
                    <a:gd name="connsiteX10" fmla="*/ 0 w 2228850"/>
                    <a:gd name="connsiteY10" fmla="*/ 2898159 h 2898159"/>
                    <a:gd name="connsiteX0" fmla="*/ 127000 w 2228850"/>
                    <a:gd name="connsiteY0" fmla="*/ 10323 h 2886873"/>
                    <a:gd name="connsiteX1" fmla="*/ 596900 w 2228850"/>
                    <a:gd name="connsiteY1" fmla="*/ 283373 h 2886873"/>
                    <a:gd name="connsiteX2" fmla="*/ 958850 w 2228850"/>
                    <a:gd name="connsiteY2" fmla="*/ 550073 h 2886873"/>
                    <a:gd name="connsiteX3" fmla="*/ 1416050 w 2228850"/>
                    <a:gd name="connsiteY3" fmla="*/ 905673 h 2886873"/>
                    <a:gd name="connsiteX4" fmla="*/ 1911350 w 2228850"/>
                    <a:gd name="connsiteY4" fmla="*/ 1216823 h 2886873"/>
                    <a:gd name="connsiteX5" fmla="*/ 2171700 w 2228850"/>
                    <a:gd name="connsiteY5" fmla="*/ 1362873 h 2886873"/>
                    <a:gd name="connsiteX6" fmla="*/ 2228850 w 2228850"/>
                    <a:gd name="connsiteY6" fmla="*/ 1445423 h 2886873"/>
                    <a:gd name="connsiteX7" fmla="*/ 2178050 w 2228850"/>
                    <a:gd name="connsiteY7" fmla="*/ 1540673 h 2886873"/>
                    <a:gd name="connsiteX8" fmla="*/ 1701800 w 2228850"/>
                    <a:gd name="connsiteY8" fmla="*/ 1883573 h 2886873"/>
                    <a:gd name="connsiteX9" fmla="*/ 1136650 w 2228850"/>
                    <a:gd name="connsiteY9" fmla="*/ 2277273 h 2886873"/>
                    <a:gd name="connsiteX10" fmla="*/ 0 w 2228850"/>
                    <a:gd name="connsiteY10" fmla="*/ 2886873 h 2886873"/>
                    <a:gd name="connsiteX0" fmla="*/ 88900 w 2228850"/>
                    <a:gd name="connsiteY0" fmla="*/ 10323 h 2886873"/>
                    <a:gd name="connsiteX1" fmla="*/ 596900 w 2228850"/>
                    <a:gd name="connsiteY1" fmla="*/ 283373 h 2886873"/>
                    <a:gd name="connsiteX2" fmla="*/ 958850 w 2228850"/>
                    <a:gd name="connsiteY2" fmla="*/ 550073 h 2886873"/>
                    <a:gd name="connsiteX3" fmla="*/ 1416050 w 2228850"/>
                    <a:gd name="connsiteY3" fmla="*/ 905673 h 2886873"/>
                    <a:gd name="connsiteX4" fmla="*/ 1911350 w 2228850"/>
                    <a:gd name="connsiteY4" fmla="*/ 1216823 h 2886873"/>
                    <a:gd name="connsiteX5" fmla="*/ 2171700 w 2228850"/>
                    <a:gd name="connsiteY5" fmla="*/ 1362873 h 2886873"/>
                    <a:gd name="connsiteX6" fmla="*/ 2228850 w 2228850"/>
                    <a:gd name="connsiteY6" fmla="*/ 1445423 h 2886873"/>
                    <a:gd name="connsiteX7" fmla="*/ 2178050 w 2228850"/>
                    <a:gd name="connsiteY7" fmla="*/ 1540673 h 2886873"/>
                    <a:gd name="connsiteX8" fmla="*/ 1701800 w 2228850"/>
                    <a:gd name="connsiteY8" fmla="*/ 1883573 h 2886873"/>
                    <a:gd name="connsiteX9" fmla="*/ 1136650 w 2228850"/>
                    <a:gd name="connsiteY9" fmla="*/ 2277273 h 2886873"/>
                    <a:gd name="connsiteX10" fmla="*/ 0 w 2228850"/>
                    <a:gd name="connsiteY10" fmla="*/ 2886873 h 2886873"/>
                    <a:gd name="connsiteX0" fmla="*/ 7975 w 2147925"/>
                    <a:gd name="connsiteY0" fmla="*/ 10323 h 2861473"/>
                    <a:gd name="connsiteX1" fmla="*/ 515975 w 2147925"/>
                    <a:gd name="connsiteY1" fmla="*/ 283373 h 2861473"/>
                    <a:gd name="connsiteX2" fmla="*/ 877925 w 2147925"/>
                    <a:gd name="connsiteY2" fmla="*/ 550073 h 2861473"/>
                    <a:gd name="connsiteX3" fmla="*/ 1335125 w 2147925"/>
                    <a:gd name="connsiteY3" fmla="*/ 905673 h 2861473"/>
                    <a:gd name="connsiteX4" fmla="*/ 1830425 w 2147925"/>
                    <a:gd name="connsiteY4" fmla="*/ 1216823 h 2861473"/>
                    <a:gd name="connsiteX5" fmla="*/ 2090775 w 2147925"/>
                    <a:gd name="connsiteY5" fmla="*/ 1362873 h 2861473"/>
                    <a:gd name="connsiteX6" fmla="*/ 2147925 w 2147925"/>
                    <a:gd name="connsiteY6" fmla="*/ 1445423 h 2861473"/>
                    <a:gd name="connsiteX7" fmla="*/ 2097125 w 2147925"/>
                    <a:gd name="connsiteY7" fmla="*/ 1540673 h 2861473"/>
                    <a:gd name="connsiteX8" fmla="*/ 1620875 w 2147925"/>
                    <a:gd name="connsiteY8" fmla="*/ 1883573 h 2861473"/>
                    <a:gd name="connsiteX9" fmla="*/ 1055725 w 2147925"/>
                    <a:gd name="connsiteY9" fmla="*/ 2277273 h 2861473"/>
                    <a:gd name="connsiteX10" fmla="*/ 103225 w 2147925"/>
                    <a:gd name="connsiteY10" fmla="*/ 2861473 h 2861473"/>
                    <a:gd name="connsiteX0" fmla="*/ 7975 w 2147925"/>
                    <a:gd name="connsiteY0" fmla="*/ 10323 h 2861473"/>
                    <a:gd name="connsiteX1" fmla="*/ 515975 w 2147925"/>
                    <a:gd name="connsiteY1" fmla="*/ 283373 h 2861473"/>
                    <a:gd name="connsiteX2" fmla="*/ 877925 w 2147925"/>
                    <a:gd name="connsiteY2" fmla="*/ 550073 h 2861473"/>
                    <a:gd name="connsiteX3" fmla="*/ 1335125 w 2147925"/>
                    <a:gd name="connsiteY3" fmla="*/ 905673 h 2861473"/>
                    <a:gd name="connsiteX4" fmla="*/ 1830425 w 2147925"/>
                    <a:gd name="connsiteY4" fmla="*/ 1216823 h 2861473"/>
                    <a:gd name="connsiteX5" fmla="*/ 2090775 w 2147925"/>
                    <a:gd name="connsiteY5" fmla="*/ 1362873 h 2861473"/>
                    <a:gd name="connsiteX6" fmla="*/ 2147925 w 2147925"/>
                    <a:gd name="connsiteY6" fmla="*/ 1445423 h 2861473"/>
                    <a:gd name="connsiteX7" fmla="*/ 2097125 w 2147925"/>
                    <a:gd name="connsiteY7" fmla="*/ 1540673 h 2861473"/>
                    <a:gd name="connsiteX8" fmla="*/ 1620875 w 2147925"/>
                    <a:gd name="connsiteY8" fmla="*/ 1883573 h 2861473"/>
                    <a:gd name="connsiteX9" fmla="*/ 1055725 w 2147925"/>
                    <a:gd name="connsiteY9" fmla="*/ 2277273 h 2861473"/>
                    <a:gd name="connsiteX10" fmla="*/ 103225 w 2147925"/>
                    <a:gd name="connsiteY10" fmla="*/ 2861473 h 2861473"/>
                    <a:gd name="connsiteX0" fmla="*/ 7975 w 2147925"/>
                    <a:gd name="connsiteY0" fmla="*/ 10323 h 2861473"/>
                    <a:gd name="connsiteX1" fmla="*/ 515975 w 2147925"/>
                    <a:gd name="connsiteY1" fmla="*/ 283373 h 2861473"/>
                    <a:gd name="connsiteX2" fmla="*/ 877925 w 2147925"/>
                    <a:gd name="connsiteY2" fmla="*/ 550073 h 2861473"/>
                    <a:gd name="connsiteX3" fmla="*/ 1335125 w 2147925"/>
                    <a:gd name="connsiteY3" fmla="*/ 905673 h 2861473"/>
                    <a:gd name="connsiteX4" fmla="*/ 1830425 w 2147925"/>
                    <a:gd name="connsiteY4" fmla="*/ 1216823 h 2861473"/>
                    <a:gd name="connsiteX5" fmla="*/ 2090775 w 2147925"/>
                    <a:gd name="connsiteY5" fmla="*/ 1362873 h 2861473"/>
                    <a:gd name="connsiteX6" fmla="*/ 2147925 w 2147925"/>
                    <a:gd name="connsiteY6" fmla="*/ 1445423 h 2861473"/>
                    <a:gd name="connsiteX7" fmla="*/ 2097125 w 2147925"/>
                    <a:gd name="connsiteY7" fmla="*/ 1540673 h 2861473"/>
                    <a:gd name="connsiteX8" fmla="*/ 1620875 w 2147925"/>
                    <a:gd name="connsiteY8" fmla="*/ 1883573 h 2861473"/>
                    <a:gd name="connsiteX9" fmla="*/ 985875 w 2147925"/>
                    <a:gd name="connsiteY9" fmla="*/ 2302673 h 2861473"/>
                    <a:gd name="connsiteX10" fmla="*/ 103225 w 2147925"/>
                    <a:gd name="connsiteY10" fmla="*/ 2861473 h 2861473"/>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0 w 2269067"/>
                    <a:gd name="connsiteY10" fmla="*/ 3018106 h 3018106"/>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749300 w 2269067"/>
                    <a:gd name="connsiteY10" fmla="*/ 2527040 h 3018106"/>
                    <a:gd name="connsiteX11" fmla="*/ 0 w 2269067"/>
                    <a:gd name="connsiteY11" fmla="*/ 3018106 h 3018106"/>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465666 w 2269067"/>
                    <a:gd name="connsiteY10" fmla="*/ 2696373 h 3018106"/>
                    <a:gd name="connsiteX11" fmla="*/ 0 w 2269067"/>
                    <a:gd name="connsiteY11" fmla="*/ 3018106 h 3018106"/>
                    <a:gd name="connsiteX0" fmla="*/ 129117 w 2269067"/>
                    <a:gd name="connsiteY0" fmla="*/ 10323 h 3018106"/>
                    <a:gd name="connsiteX1" fmla="*/ 637117 w 2269067"/>
                    <a:gd name="connsiteY1" fmla="*/ 283373 h 3018106"/>
                    <a:gd name="connsiteX2" fmla="*/ 999067 w 2269067"/>
                    <a:gd name="connsiteY2" fmla="*/ 550073 h 3018106"/>
                    <a:gd name="connsiteX3" fmla="*/ 1456267 w 2269067"/>
                    <a:gd name="connsiteY3" fmla="*/ 905673 h 3018106"/>
                    <a:gd name="connsiteX4" fmla="*/ 1951567 w 2269067"/>
                    <a:gd name="connsiteY4" fmla="*/ 1216823 h 3018106"/>
                    <a:gd name="connsiteX5" fmla="*/ 2211917 w 2269067"/>
                    <a:gd name="connsiteY5" fmla="*/ 1362873 h 3018106"/>
                    <a:gd name="connsiteX6" fmla="*/ 2269067 w 2269067"/>
                    <a:gd name="connsiteY6" fmla="*/ 1445423 h 3018106"/>
                    <a:gd name="connsiteX7" fmla="*/ 2218267 w 2269067"/>
                    <a:gd name="connsiteY7" fmla="*/ 1540673 h 3018106"/>
                    <a:gd name="connsiteX8" fmla="*/ 1742017 w 2269067"/>
                    <a:gd name="connsiteY8" fmla="*/ 1883573 h 3018106"/>
                    <a:gd name="connsiteX9" fmla="*/ 1107017 w 2269067"/>
                    <a:gd name="connsiteY9" fmla="*/ 2302673 h 3018106"/>
                    <a:gd name="connsiteX10" fmla="*/ 465666 w 2269067"/>
                    <a:gd name="connsiteY10" fmla="*/ 2696373 h 3018106"/>
                    <a:gd name="connsiteX11" fmla="*/ 114300 w 2269067"/>
                    <a:gd name="connsiteY11" fmla="*/ 2929206 h 3018106"/>
                    <a:gd name="connsiteX12" fmla="*/ 0 w 2269067"/>
                    <a:gd name="connsiteY12" fmla="*/ 3018106 h 3018106"/>
                    <a:gd name="connsiteX0" fmla="*/ 95250 w 2235200"/>
                    <a:gd name="connsiteY0" fmla="*/ 10323 h 2929206"/>
                    <a:gd name="connsiteX1" fmla="*/ 603250 w 2235200"/>
                    <a:gd name="connsiteY1" fmla="*/ 283373 h 2929206"/>
                    <a:gd name="connsiteX2" fmla="*/ 965200 w 2235200"/>
                    <a:gd name="connsiteY2" fmla="*/ 550073 h 2929206"/>
                    <a:gd name="connsiteX3" fmla="*/ 1422400 w 2235200"/>
                    <a:gd name="connsiteY3" fmla="*/ 905673 h 2929206"/>
                    <a:gd name="connsiteX4" fmla="*/ 1917700 w 2235200"/>
                    <a:gd name="connsiteY4" fmla="*/ 1216823 h 2929206"/>
                    <a:gd name="connsiteX5" fmla="*/ 2178050 w 2235200"/>
                    <a:gd name="connsiteY5" fmla="*/ 1362873 h 2929206"/>
                    <a:gd name="connsiteX6" fmla="*/ 2235200 w 2235200"/>
                    <a:gd name="connsiteY6" fmla="*/ 1445423 h 2929206"/>
                    <a:gd name="connsiteX7" fmla="*/ 2184400 w 2235200"/>
                    <a:gd name="connsiteY7" fmla="*/ 1540673 h 2929206"/>
                    <a:gd name="connsiteX8" fmla="*/ 1708150 w 2235200"/>
                    <a:gd name="connsiteY8" fmla="*/ 1883573 h 2929206"/>
                    <a:gd name="connsiteX9" fmla="*/ 1073150 w 2235200"/>
                    <a:gd name="connsiteY9" fmla="*/ 2302673 h 2929206"/>
                    <a:gd name="connsiteX10" fmla="*/ 431799 w 2235200"/>
                    <a:gd name="connsiteY10" fmla="*/ 2696373 h 2929206"/>
                    <a:gd name="connsiteX11" fmla="*/ 80433 w 2235200"/>
                    <a:gd name="connsiteY11" fmla="*/ 2929206 h 2929206"/>
                    <a:gd name="connsiteX12" fmla="*/ 0 w 2235200"/>
                    <a:gd name="connsiteY12" fmla="*/ 1904739 h 2929206"/>
                    <a:gd name="connsiteX0" fmla="*/ 162984 w 2302934"/>
                    <a:gd name="connsiteY0" fmla="*/ 10323 h 3039273"/>
                    <a:gd name="connsiteX1" fmla="*/ 670984 w 2302934"/>
                    <a:gd name="connsiteY1" fmla="*/ 283373 h 3039273"/>
                    <a:gd name="connsiteX2" fmla="*/ 1032934 w 2302934"/>
                    <a:gd name="connsiteY2" fmla="*/ 550073 h 3039273"/>
                    <a:gd name="connsiteX3" fmla="*/ 1490134 w 2302934"/>
                    <a:gd name="connsiteY3" fmla="*/ 905673 h 3039273"/>
                    <a:gd name="connsiteX4" fmla="*/ 1985434 w 2302934"/>
                    <a:gd name="connsiteY4" fmla="*/ 1216823 h 3039273"/>
                    <a:gd name="connsiteX5" fmla="*/ 2245784 w 2302934"/>
                    <a:gd name="connsiteY5" fmla="*/ 1362873 h 3039273"/>
                    <a:gd name="connsiteX6" fmla="*/ 2302934 w 2302934"/>
                    <a:gd name="connsiteY6" fmla="*/ 1445423 h 3039273"/>
                    <a:gd name="connsiteX7" fmla="*/ 2252134 w 2302934"/>
                    <a:gd name="connsiteY7" fmla="*/ 1540673 h 3039273"/>
                    <a:gd name="connsiteX8" fmla="*/ 1775884 w 2302934"/>
                    <a:gd name="connsiteY8" fmla="*/ 1883573 h 3039273"/>
                    <a:gd name="connsiteX9" fmla="*/ 1140884 w 2302934"/>
                    <a:gd name="connsiteY9" fmla="*/ 2302673 h 3039273"/>
                    <a:gd name="connsiteX10" fmla="*/ 499533 w 2302934"/>
                    <a:gd name="connsiteY10" fmla="*/ 2696373 h 3039273"/>
                    <a:gd name="connsiteX11" fmla="*/ 0 w 2302934"/>
                    <a:gd name="connsiteY11" fmla="*/ 3039273 h 3039273"/>
                    <a:gd name="connsiteX12" fmla="*/ 67734 w 2302934"/>
                    <a:gd name="connsiteY12" fmla="*/ 1904739 h 3039273"/>
                    <a:gd name="connsiteX0" fmla="*/ 162984 w 2302934"/>
                    <a:gd name="connsiteY0" fmla="*/ 10323 h 3039273"/>
                    <a:gd name="connsiteX1" fmla="*/ 670984 w 2302934"/>
                    <a:gd name="connsiteY1" fmla="*/ 283373 h 3039273"/>
                    <a:gd name="connsiteX2" fmla="*/ 1032934 w 2302934"/>
                    <a:gd name="connsiteY2" fmla="*/ 550073 h 3039273"/>
                    <a:gd name="connsiteX3" fmla="*/ 1490134 w 2302934"/>
                    <a:gd name="connsiteY3" fmla="*/ 905673 h 3039273"/>
                    <a:gd name="connsiteX4" fmla="*/ 1985434 w 2302934"/>
                    <a:gd name="connsiteY4" fmla="*/ 1216823 h 3039273"/>
                    <a:gd name="connsiteX5" fmla="*/ 2245784 w 2302934"/>
                    <a:gd name="connsiteY5" fmla="*/ 1362873 h 3039273"/>
                    <a:gd name="connsiteX6" fmla="*/ 2302934 w 2302934"/>
                    <a:gd name="connsiteY6" fmla="*/ 1445423 h 3039273"/>
                    <a:gd name="connsiteX7" fmla="*/ 2252134 w 2302934"/>
                    <a:gd name="connsiteY7" fmla="*/ 1540673 h 3039273"/>
                    <a:gd name="connsiteX8" fmla="*/ 1775884 w 2302934"/>
                    <a:gd name="connsiteY8" fmla="*/ 1883573 h 3039273"/>
                    <a:gd name="connsiteX9" fmla="*/ 1140884 w 2302934"/>
                    <a:gd name="connsiteY9" fmla="*/ 2302673 h 3039273"/>
                    <a:gd name="connsiteX10" fmla="*/ 499533 w 2302934"/>
                    <a:gd name="connsiteY10" fmla="*/ 2696373 h 3039273"/>
                    <a:gd name="connsiteX11" fmla="*/ 0 w 2302934"/>
                    <a:gd name="connsiteY11" fmla="*/ 3039273 h 3039273"/>
                    <a:gd name="connsiteX12" fmla="*/ 93134 w 2302934"/>
                    <a:gd name="connsiteY12" fmla="*/ 1447539 h 3039273"/>
                    <a:gd name="connsiteX0" fmla="*/ 162984 w 2302934"/>
                    <a:gd name="connsiteY0" fmla="*/ 10624 h 3039574"/>
                    <a:gd name="connsiteX1" fmla="*/ 670984 w 2302934"/>
                    <a:gd name="connsiteY1" fmla="*/ 283674 h 3039574"/>
                    <a:gd name="connsiteX2" fmla="*/ 1011767 w 2302934"/>
                    <a:gd name="connsiteY2" fmla="*/ 603290 h 3039574"/>
                    <a:gd name="connsiteX3" fmla="*/ 1490134 w 2302934"/>
                    <a:gd name="connsiteY3" fmla="*/ 905974 h 3039574"/>
                    <a:gd name="connsiteX4" fmla="*/ 1985434 w 2302934"/>
                    <a:gd name="connsiteY4" fmla="*/ 1217124 h 3039574"/>
                    <a:gd name="connsiteX5" fmla="*/ 2245784 w 2302934"/>
                    <a:gd name="connsiteY5" fmla="*/ 1363174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985434 w 2302934"/>
                    <a:gd name="connsiteY4" fmla="*/ 1217124 h 3039574"/>
                    <a:gd name="connsiteX5" fmla="*/ 2245784 w 2302934"/>
                    <a:gd name="connsiteY5" fmla="*/ 1363174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858434 w 2302934"/>
                    <a:gd name="connsiteY4" fmla="*/ 1217124 h 3039574"/>
                    <a:gd name="connsiteX5" fmla="*/ 2245784 w 2302934"/>
                    <a:gd name="connsiteY5" fmla="*/ 1363174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858434 w 2302934"/>
                    <a:gd name="connsiteY4" fmla="*/ 1217124 h 3039574"/>
                    <a:gd name="connsiteX5" fmla="*/ 2093384 w 2302934"/>
                    <a:gd name="connsiteY5" fmla="*/ 1329307 h 3039574"/>
                    <a:gd name="connsiteX6" fmla="*/ 2302934 w 2302934"/>
                    <a:gd name="connsiteY6" fmla="*/ 1445724 h 3039574"/>
                    <a:gd name="connsiteX7" fmla="*/ 2252134 w 2302934"/>
                    <a:gd name="connsiteY7" fmla="*/ 1540974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302934"/>
                    <a:gd name="connsiteY0" fmla="*/ 10624 h 3039574"/>
                    <a:gd name="connsiteX1" fmla="*/ 670984 w 2302934"/>
                    <a:gd name="connsiteY1" fmla="*/ 283674 h 3039574"/>
                    <a:gd name="connsiteX2" fmla="*/ 1011767 w 2302934"/>
                    <a:gd name="connsiteY2" fmla="*/ 603290 h 3039574"/>
                    <a:gd name="connsiteX3" fmla="*/ 1437218 w 2302934"/>
                    <a:gd name="connsiteY3" fmla="*/ 958891 h 3039574"/>
                    <a:gd name="connsiteX4" fmla="*/ 1858434 w 2302934"/>
                    <a:gd name="connsiteY4" fmla="*/ 1217124 h 3039574"/>
                    <a:gd name="connsiteX5" fmla="*/ 2093384 w 2302934"/>
                    <a:gd name="connsiteY5" fmla="*/ 1329307 h 3039574"/>
                    <a:gd name="connsiteX6" fmla="*/ 2302934 w 2302934"/>
                    <a:gd name="connsiteY6" fmla="*/ 1445724 h 3039574"/>
                    <a:gd name="connsiteX7" fmla="*/ 2032001 w 2302934"/>
                    <a:gd name="connsiteY7" fmla="*/ 1659507 h 3039574"/>
                    <a:gd name="connsiteX8" fmla="*/ 1775884 w 2302934"/>
                    <a:gd name="connsiteY8" fmla="*/ 1883874 h 3039574"/>
                    <a:gd name="connsiteX9" fmla="*/ 1140884 w 2302934"/>
                    <a:gd name="connsiteY9" fmla="*/ 2302974 h 3039574"/>
                    <a:gd name="connsiteX10" fmla="*/ 499533 w 2302934"/>
                    <a:gd name="connsiteY10" fmla="*/ 2696674 h 3039574"/>
                    <a:gd name="connsiteX11" fmla="*/ 0 w 2302934"/>
                    <a:gd name="connsiteY11" fmla="*/ 3039574 h 3039574"/>
                    <a:gd name="connsiteX12" fmla="*/ 93134 w 2302934"/>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93384 w 2184400"/>
                    <a:gd name="connsiteY5" fmla="*/ 1329307 h 3039574"/>
                    <a:gd name="connsiteX6" fmla="*/ 2184400 w 2184400"/>
                    <a:gd name="connsiteY6" fmla="*/ 1454191 h 3039574"/>
                    <a:gd name="connsiteX7" fmla="*/ 2032001 w 2184400"/>
                    <a:gd name="connsiteY7" fmla="*/ 1659507 h 3039574"/>
                    <a:gd name="connsiteX8" fmla="*/ 1775884 w 2184400"/>
                    <a:gd name="connsiteY8" fmla="*/ 1883874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51051 w 2184400"/>
                    <a:gd name="connsiteY5" fmla="*/ 1329307 h 3039574"/>
                    <a:gd name="connsiteX6" fmla="*/ 2184400 w 2184400"/>
                    <a:gd name="connsiteY6" fmla="*/ 1454191 h 3039574"/>
                    <a:gd name="connsiteX7" fmla="*/ 2032001 w 2184400"/>
                    <a:gd name="connsiteY7" fmla="*/ 1659507 h 3039574"/>
                    <a:gd name="connsiteX8" fmla="*/ 1775884 w 2184400"/>
                    <a:gd name="connsiteY8" fmla="*/ 1883874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51051 w 2184400"/>
                    <a:gd name="connsiteY5" fmla="*/ 1329307 h 3039574"/>
                    <a:gd name="connsiteX6" fmla="*/ 2184400 w 2184400"/>
                    <a:gd name="connsiteY6" fmla="*/ 1454191 h 3039574"/>
                    <a:gd name="connsiteX7" fmla="*/ 2032001 w 2184400"/>
                    <a:gd name="connsiteY7" fmla="*/ 1659507 h 3039574"/>
                    <a:gd name="connsiteX8" fmla="*/ 1775884 w 2184400"/>
                    <a:gd name="connsiteY8" fmla="*/ 1883874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10624 h 3039574"/>
                    <a:gd name="connsiteX1" fmla="*/ 670984 w 2184400"/>
                    <a:gd name="connsiteY1" fmla="*/ 283674 h 3039574"/>
                    <a:gd name="connsiteX2" fmla="*/ 1011767 w 2184400"/>
                    <a:gd name="connsiteY2" fmla="*/ 603290 h 3039574"/>
                    <a:gd name="connsiteX3" fmla="*/ 1437218 w 2184400"/>
                    <a:gd name="connsiteY3" fmla="*/ 958891 h 3039574"/>
                    <a:gd name="connsiteX4" fmla="*/ 1858434 w 2184400"/>
                    <a:gd name="connsiteY4" fmla="*/ 1217124 h 3039574"/>
                    <a:gd name="connsiteX5" fmla="*/ 2051051 w 2184400"/>
                    <a:gd name="connsiteY5" fmla="*/ 1329307 h 3039574"/>
                    <a:gd name="connsiteX6" fmla="*/ 2184400 w 2184400"/>
                    <a:gd name="connsiteY6" fmla="*/ 1454191 h 3039574"/>
                    <a:gd name="connsiteX7" fmla="*/ 2032001 w 2184400"/>
                    <a:gd name="connsiteY7" fmla="*/ 1659507 h 3039574"/>
                    <a:gd name="connsiteX8" fmla="*/ 1640417 w 2184400"/>
                    <a:gd name="connsiteY8" fmla="*/ 1892341 h 3039574"/>
                    <a:gd name="connsiteX9" fmla="*/ 1140884 w 2184400"/>
                    <a:gd name="connsiteY9" fmla="*/ 2302974 h 3039574"/>
                    <a:gd name="connsiteX10" fmla="*/ 499533 w 2184400"/>
                    <a:gd name="connsiteY10" fmla="*/ 2696674 h 3039574"/>
                    <a:gd name="connsiteX11" fmla="*/ 0 w 2184400"/>
                    <a:gd name="connsiteY11" fmla="*/ 3039574 h 3039574"/>
                    <a:gd name="connsiteX12" fmla="*/ 93134 w 2184400"/>
                    <a:gd name="connsiteY12" fmla="*/ 1447840 h 3039574"/>
                    <a:gd name="connsiteX0" fmla="*/ 162984 w 2184400"/>
                    <a:gd name="connsiteY0" fmla="*/ 9074 h 3038024"/>
                    <a:gd name="connsiteX1" fmla="*/ 663928 w 2184400"/>
                    <a:gd name="connsiteY1" fmla="*/ 331513 h 3038024"/>
                    <a:gd name="connsiteX2" fmla="*/ 1011767 w 2184400"/>
                    <a:gd name="connsiteY2" fmla="*/ 601740 h 3038024"/>
                    <a:gd name="connsiteX3" fmla="*/ 1437218 w 2184400"/>
                    <a:gd name="connsiteY3" fmla="*/ 957341 h 3038024"/>
                    <a:gd name="connsiteX4" fmla="*/ 1858434 w 2184400"/>
                    <a:gd name="connsiteY4" fmla="*/ 1215574 h 3038024"/>
                    <a:gd name="connsiteX5" fmla="*/ 2051051 w 2184400"/>
                    <a:gd name="connsiteY5" fmla="*/ 1327757 h 3038024"/>
                    <a:gd name="connsiteX6" fmla="*/ 2184400 w 2184400"/>
                    <a:gd name="connsiteY6" fmla="*/ 1452641 h 3038024"/>
                    <a:gd name="connsiteX7" fmla="*/ 2032001 w 2184400"/>
                    <a:gd name="connsiteY7" fmla="*/ 1657957 h 3038024"/>
                    <a:gd name="connsiteX8" fmla="*/ 1640417 w 2184400"/>
                    <a:gd name="connsiteY8" fmla="*/ 1890791 h 3038024"/>
                    <a:gd name="connsiteX9" fmla="*/ 1140884 w 2184400"/>
                    <a:gd name="connsiteY9" fmla="*/ 2301424 h 3038024"/>
                    <a:gd name="connsiteX10" fmla="*/ 499533 w 2184400"/>
                    <a:gd name="connsiteY10" fmla="*/ 2695124 h 3038024"/>
                    <a:gd name="connsiteX11" fmla="*/ 0 w 2184400"/>
                    <a:gd name="connsiteY11" fmla="*/ 3038024 h 3038024"/>
                    <a:gd name="connsiteX12" fmla="*/ 93134 w 2184400"/>
                    <a:gd name="connsiteY12" fmla="*/ 1446290 h 3038024"/>
                    <a:gd name="connsiteX0" fmla="*/ 402873 w 2184400"/>
                    <a:gd name="connsiteY0" fmla="*/ 20465 h 2823638"/>
                    <a:gd name="connsiteX1" fmla="*/ 663928 w 2184400"/>
                    <a:gd name="connsiteY1" fmla="*/ 117127 h 2823638"/>
                    <a:gd name="connsiteX2" fmla="*/ 1011767 w 2184400"/>
                    <a:gd name="connsiteY2" fmla="*/ 387354 h 2823638"/>
                    <a:gd name="connsiteX3" fmla="*/ 1437218 w 2184400"/>
                    <a:gd name="connsiteY3" fmla="*/ 742955 h 2823638"/>
                    <a:gd name="connsiteX4" fmla="*/ 1858434 w 2184400"/>
                    <a:gd name="connsiteY4" fmla="*/ 1001188 h 2823638"/>
                    <a:gd name="connsiteX5" fmla="*/ 2051051 w 2184400"/>
                    <a:gd name="connsiteY5" fmla="*/ 1113371 h 2823638"/>
                    <a:gd name="connsiteX6" fmla="*/ 2184400 w 2184400"/>
                    <a:gd name="connsiteY6" fmla="*/ 1238255 h 2823638"/>
                    <a:gd name="connsiteX7" fmla="*/ 2032001 w 2184400"/>
                    <a:gd name="connsiteY7" fmla="*/ 1443571 h 2823638"/>
                    <a:gd name="connsiteX8" fmla="*/ 1640417 w 2184400"/>
                    <a:gd name="connsiteY8" fmla="*/ 1676405 h 2823638"/>
                    <a:gd name="connsiteX9" fmla="*/ 1140884 w 2184400"/>
                    <a:gd name="connsiteY9" fmla="*/ 2087038 h 2823638"/>
                    <a:gd name="connsiteX10" fmla="*/ 499533 w 2184400"/>
                    <a:gd name="connsiteY10" fmla="*/ 2480738 h 2823638"/>
                    <a:gd name="connsiteX11" fmla="*/ 0 w 2184400"/>
                    <a:gd name="connsiteY11" fmla="*/ 2823638 h 2823638"/>
                    <a:gd name="connsiteX12" fmla="*/ 93134 w 2184400"/>
                    <a:gd name="connsiteY12" fmla="*/ 1231904 h 2823638"/>
                    <a:gd name="connsiteX0" fmla="*/ 438151 w 2184400"/>
                    <a:gd name="connsiteY0" fmla="*/ 20465 h 2823638"/>
                    <a:gd name="connsiteX1" fmla="*/ 663928 w 2184400"/>
                    <a:gd name="connsiteY1" fmla="*/ 117127 h 2823638"/>
                    <a:gd name="connsiteX2" fmla="*/ 1011767 w 2184400"/>
                    <a:gd name="connsiteY2" fmla="*/ 387354 h 2823638"/>
                    <a:gd name="connsiteX3" fmla="*/ 1437218 w 2184400"/>
                    <a:gd name="connsiteY3" fmla="*/ 742955 h 2823638"/>
                    <a:gd name="connsiteX4" fmla="*/ 1858434 w 2184400"/>
                    <a:gd name="connsiteY4" fmla="*/ 1001188 h 2823638"/>
                    <a:gd name="connsiteX5" fmla="*/ 2051051 w 2184400"/>
                    <a:gd name="connsiteY5" fmla="*/ 1113371 h 2823638"/>
                    <a:gd name="connsiteX6" fmla="*/ 2184400 w 2184400"/>
                    <a:gd name="connsiteY6" fmla="*/ 1238255 h 2823638"/>
                    <a:gd name="connsiteX7" fmla="*/ 2032001 w 2184400"/>
                    <a:gd name="connsiteY7" fmla="*/ 1443571 h 2823638"/>
                    <a:gd name="connsiteX8" fmla="*/ 1640417 w 2184400"/>
                    <a:gd name="connsiteY8" fmla="*/ 1676405 h 2823638"/>
                    <a:gd name="connsiteX9" fmla="*/ 1140884 w 2184400"/>
                    <a:gd name="connsiteY9" fmla="*/ 2087038 h 2823638"/>
                    <a:gd name="connsiteX10" fmla="*/ 499533 w 2184400"/>
                    <a:gd name="connsiteY10" fmla="*/ 2480738 h 2823638"/>
                    <a:gd name="connsiteX11" fmla="*/ 0 w 2184400"/>
                    <a:gd name="connsiteY11" fmla="*/ 2823638 h 2823638"/>
                    <a:gd name="connsiteX12" fmla="*/ 93134 w 2184400"/>
                    <a:gd name="connsiteY12" fmla="*/ 1231904 h 2823638"/>
                    <a:gd name="connsiteX0" fmla="*/ 438151 w 2184400"/>
                    <a:gd name="connsiteY0" fmla="*/ 20465 h 2823638"/>
                    <a:gd name="connsiteX1" fmla="*/ 663928 w 2184400"/>
                    <a:gd name="connsiteY1" fmla="*/ 117127 h 2823638"/>
                    <a:gd name="connsiteX2" fmla="*/ 1011767 w 2184400"/>
                    <a:gd name="connsiteY2" fmla="*/ 387354 h 2823638"/>
                    <a:gd name="connsiteX3" fmla="*/ 1437218 w 2184400"/>
                    <a:gd name="connsiteY3" fmla="*/ 742955 h 2823638"/>
                    <a:gd name="connsiteX4" fmla="*/ 1858434 w 2184400"/>
                    <a:gd name="connsiteY4" fmla="*/ 1001188 h 2823638"/>
                    <a:gd name="connsiteX5" fmla="*/ 2051051 w 2184400"/>
                    <a:gd name="connsiteY5" fmla="*/ 1113371 h 2823638"/>
                    <a:gd name="connsiteX6" fmla="*/ 2184400 w 2184400"/>
                    <a:gd name="connsiteY6" fmla="*/ 1238255 h 2823638"/>
                    <a:gd name="connsiteX7" fmla="*/ 2032001 w 2184400"/>
                    <a:gd name="connsiteY7" fmla="*/ 1443571 h 2823638"/>
                    <a:gd name="connsiteX8" fmla="*/ 1640417 w 2184400"/>
                    <a:gd name="connsiteY8" fmla="*/ 1676405 h 2823638"/>
                    <a:gd name="connsiteX9" fmla="*/ 1140884 w 2184400"/>
                    <a:gd name="connsiteY9" fmla="*/ 2087038 h 2823638"/>
                    <a:gd name="connsiteX10" fmla="*/ 499533 w 2184400"/>
                    <a:gd name="connsiteY10" fmla="*/ 2480738 h 2823638"/>
                    <a:gd name="connsiteX11" fmla="*/ 0 w 2184400"/>
                    <a:gd name="connsiteY11" fmla="*/ 2823638 h 2823638"/>
                    <a:gd name="connsiteX12" fmla="*/ 248356 w 2184400"/>
                    <a:gd name="connsiteY12" fmla="*/ 1147237 h 2823638"/>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1027996 w 2071512"/>
                    <a:gd name="connsiteY9" fmla="*/ 2087038 h 2675472"/>
                    <a:gd name="connsiteX10" fmla="*/ 386645 w 2071512"/>
                    <a:gd name="connsiteY10" fmla="*/ 2480738 h 2675472"/>
                    <a:gd name="connsiteX11" fmla="*/ 0 w 2071512"/>
                    <a:gd name="connsiteY11" fmla="*/ 2675472 h 2675472"/>
                    <a:gd name="connsiteX12" fmla="*/ 135468 w 2071512"/>
                    <a:gd name="connsiteY12" fmla="*/ 1147237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1027996 w 2071512"/>
                    <a:gd name="connsiteY9" fmla="*/ 2087038 h 2675472"/>
                    <a:gd name="connsiteX10" fmla="*/ 372534 w 2071512"/>
                    <a:gd name="connsiteY10" fmla="*/ 2438404 h 2675472"/>
                    <a:gd name="connsiteX11" fmla="*/ 0 w 2071512"/>
                    <a:gd name="connsiteY11" fmla="*/ 2675472 h 2675472"/>
                    <a:gd name="connsiteX12" fmla="*/ 135468 w 2071512"/>
                    <a:gd name="connsiteY12" fmla="*/ 1147237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38404 h 2675472"/>
                    <a:gd name="connsiteX11" fmla="*/ 0 w 2071512"/>
                    <a:gd name="connsiteY11" fmla="*/ 2675472 h 2675472"/>
                    <a:gd name="connsiteX12" fmla="*/ 135468 w 2071512"/>
                    <a:gd name="connsiteY12" fmla="*/ 1147237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38404 h 2675472"/>
                    <a:gd name="connsiteX11" fmla="*/ 0 w 2071512"/>
                    <a:gd name="connsiteY11" fmla="*/ 2675472 h 2675472"/>
                    <a:gd name="connsiteX12" fmla="*/ 184857 w 2071512"/>
                    <a:gd name="connsiteY12" fmla="*/ 1111959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38404 h 2675472"/>
                    <a:gd name="connsiteX11" fmla="*/ 0 w 2071512"/>
                    <a:gd name="connsiteY11" fmla="*/ 2675472 h 2675472"/>
                    <a:gd name="connsiteX12" fmla="*/ 184857 w 2071512"/>
                    <a:gd name="connsiteY12" fmla="*/ 1111959 h 2675472"/>
                    <a:gd name="connsiteX0" fmla="*/ 325263 w 2071512"/>
                    <a:gd name="connsiteY0" fmla="*/ 20465 h 2675472"/>
                    <a:gd name="connsiteX1" fmla="*/ 551040 w 2071512"/>
                    <a:gd name="connsiteY1" fmla="*/ 117127 h 2675472"/>
                    <a:gd name="connsiteX2" fmla="*/ 898879 w 2071512"/>
                    <a:gd name="connsiteY2" fmla="*/ 387354 h 2675472"/>
                    <a:gd name="connsiteX3" fmla="*/ 1324330 w 2071512"/>
                    <a:gd name="connsiteY3" fmla="*/ 742955 h 2675472"/>
                    <a:gd name="connsiteX4" fmla="*/ 1745546 w 2071512"/>
                    <a:gd name="connsiteY4" fmla="*/ 1001188 h 2675472"/>
                    <a:gd name="connsiteX5" fmla="*/ 1938163 w 2071512"/>
                    <a:gd name="connsiteY5" fmla="*/ 1113371 h 2675472"/>
                    <a:gd name="connsiteX6" fmla="*/ 2071512 w 2071512"/>
                    <a:gd name="connsiteY6" fmla="*/ 1238255 h 2675472"/>
                    <a:gd name="connsiteX7" fmla="*/ 1919113 w 2071512"/>
                    <a:gd name="connsiteY7" fmla="*/ 1443571 h 2675472"/>
                    <a:gd name="connsiteX8" fmla="*/ 1527529 w 2071512"/>
                    <a:gd name="connsiteY8" fmla="*/ 1676405 h 2675472"/>
                    <a:gd name="connsiteX9" fmla="*/ 971551 w 2071512"/>
                    <a:gd name="connsiteY9" fmla="*/ 2037649 h 2675472"/>
                    <a:gd name="connsiteX10" fmla="*/ 372534 w 2071512"/>
                    <a:gd name="connsiteY10" fmla="*/ 2489204 h 2675472"/>
                    <a:gd name="connsiteX11" fmla="*/ 0 w 2071512"/>
                    <a:gd name="connsiteY11" fmla="*/ 2675472 h 2675472"/>
                    <a:gd name="connsiteX12" fmla="*/ 184857 w 2071512"/>
                    <a:gd name="connsiteY12" fmla="*/ 1111959 h 2675472"/>
                    <a:gd name="connsiteX0" fmla="*/ 240596 w 1986845"/>
                    <a:gd name="connsiteY0" fmla="*/ 20465 h 2679705"/>
                    <a:gd name="connsiteX1" fmla="*/ 466373 w 1986845"/>
                    <a:gd name="connsiteY1" fmla="*/ 117127 h 2679705"/>
                    <a:gd name="connsiteX2" fmla="*/ 814212 w 1986845"/>
                    <a:gd name="connsiteY2" fmla="*/ 387354 h 2679705"/>
                    <a:gd name="connsiteX3" fmla="*/ 1239663 w 1986845"/>
                    <a:gd name="connsiteY3" fmla="*/ 742955 h 2679705"/>
                    <a:gd name="connsiteX4" fmla="*/ 1660879 w 1986845"/>
                    <a:gd name="connsiteY4" fmla="*/ 1001188 h 2679705"/>
                    <a:gd name="connsiteX5" fmla="*/ 1853496 w 1986845"/>
                    <a:gd name="connsiteY5" fmla="*/ 1113371 h 2679705"/>
                    <a:gd name="connsiteX6" fmla="*/ 1986845 w 1986845"/>
                    <a:gd name="connsiteY6" fmla="*/ 1238255 h 2679705"/>
                    <a:gd name="connsiteX7" fmla="*/ 1834446 w 1986845"/>
                    <a:gd name="connsiteY7" fmla="*/ 1443571 h 2679705"/>
                    <a:gd name="connsiteX8" fmla="*/ 1442862 w 1986845"/>
                    <a:gd name="connsiteY8" fmla="*/ 1676405 h 2679705"/>
                    <a:gd name="connsiteX9" fmla="*/ 886884 w 1986845"/>
                    <a:gd name="connsiteY9" fmla="*/ 2037649 h 2679705"/>
                    <a:gd name="connsiteX10" fmla="*/ 287867 w 1986845"/>
                    <a:gd name="connsiteY10" fmla="*/ 2489204 h 2679705"/>
                    <a:gd name="connsiteX11" fmla="*/ 0 w 1986845"/>
                    <a:gd name="connsiteY11" fmla="*/ 2679705 h 2679705"/>
                    <a:gd name="connsiteX12" fmla="*/ 100190 w 1986845"/>
                    <a:gd name="connsiteY12" fmla="*/ 1111959 h 2679705"/>
                    <a:gd name="connsiteX0" fmla="*/ 240596 w 1986845"/>
                    <a:gd name="connsiteY0" fmla="*/ 20465 h 2679705"/>
                    <a:gd name="connsiteX1" fmla="*/ 466373 w 1986845"/>
                    <a:gd name="connsiteY1" fmla="*/ 117127 h 2679705"/>
                    <a:gd name="connsiteX2" fmla="*/ 814212 w 1986845"/>
                    <a:gd name="connsiteY2" fmla="*/ 387354 h 2679705"/>
                    <a:gd name="connsiteX3" fmla="*/ 1239663 w 1986845"/>
                    <a:gd name="connsiteY3" fmla="*/ 742955 h 2679705"/>
                    <a:gd name="connsiteX4" fmla="*/ 1660879 w 1986845"/>
                    <a:gd name="connsiteY4" fmla="*/ 1001188 h 2679705"/>
                    <a:gd name="connsiteX5" fmla="*/ 1853496 w 1986845"/>
                    <a:gd name="connsiteY5" fmla="*/ 1113371 h 2679705"/>
                    <a:gd name="connsiteX6" fmla="*/ 1986845 w 1986845"/>
                    <a:gd name="connsiteY6" fmla="*/ 1238255 h 2679705"/>
                    <a:gd name="connsiteX7" fmla="*/ 1834446 w 1986845"/>
                    <a:gd name="connsiteY7" fmla="*/ 1443571 h 2679705"/>
                    <a:gd name="connsiteX8" fmla="*/ 1442862 w 1986845"/>
                    <a:gd name="connsiteY8" fmla="*/ 1676405 h 2679705"/>
                    <a:gd name="connsiteX9" fmla="*/ 886884 w 1986845"/>
                    <a:gd name="connsiteY9" fmla="*/ 2037649 h 2679705"/>
                    <a:gd name="connsiteX10" fmla="*/ 287867 w 1986845"/>
                    <a:gd name="connsiteY10" fmla="*/ 2489204 h 2679705"/>
                    <a:gd name="connsiteX11" fmla="*/ 0 w 1986845"/>
                    <a:gd name="connsiteY11" fmla="*/ 2679705 h 2679705"/>
                    <a:gd name="connsiteX12" fmla="*/ 100190 w 1986845"/>
                    <a:gd name="connsiteY12" fmla="*/ 1111959 h 2679705"/>
                    <a:gd name="connsiteX0" fmla="*/ 227896 w 1974145"/>
                    <a:gd name="connsiteY0" fmla="*/ 20465 h 2709339"/>
                    <a:gd name="connsiteX1" fmla="*/ 453673 w 1974145"/>
                    <a:gd name="connsiteY1" fmla="*/ 117127 h 2709339"/>
                    <a:gd name="connsiteX2" fmla="*/ 801512 w 1974145"/>
                    <a:gd name="connsiteY2" fmla="*/ 387354 h 2709339"/>
                    <a:gd name="connsiteX3" fmla="*/ 1226963 w 1974145"/>
                    <a:gd name="connsiteY3" fmla="*/ 742955 h 2709339"/>
                    <a:gd name="connsiteX4" fmla="*/ 1648179 w 1974145"/>
                    <a:gd name="connsiteY4" fmla="*/ 1001188 h 2709339"/>
                    <a:gd name="connsiteX5" fmla="*/ 1840796 w 1974145"/>
                    <a:gd name="connsiteY5" fmla="*/ 1113371 h 2709339"/>
                    <a:gd name="connsiteX6" fmla="*/ 1974145 w 1974145"/>
                    <a:gd name="connsiteY6" fmla="*/ 1238255 h 2709339"/>
                    <a:gd name="connsiteX7" fmla="*/ 1821746 w 1974145"/>
                    <a:gd name="connsiteY7" fmla="*/ 1443571 h 2709339"/>
                    <a:gd name="connsiteX8" fmla="*/ 1430162 w 1974145"/>
                    <a:gd name="connsiteY8" fmla="*/ 1676405 h 2709339"/>
                    <a:gd name="connsiteX9" fmla="*/ 874184 w 1974145"/>
                    <a:gd name="connsiteY9" fmla="*/ 2037649 h 2709339"/>
                    <a:gd name="connsiteX10" fmla="*/ 275167 w 1974145"/>
                    <a:gd name="connsiteY10" fmla="*/ 2489204 h 2709339"/>
                    <a:gd name="connsiteX11" fmla="*/ 0 w 1974145"/>
                    <a:gd name="connsiteY11" fmla="*/ 2709339 h 2709339"/>
                    <a:gd name="connsiteX12" fmla="*/ 87490 w 1974145"/>
                    <a:gd name="connsiteY12" fmla="*/ 1111959 h 2709339"/>
                    <a:gd name="connsiteX0" fmla="*/ 227896 w 1974145"/>
                    <a:gd name="connsiteY0" fmla="*/ 20465 h 2709339"/>
                    <a:gd name="connsiteX1" fmla="*/ 453673 w 1974145"/>
                    <a:gd name="connsiteY1" fmla="*/ 117127 h 2709339"/>
                    <a:gd name="connsiteX2" fmla="*/ 801512 w 1974145"/>
                    <a:gd name="connsiteY2" fmla="*/ 387354 h 2709339"/>
                    <a:gd name="connsiteX3" fmla="*/ 1226963 w 1974145"/>
                    <a:gd name="connsiteY3" fmla="*/ 742955 h 2709339"/>
                    <a:gd name="connsiteX4" fmla="*/ 1648179 w 1974145"/>
                    <a:gd name="connsiteY4" fmla="*/ 1001188 h 2709339"/>
                    <a:gd name="connsiteX5" fmla="*/ 1840796 w 1974145"/>
                    <a:gd name="connsiteY5" fmla="*/ 1113371 h 2709339"/>
                    <a:gd name="connsiteX6" fmla="*/ 1974145 w 1974145"/>
                    <a:gd name="connsiteY6" fmla="*/ 1238255 h 2709339"/>
                    <a:gd name="connsiteX7" fmla="*/ 1821746 w 1974145"/>
                    <a:gd name="connsiteY7" fmla="*/ 1443571 h 2709339"/>
                    <a:gd name="connsiteX8" fmla="*/ 1430162 w 1974145"/>
                    <a:gd name="connsiteY8" fmla="*/ 1676405 h 2709339"/>
                    <a:gd name="connsiteX9" fmla="*/ 874184 w 1974145"/>
                    <a:gd name="connsiteY9" fmla="*/ 2037649 h 2709339"/>
                    <a:gd name="connsiteX10" fmla="*/ 275167 w 1974145"/>
                    <a:gd name="connsiteY10" fmla="*/ 2489204 h 2709339"/>
                    <a:gd name="connsiteX11" fmla="*/ 0 w 1974145"/>
                    <a:gd name="connsiteY11" fmla="*/ 2709339 h 2709339"/>
                    <a:gd name="connsiteX12" fmla="*/ 87490 w 1974145"/>
                    <a:gd name="connsiteY12" fmla="*/ 1111959 h 2709339"/>
                    <a:gd name="connsiteX0" fmla="*/ 227896 w 1974145"/>
                    <a:gd name="connsiteY0" fmla="*/ 20465 h 2709339"/>
                    <a:gd name="connsiteX1" fmla="*/ 453673 w 1974145"/>
                    <a:gd name="connsiteY1" fmla="*/ 117127 h 2709339"/>
                    <a:gd name="connsiteX2" fmla="*/ 801512 w 1974145"/>
                    <a:gd name="connsiteY2" fmla="*/ 387354 h 2709339"/>
                    <a:gd name="connsiteX3" fmla="*/ 1226963 w 1974145"/>
                    <a:gd name="connsiteY3" fmla="*/ 742955 h 2709339"/>
                    <a:gd name="connsiteX4" fmla="*/ 1648179 w 1974145"/>
                    <a:gd name="connsiteY4" fmla="*/ 1001188 h 2709339"/>
                    <a:gd name="connsiteX5" fmla="*/ 1840796 w 1974145"/>
                    <a:gd name="connsiteY5" fmla="*/ 1113371 h 2709339"/>
                    <a:gd name="connsiteX6" fmla="*/ 1974145 w 1974145"/>
                    <a:gd name="connsiteY6" fmla="*/ 1238255 h 2709339"/>
                    <a:gd name="connsiteX7" fmla="*/ 1821746 w 1974145"/>
                    <a:gd name="connsiteY7" fmla="*/ 1443571 h 2709339"/>
                    <a:gd name="connsiteX8" fmla="*/ 1430162 w 1974145"/>
                    <a:gd name="connsiteY8" fmla="*/ 1676405 h 2709339"/>
                    <a:gd name="connsiteX9" fmla="*/ 869951 w 1974145"/>
                    <a:gd name="connsiteY9" fmla="*/ 2084216 h 2709339"/>
                    <a:gd name="connsiteX10" fmla="*/ 275167 w 1974145"/>
                    <a:gd name="connsiteY10" fmla="*/ 2489204 h 2709339"/>
                    <a:gd name="connsiteX11" fmla="*/ 0 w 1974145"/>
                    <a:gd name="connsiteY11" fmla="*/ 2709339 h 2709339"/>
                    <a:gd name="connsiteX12" fmla="*/ 87490 w 1974145"/>
                    <a:gd name="connsiteY12" fmla="*/ 1111959 h 270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74145" h="2709339">
                      <a:moveTo>
                        <a:pt x="227896" y="20465"/>
                      </a:moveTo>
                      <a:cubicBezTo>
                        <a:pt x="155929" y="-43035"/>
                        <a:pt x="358070" y="55979"/>
                        <a:pt x="453673" y="117127"/>
                      </a:cubicBezTo>
                      <a:cubicBezTo>
                        <a:pt x="549276" y="178275"/>
                        <a:pt x="572912" y="175687"/>
                        <a:pt x="801512" y="387354"/>
                      </a:cubicBezTo>
                      <a:lnTo>
                        <a:pt x="1226963" y="742955"/>
                      </a:lnTo>
                      <a:lnTo>
                        <a:pt x="1648179" y="1001188"/>
                      </a:lnTo>
                      <a:lnTo>
                        <a:pt x="1840796" y="1113371"/>
                      </a:lnTo>
                      <a:cubicBezTo>
                        <a:pt x="1885246" y="1154999"/>
                        <a:pt x="1929695" y="1161349"/>
                        <a:pt x="1974145" y="1238255"/>
                      </a:cubicBezTo>
                      <a:cubicBezTo>
                        <a:pt x="1965678" y="1374427"/>
                        <a:pt x="1872546" y="1375132"/>
                        <a:pt x="1821746" y="1443571"/>
                      </a:cubicBezTo>
                      <a:lnTo>
                        <a:pt x="1430162" y="1676405"/>
                      </a:lnTo>
                      <a:lnTo>
                        <a:pt x="869951" y="2084216"/>
                      </a:lnTo>
                      <a:cubicBezTo>
                        <a:pt x="704498" y="2191461"/>
                        <a:pt x="459670" y="2369965"/>
                        <a:pt x="275167" y="2489204"/>
                      </a:cubicBezTo>
                      <a:cubicBezTo>
                        <a:pt x="179211" y="2552704"/>
                        <a:pt x="146756" y="2556939"/>
                        <a:pt x="0" y="2709339"/>
                      </a:cubicBezTo>
                      <a:lnTo>
                        <a:pt x="87490" y="1111959"/>
                      </a:lnTo>
                    </a:path>
                  </a:pathLst>
                </a:custGeom>
                <a:solidFill>
                  <a:srgbClr val="FF0000">
                    <a:alpha val="48000"/>
                  </a:srgbClr>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7" name="Freeform 126"/>
                <p:cNvSpPr/>
                <p:nvPr/>
              </p:nvSpPr>
              <p:spPr>
                <a:xfrm>
                  <a:off x="2122808" y="2348140"/>
                  <a:ext cx="156633" cy="105834"/>
                </a:xfrm>
                <a:custGeom>
                  <a:avLst/>
                  <a:gdLst>
                    <a:gd name="connsiteX0" fmla="*/ 0 w 156633"/>
                    <a:gd name="connsiteY0" fmla="*/ 105834 h 105834"/>
                    <a:gd name="connsiteX1" fmla="*/ 156633 w 156633"/>
                    <a:gd name="connsiteY1" fmla="*/ 8467 h 105834"/>
                    <a:gd name="connsiteX2" fmla="*/ 80433 w 156633"/>
                    <a:gd name="connsiteY2" fmla="*/ 0 h 105834"/>
                  </a:gdLst>
                  <a:ahLst/>
                  <a:cxnLst>
                    <a:cxn ang="0">
                      <a:pos x="connsiteX0" y="connsiteY0"/>
                    </a:cxn>
                    <a:cxn ang="0">
                      <a:pos x="connsiteX1" y="connsiteY1"/>
                    </a:cxn>
                    <a:cxn ang="0">
                      <a:pos x="connsiteX2" y="connsiteY2"/>
                    </a:cxn>
                  </a:cxnLst>
                  <a:rect l="l" t="t" r="r" b="b"/>
                  <a:pathLst>
                    <a:path w="156633" h="105834">
                      <a:moveTo>
                        <a:pt x="0" y="105834"/>
                      </a:moveTo>
                      <a:lnTo>
                        <a:pt x="156633" y="8467"/>
                      </a:lnTo>
                      <a:lnTo>
                        <a:pt x="80433" y="0"/>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8" name="Freeform 127"/>
                <p:cNvSpPr/>
                <p:nvPr/>
              </p:nvSpPr>
              <p:spPr>
                <a:xfrm rot="10800000">
                  <a:off x="2287908" y="2617577"/>
                  <a:ext cx="156633" cy="105834"/>
                </a:xfrm>
                <a:custGeom>
                  <a:avLst/>
                  <a:gdLst>
                    <a:gd name="connsiteX0" fmla="*/ 0 w 156633"/>
                    <a:gd name="connsiteY0" fmla="*/ 105834 h 105834"/>
                    <a:gd name="connsiteX1" fmla="*/ 156633 w 156633"/>
                    <a:gd name="connsiteY1" fmla="*/ 8467 h 105834"/>
                    <a:gd name="connsiteX2" fmla="*/ 80433 w 156633"/>
                    <a:gd name="connsiteY2" fmla="*/ 0 h 105834"/>
                  </a:gdLst>
                  <a:ahLst/>
                  <a:cxnLst>
                    <a:cxn ang="0">
                      <a:pos x="connsiteX0" y="connsiteY0"/>
                    </a:cxn>
                    <a:cxn ang="0">
                      <a:pos x="connsiteX1" y="connsiteY1"/>
                    </a:cxn>
                    <a:cxn ang="0">
                      <a:pos x="connsiteX2" y="connsiteY2"/>
                    </a:cxn>
                  </a:cxnLst>
                  <a:rect l="l" t="t" r="r" b="b"/>
                  <a:pathLst>
                    <a:path w="156633" h="105834">
                      <a:moveTo>
                        <a:pt x="0" y="105834"/>
                      </a:moveTo>
                      <a:lnTo>
                        <a:pt x="156633" y="8467"/>
                      </a:lnTo>
                      <a:lnTo>
                        <a:pt x="80433" y="0"/>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9" name="Isosceles Triangle 128"/>
                <p:cNvSpPr/>
                <p:nvPr/>
              </p:nvSpPr>
              <p:spPr>
                <a:xfrm rot="1622469">
                  <a:off x="3118001" y="1662306"/>
                  <a:ext cx="134099" cy="90153"/>
                </a:xfrm>
                <a:prstGeom prst="triangl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Isosceles Triangle 129"/>
                <p:cNvSpPr/>
                <p:nvPr/>
              </p:nvSpPr>
              <p:spPr>
                <a:xfrm rot="1784882">
                  <a:off x="2621114" y="1382874"/>
                  <a:ext cx="134099" cy="90153"/>
                </a:xfrm>
                <a:prstGeom prst="triangl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Isosceles Triangle 130"/>
                <p:cNvSpPr/>
                <p:nvPr/>
              </p:nvSpPr>
              <p:spPr>
                <a:xfrm rot="2246530">
                  <a:off x="2061905" y="970476"/>
                  <a:ext cx="134099" cy="90153"/>
                </a:xfrm>
                <a:prstGeom prst="triangle">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2" name="Rectangle 61"/>
              <p:cNvSpPr/>
              <p:nvPr/>
            </p:nvSpPr>
            <p:spPr>
              <a:xfrm>
                <a:off x="1556497" y="1620208"/>
                <a:ext cx="862428" cy="615553"/>
              </a:xfrm>
              <a:prstGeom prst="rect">
                <a:avLst/>
              </a:prstGeom>
              <a:noFill/>
            </p:spPr>
            <p:txBody>
              <a:bodyPr wrap="none" lIns="0" tIns="0" rIns="0" bIns="0">
                <a:spAutoFit/>
              </a:bodyPr>
              <a:lstStyle/>
              <a:p>
                <a:pPr algn="ctr"/>
                <a:r>
                  <a:rPr lang="en-US" sz="1000" b="1">
                    <a:solidFill>
                      <a:schemeClr val="bg1"/>
                    </a:solidFill>
                    <a:latin typeface="Arial"/>
                    <a:cs typeface="Arial"/>
                  </a:rPr>
                  <a:t>Columbia</a:t>
                </a:r>
              </a:p>
              <a:p>
                <a:pPr algn="ctr"/>
                <a:r>
                  <a:rPr lang="en-US" sz="1000" b="1">
                    <a:solidFill>
                      <a:schemeClr val="bg1"/>
                    </a:solidFill>
                    <a:latin typeface="Arial"/>
                    <a:cs typeface="Arial"/>
                  </a:rPr>
                  <a:t>Embayment:</a:t>
                </a:r>
              </a:p>
              <a:p>
                <a:pPr algn="ctr"/>
                <a:r>
                  <a:rPr lang="en-US" sz="1000" b="1">
                    <a:solidFill>
                      <a:schemeClr val="bg1"/>
                    </a:solidFill>
                    <a:latin typeface="Arial"/>
                    <a:cs typeface="Arial"/>
                  </a:rPr>
                  <a:t>oceanic crust,</a:t>
                </a:r>
              </a:p>
              <a:p>
                <a:pPr algn="ctr"/>
                <a:r>
                  <a:rPr lang="en-US" sz="1000" b="1">
                    <a:solidFill>
                      <a:schemeClr val="bg1"/>
                    </a:solidFill>
                    <a:latin typeface="Arial"/>
                    <a:cs typeface="Arial"/>
                  </a:rPr>
                  <a:t>Farallon plate </a:t>
                </a:r>
                <a:endParaRPr lang="en-US" sz="1000" b="1">
                  <a:solidFill>
                    <a:schemeClr val="bg1"/>
                  </a:solidFill>
                </a:endParaRPr>
              </a:p>
            </p:txBody>
          </p:sp>
        </p:grpSp>
        <p:sp>
          <p:nvSpPr>
            <p:cNvPr id="26" name="Rectangle 25"/>
            <p:cNvSpPr/>
            <p:nvPr/>
          </p:nvSpPr>
          <p:spPr>
            <a:xfrm>
              <a:off x="2418925" y="1733662"/>
              <a:ext cx="310001" cy="338554"/>
            </a:xfrm>
            <a:prstGeom prst="rect">
              <a:avLst/>
            </a:prstGeom>
          </p:spPr>
          <p:txBody>
            <a:bodyPr wrap="none">
              <a:spAutoFit/>
            </a:bodyPr>
            <a:lstStyle/>
            <a:p>
              <a:r>
                <a:rPr lang="en-US" sz="1600" b="1">
                  <a:solidFill>
                    <a:schemeClr val="bg1"/>
                  </a:solidFill>
                  <a:latin typeface="Arial"/>
                  <a:cs typeface="Arial"/>
                </a:rPr>
                <a:t>?</a:t>
              </a:r>
              <a:endParaRPr lang="en-US" sz="1600"/>
            </a:p>
          </p:txBody>
        </p:sp>
      </p:grpSp>
      <p:sp>
        <p:nvSpPr>
          <p:cNvPr id="88" name="Freeform 87"/>
          <p:cNvSpPr/>
          <p:nvPr/>
        </p:nvSpPr>
        <p:spPr>
          <a:xfrm>
            <a:off x="1520074" y="1952638"/>
            <a:ext cx="1482724" cy="955675"/>
          </a:xfrm>
          <a:custGeom>
            <a:avLst/>
            <a:gdLst>
              <a:gd name="connsiteX0" fmla="*/ 1866900 w 1866900"/>
              <a:gd name="connsiteY0" fmla="*/ 0 h 1209675"/>
              <a:gd name="connsiteX1" fmla="*/ 1676400 w 1866900"/>
              <a:gd name="connsiteY1" fmla="*/ 139700 h 1209675"/>
              <a:gd name="connsiteX2" fmla="*/ 1651000 w 1866900"/>
              <a:gd name="connsiteY2" fmla="*/ 149225 h 1209675"/>
              <a:gd name="connsiteX3" fmla="*/ 1628775 w 1866900"/>
              <a:gd name="connsiteY3" fmla="*/ 161925 h 1209675"/>
              <a:gd name="connsiteX4" fmla="*/ 1619250 w 1866900"/>
              <a:gd name="connsiteY4" fmla="*/ 171450 h 1209675"/>
              <a:gd name="connsiteX5" fmla="*/ 1609725 w 1866900"/>
              <a:gd name="connsiteY5" fmla="*/ 177800 h 1209675"/>
              <a:gd name="connsiteX6" fmla="*/ 1606550 w 1866900"/>
              <a:gd name="connsiteY6" fmla="*/ 187325 h 1209675"/>
              <a:gd name="connsiteX7" fmla="*/ 1593850 w 1866900"/>
              <a:gd name="connsiteY7" fmla="*/ 187325 h 1209675"/>
              <a:gd name="connsiteX8" fmla="*/ 1422400 w 1866900"/>
              <a:gd name="connsiteY8" fmla="*/ 307975 h 1209675"/>
              <a:gd name="connsiteX9" fmla="*/ 1187450 w 1866900"/>
              <a:gd name="connsiteY9" fmla="*/ 492125 h 1209675"/>
              <a:gd name="connsiteX10" fmla="*/ 815975 w 1866900"/>
              <a:gd name="connsiteY10" fmla="*/ 736600 h 1209675"/>
              <a:gd name="connsiteX11" fmla="*/ 533400 w 1866900"/>
              <a:gd name="connsiteY11" fmla="*/ 889000 h 1209675"/>
              <a:gd name="connsiteX12" fmla="*/ 212725 w 1866900"/>
              <a:gd name="connsiteY12" fmla="*/ 1089025 h 1209675"/>
              <a:gd name="connsiteX13" fmla="*/ 0 w 1866900"/>
              <a:gd name="connsiteY13"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19250 w 1866900"/>
              <a:gd name="connsiteY3" fmla="*/ 171450 h 1209675"/>
              <a:gd name="connsiteX4" fmla="*/ 1609725 w 1866900"/>
              <a:gd name="connsiteY4" fmla="*/ 177800 h 1209675"/>
              <a:gd name="connsiteX5" fmla="*/ 1606550 w 1866900"/>
              <a:gd name="connsiteY5" fmla="*/ 187325 h 1209675"/>
              <a:gd name="connsiteX6" fmla="*/ 1593850 w 1866900"/>
              <a:gd name="connsiteY6" fmla="*/ 187325 h 1209675"/>
              <a:gd name="connsiteX7" fmla="*/ 1422400 w 1866900"/>
              <a:gd name="connsiteY7" fmla="*/ 307975 h 1209675"/>
              <a:gd name="connsiteX8" fmla="*/ 1187450 w 1866900"/>
              <a:gd name="connsiteY8" fmla="*/ 492125 h 1209675"/>
              <a:gd name="connsiteX9" fmla="*/ 815975 w 1866900"/>
              <a:gd name="connsiteY9" fmla="*/ 736600 h 1209675"/>
              <a:gd name="connsiteX10" fmla="*/ 533400 w 1866900"/>
              <a:gd name="connsiteY10" fmla="*/ 889000 h 1209675"/>
              <a:gd name="connsiteX11" fmla="*/ 212725 w 1866900"/>
              <a:gd name="connsiteY11" fmla="*/ 1089025 h 1209675"/>
              <a:gd name="connsiteX12" fmla="*/ 0 w 1866900"/>
              <a:gd name="connsiteY12"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593850 w 1866900"/>
              <a:gd name="connsiteY5" fmla="*/ 187325 h 1209675"/>
              <a:gd name="connsiteX6" fmla="*/ 1422400 w 1866900"/>
              <a:gd name="connsiteY6" fmla="*/ 307975 h 1209675"/>
              <a:gd name="connsiteX7" fmla="*/ 1187450 w 1866900"/>
              <a:gd name="connsiteY7" fmla="*/ 492125 h 1209675"/>
              <a:gd name="connsiteX8" fmla="*/ 815975 w 1866900"/>
              <a:gd name="connsiteY8" fmla="*/ 736600 h 1209675"/>
              <a:gd name="connsiteX9" fmla="*/ 533400 w 1866900"/>
              <a:gd name="connsiteY9" fmla="*/ 889000 h 1209675"/>
              <a:gd name="connsiteX10" fmla="*/ 212725 w 1866900"/>
              <a:gd name="connsiteY10" fmla="*/ 1089025 h 1209675"/>
              <a:gd name="connsiteX11" fmla="*/ 0 w 1866900"/>
              <a:gd name="connsiteY11"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422400 w 1866900"/>
              <a:gd name="connsiteY5" fmla="*/ 307975 h 1209675"/>
              <a:gd name="connsiteX6" fmla="*/ 1187450 w 1866900"/>
              <a:gd name="connsiteY6" fmla="*/ 492125 h 1209675"/>
              <a:gd name="connsiteX7" fmla="*/ 815975 w 1866900"/>
              <a:gd name="connsiteY7" fmla="*/ 736600 h 1209675"/>
              <a:gd name="connsiteX8" fmla="*/ 533400 w 1866900"/>
              <a:gd name="connsiteY8" fmla="*/ 889000 h 1209675"/>
              <a:gd name="connsiteX9" fmla="*/ 212725 w 1866900"/>
              <a:gd name="connsiteY9" fmla="*/ 1089025 h 1209675"/>
              <a:gd name="connsiteX10" fmla="*/ 0 w 1866900"/>
              <a:gd name="connsiteY10"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422400 w 1866900"/>
              <a:gd name="connsiteY4" fmla="*/ 307975 h 1209675"/>
              <a:gd name="connsiteX5" fmla="*/ 1187450 w 1866900"/>
              <a:gd name="connsiteY5" fmla="*/ 492125 h 1209675"/>
              <a:gd name="connsiteX6" fmla="*/ 815975 w 1866900"/>
              <a:gd name="connsiteY6" fmla="*/ 736600 h 1209675"/>
              <a:gd name="connsiteX7" fmla="*/ 533400 w 1866900"/>
              <a:gd name="connsiteY7" fmla="*/ 889000 h 1209675"/>
              <a:gd name="connsiteX8" fmla="*/ 212725 w 1866900"/>
              <a:gd name="connsiteY8" fmla="*/ 1089025 h 1209675"/>
              <a:gd name="connsiteX9" fmla="*/ 0 w 1866900"/>
              <a:gd name="connsiteY9"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422400 w 1866900"/>
              <a:gd name="connsiteY3" fmla="*/ 307975 h 1209675"/>
              <a:gd name="connsiteX4" fmla="*/ 1187450 w 1866900"/>
              <a:gd name="connsiteY4" fmla="*/ 492125 h 1209675"/>
              <a:gd name="connsiteX5" fmla="*/ 815975 w 1866900"/>
              <a:gd name="connsiteY5" fmla="*/ 736600 h 1209675"/>
              <a:gd name="connsiteX6" fmla="*/ 533400 w 1866900"/>
              <a:gd name="connsiteY6" fmla="*/ 889000 h 1209675"/>
              <a:gd name="connsiteX7" fmla="*/ 212725 w 1866900"/>
              <a:gd name="connsiteY7" fmla="*/ 1089025 h 1209675"/>
              <a:gd name="connsiteX8" fmla="*/ 0 w 1866900"/>
              <a:gd name="connsiteY8" fmla="*/ 1209675 h 1209675"/>
              <a:gd name="connsiteX0" fmla="*/ 1866900 w 1866900"/>
              <a:gd name="connsiteY0" fmla="*/ 0 h 1209675"/>
              <a:gd name="connsiteX1" fmla="*/ 1676400 w 1866900"/>
              <a:gd name="connsiteY1" fmla="*/ 13970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904875 h 1209675"/>
              <a:gd name="connsiteX6" fmla="*/ 212725 w 1866900"/>
              <a:gd name="connsiteY6" fmla="*/ 1089025 h 1209675"/>
              <a:gd name="connsiteX7" fmla="*/ 0 w 1866900"/>
              <a:gd name="connsiteY7" fmla="*/ 1209675 h 1209675"/>
              <a:gd name="connsiteX0" fmla="*/ 1962150 w 1962150"/>
              <a:gd name="connsiteY0" fmla="*/ 0 h 1260475"/>
              <a:gd name="connsiteX1" fmla="*/ 1784350 w 1962150"/>
              <a:gd name="connsiteY1" fmla="*/ 120650 h 1260475"/>
              <a:gd name="connsiteX2" fmla="*/ 1524000 w 1962150"/>
              <a:gd name="connsiteY2" fmla="*/ 323850 h 1260475"/>
              <a:gd name="connsiteX3" fmla="*/ 1257300 w 1962150"/>
              <a:gd name="connsiteY3" fmla="*/ 495300 h 1260475"/>
              <a:gd name="connsiteX4" fmla="*/ 977900 w 1962150"/>
              <a:gd name="connsiteY4" fmla="*/ 688975 h 1260475"/>
              <a:gd name="connsiteX5" fmla="*/ 628650 w 1962150"/>
              <a:gd name="connsiteY5" fmla="*/ 904875 h 1260475"/>
              <a:gd name="connsiteX6" fmla="*/ 307975 w 1962150"/>
              <a:gd name="connsiteY6" fmla="*/ 1089025 h 1260475"/>
              <a:gd name="connsiteX7" fmla="*/ 0 w 1962150"/>
              <a:gd name="connsiteY7" fmla="*/ 1260475 h 1260475"/>
              <a:gd name="connsiteX0" fmla="*/ 1873250 w 1873250"/>
              <a:gd name="connsiteY0" fmla="*/ 0 h 1216025"/>
              <a:gd name="connsiteX1" fmla="*/ 1695450 w 1873250"/>
              <a:gd name="connsiteY1" fmla="*/ 120650 h 1216025"/>
              <a:gd name="connsiteX2" fmla="*/ 1435100 w 1873250"/>
              <a:gd name="connsiteY2" fmla="*/ 323850 h 1216025"/>
              <a:gd name="connsiteX3" fmla="*/ 1168400 w 1873250"/>
              <a:gd name="connsiteY3" fmla="*/ 495300 h 1216025"/>
              <a:gd name="connsiteX4" fmla="*/ 889000 w 1873250"/>
              <a:gd name="connsiteY4" fmla="*/ 688975 h 1216025"/>
              <a:gd name="connsiteX5" fmla="*/ 539750 w 1873250"/>
              <a:gd name="connsiteY5" fmla="*/ 904875 h 1216025"/>
              <a:gd name="connsiteX6" fmla="*/ 219075 w 1873250"/>
              <a:gd name="connsiteY6" fmla="*/ 1089025 h 1216025"/>
              <a:gd name="connsiteX7" fmla="*/ 0 w 1873250"/>
              <a:gd name="connsiteY7" fmla="*/ 1216025 h 1216025"/>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876300 w 1898650"/>
              <a:gd name="connsiteY3" fmla="*/ 746125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920750 w 1898650"/>
              <a:gd name="connsiteY3" fmla="*/ 711200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16100 w 1816100"/>
              <a:gd name="connsiteY0" fmla="*/ 0 h 1219200"/>
              <a:gd name="connsiteX1" fmla="*/ 1625600 w 1816100"/>
              <a:gd name="connsiteY1" fmla="*/ 149225 h 1219200"/>
              <a:gd name="connsiteX2" fmla="*/ 1362075 w 1816100"/>
              <a:gd name="connsiteY2" fmla="*/ 349250 h 1219200"/>
              <a:gd name="connsiteX3" fmla="*/ 838200 w 1816100"/>
              <a:gd name="connsiteY3" fmla="*/ 711200 h 1219200"/>
              <a:gd name="connsiteX4" fmla="*/ 457200 w 1816100"/>
              <a:gd name="connsiteY4" fmla="*/ 952500 h 1219200"/>
              <a:gd name="connsiteX5" fmla="*/ 136525 w 1816100"/>
              <a:gd name="connsiteY5" fmla="*/ 1136650 h 1219200"/>
              <a:gd name="connsiteX6" fmla="*/ 0 w 1816100"/>
              <a:gd name="connsiteY6" fmla="*/ 1219200 h 1219200"/>
              <a:gd name="connsiteX0" fmla="*/ 1679575 w 1679575"/>
              <a:gd name="connsiteY0" fmla="*/ 0 h 1136650"/>
              <a:gd name="connsiteX1" fmla="*/ 1489075 w 1679575"/>
              <a:gd name="connsiteY1" fmla="*/ 149225 h 1136650"/>
              <a:gd name="connsiteX2" fmla="*/ 1225550 w 1679575"/>
              <a:gd name="connsiteY2" fmla="*/ 349250 h 1136650"/>
              <a:gd name="connsiteX3" fmla="*/ 701675 w 1679575"/>
              <a:gd name="connsiteY3" fmla="*/ 711200 h 1136650"/>
              <a:gd name="connsiteX4" fmla="*/ 320675 w 1679575"/>
              <a:gd name="connsiteY4" fmla="*/ 952500 h 1136650"/>
              <a:gd name="connsiteX5" fmla="*/ 0 w 1679575"/>
              <a:gd name="connsiteY5" fmla="*/ 1136650 h 1136650"/>
              <a:gd name="connsiteX0" fmla="*/ 1762125 w 1762125"/>
              <a:gd name="connsiteY0" fmla="*/ 0 h 1181100"/>
              <a:gd name="connsiteX1" fmla="*/ 1571625 w 1762125"/>
              <a:gd name="connsiteY1" fmla="*/ 149225 h 1181100"/>
              <a:gd name="connsiteX2" fmla="*/ 1308100 w 1762125"/>
              <a:gd name="connsiteY2" fmla="*/ 349250 h 1181100"/>
              <a:gd name="connsiteX3" fmla="*/ 784225 w 1762125"/>
              <a:gd name="connsiteY3" fmla="*/ 711200 h 1181100"/>
              <a:gd name="connsiteX4" fmla="*/ 403225 w 1762125"/>
              <a:gd name="connsiteY4" fmla="*/ 952500 h 1181100"/>
              <a:gd name="connsiteX5" fmla="*/ 0 w 1762125"/>
              <a:gd name="connsiteY5" fmla="*/ 1181100 h 1181100"/>
              <a:gd name="connsiteX0" fmla="*/ 1787525 w 1787525"/>
              <a:gd name="connsiteY0" fmla="*/ 0 h 1206500"/>
              <a:gd name="connsiteX1" fmla="*/ 1597025 w 1787525"/>
              <a:gd name="connsiteY1" fmla="*/ 149225 h 1206500"/>
              <a:gd name="connsiteX2" fmla="*/ 1333500 w 1787525"/>
              <a:gd name="connsiteY2" fmla="*/ 349250 h 1206500"/>
              <a:gd name="connsiteX3" fmla="*/ 809625 w 1787525"/>
              <a:gd name="connsiteY3" fmla="*/ 711200 h 1206500"/>
              <a:gd name="connsiteX4" fmla="*/ 428625 w 1787525"/>
              <a:gd name="connsiteY4" fmla="*/ 952500 h 1206500"/>
              <a:gd name="connsiteX5" fmla="*/ 0 w 1787525"/>
              <a:gd name="connsiteY5" fmla="*/ 1206500 h 1206500"/>
              <a:gd name="connsiteX0" fmla="*/ 1779059 w 1779059"/>
              <a:gd name="connsiteY0" fmla="*/ 0 h 1181100"/>
              <a:gd name="connsiteX1" fmla="*/ 1597025 w 1779059"/>
              <a:gd name="connsiteY1" fmla="*/ 123825 h 1181100"/>
              <a:gd name="connsiteX2" fmla="*/ 1333500 w 1779059"/>
              <a:gd name="connsiteY2" fmla="*/ 323850 h 1181100"/>
              <a:gd name="connsiteX3" fmla="*/ 809625 w 1779059"/>
              <a:gd name="connsiteY3" fmla="*/ 685800 h 1181100"/>
              <a:gd name="connsiteX4" fmla="*/ 428625 w 1779059"/>
              <a:gd name="connsiteY4" fmla="*/ 927100 h 1181100"/>
              <a:gd name="connsiteX5" fmla="*/ 0 w 1779059"/>
              <a:gd name="connsiteY5" fmla="*/ 1181100 h 1181100"/>
              <a:gd name="connsiteX0" fmla="*/ 1597025 w 1597025"/>
              <a:gd name="connsiteY0" fmla="*/ 0 h 1057275"/>
              <a:gd name="connsiteX1" fmla="*/ 1333500 w 1597025"/>
              <a:gd name="connsiteY1" fmla="*/ 200025 h 1057275"/>
              <a:gd name="connsiteX2" fmla="*/ 809625 w 1597025"/>
              <a:gd name="connsiteY2" fmla="*/ 561975 h 1057275"/>
              <a:gd name="connsiteX3" fmla="*/ 428625 w 1597025"/>
              <a:gd name="connsiteY3" fmla="*/ 803275 h 1057275"/>
              <a:gd name="connsiteX4" fmla="*/ 0 w 1597025"/>
              <a:gd name="connsiteY4" fmla="*/ 1057275 h 1057275"/>
              <a:gd name="connsiteX0" fmla="*/ 1626658 w 1626658"/>
              <a:gd name="connsiteY0" fmla="*/ 0 h 1036109"/>
              <a:gd name="connsiteX1" fmla="*/ 1333500 w 1626658"/>
              <a:gd name="connsiteY1" fmla="*/ 178859 h 1036109"/>
              <a:gd name="connsiteX2" fmla="*/ 809625 w 1626658"/>
              <a:gd name="connsiteY2" fmla="*/ 540809 h 1036109"/>
              <a:gd name="connsiteX3" fmla="*/ 428625 w 1626658"/>
              <a:gd name="connsiteY3" fmla="*/ 782109 h 1036109"/>
              <a:gd name="connsiteX4" fmla="*/ 0 w 1626658"/>
              <a:gd name="connsiteY4" fmla="*/ 1036109 h 1036109"/>
              <a:gd name="connsiteX0" fmla="*/ 1626658 w 1626658"/>
              <a:gd name="connsiteY0" fmla="*/ 0 h 1036109"/>
              <a:gd name="connsiteX1" fmla="*/ 1325033 w 1626658"/>
              <a:gd name="connsiteY1" fmla="*/ 200025 h 1036109"/>
              <a:gd name="connsiteX2" fmla="*/ 809625 w 1626658"/>
              <a:gd name="connsiteY2" fmla="*/ 540809 h 1036109"/>
              <a:gd name="connsiteX3" fmla="*/ 428625 w 1626658"/>
              <a:gd name="connsiteY3" fmla="*/ 782109 h 1036109"/>
              <a:gd name="connsiteX4" fmla="*/ 0 w 1626658"/>
              <a:gd name="connsiteY4" fmla="*/ 1036109 h 1036109"/>
              <a:gd name="connsiteX0" fmla="*/ 1626658 w 1626658"/>
              <a:gd name="connsiteY0" fmla="*/ 0 h 1036109"/>
              <a:gd name="connsiteX1" fmla="*/ 1325033 w 1626658"/>
              <a:gd name="connsiteY1" fmla="*/ 200025 h 1036109"/>
              <a:gd name="connsiteX2" fmla="*/ 830792 w 1626658"/>
              <a:gd name="connsiteY2" fmla="*/ 511176 h 1036109"/>
              <a:gd name="connsiteX3" fmla="*/ 428625 w 1626658"/>
              <a:gd name="connsiteY3" fmla="*/ 782109 h 1036109"/>
              <a:gd name="connsiteX4" fmla="*/ 0 w 1626658"/>
              <a:gd name="connsiteY4" fmla="*/ 1036109 h 1036109"/>
              <a:gd name="connsiteX0" fmla="*/ 1482724 w 1482724"/>
              <a:gd name="connsiteY0" fmla="*/ 0 h 955675"/>
              <a:gd name="connsiteX1" fmla="*/ 1181099 w 1482724"/>
              <a:gd name="connsiteY1" fmla="*/ 200025 h 955675"/>
              <a:gd name="connsiteX2" fmla="*/ 686858 w 1482724"/>
              <a:gd name="connsiteY2" fmla="*/ 511176 h 955675"/>
              <a:gd name="connsiteX3" fmla="*/ 284691 w 1482724"/>
              <a:gd name="connsiteY3" fmla="*/ 782109 h 955675"/>
              <a:gd name="connsiteX4" fmla="*/ 0 w 1482724"/>
              <a:gd name="connsiteY4" fmla="*/ 955675 h 955675"/>
              <a:gd name="connsiteX0" fmla="*/ 1482724 w 1482724"/>
              <a:gd name="connsiteY0" fmla="*/ 0 h 955675"/>
              <a:gd name="connsiteX1" fmla="*/ 1181099 w 1482724"/>
              <a:gd name="connsiteY1" fmla="*/ 200025 h 955675"/>
              <a:gd name="connsiteX2" fmla="*/ 712258 w 1482724"/>
              <a:gd name="connsiteY2" fmla="*/ 511176 h 955675"/>
              <a:gd name="connsiteX3" fmla="*/ 284691 w 1482724"/>
              <a:gd name="connsiteY3" fmla="*/ 782109 h 955675"/>
              <a:gd name="connsiteX4" fmla="*/ 0 w 1482724"/>
              <a:gd name="connsiteY4" fmla="*/ 955675 h 95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724" h="955675">
                <a:moveTo>
                  <a:pt x="1482724" y="0"/>
                </a:moveTo>
                <a:lnTo>
                  <a:pt x="1181099" y="200025"/>
                </a:lnTo>
                <a:lnTo>
                  <a:pt x="712258" y="511176"/>
                </a:lnTo>
                <a:lnTo>
                  <a:pt x="284691" y="782109"/>
                </a:lnTo>
                <a:lnTo>
                  <a:pt x="0" y="955675"/>
                </a:lnTo>
              </a:path>
            </a:pathLst>
          </a:custGeom>
          <a:ln w="19050" cmpd="sng">
            <a:solidFill>
              <a:srgbClr val="00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a:off x="1508125" y="1917700"/>
            <a:ext cx="1787525" cy="1206500"/>
          </a:xfrm>
          <a:custGeom>
            <a:avLst/>
            <a:gdLst>
              <a:gd name="connsiteX0" fmla="*/ 1866900 w 1866900"/>
              <a:gd name="connsiteY0" fmla="*/ 0 h 1209675"/>
              <a:gd name="connsiteX1" fmla="*/ 1676400 w 1866900"/>
              <a:gd name="connsiteY1" fmla="*/ 139700 h 1209675"/>
              <a:gd name="connsiteX2" fmla="*/ 1651000 w 1866900"/>
              <a:gd name="connsiteY2" fmla="*/ 149225 h 1209675"/>
              <a:gd name="connsiteX3" fmla="*/ 1628775 w 1866900"/>
              <a:gd name="connsiteY3" fmla="*/ 161925 h 1209675"/>
              <a:gd name="connsiteX4" fmla="*/ 1619250 w 1866900"/>
              <a:gd name="connsiteY4" fmla="*/ 171450 h 1209675"/>
              <a:gd name="connsiteX5" fmla="*/ 1609725 w 1866900"/>
              <a:gd name="connsiteY5" fmla="*/ 177800 h 1209675"/>
              <a:gd name="connsiteX6" fmla="*/ 1606550 w 1866900"/>
              <a:gd name="connsiteY6" fmla="*/ 187325 h 1209675"/>
              <a:gd name="connsiteX7" fmla="*/ 1593850 w 1866900"/>
              <a:gd name="connsiteY7" fmla="*/ 187325 h 1209675"/>
              <a:gd name="connsiteX8" fmla="*/ 1422400 w 1866900"/>
              <a:gd name="connsiteY8" fmla="*/ 307975 h 1209675"/>
              <a:gd name="connsiteX9" fmla="*/ 1187450 w 1866900"/>
              <a:gd name="connsiteY9" fmla="*/ 492125 h 1209675"/>
              <a:gd name="connsiteX10" fmla="*/ 815975 w 1866900"/>
              <a:gd name="connsiteY10" fmla="*/ 736600 h 1209675"/>
              <a:gd name="connsiteX11" fmla="*/ 533400 w 1866900"/>
              <a:gd name="connsiteY11" fmla="*/ 889000 h 1209675"/>
              <a:gd name="connsiteX12" fmla="*/ 212725 w 1866900"/>
              <a:gd name="connsiteY12" fmla="*/ 1089025 h 1209675"/>
              <a:gd name="connsiteX13" fmla="*/ 0 w 1866900"/>
              <a:gd name="connsiteY13"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19250 w 1866900"/>
              <a:gd name="connsiteY3" fmla="*/ 171450 h 1209675"/>
              <a:gd name="connsiteX4" fmla="*/ 1609725 w 1866900"/>
              <a:gd name="connsiteY4" fmla="*/ 177800 h 1209675"/>
              <a:gd name="connsiteX5" fmla="*/ 1606550 w 1866900"/>
              <a:gd name="connsiteY5" fmla="*/ 187325 h 1209675"/>
              <a:gd name="connsiteX6" fmla="*/ 1593850 w 1866900"/>
              <a:gd name="connsiteY6" fmla="*/ 187325 h 1209675"/>
              <a:gd name="connsiteX7" fmla="*/ 1422400 w 1866900"/>
              <a:gd name="connsiteY7" fmla="*/ 307975 h 1209675"/>
              <a:gd name="connsiteX8" fmla="*/ 1187450 w 1866900"/>
              <a:gd name="connsiteY8" fmla="*/ 492125 h 1209675"/>
              <a:gd name="connsiteX9" fmla="*/ 815975 w 1866900"/>
              <a:gd name="connsiteY9" fmla="*/ 736600 h 1209675"/>
              <a:gd name="connsiteX10" fmla="*/ 533400 w 1866900"/>
              <a:gd name="connsiteY10" fmla="*/ 889000 h 1209675"/>
              <a:gd name="connsiteX11" fmla="*/ 212725 w 1866900"/>
              <a:gd name="connsiteY11" fmla="*/ 1089025 h 1209675"/>
              <a:gd name="connsiteX12" fmla="*/ 0 w 1866900"/>
              <a:gd name="connsiteY12"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593850 w 1866900"/>
              <a:gd name="connsiteY5" fmla="*/ 187325 h 1209675"/>
              <a:gd name="connsiteX6" fmla="*/ 1422400 w 1866900"/>
              <a:gd name="connsiteY6" fmla="*/ 307975 h 1209675"/>
              <a:gd name="connsiteX7" fmla="*/ 1187450 w 1866900"/>
              <a:gd name="connsiteY7" fmla="*/ 492125 h 1209675"/>
              <a:gd name="connsiteX8" fmla="*/ 815975 w 1866900"/>
              <a:gd name="connsiteY8" fmla="*/ 736600 h 1209675"/>
              <a:gd name="connsiteX9" fmla="*/ 533400 w 1866900"/>
              <a:gd name="connsiteY9" fmla="*/ 889000 h 1209675"/>
              <a:gd name="connsiteX10" fmla="*/ 212725 w 1866900"/>
              <a:gd name="connsiteY10" fmla="*/ 1089025 h 1209675"/>
              <a:gd name="connsiteX11" fmla="*/ 0 w 1866900"/>
              <a:gd name="connsiteY11"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606550 w 1866900"/>
              <a:gd name="connsiteY4" fmla="*/ 187325 h 1209675"/>
              <a:gd name="connsiteX5" fmla="*/ 1422400 w 1866900"/>
              <a:gd name="connsiteY5" fmla="*/ 307975 h 1209675"/>
              <a:gd name="connsiteX6" fmla="*/ 1187450 w 1866900"/>
              <a:gd name="connsiteY6" fmla="*/ 492125 h 1209675"/>
              <a:gd name="connsiteX7" fmla="*/ 815975 w 1866900"/>
              <a:gd name="connsiteY7" fmla="*/ 736600 h 1209675"/>
              <a:gd name="connsiteX8" fmla="*/ 533400 w 1866900"/>
              <a:gd name="connsiteY8" fmla="*/ 889000 h 1209675"/>
              <a:gd name="connsiteX9" fmla="*/ 212725 w 1866900"/>
              <a:gd name="connsiteY9" fmla="*/ 1089025 h 1209675"/>
              <a:gd name="connsiteX10" fmla="*/ 0 w 1866900"/>
              <a:gd name="connsiteY10"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609725 w 1866900"/>
              <a:gd name="connsiteY3" fmla="*/ 177800 h 1209675"/>
              <a:gd name="connsiteX4" fmla="*/ 1422400 w 1866900"/>
              <a:gd name="connsiteY4" fmla="*/ 307975 h 1209675"/>
              <a:gd name="connsiteX5" fmla="*/ 1187450 w 1866900"/>
              <a:gd name="connsiteY5" fmla="*/ 492125 h 1209675"/>
              <a:gd name="connsiteX6" fmla="*/ 815975 w 1866900"/>
              <a:gd name="connsiteY6" fmla="*/ 736600 h 1209675"/>
              <a:gd name="connsiteX7" fmla="*/ 533400 w 1866900"/>
              <a:gd name="connsiteY7" fmla="*/ 889000 h 1209675"/>
              <a:gd name="connsiteX8" fmla="*/ 212725 w 1866900"/>
              <a:gd name="connsiteY8" fmla="*/ 1089025 h 1209675"/>
              <a:gd name="connsiteX9" fmla="*/ 0 w 1866900"/>
              <a:gd name="connsiteY9" fmla="*/ 1209675 h 1209675"/>
              <a:gd name="connsiteX0" fmla="*/ 1866900 w 1866900"/>
              <a:gd name="connsiteY0" fmla="*/ 0 h 1209675"/>
              <a:gd name="connsiteX1" fmla="*/ 1676400 w 1866900"/>
              <a:gd name="connsiteY1" fmla="*/ 139700 h 1209675"/>
              <a:gd name="connsiteX2" fmla="*/ 1628775 w 1866900"/>
              <a:gd name="connsiteY2" fmla="*/ 161925 h 1209675"/>
              <a:gd name="connsiteX3" fmla="*/ 1422400 w 1866900"/>
              <a:gd name="connsiteY3" fmla="*/ 307975 h 1209675"/>
              <a:gd name="connsiteX4" fmla="*/ 1187450 w 1866900"/>
              <a:gd name="connsiteY4" fmla="*/ 492125 h 1209675"/>
              <a:gd name="connsiteX5" fmla="*/ 815975 w 1866900"/>
              <a:gd name="connsiteY5" fmla="*/ 736600 h 1209675"/>
              <a:gd name="connsiteX6" fmla="*/ 533400 w 1866900"/>
              <a:gd name="connsiteY6" fmla="*/ 889000 h 1209675"/>
              <a:gd name="connsiteX7" fmla="*/ 212725 w 1866900"/>
              <a:gd name="connsiteY7" fmla="*/ 1089025 h 1209675"/>
              <a:gd name="connsiteX8" fmla="*/ 0 w 1866900"/>
              <a:gd name="connsiteY8" fmla="*/ 1209675 h 1209675"/>
              <a:gd name="connsiteX0" fmla="*/ 1866900 w 1866900"/>
              <a:gd name="connsiteY0" fmla="*/ 0 h 1209675"/>
              <a:gd name="connsiteX1" fmla="*/ 1676400 w 1866900"/>
              <a:gd name="connsiteY1" fmla="*/ 13970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2400 w 1866900"/>
              <a:gd name="connsiteY2" fmla="*/ 307975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87450 w 1866900"/>
              <a:gd name="connsiteY3" fmla="*/ 492125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15975 w 1866900"/>
              <a:gd name="connsiteY4" fmla="*/ 736600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889000 h 1209675"/>
              <a:gd name="connsiteX6" fmla="*/ 212725 w 1866900"/>
              <a:gd name="connsiteY6" fmla="*/ 1089025 h 1209675"/>
              <a:gd name="connsiteX7" fmla="*/ 0 w 1866900"/>
              <a:gd name="connsiteY7" fmla="*/ 1209675 h 1209675"/>
              <a:gd name="connsiteX0" fmla="*/ 1866900 w 1866900"/>
              <a:gd name="connsiteY0" fmla="*/ 0 h 1209675"/>
              <a:gd name="connsiteX1" fmla="*/ 1689100 w 1866900"/>
              <a:gd name="connsiteY1" fmla="*/ 120650 h 1209675"/>
              <a:gd name="connsiteX2" fmla="*/ 1428750 w 1866900"/>
              <a:gd name="connsiteY2" fmla="*/ 323850 h 1209675"/>
              <a:gd name="connsiteX3" fmla="*/ 1162050 w 1866900"/>
              <a:gd name="connsiteY3" fmla="*/ 495300 h 1209675"/>
              <a:gd name="connsiteX4" fmla="*/ 882650 w 1866900"/>
              <a:gd name="connsiteY4" fmla="*/ 688975 h 1209675"/>
              <a:gd name="connsiteX5" fmla="*/ 533400 w 1866900"/>
              <a:gd name="connsiteY5" fmla="*/ 904875 h 1209675"/>
              <a:gd name="connsiteX6" fmla="*/ 212725 w 1866900"/>
              <a:gd name="connsiteY6" fmla="*/ 1089025 h 1209675"/>
              <a:gd name="connsiteX7" fmla="*/ 0 w 1866900"/>
              <a:gd name="connsiteY7" fmla="*/ 1209675 h 1209675"/>
              <a:gd name="connsiteX0" fmla="*/ 1962150 w 1962150"/>
              <a:gd name="connsiteY0" fmla="*/ 0 h 1260475"/>
              <a:gd name="connsiteX1" fmla="*/ 1784350 w 1962150"/>
              <a:gd name="connsiteY1" fmla="*/ 120650 h 1260475"/>
              <a:gd name="connsiteX2" fmla="*/ 1524000 w 1962150"/>
              <a:gd name="connsiteY2" fmla="*/ 323850 h 1260475"/>
              <a:gd name="connsiteX3" fmla="*/ 1257300 w 1962150"/>
              <a:gd name="connsiteY3" fmla="*/ 495300 h 1260475"/>
              <a:gd name="connsiteX4" fmla="*/ 977900 w 1962150"/>
              <a:gd name="connsiteY4" fmla="*/ 688975 h 1260475"/>
              <a:gd name="connsiteX5" fmla="*/ 628650 w 1962150"/>
              <a:gd name="connsiteY5" fmla="*/ 904875 h 1260475"/>
              <a:gd name="connsiteX6" fmla="*/ 307975 w 1962150"/>
              <a:gd name="connsiteY6" fmla="*/ 1089025 h 1260475"/>
              <a:gd name="connsiteX7" fmla="*/ 0 w 1962150"/>
              <a:gd name="connsiteY7" fmla="*/ 1260475 h 1260475"/>
              <a:gd name="connsiteX0" fmla="*/ 1873250 w 1873250"/>
              <a:gd name="connsiteY0" fmla="*/ 0 h 1216025"/>
              <a:gd name="connsiteX1" fmla="*/ 1695450 w 1873250"/>
              <a:gd name="connsiteY1" fmla="*/ 120650 h 1216025"/>
              <a:gd name="connsiteX2" fmla="*/ 1435100 w 1873250"/>
              <a:gd name="connsiteY2" fmla="*/ 323850 h 1216025"/>
              <a:gd name="connsiteX3" fmla="*/ 1168400 w 1873250"/>
              <a:gd name="connsiteY3" fmla="*/ 495300 h 1216025"/>
              <a:gd name="connsiteX4" fmla="*/ 889000 w 1873250"/>
              <a:gd name="connsiteY4" fmla="*/ 688975 h 1216025"/>
              <a:gd name="connsiteX5" fmla="*/ 539750 w 1873250"/>
              <a:gd name="connsiteY5" fmla="*/ 904875 h 1216025"/>
              <a:gd name="connsiteX6" fmla="*/ 219075 w 1873250"/>
              <a:gd name="connsiteY6" fmla="*/ 1089025 h 1216025"/>
              <a:gd name="connsiteX7" fmla="*/ 0 w 1873250"/>
              <a:gd name="connsiteY7" fmla="*/ 1216025 h 1216025"/>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68400 w 1898650"/>
              <a:gd name="connsiteY3" fmla="*/ 542925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5100 w 1898650"/>
              <a:gd name="connsiteY2" fmla="*/ 371475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695450 w 1898650"/>
              <a:gd name="connsiteY1" fmla="*/ 16827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89000 w 1898650"/>
              <a:gd name="connsiteY4" fmla="*/ 736600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38275 w 1898650"/>
              <a:gd name="connsiteY2" fmla="*/ 34290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1152525 w 1898650"/>
              <a:gd name="connsiteY3" fmla="*/ 546100 h 1263650"/>
              <a:gd name="connsiteX4" fmla="*/ 876300 w 1898650"/>
              <a:gd name="connsiteY4" fmla="*/ 746125 h 1263650"/>
              <a:gd name="connsiteX5" fmla="*/ 539750 w 1898650"/>
              <a:gd name="connsiteY5" fmla="*/ 952500 h 1263650"/>
              <a:gd name="connsiteX6" fmla="*/ 219075 w 1898650"/>
              <a:gd name="connsiteY6" fmla="*/ 1136650 h 1263650"/>
              <a:gd name="connsiteX7" fmla="*/ 0 w 1898650"/>
              <a:gd name="connsiteY7"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876300 w 1898650"/>
              <a:gd name="connsiteY3" fmla="*/ 746125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98650 w 1898650"/>
              <a:gd name="connsiteY0" fmla="*/ 0 h 1263650"/>
              <a:gd name="connsiteX1" fmla="*/ 1708150 w 1898650"/>
              <a:gd name="connsiteY1" fmla="*/ 149225 h 1263650"/>
              <a:gd name="connsiteX2" fmla="*/ 1444625 w 1898650"/>
              <a:gd name="connsiteY2" fmla="*/ 349250 h 1263650"/>
              <a:gd name="connsiteX3" fmla="*/ 920750 w 1898650"/>
              <a:gd name="connsiteY3" fmla="*/ 711200 h 1263650"/>
              <a:gd name="connsiteX4" fmla="*/ 539750 w 1898650"/>
              <a:gd name="connsiteY4" fmla="*/ 952500 h 1263650"/>
              <a:gd name="connsiteX5" fmla="*/ 219075 w 1898650"/>
              <a:gd name="connsiteY5" fmla="*/ 1136650 h 1263650"/>
              <a:gd name="connsiteX6" fmla="*/ 0 w 1898650"/>
              <a:gd name="connsiteY6" fmla="*/ 1263650 h 1263650"/>
              <a:gd name="connsiteX0" fmla="*/ 1816100 w 1816100"/>
              <a:gd name="connsiteY0" fmla="*/ 0 h 1219200"/>
              <a:gd name="connsiteX1" fmla="*/ 1625600 w 1816100"/>
              <a:gd name="connsiteY1" fmla="*/ 149225 h 1219200"/>
              <a:gd name="connsiteX2" fmla="*/ 1362075 w 1816100"/>
              <a:gd name="connsiteY2" fmla="*/ 349250 h 1219200"/>
              <a:gd name="connsiteX3" fmla="*/ 838200 w 1816100"/>
              <a:gd name="connsiteY3" fmla="*/ 711200 h 1219200"/>
              <a:gd name="connsiteX4" fmla="*/ 457200 w 1816100"/>
              <a:gd name="connsiteY4" fmla="*/ 952500 h 1219200"/>
              <a:gd name="connsiteX5" fmla="*/ 136525 w 1816100"/>
              <a:gd name="connsiteY5" fmla="*/ 1136650 h 1219200"/>
              <a:gd name="connsiteX6" fmla="*/ 0 w 1816100"/>
              <a:gd name="connsiteY6" fmla="*/ 1219200 h 1219200"/>
              <a:gd name="connsiteX0" fmla="*/ 1679575 w 1679575"/>
              <a:gd name="connsiteY0" fmla="*/ 0 h 1136650"/>
              <a:gd name="connsiteX1" fmla="*/ 1489075 w 1679575"/>
              <a:gd name="connsiteY1" fmla="*/ 149225 h 1136650"/>
              <a:gd name="connsiteX2" fmla="*/ 1225550 w 1679575"/>
              <a:gd name="connsiteY2" fmla="*/ 349250 h 1136650"/>
              <a:gd name="connsiteX3" fmla="*/ 701675 w 1679575"/>
              <a:gd name="connsiteY3" fmla="*/ 711200 h 1136650"/>
              <a:gd name="connsiteX4" fmla="*/ 320675 w 1679575"/>
              <a:gd name="connsiteY4" fmla="*/ 952500 h 1136650"/>
              <a:gd name="connsiteX5" fmla="*/ 0 w 1679575"/>
              <a:gd name="connsiteY5" fmla="*/ 1136650 h 1136650"/>
              <a:gd name="connsiteX0" fmla="*/ 1762125 w 1762125"/>
              <a:gd name="connsiteY0" fmla="*/ 0 h 1181100"/>
              <a:gd name="connsiteX1" fmla="*/ 1571625 w 1762125"/>
              <a:gd name="connsiteY1" fmla="*/ 149225 h 1181100"/>
              <a:gd name="connsiteX2" fmla="*/ 1308100 w 1762125"/>
              <a:gd name="connsiteY2" fmla="*/ 349250 h 1181100"/>
              <a:gd name="connsiteX3" fmla="*/ 784225 w 1762125"/>
              <a:gd name="connsiteY3" fmla="*/ 711200 h 1181100"/>
              <a:gd name="connsiteX4" fmla="*/ 403225 w 1762125"/>
              <a:gd name="connsiteY4" fmla="*/ 952500 h 1181100"/>
              <a:gd name="connsiteX5" fmla="*/ 0 w 1762125"/>
              <a:gd name="connsiteY5" fmla="*/ 1181100 h 1181100"/>
              <a:gd name="connsiteX0" fmla="*/ 1787525 w 1787525"/>
              <a:gd name="connsiteY0" fmla="*/ 0 h 1206500"/>
              <a:gd name="connsiteX1" fmla="*/ 1597025 w 1787525"/>
              <a:gd name="connsiteY1" fmla="*/ 149225 h 1206500"/>
              <a:gd name="connsiteX2" fmla="*/ 1333500 w 1787525"/>
              <a:gd name="connsiteY2" fmla="*/ 349250 h 1206500"/>
              <a:gd name="connsiteX3" fmla="*/ 809625 w 1787525"/>
              <a:gd name="connsiteY3" fmla="*/ 711200 h 1206500"/>
              <a:gd name="connsiteX4" fmla="*/ 428625 w 1787525"/>
              <a:gd name="connsiteY4" fmla="*/ 952500 h 1206500"/>
              <a:gd name="connsiteX5" fmla="*/ 0 w 1787525"/>
              <a:gd name="connsiteY5" fmla="*/ 1206500 h 120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7525" h="1206500">
                <a:moveTo>
                  <a:pt x="1787525" y="0"/>
                </a:moveTo>
                <a:cubicBezTo>
                  <a:pt x="1691217" y="84667"/>
                  <a:pt x="1664758" y="93133"/>
                  <a:pt x="1597025" y="149225"/>
                </a:cubicBezTo>
                <a:lnTo>
                  <a:pt x="1333500" y="349250"/>
                </a:lnTo>
                <a:lnTo>
                  <a:pt x="809625" y="711200"/>
                </a:lnTo>
                <a:lnTo>
                  <a:pt x="428625" y="952500"/>
                </a:lnTo>
                <a:lnTo>
                  <a:pt x="0" y="1206500"/>
                </a:lnTo>
              </a:path>
            </a:pathLst>
          </a:custGeom>
          <a:ln w="19050" cmpd="sng">
            <a:solidFill>
              <a:srgbClr val="00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a:off x="1900768" y="884767"/>
            <a:ext cx="1825624" cy="1187449"/>
          </a:xfrm>
          <a:custGeom>
            <a:avLst/>
            <a:gdLst>
              <a:gd name="connsiteX0" fmla="*/ 1811866 w 1811866"/>
              <a:gd name="connsiteY0" fmla="*/ 1181100 h 1181100"/>
              <a:gd name="connsiteX1" fmla="*/ 1693333 w 1811866"/>
              <a:gd name="connsiteY1" fmla="*/ 1126066 h 1181100"/>
              <a:gd name="connsiteX2" fmla="*/ 1608666 w 1811866"/>
              <a:gd name="connsiteY2" fmla="*/ 1041400 h 1181100"/>
              <a:gd name="connsiteX3" fmla="*/ 1502833 w 1811866"/>
              <a:gd name="connsiteY3" fmla="*/ 986366 h 1181100"/>
              <a:gd name="connsiteX4" fmla="*/ 1333500 w 1811866"/>
              <a:gd name="connsiteY4" fmla="*/ 901700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91733 w 1811866"/>
              <a:gd name="connsiteY2" fmla="*/ 1028700 h 1181100"/>
              <a:gd name="connsiteX3" fmla="*/ 1502833 w 1811866"/>
              <a:gd name="connsiteY3" fmla="*/ 986366 h 1181100"/>
              <a:gd name="connsiteX4" fmla="*/ 1333500 w 1811866"/>
              <a:gd name="connsiteY4" fmla="*/ 901700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91733 w 1811866"/>
              <a:gd name="connsiteY2" fmla="*/ 1028700 h 1181100"/>
              <a:gd name="connsiteX3" fmla="*/ 1502833 w 1811866"/>
              <a:gd name="connsiteY3" fmla="*/ 986366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91733 w 1811866"/>
              <a:gd name="connsiteY2" fmla="*/ 1028700 h 1181100"/>
              <a:gd name="connsiteX3" fmla="*/ 1435099 w 1811866"/>
              <a:gd name="connsiteY3" fmla="*/ 965199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693333 w 1811866"/>
              <a:gd name="connsiteY1" fmla="*/ 1126066 h 1181100"/>
              <a:gd name="connsiteX2" fmla="*/ 1557867 w 1811866"/>
              <a:gd name="connsiteY2" fmla="*/ 1032933 h 1181100"/>
              <a:gd name="connsiteX3" fmla="*/ 1435099 w 1811866"/>
              <a:gd name="connsiteY3" fmla="*/ 965199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11866 w 1811866"/>
              <a:gd name="connsiteY0" fmla="*/ 1181100 h 1181100"/>
              <a:gd name="connsiteX1" fmla="*/ 1714500 w 1811866"/>
              <a:gd name="connsiteY1" fmla="*/ 1130299 h 1181100"/>
              <a:gd name="connsiteX2" fmla="*/ 1557867 w 1811866"/>
              <a:gd name="connsiteY2" fmla="*/ 1032933 h 1181100"/>
              <a:gd name="connsiteX3" fmla="*/ 1435099 w 1811866"/>
              <a:gd name="connsiteY3" fmla="*/ 965199 h 1181100"/>
              <a:gd name="connsiteX4" fmla="*/ 1227666 w 1811866"/>
              <a:gd name="connsiteY4" fmla="*/ 855133 h 1181100"/>
              <a:gd name="connsiteX5" fmla="*/ 1058333 w 1811866"/>
              <a:gd name="connsiteY5" fmla="*/ 762000 h 1181100"/>
              <a:gd name="connsiteX6" fmla="*/ 677333 w 1811866"/>
              <a:gd name="connsiteY6" fmla="*/ 537633 h 1181100"/>
              <a:gd name="connsiteX7" fmla="*/ 347133 w 1811866"/>
              <a:gd name="connsiteY7" fmla="*/ 300566 h 1181100"/>
              <a:gd name="connsiteX8" fmla="*/ 110066 w 1811866"/>
              <a:gd name="connsiteY8" fmla="*/ 101600 h 1181100"/>
              <a:gd name="connsiteX9" fmla="*/ 0 w 1811866"/>
              <a:gd name="connsiteY9" fmla="*/ 0 h 1181100"/>
              <a:gd name="connsiteX0" fmla="*/ 1879599 w 1879599"/>
              <a:gd name="connsiteY0" fmla="*/ 1193800 h 1193800"/>
              <a:gd name="connsiteX1" fmla="*/ 1714500 w 1879599"/>
              <a:gd name="connsiteY1" fmla="*/ 1130299 h 1193800"/>
              <a:gd name="connsiteX2" fmla="*/ 1557867 w 1879599"/>
              <a:gd name="connsiteY2" fmla="*/ 1032933 h 1193800"/>
              <a:gd name="connsiteX3" fmla="*/ 1435099 w 1879599"/>
              <a:gd name="connsiteY3" fmla="*/ 965199 h 1193800"/>
              <a:gd name="connsiteX4" fmla="*/ 1227666 w 1879599"/>
              <a:gd name="connsiteY4" fmla="*/ 855133 h 1193800"/>
              <a:gd name="connsiteX5" fmla="*/ 1058333 w 1879599"/>
              <a:gd name="connsiteY5" fmla="*/ 762000 h 1193800"/>
              <a:gd name="connsiteX6" fmla="*/ 677333 w 1879599"/>
              <a:gd name="connsiteY6" fmla="*/ 537633 h 1193800"/>
              <a:gd name="connsiteX7" fmla="*/ 347133 w 1879599"/>
              <a:gd name="connsiteY7" fmla="*/ 300566 h 1193800"/>
              <a:gd name="connsiteX8" fmla="*/ 110066 w 1879599"/>
              <a:gd name="connsiteY8" fmla="*/ 101600 h 1193800"/>
              <a:gd name="connsiteX9" fmla="*/ 0 w 1879599"/>
              <a:gd name="connsiteY9" fmla="*/ 0 h 1193800"/>
              <a:gd name="connsiteX0" fmla="*/ 1879599 w 1879599"/>
              <a:gd name="connsiteY0" fmla="*/ 1193800 h 1193800"/>
              <a:gd name="connsiteX1" fmla="*/ 1706034 w 1879599"/>
              <a:gd name="connsiteY1" fmla="*/ 1117599 h 1193800"/>
              <a:gd name="connsiteX2" fmla="*/ 1557867 w 1879599"/>
              <a:gd name="connsiteY2" fmla="*/ 1032933 h 1193800"/>
              <a:gd name="connsiteX3" fmla="*/ 1435099 w 1879599"/>
              <a:gd name="connsiteY3" fmla="*/ 965199 h 1193800"/>
              <a:gd name="connsiteX4" fmla="*/ 1227666 w 1879599"/>
              <a:gd name="connsiteY4" fmla="*/ 855133 h 1193800"/>
              <a:gd name="connsiteX5" fmla="*/ 1058333 w 1879599"/>
              <a:gd name="connsiteY5" fmla="*/ 762000 h 1193800"/>
              <a:gd name="connsiteX6" fmla="*/ 677333 w 1879599"/>
              <a:gd name="connsiteY6" fmla="*/ 537633 h 1193800"/>
              <a:gd name="connsiteX7" fmla="*/ 347133 w 1879599"/>
              <a:gd name="connsiteY7" fmla="*/ 300566 h 1193800"/>
              <a:gd name="connsiteX8" fmla="*/ 110066 w 1879599"/>
              <a:gd name="connsiteY8" fmla="*/ 101600 h 1193800"/>
              <a:gd name="connsiteX9" fmla="*/ 0 w 1879599"/>
              <a:gd name="connsiteY9" fmla="*/ 0 h 1193800"/>
              <a:gd name="connsiteX0" fmla="*/ 1706034 w 1706034"/>
              <a:gd name="connsiteY0" fmla="*/ 1117599 h 1117599"/>
              <a:gd name="connsiteX1" fmla="*/ 1557867 w 1706034"/>
              <a:gd name="connsiteY1" fmla="*/ 1032933 h 1117599"/>
              <a:gd name="connsiteX2" fmla="*/ 1435099 w 1706034"/>
              <a:gd name="connsiteY2" fmla="*/ 965199 h 1117599"/>
              <a:gd name="connsiteX3" fmla="*/ 1227666 w 1706034"/>
              <a:gd name="connsiteY3" fmla="*/ 855133 h 1117599"/>
              <a:gd name="connsiteX4" fmla="*/ 1058333 w 1706034"/>
              <a:gd name="connsiteY4" fmla="*/ 762000 h 1117599"/>
              <a:gd name="connsiteX5" fmla="*/ 677333 w 1706034"/>
              <a:gd name="connsiteY5" fmla="*/ 537633 h 1117599"/>
              <a:gd name="connsiteX6" fmla="*/ 347133 w 1706034"/>
              <a:gd name="connsiteY6" fmla="*/ 300566 h 1117599"/>
              <a:gd name="connsiteX7" fmla="*/ 110066 w 1706034"/>
              <a:gd name="connsiteY7" fmla="*/ 101600 h 1117599"/>
              <a:gd name="connsiteX8" fmla="*/ 0 w 1706034"/>
              <a:gd name="connsiteY8" fmla="*/ 0 h 1117599"/>
              <a:gd name="connsiteX0" fmla="*/ 1557867 w 1557867"/>
              <a:gd name="connsiteY0" fmla="*/ 1032933 h 1032933"/>
              <a:gd name="connsiteX1" fmla="*/ 1435099 w 1557867"/>
              <a:gd name="connsiteY1" fmla="*/ 965199 h 1032933"/>
              <a:gd name="connsiteX2" fmla="*/ 1227666 w 1557867"/>
              <a:gd name="connsiteY2" fmla="*/ 855133 h 1032933"/>
              <a:gd name="connsiteX3" fmla="*/ 1058333 w 1557867"/>
              <a:gd name="connsiteY3" fmla="*/ 762000 h 1032933"/>
              <a:gd name="connsiteX4" fmla="*/ 677333 w 1557867"/>
              <a:gd name="connsiteY4" fmla="*/ 537633 h 1032933"/>
              <a:gd name="connsiteX5" fmla="*/ 347133 w 1557867"/>
              <a:gd name="connsiteY5" fmla="*/ 300566 h 1032933"/>
              <a:gd name="connsiteX6" fmla="*/ 110066 w 1557867"/>
              <a:gd name="connsiteY6" fmla="*/ 101600 h 1032933"/>
              <a:gd name="connsiteX7" fmla="*/ 0 w 1557867"/>
              <a:gd name="connsiteY7" fmla="*/ 0 h 1032933"/>
              <a:gd name="connsiteX0" fmla="*/ 1435099 w 1435099"/>
              <a:gd name="connsiteY0" fmla="*/ 965199 h 965199"/>
              <a:gd name="connsiteX1" fmla="*/ 1227666 w 1435099"/>
              <a:gd name="connsiteY1" fmla="*/ 855133 h 965199"/>
              <a:gd name="connsiteX2" fmla="*/ 1058333 w 1435099"/>
              <a:gd name="connsiteY2" fmla="*/ 762000 h 965199"/>
              <a:gd name="connsiteX3" fmla="*/ 677333 w 1435099"/>
              <a:gd name="connsiteY3" fmla="*/ 537633 h 965199"/>
              <a:gd name="connsiteX4" fmla="*/ 347133 w 1435099"/>
              <a:gd name="connsiteY4" fmla="*/ 300566 h 965199"/>
              <a:gd name="connsiteX5" fmla="*/ 110066 w 1435099"/>
              <a:gd name="connsiteY5" fmla="*/ 101600 h 965199"/>
              <a:gd name="connsiteX6" fmla="*/ 0 w 1435099"/>
              <a:gd name="connsiteY6" fmla="*/ 0 h 965199"/>
              <a:gd name="connsiteX0" fmla="*/ 1450974 w 1450974"/>
              <a:gd name="connsiteY0" fmla="*/ 1006474 h 1006474"/>
              <a:gd name="connsiteX1" fmla="*/ 1227666 w 1450974"/>
              <a:gd name="connsiteY1" fmla="*/ 855133 h 1006474"/>
              <a:gd name="connsiteX2" fmla="*/ 1058333 w 1450974"/>
              <a:gd name="connsiteY2" fmla="*/ 762000 h 1006474"/>
              <a:gd name="connsiteX3" fmla="*/ 677333 w 1450974"/>
              <a:gd name="connsiteY3" fmla="*/ 537633 h 1006474"/>
              <a:gd name="connsiteX4" fmla="*/ 347133 w 1450974"/>
              <a:gd name="connsiteY4" fmla="*/ 300566 h 1006474"/>
              <a:gd name="connsiteX5" fmla="*/ 110066 w 1450974"/>
              <a:gd name="connsiteY5" fmla="*/ 101600 h 1006474"/>
              <a:gd name="connsiteX6" fmla="*/ 0 w 1450974"/>
              <a:gd name="connsiteY6" fmla="*/ 0 h 1006474"/>
              <a:gd name="connsiteX0" fmla="*/ 1460499 w 1460499"/>
              <a:gd name="connsiteY0" fmla="*/ 1015999 h 1015999"/>
              <a:gd name="connsiteX1" fmla="*/ 1227666 w 1460499"/>
              <a:gd name="connsiteY1" fmla="*/ 855133 h 1015999"/>
              <a:gd name="connsiteX2" fmla="*/ 1058333 w 1460499"/>
              <a:gd name="connsiteY2" fmla="*/ 762000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460499 w 1460499"/>
              <a:gd name="connsiteY0" fmla="*/ 1015999 h 1015999"/>
              <a:gd name="connsiteX1" fmla="*/ 1205441 w 1460499"/>
              <a:gd name="connsiteY1" fmla="*/ 855133 h 1015999"/>
              <a:gd name="connsiteX2" fmla="*/ 1058333 w 1460499"/>
              <a:gd name="connsiteY2" fmla="*/ 762000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460499 w 1460499"/>
              <a:gd name="connsiteY0" fmla="*/ 1015999 h 1015999"/>
              <a:gd name="connsiteX1" fmla="*/ 1205441 w 1460499"/>
              <a:gd name="connsiteY1" fmla="*/ 855133 h 1015999"/>
              <a:gd name="connsiteX2" fmla="*/ 956733 w 1460499"/>
              <a:gd name="connsiteY2" fmla="*/ 695325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460499 w 1460499"/>
              <a:gd name="connsiteY0" fmla="*/ 1015999 h 1015999"/>
              <a:gd name="connsiteX1" fmla="*/ 1205441 w 1460499"/>
              <a:gd name="connsiteY1" fmla="*/ 855133 h 1015999"/>
              <a:gd name="connsiteX2" fmla="*/ 934508 w 1460499"/>
              <a:gd name="connsiteY2" fmla="*/ 688975 h 1015999"/>
              <a:gd name="connsiteX3" fmla="*/ 677333 w 1460499"/>
              <a:gd name="connsiteY3" fmla="*/ 537633 h 1015999"/>
              <a:gd name="connsiteX4" fmla="*/ 347133 w 1460499"/>
              <a:gd name="connsiteY4" fmla="*/ 300566 h 1015999"/>
              <a:gd name="connsiteX5" fmla="*/ 110066 w 1460499"/>
              <a:gd name="connsiteY5" fmla="*/ 101600 h 1015999"/>
              <a:gd name="connsiteX6" fmla="*/ 0 w 1460499"/>
              <a:gd name="connsiteY6" fmla="*/ 0 h 1015999"/>
              <a:gd name="connsiteX0" fmla="*/ 1533524 w 1533524"/>
              <a:gd name="connsiteY0" fmla="*/ 1015999 h 1015999"/>
              <a:gd name="connsiteX1" fmla="*/ 1205441 w 1533524"/>
              <a:gd name="connsiteY1" fmla="*/ 855133 h 1015999"/>
              <a:gd name="connsiteX2" fmla="*/ 934508 w 1533524"/>
              <a:gd name="connsiteY2" fmla="*/ 688975 h 1015999"/>
              <a:gd name="connsiteX3" fmla="*/ 677333 w 1533524"/>
              <a:gd name="connsiteY3" fmla="*/ 537633 h 1015999"/>
              <a:gd name="connsiteX4" fmla="*/ 347133 w 1533524"/>
              <a:gd name="connsiteY4" fmla="*/ 300566 h 1015999"/>
              <a:gd name="connsiteX5" fmla="*/ 110066 w 1533524"/>
              <a:gd name="connsiteY5" fmla="*/ 101600 h 1015999"/>
              <a:gd name="connsiteX6" fmla="*/ 0 w 1533524"/>
              <a:gd name="connsiteY6" fmla="*/ 0 h 1015999"/>
              <a:gd name="connsiteX0" fmla="*/ 1533524 w 1533524"/>
              <a:gd name="connsiteY0" fmla="*/ 1015999 h 1015999"/>
              <a:gd name="connsiteX1" fmla="*/ 1218141 w 1533524"/>
              <a:gd name="connsiteY1" fmla="*/ 842433 h 1015999"/>
              <a:gd name="connsiteX2" fmla="*/ 934508 w 1533524"/>
              <a:gd name="connsiteY2" fmla="*/ 688975 h 1015999"/>
              <a:gd name="connsiteX3" fmla="*/ 677333 w 1533524"/>
              <a:gd name="connsiteY3" fmla="*/ 537633 h 1015999"/>
              <a:gd name="connsiteX4" fmla="*/ 347133 w 1533524"/>
              <a:gd name="connsiteY4" fmla="*/ 300566 h 1015999"/>
              <a:gd name="connsiteX5" fmla="*/ 110066 w 1533524"/>
              <a:gd name="connsiteY5" fmla="*/ 101600 h 1015999"/>
              <a:gd name="connsiteX6" fmla="*/ 0 w 1533524"/>
              <a:gd name="connsiteY6" fmla="*/ 0 h 1015999"/>
              <a:gd name="connsiteX0" fmla="*/ 1533524 w 1533524"/>
              <a:gd name="connsiteY0" fmla="*/ 1015999 h 1015999"/>
              <a:gd name="connsiteX1" fmla="*/ 1423457 w 1533524"/>
              <a:gd name="connsiteY1" fmla="*/ 950383 h 1015999"/>
              <a:gd name="connsiteX2" fmla="*/ 1218141 w 1533524"/>
              <a:gd name="connsiteY2" fmla="*/ 842433 h 1015999"/>
              <a:gd name="connsiteX3" fmla="*/ 934508 w 1533524"/>
              <a:gd name="connsiteY3" fmla="*/ 688975 h 1015999"/>
              <a:gd name="connsiteX4" fmla="*/ 677333 w 1533524"/>
              <a:gd name="connsiteY4" fmla="*/ 537633 h 1015999"/>
              <a:gd name="connsiteX5" fmla="*/ 347133 w 1533524"/>
              <a:gd name="connsiteY5" fmla="*/ 300566 h 1015999"/>
              <a:gd name="connsiteX6" fmla="*/ 110066 w 1533524"/>
              <a:gd name="connsiteY6" fmla="*/ 101600 h 1015999"/>
              <a:gd name="connsiteX7" fmla="*/ 0 w 1533524"/>
              <a:gd name="connsiteY7" fmla="*/ 0 h 1015999"/>
              <a:gd name="connsiteX0" fmla="*/ 1825624 w 1825624"/>
              <a:gd name="connsiteY0" fmla="*/ 1187449 h 1187449"/>
              <a:gd name="connsiteX1" fmla="*/ 1423457 w 1825624"/>
              <a:gd name="connsiteY1" fmla="*/ 950383 h 1187449"/>
              <a:gd name="connsiteX2" fmla="*/ 1218141 w 1825624"/>
              <a:gd name="connsiteY2" fmla="*/ 84243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18141 w 1825624"/>
              <a:gd name="connsiteY2" fmla="*/ 84243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53066 w 1825624"/>
              <a:gd name="connsiteY2" fmla="*/ 83608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34016 w 1825624"/>
              <a:gd name="connsiteY2" fmla="*/ 848783 h 1187449"/>
              <a:gd name="connsiteX3" fmla="*/ 934508 w 1825624"/>
              <a:gd name="connsiteY3" fmla="*/ 688975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34016 w 1825624"/>
              <a:gd name="connsiteY2" fmla="*/ 848783 h 1187449"/>
              <a:gd name="connsiteX3" fmla="*/ 921808 w 1825624"/>
              <a:gd name="connsiteY3" fmla="*/ 673100 h 1187449"/>
              <a:gd name="connsiteX4" fmla="*/ 677333 w 1825624"/>
              <a:gd name="connsiteY4" fmla="*/ 537633 h 1187449"/>
              <a:gd name="connsiteX5" fmla="*/ 347133 w 1825624"/>
              <a:gd name="connsiteY5" fmla="*/ 300566 h 1187449"/>
              <a:gd name="connsiteX6" fmla="*/ 110066 w 1825624"/>
              <a:gd name="connsiteY6" fmla="*/ 101600 h 1187449"/>
              <a:gd name="connsiteX7" fmla="*/ 0 w 1825624"/>
              <a:gd name="connsiteY7" fmla="*/ 0 h 1187449"/>
              <a:gd name="connsiteX0" fmla="*/ 1825624 w 1825624"/>
              <a:gd name="connsiteY0" fmla="*/ 1187449 h 1187449"/>
              <a:gd name="connsiteX1" fmla="*/ 1445682 w 1825624"/>
              <a:gd name="connsiteY1" fmla="*/ 956733 h 1187449"/>
              <a:gd name="connsiteX2" fmla="*/ 1234016 w 1825624"/>
              <a:gd name="connsiteY2" fmla="*/ 848783 h 1187449"/>
              <a:gd name="connsiteX3" fmla="*/ 921808 w 1825624"/>
              <a:gd name="connsiteY3" fmla="*/ 673100 h 1187449"/>
              <a:gd name="connsiteX4" fmla="*/ 677333 w 1825624"/>
              <a:gd name="connsiteY4" fmla="*/ 524933 h 1187449"/>
              <a:gd name="connsiteX5" fmla="*/ 347133 w 1825624"/>
              <a:gd name="connsiteY5" fmla="*/ 300566 h 1187449"/>
              <a:gd name="connsiteX6" fmla="*/ 110066 w 1825624"/>
              <a:gd name="connsiteY6" fmla="*/ 101600 h 1187449"/>
              <a:gd name="connsiteX7" fmla="*/ 0 w 1825624"/>
              <a:gd name="connsiteY7" fmla="*/ 0 h 1187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624" h="1187449">
                <a:moveTo>
                  <a:pt x="1825624" y="1187449"/>
                </a:moveTo>
                <a:lnTo>
                  <a:pt x="1445682" y="956733"/>
                </a:lnTo>
                <a:cubicBezTo>
                  <a:pt x="1393118" y="927805"/>
                  <a:pt x="1321328" y="896055"/>
                  <a:pt x="1234016" y="848783"/>
                </a:cubicBezTo>
                <a:cubicBezTo>
                  <a:pt x="1146704" y="801511"/>
                  <a:pt x="1025877" y="731661"/>
                  <a:pt x="921808" y="673100"/>
                </a:cubicBezTo>
                <a:lnTo>
                  <a:pt x="677333" y="524933"/>
                </a:lnTo>
                <a:lnTo>
                  <a:pt x="347133" y="300566"/>
                </a:lnTo>
                <a:lnTo>
                  <a:pt x="110066" y="101600"/>
                </a:lnTo>
                <a:lnTo>
                  <a:pt x="0" y="0"/>
                </a:lnTo>
              </a:path>
            </a:pathLst>
          </a:custGeom>
          <a:ln w="19050" cmpd="sng">
            <a:solidFill>
              <a:srgbClr val="00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Freeform 40"/>
          <p:cNvSpPr/>
          <p:nvPr/>
        </p:nvSpPr>
        <p:spPr>
          <a:xfrm>
            <a:off x="1857375" y="238125"/>
            <a:ext cx="819150" cy="949325"/>
          </a:xfrm>
          <a:custGeom>
            <a:avLst/>
            <a:gdLst>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30175 w 819150"/>
              <a:gd name="connsiteY27" fmla="*/ 60960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87375 w 819150"/>
              <a:gd name="connsiteY46" fmla="*/ 80010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257175 w 819150"/>
              <a:gd name="connsiteY64" fmla="*/ 6350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30175 w 819150"/>
              <a:gd name="connsiteY27" fmla="*/ 60960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87375 w 819150"/>
              <a:gd name="connsiteY46" fmla="*/ 80010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87375 w 819150"/>
              <a:gd name="connsiteY46" fmla="*/ 80010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68325 w 819150"/>
              <a:gd name="connsiteY46" fmla="*/ 806450 h 949325"/>
              <a:gd name="connsiteX47" fmla="*/ 536575 w 819150"/>
              <a:gd name="connsiteY47" fmla="*/ 6254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28625 w 819150"/>
              <a:gd name="connsiteY42" fmla="*/ 84137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68325 w 819150"/>
              <a:gd name="connsiteY46" fmla="*/ 806450 h 949325"/>
              <a:gd name="connsiteX47" fmla="*/ 530225 w 819150"/>
              <a:gd name="connsiteY47" fmla="*/ 6381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 name="connsiteX0" fmla="*/ 95250 w 819150"/>
              <a:gd name="connsiteY0" fmla="*/ 0 h 949325"/>
              <a:gd name="connsiteX1" fmla="*/ 57150 w 819150"/>
              <a:gd name="connsiteY1" fmla="*/ 50800 h 949325"/>
              <a:gd name="connsiteX2" fmla="*/ 85725 w 819150"/>
              <a:gd name="connsiteY2" fmla="*/ 73025 h 949325"/>
              <a:gd name="connsiteX3" fmla="*/ 123825 w 819150"/>
              <a:gd name="connsiteY3" fmla="*/ 57150 h 949325"/>
              <a:gd name="connsiteX4" fmla="*/ 168275 w 819150"/>
              <a:gd name="connsiteY4" fmla="*/ 63500 h 949325"/>
              <a:gd name="connsiteX5" fmla="*/ 161925 w 819150"/>
              <a:gd name="connsiteY5" fmla="*/ 95250 h 949325"/>
              <a:gd name="connsiteX6" fmla="*/ 104775 w 819150"/>
              <a:gd name="connsiteY6" fmla="*/ 117475 h 949325"/>
              <a:gd name="connsiteX7" fmla="*/ 60325 w 819150"/>
              <a:gd name="connsiteY7" fmla="*/ 142875 h 949325"/>
              <a:gd name="connsiteX8" fmla="*/ 0 w 819150"/>
              <a:gd name="connsiteY8" fmla="*/ 184150 h 949325"/>
              <a:gd name="connsiteX9" fmla="*/ 12700 w 819150"/>
              <a:gd name="connsiteY9" fmla="*/ 212725 h 949325"/>
              <a:gd name="connsiteX10" fmla="*/ 60325 w 819150"/>
              <a:gd name="connsiteY10" fmla="*/ 209550 h 949325"/>
              <a:gd name="connsiteX11" fmla="*/ 92075 w 819150"/>
              <a:gd name="connsiteY11" fmla="*/ 206375 h 949325"/>
              <a:gd name="connsiteX12" fmla="*/ 107950 w 819150"/>
              <a:gd name="connsiteY12" fmla="*/ 228600 h 949325"/>
              <a:gd name="connsiteX13" fmla="*/ 152400 w 819150"/>
              <a:gd name="connsiteY13" fmla="*/ 234950 h 949325"/>
              <a:gd name="connsiteX14" fmla="*/ 139700 w 819150"/>
              <a:gd name="connsiteY14" fmla="*/ 266700 h 949325"/>
              <a:gd name="connsiteX15" fmla="*/ 88900 w 819150"/>
              <a:gd name="connsiteY15" fmla="*/ 266700 h 949325"/>
              <a:gd name="connsiteX16" fmla="*/ 50800 w 819150"/>
              <a:gd name="connsiteY16" fmla="*/ 263525 h 949325"/>
              <a:gd name="connsiteX17" fmla="*/ 31750 w 819150"/>
              <a:gd name="connsiteY17" fmla="*/ 307975 h 949325"/>
              <a:gd name="connsiteX18" fmla="*/ 44450 w 819150"/>
              <a:gd name="connsiteY18" fmla="*/ 336550 h 949325"/>
              <a:gd name="connsiteX19" fmla="*/ 79375 w 819150"/>
              <a:gd name="connsiteY19" fmla="*/ 352425 h 949325"/>
              <a:gd name="connsiteX20" fmla="*/ 101600 w 819150"/>
              <a:gd name="connsiteY20" fmla="*/ 381000 h 949325"/>
              <a:gd name="connsiteX21" fmla="*/ 104775 w 819150"/>
              <a:gd name="connsiteY21" fmla="*/ 415925 h 949325"/>
              <a:gd name="connsiteX22" fmla="*/ 123825 w 819150"/>
              <a:gd name="connsiteY22" fmla="*/ 454025 h 949325"/>
              <a:gd name="connsiteX23" fmla="*/ 155575 w 819150"/>
              <a:gd name="connsiteY23" fmla="*/ 485775 h 949325"/>
              <a:gd name="connsiteX24" fmla="*/ 174625 w 819150"/>
              <a:gd name="connsiteY24" fmla="*/ 517525 h 949325"/>
              <a:gd name="connsiteX25" fmla="*/ 184150 w 819150"/>
              <a:gd name="connsiteY25" fmla="*/ 555625 h 949325"/>
              <a:gd name="connsiteX26" fmla="*/ 130175 w 819150"/>
              <a:gd name="connsiteY26" fmla="*/ 574675 h 949325"/>
              <a:gd name="connsiteX27" fmla="*/ 120650 w 819150"/>
              <a:gd name="connsiteY27" fmla="*/ 603250 h 949325"/>
              <a:gd name="connsiteX28" fmla="*/ 174625 w 819150"/>
              <a:gd name="connsiteY28" fmla="*/ 625475 h 949325"/>
              <a:gd name="connsiteX29" fmla="*/ 225425 w 819150"/>
              <a:gd name="connsiteY29" fmla="*/ 654050 h 949325"/>
              <a:gd name="connsiteX30" fmla="*/ 196850 w 819150"/>
              <a:gd name="connsiteY30" fmla="*/ 708025 h 949325"/>
              <a:gd name="connsiteX31" fmla="*/ 190500 w 819150"/>
              <a:gd name="connsiteY31" fmla="*/ 746125 h 949325"/>
              <a:gd name="connsiteX32" fmla="*/ 196850 w 819150"/>
              <a:gd name="connsiteY32" fmla="*/ 774700 h 949325"/>
              <a:gd name="connsiteX33" fmla="*/ 244475 w 819150"/>
              <a:gd name="connsiteY33" fmla="*/ 815975 h 949325"/>
              <a:gd name="connsiteX34" fmla="*/ 276225 w 819150"/>
              <a:gd name="connsiteY34" fmla="*/ 822325 h 949325"/>
              <a:gd name="connsiteX35" fmla="*/ 311150 w 819150"/>
              <a:gd name="connsiteY35" fmla="*/ 774700 h 949325"/>
              <a:gd name="connsiteX36" fmla="*/ 333375 w 819150"/>
              <a:gd name="connsiteY36" fmla="*/ 758825 h 949325"/>
              <a:gd name="connsiteX37" fmla="*/ 352425 w 819150"/>
              <a:gd name="connsiteY37" fmla="*/ 803275 h 949325"/>
              <a:gd name="connsiteX38" fmla="*/ 368300 w 819150"/>
              <a:gd name="connsiteY38" fmla="*/ 889000 h 949325"/>
              <a:gd name="connsiteX39" fmla="*/ 396875 w 819150"/>
              <a:gd name="connsiteY39" fmla="*/ 939800 h 949325"/>
              <a:gd name="connsiteX40" fmla="*/ 450850 w 819150"/>
              <a:gd name="connsiteY40" fmla="*/ 949325 h 949325"/>
              <a:gd name="connsiteX41" fmla="*/ 476250 w 819150"/>
              <a:gd name="connsiteY41" fmla="*/ 908050 h 949325"/>
              <a:gd name="connsiteX42" fmla="*/ 419100 w 819150"/>
              <a:gd name="connsiteY42" fmla="*/ 847725 h 949325"/>
              <a:gd name="connsiteX43" fmla="*/ 400050 w 819150"/>
              <a:gd name="connsiteY43" fmla="*/ 781050 h 949325"/>
              <a:gd name="connsiteX44" fmla="*/ 444500 w 819150"/>
              <a:gd name="connsiteY44" fmla="*/ 768350 h 949325"/>
              <a:gd name="connsiteX45" fmla="*/ 533400 w 819150"/>
              <a:gd name="connsiteY45" fmla="*/ 803275 h 949325"/>
              <a:gd name="connsiteX46" fmla="*/ 568325 w 819150"/>
              <a:gd name="connsiteY46" fmla="*/ 806450 h 949325"/>
              <a:gd name="connsiteX47" fmla="*/ 530225 w 819150"/>
              <a:gd name="connsiteY47" fmla="*/ 638175 h 949325"/>
              <a:gd name="connsiteX48" fmla="*/ 514350 w 819150"/>
              <a:gd name="connsiteY48" fmla="*/ 565150 h 949325"/>
              <a:gd name="connsiteX49" fmla="*/ 504825 w 819150"/>
              <a:gd name="connsiteY49" fmla="*/ 485775 h 949325"/>
              <a:gd name="connsiteX50" fmla="*/ 600075 w 819150"/>
              <a:gd name="connsiteY50" fmla="*/ 647700 h 949325"/>
              <a:gd name="connsiteX51" fmla="*/ 647700 w 819150"/>
              <a:gd name="connsiteY51" fmla="*/ 720725 h 949325"/>
              <a:gd name="connsiteX52" fmla="*/ 676275 w 819150"/>
              <a:gd name="connsiteY52" fmla="*/ 752475 h 949325"/>
              <a:gd name="connsiteX53" fmla="*/ 711200 w 819150"/>
              <a:gd name="connsiteY53" fmla="*/ 704850 h 949325"/>
              <a:gd name="connsiteX54" fmla="*/ 714375 w 819150"/>
              <a:gd name="connsiteY54" fmla="*/ 628650 h 949325"/>
              <a:gd name="connsiteX55" fmla="*/ 762000 w 819150"/>
              <a:gd name="connsiteY55" fmla="*/ 596900 h 949325"/>
              <a:gd name="connsiteX56" fmla="*/ 809625 w 819150"/>
              <a:gd name="connsiteY56" fmla="*/ 546100 h 949325"/>
              <a:gd name="connsiteX57" fmla="*/ 819150 w 819150"/>
              <a:gd name="connsiteY57" fmla="*/ 473075 h 949325"/>
              <a:gd name="connsiteX58" fmla="*/ 774700 w 819150"/>
              <a:gd name="connsiteY58" fmla="*/ 406400 h 949325"/>
              <a:gd name="connsiteX59" fmla="*/ 762000 w 819150"/>
              <a:gd name="connsiteY59" fmla="*/ 330200 h 949325"/>
              <a:gd name="connsiteX60" fmla="*/ 742950 w 819150"/>
              <a:gd name="connsiteY60" fmla="*/ 260350 h 949325"/>
              <a:gd name="connsiteX61" fmla="*/ 679450 w 819150"/>
              <a:gd name="connsiteY61" fmla="*/ 177800 h 949325"/>
              <a:gd name="connsiteX62" fmla="*/ 628650 w 819150"/>
              <a:gd name="connsiteY62" fmla="*/ 50800 h 949325"/>
              <a:gd name="connsiteX63" fmla="*/ 577850 w 819150"/>
              <a:gd name="connsiteY63" fmla="*/ 3175 h 949325"/>
              <a:gd name="connsiteX64" fmla="*/ 92075 w 819150"/>
              <a:gd name="connsiteY64" fmla="*/ 3175 h 94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19150" h="949325">
                <a:moveTo>
                  <a:pt x="95250" y="0"/>
                </a:moveTo>
                <a:lnTo>
                  <a:pt x="57150" y="50800"/>
                </a:lnTo>
                <a:lnTo>
                  <a:pt x="85725" y="73025"/>
                </a:lnTo>
                <a:lnTo>
                  <a:pt x="123825" y="57150"/>
                </a:lnTo>
                <a:lnTo>
                  <a:pt x="168275" y="63500"/>
                </a:lnTo>
                <a:lnTo>
                  <a:pt x="161925" y="95250"/>
                </a:lnTo>
                <a:lnTo>
                  <a:pt x="104775" y="117475"/>
                </a:lnTo>
                <a:lnTo>
                  <a:pt x="60325" y="142875"/>
                </a:lnTo>
                <a:lnTo>
                  <a:pt x="0" y="184150"/>
                </a:lnTo>
                <a:lnTo>
                  <a:pt x="12700" y="212725"/>
                </a:lnTo>
                <a:lnTo>
                  <a:pt x="60325" y="209550"/>
                </a:lnTo>
                <a:lnTo>
                  <a:pt x="92075" y="206375"/>
                </a:lnTo>
                <a:lnTo>
                  <a:pt x="107950" y="228600"/>
                </a:lnTo>
                <a:lnTo>
                  <a:pt x="152400" y="234950"/>
                </a:lnTo>
                <a:lnTo>
                  <a:pt x="139700" y="266700"/>
                </a:lnTo>
                <a:lnTo>
                  <a:pt x="88900" y="266700"/>
                </a:lnTo>
                <a:lnTo>
                  <a:pt x="50800" y="263525"/>
                </a:lnTo>
                <a:lnTo>
                  <a:pt x="31750" y="307975"/>
                </a:lnTo>
                <a:lnTo>
                  <a:pt x="44450" y="336550"/>
                </a:lnTo>
                <a:lnTo>
                  <a:pt x="79375" y="352425"/>
                </a:lnTo>
                <a:lnTo>
                  <a:pt x="101600" y="381000"/>
                </a:lnTo>
                <a:lnTo>
                  <a:pt x="104775" y="415925"/>
                </a:lnTo>
                <a:lnTo>
                  <a:pt x="123825" y="454025"/>
                </a:lnTo>
                <a:lnTo>
                  <a:pt x="155575" y="485775"/>
                </a:lnTo>
                <a:lnTo>
                  <a:pt x="174625" y="517525"/>
                </a:lnTo>
                <a:lnTo>
                  <a:pt x="184150" y="555625"/>
                </a:lnTo>
                <a:cubicBezTo>
                  <a:pt x="166158" y="561975"/>
                  <a:pt x="140758" y="566738"/>
                  <a:pt x="130175" y="574675"/>
                </a:cubicBezTo>
                <a:cubicBezTo>
                  <a:pt x="119592" y="582612"/>
                  <a:pt x="123825" y="593725"/>
                  <a:pt x="120650" y="603250"/>
                </a:cubicBezTo>
                <a:lnTo>
                  <a:pt x="174625" y="625475"/>
                </a:lnTo>
                <a:lnTo>
                  <a:pt x="225425" y="654050"/>
                </a:lnTo>
                <a:lnTo>
                  <a:pt x="196850" y="708025"/>
                </a:lnTo>
                <a:lnTo>
                  <a:pt x="190500" y="746125"/>
                </a:lnTo>
                <a:lnTo>
                  <a:pt x="196850" y="774700"/>
                </a:lnTo>
                <a:lnTo>
                  <a:pt x="244475" y="815975"/>
                </a:lnTo>
                <a:lnTo>
                  <a:pt x="276225" y="822325"/>
                </a:lnTo>
                <a:lnTo>
                  <a:pt x="311150" y="774700"/>
                </a:lnTo>
                <a:lnTo>
                  <a:pt x="333375" y="758825"/>
                </a:lnTo>
                <a:lnTo>
                  <a:pt x="352425" y="803275"/>
                </a:lnTo>
                <a:lnTo>
                  <a:pt x="368300" y="889000"/>
                </a:lnTo>
                <a:lnTo>
                  <a:pt x="396875" y="939800"/>
                </a:lnTo>
                <a:lnTo>
                  <a:pt x="450850" y="949325"/>
                </a:lnTo>
                <a:lnTo>
                  <a:pt x="476250" y="908050"/>
                </a:lnTo>
                <a:lnTo>
                  <a:pt x="419100" y="847725"/>
                </a:lnTo>
                <a:lnTo>
                  <a:pt x="400050" y="781050"/>
                </a:lnTo>
                <a:lnTo>
                  <a:pt x="444500" y="768350"/>
                </a:lnTo>
                <a:lnTo>
                  <a:pt x="533400" y="803275"/>
                </a:lnTo>
                <a:lnTo>
                  <a:pt x="568325" y="806450"/>
                </a:lnTo>
                <a:lnTo>
                  <a:pt x="530225" y="638175"/>
                </a:lnTo>
                <a:lnTo>
                  <a:pt x="514350" y="565150"/>
                </a:lnTo>
                <a:lnTo>
                  <a:pt x="504825" y="485775"/>
                </a:lnTo>
                <a:lnTo>
                  <a:pt x="600075" y="647700"/>
                </a:lnTo>
                <a:lnTo>
                  <a:pt x="647700" y="720725"/>
                </a:lnTo>
                <a:lnTo>
                  <a:pt x="676275" y="752475"/>
                </a:lnTo>
                <a:lnTo>
                  <a:pt x="711200" y="704850"/>
                </a:lnTo>
                <a:lnTo>
                  <a:pt x="714375" y="628650"/>
                </a:lnTo>
                <a:lnTo>
                  <a:pt x="762000" y="596900"/>
                </a:lnTo>
                <a:lnTo>
                  <a:pt x="809625" y="546100"/>
                </a:lnTo>
                <a:lnTo>
                  <a:pt x="819150" y="473075"/>
                </a:lnTo>
                <a:lnTo>
                  <a:pt x="774700" y="406400"/>
                </a:lnTo>
                <a:lnTo>
                  <a:pt x="762000" y="330200"/>
                </a:lnTo>
                <a:lnTo>
                  <a:pt x="742950" y="260350"/>
                </a:lnTo>
                <a:lnTo>
                  <a:pt x="679450" y="177800"/>
                </a:lnTo>
                <a:lnTo>
                  <a:pt x="628650" y="50800"/>
                </a:lnTo>
                <a:lnTo>
                  <a:pt x="577850" y="3175"/>
                </a:lnTo>
                <a:lnTo>
                  <a:pt x="92075" y="3175"/>
                </a:lnTo>
              </a:path>
            </a:pathLst>
          </a:custGeom>
          <a:solidFill>
            <a:srgbClr val="3366FF">
              <a:alpha val="40000"/>
            </a:srgbClr>
          </a:solidFill>
          <a:ln w="63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Rectangle 22"/>
          <p:cNvSpPr/>
          <p:nvPr/>
        </p:nvSpPr>
        <p:spPr>
          <a:xfrm>
            <a:off x="1232607" y="3792416"/>
            <a:ext cx="410369" cy="241177"/>
          </a:xfrm>
          <a:prstGeom prst="rect">
            <a:avLst/>
          </a:prstGeom>
          <a:noFill/>
        </p:spPr>
        <p:txBody>
          <a:bodyPr wrap="none" lIns="0" tIns="9144" rIns="0" bIns="9144">
            <a:spAutoFit/>
          </a:bodyPr>
          <a:lstStyle/>
          <a:p>
            <a:pPr algn="ctr">
              <a:lnSpc>
                <a:spcPts val="860"/>
              </a:lnSpc>
            </a:pPr>
            <a:r>
              <a:rPr lang="en-US" sz="800" b="1">
                <a:solidFill>
                  <a:schemeClr val="bg1"/>
                </a:solidFill>
                <a:latin typeface="Arial"/>
                <a:cs typeface="Arial"/>
              </a:rPr>
              <a:t>Klamath</a:t>
            </a:r>
          </a:p>
          <a:p>
            <a:pPr algn="ctr">
              <a:lnSpc>
                <a:spcPts val="860"/>
              </a:lnSpc>
            </a:pPr>
            <a:r>
              <a:rPr lang="en-US" sz="800" b="1">
                <a:solidFill>
                  <a:schemeClr val="bg1"/>
                </a:solidFill>
                <a:latin typeface="Arial"/>
                <a:cs typeface="Arial"/>
              </a:rPr>
              <a:t>Mts.</a:t>
            </a:r>
            <a:endParaRPr lang="en-US" sz="800" b="1">
              <a:solidFill>
                <a:schemeClr val="bg1"/>
              </a:solidFill>
            </a:endParaRPr>
          </a:p>
        </p:txBody>
      </p:sp>
      <p:sp>
        <p:nvSpPr>
          <p:cNvPr id="42" name="Rectangle 41"/>
          <p:cNvSpPr/>
          <p:nvPr/>
        </p:nvSpPr>
        <p:spPr>
          <a:xfrm>
            <a:off x="2060321" y="321732"/>
            <a:ext cx="479098" cy="264688"/>
          </a:xfrm>
          <a:prstGeom prst="rect">
            <a:avLst/>
          </a:prstGeom>
          <a:noFill/>
        </p:spPr>
        <p:txBody>
          <a:bodyPr wrap="none" lIns="0" tIns="9144" rIns="0" bIns="9144">
            <a:spAutoFit/>
          </a:bodyPr>
          <a:lstStyle/>
          <a:p>
            <a:pPr algn="ctr"/>
            <a:r>
              <a:rPr lang="en-US" sz="800" b="1">
                <a:solidFill>
                  <a:schemeClr val="bg1"/>
                </a:solidFill>
                <a:latin typeface="Arial"/>
                <a:cs typeface="Arial"/>
              </a:rPr>
              <a:t>North</a:t>
            </a:r>
          </a:p>
          <a:p>
            <a:pPr algn="ctr"/>
            <a:r>
              <a:rPr lang="en-US" sz="800" b="1">
                <a:solidFill>
                  <a:schemeClr val="bg1"/>
                </a:solidFill>
                <a:latin typeface="Arial"/>
                <a:cs typeface="Arial"/>
              </a:rPr>
              <a:t>Cascades</a:t>
            </a:r>
            <a:endParaRPr lang="en-US" sz="800" b="1">
              <a:solidFill>
                <a:schemeClr val="bg1"/>
              </a:solidFill>
            </a:endParaRPr>
          </a:p>
        </p:txBody>
      </p:sp>
      <p:sp>
        <p:nvSpPr>
          <p:cNvPr id="89" name="Rectangle 88"/>
          <p:cNvSpPr/>
          <p:nvPr/>
        </p:nvSpPr>
        <p:spPr>
          <a:xfrm>
            <a:off x="2304839" y="2290928"/>
            <a:ext cx="332148" cy="230832"/>
          </a:xfrm>
          <a:prstGeom prst="rect">
            <a:avLst/>
          </a:prstGeom>
        </p:spPr>
        <p:txBody>
          <a:bodyPr wrap="none">
            <a:spAutoFit/>
          </a:bodyPr>
          <a:lstStyle/>
          <a:p>
            <a:r>
              <a:rPr lang="en-US" sz="900" b="1">
                <a:latin typeface="Arial"/>
                <a:cs typeface="Arial"/>
              </a:rPr>
              <a:t>Cl.</a:t>
            </a:r>
            <a:endParaRPr lang="en-US" sz="900" b="1"/>
          </a:p>
        </p:txBody>
      </p:sp>
      <p:grpSp>
        <p:nvGrpSpPr>
          <p:cNvPr id="55" name="Group 54"/>
          <p:cNvGrpSpPr/>
          <p:nvPr/>
        </p:nvGrpSpPr>
        <p:grpSpPr>
          <a:xfrm>
            <a:off x="1016180" y="2868521"/>
            <a:ext cx="634820" cy="835646"/>
            <a:chOff x="1016180" y="2868521"/>
            <a:chExt cx="634820" cy="835646"/>
          </a:xfrm>
        </p:grpSpPr>
        <p:grpSp>
          <p:nvGrpSpPr>
            <p:cNvPr id="77" name="Group 76"/>
            <p:cNvGrpSpPr/>
            <p:nvPr/>
          </p:nvGrpSpPr>
          <p:grpSpPr>
            <a:xfrm>
              <a:off x="1016180" y="2889231"/>
              <a:ext cx="634820" cy="814936"/>
              <a:chOff x="1016180" y="2889231"/>
              <a:chExt cx="634820" cy="814936"/>
            </a:xfrm>
          </p:grpSpPr>
          <p:sp>
            <p:nvSpPr>
              <p:cNvPr id="73" name="Freeform 72"/>
              <p:cNvSpPr/>
              <p:nvPr/>
            </p:nvSpPr>
            <p:spPr>
              <a:xfrm>
                <a:off x="1016180" y="2889231"/>
                <a:ext cx="562725" cy="476381"/>
              </a:xfrm>
              <a:custGeom>
                <a:avLst/>
                <a:gdLst>
                  <a:gd name="connsiteX0" fmla="*/ 41275 w 596900"/>
                  <a:gd name="connsiteY0" fmla="*/ 247650 h 504825"/>
                  <a:gd name="connsiteX1" fmla="*/ 114300 w 596900"/>
                  <a:gd name="connsiteY1" fmla="*/ 158750 h 504825"/>
                  <a:gd name="connsiteX2" fmla="*/ 231775 w 596900"/>
                  <a:gd name="connsiteY2" fmla="*/ 88900 h 504825"/>
                  <a:gd name="connsiteX3" fmla="*/ 377825 w 596900"/>
                  <a:gd name="connsiteY3" fmla="*/ 22225 h 504825"/>
                  <a:gd name="connsiteX4" fmla="*/ 488950 w 596900"/>
                  <a:gd name="connsiteY4" fmla="*/ 0 h 504825"/>
                  <a:gd name="connsiteX5" fmla="*/ 574675 w 596900"/>
                  <a:gd name="connsiteY5" fmla="*/ 25400 h 504825"/>
                  <a:gd name="connsiteX6" fmla="*/ 596900 w 596900"/>
                  <a:gd name="connsiteY6" fmla="*/ 73025 h 504825"/>
                  <a:gd name="connsiteX7" fmla="*/ 596900 w 596900"/>
                  <a:gd name="connsiteY7" fmla="*/ 155575 h 504825"/>
                  <a:gd name="connsiteX8" fmla="*/ 568325 w 596900"/>
                  <a:gd name="connsiteY8" fmla="*/ 225425 h 504825"/>
                  <a:gd name="connsiteX9" fmla="*/ 492125 w 596900"/>
                  <a:gd name="connsiteY9" fmla="*/ 273050 h 504825"/>
                  <a:gd name="connsiteX10" fmla="*/ 346075 w 596900"/>
                  <a:gd name="connsiteY10" fmla="*/ 361950 h 504825"/>
                  <a:gd name="connsiteX11" fmla="*/ 273050 w 596900"/>
                  <a:gd name="connsiteY11" fmla="*/ 428625 h 504825"/>
                  <a:gd name="connsiteX12" fmla="*/ 222250 w 596900"/>
                  <a:gd name="connsiteY12" fmla="*/ 476250 h 504825"/>
                  <a:gd name="connsiteX13" fmla="*/ 152400 w 596900"/>
                  <a:gd name="connsiteY13" fmla="*/ 504825 h 504825"/>
                  <a:gd name="connsiteX14" fmla="*/ 69850 w 596900"/>
                  <a:gd name="connsiteY14" fmla="*/ 495300 h 504825"/>
                  <a:gd name="connsiteX15" fmla="*/ 19050 w 596900"/>
                  <a:gd name="connsiteY15" fmla="*/ 422275 h 504825"/>
                  <a:gd name="connsiteX16" fmla="*/ 0 w 596900"/>
                  <a:gd name="connsiteY16" fmla="*/ 333375 h 504825"/>
                  <a:gd name="connsiteX17" fmla="*/ 41275 w 596900"/>
                  <a:gd name="connsiteY17" fmla="*/ 247650 h 504825"/>
                  <a:gd name="connsiteX0" fmla="*/ 41275 w 596900"/>
                  <a:gd name="connsiteY0" fmla="*/ 247650 h 504825"/>
                  <a:gd name="connsiteX1" fmla="*/ 114300 w 596900"/>
                  <a:gd name="connsiteY1" fmla="*/ 158750 h 504825"/>
                  <a:gd name="connsiteX2" fmla="*/ 231775 w 596900"/>
                  <a:gd name="connsiteY2" fmla="*/ 88900 h 504825"/>
                  <a:gd name="connsiteX3" fmla="*/ 377825 w 596900"/>
                  <a:gd name="connsiteY3" fmla="*/ 22225 h 504825"/>
                  <a:gd name="connsiteX4" fmla="*/ 488950 w 596900"/>
                  <a:gd name="connsiteY4" fmla="*/ 0 h 504825"/>
                  <a:gd name="connsiteX5" fmla="*/ 574675 w 596900"/>
                  <a:gd name="connsiteY5" fmla="*/ 25400 h 504825"/>
                  <a:gd name="connsiteX6" fmla="*/ 596900 w 596900"/>
                  <a:gd name="connsiteY6" fmla="*/ 73025 h 504825"/>
                  <a:gd name="connsiteX7" fmla="*/ 590550 w 596900"/>
                  <a:gd name="connsiteY7" fmla="*/ 165100 h 504825"/>
                  <a:gd name="connsiteX8" fmla="*/ 568325 w 596900"/>
                  <a:gd name="connsiteY8" fmla="*/ 225425 h 504825"/>
                  <a:gd name="connsiteX9" fmla="*/ 492125 w 596900"/>
                  <a:gd name="connsiteY9" fmla="*/ 273050 h 504825"/>
                  <a:gd name="connsiteX10" fmla="*/ 346075 w 596900"/>
                  <a:gd name="connsiteY10" fmla="*/ 361950 h 504825"/>
                  <a:gd name="connsiteX11" fmla="*/ 273050 w 596900"/>
                  <a:gd name="connsiteY11" fmla="*/ 428625 h 504825"/>
                  <a:gd name="connsiteX12" fmla="*/ 222250 w 596900"/>
                  <a:gd name="connsiteY12" fmla="*/ 476250 h 504825"/>
                  <a:gd name="connsiteX13" fmla="*/ 152400 w 596900"/>
                  <a:gd name="connsiteY13" fmla="*/ 504825 h 504825"/>
                  <a:gd name="connsiteX14" fmla="*/ 69850 w 596900"/>
                  <a:gd name="connsiteY14" fmla="*/ 495300 h 504825"/>
                  <a:gd name="connsiteX15" fmla="*/ 19050 w 596900"/>
                  <a:gd name="connsiteY15" fmla="*/ 422275 h 504825"/>
                  <a:gd name="connsiteX16" fmla="*/ 0 w 596900"/>
                  <a:gd name="connsiteY16" fmla="*/ 333375 h 504825"/>
                  <a:gd name="connsiteX17" fmla="*/ 41275 w 596900"/>
                  <a:gd name="connsiteY17" fmla="*/ 247650 h 504825"/>
                  <a:gd name="connsiteX0" fmla="*/ 41275 w 590550"/>
                  <a:gd name="connsiteY0" fmla="*/ 247650 h 504825"/>
                  <a:gd name="connsiteX1" fmla="*/ 114300 w 590550"/>
                  <a:gd name="connsiteY1" fmla="*/ 158750 h 504825"/>
                  <a:gd name="connsiteX2" fmla="*/ 231775 w 590550"/>
                  <a:gd name="connsiteY2" fmla="*/ 88900 h 504825"/>
                  <a:gd name="connsiteX3" fmla="*/ 377825 w 590550"/>
                  <a:gd name="connsiteY3" fmla="*/ 22225 h 504825"/>
                  <a:gd name="connsiteX4" fmla="*/ 488950 w 590550"/>
                  <a:gd name="connsiteY4" fmla="*/ 0 h 504825"/>
                  <a:gd name="connsiteX5" fmla="*/ 574675 w 590550"/>
                  <a:gd name="connsiteY5" fmla="*/ 25400 h 504825"/>
                  <a:gd name="connsiteX6" fmla="*/ 571500 w 590550"/>
                  <a:gd name="connsiteY6" fmla="*/ 101600 h 504825"/>
                  <a:gd name="connsiteX7" fmla="*/ 590550 w 590550"/>
                  <a:gd name="connsiteY7" fmla="*/ 165100 h 504825"/>
                  <a:gd name="connsiteX8" fmla="*/ 568325 w 590550"/>
                  <a:gd name="connsiteY8" fmla="*/ 225425 h 504825"/>
                  <a:gd name="connsiteX9" fmla="*/ 492125 w 590550"/>
                  <a:gd name="connsiteY9" fmla="*/ 273050 h 504825"/>
                  <a:gd name="connsiteX10" fmla="*/ 346075 w 590550"/>
                  <a:gd name="connsiteY10" fmla="*/ 361950 h 504825"/>
                  <a:gd name="connsiteX11" fmla="*/ 273050 w 590550"/>
                  <a:gd name="connsiteY11" fmla="*/ 428625 h 504825"/>
                  <a:gd name="connsiteX12" fmla="*/ 222250 w 590550"/>
                  <a:gd name="connsiteY12" fmla="*/ 476250 h 504825"/>
                  <a:gd name="connsiteX13" fmla="*/ 152400 w 590550"/>
                  <a:gd name="connsiteY13" fmla="*/ 504825 h 504825"/>
                  <a:gd name="connsiteX14" fmla="*/ 69850 w 590550"/>
                  <a:gd name="connsiteY14" fmla="*/ 495300 h 504825"/>
                  <a:gd name="connsiteX15" fmla="*/ 19050 w 590550"/>
                  <a:gd name="connsiteY15" fmla="*/ 422275 h 504825"/>
                  <a:gd name="connsiteX16" fmla="*/ 0 w 590550"/>
                  <a:gd name="connsiteY16" fmla="*/ 333375 h 504825"/>
                  <a:gd name="connsiteX17" fmla="*/ 41275 w 590550"/>
                  <a:gd name="connsiteY17" fmla="*/ 247650 h 504825"/>
                  <a:gd name="connsiteX0" fmla="*/ 41275 w 590550"/>
                  <a:gd name="connsiteY0" fmla="*/ 247650 h 504825"/>
                  <a:gd name="connsiteX1" fmla="*/ 114300 w 590550"/>
                  <a:gd name="connsiteY1" fmla="*/ 158750 h 504825"/>
                  <a:gd name="connsiteX2" fmla="*/ 231775 w 590550"/>
                  <a:gd name="connsiteY2" fmla="*/ 88900 h 504825"/>
                  <a:gd name="connsiteX3" fmla="*/ 377825 w 590550"/>
                  <a:gd name="connsiteY3" fmla="*/ 22225 h 504825"/>
                  <a:gd name="connsiteX4" fmla="*/ 488950 w 590550"/>
                  <a:gd name="connsiteY4" fmla="*/ 0 h 504825"/>
                  <a:gd name="connsiteX5" fmla="*/ 527050 w 590550"/>
                  <a:gd name="connsiteY5" fmla="*/ 44450 h 504825"/>
                  <a:gd name="connsiteX6" fmla="*/ 571500 w 590550"/>
                  <a:gd name="connsiteY6" fmla="*/ 101600 h 504825"/>
                  <a:gd name="connsiteX7" fmla="*/ 590550 w 590550"/>
                  <a:gd name="connsiteY7" fmla="*/ 165100 h 504825"/>
                  <a:gd name="connsiteX8" fmla="*/ 568325 w 590550"/>
                  <a:gd name="connsiteY8" fmla="*/ 225425 h 504825"/>
                  <a:gd name="connsiteX9" fmla="*/ 492125 w 590550"/>
                  <a:gd name="connsiteY9" fmla="*/ 273050 h 504825"/>
                  <a:gd name="connsiteX10" fmla="*/ 346075 w 590550"/>
                  <a:gd name="connsiteY10" fmla="*/ 361950 h 504825"/>
                  <a:gd name="connsiteX11" fmla="*/ 273050 w 590550"/>
                  <a:gd name="connsiteY11" fmla="*/ 428625 h 504825"/>
                  <a:gd name="connsiteX12" fmla="*/ 222250 w 590550"/>
                  <a:gd name="connsiteY12" fmla="*/ 476250 h 504825"/>
                  <a:gd name="connsiteX13" fmla="*/ 152400 w 590550"/>
                  <a:gd name="connsiteY13" fmla="*/ 504825 h 504825"/>
                  <a:gd name="connsiteX14" fmla="*/ 69850 w 590550"/>
                  <a:gd name="connsiteY14" fmla="*/ 495300 h 504825"/>
                  <a:gd name="connsiteX15" fmla="*/ 19050 w 590550"/>
                  <a:gd name="connsiteY15" fmla="*/ 422275 h 504825"/>
                  <a:gd name="connsiteX16" fmla="*/ 0 w 590550"/>
                  <a:gd name="connsiteY16" fmla="*/ 333375 h 504825"/>
                  <a:gd name="connsiteX17" fmla="*/ 41275 w 590550"/>
                  <a:gd name="connsiteY17" fmla="*/ 247650 h 504825"/>
                  <a:gd name="connsiteX0" fmla="*/ 41275 w 590550"/>
                  <a:gd name="connsiteY0" fmla="*/ 225425 h 482600"/>
                  <a:gd name="connsiteX1" fmla="*/ 114300 w 590550"/>
                  <a:gd name="connsiteY1" fmla="*/ 136525 h 482600"/>
                  <a:gd name="connsiteX2" fmla="*/ 231775 w 590550"/>
                  <a:gd name="connsiteY2" fmla="*/ 66675 h 482600"/>
                  <a:gd name="connsiteX3" fmla="*/ 377825 w 590550"/>
                  <a:gd name="connsiteY3" fmla="*/ 0 h 482600"/>
                  <a:gd name="connsiteX4" fmla="*/ 473075 w 590550"/>
                  <a:gd name="connsiteY4" fmla="*/ 3175 h 482600"/>
                  <a:gd name="connsiteX5" fmla="*/ 527050 w 590550"/>
                  <a:gd name="connsiteY5" fmla="*/ 22225 h 482600"/>
                  <a:gd name="connsiteX6" fmla="*/ 571500 w 590550"/>
                  <a:gd name="connsiteY6" fmla="*/ 79375 h 482600"/>
                  <a:gd name="connsiteX7" fmla="*/ 590550 w 590550"/>
                  <a:gd name="connsiteY7" fmla="*/ 142875 h 482600"/>
                  <a:gd name="connsiteX8" fmla="*/ 568325 w 590550"/>
                  <a:gd name="connsiteY8" fmla="*/ 203200 h 482600"/>
                  <a:gd name="connsiteX9" fmla="*/ 492125 w 590550"/>
                  <a:gd name="connsiteY9" fmla="*/ 250825 h 482600"/>
                  <a:gd name="connsiteX10" fmla="*/ 346075 w 590550"/>
                  <a:gd name="connsiteY10" fmla="*/ 339725 h 482600"/>
                  <a:gd name="connsiteX11" fmla="*/ 273050 w 590550"/>
                  <a:gd name="connsiteY11" fmla="*/ 406400 h 482600"/>
                  <a:gd name="connsiteX12" fmla="*/ 222250 w 590550"/>
                  <a:gd name="connsiteY12" fmla="*/ 454025 h 482600"/>
                  <a:gd name="connsiteX13" fmla="*/ 152400 w 590550"/>
                  <a:gd name="connsiteY13" fmla="*/ 482600 h 482600"/>
                  <a:gd name="connsiteX14" fmla="*/ 69850 w 590550"/>
                  <a:gd name="connsiteY14" fmla="*/ 473075 h 482600"/>
                  <a:gd name="connsiteX15" fmla="*/ 19050 w 590550"/>
                  <a:gd name="connsiteY15" fmla="*/ 400050 h 482600"/>
                  <a:gd name="connsiteX16" fmla="*/ 0 w 590550"/>
                  <a:gd name="connsiteY16" fmla="*/ 311150 h 482600"/>
                  <a:gd name="connsiteX17" fmla="*/ 41275 w 590550"/>
                  <a:gd name="connsiteY17" fmla="*/ 225425 h 482600"/>
                  <a:gd name="connsiteX0" fmla="*/ 41275 w 590550"/>
                  <a:gd name="connsiteY0" fmla="*/ 222250 h 479425"/>
                  <a:gd name="connsiteX1" fmla="*/ 114300 w 590550"/>
                  <a:gd name="connsiteY1" fmla="*/ 133350 h 479425"/>
                  <a:gd name="connsiteX2" fmla="*/ 231775 w 590550"/>
                  <a:gd name="connsiteY2" fmla="*/ 63500 h 479425"/>
                  <a:gd name="connsiteX3" fmla="*/ 365125 w 590550"/>
                  <a:gd name="connsiteY3" fmla="*/ 12700 h 479425"/>
                  <a:gd name="connsiteX4" fmla="*/ 473075 w 590550"/>
                  <a:gd name="connsiteY4" fmla="*/ 0 h 479425"/>
                  <a:gd name="connsiteX5" fmla="*/ 527050 w 590550"/>
                  <a:gd name="connsiteY5" fmla="*/ 19050 h 479425"/>
                  <a:gd name="connsiteX6" fmla="*/ 571500 w 590550"/>
                  <a:gd name="connsiteY6" fmla="*/ 76200 h 479425"/>
                  <a:gd name="connsiteX7" fmla="*/ 590550 w 590550"/>
                  <a:gd name="connsiteY7" fmla="*/ 139700 h 479425"/>
                  <a:gd name="connsiteX8" fmla="*/ 568325 w 590550"/>
                  <a:gd name="connsiteY8" fmla="*/ 200025 h 479425"/>
                  <a:gd name="connsiteX9" fmla="*/ 492125 w 590550"/>
                  <a:gd name="connsiteY9" fmla="*/ 247650 h 479425"/>
                  <a:gd name="connsiteX10" fmla="*/ 346075 w 590550"/>
                  <a:gd name="connsiteY10" fmla="*/ 336550 h 479425"/>
                  <a:gd name="connsiteX11" fmla="*/ 273050 w 590550"/>
                  <a:gd name="connsiteY11" fmla="*/ 403225 h 479425"/>
                  <a:gd name="connsiteX12" fmla="*/ 222250 w 590550"/>
                  <a:gd name="connsiteY12" fmla="*/ 450850 h 479425"/>
                  <a:gd name="connsiteX13" fmla="*/ 152400 w 590550"/>
                  <a:gd name="connsiteY13" fmla="*/ 479425 h 479425"/>
                  <a:gd name="connsiteX14" fmla="*/ 69850 w 590550"/>
                  <a:gd name="connsiteY14" fmla="*/ 469900 h 479425"/>
                  <a:gd name="connsiteX15" fmla="*/ 19050 w 590550"/>
                  <a:gd name="connsiteY15" fmla="*/ 396875 h 479425"/>
                  <a:gd name="connsiteX16" fmla="*/ 0 w 590550"/>
                  <a:gd name="connsiteY16" fmla="*/ 307975 h 479425"/>
                  <a:gd name="connsiteX17" fmla="*/ 41275 w 590550"/>
                  <a:gd name="connsiteY17" fmla="*/ 222250 h 479425"/>
                  <a:gd name="connsiteX0" fmla="*/ 41275 w 590550"/>
                  <a:gd name="connsiteY0" fmla="*/ 222250 h 479425"/>
                  <a:gd name="connsiteX1" fmla="*/ 114300 w 590550"/>
                  <a:gd name="connsiteY1" fmla="*/ 133350 h 479425"/>
                  <a:gd name="connsiteX2" fmla="*/ 234950 w 590550"/>
                  <a:gd name="connsiteY2" fmla="*/ 85725 h 479425"/>
                  <a:gd name="connsiteX3" fmla="*/ 365125 w 590550"/>
                  <a:gd name="connsiteY3" fmla="*/ 12700 h 479425"/>
                  <a:gd name="connsiteX4" fmla="*/ 473075 w 590550"/>
                  <a:gd name="connsiteY4" fmla="*/ 0 h 479425"/>
                  <a:gd name="connsiteX5" fmla="*/ 527050 w 590550"/>
                  <a:gd name="connsiteY5" fmla="*/ 19050 h 479425"/>
                  <a:gd name="connsiteX6" fmla="*/ 571500 w 590550"/>
                  <a:gd name="connsiteY6" fmla="*/ 76200 h 479425"/>
                  <a:gd name="connsiteX7" fmla="*/ 590550 w 590550"/>
                  <a:gd name="connsiteY7" fmla="*/ 139700 h 479425"/>
                  <a:gd name="connsiteX8" fmla="*/ 568325 w 590550"/>
                  <a:gd name="connsiteY8" fmla="*/ 200025 h 479425"/>
                  <a:gd name="connsiteX9" fmla="*/ 492125 w 590550"/>
                  <a:gd name="connsiteY9" fmla="*/ 247650 h 479425"/>
                  <a:gd name="connsiteX10" fmla="*/ 346075 w 590550"/>
                  <a:gd name="connsiteY10" fmla="*/ 336550 h 479425"/>
                  <a:gd name="connsiteX11" fmla="*/ 273050 w 590550"/>
                  <a:gd name="connsiteY11" fmla="*/ 403225 h 479425"/>
                  <a:gd name="connsiteX12" fmla="*/ 222250 w 590550"/>
                  <a:gd name="connsiteY12" fmla="*/ 450850 h 479425"/>
                  <a:gd name="connsiteX13" fmla="*/ 152400 w 590550"/>
                  <a:gd name="connsiteY13" fmla="*/ 479425 h 479425"/>
                  <a:gd name="connsiteX14" fmla="*/ 69850 w 590550"/>
                  <a:gd name="connsiteY14" fmla="*/ 469900 h 479425"/>
                  <a:gd name="connsiteX15" fmla="*/ 19050 w 590550"/>
                  <a:gd name="connsiteY15" fmla="*/ 396875 h 479425"/>
                  <a:gd name="connsiteX16" fmla="*/ 0 w 590550"/>
                  <a:gd name="connsiteY16" fmla="*/ 307975 h 479425"/>
                  <a:gd name="connsiteX17" fmla="*/ 41275 w 590550"/>
                  <a:gd name="connsiteY17" fmla="*/ 222250 h 479425"/>
                  <a:gd name="connsiteX0" fmla="*/ 41275 w 590550"/>
                  <a:gd name="connsiteY0" fmla="*/ 222250 h 479425"/>
                  <a:gd name="connsiteX1" fmla="*/ 120650 w 590550"/>
                  <a:gd name="connsiteY1" fmla="*/ 152400 h 479425"/>
                  <a:gd name="connsiteX2" fmla="*/ 234950 w 590550"/>
                  <a:gd name="connsiteY2" fmla="*/ 85725 h 479425"/>
                  <a:gd name="connsiteX3" fmla="*/ 365125 w 590550"/>
                  <a:gd name="connsiteY3" fmla="*/ 12700 h 479425"/>
                  <a:gd name="connsiteX4" fmla="*/ 473075 w 590550"/>
                  <a:gd name="connsiteY4" fmla="*/ 0 h 479425"/>
                  <a:gd name="connsiteX5" fmla="*/ 527050 w 590550"/>
                  <a:gd name="connsiteY5" fmla="*/ 19050 h 479425"/>
                  <a:gd name="connsiteX6" fmla="*/ 571500 w 590550"/>
                  <a:gd name="connsiteY6" fmla="*/ 76200 h 479425"/>
                  <a:gd name="connsiteX7" fmla="*/ 590550 w 590550"/>
                  <a:gd name="connsiteY7" fmla="*/ 139700 h 479425"/>
                  <a:gd name="connsiteX8" fmla="*/ 568325 w 590550"/>
                  <a:gd name="connsiteY8" fmla="*/ 200025 h 479425"/>
                  <a:gd name="connsiteX9" fmla="*/ 492125 w 590550"/>
                  <a:gd name="connsiteY9" fmla="*/ 247650 h 479425"/>
                  <a:gd name="connsiteX10" fmla="*/ 346075 w 590550"/>
                  <a:gd name="connsiteY10" fmla="*/ 336550 h 479425"/>
                  <a:gd name="connsiteX11" fmla="*/ 273050 w 590550"/>
                  <a:gd name="connsiteY11" fmla="*/ 403225 h 479425"/>
                  <a:gd name="connsiteX12" fmla="*/ 222250 w 590550"/>
                  <a:gd name="connsiteY12" fmla="*/ 450850 h 479425"/>
                  <a:gd name="connsiteX13" fmla="*/ 152400 w 590550"/>
                  <a:gd name="connsiteY13" fmla="*/ 479425 h 479425"/>
                  <a:gd name="connsiteX14" fmla="*/ 69850 w 590550"/>
                  <a:gd name="connsiteY14" fmla="*/ 469900 h 479425"/>
                  <a:gd name="connsiteX15" fmla="*/ 19050 w 590550"/>
                  <a:gd name="connsiteY15" fmla="*/ 396875 h 479425"/>
                  <a:gd name="connsiteX16" fmla="*/ 0 w 590550"/>
                  <a:gd name="connsiteY16" fmla="*/ 307975 h 479425"/>
                  <a:gd name="connsiteX17" fmla="*/ 41275 w 590550"/>
                  <a:gd name="connsiteY17" fmla="*/ 222250 h 479425"/>
                  <a:gd name="connsiteX0" fmla="*/ 63500 w 590550"/>
                  <a:gd name="connsiteY0" fmla="*/ 231775 h 479425"/>
                  <a:gd name="connsiteX1" fmla="*/ 120650 w 590550"/>
                  <a:gd name="connsiteY1" fmla="*/ 152400 h 479425"/>
                  <a:gd name="connsiteX2" fmla="*/ 234950 w 590550"/>
                  <a:gd name="connsiteY2" fmla="*/ 85725 h 479425"/>
                  <a:gd name="connsiteX3" fmla="*/ 365125 w 590550"/>
                  <a:gd name="connsiteY3" fmla="*/ 12700 h 479425"/>
                  <a:gd name="connsiteX4" fmla="*/ 473075 w 590550"/>
                  <a:gd name="connsiteY4" fmla="*/ 0 h 479425"/>
                  <a:gd name="connsiteX5" fmla="*/ 527050 w 590550"/>
                  <a:gd name="connsiteY5" fmla="*/ 19050 h 479425"/>
                  <a:gd name="connsiteX6" fmla="*/ 571500 w 590550"/>
                  <a:gd name="connsiteY6" fmla="*/ 76200 h 479425"/>
                  <a:gd name="connsiteX7" fmla="*/ 590550 w 590550"/>
                  <a:gd name="connsiteY7" fmla="*/ 139700 h 479425"/>
                  <a:gd name="connsiteX8" fmla="*/ 568325 w 590550"/>
                  <a:gd name="connsiteY8" fmla="*/ 200025 h 479425"/>
                  <a:gd name="connsiteX9" fmla="*/ 492125 w 590550"/>
                  <a:gd name="connsiteY9" fmla="*/ 247650 h 479425"/>
                  <a:gd name="connsiteX10" fmla="*/ 346075 w 590550"/>
                  <a:gd name="connsiteY10" fmla="*/ 336550 h 479425"/>
                  <a:gd name="connsiteX11" fmla="*/ 273050 w 590550"/>
                  <a:gd name="connsiteY11" fmla="*/ 403225 h 479425"/>
                  <a:gd name="connsiteX12" fmla="*/ 222250 w 590550"/>
                  <a:gd name="connsiteY12" fmla="*/ 450850 h 479425"/>
                  <a:gd name="connsiteX13" fmla="*/ 152400 w 590550"/>
                  <a:gd name="connsiteY13" fmla="*/ 479425 h 479425"/>
                  <a:gd name="connsiteX14" fmla="*/ 69850 w 590550"/>
                  <a:gd name="connsiteY14" fmla="*/ 469900 h 479425"/>
                  <a:gd name="connsiteX15" fmla="*/ 19050 w 590550"/>
                  <a:gd name="connsiteY15" fmla="*/ 396875 h 479425"/>
                  <a:gd name="connsiteX16" fmla="*/ 0 w 590550"/>
                  <a:gd name="connsiteY16" fmla="*/ 307975 h 479425"/>
                  <a:gd name="connsiteX17" fmla="*/ 63500 w 590550"/>
                  <a:gd name="connsiteY17" fmla="*/ 231775 h 479425"/>
                  <a:gd name="connsiteX0" fmla="*/ 44450 w 571500"/>
                  <a:gd name="connsiteY0" fmla="*/ 231775 h 479425"/>
                  <a:gd name="connsiteX1" fmla="*/ 101600 w 571500"/>
                  <a:gd name="connsiteY1" fmla="*/ 152400 h 479425"/>
                  <a:gd name="connsiteX2" fmla="*/ 215900 w 571500"/>
                  <a:gd name="connsiteY2" fmla="*/ 85725 h 479425"/>
                  <a:gd name="connsiteX3" fmla="*/ 346075 w 571500"/>
                  <a:gd name="connsiteY3" fmla="*/ 12700 h 479425"/>
                  <a:gd name="connsiteX4" fmla="*/ 454025 w 571500"/>
                  <a:gd name="connsiteY4" fmla="*/ 0 h 479425"/>
                  <a:gd name="connsiteX5" fmla="*/ 508000 w 571500"/>
                  <a:gd name="connsiteY5" fmla="*/ 19050 h 479425"/>
                  <a:gd name="connsiteX6" fmla="*/ 552450 w 571500"/>
                  <a:gd name="connsiteY6" fmla="*/ 76200 h 479425"/>
                  <a:gd name="connsiteX7" fmla="*/ 571500 w 571500"/>
                  <a:gd name="connsiteY7" fmla="*/ 139700 h 479425"/>
                  <a:gd name="connsiteX8" fmla="*/ 549275 w 571500"/>
                  <a:gd name="connsiteY8" fmla="*/ 200025 h 479425"/>
                  <a:gd name="connsiteX9" fmla="*/ 473075 w 571500"/>
                  <a:gd name="connsiteY9" fmla="*/ 247650 h 479425"/>
                  <a:gd name="connsiteX10" fmla="*/ 327025 w 571500"/>
                  <a:gd name="connsiteY10" fmla="*/ 336550 h 479425"/>
                  <a:gd name="connsiteX11" fmla="*/ 254000 w 571500"/>
                  <a:gd name="connsiteY11" fmla="*/ 403225 h 479425"/>
                  <a:gd name="connsiteX12" fmla="*/ 203200 w 571500"/>
                  <a:gd name="connsiteY12" fmla="*/ 450850 h 479425"/>
                  <a:gd name="connsiteX13" fmla="*/ 133350 w 571500"/>
                  <a:gd name="connsiteY13" fmla="*/ 479425 h 479425"/>
                  <a:gd name="connsiteX14" fmla="*/ 50800 w 571500"/>
                  <a:gd name="connsiteY14" fmla="*/ 469900 h 479425"/>
                  <a:gd name="connsiteX15" fmla="*/ 0 w 571500"/>
                  <a:gd name="connsiteY15" fmla="*/ 396875 h 479425"/>
                  <a:gd name="connsiteX16" fmla="*/ 6350 w 571500"/>
                  <a:gd name="connsiteY16" fmla="*/ 307975 h 479425"/>
                  <a:gd name="connsiteX17" fmla="*/ 44450 w 571500"/>
                  <a:gd name="connsiteY17" fmla="*/ 231775 h 479425"/>
                  <a:gd name="connsiteX0" fmla="*/ 38100 w 565150"/>
                  <a:gd name="connsiteY0" fmla="*/ 231775 h 479425"/>
                  <a:gd name="connsiteX1" fmla="*/ 95250 w 565150"/>
                  <a:gd name="connsiteY1" fmla="*/ 152400 h 479425"/>
                  <a:gd name="connsiteX2" fmla="*/ 209550 w 565150"/>
                  <a:gd name="connsiteY2" fmla="*/ 85725 h 479425"/>
                  <a:gd name="connsiteX3" fmla="*/ 339725 w 565150"/>
                  <a:gd name="connsiteY3" fmla="*/ 12700 h 479425"/>
                  <a:gd name="connsiteX4" fmla="*/ 447675 w 565150"/>
                  <a:gd name="connsiteY4" fmla="*/ 0 h 479425"/>
                  <a:gd name="connsiteX5" fmla="*/ 501650 w 565150"/>
                  <a:gd name="connsiteY5" fmla="*/ 19050 h 479425"/>
                  <a:gd name="connsiteX6" fmla="*/ 546100 w 565150"/>
                  <a:gd name="connsiteY6" fmla="*/ 76200 h 479425"/>
                  <a:gd name="connsiteX7" fmla="*/ 565150 w 565150"/>
                  <a:gd name="connsiteY7" fmla="*/ 139700 h 479425"/>
                  <a:gd name="connsiteX8" fmla="*/ 542925 w 565150"/>
                  <a:gd name="connsiteY8" fmla="*/ 200025 h 479425"/>
                  <a:gd name="connsiteX9" fmla="*/ 466725 w 565150"/>
                  <a:gd name="connsiteY9" fmla="*/ 247650 h 479425"/>
                  <a:gd name="connsiteX10" fmla="*/ 320675 w 565150"/>
                  <a:gd name="connsiteY10" fmla="*/ 336550 h 479425"/>
                  <a:gd name="connsiteX11" fmla="*/ 247650 w 565150"/>
                  <a:gd name="connsiteY11" fmla="*/ 403225 h 479425"/>
                  <a:gd name="connsiteX12" fmla="*/ 196850 w 565150"/>
                  <a:gd name="connsiteY12" fmla="*/ 450850 h 479425"/>
                  <a:gd name="connsiteX13" fmla="*/ 127000 w 565150"/>
                  <a:gd name="connsiteY13" fmla="*/ 479425 h 479425"/>
                  <a:gd name="connsiteX14" fmla="*/ 44450 w 565150"/>
                  <a:gd name="connsiteY14" fmla="*/ 469900 h 479425"/>
                  <a:gd name="connsiteX15" fmla="*/ 19050 w 565150"/>
                  <a:gd name="connsiteY15" fmla="*/ 393700 h 479425"/>
                  <a:gd name="connsiteX16" fmla="*/ 0 w 565150"/>
                  <a:gd name="connsiteY16" fmla="*/ 307975 h 479425"/>
                  <a:gd name="connsiteX17" fmla="*/ 38100 w 565150"/>
                  <a:gd name="connsiteY17" fmla="*/ 231775 h 479425"/>
                  <a:gd name="connsiteX0" fmla="*/ 38100 w 565150"/>
                  <a:gd name="connsiteY0" fmla="*/ 231775 h 479475"/>
                  <a:gd name="connsiteX1" fmla="*/ 95250 w 565150"/>
                  <a:gd name="connsiteY1" fmla="*/ 152400 h 479475"/>
                  <a:gd name="connsiteX2" fmla="*/ 209550 w 565150"/>
                  <a:gd name="connsiteY2" fmla="*/ 85725 h 479475"/>
                  <a:gd name="connsiteX3" fmla="*/ 339725 w 565150"/>
                  <a:gd name="connsiteY3" fmla="*/ 12700 h 479475"/>
                  <a:gd name="connsiteX4" fmla="*/ 447675 w 565150"/>
                  <a:gd name="connsiteY4" fmla="*/ 0 h 479475"/>
                  <a:gd name="connsiteX5" fmla="*/ 501650 w 565150"/>
                  <a:gd name="connsiteY5" fmla="*/ 19050 h 479475"/>
                  <a:gd name="connsiteX6" fmla="*/ 546100 w 565150"/>
                  <a:gd name="connsiteY6" fmla="*/ 76200 h 479475"/>
                  <a:gd name="connsiteX7" fmla="*/ 565150 w 565150"/>
                  <a:gd name="connsiteY7" fmla="*/ 139700 h 479475"/>
                  <a:gd name="connsiteX8" fmla="*/ 542925 w 565150"/>
                  <a:gd name="connsiteY8" fmla="*/ 200025 h 479475"/>
                  <a:gd name="connsiteX9" fmla="*/ 466725 w 565150"/>
                  <a:gd name="connsiteY9" fmla="*/ 247650 h 479475"/>
                  <a:gd name="connsiteX10" fmla="*/ 320675 w 565150"/>
                  <a:gd name="connsiteY10" fmla="*/ 336550 h 479475"/>
                  <a:gd name="connsiteX11" fmla="*/ 247650 w 565150"/>
                  <a:gd name="connsiteY11" fmla="*/ 403225 h 479475"/>
                  <a:gd name="connsiteX12" fmla="*/ 196850 w 565150"/>
                  <a:gd name="connsiteY12" fmla="*/ 450850 h 479475"/>
                  <a:gd name="connsiteX13" fmla="*/ 127000 w 565150"/>
                  <a:gd name="connsiteY13" fmla="*/ 479425 h 479475"/>
                  <a:gd name="connsiteX14" fmla="*/ 69850 w 565150"/>
                  <a:gd name="connsiteY14" fmla="*/ 457200 h 479475"/>
                  <a:gd name="connsiteX15" fmla="*/ 19050 w 565150"/>
                  <a:gd name="connsiteY15" fmla="*/ 393700 h 479475"/>
                  <a:gd name="connsiteX16" fmla="*/ 0 w 565150"/>
                  <a:gd name="connsiteY16" fmla="*/ 307975 h 479475"/>
                  <a:gd name="connsiteX17" fmla="*/ 38100 w 565150"/>
                  <a:gd name="connsiteY17" fmla="*/ 231775 h 479475"/>
                  <a:gd name="connsiteX0" fmla="*/ 38100 w 565150"/>
                  <a:gd name="connsiteY0" fmla="*/ 231775 h 476312"/>
                  <a:gd name="connsiteX1" fmla="*/ 95250 w 565150"/>
                  <a:gd name="connsiteY1" fmla="*/ 152400 h 476312"/>
                  <a:gd name="connsiteX2" fmla="*/ 209550 w 565150"/>
                  <a:gd name="connsiteY2" fmla="*/ 85725 h 476312"/>
                  <a:gd name="connsiteX3" fmla="*/ 339725 w 565150"/>
                  <a:gd name="connsiteY3" fmla="*/ 12700 h 476312"/>
                  <a:gd name="connsiteX4" fmla="*/ 447675 w 565150"/>
                  <a:gd name="connsiteY4" fmla="*/ 0 h 476312"/>
                  <a:gd name="connsiteX5" fmla="*/ 501650 w 565150"/>
                  <a:gd name="connsiteY5" fmla="*/ 19050 h 476312"/>
                  <a:gd name="connsiteX6" fmla="*/ 546100 w 565150"/>
                  <a:gd name="connsiteY6" fmla="*/ 76200 h 476312"/>
                  <a:gd name="connsiteX7" fmla="*/ 565150 w 565150"/>
                  <a:gd name="connsiteY7" fmla="*/ 139700 h 476312"/>
                  <a:gd name="connsiteX8" fmla="*/ 542925 w 565150"/>
                  <a:gd name="connsiteY8" fmla="*/ 200025 h 476312"/>
                  <a:gd name="connsiteX9" fmla="*/ 466725 w 565150"/>
                  <a:gd name="connsiteY9" fmla="*/ 247650 h 476312"/>
                  <a:gd name="connsiteX10" fmla="*/ 320675 w 565150"/>
                  <a:gd name="connsiteY10" fmla="*/ 336550 h 476312"/>
                  <a:gd name="connsiteX11" fmla="*/ 247650 w 565150"/>
                  <a:gd name="connsiteY11" fmla="*/ 403225 h 476312"/>
                  <a:gd name="connsiteX12" fmla="*/ 196850 w 565150"/>
                  <a:gd name="connsiteY12" fmla="*/ 450850 h 476312"/>
                  <a:gd name="connsiteX13" fmla="*/ 149225 w 565150"/>
                  <a:gd name="connsiteY13" fmla="*/ 476250 h 476312"/>
                  <a:gd name="connsiteX14" fmla="*/ 69850 w 565150"/>
                  <a:gd name="connsiteY14" fmla="*/ 457200 h 476312"/>
                  <a:gd name="connsiteX15" fmla="*/ 19050 w 565150"/>
                  <a:gd name="connsiteY15" fmla="*/ 393700 h 476312"/>
                  <a:gd name="connsiteX16" fmla="*/ 0 w 565150"/>
                  <a:gd name="connsiteY16" fmla="*/ 307975 h 476312"/>
                  <a:gd name="connsiteX17" fmla="*/ 38100 w 565150"/>
                  <a:gd name="connsiteY17" fmla="*/ 231775 h 476312"/>
                  <a:gd name="connsiteX0" fmla="*/ 34925 w 561975"/>
                  <a:gd name="connsiteY0" fmla="*/ 231775 h 476312"/>
                  <a:gd name="connsiteX1" fmla="*/ 92075 w 561975"/>
                  <a:gd name="connsiteY1" fmla="*/ 152400 h 476312"/>
                  <a:gd name="connsiteX2" fmla="*/ 206375 w 561975"/>
                  <a:gd name="connsiteY2" fmla="*/ 85725 h 476312"/>
                  <a:gd name="connsiteX3" fmla="*/ 336550 w 561975"/>
                  <a:gd name="connsiteY3" fmla="*/ 12700 h 476312"/>
                  <a:gd name="connsiteX4" fmla="*/ 444500 w 561975"/>
                  <a:gd name="connsiteY4" fmla="*/ 0 h 476312"/>
                  <a:gd name="connsiteX5" fmla="*/ 498475 w 561975"/>
                  <a:gd name="connsiteY5" fmla="*/ 19050 h 476312"/>
                  <a:gd name="connsiteX6" fmla="*/ 542925 w 561975"/>
                  <a:gd name="connsiteY6" fmla="*/ 76200 h 476312"/>
                  <a:gd name="connsiteX7" fmla="*/ 561975 w 561975"/>
                  <a:gd name="connsiteY7" fmla="*/ 139700 h 476312"/>
                  <a:gd name="connsiteX8" fmla="*/ 539750 w 561975"/>
                  <a:gd name="connsiteY8" fmla="*/ 200025 h 476312"/>
                  <a:gd name="connsiteX9" fmla="*/ 463550 w 561975"/>
                  <a:gd name="connsiteY9" fmla="*/ 247650 h 476312"/>
                  <a:gd name="connsiteX10" fmla="*/ 317500 w 561975"/>
                  <a:gd name="connsiteY10" fmla="*/ 336550 h 476312"/>
                  <a:gd name="connsiteX11" fmla="*/ 244475 w 561975"/>
                  <a:gd name="connsiteY11" fmla="*/ 403225 h 476312"/>
                  <a:gd name="connsiteX12" fmla="*/ 193675 w 561975"/>
                  <a:gd name="connsiteY12" fmla="*/ 450850 h 476312"/>
                  <a:gd name="connsiteX13" fmla="*/ 146050 w 561975"/>
                  <a:gd name="connsiteY13" fmla="*/ 476250 h 476312"/>
                  <a:gd name="connsiteX14" fmla="*/ 66675 w 561975"/>
                  <a:gd name="connsiteY14" fmla="*/ 457200 h 476312"/>
                  <a:gd name="connsiteX15" fmla="*/ 15875 w 561975"/>
                  <a:gd name="connsiteY15" fmla="*/ 393700 h 476312"/>
                  <a:gd name="connsiteX16" fmla="*/ 0 w 561975"/>
                  <a:gd name="connsiteY16" fmla="*/ 320675 h 476312"/>
                  <a:gd name="connsiteX17" fmla="*/ 34925 w 561975"/>
                  <a:gd name="connsiteY17" fmla="*/ 231775 h 476312"/>
                  <a:gd name="connsiteX0" fmla="*/ 34925 w 561975"/>
                  <a:gd name="connsiteY0" fmla="*/ 231775 h 476312"/>
                  <a:gd name="connsiteX1" fmla="*/ 92075 w 561975"/>
                  <a:gd name="connsiteY1" fmla="*/ 152400 h 476312"/>
                  <a:gd name="connsiteX2" fmla="*/ 206375 w 561975"/>
                  <a:gd name="connsiteY2" fmla="*/ 85725 h 476312"/>
                  <a:gd name="connsiteX3" fmla="*/ 336550 w 561975"/>
                  <a:gd name="connsiteY3" fmla="*/ 12700 h 476312"/>
                  <a:gd name="connsiteX4" fmla="*/ 444500 w 561975"/>
                  <a:gd name="connsiteY4" fmla="*/ 0 h 476312"/>
                  <a:gd name="connsiteX5" fmla="*/ 498475 w 561975"/>
                  <a:gd name="connsiteY5" fmla="*/ 19050 h 476312"/>
                  <a:gd name="connsiteX6" fmla="*/ 542925 w 561975"/>
                  <a:gd name="connsiteY6" fmla="*/ 76200 h 476312"/>
                  <a:gd name="connsiteX7" fmla="*/ 561975 w 561975"/>
                  <a:gd name="connsiteY7" fmla="*/ 139700 h 476312"/>
                  <a:gd name="connsiteX8" fmla="*/ 539750 w 561975"/>
                  <a:gd name="connsiteY8" fmla="*/ 200025 h 476312"/>
                  <a:gd name="connsiteX9" fmla="*/ 463550 w 561975"/>
                  <a:gd name="connsiteY9" fmla="*/ 247650 h 476312"/>
                  <a:gd name="connsiteX10" fmla="*/ 317500 w 561975"/>
                  <a:gd name="connsiteY10" fmla="*/ 336550 h 476312"/>
                  <a:gd name="connsiteX11" fmla="*/ 244475 w 561975"/>
                  <a:gd name="connsiteY11" fmla="*/ 403225 h 476312"/>
                  <a:gd name="connsiteX12" fmla="*/ 193675 w 561975"/>
                  <a:gd name="connsiteY12" fmla="*/ 450850 h 476312"/>
                  <a:gd name="connsiteX13" fmla="*/ 146050 w 561975"/>
                  <a:gd name="connsiteY13" fmla="*/ 476250 h 476312"/>
                  <a:gd name="connsiteX14" fmla="*/ 66675 w 561975"/>
                  <a:gd name="connsiteY14" fmla="*/ 457200 h 476312"/>
                  <a:gd name="connsiteX15" fmla="*/ 15875 w 561975"/>
                  <a:gd name="connsiteY15" fmla="*/ 393700 h 476312"/>
                  <a:gd name="connsiteX16" fmla="*/ 0 w 561975"/>
                  <a:gd name="connsiteY16" fmla="*/ 320675 h 476312"/>
                  <a:gd name="connsiteX17" fmla="*/ 34925 w 561975"/>
                  <a:gd name="connsiteY17" fmla="*/ 231775 h 476312"/>
                  <a:gd name="connsiteX0" fmla="*/ 35675 w 562725"/>
                  <a:gd name="connsiteY0" fmla="*/ 231775 h 476312"/>
                  <a:gd name="connsiteX1" fmla="*/ 92825 w 562725"/>
                  <a:gd name="connsiteY1" fmla="*/ 15240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45225 w 562725"/>
                  <a:gd name="connsiteY11" fmla="*/ 403225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45225 w 562725"/>
                  <a:gd name="connsiteY11" fmla="*/ 403225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45225 w 562725"/>
                  <a:gd name="connsiteY11" fmla="*/ 403225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45225 w 562725"/>
                  <a:gd name="connsiteY11" fmla="*/ 403225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8250 w 562725"/>
                  <a:gd name="connsiteY10" fmla="*/ 336550 h 476312"/>
                  <a:gd name="connsiteX11" fmla="*/ 226175 w 562725"/>
                  <a:gd name="connsiteY11" fmla="*/ 381000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64300 w 562725"/>
                  <a:gd name="connsiteY9" fmla="*/ 247650 h 476312"/>
                  <a:gd name="connsiteX10" fmla="*/ 315075 w 562725"/>
                  <a:gd name="connsiteY10" fmla="*/ 307975 h 476312"/>
                  <a:gd name="connsiteX11" fmla="*/ 226175 w 562725"/>
                  <a:gd name="connsiteY11" fmla="*/ 381000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12"/>
                  <a:gd name="connsiteX1" fmla="*/ 102350 w 562725"/>
                  <a:gd name="connsiteY1" fmla="*/ 158750 h 476312"/>
                  <a:gd name="connsiteX2" fmla="*/ 207125 w 562725"/>
                  <a:gd name="connsiteY2" fmla="*/ 85725 h 476312"/>
                  <a:gd name="connsiteX3" fmla="*/ 337300 w 562725"/>
                  <a:gd name="connsiteY3" fmla="*/ 12700 h 476312"/>
                  <a:gd name="connsiteX4" fmla="*/ 445250 w 562725"/>
                  <a:gd name="connsiteY4" fmla="*/ 0 h 476312"/>
                  <a:gd name="connsiteX5" fmla="*/ 499225 w 562725"/>
                  <a:gd name="connsiteY5" fmla="*/ 19050 h 476312"/>
                  <a:gd name="connsiteX6" fmla="*/ 543675 w 562725"/>
                  <a:gd name="connsiteY6" fmla="*/ 76200 h 476312"/>
                  <a:gd name="connsiteX7" fmla="*/ 562725 w 562725"/>
                  <a:gd name="connsiteY7" fmla="*/ 139700 h 476312"/>
                  <a:gd name="connsiteX8" fmla="*/ 540500 w 562725"/>
                  <a:gd name="connsiteY8" fmla="*/ 200025 h 476312"/>
                  <a:gd name="connsiteX9" fmla="*/ 451600 w 562725"/>
                  <a:gd name="connsiteY9" fmla="*/ 241300 h 476312"/>
                  <a:gd name="connsiteX10" fmla="*/ 315075 w 562725"/>
                  <a:gd name="connsiteY10" fmla="*/ 307975 h 476312"/>
                  <a:gd name="connsiteX11" fmla="*/ 226175 w 562725"/>
                  <a:gd name="connsiteY11" fmla="*/ 381000 h 476312"/>
                  <a:gd name="connsiteX12" fmla="*/ 194425 w 562725"/>
                  <a:gd name="connsiteY12" fmla="*/ 450850 h 476312"/>
                  <a:gd name="connsiteX13" fmla="*/ 146800 w 562725"/>
                  <a:gd name="connsiteY13" fmla="*/ 476250 h 476312"/>
                  <a:gd name="connsiteX14" fmla="*/ 67425 w 562725"/>
                  <a:gd name="connsiteY14" fmla="*/ 457200 h 476312"/>
                  <a:gd name="connsiteX15" fmla="*/ 16625 w 562725"/>
                  <a:gd name="connsiteY15" fmla="*/ 393700 h 476312"/>
                  <a:gd name="connsiteX16" fmla="*/ 750 w 562725"/>
                  <a:gd name="connsiteY16" fmla="*/ 320675 h 476312"/>
                  <a:gd name="connsiteX17" fmla="*/ 35675 w 562725"/>
                  <a:gd name="connsiteY17" fmla="*/ 231775 h 476312"/>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51600 w 562725"/>
                  <a:gd name="connsiteY9" fmla="*/ 241300 h 476381"/>
                  <a:gd name="connsiteX10" fmla="*/ 315075 w 562725"/>
                  <a:gd name="connsiteY10" fmla="*/ 307975 h 476381"/>
                  <a:gd name="connsiteX11" fmla="*/ 226175 w 562725"/>
                  <a:gd name="connsiteY11" fmla="*/ 3810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51600 w 562725"/>
                  <a:gd name="connsiteY9" fmla="*/ 241300 h 476381"/>
                  <a:gd name="connsiteX10" fmla="*/ 315075 w 562725"/>
                  <a:gd name="connsiteY10" fmla="*/ 307975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51600 w 562725"/>
                  <a:gd name="connsiteY9" fmla="*/ 241300 h 476381"/>
                  <a:gd name="connsiteX10" fmla="*/ 330950 w 562725"/>
                  <a:gd name="connsiteY10" fmla="*/ 3048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51600 w 562725"/>
                  <a:gd name="connsiteY9" fmla="*/ 241300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40500 w 562725"/>
                  <a:gd name="connsiteY8" fmla="*/ 200025 h 476381"/>
                  <a:gd name="connsiteX9" fmla="*/ 438900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38900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37300 w 562725"/>
                  <a:gd name="connsiteY10" fmla="*/ 2921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27775 w 562725"/>
                  <a:gd name="connsiteY10" fmla="*/ 28575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23025 w 562725"/>
                  <a:gd name="connsiteY9" fmla="*/ 231775 h 476381"/>
                  <a:gd name="connsiteX10" fmla="*/ 327775 w 562725"/>
                  <a:gd name="connsiteY10" fmla="*/ 28575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35725 w 562725"/>
                  <a:gd name="connsiteY9" fmla="*/ 228600 h 476381"/>
                  <a:gd name="connsiteX10" fmla="*/ 327775 w 562725"/>
                  <a:gd name="connsiteY10" fmla="*/ 28575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35725 w 562725"/>
                  <a:gd name="connsiteY9" fmla="*/ 228600 h 476381"/>
                  <a:gd name="connsiteX10" fmla="*/ 330950 w 562725"/>
                  <a:gd name="connsiteY10" fmla="*/ 295275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48425 w 562725"/>
                  <a:gd name="connsiteY9" fmla="*/ 231775 h 476381"/>
                  <a:gd name="connsiteX10" fmla="*/ 330950 w 562725"/>
                  <a:gd name="connsiteY10" fmla="*/ 295275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48425 w 562725"/>
                  <a:gd name="connsiteY9" fmla="*/ 231775 h 476381"/>
                  <a:gd name="connsiteX10" fmla="*/ 330950 w 562725"/>
                  <a:gd name="connsiteY10" fmla="*/ 3048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48425 w 562725"/>
                  <a:gd name="connsiteY9" fmla="*/ 231775 h 476381"/>
                  <a:gd name="connsiteX10" fmla="*/ 330950 w 562725"/>
                  <a:gd name="connsiteY10" fmla="*/ 304800 h 476381"/>
                  <a:gd name="connsiteX11" fmla="*/ 242050 w 562725"/>
                  <a:gd name="connsiteY11" fmla="*/ 368300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 name="connsiteX0" fmla="*/ 35675 w 562725"/>
                  <a:gd name="connsiteY0" fmla="*/ 231775 h 476381"/>
                  <a:gd name="connsiteX1" fmla="*/ 102350 w 562725"/>
                  <a:gd name="connsiteY1" fmla="*/ 158750 h 476381"/>
                  <a:gd name="connsiteX2" fmla="*/ 207125 w 562725"/>
                  <a:gd name="connsiteY2" fmla="*/ 85725 h 476381"/>
                  <a:gd name="connsiteX3" fmla="*/ 337300 w 562725"/>
                  <a:gd name="connsiteY3" fmla="*/ 12700 h 476381"/>
                  <a:gd name="connsiteX4" fmla="*/ 445250 w 562725"/>
                  <a:gd name="connsiteY4" fmla="*/ 0 h 476381"/>
                  <a:gd name="connsiteX5" fmla="*/ 499225 w 562725"/>
                  <a:gd name="connsiteY5" fmla="*/ 19050 h 476381"/>
                  <a:gd name="connsiteX6" fmla="*/ 543675 w 562725"/>
                  <a:gd name="connsiteY6" fmla="*/ 76200 h 476381"/>
                  <a:gd name="connsiteX7" fmla="*/ 562725 w 562725"/>
                  <a:gd name="connsiteY7" fmla="*/ 139700 h 476381"/>
                  <a:gd name="connsiteX8" fmla="*/ 534150 w 562725"/>
                  <a:gd name="connsiteY8" fmla="*/ 180975 h 476381"/>
                  <a:gd name="connsiteX9" fmla="*/ 448425 w 562725"/>
                  <a:gd name="connsiteY9" fmla="*/ 231775 h 476381"/>
                  <a:gd name="connsiteX10" fmla="*/ 330950 w 562725"/>
                  <a:gd name="connsiteY10" fmla="*/ 304800 h 476381"/>
                  <a:gd name="connsiteX11" fmla="*/ 245225 w 562725"/>
                  <a:gd name="connsiteY11" fmla="*/ 377825 h 476381"/>
                  <a:gd name="connsiteX12" fmla="*/ 188075 w 562725"/>
                  <a:gd name="connsiteY12" fmla="*/ 447675 h 476381"/>
                  <a:gd name="connsiteX13" fmla="*/ 146800 w 562725"/>
                  <a:gd name="connsiteY13" fmla="*/ 476250 h 476381"/>
                  <a:gd name="connsiteX14" fmla="*/ 67425 w 562725"/>
                  <a:gd name="connsiteY14" fmla="*/ 457200 h 476381"/>
                  <a:gd name="connsiteX15" fmla="*/ 16625 w 562725"/>
                  <a:gd name="connsiteY15" fmla="*/ 393700 h 476381"/>
                  <a:gd name="connsiteX16" fmla="*/ 750 w 562725"/>
                  <a:gd name="connsiteY16" fmla="*/ 320675 h 476381"/>
                  <a:gd name="connsiteX17" fmla="*/ 35675 w 562725"/>
                  <a:gd name="connsiteY17" fmla="*/ 231775 h 4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2725" h="476381">
                    <a:moveTo>
                      <a:pt x="35675" y="231775"/>
                    </a:moveTo>
                    <a:lnTo>
                      <a:pt x="102350" y="158750"/>
                    </a:lnTo>
                    <a:lnTo>
                      <a:pt x="207125" y="85725"/>
                    </a:lnTo>
                    <a:lnTo>
                      <a:pt x="337300" y="12700"/>
                    </a:lnTo>
                    <a:cubicBezTo>
                      <a:pt x="392333" y="-4233"/>
                      <a:pt x="409267" y="4233"/>
                      <a:pt x="445250" y="0"/>
                    </a:cubicBezTo>
                    <a:lnTo>
                      <a:pt x="499225" y="19050"/>
                    </a:lnTo>
                    <a:lnTo>
                      <a:pt x="543675" y="76200"/>
                    </a:lnTo>
                    <a:lnTo>
                      <a:pt x="562725" y="139700"/>
                    </a:lnTo>
                    <a:lnTo>
                      <a:pt x="534150" y="180975"/>
                    </a:lnTo>
                    <a:cubicBezTo>
                      <a:pt x="508750" y="196850"/>
                      <a:pt x="482292" y="211138"/>
                      <a:pt x="448425" y="231775"/>
                    </a:cubicBezTo>
                    <a:cubicBezTo>
                      <a:pt x="414558" y="252413"/>
                      <a:pt x="393392" y="262467"/>
                      <a:pt x="330950" y="304800"/>
                    </a:cubicBezTo>
                    <a:cubicBezTo>
                      <a:pt x="283325" y="349250"/>
                      <a:pt x="276975" y="352425"/>
                      <a:pt x="245225" y="377825"/>
                    </a:cubicBezTo>
                    <a:cubicBezTo>
                      <a:pt x="211358" y="413808"/>
                      <a:pt x="206067" y="421217"/>
                      <a:pt x="188075" y="447675"/>
                    </a:cubicBezTo>
                    <a:cubicBezTo>
                      <a:pt x="164792" y="457200"/>
                      <a:pt x="166908" y="474663"/>
                      <a:pt x="146800" y="476250"/>
                    </a:cubicBezTo>
                    <a:cubicBezTo>
                      <a:pt x="126692" y="477838"/>
                      <a:pt x="86475" y="464608"/>
                      <a:pt x="67425" y="457200"/>
                    </a:cubicBezTo>
                    <a:lnTo>
                      <a:pt x="16625" y="393700"/>
                    </a:lnTo>
                    <a:cubicBezTo>
                      <a:pt x="11333" y="369358"/>
                      <a:pt x="-3483" y="354542"/>
                      <a:pt x="750" y="320675"/>
                    </a:cubicBezTo>
                    <a:cubicBezTo>
                      <a:pt x="9217" y="268817"/>
                      <a:pt x="24033" y="261408"/>
                      <a:pt x="35675" y="231775"/>
                    </a:cubicBezTo>
                    <a:close/>
                  </a:path>
                </a:pathLst>
              </a:custGeom>
              <a:solidFill>
                <a:schemeClr val="accent3">
                  <a:lumMod val="75000"/>
                  <a:alpha val="92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1" name="Group 30"/>
              <p:cNvGrpSpPr/>
              <p:nvPr/>
            </p:nvGrpSpPr>
            <p:grpSpPr>
              <a:xfrm>
                <a:off x="1319742" y="3094566"/>
                <a:ext cx="331258" cy="609601"/>
                <a:chOff x="1319742" y="3094566"/>
                <a:chExt cx="331258" cy="609601"/>
              </a:xfrm>
            </p:grpSpPr>
            <p:sp>
              <p:nvSpPr>
                <p:cNvPr id="16" name="Freeform 15"/>
                <p:cNvSpPr/>
                <p:nvPr/>
              </p:nvSpPr>
              <p:spPr>
                <a:xfrm>
                  <a:off x="1435101" y="3467100"/>
                  <a:ext cx="64558" cy="237067"/>
                </a:xfrm>
                <a:custGeom>
                  <a:avLst/>
                  <a:gdLst>
                    <a:gd name="connsiteX0" fmla="*/ 16933 w 55033"/>
                    <a:gd name="connsiteY0" fmla="*/ 237067 h 237067"/>
                    <a:gd name="connsiteX1" fmla="*/ 0 w 55033"/>
                    <a:gd name="connsiteY1" fmla="*/ 173567 h 237067"/>
                    <a:gd name="connsiteX2" fmla="*/ 29633 w 55033"/>
                    <a:gd name="connsiteY2" fmla="*/ 97367 h 237067"/>
                    <a:gd name="connsiteX3" fmla="*/ 55033 w 55033"/>
                    <a:gd name="connsiteY3" fmla="*/ 59267 h 237067"/>
                    <a:gd name="connsiteX4" fmla="*/ 46567 w 55033"/>
                    <a:gd name="connsiteY4" fmla="*/ 0 h 237067"/>
                    <a:gd name="connsiteX0" fmla="*/ 16933 w 64558"/>
                    <a:gd name="connsiteY0" fmla="*/ 237067 h 237067"/>
                    <a:gd name="connsiteX1" fmla="*/ 0 w 64558"/>
                    <a:gd name="connsiteY1" fmla="*/ 173567 h 237067"/>
                    <a:gd name="connsiteX2" fmla="*/ 29633 w 64558"/>
                    <a:gd name="connsiteY2" fmla="*/ 97367 h 237067"/>
                    <a:gd name="connsiteX3" fmla="*/ 64558 w 64558"/>
                    <a:gd name="connsiteY3" fmla="*/ 56092 h 237067"/>
                    <a:gd name="connsiteX4" fmla="*/ 46567 w 64558"/>
                    <a:gd name="connsiteY4" fmla="*/ 0 h 237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58" h="237067">
                      <a:moveTo>
                        <a:pt x="16933" y="237067"/>
                      </a:moveTo>
                      <a:lnTo>
                        <a:pt x="0" y="173567"/>
                      </a:lnTo>
                      <a:lnTo>
                        <a:pt x="29633" y="97367"/>
                      </a:lnTo>
                      <a:lnTo>
                        <a:pt x="64558" y="56092"/>
                      </a:lnTo>
                      <a:cubicBezTo>
                        <a:pt x="61736" y="36336"/>
                        <a:pt x="49389" y="19756"/>
                        <a:pt x="46567" y="0"/>
                      </a:cubicBez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endParaRPr>
                </a:p>
              </p:txBody>
            </p:sp>
            <p:sp>
              <p:nvSpPr>
                <p:cNvPr id="24" name="Freeform 23"/>
                <p:cNvSpPr/>
                <p:nvPr/>
              </p:nvSpPr>
              <p:spPr>
                <a:xfrm>
                  <a:off x="1481667" y="3365500"/>
                  <a:ext cx="169333" cy="57150"/>
                </a:xfrm>
                <a:custGeom>
                  <a:avLst/>
                  <a:gdLst>
                    <a:gd name="connsiteX0" fmla="*/ 143933 w 143933"/>
                    <a:gd name="connsiteY0" fmla="*/ 50800 h 50800"/>
                    <a:gd name="connsiteX1" fmla="*/ 63500 w 143933"/>
                    <a:gd name="connsiteY1" fmla="*/ 33867 h 50800"/>
                    <a:gd name="connsiteX2" fmla="*/ 0 w 143933"/>
                    <a:gd name="connsiteY2" fmla="*/ 0 h 50800"/>
                    <a:gd name="connsiteX0" fmla="*/ 169333 w 169333"/>
                    <a:gd name="connsiteY0" fmla="*/ 57150 h 57150"/>
                    <a:gd name="connsiteX1" fmla="*/ 63500 w 169333"/>
                    <a:gd name="connsiteY1" fmla="*/ 33867 h 57150"/>
                    <a:gd name="connsiteX2" fmla="*/ 0 w 169333"/>
                    <a:gd name="connsiteY2" fmla="*/ 0 h 57150"/>
                  </a:gdLst>
                  <a:ahLst/>
                  <a:cxnLst>
                    <a:cxn ang="0">
                      <a:pos x="connsiteX0" y="connsiteY0"/>
                    </a:cxn>
                    <a:cxn ang="0">
                      <a:pos x="connsiteX1" y="connsiteY1"/>
                    </a:cxn>
                    <a:cxn ang="0">
                      <a:pos x="connsiteX2" y="connsiteY2"/>
                    </a:cxn>
                  </a:cxnLst>
                  <a:rect l="l" t="t" r="r" b="b"/>
                  <a:pathLst>
                    <a:path w="169333" h="57150">
                      <a:moveTo>
                        <a:pt x="169333" y="57150"/>
                      </a:moveTo>
                      <a:lnTo>
                        <a:pt x="63500" y="33867"/>
                      </a:lnTo>
                      <a:lnTo>
                        <a:pt x="0" y="0"/>
                      </a:ln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endParaRPr>
                </a:p>
              </p:txBody>
            </p:sp>
            <p:sp>
              <p:nvSpPr>
                <p:cNvPr id="25" name="Freeform 24"/>
                <p:cNvSpPr/>
                <p:nvPr/>
              </p:nvSpPr>
              <p:spPr>
                <a:xfrm>
                  <a:off x="1337733" y="3418417"/>
                  <a:ext cx="146050" cy="107950"/>
                </a:xfrm>
                <a:custGeom>
                  <a:avLst/>
                  <a:gdLst>
                    <a:gd name="connsiteX0" fmla="*/ 0 w 114300"/>
                    <a:gd name="connsiteY0" fmla="*/ 76200 h 76200"/>
                    <a:gd name="connsiteX1" fmla="*/ 67734 w 114300"/>
                    <a:gd name="connsiteY1" fmla="*/ 33866 h 76200"/>
                    <a:gd name="connsiteX2" fmla="*/ 114300 w 114300"/>
                    <a:gd name="connsiteY2" fmla="*/ 0 h 76200"/>
                    <a:gd name="connsiteX3" fmla="*/ 114300 w 114300"/>
                    <a:gd name="connsiteY3" fmla="*/ 0 h 76200"/>
                    <a:gd name="connsiteX0" fmla="*/ 0 w 114300"/>
                    <a:gd name="connsiteY0" fmla="*/ 76200 h 76200"/>
                    <a:gd name="connsiteX1" fmla="*/ 67734 w 114300"/>
                    <a:gd name="connsiteY1" fmla="*/ 56091 h 76200"/>
                    <a:gd name="connsiteX2" fmla="*/ 114300 w 114300"/>
                    <a:gd name="connsiteY2" fmla="*/ 0 h 76200"/>
                    <a:gd name="connsiteX3" fmla="*/ 114300 w 114300"/>
                    <a:gd name="connsiteY3" fmla="*/ 0 h 76200"/>
                    <a:gd name="connsiteX0" fmla="*/ 0 w 127000"/>
                    <a:gd name="connsiteY0" fmla="*/ 88900 h 88900"/>
                    <a:gd name="connsiteX1" fmla="*/ 80434 w 127000"/>
                    <a:gd name="connsiteY1" fmla="*/ 56091 h 88900"/>
                    <a:gd name="connsiteX2" fmla="*/ 127000 w 127000"/>
                    <a:gd name="connsiteY2" fmla="*/ 0 h 88900"/>
                    <a:gd name="connsiteX3" fmla="*/ 127000 w 127000"/>
                    <a:gd name="connsiteY3" fmla="*/ 0 h 88900"/>
                    <a:gd name="connsiteX0" fmla="*/ 0 w 146050"/>
                    <a:gd name="connsiteY0" fmla="*/ 107950 h 107950"/>
                    <a:gd name="connsiteX1" fmla="*/ 80434 w 146050"/>
                    <a:gd name="connsiteY1" fmla="*/ 75141 h 107950"/>
                    <a:gd name="connsiteX2" fmla="*/ 127000 w 146050"/>
                    <a:gd name="connsiteY2" fmla="*/ 19050 h 107950"/>
                    <a:gd name="connsiteX3" fmla="*/ 146050 w 146050"/>
                    <a:gd name="connsiteY3" fmla="*/ 0 h 107950"/>
                    <a:gd name="connsiteX0" fmla="*/ 0 w 146050"/>
                    <a:gd name="connsiteY0" fmla="*/ 107950 h 107950"/>
                    <a:gd name="connsiteX1" fmla="*/ 80434 w 146050"/>
                    <a:gd name="connsiteY1" fmla="*/ 75141 h 107950"/>
                    <a:gd name="connsiteX2" fmla="*/ 117475 w 146050"/>
                    <a:gd name="connsiteY2" fmla="*/ 47625 h 107950"/>
                    <a:gd name="connsiteX3" fmla="*/ 146050 w 146050"/>
                    <a:gd name="connsiteY3" fmla="*/ 0 h 107950"/>
                  </a:gdLst>
                  <a:ahLst/>
                  <a:cxnLst>
                    <a:cxn ang="0">
                      <a:pos x="connsiteX0" y="connsiteY0"/>
                    </a:cxn>
                    <a:cxn ang="0">
                      <a:pos x="connsiteX1" y="connsiteY1"/>
                    </a:cxn>
                    <a:cxn ang="0">
                      <a:pos x="connsiteX2" y="connsiteY2"/>
                    </a:cxn>
                    <a:cxn ang="0">
                      <a:pos x="connsiteX3" y="connsiteY3"/>
                    </a:cxn>
                  </a:cxnLst>
                  <a:rect l="l" t="t" r="r" b="b"/>
                  <a:pathLst>
                    <a:path w="146050" h="107950">
                      <a:moveTo>
                        <a:pt x="0" y="107950"/>
                      </a:moveTo>
                      <a:lnTo>
                        <a:pt x="80434" y="75141"/>
                      </a:lnTo>
                      <a:cubicBezTo>
                        <a:pt x="95956" y="56444"/>
                        <a:pt x="106539" y="60148"/>
                        <a:pt x="117475" y="47625"/>
                      </a:cubicBezTo>
                      <a:cubicBezTo>
                        <a:pt x="128411" y="35102"/>
                        <a:pt x="139700" y="6350"/>
                        <a:pt x="146050" y="0"/>
                      </a:cubicBez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endParaRPr>
                </a:p>
              </p:txBody>
            </p:sp>
            <p:sp>
              <p:nvSpPr>
                <p:cNvPr id="12" name="Freeform 11"/>
                <p:cNvSpPr/>
                <p:nvPr/>
              </p:nvSpPr>
              <p:spPr>
                <a:xfrm>
                  <a:off x="1319742" y="3094566"/>
                  <a:ext cx="305858" cy="541866"/>
                </a:xfrm>
                <a:custGeom>
                  <a:avLst/>
                  <a:gdLst>
                    <a:gd name="connsiteX0" fmla="*/ 245533 w 245533"/>
                    <a:gd name="connsiteY0" fmla="*/ 427566 h 427566"/>
                    <a:gd name="connsiteX1" fmla="*/ 143933 w 245533"/>
                    <a:gd name="connsiteY1" fmla="*/ 334433 h 427566"/>
                    <a:gd name="connsiteX2" fmla="*/ 105833 w 245533"/>
                    <a:gd name="connsiteY2" fmla="*/ 254000 h 427566"/>
                    <a:gd name="connsiteX3" fmla="*/ 101600 w 245533"/>
                    <a:gd name="connsiteY3" fmla="*/ 143933 h 427566"/>
                    <a:gd name="connsiteX4" fmla="*/ 46566 w 245533"/>
                    <a:gd name="connsiteY4" fmla="*/ 46566 h 427566"/>
                    <a:gd name="connsiteX5" fmla="*/ 0 w 245533"/>
                    <a:gd name="connsiteY5" fmla="*/ 0 h 427566"/>
                    <a:gd name="connsiteX0" fmla="*/ 283633 w 283633"/>
                    <a:gd name="connsiteY0" fmla="*/ 516466 h 516466"/>
                    <a:gd name="connsiteX1" fmla="*/ 182033 w 283633"/>
                    <a:gd name="connsiteY1" fmla="*/ 423333 h 516466"/>
                    <a:gd name="connsiteX2" fmla="*/ 143933 w 283633"/>
                    <a:gd name="connsiteY2" fmla="*/ 342900 h 516466"/>
                    <a:gd name="connsiteX3" fmla="*/ 139700 w 283633"/>
                    <a:gd name="connsiteY3" fmla="*/ 232833 h 516466"/>
                    <a:gd name="connsiteX4" fmla="*/ 84666 w 283633"/>
                    <a:gd name="connsiteY4" fmla="*/ 135466 h 516466"/>
                    <a:gd name="connsiteX5" fmla="*/ 0 w 283633"/>
                    <a:gd name="connsiteY5" fmla="*/ 0 h 516466"/>
                    <a:gd name="connsiteX0" fmla="*/ 283633 w 283633"/>
                    <a:gd name="connsiteY0" fmla="*/ 516466 h 516466"/>
                    <a:gd name="connsiteX1" fmla="*/ 182033 w 283633"/>
                    <a:gd name="connsiteY1" fmla="*/ 423333 h 516466"/>
                    <a:gd name="connsiteX2" fmla="*/ 143933 w 283633"/>
                    <a:gd name="connsiteY2" fmla="*/ 342900 h 516466"/>
                    <a:gd name="connsiteX3" fmla="*/ 139700 w 283633"/>
                    <a:gd name="connsiteY3" fmla="*/ 232833 h 516466"/>
                    <a:gd name="connsiteX4" fmla="*/ 75141 w 283633"/>
                    <a:gd name="connsiteY4" fmla="*/ 113241 h 516466"/>
                    <a:gd name="connsiteX5" fmla="*/ 0 w 283633"/>
                    <a:gd name="connsiteY5" fmla="*/ 0 h 516466"/>
                    <a:gd name="connsiteX0" fmla="*/ 296333 w 296333"/>
                    <a:gd name="connsiteY0" fmla="*/ 532341 h 532341"/>
                    <a:gd name="connsiteX1" fmla="*/ 194733 w 296333"/>
                    <a:gd name="connsiteY1" fmla="*/ 439208 h 532341"/>
                    <a:gd name="connsiteX2" fmla="*/ 156633 w 296333"/>
                    <a:gd name="connsiteY2" fmla="*/ 358775 h 532341"/>
                    <a:gd name="connsiteX3" fmla="*/ 152400 w 296333"/>
                    <a:gd name="connsiteY3" fmla="*/ 248708 h 532341"/>
                    <a:gd name="connsiteX4" fmla="*/ 87841 w 296333"/>
                    <a:gd name="connsiteY4" fmla="*/ 129116 h 532341"/>
                    <a:gd name="connsiteX5" fmla="*/ 0 w 296333"/>
                    <a:gd name="connsiteY5" fmla="*/ 0 h 532341"/>
                    <a:gd name="connsiteX0" fmla="*/ 305858 w 305858"/>
                    <a:gd name="connsiteY0" fmla="*/ 541866 h 541866"/>
                    <a:gd name="connsiteX1" fmla="*/ 204258 w 305858"/>
                    <a:gd name="connsiteY1" fmla="*/ 448733 h 541866"/>
                    <a:gd name="connsiteX2" fmla="*/ 166158 w 305858"/>
                    <a:gd name="connsiteY2" fmla="*/ 368300 h 541866"/>
                    <a:gd name="connsiteX3" fmla="*/ 161925 w 305858"/>
                    <a:gd name="connsiteY3" fmla="*/ 258233 h 541866"/>
                    <a:gd name="connsiteX4" fmla="*/ 97366 w 305858"/>
                    <a:gd name="connsiteY4" fmla="*/ 138641 h 541866"/>
                    <a:gd name="connsiteX5" fmla="*/ 0 w 305858"/>
                    <a:gd name="connsiteY5" fmla="*/ 0 h 541866"/>
                    <a:gd name="connsiteX0" fmla="*/ 305858 w 305858"/>
                    <a:gd name="connsiteY0" fmla="*/ 541866 h 541866"/>
                    <a:gd name="connsiteX1" fmla="*/ 204258 w 305858"/>
                    <a:gd name="connsiteY1" fmla="*/ 448733 h 541866"/>
                    <a:gd name="connsiteX2" fmla="*/ 166158 w 305858"/>
                    <a:gd name="connsiteY2" fmla="*/ 368300 h 541866"/>
                    <a:gd name="connsiteX3" fmla="*/ 161925 w 305858"/>
                    <a:gd name="connsiteY3" fmla="*/ 258233 h 541866"/>
                    <a:gd name="connsiteX4" fmla="*/ 97366 w 305858"/>
                    <a:gd name="connsiteY4" fmla="*/ 138641 h 541866"/>
                    <a:gd name="connsiteX5" fmla="*/ 0 w 305858"/>
                    <a:gd name="connsiteY5" fmla="*/ 0 h 541866"/>
                    <a:gd name="connsiteX0" fmla="*/ 305858 w 305858"/>
                    <a:gd name="connsiteY0" fmla="*/ 541866 h 541866"/>
                    <a:gd name="connsiteX1" fmla="*/ 204258 w 305858"/>
                    <a:gd name="connsiteY1" fmla="*/ 448733 h 541866"/>
                    <a:gd name="connsiteX2" fmla="*/ 166158 w 305858"/>
                    <a:gd name="connsiteY2" fmla="*/ 368300 h 541866"/>
                    <a:gd name="connsiteX3" fmla="*/ 161925 w 305858"/>
                    <a:gd name="connsiteY3" fmla="*/ 258233 h 541866"/>
                    <a:gd name="connsiteX4" fmla="*/ 97366 w 305858"/>
                    <a:gd name="connsiteY4" fmla="*/ 138641 h 541866"/>
                    <a:gd name="connsiteX5" fmla="*/ 0 w 305858"/>
                    <a:gd name="connsiteY5" fmla="*/ 0 h 541866"/>
                    <a:gd name="connsiteX0" fmla="*/ 305858 w 305858"/>
                    <a:gd name="connsiteY0" fmla="*/ 541866 h 541866"/>
                    <a:gd name="connsiteX1" fmla="*/ 204258 w 305858"/>
                    <a:gd name="connsiteY1" fmla="*/ 448733 h 541866"/>
                    <a:gd name="connsiteX2" fmla="*/ 166158 w 305858"/>
                    <a:gd name="connsiteY2" fmla="*/ 368300 h 541866"/>
                    <a:gd name="connsiteX3" fmla="*/ 161925 w 305858"/>
                    <a:gd name="connsiteY3" fmla="*/ 258233 h 541866"/>
                    <a:gd name="connsiteX4" fmla="*/ 110066 w 305858"/>
                    <a:gd name="connsiteY4" fmla="*/ 135466 h 541866"/>
                    <a:gd name="connsiteX5" fmla="*/ 0 w 305858"/>
                    <a:gd name="connsiteY5" fmla="*/ 0 h 54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58" h="541866">
                      <a:moveTo>
                        <a:pt x="305858" y="541866"/>
                      </a:moveTo>
                      <a:lnTo>
                        <a:pt x="204258" y="448733"/>
                      </a:lnTo>
                      <a:lnTo>
                        <a:pt x="166158" y="368300"/>
                      </a:lnTo>
                      <a:lnTo>
                        <a:pt x="161925" y="258233"/>
                      </a:lnTo>
                      <a:lnTo>
                        <a:pt x="110066" y="135466"/>
                      </a:lnTo>
                      <a:cubicBezTo>
                        <a:pt x="77611" y="89252"/>
                        <a:pt x="54680" y="81139"/>
                        <a:pt x="0" y="0"/>
                      </a:cubicBezTo>
                    </a:path>
                  </a:pathLst>
                </a:custGeom>
                <a:ln w="25400" cmpd="sng">
                  <a:solidFill>
                    <a:srgbClr val="FFFF00"/>
                  </a:solidFill>
                  <a:headEnd type="none"/>
                  <a:tailEnd type="stealth" w="lg"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endParaRPr>
                </a:p>
              </p:txBody>
            </p:sp>
          </p:grpSp>
        </p:grpSp>
        <p:sp>
          <p:nvSpPr>
            <p:cNvPr id="50" name="TextBox 49"/>
            <p:cNvSpPr txBox="1"/>
            <p:nvPr/>
          </p:nvSpPr>
          <p:spPr>
            <a:xfrm rot="20464700">
              <a:off x="1192256" y="2868521"/>
              <a:ext cx="421923" cy="230832"/>
            </a:xfrm>
            <a:prstGeom prst="rect">
              <a:avLst/>
            </a:prstGeom>
            <a:noFill/>
          </p:spPr>
          <p:txBody>
            <a:bodyPr wrap="none" rtlCol="0">
              <a:spAutoFit/>
            </a:bodyPr>
            <a:lstStyle/>
            <a:p>
              <a:r>
                <a:rPr lang="en-US" sz="900">
                  <a:latin typeface="Arial"/>
                  <a:cs typeface="Arial"/>
                </a:rPr>
                <a:t>U.G.</a:t>
              </a:r>
            </a:p>
          </p:txBody>
        </p:sp>
      </p:grpSp>
      <p:sp>
        <p:nvSpPr>
          <p:cNvPr id="2" name="Freeform 1"/>
          <p:cNvSpPr/>
          <p:nvPr/>
        </p:nvSpPr>
        <p:spPr>
          <a:xfrm>
            <a:off x="2689680" y="1577132"/>
            <a:ext cx="1318532" cy="1275832"/>
          </a:xfrm>
          <a:custGeom>
            <a:avLst/>
            <a:gdLst>
              <a:gd name="connsiteX0" fmla="*/ 970642 w 1283607"/>
              <a:gd name="connsiteY0" fmla="*/ 0 h 1279071"/>
              <a:gd name="connsiteX1" fmla="*/ 957035 w 1283607"/>
              <a:gd name="connsiteY1" fmla="*/ 68036 h 1279071"/>
              <a:gd name="connsiteX2" fmla="*/ 997857 w 1283607"/>
              <a:gd name="connsiteY2" fmla="*/ 149678 h 1279071"/>
              <a:gd name="connsiteX3" fmla="*/ 1038678 w 1283607"/>
              <a:gd name="connsiteY3" fmla="*/ 217714 h 1279071"/>
              <a:gd name="connsiteX4" fmla="*/ 1084035 w 1283607"/>
              <a:gd name="connsiteY4" fmla="*/ 231321 h 1279071"/>
              <a:gd name="connsiteX5" fmla="*/ 1143000 w 1283607"/>
              <a:gd name="connsiteY5" fmla="*/ 267607 h 1279071"/>
              <a:gd name="connsiteX6" fmla="*/ 1152071 w 1283607"/>
              <a:gd name="connsiteY6" fmla="*/ 335643 h 1279071"/>
              <a:gd name="connsiteX7" fmla="*/ 1120321 w 1283607"/>
              <a:gd name="connsiteY7" fmla="*/ 371928 h 1279071"/>
              <a:gd name="connsiteX8" fmla="*/ 1102178 w 1283607"/>
              <a:gd name="connsiteY8" fmla="*/ 453571 h 1279071"/>
              <a:gd name="connsiteX9" fmla="*/ 1088571 w 1283607"/>
              <a:gd name="connsiteY9" fmla="*/ 521607 h 1279071"/>
              <a:gd name="connsiteX10" fmla="*/ 1006928 w 1283607"/>
              <a:gd name="connsiteY10" fmla="*/ 553357 h 1279071"/>
              <a:gd name="connsiteX11" fmla="*/ 966107 w 1283607"/>
              <a:gd name="connsiteY11" fmla="*/ 521607 h 1279071"/>
              <a:gd name="connsiteX12" fmla="*/ 947964 w 1283607"/>
              <a:gd name="connsiteY12" fmla="*/ 453571 h 1279071"/>
              <a:gd name="connsiteX13" fmla="*/ 916214 w 1283607"/>
              <a:gd name="connsiteY13" fmla="*/ 426357 h 1279071"/>
              <a:gd name="connsiteX14" fmla="*/ 861785 w 1283607"/>
              <a:gd name="connsiteY14" fmla="*/ 421821 h 1279071"/>
              <a:gd name="connsiteX15" fmla="*/ 802821 w 1283607"/>
              <a:gd name="connsiteY15" fmla="*/ 439964 h 1279071"/>
              <a:gd name="connsiteX16" fmla="*/ 784678 w 1283607"/>
              <a:gd name="connsiteY16" fmla="*/ 471714 h 1279071"/>
              <a:gd name="connsiteX17" fmla="*/ 811892 w 1283607"/>
              <a:gd name="connsiteY17" fmla="*/ 526143 h 1279071"/>
              <a:gd name="connsiteX18" fmla="*/ 861785 w 1283607"/>
              <a:gd name="connsiteY18" fmla="*/ 585107 h 1279071"/>
              <a:gd name="connsiteX19" fmla="*/ 866321 w 1283607"/>
              <a:gd name="connsiteY19" fmla="*/ 648607 h 1279071"/>
              <a:gd name="connsiteX20" fmla="*/ 825500 w 1283607"/>
              <a:gd name="connsiteY20" fmla="*/ 653143 h 1279071"/>
              <a:gd name="connsiteX21" fmla="*/ 784678 w 1283607"/>
              <a:gd name="connsiteY21" fmla="*/ 607786 h 1279071"/>
              <a:gd name="connsiteX22" fmla="*/ 712107 w 1283607"/>
              <a:gd name="connsiteY22" fmla="*/ 607786 h 1279071"/>
              <a:gd name="connsiteX23" fmla="*/ 712107 w 1283607"/>
              <a:gd name="connsiteY23" fmla="*/ 607786 h 1279071"/>
              <a:gd name="connsiteX24" fmla="*/ 648607 w 1283607"/>
              <a:gd name="connsiteY24" fmla="*/ 616857 h 1279071"/>
              <a:gd name="connsiteX25" fmla="*/ 571500 w 1283607"/>
              <a:gd name="connsiteY25" fmla="*/ 580571 h 1279071"/>
              <a:gd name="connsiteX26" fmla="*/ 571500 w 1283607"/>
              <a:gd name="connsiteY26" fmla="*/ 580571 h 1279071"/>
              <a:gd name="connsiteX27" fmla="*/ 512535 w 1283607"/>
              <a:gd name="connsiteY27" fmla="*/ 553357 h 1279071"/>
              <a:gd name="connsiteX28" fmla="*/ 476250 w 1283607"/>
              <a:gd name="connsiteY28" fmla="*/ 589643 h 1279071"/>
              <a:gd name="connsiteX29" fmla="*/ 430892 w 1283607"/>
              <a:gd name="connsiteY29" fmla="*/ 598714 h 1279071"/>
              <a:gd name="connsiteX30" fmla="*/ 376464 w 1283607"/>
              <a:gd name="connsiteY30" fmla="*/ 585107 h 1279071"/>
              <a:gd name="connsiteX31" fmla="*/ 353785 w 1283607"/>
              <a:gd name="connsiteY31" fmla="*/ 625928 h 1279071"/>
              <a:gd name="connsiteX32" fmla="*/ 349250 w 1283607"/>
              <a:gd name="connsiteY32" fmla="*/ 671286 h 1279071"/>
              <a:gd name="connsiteX33" fmla="*/ 349250 w 1283607"/>
              <a:gd name="connsiteY33" fmla="*/ 671286 h 1279071"/>
              <a:gd name="connsiteX34" fmla="*/ 362857 w 1283607"/>
              <a:gd name="connsiteY34" fmla="*/ 730250 h 1279071"/>
              <a:gd name="connsiteX35" fmla="*/ 358321 w 1283607"/>
              <a:gd name="connsiteY35" fmla="*/ 780143 h 1279071"/>
              <a:gd name="connsiteX36" fmla="*/ 358321 w 1283607"/>
              <a:gd name="connsiteY36" fmla="*/ 780143 h 1279071"/>
              <a:gd name="connsiteX37" fmla="*/ 331107 w 1283607"/>
              <a:gd name="connsiteY37" fmla="*/ 721178 h 1279071"/>
              <a:gd name="connsiteX38" fmla="*/ 303892 w 1283607"/>
              <a:gd name="connsiteY38" fmla="*/ 693964 h 1279071"/>
              <a:gd name="connsiteX39" fmla="*/ 272142 w 1283607"/>
              <a:gd name="connsiteY39" fmla="*/ 721178 h 1279071"/>
              <a:gd name="connsiteX40" fmla="*/ 299357 w 1283607"/>
              <a:gd name="connsiteY40" fmla="*/ 766536 h 1279071"/>
              <a:gd name="connsiteX41" fmla="*/ 299357 w 1283607"/>
              <a:gd name="connsiteY41" fmla="*/ 766536 h 1279071"/>
              <a:gd name="connsiteX42" fmla="*/ 267607 w 1283607"/>
              <a:gd name="connsiteY42" fmla="*/ 834571 h 1279071"/>
              <a:gd name="connsiteX43" fmla="*/ 312964 w 1283607"/>
              <a:gd name="connsiteY43" fmla="*/ 870857 h 1279071"/>
              <a:gd name="connsiteX44" fmla="*/ 317500 w 1283607"/>
              <a:gd name="connsiteY44" fmla="*/ 929821 h 1279071"/>
              <a:gd name="connsiteX45" fmla="*/ 258535 w 1283607"/>
              <a:gd name="connsiteY45" fmla="*/ 947964 h 1279071"/>
              <a:gd name="connsiteX46" fmla="*/ 190500 w 1283607"/>
              <a:gd name="connsiteY46" fmla="*/ 952500 h 1279071"/>
              <a:gd name="connsiteX47" fmla="*/ 136071 w 1283607"/>
              <a:gd name="connsiteY47" fmla="*/ 934357 h 1279071"/>
              <a:gd name="connsiteX48" fmla="*/ 95250 w 1283607"/>
              <a:gd name="connsiteY48" fmla="*/ 920750 h 1279071"/>
              <a:gd name="connsiteX49" fmla="*/ 22678 w 1283607"/>
              <a:gd name="connsiteY49" fmla="*/ 929821 h 1279071"/>
              <a:gd name="connsiteX50" fmla="*/ 0 w 1283607"/>
              <a:gd name="connsiteY50" fmla="*/ 970643 h 1279071"/>
              <a:gd name="connsiteX51" fmla="*/ 54428 w 1283607"/>
              <a:gd name="connsiteY51" fmla="*/ 1002393 h 1279071"/>
              <a:gd name="connsiteX52" fmla="*/ 117928 w 1283607"/>
              <a:gd name="connsiteY52" fmla="*/ 979714 h 1279071"/>
              <a:gd name="connsiteX53" fmla="*/ 158750 w 1283607"/>
              <a:gd name="connsiteY53" fmla="*/ 984250 h 1279071"/>
              <a:gd name="connsiteX54" fmla="*/ 185964 w 1283607"/>
              <a:gd name="connsiteY54" fmla="*/ 1029607 h 1279071"/>
              <a:gd name="connsiteX55" fmla="*/ 158750 w 1283607"/>
              <a:gd name="connsiteY55" fmla="*/ 1074964 h 1279071"/>
              <a:gd name="connsiteX56" fmla="*/ 117928 w 1283607"/>
              <a:gd name="connsiteY56" fmla="*/ 1097643 h 1279071"/>
              <a:gd name="connsiteX57" fmla="*/ 68035 w 1283607"/>
              <a:gd name="connsiteY57" fmla="*/ 1120321 h 1279071"/>
              <a:gd name="connsiteX58" fmla="*/ 36285 w 1283607"/>
              <a:gd name="connsiteY58" fmla="*/ 1143000 h 1279071"/>
              <a:gd name="connsiteX59" fmla="*/ 27214 w 1283607"/>
              <a:gd name="connsiteY59" fmla="*/ 1192893 h 1279071"/>
              <a:gd name="connsiteX60" fmla="*/ 31750 w 1283607"/>
              <a:gd name="connsiteY60" fmla="*/ 1247321 h 1279071"/>
              <a:gd name="connsiteX61" fmla="*/ 77107 w 1283607"/>
              <a:gd name="connsiteY61" fmla="*/ 1260928 h 1279071"/>
              <a:gd name="connsiteX62" fmla="*/ 90714 w 1283607"/>
              <a:gd name="connsiteY62" fmla="*/ 1251857 h 1279071"/>
              <a:gd name="connsiteX63" fmla="*/ 90714 w 1283607"/>
              <a:gd name="connsiteY63" fmla="*/ 1251857 h 1279071"/>
              <a:gd name="connsiteX64" fmla="*/ 154214 w 1283607"/>
              <a:gd name="connsiteY64" fmla="*/ 1242786 h 1279071"/>
              <a:gd name="connsiteX65" fmla="*/ 181428 w 1283607"/>
              <a:gd name="connsiteY65" fmla="*/ 1274536 h 1279071"/>
              <a:gd name="connsiteX66" fmla="*/ 222250 w 1283607"/>
              <a:gd name="connsiteY66" fmla="*/ 1279071 h 1279071"/>
              <a:gd name="connsiteX67" fmla="*/ 272142 w 1283607"/>
              <a:gd name="connsiteY67" fmla="*/ 1242786 h 1279071"/>
              <a:gd name="connsiteX68" fmla="*/ 263071 w 1283607"/>
              <a:gd name="connsiteY68" fmla="*/ 1201964 h 1279071"/>
              <a:gd name="connsiteX69" fmla="*/ 208642 w 1283607"/>
              <a:gd name="connsiteY69" fmla="*/ 1183821 h 1279071"/>
              <a:gd name="connsiteX70" fmla="*/ 222250 w 1283607"/>
              <a:gd name="connsiteY70" fmla="*/ 1138464 h 1279071"/>
              <a:gd name="connsiteX71" fmla="*/ 258535 w 1283607"/>
              <a:gd name="connsiteY71" fmla="*/ 1120321 h 1279071"/>
              <a:gd name="connsiteX72" fmla="*/ 317500 w 1283607"/>
              <a:gd name="connsiteY72" fmla="*/ 1129393 h 1279071"/>
              <a:gd name="connsiteX73" fmla="*/ 308428 w 1283607"/>
              <a:gd name="connsiteY73" fmla="*/ 1179286 h 1279071"/>
              <a:gd name="connsiteX74" fmla="*/ 308428 w 1283607"/>
              <a:gd name="connsiteY74" fmla="*/ 1179286 h 1279071"/>
              <a:gd name="connsiteX75" fmla="*/ 371928 w 1283607"/>
              <a:gd name="connsiteY75" fmla="*/ 1179286 h 1279071"/>
              <a:gd name="connsiteX76" fmla="*/ 371928 w 1283607"/>
              <a:gd name="connsiteY76" fmla="*/ 1179286 h 1279071"/>
              <a:gd name="connsiteX77" fmla="*/ 390071 w 1283607"/>
              <a:gd name="connsiteY77" fmla="*/ 1120321 h 1279071"/>
              <a:gd name="connsiteX78" fmla="*/ 390071 w 1283607"/>
              <a:gd name="connsiteY78" fmla="*/ 1120321 h 1279071"/>
              <a:gd name="connsiteX79" fmla="*/ 408214 w 1283607"/>
              <a:gd name="connsiteY79" fmla="*/ 1043214 h 1279071"/>
              <a:gd name="connsiteX80" fmla="*/ 421821 w 1283607"/>
              <a:gd name="connsiteY80" fmla="*/ 1029607 h 1279071"/>
              <a:gd name="connsiteX81" fmla="*/ 467178 w 1283607"/>
              <a:gd name="connsiteY81" fmla="*/ 997857 h 1279071"/>
              <a:gd name="connsiteX82" fmla="*/ 426357 w 1283607"/>
              <a:gd name="connsiteY82" fmla="*/ 925286 h 1279071"/>
              <a:gd name="connsiteX83" fmla="*/ 480785 w 1283607"/>
              <a:gd name="connsiteY83" fmla="*/ 889000 h 1279071"/>
              <a:gd name="connsiteX84" fmla="*/ 562428 w 1283607"/>
              <a:gd name="connsiteY84" fmla="*/ 884464 h 1279071"/>
              <a:gd name="connsiteX85" fmla="*/ 621392 w 1283607"/>
              <a:gd name="connsiteY85" fmla="*/ 898071 h 1279071"/>
              <a:gd name="connsiteX86" fmla="*/ 576035 w 1283607"/>
              <a:gd name="connsiteY86" fmla="*/ 938893 h 1279071"/>
              <a:gd name="connsiteX87" fmla="*/ 562428 w 1283607"/>
              <a:gd name="connsiteY87" fmla="*/ 988786 h 1279071"/>
              <a:gd name="connsiteX88" fmla="*/ 589642 w 1283607"/>
              <a:gd name="connsiteY88" fmla="*/ 1025071 h 1279071"/>
              <a:gd name="connsiteX89" fmla="*/ 607785 w 1283607"/>
              <a:gd name="connsiteY89" fmla="*/ 1065893 h 1279071"/>
              <a:gd name="connsiteX90" fmla="*/ 607785 w 1283607"/>
              <a:gd name="connsiteY90" fmla="*/ 1065893 h 1279071"/>
              <a:gd name="connsiteX91" fmla="*/ 653142 w 1283607"/>
              <a:gd name="connsiteY91" fmla="*/ 1102178 h 1279071"/>
              <a:gd name="connsiteX92" fmla="*/ 725714 w 1283607"/>
              <a:gd name="connsiteY92" fmla="*/ 1093107 h 1279071"/>
              <a:gd name="connsiteX93" fmla="*/ 766535 w 1283607"/>
              <a:gd name="connsiteY93" fmla="*/ 1052286 h 1279071"/>
              <a:gd name="connsiteX94" fmla="*/ 852714 w 1283607"/>
              <a:gd name="connsiteY94" fmla="*/ 1034143 h 1279071"/>
              <a:gd name="connsiteX95" fmla="*/ 889000 w 1283607"/>
              <a:gd name="connsiteY95" fmla="*/ 984250 h 1279071"/>
              <a:gd name="connsiteX96" fmla="*/ 947964 w 1283607"/>
              <a:gd name="connsiteY96" fmla="*/ 947964 h 1279071"/>
              <a:gd name="connsiteX97" fmla="*/ 1011464 w 1283607"/>
              <a:gd name="connsiteY97" fmla="*/ 961571 h 1279071"/>
              <a:gd name="connsiteX98" fmla="*/ 1020535 w 1283607"/>
              <a:gd name="connsiteY98" fmla="*/ 902607 h 1279071"/>
              <a:gd name="connsiteX99" fmla="*/ 1070428 w 1283607"/>
              <a:gd name="connsiteY99" fmla="*/ 870857 h 1279071"/>
              <a:gd name="connsiteX100" fmla="*/ 1061357 w 1283607"/>
              <a:gd name="connsiteY100" fmla="*/ 807357 h 1279071"/>
              <a:gd name="connsiteX101" fmla="*/ 1025071 w 1283607"/>
              <a:gd name="connsiteY101" fmla="*/ 757464 h 1279071"/>
              <a:gd name="connsiteX102" fmla="*/ 1061357 w 1283607"/>
              <a:gd name="connsiteY102" fmla="*/ 739321 h 1279071"/>
              <a:gd name="connsiteX103" fmla="*/ 1133928 w 1283607"/>
              <a:gd name="connsiteY103" fmla="*/ 748393 h 1279071"/>
              <a:gd name="connsiteX104" fmla="*/ 1170214 w 1283607"/>
              <a:gd name="connsiteY104" fmla="*/ 680357 h 1279071"/>
              <a:gd name="connsiteX105" fmla="*/ 1179285 w 1283607"/>
              <a:gd name="connsiteY105" fmla="*/ 630464 h 1279071"/>
              <a:gd name="connsiteX106" fmla="*/ 1120321 w 1283607"/>
              <a:gd name="connsiteY106" fmla="*/ 657678 h 1279071"/>
              <a:gd name="connsiteX107" fmla="*/ 1120321 w 1283607"/>
              <a:gd name="connsiteY107" fmla="*/ 657678 h 1279071"/>
              <a:gd name="connsiteX108" fmla="*/ 1138464 w 1283607"/>
              <a:gd name="connsiteY108" fmla="*/ 580571 h 1279071"/>
              <a:gd name="connsiteX109" fmla="*/ 1179285 w 1283607"/>
              <a:gd name="connsiteY109" fmla="*/ 548821 h 1279071"/>
              <a:gd name="connsiteX110" fmla="*/ 1211035 w 1283607"/>
              <a:gd name="connsiteY110" fmla="*/ 526143 h 1279071"/>
              <a:gd name="connsiteX111" fmla="*/ 1242785 w 1283607"/>
              <a:gd name="connsiteY111" fmla="*/ 566964 h 1279071"/>
              <a:gd name="connsiteX112" fmla="*/ 1251857 w 1283607"/>
              <a:gd name="connsiteY112" fmla="*/ 625928 h 1279071"/>
              <a:gd name="connsiteX113" fmla="*/ 1283607 w 1283607"/>
              <a:gd name="connsiteY113" fmla="*/ 639536 h 1279071"/>
              <a:gd name="connsiteX114" fmla="*/ 1283607 w 1283607"/>
              <a:gd name="connsiteY114" fmla="*/ 639536 h 1279071"/>
              <a:gd name="connsiteX0" fmla="*/ 1285459 w 1285459"/>
              <a:gd name="connsiteY0" fmla="*/ 189541 h 1211035"/>
              <a:gd name="connsiteX1" fmla="*/ 957035 w 1285459"/>
              <a:gd name="connsiteY1" fmla="*/ 0 h 1211035"/>
              <a:gd name="connsiteX2" fmla="*/ 997857 w 1285459"/>
              <a:gd name="connsiteY2" fmla="*/ 81642 h 1211035"/>
              <a:gd name="connsiteX3" fmla="*/ 1038678 w 1285459"/>
              <a:gd name="connsiteY3" fmla="*/ 149678 h 1211035"/>
              <a:gd name="connsiteX4" fmla="*/ 1084035 w 1285459"/>
              <a:gd name="connsiteY4" fmla="*/ 163285 h 1211035"/>
              <a:gd name="connsiteX5" fmla="*/ 1143000 w 1285459"/>
              <a:gd name="connsiteY5" fmla="*/ 199571 h 1211035"/>
              <a:gd name="connsiteX6" fmla="*/ 1152071 w 1285459"/>
              <a:gd name="connsiteY6" fmla="*/ 267607 h 1211035"/>
              <a:gd name="connsiteX7" fmla="*/ 1120321 w 1285459"/>
              <a:gd name="connsiteY7" fmla="*/ 303892 h 1211035"/>
              <a:gd name="connsiteX8" fmla="*/ 1102178 w 1285459"/>
              <a:gd name="connsiteY8" fmla="*/ 385535 h 1211035"/>
              <a:gd name="connsiteX9" fmla="*/ 1088571 w 1285459"/>
              <a:gd name="connsiteY9" fmla="*/ 453571 h 1211035"/>
              <a:gd name="connsiteX10" fmla="*/ 1006928 w 1285459"/>
              <a:gd name="connsiteY10" fmla="*/ 485321 h 1211035"/>
              <a:gd name="connsiteX11" fmla="*/ 966107 w 1285459"/>
              <a:gd name="connsiteY11" fmla="*/ 453571 h 1211035"/>
              <a:gd name="connsiteX12" fmla="*/ 947964 w 1285459"/>
              <a:gd name="connsiteY12" fmla="*/ 385535 h 1211035"/>
              <a:gd name="connsiteX13" fmla="*/ 916214 w 1285459"/>
              <a:gd name="connsiteY13" fmla="*/ 358321 h 1211035"/>
              <a:gd name="connsiteX14" fmla="*/ 861785 w 1285459"/>
              <a:gd name="connsiteY14" fmla="*/ 353785 h 1211035"/>
              <a:gd name="connsiteX15" fmla="*/ 802821 w 1285459"/>
              <a:gd name="connsiteY15" fmla="*/ 371928 h 1211035"/>
              <a:gd name="connsiteX16" fmla="*/ 784678 w 1285459"/>
              <a:gd name="connsiteY16" fmla="*/ 403678 h 1211035"/>
              <a:gd name="connsiteX17" fmla="*/ 811892 w 1285459"/>
              <a:gd name="connsiteY17" fmla="*/ 458107 h 1211035"/>
              <a:gd name="connsiteX18" fmla="*/ 861785 w 1285459"/>
              <a:gd name="connsiteY18" fmla="*/ 517071 h 1211035"/>
              <a:gd name="connsiteX19" fmla="*/ 866321 w 1285459"/>
              <a:gd name="connsiteY19" fmla="*/ 580571 h 1211035"/>
              <a:gd name="connsiteX20" fmla="*/ 825500 w 1285459"/>
              <a:gd name="connsiteY20" fmla="*/ 585107 h 1211035"/>
              <a:gd name="connsiteX21" fmla="*/ 784678 w 1285459"/>
              <a:gd name="connsiteY21" fmla="*/ 539750 h 1211035"/>
              <a:gd name="connsiteX22" fmla="*/ 712107 w 1285459"/>
              <a:gd name="connsiteY22" fmla="*/ 539750 h 1211035"/>
              <a:gd name="connsiteX23" fmla="*/ 712107 w 1285459"/>
              <a:gd name="connsiteY23" fmla="*/ 539750 h 1211035"/>
              <a:gd name="connsiteX24" fmla="*/ 648607 w 1285459"/>
              <a:gd name="connsiteY24" fmla="*/ 548821 h 1211035"/>
              <a:gd name="connsiteX25" fmla="*/ 571500 w 1285459"/>
              <a:gd name="connsiteY25" fmla="*/ 512535 h 1211035"/>
              <a:gd name="connsiteX26" fmla="*/ 571500 w 1285459"/>
              <a:gd name="connsiteY26" fmla="*/ 512535 h 1211035"/>
              <a:gd name="connsiteX27" fmla="*/ 512535 w 1285459"/>
              <a:gd name="connsiteY27" fmla="*/ 485321 h 1211035"/>
              <a:gd name="connsiteX28" fmla="*/ 476250 w 1285459"/>
              <a:gd name="connsiteY28" fmla="*/ 521607 h 1211035"/>
              <a:gd name="connsiteX29" fmla="*/ 430892 w 1285459"/>
              <a:gd name="connsiteY29" fmla="*/ 530678 h 1211035"/>
              <a:gd name="connsiteX30" fmla="*/ 376464 w 1285459"/>
              <a:gd name="connsiteY30" fmla="*/ 517071 h 1211035"/>
              <a:gd name="connsiteX31" fmla="*/ 353785 w 1285459"/>
              <a:gd name="connsiteY31" fmla="*/ 557892 h 1211035"/>
              <a:gd name="connsiteX32" fmla="*/ 349250 w 1285459"/>
              <a:gd name="connsiteY32" fmla="*/ 603250 h 1211035"/>
              <a:gd name="connsiteX33" fmla="*/ 349250 w 1285459"/>
              <a:gd name="connsiteY33" fmla="*/ 603250 h 1211035"/>
              <a:gd name="connsiteX34" fmla="*/ 362857 w 1285459"/>
              <a:gd name="connsiteY34" fmla="*/ 662214 h 1211035"/>
              <a:gd name="connsiteX35" fmla="*/ 358321 w 1285459"/>
              <a:gd name="connsiteY35" fmla="*/ 712107 h 1211035"/>
              <a:gd name="connsiteX36" fmla="*/ 358321 w 1285459"/>
              <a:gd name="connsiteY36" fmla="*/ 712107 h 1211035"/>
              <a:gd name="connsiteX37" fmla="*/ 331107 w 1285459"/>
              <a:gd name="connsiteY37" fmla="*/ 653142 h 1211035"/>
              <a:gd name="connsiteX38" fmla="*/ 303892 w 1285459"/>
              <a:gd name="connsiteY38" fmla="*/ 625928 h 1211035"/>
              <a:gd name="connsiteX39" fmla="*/ 272142 w 1285459"/>
              <a:gd name="connsiteY39" fmla="*/ 653142 h 1211035"/>
              <a:gd name="connsiteX40" fmla="*/ 299357 w 1285459"/>
              <a:gd name="connsiteY40" fmla="*/ 698500 h 1211035"/>
              <a:gd name="connsiteX41" fmla="*/ 299357 w 1285459"/>
              <a:gd name="connsiteY41" fmla="*/ 698500 h 1211035"/>
              <a:gd name="connsiteX42" fmla="*/ 267607 w 1285459"/>
              <a:gd name="connsiteY42" fmla="*/ 766535 h 1211035"/>
              <a:gd name="connsiteX43" fmla="*/ 312964 w 1285459"/>
              <a:gd name="connsiteY43" fmla="*/ 802821 h 1211035"/>
              <a:gd name="connsiteX44" fmla="*/ 317500 w 1285459"/>
              <a:gd name="connsiteY44" fmla="*/ 861785 h 1211035"/>
              <a:gd name="connsiteX45" fmla="*/ 258535 w 1285459"/>
              <a:gd name="connsiteY45" fmla="*/ 879928 h 1211035"/>
              <a:gd name="connsiteX46" fmla="*/ 190500 w 1285459"/>
              <a:gd name="connsiteY46" fmla="*/ 884464 h 1211035"/>
              <a:gd name="connsiteX47" fmla="*/ 136071 w 1285459"/>
              <a:gd name="connsiteY47" fmla="*/ 866321 h 1211035"/>
              <a:gd name="connsiteX48" fmla="*/ 95250 w 1285459"/>
              <a:gd name="connsiteY48" fmla="*/ 852714 h 1211035"/>
              <a:gd name="connsiteX49" fmla="*/ 22678 w 1285459"/>
              <a:gd name="connsiteY49" fmla="*/ 861785 h 1211035"/>
              <a:gd name="connsiteX50" fmla="*/ 0 w 1285459"/>
              <a:gd name="connsiteY50" fmla="*/ 902607 h 1211035"/>
              <a:gd name="connsiteX51" fmla="*/ 54428 w 1285459"/>
              <a:gd name="connsiteY51" fmla="*/ 934357 h 1211035"/>
              <a:gd name="connsiteX52" fmla="*/ 117928 w 1285459"/>
              <a:gd name="connsiteY52" fmla="*/ 911678 h 1211035"/>
              <a:gd name="connsiteX53" fmla="*/ 158750 w 1285459"/>
              <a:gd name="connsiteY53" fmla="*/ 916214 h 1211035"/>
              <a:gd name="connsiteX54" fmla="*/ 185964 w 1285459"/>
              <a:gd name="connsiteY54" fmla="*/ 961571 h 1211035"/>
              <a:gd name="connsiteX55" fmla="*/ 158750 w 1285459"/>
              <a:gd name="connsiteY55" fmla="*/ 1006928 h 1211035"/>
              <a:gd name="connsiteX56" fmla="*/ 117928 w 1285459"/>
              <a:gd name="connsiteY56" fmla="*/ 1029607 h 1211035"/>
              <a:gd name="connsiteX57" fmla="*/ 68035 w 1285459"/>
              <a:gd name="connsiteY57" fmla="*/ 1052285 h 1211035"/>
              <a:gd name="connsiteX58" fmla="*/ 36285 w 1285459"/>
              <a:gd name="connsiteY58" fmla="*/ 1074964 h 1211035"/>
              <a:gd name="connsiteX59" fmla="*/ 27214 w 1285459"/>
              <a:gd name="connsiteY59" fmla="*/ 1124857 h 1211035"/>
              <a:gd name="connsiteX60" fmla="*/ 31750 w 1285459"/>
              <a:gd name="connsiteY60" fmla="*/ 1179285 h 1211035"/>
              <a:gd name="connsiteX61" fmla="*/ 77107 w 1285459"/>
              <a:gd name="connsiteY61" fmla="*/ 1192892 h 1211035"/>
              <a:gd name="connsiteX62" fmla="*/ 90714 w 1285459"/>
              <a:gd name="connsiteY62" fmla="*/ 1183821 h 1211035"/>
              <a:gd name="connsiteX63" fmla="*/ 90714 w 1285459"/>
              <a:gd name="connsiteY63" fmla="*/ 1183821 h 1211035"/>
              <a:gd name="connsiteX64" fmla="*/ 154214 w 1285459"/>
              <a:gd name="connsiteY64" fmla="*/ 1174750 h 1211035"/>
              <a:gd name="connsiteX65" fmla="*/ 181428 w 1285459"/>
              <a:gd name="connsiteY65" fmla="*/ 1206500 h 1211035"/>
              <a:gd name="connsiteX66" fmla="*/ 222250 w 1285459"/>
              <a:gd name="connsiteY66" fmla="*/ 1211035 h 1211035"/>
              <a:gd name="connsiteX67" fmla="*/ 272142 w 1285459"/>
              <a:gd name="connsiteY67" fmla="*/ 1174750 h 1211035"/>
              <a:gd name="connsiteX68" fmla="*/ 263071 w 1285459"/>
              <a:gd name="connsiteY68" fmla="*/ 1133928 h 1211035"/>
              <a:gd name="connsiteX69" fmla="*/ 208642 w 1285459"/>
              <a:gd name="connsiteY69" fmla="*/ 1115785 h 1211035"/>
              <a:gd name="connsiteX70" fmla="*/ 222250 w 1285459"/>
              <a:gd name="connsiteY70" fmla="*/ 1070428 h 1211035"/>
              <a:gd name="connsiteX71" fmla="*/ 258535 w 1285459"/>
              <a:gd name="connsiteY71" fmla="*/ 1052285 h 1211035"/>
              <a:gd name="connsiteX72" fmla="*/ 317500 w 1285459"/>
              <a:gd name="connsiteY72" fmla="*/ 1061357 h 1211035"/>
              <a:gd name="connsiteX73" fmla="*/ 308428 w 1285459"/>
              <a:gd name="connsiteY73" fmla="*/ 1111250 h 1211035"/>
              <a:gd name="connsiteX74" fmla="*/ 308428 w 1285459"/>
              <a:gd name="connsiteY74" fmla="*/ 1111250 h 1211035"/>
              <a:gd name="connsiteX75" fmla="*/ 371928 w 1285459"/>
              <a:gd name="connsiteY75" fmla="*/ 1111250 h 1211035"/>
              <a:gd name="connsiteX76" fmla="*/ 371928 w 1285459"/>
              <a:gd name="connsiteY76" fmla="*/ 1111250 h 1211035"/>
              <a:gd name="connsiteX77" fmla="*/ 390071 w 1285459"/>
              <a:gd name="connsiteY77" fmla="*/ 1052285 h 1211035"/>
              <a:gd name="connsiteX78" fmla="*/ 390071 w 1285459"/>
              <a:gd name="connsiteY78" fmla="*/ 1052285 h 1211035"/>
              <a:gd name="connsiteX79" fmla="*/ 408214 w 1285459"/>
              <a:gd name="connsiteY79" fmla="*/ 975178 h 1211035"/>
              <a:gd name="connsiteX80" fmla="*/ 421821 w 1285459"/>
              <a:gd name="connsiteY80" fmla="*/ 961571 h 1211035"/>
              <a:gd name="connsiteX81" fmla="*/ 467178 w 1285459"/>
              <a:gd name="connsiteY81" fmla="*/ 929821 h 1211035"/>
              <a:gd name="connsiteX82" fmla="*/ 426357 w 1285459"/>
              <a:gd name="connsiteY82" fmla="*/ 857250 h 1211035"/>
              <a:gd name="connsiteX83" fmla="*/ 480785 w 1285459"/>
              <a:gd name="connsiteY83" fmla="*/ 820964 h 1211035"/>
              <a:gd name="connsiteX84" fmla="*/ 562428 w 1285459"/>
              <a:gd name="connsiteY84" fmla="*/ 816428 h 1211035"/>
              <a:gd name="connsiteX85" fmla="*/ 621392 w 1285459"/>
              <a:gd name="connsiteY85" fmla="*/ 830035 h 1211035"/>
              <a:gd name="connsiteX86" fmla="*/ 576035 w 1285459"/>
              <a:gd name="connsiteY86" fmla="*/ 870857 h 1211035"/>
              <a:gd name="connsiteX87" fmla="*/ 562428 w 1285459"/>
              <a:gd name="connsiteY87" fmla="*/ 920750 h 1211035"/>
              <a:gd name="connsiteX88" fmla="*/ 589642 w 1285459"/>
              <a:gd name="connsiteY88" fmla="*/ 957035 h 1211035"/>
              <a:gd name="connsiteX89" fmla="*/ 607785 w 1285459"/>
              <a:gd name="connsiteY89" fmla="*/ 997857 h 1211035"/>
              <a:gd name="connsiteX90" fmla="*/ 607785 w 1285459"/>
              <a:gd name="connsiteY90" fmla="*/ 997857 h 1211035"/>
              <a:gd name="connsiteX91" fmla="*/ 653142 w 1285459"/>
              <a:gd name="connsiteY91" fmla="*/ 1034142 h 1211035"/>
              <a:gd name="connsiteX92" fmla="*/ 725714 w 1285459"/>
              <a:gd name="connsiteY92" fmla="*/ 1025071 h 1211035"/>
              <a:gd name="connsiteX93" fmla="*/ 766535 w 1285459"/>
              <a:gd name="connsiteY93" fmla="*/ 984250 h 1211035"/>
              <a:gd name="connsiteX94" fmla="*/ 852714 w 1285459"/>
              <a:gd name="connsiteY94" fmla="*/ 966107 h 1211035"/>
              <a:gd name="connsiteX95" fmla="*/ 889000 w 1285459"/>
              <a:gd name="connsiteY95" fmla="*/ 916214 h 1211035"/>
              <a:gd name="connsiteX96" fmla="*/ 947964 w 1285459"/>
              <a:gd name="connsiteY96" fmla="*/ 879928 h 1211035"/>
              <a:gd name="connsiteX97" fmla="*/ 1011464 w 1285459"/>
              <a:gd name="connsiteY97" fmla="*/ 893535 h 1211035"/>
              <a:gd name="connsiteX98" fmla="*/ 1020535 w 1285459"/>
              <a:gd name="connsiteY98" fmla="*/ 834571 h 1211035"/>
              <a:gd name="connsiteX99" fmla="*/ 1070428 w 1285459"/>
              <a:gd name="connsiteY99" fmla="*/ 802821 h 1211035"/>
              <a:gd name="connsiteX100" fmla="*/ 1061357 w 1285459"/>
              <a:gd name="connsiteY100" fmla="*/ 739321 h 1211035"/>
              <a:gd name="connsiteX101" fmla="*/ 1025071 w 1285459"/>
              <a:gd name="connsiteY101" fmla="*/ 689428 h 1211035"/>
              <a:gd name="connsiteX102" fmla="*/ 1061357 w 1285459"/>
              <a:gd name="connsiteY102" fmla="*/ 671285 h 1211035"/>
              <a:gd name="connsiteX103" fmla="*/ 1133928 w 1285459"/>
              <a:gd name="connsiteY103" fmla="*/ 680357 h 1211035"/>
              <a:gd name="connsiteX104" fmla="*/ 1170214 w 1285459"/>
              <a:gd name="connsiteY104" fmla="*/ 612321 h 1211035"/>
              <a:gd name="connsiteX105" fmla="*/ 1179285 w 1285459"/>
              <a:gd name="connsiteY105" fmla="*/ 562428 h 1211035"/>
              <a:gd name="connsiteX106" fmla="*/ 1120321 w 1285459"/>
              <a:gd name="connsiteY106" fmla="*/ 589642 h 1211035"/>
              <a:gd name="connsiteX107" fmla="*/ 1120321 w 1285459"/>
              <a:gd name="connsiteY107" fmla="*/ 589642 h 1211035"/>
              <a:gd name="connsiteX108" fmla="*/ 1138464 w 1285459"/>
              <a:gd name="connsiteY108" fmla="*/ 512535 h 1211035"/>
              <a:gd name="connsiteX109" fmla="*/ 1179285 w 1285459"/>
              <a:gd name="connsiteY109" fmla="*/ 480785 h 1211035"/>
              <a:gd name="connsiteX110" fmla="*/ 1211035 w 1285459"/>
              <a:gd name="connsiteY110" fmla="*/ 458107 h 1211035"/>
              <a:gd name="connsiteX111" fmla="*/ 1242785 w 1285459"/>
              <a:gd name="connsiteY111" fmla="*/ 498928 h 1211035"/>
              <a:gd name="connsiteX112" fmla="*/ 1251857 w 1285459"/>
              <a:gd name="connsiteY112" fmla="*/ 557892 h 1211035"/>
              <a:gd name="connsiteX113" fmla="*/ 1283607 w 1285459"/>
              <a:gd name="connsiteY113" fmla="*/ 571500 h 1211035"/>
              <a:gd name="connsiteX114" fmla="*/ 1283607 w 1285459"/>
              <a:gd name="connsiteY114" fmla="*/ 571500 h 1211035"/>
              <a:gd name="connsiteX0" fmla="*/ 1285459 w 1285459"/>
              <a:gd name="connsiteY0" fmla="*/ 189541 h 1211035"/>
              <a:gd name="connsiteX1" fmla="*/ 957035 w 1285459"/>
              <a:gd name="connsiteY1" fmla="*/ 0 h 1211035"/>
              <a:gd name="connsiteX2" fmla="*/ 997857 w 1285459"/>
              <a:gd name="connsiteY2" fmla="*/ 81642 h 1211035"/>
              <a:gd name="connsiteX3" fmla="*/ 1038678 w 1285459"/>
              <a:gd name="connsiteY3" fmla="*/ 149678 h 1211035"/>
              <a:gd name="connsiteX4" fmla="*/ 1084035 w 1285459"/>
              <a:gd name="connsiteY4" fmla="*/ 163285 h 1211035"/>
              <a:gd name="connsiteX5" fmla="*/ 1143000 w 1285459"/>
              <a:gd name="connsiteY5" fmla="*/ 199571 h 1211035"/>
              <a:gd name="connsiteX6" fmla="*/ 1152071 w 1285459"/>
              <a:gd name="connsiteY6" fmla="*/ 267607 h 1211035"/>
              <a:gd name="connsiteX7" fmla="*/ 1120321 w 1285459"/>
              <a:gd name="connsiteY7" fmla="*/ 303892 h 1211035"/>
              <a:gd name="connsiteX8" fmla="*/ 1102178 w 1285459"/>
              <a:gd name="connsiteY8" fmla="*/ 385535 h 1211035"/>
              <a:gd name="connsiteX9" fmla="*/ 1088571 w 1285459"/>
              <a:gd name="connsiteY9" fmla="*/ 453571 h 1211035"/>
              <a:gd name="connsiteX10" fmla="*/ 1006928 w 1285459"/>
              <a:gd name="connsiteY10" fmla="*/ 485321 h 1211035"/>
              <a:gd name="connsiteX11" fmla="*/ 966107 w 1285459"/>
              <a:gd name="connsiteY11" fmla="*/ 453571 h 1211035"/>
              <a:gd name="connsiteX12" fmla="*/ 947964 w 1285459"/>
              <a:gd name="connsiteY12" fmla="*/ 385535 h 1211035"/>
              <a:gd name="connsiteX13" fmla="*/ 916214 w 1285459"/>
              <a:gd name="connsiteY13" fmla="*/ 358321 h 1211035"/>
              <a:gd name="connsiteX14" fmla="*/ 861785 w 1285459"/>
              <a:gd name="connsiteY14" fmla="*/ 353785 h 1211035"/>
              <a:gd name="connsiteX15" fmla="*/ 802821 w 1285459"/>
              <a:gd name="connsiteY15" fmla="*/ 371928 h 1211035"/>
              <a:gd name="connsiteX16" fmla="*/ 784678 w 1285459"/>
              <a:gd name="connsiteY16" fmla="*/ 403678 h 1211035"/>
              <a:gd name="connsiteX17" fmla="*/ 811892 w 1285459"/>
              <a:gd name="connsiteY17" fmla="*/ 458107 h 1211035"/>
              <a:gd name="connsiteX18" fmla="*/ 861785 w 1285459"/>
              <a:gd name="connsiteY18" fmla="*/ 517071 h 1211035"/>
              <a:gd name="connsiteX19" fmla="*/ 866321 w 1285459"/>
              <a:gd name="connsiteY19" fmla="*/ 580571 h 1211035"/>
              <a:gd name="connsiteX20" fmla="*/ 825500 w 1285459"/>
              <a:gd name="connsiteY20" fmla="*/ 585107 h 1211035"/>
              <a:gd name="connsiteX21" fmla="*/ 784678 w 1285459"/>
              <a:gd name="connsiteY21" fmla="*/ 539750 h 1211035"/>
              <a:gd name="connsiteX22" fmla="*/ 712107 w 1285459"/>
              <a:gd name="connsiteY22" fmla="*/ 539750 h 1211035"/>
              <a:gd name="connsiteX23" fmla="*/ 712107 w 1285459"/>
              <a:gd name="connsiteY23" fmla="*/ 539750 h 1211035"/>
              <a:gd name="connsiteX24" fmla="*/ 648607 w 1285459"/>
              <a:gd name="connsiteY24" fmla="*/ 548821 h 1211035"/>
              <a:gd name="connsiteX25" fmla="*/ 571500 w 1285459"/>
              <a:gd name="connsiteY25" fmla="*/ 512535 h 1211035"/>
              <a:gd name="connsiteX26" fmla="*/ 571500 w 1285459"/>
              <a:gd name="connsiteY26" fmla="*/ 512535 h 1211035"/>
              <a:gd name="connsiteX27" fmla="*/ 512535 w 1285459"/>
              <a:gd name="connsiteY27" fmla="*/ 485321 h 1211035"/>
              <a:gd name="connsiteX28" fmla="*/ 476250 w 1285459"/>
              <a:gd name="connsiteY28" fmla="*/ 521607 h 1211035"/>
              <a:gd name="connsiteX29" fmla="*/ 430892 w 1285459"/>
              <a:gd name="connsiteY29" fmla="*/ 530678 h 1211035"/>
              <a:gd name="connsiteX30" fmla="*/ 376464 w 1285459"/>
              <a:gd name="connsiteY30" fmla="*/ 517071 h 1211035"/>
              <a:gd name="connsiteX31" fmla="*/ 353785 w 1285459"/>
              <a:gd name="connsiteY31" fmla="*/ 557892 h 1211035"/>
              <a:gd name="connsiteX32" fmla="*/ 349250 w 1285459"/>
              <a:gd name="connsiteY32" fmla="*/ 603250 h 1211035"/>
              <a:gd name="connsiteX33" fmla="*/ 349250 w 1285459"/>
              <a:gd name="connsiteY33" fmla="*/ 603250 h 1211035"/>
              <a:gd name="connsiteX34" fmla="*/ 362857 w 1285459"/>
              <a:gd name="connsiteY34" fmla="*/ 662214 h 1211035"/>
              <a:gd name="connsiteX35" fmla="*/ 358321 w 1285459"/>
              <a:gd name="connsiteY35" fmla="*/ 712107 h 1211035"/>
              <a:gd name="connsiteX36" fmla="*/ 358321 w 1285459"/>
              <a:gd name="connsiteY36" fmla="*/ 712107 h 1211035"/>
              <a:gd name="connsiteX37" fmla="*/ 331107 w 1285459"/>
              <a:gd name="connsiteY37" fmla="*/ 653142 h 1211035"/>
              <a:gd name="connsiteX38" fmla="*/ 303892 w 1285459"/>
              <a:gd name="connsiteY38" fmla="*/ 625928 h 1211035"/>
              <a:gd name="connsiteX39" fmla="*/ 272142 w 1285459"/>
              <a:gd name="connsiteY39" fmla="*/ 653142 h 1211035"/>
              <a:gd name="connsiteX40" fmla="*/ 299357 w 1285459"/>
              <a:gd name="connsiteY40" fmla="*/ 698500 h 1211035"/>
              <a:gd name="connsiteX41" fmla="*/ 299357 w 1285459"/>
              <a:gd name="connsiteY41" fmla="*/ 698500 h 1211035"/>
              <a:gd name="connsiteX42" fmla="*/ 267607 w 1285459"/>
              <a:gd name="connsiteY42" fmla="*/ 766535 h 1211035"/>
              <a:gd name="connsiteX43" fmla="*/ 312964 w 1285459"/>
              <a:gd name="connsiteY43" fmla="*/ 802821 h 1211035"/>
              <a:gd name="connsiteX44" fmla="*/ 317500 w 1285459"/>
              <a:gd name="connsiteY44" fmla="*/ 861785 h 1211035"/>
              <a:gd name="connsiteX45" fmla="*/ 258535 w 1285459"/>
              <a:gd name="connsiteY45" fmla="*/ 879928 h 1211035"/>
              <a:gd name="connsiteX46" fmla="*/ 190500 w 1285459"/>
              <a:gd name="connsiteY46" fmla="*/ 884464 h 1211035"/>
              <a:gd name="connsiteX47" fmla="*/ 136071 w 1285459"/>
              <a:gd name="connsiteY47" fmla="*/ 866321 h 1211035"/>
              <a:gd name="connsiteX48" fmla="*/ 95250 w 1285459"/>
              <a:gd name="connsiteY48" fmla="*/ 852714 h 1211035"/>
              <a:gd name="connsiteX49" fmla="*/ 22678 w 1285459"/>
              <a:gd name="connsiteY49" fmla="*/ 861785 h 1211035"/>
              <a:gd name="connsiteX50" fmla="*/ 0 w 1285459"/>
              <a:gd name="connsiteY50" fmla="*/ 902607 h 1211035"/>
              <a:gd name="connsiteX51" fmla="*/ 54428 w 1285459"/>
              <a:gd name="connsiteY51" fmla="*/ 934357 h 1211035"/>
              <a:gd name="connsiteX52" fmla="*/ 117928 w 1285459"/>
              <a:gd name="connsiteY52" fmla="*/ 911678 h 1211035"/>
              <a:gd name="connsiteX53" fmla="*/ 158750 w 1285459"/>
              <a:gd name="connsiteY53" fmla="*/ 916214 h 1211035"/>
              <a:gd name="connsiteX54" fmla="*/ 185964 w 1285459"/>
              <a:gd name="connsiteY54" fmla="*/ 961571 h 1211035"/>
              <a:gd name="connsiteX55" fmla="*/ 158750 w 1285459"/>
              <a:gd name="connsiteY55" fmla="*/ 1006928 h 1211035"/>
              <a:gd name="connsiteX56" fmla="*/ 117928 w 1285459"/>
              <a:gd name="connsiteY56" fmla="*/ 1029607 h 1211035"/>
              <a:gd name="connsiteX57" fmla="*/ 68035 w 1285459"/>
              <a:gd name="connsiteY57" fmla="*/ 1052285 h 1211035"/>
              <a:gd name="connsiteX58" fmla="*/ 36285 w 1285459"/>
              <a:gd name="connsiteY58" fmla="*/ 1074964 h 1211035"/>
              <a:gd name="connsiteX59" fmla="*/ 27214 w 1285459"/>
              <a:gd name="connsiteY59" fmla="*/ 1124857 h 1211035"/>
              <a:gd name="connsiteX60" fmla="*/ 31750 w 1285459"/>
              <a:gd name="connsiteY60" fmla="*/ 1179285 h 1211035"/>
              <a:gd name="connsiteX61" fmla="*/ 77107 w 1285459"/>
              <a:gd name="connsiteY61" fmla="*/ 1192892 h 1211035"/>
              <a:gd name="connsiteX62" fmla="*/ 90714 w 1285459"/>
              <a:gd name="connsiteY62" fmla="*/ 1183821 h 1211035"/>
              <a:gd name="connsiteX63" fmla="*/ 90714 w 1285459"/>
              <a:gd name="connsiteY63" fmla="*/ 1183821 h 1211035"/>
              <a:gd name="connsiteX64" fmla="*/ 154214 w 1285459"/>
              <a:gd name="connsiteY64" fmla="*/ 1174750 h 1211035"/>
              <a:gd name="connsiteX65" fmla="*/ 181428 w 1285459"/>
              <a:gd name="connsiteY65" fmla="*/ 1206500 h 1211035"/>
              <a:gd name="connsiteX66" fmla="*/ 222250 w 1285459"/>
              <a:gd name="connsiteY66" fmla="*/ 1211035 h 1211035"/>
              <a:gd name="connsiteX67" fmla="*/ 272142 w 1285459"/>
              <a:gd name="connsiteY67" fmla="*/ 1174750 h 1211035"/>
              <a:gd name="connsiteX68" fmla="*/ 263071 w 1285459"/>
              <a:gd name="connsiteY68" fmla="*/ 1133928 h 1211035"/>
              <a:gd name="connsiteX69" fmla="*/ 208642 w 1285459"/>
              <a:gd name="connsiteY69" fmla="*/ 1115785 h 1211035"/>
              <a:gd name="connsiteX70" fmla="*/ 222250 w 1285459"/>
              <a:gd name="connsiteY70" fmla="*/ 1070428 h 1211035"/>
              <a:gd name="connsiteX71" fmla="*/ 258535 w 1285459"/>
              <a:gd name="connsiteY71" fmla="*/ 1052285 h 1211035"/>
              <a:gd name="connsiteX72" fmla="*/ 317500 w 1285459"/>
              <a:gd name="connsiteY72" fmla="*/ 1061357 h 1211035"/>
              <a:gd name="connsiteX73" fmla="*/ 308428 w 1285459"/>
              <a:gd name="connsiteY73" fmla="*/ 1111250 h 1211035"/>
              <a:gd name="connsiteX74" fmla="*/ 308428 w 1285459"/>
              <a:gd name="connsiteY74" fmla="*/ 1111250 h 1211035"/>
              <a:gd name="connsiteX75" fmla="*/ 371928 w 1285459"/>
              <a:gd name="connsiteY75" fmla="*/ 1111250 h 1211035"/>
              <a:gd name="connsiteX76" fmla="*/ 371928 w 1285459"/>
              <a:gd name="connsiteY76" fmla="*/ 1111250 h 1211035"/>
              <a:gd name="connsiteX77" fmla="*/ 390071 w 1285459"/>
              <a:gd name="connsiteY77" fmla="*/ 1052285 h 1211035"/>
              <a:gd name="connsiteX78" fmla="*/ 390071 w 1285459"/>
              <a:gd name="connsiteY78" fmla="*/ 1052285 h 1211035"/>
              <a:gd name="connsiteX79" fmla="*/ 408214 w 1285459"/>
              <a:gd name="connsiteY79" fmla="*/ 975178 h 1211035"/>
              <a:gd name="connsiteX80" fmla="*/ 421821 w 1285459"/>
              <a:gd name="connsiteY80" fmla="*/ 961571 h 1211035"/>
              <a:gd name="connsiteX81" fmla="*/ 467178 w 1285459"/>
              <a:gd name="connsiteY81" fmla="*/ 929821 h 1211035"/>
              <a:gd name="connsiteX82" fmla="*/ 426357 w 1285459"/>
              <a:gd name="connsiteY82" fmla="*/ 857250 h 1211035"/>
              <a:gd name="connsiteX83" fmla="*/ 480785 w 1285459"/>
              <a:gd name="connsiteY83" fmla="*/ 820964 h 1211035"/>
              <a:gd name="connsiteX84" fmla="*/ 562428 w 1285459"/>
              <a:gd name="connsiteY84" fmla="*/ 816428 h 1211035"/>
              <a:gd name="connsiteX85" fmla="*/ 621392 w 1285459"/>
              <a:gd name="connsiteY85" fmla="*/ 830035 h 1211035"/>
              <a:gd name="connsiteX86" fmla="*/ 576035 w 1285459"/>
              <a:gd name="connsiteY86" fmla="*/ 870857 h 1211035"/>
              <a:gd name="connsiteX87" fmla="*/ 562428 w 1285459"/>
              <a:gd name="connsiteY87" fmla="*/ 920750 h 1211035"/>
              <a:gd name="connsiteX88" fmla="*/ 589642 w 1285459"/>
              <a:gd name="connsiteY88" fmla="*/ 957035 h 1211035"/>
              <a:gd name="connsiteX89" fmla="*/ 607785 w 1285459"/>
              <a:gd name="connsiteY89" fmla="*/ 997857 h 1211035"/>
              <a:gd name="connsiteX90" fmla="*/ 607785 w 1285459"/>
              <a:gd name="connsiteY90" fmla="*/ 997857 h 1211035"/>
              <a:gd name="connsiteX91" fmla="*/ 653142 w 1285459"/>
              <a:gd name="connsiteY91" fmla="*/ 1034142 h 1211035"/>
              <a:gd name="connsiteX92" fmla="*/ 725714 w 1285459"/>
              <a:gd name="connsiteY92" fmla="*/ 1025071 h 1211035"/>
              <a:gd name="connsiteX93" fmla="*/ 766535 w 1285459"/>
              <a:gd name="connsiteY93" fmla="*/ 984250 h 1211035"/>
              <a:gd name="connsiteX94" fmla="*/ 852714 w 1285459"/>
              <a:gd name="connsiteY94" fmla="*/ 966107 h 1211035"/>
              <a:gd name="connsiteX95" fmla="*/ 889000 w 1285459"/>
              <a:gd name="connsiteY95" fmla="*/ 916214 h 1211035"/>
              <a:gd name="connsiteX96" fmla="*/ 947964 w 1285459"/>
              <a:gd name="connsiteY96" fmla="*/ 879928 h 1211035"/>
              <a:gd name="connsiteX97" fmla="*/ 1011464 w 1285459"/>
              <a:gd name="connsiteY97" fmla="*/ 893535 h 1211035"/>
              <a:gd name="connsiteX98" fmla="*/ 1020535 w 1285459"/>
              <a:gd name="connsiteY98" fmla="*/ 834571 h 1211035"/>
              <a:gd name="connsiteX99" fmla="*/ 1070428 w 1285459"/>
              <a:gd name="connsiteY99" fmla="*/ 802821 h 1211035"/>
              <a:gd name="connsiteX100" fmla="*/ 1061357 w 1285459"/>
              <a:gd name="connsiteY100" fmla="*/ 739321 h 1211035"/>
              <a:gd name="connsiteX101" fmla="*/ 1025071 w 1285459"/>
              <a:gd name="connsiteY101" fmla="*/ 689428 h 1211035"/>
              <a:gd name="connsiteX102" fmla="*/ 1061357 w 1285459"/>
              <a:gd name="connsiteY102" fmla="*/ 671285 h 1211035"/>
              <a:gd name="connsiteX103" fmla="*/ 1133928 w 1285459"/>
              <a:gd name="connsiteY103" fmla="*/ 680357 h 1211035"/>
              <a:gd name="connsiteX104" fmla="*/ 1170214 w 1285459"/>
              <a:gd name="connsiteY104" fmla="*/ 612321 h 1211035"/>
              <a:gd name="connsiteX105" fmla="*/ 1179285 w 1285459"/>
              <a:gd name="connsiteY105" fmla="*/ 562428 h 1211035"/>
              <a:gd name="connsiteX106" fmla="*/ 1120321 w 1285459"/>
              <a:gd name="connsiteY106" fmla="*/ 589642 h 1211035"/>
              <a:gd name="connsiteX107" fmla="*/ 1120321 w 1285459"/>
              <a:gd name="connsiteY107" fmla="*/ 589642 h 1211035"/>
              <a:gd name="connsiteX108" fmla="*/ 1138464 w 1285459"/>
              <a:gd name="connsiteY108" fmla="*/ 512535 h 1211035"/>
              <a:gd name="connsiteX109" fmla="*/ 1179285 w 1285459"/>
              <a:gd name="connsiteY109" fmla="*/ 480785 h 1211035"/>
              <a:gd name="connsiteX110" fmla="*/ 1211035 w 1285459"/>
              <a:gd name="connsiteY110" fmla="*/ 458107 h 1211035"/>
              <a:gd name="connsiteX111" fmla="*/ 1242785 w 1285459"/>
              <a:gd name="connsiteY111" fmla="*/ 498928 h 1211035"/>
              <a:gd name="connsiteX112" fmla="*/ 1251857 w 1285459"/>
              <a:gd name="connsiteY112" fmla="*/ 557892 h 1211035"/>
              <a:gd name="connsiteX113" fmla="*/ 1283607 w 1285459"/>
              <a:gd name="connsiteY113" fmla="*/ 571500 h 1211035"/>
              <a:gd name="connsiteX114" fmla="*/ 1283607 w 1285459"/>
              <a:gd name="connsiteY114" fmla="*/ 571500 h 1211035"/>
              <a:gd name="connsiteX0" fmla="*/ 1285459 w 1285459"/>
              <a:gd name="connsiteY0" fmla="*/ 191768 h 1213262"/>
              <a:gd name="connsiteX1" fmla="*/ 1020152 w 1285459"/>
              <a:gd name="connsiteY1" fmla="*/ 38129 h 1213262"/>
              <a:gd name="connsiteX2" fmla="*/ 957035 w 1285459"/>
              <a:gd name="connsiteY2" fmla="*/ 2227 h 1213262"/>
              <a:gd name="connsiteX3" fmla="*/ 997857 w 1285459"/>
              <a:gd name="connsiteY3" fmla="*/ 83869 h 1213262"/>
              <a:gd name="connsiteX4" fmla="*/ 1038678 w 1285459"/>
              <a:gd name="connsiteY4" fmla="*/ 151905 h 1213262"/>
              <a:gd name="connsiteX5" fmla="*/ 1084035 w 1285459"/>
              <a:gd name="connsiteY5" fmla="*/ 165512 h 1213262"/>
              <a:gd name="connsiteX6" fmla="*/ 1143000 w 1285459"/>
              <a:gd name="connsiteY6" fmla="*/ 201798 h 1213262"/>
              <a:gd name="connsiteX7" fmla="*/ 1152071 w 1285459"/>
              <a:gd name="connsiteY7" fmla="*/ 269834 h 1213262"/>
              <a:gd name="connsiteX8" fmla="*/ 1120321 w 1285459"/>
              <a:gd name="connsiteY8" fmla="*/ 306119 h 1213262"/>
              <a:gd name="connsiteX9" fmla="*/ 1102178 w 1285459"/>
              <a:gd name="connsiteY9" fmla="*/ 387762 h 1213262"/>
              <a:gd name="connsiteX10" fmla="*/ 1088571 w 1285459"/>
              <a:gd name="connsiteY10" fmla="*/ 455798 h 1213262"/>
              <a:gd name="connsiteX11" fmla="*/ 1006928 w 1285459"/>
              <a:gd name="connsiteY11" fmla="*/ 487548 h 1213262"/>
              <a:gd name="connsiteX12" fmla="*/ 966107 w 1285459"/>
              <a:gd name="connsiteY12" fmla="*/ 455798 h 1213262"/>
              <a:gd name="connsiteX13" fmla="*/ 947964 w 1285459"/>
              <a:gd name="connsiteY13" fmla="*/ 387762 h 1213262"/>
              <a:gd name="connsiteX14" fmla="*/ 916214 w 1285459"/>
              <a:gd name="connsiteY14" fmla="*/ 360548 h 1213262"/>
              <a:gd name="connsiteX15" fmla="*/ 861785 w 1285459"/>
              <a:gd name="connsiteY15" fmla="*/ 356012 h 1213262"/>
              <a:gd name="connsiteX16" fmla="*/ 802821 w 1285459"/>
              <a:gd name="connsiteY16" fmla="*/ 374155 h 1213262"/>
              <a:gd name="connsiteX17" fmla="*/ 784678 w 1285459"/>
              <a:gd name="connsiteY17" fmla="*/ 405905 h 1213262"/>
              <a:gd name="connsiteX18" fmla="*/ 811892 w 1285459"/>
              <a:gd name="connsiteY18" fmla="*/ 460334 h 1213262"/>
              <a:gd name="connsiteX19" fmla="*/ 861785 w 1285459"/>
              <a:gd name="connsiteY19" fmla="*/ 519298 h 1213262"/>
              <a:gd name="connsiteX20" fmla="*/ 866321 w 1285459"/>
              <a:gd name="connsiteY20" fmla="*/ 582798 h 1213262"/>
              <a:gd name="connsiteX21" fmla="*/ 825500 w 1285459"/>
              <a:gd name="connsiteY21" fmla="*/ 587334 h 1213262"/>
              <a:gd name="connsiteX22" fmla="*/ 784678 w 1285459"/>
              <a:gd name="connsiteY22" fmla="*/ 541977 h 1213262"/>
              <a:gd name="connsiteX23" fmla="*/ 712107 w 1285459"/>
              <a:gd name="connsiteY23" fmla="*/ 541977 h 1213262"/>
              <a:gd name="connsiteX24" fmla="*/ 712107 w 1285459"/>
              <a:gd name="connsiteY24" fmla="*/ 541977 h 1213262"/>
              <a:gd name="connsiteX25" fmla="*/ 648607 w 1285459"/>
              <a:gd name="connsiteY25" fmla="*/ 551048 h 1213262"/>
              <a:gd name="connsiteX26" fmla="*/ 571500 w 1285459"/>
              <a:gd name="connsiteY26" fmla="*/ 514762 h 1213262"/>
              <a:gd name="connsiteX27" fmla="*/ 571500 w 1285459"/>
              <a:gd name="connsiteY27" fmla="*/ 514762 h 1213262"/>
              <a:gd name="connsiteX28" fmla="*/ 512535 w 1285459"/>
              <a:gd name="connsiteY28" fmla="*/ 487548 h 1213262"/>
              <a:gd name="connsiteX29" fmla="*/ 476250 w 1285459"/>
              <a:gd name="connsiteY29" fmla="*/ 523834 h 1213262"/>
              <a:gd name="connsiteX30" fmla="*/ 430892 w 1285459"/>
              <a:gd name="connsiteY30" fmla="*/ 532905 h 1213262"/>
              <a:gd name="connsiteX31" fmla="*/ 376464 w 1285459"/>
              <a:gd name="connsiteY31" fmla="*/ 519298 h 1213262"/>
              <a:gd name="connsiteX32" fmla="*/ 353785 w 1285459"/>
              <a:gd name="connsiteY32" fmla="*/ 560119 h 1213262"/>
              <a:gd name="connsiteX33" fmla="*/ 349250 w 1285459"/>
              <a:gd name="connsiteY33" fmla="*/ 605477 h 1213262"/>
              <a:gd name="connsiteX34" fmla="*/ 349250 w 1285459"/>
              <a:gd name="connsiteY34" fmla="*/ 605477 h 1213262"/>
              <a:gd name="connsiteX35" fmla="*/ 362857 w 1285459"/>
              <a:gd name="connsiteY35" fmla="*/ 664441 h 1213262"/>
              <a:gd name="connsiteX36" fmla="*/ 358321 w 1285459"/>
              <a:gd name="connsiteY36" fmla="*/ 714334 h 1213262"/>
              <a:gd name="connsiteX37" fmla="*/ 358321 w 1285459"/>
              <a:gd name="connsiteY37" fmla="*/ 714334 h 1213262"/>
              <a:gd name="connsiteX38" fmla="*/ 331107 w 1285459"/>
              <a:gd name="connsiteY38" fmla="*/ 655369 h 1213262"/>
              <a:gd name="connsiteX39" fmla="*/ 303892 w 1285459"/>
              <a:gd name="connsiteY39" fmla="*/ 628155 h 1213262"/>
              <a:gd name="connsiteX40" fmla="*/ 272142 w 1285459"/>
              <a:gd name="connsiteY40" fmla="*/ 655369 h 1213262"/>
              <a:gd name="connsiteX41" fmla="*/ 299357 w 1285459"/>
              <a:gd name="connsiteY41" fmla="*/ 700727 h 1213262"/>
              <a:gd name="connsiteX42" fmla="*/ 299357 w 1285459"/>
              <a:gd name="connsiteY42" fmla="*/ 700727 h 1213262"/>
              <a:gd name="connsiteX43" fmla="*/ 267607 w 1285459"/>
              <a:gd name="connsiteY43" fmla="*/ 768762 h 1213262"/>
              <a:gd name="connsiteX44" fmla="*/ 312964 w 1285459"/>
              <a:gd name="connsiteY44" fmla="*/ 805048 h 1213262"/>
              <a:gd name="connsiteX45" fmla="*/ 317500 w 1285459"/>
              <a:gd name="connsiteY45" fmla="*/ 864012 h 1213262"/>
              <a:gd name="connsiteX46" fmla="*/ 258535 w 1285459"/>
              <a:gd name="connsiteY46" fmla="*/ 882155 h 1213262"/>
              <a:gd name="connsiteX47" fmla="*/ 190500 w 1285459"/>
              <a:gd name="connsiteY47" fmla="*/ 886691 h 1213262"/>
              <a:gd name="connsiteX48" fmla="*/ 136071 w 1285459"/>
              <a:gd name="connsiteY48" fmla="*/ 868548 h 1213262"/>
              <a:gd name="connsiteX49" fmla="*/ 95250 w 1285459"/>
              <a:gd name="connsiteY49" fmla="*/ 854941 h 1213262"/>
              <a:gd name="connsiteX50" fmla="*/ 22678 w 1285459"/>
              <a:gd name="connsiteY50" fmla="*/ 864012 h 1213262"/>
              <a:gd name="connsiteX51" fmla="*/ 0 w 1285459"/>
              <a:gd name="connsiteY51" fmla="*/ 904834 h 1213262"/>
              <a:gd name="connsiteX52" fmla="*/ 54428 w 1285459"/>
              <a:gd name="connsiteY52" fmla="*/ 936584 h 1213262"/>
              <a:gd name="connsiteX53" fmla="*/ 117928 w 1285459"/>
              <a:gd name="connsiteY53" fmla="*/ 913905 h 1213262"/>
              <a:gd name="connsiteX54" fmla="*/ 158750 w 1285459"/>
              <a:gd name="connsiteY54" fmla="*/ 918441 h 1213262"/>
              <a:gd name="connsiteX55" fmla="*/ 185964 w 1285459"/>
              <a:gd name="connsiteY55" fmla="*/ 963798 h 1213262"/>
              <a:gd name="connsiteX56" fmla="*/ 158750 w 1285459"/>
              <a:gd name="connsiteY56" fmla="*/ 1009155 h 1213262"/>
              <a:gd name="connsiteX57" fmla="*/ 117928 w 1285459"/>
              <a:gd name="connsiteY57" fmla="*/ 1031834 h 1213262"/>
              <a:gd name="connsiteX58" fmla="*/ 68035 w 1285459"/>
              <a:gd name="connsiteY58" fmla="*/ 1054512 h 1213262"/>
              <a:gd name="connsiteX59" fmla="*/ 36285 w 1285459"/>
              <a:gd name="connsiteY59" fmla="*/ 1077191 h 1213262"/>
              <a:gd name="connsiteX60" fmla="*/ 27214 w 1285459"/>
              <a:gd name="connsiteY60" fmla="*/ 1127084 h 1213262"/>
              <a:gd name="connsiteX61" fmla="*/ 31750 w 1285459"/>
              <a:gd name="connsiteY61" fmla="*/ 1181512 h 1213262"/>
              <a:gd name="connsiteX62" fmla="*/ 77107 w 1285459"/>
              <a:gd name="connsiteY62" fmla="*/ 1195119 h 1213262"/>
              <a:gd name="connsiteX63" fmla="*/ 90714 w 1285459"/>
              <a:gd name="connsiteY63" fmla="*/ 1186048 h 1213262"/>
              <a:gd name="connsiteX64" fmla="*/ 90714 w 1285459"/>
              <a:gd name="connsiteY64" fmla="*/ 1186048 h 1213262"/>
              <a:gd name="connsiteX65" fmla="*/ 154214 w 1285459"/>
              <a:gd name="connsiteY65" fmla="*/ 1176977 h 1213262"/>
              <a:gd name="connsiteX66" fmla="*/ 181428 w 1285459"/>
              <a:gd name="connsiteY66" fmla="*/ 1208727 h 1213262"/>
              <a:gd name="connsiteX67" fmla="*/ 222250 w 1285459"/>
              <a:gd name="connsiteY67" fmla="*/ 1213262 h 1213262"/>
              <a:gd name="connsiteX68" fmla="*/ 272142 w 1285459"/>
              <a:gd name="connsiteY68" fmla="*/ 1176977 h 1213262"/>
              <a:gd name="connsiteX69" fmla="*/ 263071 w 1285459"/>
              <a:gd name="connsiteY69" fmla="*/ 1136155 h 1213262"/>
              <a:gd name="connsiteX70" fmla="*/ 208642 w 1285459"/>
              <a:gd name="connsiteY70" fmla="*/ 1118012 h 1213262"/>
              <a:gd name="connsiteX71" fmla="*/ 222250 w 1285459"/>
              <a:gd name="connsiteY71" fmla="*/ 1072655 h 1213262"/>
              <a:gd name="connsiteX72" fmla="*/ 258535 w 1285459"/>
              <a:gd name="connsiteY72" fmla="*/ 1054512 h 1213262"/>
              <a:gd name="connsiteX73" fmla="*/ 317500 w 1285459"/>
              <a:gd name="connsiteY73" fmla="*/ 1063584 h 1213262"/>
              <a:gd name="connsiteX74" fmla="*/ 308428 w 1285459"/>
              <a:gd name="connsiteY74" fmla="*/ 1113477 h 1213262"/>
              <a:gd name="connsiteX75" fmla="*/ 308428 w 1285459"/>
              <a:gd name="connsiteY75" fmla="*/ 1113477 h 1213262"/>
              <a:gd name="connsiteX76" fmla="*/ 371928 w 1285459"/>
              <a:gd name="connsiteY76" fmla="*/ 1113477 h 1213262"/>
              <a:gd name="connsiteX77" fmla="*/ 371928 w 1285459"/>
              <a:gd name="connsiteY77" fmla="*/ 1113477 h 1213262"/>
              <a:gd name="connsiteX78" fmla="*/ 390071 w 1285459"/>
              <a:gd name="connsiteY78" fmla="*/ 1054512 h 1213262"/>
              <a:gd name="connsiteX79" fmla="*/ 390071 w 1285459"/>
              <a:gd name="connsiteY79" fmla="*/ 1054512 h 1213262"/>
              <a:gd name="connsiteX80" fmla="*/ 408214 w 1285459"/>
              <a:gd name="connsiteY80" fmla="*/ 977405 h 1213262"/>
              <a:gd name="connsiteX81" fmla="*/ 421821 w 1285459"/>
              <a:gd name="connsiteY81" fmla="*/ 963798 h 1213262"/>
              <a:gd name="connsiteX82" fmla="*/ 467178 w 1285459"/>
              <a:gd name="connsiteY82" fmla="*/ 932048 h 1213262"/>
              <a:gd name="connsiteX83" fmla="*/ 426357 w 1285459"/>
              <a:gd name="connsiteY83" fmla="*/ 859477 h 1213262"/>
              <a:gd name="connsiteX84" fmla="*/ 480785 w 1285459"/>
              <a:gd name="connsiteY84" fmla="*/ 823191 h 1213262"/>
              <a:gd name="connsiteX85" fmla="*/ 562428 w 1285459"/>
              <a:gd name="connsiteY85" fmla="*/ 818655 h 1213262"/>
              <a:gd name="connsiteX86" fmla="*/ 621392 w 1285459"/>
              <a:gd name="connsiteY86" fmla="*/ 832262 h 1213262"/>
              <a:gd name="connsiteX87" fmla="*/ 576035 w 1285459"/>
              <a:gd name="connsiteY87" fmla="*/ 873084 h 1213262"/>
              <a:gd name="connsiteX88" fmla="*/ 562428 w 1285459"/>
              <a:gd name="connsiteY88" fmla="*/ 922977 h 1213262"/>
              <a:gd name="connsiteX89" fmla="*/ 589642 w 1285459"/>
              <a:gd name="connsiteY89" fmla="*/ 959262 h 1213262"/>
              <a:gd name="connsiteX90" fmla="*/ 607785 w 1285459"/>
              <a:gd name="connsiteY90" fmla="*/ 1000084 h 1213262"/>
              <a:gd name="connsiteX91" fmla="*/ 607785 w 1285459"/>
              <a:gd name="connsiteY91" fmla="*/ 1000084 h 1213262"/>
              <a:gd name="connsiteX92" fmla="*/ 653142 w 1285459"/>
              <a:gd name="connsiteY92" fmla="*/ 1036369 h 1213262"/>
              <a:gd name="connsiteX93" fmla="*/ 725714 w 1285459"/>
              <a:gd name="connsiteY93" fmla="*/ 1027298 h 1213262"/>
              <a:gd name="connsiteX94" fmla="*/ 766535 w 1285459"/>
              <a:gd name="connsiteY94" fmla="*/ 986477 h 1213262"/>
              <a:gd name="connsiteX95" fmla="*/ 852714 w 1285459"/>
              <a:gd name="connsiteY95" fmla="*/ 968334 h 1213262"/>
              <a:gd name="connsiteX96" fmla="*/ 889000 w 1285459"/>
              <a:gd name="connsiteY96" fmla="*/ 918441 h 1213262"/>
              <a:gd name="connsiteX97" fmla="*/ 947964 w 1285459"/>
              <a:gd name="connsiteY97" fmla="*/ 882155 h 1213262"/>
              <a:gd name="connsiteX98" fmla="*/ 1011464 w 1285459"/>
              <a:gd name="connsiteY98" fmla="*/ 895762 h 1213262"/>
              <a:gd name="connsiteX99" fmla="*/ 1020535 w 1285459"/>
              <a:gd name="connsiteY99" fmla="*/ 836798 h 1213262"/>
              <a:gd name="connsiteX100" fmla="*/ 1070428 w 1285459"/>
              <a:gd name="connsiteY100" fmla="*/ 805048 h 1213262"/>
              <a:gd name="connsiteX101" fmla="*/ 1061357 w 1285459"/>
              <a:gd name="connsiteY101" fmla="*/ 741548 h 1213262"/>
              <a:gd name="connsiteX102" fmla="*/ 1025071 w 1285459"/>
              <a:gd name="connsiteY102" fmla="*/ 691655 h 1213262"/>
              <a:gd name="connsiteX103" fmla="*/ 1061357 w 1285459"/>
              <a:gd name="connsiteY103" fmla="*/ 673512 h 1213262"/>
              <a:gd name="connsiteX104" fmla="*/ 1133928 w 1285459"/>
              <a:gd name="connsiteY104" fmla="*/ 682584 h 1213262"/>
              <a:gd name="connsiteX105" fmla="*/ 1170214 w 1285459"/>
              <a:gd name="connsiteY105" fmla="*/ 614548 h 1213262"/>
              <a:gd name="connsiteX106" fmla="*/ 1179285 w 1285459"/>
              <a:gd name="connsiteY106" fmla="*/ 564655 h 1213262"/>
              <a:gd name="connsiteX107" fmla="*/ 1120321 w 1285459"/>
              <a:gd name="connsiteY107" fmla="*/ 591869 h 1213262"/>
              <a:gd name="connsiteX108" fmla="*/ 1120321 w 1285459"/>
              <a:gd name="connsiteY108" fmla="*/ 591869 h 1213262"/>
              <a:gd name="connsiteX109" fmla="*/ 1138464 w 1285459"/>
              <a:gd name="connsiteY109" fmla="*/ 514762 h 1213262"/>
              <a:gd name="connsiteX110" fmla="*/ 1179285 w 1285459"/>
              <a:gd name="connsiteY110" fmla="*/ 483012 h 1213262"/>
              <a:gd name="connsiteX111" fmla="*/ 1211035 w 1285459"/>
              <a:gd name="connsiteY111" fmla="*/ 460334 h 1213262"/>
              <a:gd name="connsiteX112" fmla="*/ 1242785 w 1285459"/>
              <a:gd name="connsiteY112" fmla="*/ 501155 h 1213262"/>
              <a:gd name="connsiteX113" fmla="*/ 1251857 w 1285459"/>
              <a:gd name="connsiteY113" fmla="*/ 560119 h 1213262"/>
              <a:gd name="connsiteX114" fmla="*/ 1283607 w 1285459"/>
              <a:gd name="connsiteY114" fmla="*/ 573727 h 1213262"/>
              <a:gd name="connsiteX115" fmla="*/ 1283607 w 1285459"/>
              <a:gd name="connsiteY115" fmla="*/ 573727 h 1213262"/>
              <a:gd name="connsiteX0" fmla="*/ 1285459 w 1285459"/>
              <a:gd name="connsiteY0" fmla="*/ 191768 h 1213262"/>
              <a:gd name="connsiteX1" fmla="*/ 1141786 w 1285459"/>
              <a:gd name="connsiteY1" fmla="*/ 113256 h 1213262"/>
              <a:gd name="connsiteX2" fmla="*/ 1020152 w 1285459"/>
              <a:gd name="connsiteY2" fmla="*/ 38129 h 1213262"/>
              <a:gd name="connsiteX3" fmla="*/ 957035 w 1285459"/>
              <a:gd name="connsiteY3" fmla="*/ 2227 h 1213262"/>
              <a:gd name="connsiteX4" fmla="*/ 997857 w 1285459"/>
              <a:gd name="connsiteY4" fmla="*/ 83869 h 1213262"/>
              <a:gd name="connsiteX5" fmla="*/ 1038678 w 1285459"/>
              <a:gd name="connsiteY5" fmla="*/ 151905 h 1213262"/>
              <a:gd name="connsiteX6" fmla="*/ 1084035 w 1285459"/>
              <a:gd name="connsiteY6" fmla="*/ 165512 h 1213262"/>
              <a:gd name="connsiteX7" fmla="*/ 1143000 w 1285459"/>
              <a:gd name="connsiteY7" fmla="*/ 201798 h 1213262"/>
              <a:gd name="connsiteX8" fmla="*/ 1152071 w 1285459"/>
              <a:gd name="connsiteY8" fmla="*/ 269834 h 1213262"/>
              <a:gd name="connsiteX9" fmla="*/ 1120321 w 1285459"/>
              <a:gd name="connsiteY9" fmla="*/ 306119 h 1213262"/>
              <a:gd name="connsiteX10" fmla="*/ 1102178 w 1285459"/>
              <a:gd name="connsiteY10" fmla="*/ 387762 h 1213262"/>
              <a:gd name="connsiteX11" fmla="*/ 1088571 w 1285459"/>
              <a:gd name="connsiteY11" fmla="*/ 455798 h 1213262"/>
              <a:gd name="connsiteX12" fmla="*/ 1006928 w 1285459"/>
              <a:gd name="connsiteY12" fmla="*/ 487548 h 1213262"/>
              <a:gd name="connsiteX13" fmla="*/ 966107 w 1285459"/>
              <a:gd name="connsiteY13" fmla="*/ 455798 h 1213262"/>
              <a:gd name="connsiteX14" fmla="*/ 947964 w 1285459"/>
              <a:gd name="connsiteY14" fmla="*/ 387762 h 1213262"/>
              <a:gd name="connsiteX15" fmla="*/ 916214 w 1285459"/>
              <a:gd name="connsiteY15" fmla="*/ 360548 h 1213262"/>
              <a:gd name="connsiteX16" fmla="*/ 861785 w 1285459"/>
              <a:gd name="connsiteY16" fmla="*/ 356012 h 1213262"/>
              <a:gd name="connsiteX17" fmla="*/ 802821 w 1285459"/>
              <a:gd name="connsiteY17" fmla="*/ 374155 h 1213262"/>
              <a:gd name="connsiteX18" fmla="*/ 784678 w 1285459"/>
              <a:gd name="connsiteY18" fmla="*/ 405905 h 1213262"/>
              <a:gd name="connsiteX19" fmla="*/ 811892 w 1285459"/>
              <a:gd name="connsiteY19" fmla="*/ 460334 h 1213262"/>
              <a:gd name="connsiteX20" fmla="*/ 861785 w 1285459"/>
              <a:gd name="connsiteY20" fmla="*/ 519298 h 1213262"/>
              <a:gd name="connsiteX21" fmla="*/ 866321 w 1285459"/>
              <a:gd name="connsiteY21" fmla="*/ 582798 h 1213262"/>
              <a:gd name="connsiteX22" fmla="*/ 825500 w 1285459"/>
              <a:gd name="connsiteY22" fmla="*/ 587334 h 1213262"/>
              <a:gd name="connsiteX23" fmla="*/ 784678 w 1285459"/>
              <a:gd name="connsiteY23" fmla="*/ 541977 h 1213262"/>
              <a:gd name="connsiteX24" fmla="*/ 712107 w 1285459"/>
              <a:gd name="connsiteY24" fmla="*/ 541977 h 1213262"/>
              <a:gd name="connsiteX25" fmla="*/ 712107 w 1285459"/>
              <a:gd name="connsiteY25" fmla="*/ 541977 h 1213262"/>
              <a:gd name="connsiteX26" fmla="*/ 648607 w 1285459"/>
              <a:gd name="connsiteY26" fmla="*/ 551048 h 1213262"/>
              <a:gd name="connsiteX27" fmla="*/ 571500 w 1285459"/>
              <a:gd name="connsiteY27" fmla="*/ 514762 h 1213262"/>
              <a:gd name="connsiteX28" fmla="*/ 571500 w 1285459"/>
              <a:gd name="connsiteY28" fmla="*/ 514762 h 1213262"/>
              <a:gd name="connsiteX29" fmla="*/ 512535 w 1285459"/>
              <a:gd name="connsiteY29" fmla="*/ 487548 h 1213262"/>
              <a:gd name="connsiteX30" fmla="*/ 476250 w 1285459"/>
              <a:gd name="connsiteY30" fmla="*/ 523834 h 1213262"/>
              <a:gd name="connsiteX31" fmla="*/ 430892 w 1285459"/>
              <a:gd name="connsiteY31" fmla="*/ 532905 h 1213262"/>
              <a:gd name="connsiteX32" fmla="*/ 376464 w 1285459"/>
              <a:gd name="connsiteY32" fmla="*/ 519298 h 1213262"/>
              <a:gd name="connsiteX33" fmla="*/ 353785 w 1285459"/>
              <a:gd name="connsiteY33" fmla="*/ 560119 h 1213262"/>
              <a:gd name="connsiteX34" fmla="*/ 349250 w 1285459"/>
              <a:gd name="connsiteY34" fmla="*/ 605477 h 1213262"/>
              <a:gd name="connsiteX35" fmla="*/ 349250 w 1285459"/>
              <a:gd name="connsiteY35" fmla="*/ 605477 h 1213262"/>
              <a:gd name="connsiteX36" fmla="*/ 362857 w 1285459"/>
              <a:gd name="connsiteY36" fmla="*/ 664441 h 1213262"/>
              <a:gd name="connsiteX37" fmla="*/ 358321 w 1285459"/>
              <a:gd name="connsiteY37" fmla="*/ 714334 h 1213262"/>
              <a:gd name="connsiteX38" fmla="*/ 358321 w 1285459"/>
              <a:gd name="connsiteY38" fmla="*/ 714334 h 1213262"/>
              <a:gd name="connsiteX39" fmla="*/ 331107 w 1285459"/>
              <a:gd name="connsiteY39" fmla="*/ 655369 h 1213262"/>
              <a:gd name="connsiteX40" fmla="*/ 303892 w 1285459"/>
              <a:gd name="connsiteY40" fmla="*/ 628155 h 1213262"/>
              <a:gd name="connsiteX41" fmla="*/ 272142 w 1285459"/>
              <a:gd name="connsiteY41" fmla="*/ 655369 h 1213262"/>
              <a:gd name="connsiteX42" fmla="*/ 299357 w 1285459"/>
              <a:gd name="connsiteY42" fmla="*/ 700727 h 1213262"/>
              <a:gd name="connsiteX43" fmla="*/ 299357 w 1285459"/>
              <a:gd name="connsiteY43" fmla="*/ 700727 h 1213262"/>
              <a:gd name="connsiteX44" fmla="*/ 267607 w 1285459"/>
              <a:gd name="connsiteY44" fmla="*/ 768762 h 1213262"/>
              <a:gd name="connsiteX45" fmla="*/ 312964 w 1285459"/>
              <a:gd name="connsiteY45" fmla="*/ 805048 h 1213262"/>
              <a:gd name="connsiteX46" fmla="*/ 317500 w 1285459"/>
              <a:gd name="connsiteY46" fmla="*/ 864012 h 1213262"/>
              <a:gd name="connsiteX47" fmla="*/ 258535 w 1285459"/>
              <a:gd name="connsiteY47" fmla="*/ 882155 h 1213262"/>
              <a:gd name="connsiteX48" fmla="*/ 190500 w 1285459"/>
              <a:gd name="connsiteY48" fmla="*/ 886691 h 1213262"/>
              <a:gd name="connsiteX49" fmla="*/ 136071 w 1285459"/>
              <a:gd name="connsiteY49" fmla="*/ 868548 h 1213262"/>
              <a:gd name="connsiteX50" fmla="*/ 95250 w 1285459"/>
              <a:gd name="connsiteY50" fmla="*/ 854941 h 1213262"/>
              <a:gd name="connsiteX51" fmla="*/ 22678 w 1285459"/>
              <a:gd name="connsiteY51" fmla="*/ 864012 h 1213262"/>
              <a:gd name="connsiteX52" fmla="*/ 0 w 1285459"/>
              <a:gd name="connsiteY52" fmla="*/ 904834 h 1213262"/>
              <a:gd name="connsiteX53" fmla="*/ 54428 w 1285459"/>
              <a:gd name="connsiteY53" fmla="*/ 936584 h 1213262"/>
              <a:gd name="connsiteX54" fmla="*/ 117928 w 1285459"/>
              <a:gd name="connsiteY54" fmla="*/ 913905 h 1213262"/>
              <a:gd name="connsiteX55" fmla="*/ 158750 w 1285459"/>
              <a:gd name="connsiteY55" fmla="*/ 918441 h 1213262"/>
              <a:gd name="connsiteX56" fmla="*/ 185964 w 1285459"/>
              <a:gd name="connsiteY56" fmla="*/ 963798 h 1213262"/>
              <a:gd name="connsiteX57" fmla="*/ 158750 w 1285459"/>
              <a:gd name="connsiteY57" fmla="*/ 1009155 h 1213262"/>
              <a:gd name="connsiteX58" fmla="*/ 117928 w 1285459"/>
              <a:gd name="connsiteY58" fmla="*/ 1031834 h 1213262"/>
              <a:gd name="connsiteX59" fmla="*/ 68035 w 1285459"/>
              <a:gd name="connsiteY59" fmla="*/ 1054512 h 1213262"/>
              <a:gd name="connsiteX60" fmla="*/ 36285 w 1285459"/>
              <a:gd name="connsiteY60" fmla="*/ 1077191 h 1213262"/>
              <a:gd name="connsiteX61" fmla="*/ 27214 w 1285459"/>
              <a:gd name="connsiteY61" fmla="*/ 1127084 h 1213262"/>
              <a:gd name="connsiteX62" fmla="*/ 31750 w 1285459"/>
              <a:gd name="connsiteY62" fmla="*/ 1181512 h 1213262"/>
              <a:gd name="connsiteX63" fmla="*/ 77107 w 1285459"/>
              <a:gd name="connsiteY63" fmla="*/ 1195119 h 1213262"/>
              <a:gd name="connsiteX64" fmla="*/ 90714 w 1285459"/>
              <a:gd name="connsiteY64" fmla="*/ 1186048 h 1213262"/>
              <a:gd name="connsiteX65" fmla="*/ 90714 w 1285459"/>
              <a:gd name="connsiteY65" fmla="*/ 1186048 h 1213262"/>
              <a:gd name="connsiteX66" fmla="*/ 154214 w 1285459"/>
              <a:gd name="connsiteY66" fmla="*/ 1176977 h 1213262"/>
              <a:gd name="connsiteX67" fmla="*/ 181428 w 1285459"/>
              <a:gd name="connsiteY67" fmla="*/ 1208727 h 1213262"/>
              <a:gd name="connsiteX68" fmla="*/ 222250 w 1285459"/>
              <a:gd name="connsiteY68" fmla="*/ 1213262 h 1213262"/>
              <a:gd name="connsiteX69" fmla="*/ 272142 w 1285459"/>
              <a:gd name="connsiteY69" fmla="*/ 1176977 h 1213262"/>
              <a:gd name="connsiteX70" fmla="*/ 263071 w 1285459"/>
              <a:gd name="connsiteY70" fmla="*/ 1136155 h 1213262"/>
              <a:gd name="connsiteX71" fmla="*/ 208642 w 1285459"/>
              <a:gd name="connsiteY71" fmla="*/ 1118012 h 1213262"/>
              <a:gd name="connsiteX72" fmla="*/ 222250 w 1285459"/>
              <a:gd name="connsiteY72" fmla="*/ 1072655 h 1213262"/>
              <a:gd name="connsiteX73" fmla="*/ 258535 w 1285459"/>
              <a:gd name="connsiteY73" fmla="*/ 1054512 h 1213262"/>
              <a:gd name="connsiteX74" fmla="*/ 317500 w 1285459"/>
              <a:gd name="connsiteY74" fmla="*/ 1063584 h 1213262"/>
              <a:gd name="connsiteX75" fmla="*/ 308428 w 1285459"/>
              <a:gd name="connsiteY75" fmla="*/ 1113477 h 1213262"/>
              <a:gd name="connsiteX76" fmla="*/ 308428 w 1285459"/>
              <a:gd name="connsiteY76" fmla="*/ 1113477 h 1213262"/>
              <a:gd name="connsiteX77" fmla="*/ 371928 w 1285459"/>
              <a:gd name="connsiteY77" fmla="*/ 1113477 h 1213262"/>
              <a:gd name="connsiteX78" fmla="*/ 371928 w 1285459"/>
              <a:gd name="connsiteY78" fmla="*/ 1113477 h 1213262"/>
              <a:gd name="connsiteX79" fmla="*/ 390071 w 1285459"/>
              <a:gd name="connsiteY79" fmla="*/ 1054512 h 1213262"/>
              <a:gd name="connsiteX80" fmla="*/ 390071 w 1285459"/>
              <a:gd name="connsiteY80" fmla="*/ 1054512 h 1213262"/>
              <a:gd name="connsiteX81" fmla="*/ 408214 w 1285459"/>
              <a:gd name="connsiteY81" fmla="*/ 977405 h 1213262"/>
              <a:gd name="connsiteX82" fmla="*/ 421821 w 1285459"/>
              <a:gd name="connsiteY82" fmla="*/ 963798 h 1213262"/>
              <a:gd name="connsiteX83" fmla="*/ 467178 w 1285459"/>
              <a:gd name="connsiteY83" fmla="*/ 932048 h 1213262"/>
              <a:gd name="connsiteX84" fmla="*/ 426357 w 1285459"/>
              <a:gd name="connsiteY84" fmla="*/ 859477 h 1213262"/>
              <a:gd name="connsiteX85" fmla="*/ 480785 w 1285459"/>
              <a:gd name="connsiteY85" fmla="*/ 823191 h 1213262"/>
              <a:gd name="connsiteX86" fmla="*/ 562428 w 1285459"/>
              <a:gd name="connsiteY86" fmla="*/ 818655 h 1213262"/>
              <a:gd name="connsiteX87" fmla="*/ 621392 w 1285459"/>
              <a:gd name="connsiteY87" fmla="*/ 832262 h 1213262"/>
              <a:gd name="connsiteX88" fmla="*/ 576035 w 1285459"/>
              <a:gd name="connsiteY88" fmla="*/ 873084 h 1213262"/>
              <a:gd name="connsiteX89" fmla="*/ 562428 w 1285459"/>
              <a:gd name="connsiteY89" fmla="*/ 922977 h 1213262"/>
              <a:gd name="connsiteX90" fmla="*/ 589642 w 1285459"/>
              <a:gd name="connsiteY90" fmla="*/ 959262 h 1213262"/>
              <a:gd name="connsiteX91" fmla="*/ 607785 w 1285459"/>
              <a:gd name="connsiteY91" fmla="*/ 1000084 h 1213262"/>
              <a:gd name="connsiteX92" fmla="*/ 607785 w 1285459"/>
              <a:gd name="connsiteY92" fmla="*/ 1000084 h 1213262"/>
              <a:gd name="connsiteX93" fmla="*/ 653142 w 1285459"/>
              <a:gd name="connsiteY93" fmla="*/ 1036369 h 1213262"/>
              <a:gd name="connsiteX94" fmla="*/ 725714 w 1285459"/>
              <a:gd name="connsiteY94" fmla="*/ 1027298 h 1213262"/>
              <a:gd name="connsiteX95" fmla="*/ 766535 w 1285459"/>
              <a:gd name="connsiteY95" fmla="*/ 986477 h 1213262"/>
              <a:gd name="connsiteX96" fmla="*/ 852714 w 1285459"/>
              <a:gd name="connsiteY96" fmla="*/ 968334 h 1213262"/>
              <a:gd name="connsiteX97" fmla="*/ 889000 w 1285459"/>
              <a:gd name="connsiteY97" fmla="*/ 918441 h 1213262"/>
              <a:gd name="connsiteX98" fmla="*/ 947964 w 1285459"/>
              <a:gd name="connsiteY98" fmla="*/ 882155 h 1213262"/>
              <a:gd name="connsiteX99" fmla="*/ 1011464 w 1285459"/>
              <a:gd name="connsiteY99" fmla="*/ 895762 h 1213262"/>
              <a:gd name="connsiteX100" fmla="*/ 1020535 w 1285459"/>
              <a:gd name="connsiteY100" fmla="*/ 836798 h 1213262"/>
              <a:gd name="connsiteX101" fmla="*/ 1070428 w 1285459"/>
              <a:gd name="connsiteY101" fmla="*/ 805048 h 1213262"/>
              <a:gd name="connsiteX102" fmla="*/ 1061357 w 1285459"/>
              <a:gd name="connsiteY102" fmla="*/ 741548 h 1213262"/>
              <a:gd name="connsiteX103" fmla="*/ 1025071 w 1285459"/>
              <a:gd name="connsiteY103" fmla="*/ 691655 h 1213262"/>
              <a:gd name="connsiteX104" fmla="*/ 1061357 w 1285459"/>
              <a:gd name="connsiteY104" fmla="*/ 673512 h 1213262"/>
              <a:gd name="connsiteX105" fmla="*/ 1133928 w 1285459"/>
              <a:gd name="connsiteY105" fmla="*/ 682584 h 1213262"/>
              <a:gd name="connsiteX106" fmla="*/ 1170214 w 1285459"/>
              <a:gd name="connsiteY106" fmla="*/ 614548 h 1213262"/>
              <a:gd name="connsiteX107" fmla="*/ 1179285 w 1285459"/>
              <a:gd name="connsiteY107" fmla="*/ 564655 h 1213262"/>
              <a:gd name="connsiteX108" fmla="*/ 1120321 w 1285459"/>
              <a:gd name="connsiteY108" fmla="*/ 591869 h 1213262"/>
              <a:gd name="connsiteX109" fmla="*/ 1120321 w 1285459"/>
              <a:gd name="connsiteY109" fmla="*/ 591869 h 1213262"/>
              <a:gd name="connsiteX110" fmla="*/ 1138464 w 1285459"/>
              <a:gd name="connsiteY110" fmla="*/ 514762 h 1213262"/>
              <a:gd name="connsiteX111" fmla="*/ 1179285 w 1285459"/>
              <a:gd name="connsiteY111" fmla="*/ 483012 h 1213262"/>
              <a:gd name="connsiteX112" fmla="*/ 1211035 w 1285459"/>
              <a:gd name="connsiteY112" fmla="*/ 460334 h 1213262"/>
              <a:gd name="connsiteX113" fmla="*/ 1242785 w 1285459"/>
              <a:gd name="connsiteY113" fmla="*/ 501155 h 1213262"/>
              <a:gd name="connsiteX114" fmla="*/ 1251857 w 1285459"/>
              <a:gd name="connsiteY114" fmla="*/ 560119 h 1213262"/>
              <a:gd name="connsiteX115" fmla="*/ 1283607 w 1285459"/>
              <a:gd name="connsiteY115" fmla="*/ 573727 h 1213262"/>
              <a:gd name="connsiteX116" fmla="*/ 1283607 w 1285459"/>
              <a:gd name="connsiteY116" fmla="*/ 573727 h 1213262"/>
              <a:gd name="connsiteX0" fmla="*/ 1285459 w 1285459"/>
              <a:gd name="connsiteY0" fmla="*/ 191768 h 1213262"/>
              <a:gd name="connsiteX1" fmla="*/ 1238377 w 1285459"/>
              <a:gd name="connsiteY1" fmla="*/ 159763 h 1213262"/>
              <a:gd name="connsiteX2" fmla="*/ 1141786 w 1285459"/>
              <a:gd name="connsiteY2" fmla="*/ 113256 h 1213262"/>
              <a:gd name="connsiteX3" fmla="*/ 1020152 w 1285459"/>
              <a:gd name="connsiteY3" fmla="*/ 38129 h 1213262"/>
              <a:gd name="connsiteX4" fmla="*/ 957035 w 1285459"/>
              <a:gd name="connsiteY4" fmla="*/ 2227 h 1213262"/>
              <a:gd name="connsiteX5" fmla="*/ 997857 w 1285459"/>
              <a:gd name="connsiteY5" fmla="*/ 83869 h 1213262"/>
              <a:gd name="connsiteX6" fmla="*/ 1038678 w 1285459"/>
              <a:gd name="connsiteY6" fmla="*/ 151905 h 1213262"/>
              <a:gd name="connsiteX7" fmla="*/ 1084035 w 1285459"/>
              <a:gd name="connsiteY7" fmla="*/ 165512 h 1213262"/>
              <a:gd name="connsiteX8" fmla="*/ 1143000 w 1285459"/>
              <a:gd name="connsiteY8" fmla="*/ 201798 h 1213262"/>
              <a:gd name="connsiteX9" fmla="*/ 1152071 w 1285459"/>
              <a:gd name="connsiteY9" fmla="*/ 269834 h 1213262"/>
              <a:gd name="connsiteX10" fmla="*/ 1120321 w 1285459"/>
              <a:gd name="connsiteY10" fmla="*/ 306119 h 1213262"/>
              <a:gd name="connsiteX11" fmla="*/ 1102178 w 1285459"/>
              <a:gd name="connsiteY11" fmla="*/ 387762 h 1213262"/>
              <a:gd name="connsiteX12" fmla="*/ 1088571 w 1285459"/>
              <a:gd name="connsiteY12" fmla="*/ 455798 h 1213262"/>
              <a:gd name="connsiteX13" fmla="*/ 1006928 w 1285459"/>
              <a:gd name="connsiteY13" fmla="*/ 487548 h 1213262"/>
              <a:gd name="connsiteX14" fmla="*/ 966107 w 1285459"/>
              <a:gd name="connsiteY14" fmla="*/ 455798 h 1213262"/>
              <a:gd name="connsiteX15" fmla="*/ 947964 w 1285459"/>
              <a:gd name="connsiteY15" fmla="*/ 387762 h 1213262"/>
              <a:gd name="connsiteX16" fmla="*/ 916214 w 1285459"/>
              <a:gd name="connsiteY16" fmla="*/ 360548 h 1213262"/>
              <a:gd name="connsiteX17" fmla="*/ 861785 w 1285459"/>
              <a:gd name="connsiteY17" fmla="*/ 356012 h 1213262"/>
              <a:gd name="connsiteX18" fmla="*/ 802821 w 1285459"/>
              <a:gd name="connsiteY18" fmla="*/ 374155 h 1213262"/>
              <a:gd name="connsiteX19" fmla="*/ 784678 w 1285459"/>
              <a:gd name="connsiteY19" fmla="*/ 405905 h 1213262"/>
              <a:gd name="connsiteX20" fmla="*/ 811892 w 1285459"/>
              <a:gd name="connsiteY20" fmla="*/ 460334 h 1213262"/>
              <a:gd name="connsiteX21" fmla="*/ 861785 w 1285459"/>
              <a:gd name="connsiteY21" fmla="*/ 519298 h 1213262"/>
              <a:gd name="connsiteX22" fmla="*/ 866321 w 1285459"/>
              <a:gd name="connsiteY22" fmla="*/ 582798 h 1213262"/>
              <a:gd name="connsiteX23" fmla="*/ 825500 w 1285459"/>
              <a:gd name="connsiteY23" fmla="*/ 587334 h 1213262"/>
              <a:gd name="connsiteX24" fmla="*/ 784678 w 1285459"/>
              <a:gd name="connsiteY24" fmla="*/ 541977 h 1213262"/>
              <a:gd name="connsiteX25" fmla="*/ 712107 w 1285459"/>
              <a:gd name="connsiteY25" fmla="*/ 541977 h 1213262"/>
              <a:gd name="connsiteX26" fmla="*/ 712107 w 1285459"/>
              <a:gd name="connsiteY26" fmla="*/ 541977 h 1213262"/>
              <a:gd name="connsiteX27" fmla="*/ 648607 w 1285459"/>
              <a:gd name="connsiteY27" fmla="*/ 551048 h 1213262"/>
              <a:gd name="connsiteX28" fmla="*/ 571500 w 1285459"/>
              <a:gd name="connsiteY28" fmla="*/ 514762 h 1213262"/>
              <a:gd name="connsiteX29" fmla="*/ 571500 w 1285459"/>
              <a:gd name="connsiteY29" fmla="*/ 514762 h 1213262"/>
              <a:gd name="connsiteX30" fmla="*/ 512535 w 1285459"/>
              <a:gd name="connsiteY30" fmla="*/ 487548 h 1213262"/>
              <a:gd name="connsiteX31" fmla="*/ 476250 w 1285459"/>
              <a:gd name="connsiteY31" fmla="*/ 523834 h 1213262"/>
              <a:gd name="connsiteX32" fmla="*/ 430892 w 1285459"/>
              <a:gd name="connsiteY32" fmla="*/ 532905 h 1213262"/>
              <a:gd name="connsiteX33" fmla="*/ 376464 w 1285459"/>
              <a:gd name="connsiteY33" fmla="*/ 519298 h 1213262"/>
              <a:gd name="connsiteX34" fmla="*/ 353785 w 1285459"/>
              <a:gd name="connsiteY34" fmla="*/ 560119 h 1213262"/>
              <a:gd name="connsiteX35" fmla="*/ 349250 w 1285459"/>
              <a:gd name="connsiteY35" fmla="*/ 605477 h 1213262"/>
              <a:gd name="connsiteX36" fmla="*/ 349250 w 1285459"/>
              <a:gd name="connsiteY36" fmla="*/ 605477 h 1213262"/>
              <a:gd name="connsiteX37" fmla="*/ 362857 w 1285459"/>
              <a:gd name="connsiteY37" fmla="*/ 664441 h 1213262"/>
              <a:gd name="connsiteX38" fmla="*/ 358321 w 1285459"/>
              <a:gd name="connsiteY38" fmla="*/ 714334 h 1213262"/>
              <a:gd name="connsiteX39" fmla="*/ 358321 w 1285459"/>
              <a:gd name="connsiteY39" fmla="*/ 714334 h 1213262"/>
              <a:gd name="connsiteX40" fmla="*/ 331107 w 1285459"/>
              <a:gd name="connsiteY40" fmla="*/ 655369 h 1213262"/>
              <a:gd name="connsiteX41" fmla="*/ 303892 w 1285459"/>
              <a:gd name="connsiteY41" fmla="*/ 628155 h 1213262"/>
              <a:gd name="connsiteX42" fmla="*/ 272142 w 1285459"/>
              <a:gd name="connsiteY42" fmla="*/ 655369 h 1213262"/>
              <a:gd name="connsiteX43" fmla="*/ 299357 w 1285459"/>
              <a:gd name="connsiteY43" fmla="*/ 700727 h 1213262"/>
              <a:gd name="connsiteX44" fmla="*/ 299357 w 1285459"/>
              <a:gd name="connsiteY44" fmla="*/ 700727 h 1213262"/>
              <a:gd name="connsiteX45" fmla="*/ 267607 w 1285459"/>
              <a:gd name="connsiteY45" fmla="*/ 768762 h 1213262"/>
              <a:gd name="connsiteX46" fmla="*/ 312964 w 1285459"/>
              <a:gd name="connsiteY46" fmla="*/ 805048 h 1213262"/>
              <a:gd name="connsiteX47" fmla="*/ 317500 w 1285459"/>
              <a:gd name="connsiteY47" fmla="*/ 864012 h 1213262"/>
              <a:gd name="connsiteX48" fmla="*/ 258535 w 1285459"/>
              <a:gd name="connsiteY48" fmla="*/ 882155 h 1213262"/>
              <a:gd name="connsiteX49" fmla="*/ 190500 w 1285459"/>
              <a:gd name="connsiteY49" fmla="*/ 886691 h 1213262"/>
              <a:gd name="connsiteX50" fmla="*/ 136071 w 1285459"/>
              <a:gd name="connsiteY50" fmla="*/ 868548 h 1213262"/>
              <a:gd name="connsiteX51" fmla="*/ 95250 w 1285459"/>
              <a:gd name="connsiteY51" fmla="*/ 854941 h 1213262"/>
              <a:gd name="connsiteX52" fmla="*/ 22678 w 1285459"/>
              <a:gd name="connsiteY52" fmla="*/ 864012 h 1213262"/>
              <a:gd name="connsiteX53" fmla="*/ 0 w 1285459"/>
              <a:gd name="connsiteY53" fmla="*/ 904834 h 1213262"/>
              <a:gd name="connsiteX54" fmla="*/ 54428 w 1285459"/>
              <a:gd name="connsiteY54" fmla="*/ 936584 h 1213262"/>
              <a:gd name="connsiteX55" fmla="*/ 117928 w 1285459"/>
              <a:gd name="connsiteY55" fmla="*/ 913905 h 1213262"/>
              <a:gd name="connsiteX56" fmla="*/ 158750 w 1285459"/>
              <a:gd name="connsiteY56" fmla="*/ 918441 h 1213262"/>
              <a:gd name="connsiteX57" fmla="*/ 185964 w 1285459"/>
              <a:gd name="connsiteY57" fmla="*/ 963798 h 1213262"/>
              <a:gd name="connsiteX58" fmla="*/ 158750 w 1285459"/>
              <a:gd name="connsiteY58" fmla="*/ 1009155 h 1213262"/>
              <a:gd name="connsiteX59" fmla="*/ 117928 w 1285459"/>
              <a:gd name="connsiteY59" fmla="*/ 1031834 h 1213262"/>
              <a:gd name="connsiteX60" fmla="*/ 68035 w 1285459"/>
              <a:gd name="connsiteY60" fmla="*/ 1054512 h 1213262"/>
              <a:gd name="connsiteX61" fmla="*/ 36285 w 1285459"/>
              <a:gd name="connsiteY61" fmla="*/ 1077191 h 1213262"/>
              <a:gd name="connsiteX62" fmla="*/ 27214 w 1285459"/>
              <a:gd name="connsiteY62" fmla="*/ 1127084 h 1213262"/>
              <a:gd name="connsiteX63" fmla="*/ 31750 w 1285459"/>
              <a:gd name="connsiteY63" fmla="*/ 1181512 h 1213262"/>
              <a:gd name="connsiteX64" fmla="*/ 77107 w 1285459"/>
              <a:gd name="connsiteY64" fmla="*/ 1195119 h 1213262"/>
              <a:gd name="connsiteX65" fmla="*/ 90714 w 1285459"/>
              <a:gd name="connsiteY65" fmla="*/ 1186048 h 1213262"/>
              <a:gd name="connsiteX66" fmla="*/ 90714 w 1285459"/>
              <a:gd name="connsiteY66" fmla="*/ 1186048 h 1213262"/>
              <a:gd name="connsiteX67" fmla="*/ 154214 w 1285459"/>
              <a:gd name="connsiteY67" fmla="*/ 1176977 h 1213262"/>
              <a:gd name="connsiteX68" fmla="*/ 181428 w 1285459"/>
              <a:gd name="connsiteY68" fmla="*/ 1208727 h 1213262"/>
              <a:gd name="connsiteX69" fmla="*/ 222250 w 1285459"/>
              <a:gd name="connsiteY69" fmla="*/ 1213262 h 1213262"/>
              <a:gd name="connsiteX70" fmla="*/ 272142 w 1285459"/>
              <a:gd name="connsiteY70" fmla="*/ 1176977 h 1213262"/>
              <a:gd name="connsiteX71" fmla="*/ 263071 w 1285459"/>
              <a:gd name="connsiteY71" fmla="*/ 1136155 h 1213262"/>
              <a:gd name="connsiteX72" fmla="*/ 208642 w 1285459"/>
              <a:gd name="connsiteY72" fmla="*/ 1118012 h 1213262"/>
              <a:gd name="connsiteX73" fmla="*/ 222250 w 1285459"/>
              <a:gd name="connsiteY73" fmla="*/ 1072655 h 1213262"/>
              <a:gd name="connsiteX74" fmla="*/ 258535 w 1285459"/>
              <a:gd name="connsiteY74" fmla="*/ 1054512 h 1213262"/>
              <a:gd name="connsiteX75" fmla="*/ 317500 w 1285459"/>
              <a:gd name="connsiteY75" fmla="*/ 1063584 h 1213262"/>
              <a:gd name="connsiteX76" fmla="*/ 308428 w 1285459"/>
              <a:gd name="connsiteY76" fmla="*/ 1113477 h 1213262"/>
              <a:gd name="connsiteX77" fmla="*/ 308428 w 1285459"/>
              <a:gd name="connsiteY77" fmla="*/ 1113477 h 1213262"/>
              <a:gd name="connsiteX78" fmla="*/ 371928 w 1285459"/>
              <a:gd name="connsiteY78" fmla="*/ 1113477 h 1213262"/>
              <a:gd name="connsiteX79" fmla="*/ 371928 w 1285459"/>
              <a:gd name="connsiteY79" fmla="*/ 1113477 h 1213262"/>
              <a:gd name="connsiteX80" fmla="*/ 390071 w 1285459"/>
              <a:gd name="connsiteY80" fmla="*/ 1054512 h 1213262"/>
              <a:gd name="connsiteX81" fmla="*/ 390071 w 1285459"/>
              <a:gd name="connsiteY81" fmla="*/ 1054512 h 1213262"/>
              <a:gd name="connsiteX82" fmla="*/ 408214 w 1285459"/>
              <a:gd name="connsiteY82" fmla="*/ 977405 h 1213262"/>
              <a:gd name="connsiteX83" fmla="*/ 421821 w 1285459"/>
              <a:gd name="connsiteY83" fmla="*/ 963798 h 1213262"/>
              <a:gd name="connsiteX84" fmla="*/ 467178 w 1285459"/>
              <a:gd name="connsiteY84" fmla="*/ 932048 h 1213262"/>
              <a:gd name="connsiteX85" fmla="*/ 426357 w 1285459"/>
              <a:gd name="connsiteY85" fmla="*/ 859477 h 1213262"/>
              <a:gd name="connsiteX86" fmla="*/ 480785 w 1285459"/>
              <a:gd name="connsiteY86" fmla="*/ 823191 h 1213262"/>
              <a:gd name="connsiteX87" fmla="*/ 562428 w 1285459"/>
              <a:gd name="connsiteY87" fmla="*/ 818655 h 1213262"/>
              <a:gd name="connsiteX88" fmla="*/ 621392 w 1285459"/>
              <a:gd name="connsiteY88" fmla="*/ 832262 h 1213262"/>
              <a:gd name="connsiteX89" fmla="*/ 576035 w 1285459"/>
              <a:gd name="connsiteY89" fmla="*/ 873084 h 1213262"/>
              <a:gd name="connsiteX90" fmla="*/ 562428 w 1285459"/>
              <a:gd name="connsiteY90" fmla="*/ 922977 h 1213262"/>
              <a:gd name="connsiteX91" fmla="*/ 589642 w 1285459"/>
              <a:gd name="connsiteY91" fmla="*/ 959262 h 1213262"/>
              <a:gd name="connsiteX92" fmla="*/ 607785 w 1285459"/>
              <a:gd name="connsiteY92" fmla="*/ 1000084 h 1213262"/>
              <a:gd name="connsiteX93" fmla="*/ 607785 w 1285459"/>
              <a:gd name="connsiteY93" fmla="*/ 1000084 h 1213262"/>
              <a:gd name="connsiteX94" fmla="*/ 653142 w 1285459"/>
              <a:gd name="connsiteY94" fmla="*/ 1036369 h 1213262"/>
              <a:gd name="connsiteX95" fmla="*/ 725714 w 1285459"/>
              <a:gd name="connsiteY95" fmla="*/ 1027298 h 1213262"/>
              <a:gd name="connsiteX96" fmla="*/ 766535 w 1285459"/>
              <a:gd name="connsiteY96" fmla="*/ 986477 h 1213262"/>
              <a:gd name="connsiteX97" fmla="*/ 852714 w 1285459"/>
              <a:gd name="connsiteY97" fmla="*/ 968334 h 1213262"/>
              <a:gd name="connsiteX98" fmla="*/ 889000 w 1285459"/>
              <a:gd name="connsiteY98" fmla="*/ 918441 h 1213262"/>
              <a:gd name="connsiteX99" fmla="*/ 947964 w 1285459"/>
              <a:gd name="connsiteY99" fmla="*/ 882155 h 1213262"/>
              <a:gd name="connsiteX100" fmla="*/ 1011464 w 1285459"/>
              <a:gd name="connsiteY100" fmla="*/ 895762 h 1213262"/>
              <a:gd name="connsiteX101" fmla="*/ 1020535 w 1285459"/>
              <a:gd name="connsiteY101" fmla="*/ 836798 h 1213262"/>
              <a:gd name="connsiteX102" fmla="*/ 1070428 w 1285459"/>
              <a:gd name="connsiteY102" fmla="*/ 805048 h 1213262"/>
              <a:gd name="connsiteX103" fmla="*/ 1061357 w 1285459"/>
              <a:gd name="connsiteY103" fmla="*/ 741548 h 1213262"/>
              <a:gd name="connsiteX104" fmla="*/ 1025071 w 1285459"/>
              <a:gd name="connsiteY104" fmla="*/ 691655 h 1213262"/>
              <a:gd name="connsiteX105" fmla="*/ 1061357 w 1285459"/>
              <a:gd name="connsiteY105" fmla="*/ 673512 h 1213262"/>
              <a:gd name="connsiteX106" fmla="*/ 1133928 w 1285459"/>
              <a:gd name="connsiteY106" fmla="*/ 682584 h 1213262"/>
              <a:gd name="connsiteX107" fmla="*/ 1170214 w 1285459"/>
              <a:gd name="connsiteY107" fmla="*/ 614548 h 1213262"/>
              <a:gd name="connsiteX108" fmla="*/ 1179285 w 1285459"/>
              <a:gd name="connsiteY108" fmla="*/ 564655 h 1213262"/>
              <a:gd name="connsiteX109" fmla="*/ 1120321 w 1285459"/>
              <a:gd name="connsiteY109" fmla="*/ 591869 h 1213262"/>
              <a:gd name="connsiteX110" fmla="*/ 1120321 w 1285459"/>
              <a:gd name="connsiteY110" fmla="*/ 591869 h 1213262"/>
              <a:gd name="connsiteX111" fmla="*/ 1138464 w 1285459"/>
              <a:gd name="connsiteY111" fmla="*/ 514762 h 1213262"/>
              <a:gd name="connsiteX112" fmla="*/ 1179285 w 1285459"/>
              <a:gd name="connsiteY112" fmla="*/ 483012 h 1213262"/>
              <a:gd name="connsiteX113" fmla="*/ 1211035 w 1285459"/>
              <a:gd name="connsiteY113" fmla="*/ 460334 h 1213262"/>
              <a:gd name="connsiteX114" fmla="*/ 1242785 w 1285459"/>
              <a:gd name="connsiteY114" fmla="*/ 501155 h 1213262"/>
              <a:gd name="connsiteX115" fmla="*/ 1251857 w 1285459"/>
              <a:gd name="connsiteY115" fmla="*/ 560119 h 1213262"/>
              <a:gd name="connsiteX116" fmla="*/ 1283607 w 1285459"/>
              <a:gd name="connsiteY116" fmla="*/ 573727 h 1213262"/>
              <a:gd name="connsiteX117" fmla="*/ 1283607 w 1285459"/>
              <a:gd name="connsiteY117" fmla="*/ 573727 h 1213262"/>
              <a:gd name="connsiteX0" fmla="*/ 1285459 w 1285459"/>
              <a:gd name="connsiteY0" fmla="*/ 191768 h 1213262"/>
              <a:gd name="connsiteX1" fmla="*/ 1238377 w 1285459"/>
              <a:gd name="connsiteY1" fmla="*/ 159763 h 1213262"/>
              <a:gd name="connsiteX2" fmla="*/ 1080969 w 1285459"/>
              <a:gd name="connsiteY2" fmla="*/ 77481 h 1213262"/>
              <a:gd name="connsiteX3" fmla="*/ 1141786 w 1285459"/>
              <a:gd name="connsiteY3" fmla="*/ 113256 h 1213262"/>
              <a:gd name="connsiteX4" fmla="*/ 1020152 w 1285459"/>
              <a:gd name="connsiteY4" fmla="*/ 38129 h 1213262"/>
              <a:gd name="connsiteX5" fmla="*/ 957035 w 1285459"/>
              <a:gd name="connsiteY5" fmla="*/ 2227 h 1213262"/>
              <a:gd name="connsiteX6" fmla="*/ 997857 w 1285459"/>
              <a:gd name="connsiteY6" fmla="*/ 83869 h 1213262"/>
              <a:gd name="connsiteX7" fmla="*/ 1038678 w 1285459"/>
              <a:gd name="connsiteY7" fmla="*/ 151905 h 1213262"/>
              <a:gd name="connsiteX8" fmla="*/ 1084035 w 1285459"/>
              <a:gd name="connsiteY8" fmla="*/ 165512 h 1213262"/>
              <a:gd name="connsiteX9" fmla="*/ 1143000 w 1285459"/>
              <a:gd name="connsiteY9" fmla="*/ 201798 h 1213262"/>
              <a:gd name="connsiteX10" fmla="*/ 1152071 w 1285459"/>
              <a:gd name="connsiteY10" fmla="*/ 269834 h 1213262"/>
              <a:gd name="connsiteX11" fmla="*/ 1120321 w 1285459"/>
              <a:gd name="connsiteY11" fmla="*/ 306119 h 1213262"/>
              <a:gd name="connsiteX12" fmla="*/ 1102178 w 1285459"/>
              <a:gd name="connsiteY12" fmla="*/ 387762 h 1213262"/>
              <a:gd name="connsiteX13" fmla="*/ 1088571 w 1285459"/>
              <a:gd name="connsiteY13" fmla="*/ 455798 h 1213262"/>
              <a:gd name="connsiteX14" fmla="*/ 1006928 w 1285459"/>
              <a:gd name="connsiteY14" fmla="*/ 487548 h 1213262"/>
              <a:gd name="connsiteX15" fmla="*/ 966107 w 1285459"/>
              <a:gd name="connsiteY15" fmla="*/ 455798 h 1213262"/>
              <a:gd name="connsiteX16" fmla="*/ 947964 w 1285459"/>
              <a:gd name="connsiteY16" fmla="*/ 387762 h 1213262"/>
              <a:gd name="connsiteX17" fmla="*/ 916214 w 1285459"/>
              <a:gd name="connsiteY17" fmla="*/ 360548 h 1213262"/>
              <a:gd name="connsiteX18" fmla="*/ 861785 w 1285459"/>
              <a:gd name="connsiteY18" fmla="*/ 356012 h 1213262"/>
              <a:gd name="connsiteX19" fmla="*/ 802821 w 1285459"/>
              <a:gd name="connsiteY19" fmla="*/ 374155 h 1213262"/>
              <a:gd name="connsiteX20" fmla="*/ 784678 w 1285459"/>
              <a:gd name="connsiteY20" fmla="*/ 405905 h 1213262"/>
              <a:gd name="connsiteX21" fmla="*/ 811892 w 1285459"/>
              <a:gd name="connsiteY21" fmla="*/ 460334 h 1213262"/>
              <a:gd name="connsiteX22" fmla="*/ 861785 w 1285459"/>
              <a:gd name="connsiteY22" fmla="*/ 519298 h 1213262"/>
              <a:gd name="connsiteX23" fmla="*/ 866321 w 1285459"/>
              <a:gd name="connsiteY23" fmla="*/ 582798 h 1213262"/>
              <a:gd name="connsiteX24" fmla="*/ 825500 w 1285459"/>
              <a:gd name="connsiteY24" fmla="*/ 587334 h 1213262"/>
              <a:gd name="connsiteX25" fmla="*/ 784678 w 1285459"/>
              <a:gd name="connsiteY25" fmla="*/ 541977 h 1213262"/>
              <a:gd name="connsiteX26" fmla="*/ 712107 w 1285459"/>
              <a:gd name="connsiteY26" fmla="*/ 541977 h 1213262"/>
              <a:gd name="connsiteX27" fmla="*/ 712107 w 1285459"/>
              <a:gd name="connsiteY27" fmla="*/ 541977 h 1213262"/>
              <a:gd name="connsiteX28" fmla="*/ 648607 w 1285459"/>
              <a:gd name="connsiteY28" fmla="*/ 551048 h 1213262"/>
              <a:gd name="connsiteX29" fmla="*/ 571500 w 1285459"/>
              <a:gd name="connsiteY29" fmla="*/ 514762 h 1213262"/>
              <a:gd name="connsiteX30" fmla="*/ 571500 w 1285459"/>
              <a:gd name="connsiteY30" fmla="*/ 514762 h 1213262"/>
              <a:gd name="connsiteX31" fmla="*/ 512535 w 1285459"/>
              <a:gd name="connsiteY31" fmla="*/ 487548 h 1213262"/>
              <a:gd name="connsiteX32" fmla="*/ 476250 w 1285459"/>
              <a:gd name="connsiteY32" fmla="*/ 523834 h 1213262"/>
              <a:gd name="connsiteX33" fmla="*/ 430892 w 1285459"/>
              <a:gd name="connsiteY33" fmla="*/ 532905 h 1213262"/>
              <a:gd name="connsiteX34" fmla="*/ 376464 w 1285459"/>
              <a:gd name="connsiteY34" fmla="*/ 519298 h 1213262"/>
              <a:gd name="connsiteX35" fmla="*/ 353785 w 1285459"/>
              <a:gd name="connsiteY35" fmla="*/ 560119 h 1213262"/>
              <a:gd name="connsiteX36" fmla="*/ 349250 w 1285459"/>
              <a:gd name="connsiteY36" fmla="*/ 605477 h 1213262"/>
              <a:gd name="connsiteX37" fmla="*/ 349250 w 1285459"/>
              <a:gd name="connsiteY37" fmla="*/ 605477 h 1213262"/>
              <a:gd name="connsiteX38" fmla="*/ 362857 w 1285459"/>
              <a:gd name="connsiteY38" fmla="*/ 664441 h 1213262"/>
              <a:gd name="connsiteX39" fmla="*/ 358321 w 1285459"/>
              <a:gd name="connsiteY39" fmla="*/ 714334 h 1213262"/>
              <a:gd name="connsiteX40" fmla="*/ 358321 w 1285459"/>
              <a:gd name="connsiteY40" fmla="*/ 714334 h 1213262"/>
              <a:gd name="connsiteX41" fmla="*/ 331107 w 1285459"/>
              <a:gd name="connsiteY41" fmla="*/ 655369 h 1213262"/>
              <a:gd name="connsiteX42" fmla="*/ 303892 w 1285459"/>
              <a:gd name="connsiteY42" fmla="*/ 628155 h 1213262"/>
              <a:gd name="connsiteX43" fmla="*/ 272142 w 1285459"/>
              <a:gd name="connsiteY43" fmla="*/ 655369 h 1213262"/>
              <a:gd name="connsiteX44" fmla="*/ 299357 w 1285459"/>
              <a:gd name="connsiteY44" fmla="*/ 700727 h 1213262"/>
              <a:gd name="connsiteX45" fmla="*/ 299357 w 1285459"/>
              <a:gd name="connsiteY45" fmla="*/ 700727 h 1213262"/>
              <a:gd name="connsiteX46" fmla="*/ 267607 w 1285459"/>
              <a:gd name="connsiteY46" fmla="*/ 768762 h 1213262"/>
              <a:gd name="connsiteX47" fmla="*/ 312964 w 1285459"/>
              <a:gd name="connsiteY47" fmla="*/ 805048 h 1213262"/>
              <a:gd name="connsiteX48" fmla="*/ 317500 w 1285459"/>
              <a:gd name="connsiteY48" fmla="*/ 864012 h 1213262"/>
              <a:gd name="connsiteX49" fmla="*/ 258535 w 1285459"/>
              <a:gd name="connsiteY49" fmla="*/ 882155 h 1213262"/>
              <a:gd name="connsiteX50" fmla="*/ 190500 w 1285459"/>
              <a:gd name="connsiteY50" fmla="*/ 886691 h 1213262"/>
              <a:gd name="connsiteX51" fmla="*/ 136071 w 1285459"/>
              <a:gd name="connsiteY51" fmla="*/ 868548 h 1213262"/>
              <a:gd name="connsiteX52" fmla="*/ 95250 w 1285459"/>
              <a:gd name="connsiteY52" fmla="*/ 854941 h 1213262"/>
              <a:gd name="connsiteX53" fmla="*/ 22678 w 1285459"/>
              <a:gd name="connsiteY53" fmla="*/ 864012 h 1213262"/>
              <a:gd name="connsiteX54" fmla="*/ 0 w 1285459"/>
              <a:gd name="connsiteY54" fmla="*/ 904834 h 1213262"/>
              <a:gd name="connsiteX55" fmla="*/ 54428 w 1285459"/>
              <a:gd name="connsiteY55" fmla="*/ 936584 h 1213262"/>
              <a:gd name="connsiteX56" fmla="*/ 117928 w 1285459"/>
              <a:gd name="connsiteY56" fmla="*/ 913905 h 1213262"/>
              <a:gd name="connsiteX57" fmla="*/ 158750 w 1285459"/>
              <a:gd name="connsiteY57" fmla="*/ 918441 h 1213262"/>
              <a:gd name="connsiteX58" fmla="*/ 185964 w 1285459"/>
              <a:gd name="connsiteY58" fmla="*/ 963798 h 1213262"/>
              <a:gd name="connsiteX59" fmla="*/ 158750 w 1285459"/>
              <a:gd name="connsiteY59" fmla="*/ 1009155 h 1213262"/>
              <a:gd name="connsiteX60" fmla="*/ 117928 w 1285459"/>
              <a:gd name="connsiteY60" fmla="*/ 1031834 h 1213262"/>
              <a:gd name="connsiteX61" fmla="*/ 68035 w 1285459"/>
              <a:gd name="connsiteY61" fmla="*/ 1054512 h 1213262"/>
              <a:gd name="connsiteX62" fmla="*/ 36285 w 1285459"/>
              <a:gd name="connsiteY62" fmla="*/ 1077191 h 1213262"/>
              <a:gd name="connsiteX63" fmla="*/ 27214 w 1285459"/>
              <a:gd name="connsiteY63" fmla="*/ 1127084 h 1213262"/>
              <a:gd name="connsiteX64" fmla="*/ 31750 w 1285459"/>
              <a:gd name="connsiteY64" fmla="*/ 1181512 h 1213262"/>
              <a:gd name="connsiteX65" fmla="*/ 77107 w 1285459"/>
              <a:gd name="connsiteY65" fmla="*/ 1195119 h 1213262"/>
              <a:gd name="connsiteX66" fmla="*/ 90714 w 1285459"/>
              <a:gd name="connsiteY66" fmla="*/ 1186048 h 1213262"/>
              <a:gd name="connsiteX67" fmla="*/ 90714 w 1285459"/>
              <a:gd name="connsiteY67" fmla="*/ 1186048 h 1213262"/>
              <a:gd name="connsiteX68" fmla="*/ 154214 w 1285459"/>
              <a:gd name="connsiteY68" fmla="*/ 1176977 h 1213262"/>
              <a:gd name="connsiteX69" fmla="*/ 181428 w 1285459"/>
              <a:gd name="connsiteY69" fmla="*/ 1208727 h 1213262"/>
              <a:gd name="connsiteX70" fmla="*/ 222250 w 1285459"/>
              <a:gd name="connsiteY70" fmla="*/ 1213262 h 1213262"/>
              <a:gd name="connsiteX71" fmla="*/ 272142 w 1285459"/>
              <a:gd name="connsiteY71" fmla="*/ 1176977 h 1213262"/>
              <a:gd name="connsiteX72" fmla="*/ 263071 w 1285459"/>
              <a:gd name="connsiteY72" fmla="*/ 1136155 h 1213262"/>
              <a:gd name="connsiteX73" fmla="*/ 208642 w 1285459"/>
              <a:gd name="connsiteY73" fmla="*/ 1118012 h 1213262"/>
              <a:gd name="connsiteX74" fmla="*/ 222250 w 1285459"/>
              <a:gd name="connsiteY74" fmla="*/ 1072655 h 1213262"/>
              <a:gd name="connsiteX75" fmla="*/ 258535 w 1285459"/>
              <a:gd name="connsiteY75" fmla="*/ 1054512 h 1213262"/>
              <a:gd name="connsiteX76" fmla="*/ 317500 w 1285459"/>
              <a:gd name="connsiteY76" fmla="*/ 1063584 h 1213262"/>
              <a:gd name="connsiteX77" fmla="*/ 308428 w 1285459"/>
              <a:gd name="connsiteY77" fmla="*/ 1113477 h 1213262"/>
              <a:gd name="connsiteX78" fmla="*/ 308428 w 1285459"/>
              <a:gd name="connsiteY78" fmla="*/ 1113477 h 1213262"/>
              <a:gd name="connsiteX79" fmla="*/ 371928 w 1285459"/>
              <a:gd name="connsiteY79" fmla="*/ 1113477 h 1213262"/>
              <a:gd name="connsiteX80" fmla="*/ 371928 w 1285459"/>
              <a:gd name="connsiteY80" fmla="*/ 1113477 h 1213262"/>
              <a:gd name="connsiteX81" fmla="*/ 390071 w 1285459"/>
              <a:gd name="connsiteY81" fmla="*/ 1054512 h 1213262"/>
              <a:gd name="connsiteX82" fmla="*/ 390071 w 1285459"/>
              <a:gd name="connsiteY82" fmla="*/ 1054512 h 1213262"/>
              <a:gd name="connsiteX83" fmla="*/ 408214 w 1285459"/>
              <a:gd name="connsiteY83" fmla="*/ 977405 h 1213262"/>
              <a:gd name="connsiteX84" fmla="*/ 421821 w 1285459"/>
              <a:gd name="connsiteY84" fmla="*/ 963798 h 1213262"/>
              <a:gd name="connsiteX85" fmla="*/ 467178 w 1285459"/>
              <a:gd name="connsiteY85" fmla="*/ 932048 h 1213262"/>
              <a:gd name="connsiteX86" fmla="*/ 426357 w 1285459"/>
              <a:gd name="connsiteY86" fmla="*/ 859477 h 1213262"/>
              <a:gd name="connsiteX87" fmla="*/ 480785 w 1285459"/>
              <a:gd name="connsiteY87" fmla="*/ 823191 h 1213262"/>
              <a:gd name="connsiteX88" fmla="*/ 562428 w 1285459"/>
              <a:gd name="connsiteY88" fmla="*/ 818655 h 1213262"/>
              <a:gd name="connsiteX89" fmla="*/ 621392 w 1285459"/>
              <a:gd name="connsiteY89" fmla="*/ 832262 h 1213262"/>
              <a:gd name="connsiteX90" fmla="*/ 576035 w 1285459"/>
              <a:gd name="connsiteY90" fmla="*/ 873084 h 1213262"/>
              <a:gd name="connsiteX91" fmla="*/ 562428 w 1285459"/>
              <a:gd name="connsiteY91" fmla="*/ 922977 h 1213262"/>
              <a:gd name="connsiteX92" fmla="*/ 589642 w 1285459"/>
              <a:gd name="connsiteY92" fmla="*/ 959262 h 1213262"/>
              <a:gd name="connsiteX93" fmla="*/ 607785 w 1285459"/>
              <a:gd name="connsiteY93" fmla="*/ 1000084 h 1213262"/>
              <a:gd name="connsiteX94" fmla="*/ 607785 w 1285459"/>
              <a:gd name="connsiteY94" fmla="*/ 1000084 h 1213262"/>
              <a:gd name="connsiteX95" fmla="*/ 653142 w 1285459"/>
              <a:gd name="connsiteY95" fmla="*/ 1036369 h 1213262"/>
              <a:gd name="connsiteX96" fmla="*/ 725714 w 1285459"/>
              <a:gd name="connsiteY96" fmla="*/ 1027298 h 1213262"/>
              <a:gd name="connsiteX97" fmla="*/ 766535 w 1285459"/>
              <a:gd name="connsiteY97" fmla="*/ 986477 h 1213262"/>
              <a:gd name="connsiteX98" fmla="*/ 852714 w 1285459"/>
              <a:gd name="connsiteY98" fmla="*/ 968334 h 1213262"/>
              <a:gd name="connsiteX99" fmla="*/ 889000 w 1285459"/>
              <a:gd name="connsiteY99" fmla="*/ 918441 h 1213262"/>
              <a:gd name="connsiteX100" fmla="*/ 947964 w 1285459"/>
              <a:gd name="connsiteY100" fmla="*/ 882155 h 1213262"/>
              <a:gd name="connsiteX101" fmla="*/ 1011464 w 1285459"/>
              <a:gd name="connsiteY101" fmla="*/ 895762 h 1213262"/>
              <a:gd name="connsiteX102" fmla="*/ 1020535 w 1285459"/>
              <a:gd name="connsiteY102" fmla="*/ 836798 h 1213262"/>
              <a:gd name="connsiteX103" fmla="*/ 1070428 w 1285459"/>
              <a:gd name="connsiteY103" fmla="*/ 805048 h 1213262"/>
              <a:gd name="connsiteX104" fmla="*/ 1061357 w 1285459"/>
              <a:gd name="connsiteY104" fmla="*/ 741548 h 1213262"/>
              <a:gd name="connsiteX105" fmla="*/ 1025071 w 1285459"/>
              <a:gd name="connsiteY105" fmla="*/ 691655 h 1213262"/>
              <a:gd name="connsiteX106" fmla="*/ 1061357 w 1285459"/>
              <a:gd name="connsiteY106" fmla="*/ 673512 h 1213262"/>
              <a:gd name="connsiteX107" fmla="*/ 1133928 w 1285459"/>
              <a:gd name="connsiteY107" fmla="*/ 682584 h 1213262"/>
              <a:gd name="connsiteX108" fmla="*/ 1170214 w 1285459"/>
              <a:gd name="connsiteY108" fmla="*/ 614548 h 1213262"/>
              <a:gd name="connsiteX109" fmla="*/ 1179285 w 1285459"/>
              <a:gd name="connsiteY109" fmla="*/ 564655 h 1213262"/>
              <a:gd name="connsiteX110" fmla="*/ 1120321 w 1285459"/>
              <a:gd name="connsiteY110" fmla="*/ 591869 h 1213262"/>
              <a:gd name="connsiteX111" fmla="*/ 1120321 w 1285459"/>
              <a:gd name="connsiteY111" fmla="*/ 591869 h 1213262"/>
              <a:gd name="connsiteX112" fmla="*/ 1138464 w 1285459"/>
              <a:gd name="connsiteY112" fmla="*/ 514762 h 1213262"/>
              <a:gd name="connsiteX113" fmla="*/ 1179285 w 1285459"/>
              <a:gd name="connsiteY113" fmla="*/ 483012 h 1213262"/>
              <a:gd name="connsiteX114" fmla="*/ 1211035 w 1285459"/>
              <a:gd name="connsiteY114" fmla="*/ 460334 h 1213262"/>
              <a:gd name="connsiteX115" fmla="*/ 1242785 w 1285459"/>
              <a:gd name="connsiteY115" fmla="*/ 501155 h 1213262"/>
              <a:gd name="connsiteX116" fmla="*/ 1251857 w 1285459"/>
              <a:gd name="connsiteY116" fmla="*/ 560119 h 1213262"/>
              <a:gd name="connsiteX117" fmla="*/ 1283607 w 1285459"/>
              <a:gd name="connsiteY117" fmla="*/ 573727 h 1213262"/>
              <a:gd name="connsiteX118" fmla="*/ 1283607 w 1285459"/>
              <a:gd name="connsiteY118" fmla="*/ 573727 h 1213262"/>
              <a:gd name="connsiteX0" fmla="*/ 1285459 w 1285459"/>
              <a:gd name="connsiteY0" fmla="*/ 191768 h 1213262"/>
              <a:gd name="connsiteX1" fmla="*/ 1251077 w 1285459"/>
              <a:gd name="connsiteY1" fmla="*/ 197863 h 1213262"/>
              <a:gd name="connsiteX2" fmla="*/ 1080969 w 1285459"/>
              <a:gd name="connsiteY2" fmla="*/ 77481 h 1213262"/>
              <a:gd name="connsiteX3" fmla="*/ 1141786 w 1285459"/>
              <a:gd name="connsiteY3" fmla="*/ 113256 h 1213262"/>
              <a:gd name="connsiteX4" fmla="*/ 1020152 w 1285459"/>
              <a:gd name="connsiteY4" fmla="*/ 38129 h 1213262"/>
              <a:gd name="connsiteX5" fmla="*/ 957035 w 1285459"/>
              <a:gd name="connsiteY5" fmla="*/ 2227 h 1213262"/>
              <a:gd name="connsiteX6" fmla="*/ 997857 w 1285459"/>
              <a:gd name="connsiteY6" fmla="*/ 83869 h 1213262"/>
              <a:gd name="connsiteX7" fmla="*/ 1038678 w 1285459"/>
              <a:gd name="connsiteY7" fmla="*/ 151905 h 1213262"/>
              <a:gd name="connsiteX8" fmla="*/ 1084035 w 1285459"/>
              <a:gd name="connsiteY8" fmla="*/ 165512 h 1213262"/>
              <a:gd name="connsiteX9" fmla="*/ 1143000 w 1285459"/>
              <a:gd name="connsiteY9" fmla="*/ 201798 h 1213262"/>
              <a:gd name="connsiteX10" fmla="*/ 1152071 w 1285459"/>
              <a:gd name="connsiteY10" fmla="*/ 269834 h 1213262"/>
              <a:gd name="connsiteX11" fmla="*/ 1120321 w 1285459"/>
              <a:gd name="connsiteY11" fmla="*/ 306119 h 1213262"/>
              <a:gd name="connsiteX12" fmla="*/ 1102178 w 1285459"/>
              <a:gd name="connsiteY12" fmla="*/ 387762 h 1213262"/>
              <a:gd name="connsiteX13" fmla="*/ 1088571 w 1285459"/>
              <a:gd name="connsiteY13" fmla="*/ 455798 h 1213262"/>
              <a:gd name="connsiteX14" fmla="*/ 1006928 w 1285459"/>
              <a:gd name="connsiteY14" fmla="*/ 487548 h 1213262"/>
              <a:gd name="connsiteX15" fmla="*/ 966107 w 1285459"/>
              <a:gd name="connsiteY15" fmla="*/ 455798 h 1213262"/>
              <a:gd name="connsiteX16" fmla="*/ 947964 w 1285459"/>
              <a:gd name="connsiteY16" fmla="*/ 387762 h 1213262"/>
              <a:gd name="connsiteX17" fmla="*/ 916214 w 1285459"/>
              <a:gd name="connsiteY17" fmla="*/ 360548 h 1213262"/>
              <a:gd name="connsiteX18" fmla="*/ 861785 w 1285459"/>
              <a:gd name="connsiteY18" fmla="*/ 356012 h 1213262"/>
              <a:gd name="connsiteX19" fmla="*/ 802821 w 1285459"/>
              <a:gd name="connsiteY19" fmla="*/ 374155 h 1213262"/>
              <a:gd name="connsiteX20" fmla="*/ 784678 w 1285459"/>
              <a:gd name="connsiteY20" fmla="*/ 405905 h 1213262"/>
              <a:gd name="connsiteX21" fmla="*/ 811892 w 1285459"/>
              <a:gd name="connsiteY21" fmla="*/ 460334 h 1213262"/>
              <a:gd name="connsiteX22" fmla="*/ 861785 w 1285459"/>
              <a:gd name="connsiteY22" fmla="*/ 519298 h 1213262"/>
              <a:gd name="connsiteX23" fmla="*/ 866321 w 1285459"/>
              <a:gd name="connsiteY23" fmla="*/ 582798 h 1213262"/>
              <a:gd name="connsiteX24" fmla="*/ 825500 w 1285459"/>
              <a:gd name="connsiteY24" fmla="*/ 587334 h 1213262"/>
              <a:gd name="connsiteX25" fmla="*/ 784678 w 1285459"/>
              <a:gd name="connsiteY25" fmla="*/ 541977 h 1213262"/>
              <a:gd name="connsiteX26" fmla="*/ 712107 w 1285459"/>
              <a:gd name="connsiteY26" fmla="*/ 541977 h 1213262"/>
              <a:gd name="connsiteX27" fmla="*/ 712107 w 1285459"/>
              <a:gd name="connsiteY27" fmla="*/ 541977 h 1213262"/>
              <a:gd name="connsiteX28" fmla="*/ 648607 w 1285459"/>
              <a:gd name="connsiteY28" fmla="*/ 551048 h 1213262"/>
              <a:gd name="connsiteX29" fmla="*/ 571500 w 1285459"/>
              <a:gd name="connsiteY29" fmla="*/ 514762 h 1213262"/>
              <a:gd name="connsiteX30" fmla="*/ 571500 w 1285459"/>
              <a:gd name="connsiteY30" fmla="*/ 514762 h 1213262"/>
              <a:gd name="connsiteX31" fmla="*/ 512535 w 1285459"/>
              <a:gd name="connsiteY31" fmla="*/ 487548 h 1213262"/>
              <a:gd name="connsiteX32" fmla="*/ 476250 w 1285459"/>
              <a:gd name="connsiteY32" fmla="*/ 523834 h 1213262"/>
              <a:gd name="connsiteX33" fmla="*/ 430892 w 1285459"/>
              <a:gd name="connsiteY33" fmla="*/ 532905 h 1213262"/>
              <a:gd name="connsiteX34" fmla="*/ 376464 w 1285459"/>
              <a:gd name="connsiteY34" fmla="*/ 519298 h 1213262"/>
              <a:gd name="connsiteX35" fmla="*/ 353785 w 1285459"/>
              <a:gd name="connsiteY35" fmla="*/ 560119 h 1213262"/>
              <a:gd name="connsiteX36" fmla="*/ 349250 w 1285459"/>
              <a:gd name="connsiteY36" fmla="*/ 605477 h 1213262"/>
              <a:gd name="connsiteX37" fmla="*/ 349250 w 1285459"/>
              <a:gd name="connsiteY37" fmla="*/ 605477 h 1213262"/>
              <a:gd name="connsiteX38" fmla="*/ 362857 w 1285459"/>
              <a:gd name="connsiteY38" fmla="*/ 664441 h 1213262"/>
              <a:gd name="connsiteX39" fmla="*/ 358321 w 1285459"/>
              <a:gd name="connsiteY39" fmla="*/ 714334 h 1213262"/>
              <a:gd name="connsiteX40" fmla="*/ 358321 w 1285459"/>
              <a:gd name="connsiteY40" fmla="*/ 714334 h 1213262"/>
              <a:gd name="connsiteX41" fmla="*/ 331107 w 1285459"/>
              <a:gd name="connsiteY41" fmla="*/ 655369 h 1213262"/>
              <a:gd name="connsiteX42" fmla="*/ 303892 w 1285459"/>
              <a:gd name="connsiteY42" fmla="*/ 628155 h 1213262"/>
              <a:gd name="connsiteX43" fmla="*/ 272142 w 1285459"/>
              <a:gd name="connsiteY43" fmla="*/ 655369 h 1213262"/>
              <a:gd name="connsiteX44" fmla="*/ 299357 w 1285459"/>
              <a:gd name="connsiteY44" fmla="*/ 700727 h 1213262"/>
              <a:gd name="connsiteX45" fmla="*/ 299357 w 1285459"/>
              <a:gd name="connsiteY45" fmla="*/ 700727 h 1213262"/>
              <a:gd name="connsiteX46" fmla="*/ 267607 w 1285459"/>
              <a:gd name="connsiteY46" fmla="*/ 768762 h 1213262"/>
              <a:gd name="connsiteX47" fmla="*/ 312964 w 1285459"/>
              <a:gd name="connsiteY47" fmla="*/ 805048 h 1213262"/>
              <a:gd name="connsiteX48" fmla="*/ 317500 w 1285459"/>
              <a:gd name="connsiteY48" fmla="*/ 864012 h 1213262"/>
              <a:gd name="connsiteX49" fmla="*/ 258535 w 1285459"/>
              <a:gd name="connsiteY49" fmla="*/ 882155 h 1213262"/>
              <a:gd name="connsiteX50" fmla="*/ 190500 w 1285459"/>
              <a:gd name="connsiteY50" fmla="*/ 886691 h 1213262"/>
              <a:gd name="connsiteX51" fmla="*/ 136071 w 1285459"/>
              <a:gd name="connsiteY51" fmla="*/ 868548 h 1213262"/>
              <a:gd name="connsiteX52" fmla="*/ 95250 w 1285459"/>
              <a:gd name="connsiteY52" fmla="*/ 854941 h 1213262"/>
              <a:gd name="connsiteX53" fmla="*/ 22678 w 1285459"/>
              <a:gd name="connsiteY53" fmla="*/ 864012 h 1213262"/>
              <a:gd name="connsiteX54" fmla="*/ 0 w 1285459"/>
              <a:gd name="connsiteY54" fmla="*/ 904834 h 1213262"/>
              <a:gd name="connsiteX55" fmla="*/ 54428 w 1285459"/>
              <a:gd name="connsiteY55" fmla="*/ 936584 h 1213262"/>
              <a:gd name="connsiteX56" fmla="*/ 117928 w 1285459"/>
              <a:gd name="connsiteY56" fmla="*/ 913905 h 1213262"/>
              <a:gd name="connsiteX57" fmla="*/ 158750 w 1285459"/>
              <a:gd name="connsiteY57" fmla="*/ 918441 h 1213262"/>
              <a:gd name="connsiteX58" fmla="*/ 185964 w 1285459"/>
              <a:gd name="connsiteY58" fmla="*/ 963798 h 1213262"/>
              <a:gd name="connsiteX59" fmla="*/ 158750 w 1285459"/>
              <a:gd name="connsiteY59" fmla="*/ 1009155 h 1213262"/>
              <a:gd name="connsiteX60" fmla="*/ 117928 w 1285459"/>
              <a:gd name="connsiteY60" fmla="*/ 1031834 h 1213262"/>
              <a:gd name="connsiteX61" fmla="*/ 68035 w 1285459"/>
              <a:gd name="connsiteY61" fmla="*/ 1054512 h 1213262"/>
              <a:gd name="connsiteX62" fmla="*/ 36285 w 1285459"/>
              <a:gd name="connsiteY62" fmla="*/ 1077191 h 1213262"/>
              <a:gd name="connsiteX63" fmla="*/ 27214 w 1285459"/>
              <a:gd name="connsiteY63" fmla="*/ 1127084 h 1213262"/>
              <a:gd name="connsiteX64" fmla="*/ 31750 w 1285459"/>
              <a:gd name="connsiteY64" fmla="*/ 1181512 h 1213262"/>
              <a:gd name="connsiteX65" fmla="*/ 77107 w 1285459"/>
              <a:gd name="connsiteY65" fmla="*/ 1195119 h 1213262"/>
              <a:gd name="connsiteX66" fmla="*/ 90714 w 1285459"/>
              <a:gd name="connsiteY66" fmla="*/ 1186048 h 1213262"/>
              <a:gd name="connsiteX67" fmla="*/ 90714 w 1285459"/>
              <a:gd name="connsiteY67" fmla="*/ 1186048 h 1213262"/>
              <a:gd name="connsiteX68" fmla="*/ 154214 w 1285459"/>
              <a:gd name="connsiteY68" fmla="*/ 1176977 h 1213262"/>
              <a:gd name="connsiteX69" fmla="*/ 181428 w 1285459"/>
              <a:gd name="connsiteY69" fmla="*/ 1208727 h 1213262"/>
              <a:gd name="connsiteX70" fmla="*/ 222250 w 1285459"/>
              <a:gd name="connsiteY70" fmla="*/ 1213262 h 1213262"/>
              <a:gd name="connsiteX71" fmla="*/ 272142 w 1285459"/>
              <a:gd name="connsiteY71" fmla="*/ 1176977 h 1213262"/>
              <a:gd name="connsiteX72" fmla="*/ 263071 w 1285459"/>
              <a:gd name="connsiteY72" fmla="*/ 1136155 h 1213262"/>
              <a:gd name="connsiteX73" fmla="*/ 208642 w 1285459"/>
              <a:gd name="connsiteY73" fmla="*/ 1118012 h 1213262"/>
              <a:gd name="connsiteX74" fmla="*/ 222250 w 1285459"/>
              <a:gd name="connsiteY74" fmla="*/ 1072655 h 1213262"/>
              <a:gd name="connsiteX75" fmla="*/ 258535 w 1285459"/>
              <a:gd name="connsiteY75" fmla="*/ 1054512 h 1213262"/>
              <a:gd name="connsiteX76" fmla="*/ 317500 w 1285459"/>
              <a:gd name="connsiteY76" fmla="*/ 1063584 h 1213262"/>
              <a:gd name="connsiteX77" fmla="*/ 308428 w 1285459"/>
              <a:gd name="connsiteY77" fmla="*/ 1113477 h 1213262"/>
              <a:gd name="connsiteX78" fmla="*/ 308428 w 1285459"/>
              <a:gd name="connsiteY78" fmla="*/ 1113477 h 1213262"/>
              <a:gd name="connsiteX79" fmla="*/ 371928 w 1285459"/>
              <a:gd name="connsiteY79" fmla="*/ 1113477 h 1213262"/>
              <a:gd name="connsiteX80" fmla="*/ 371928 w 1285459"/>
              <a:gd name="connsiteY80" fmla="*/ 1113477 h 1213262"/>
              <a:gd name="connsiteX81" fmla="*/ 390071 w 1285459"/>
              <a:gd name="connsiteY81" fmla="*/ 1054512 h 1213262"/>
              <a:gd name="connsiteX82" fmla="*/ 390071 w 1285459"/>
              <a:gd name="connsiteY82" fmla="*/ 1054512 h 1213262"/>
              <a:gd name="connsiteX83" fmla="*/ 408214 w 1285459"/>
              <a:gd name="connsiteY83" fmla="*/ 977405 h 1213262"/>
              <a:gd name="connsiteX84" fmla="*/ 421821 w 1285459"/>
              <a:gd name="connsiteY84" fmla="*/ 963798 h 1213262"/>
              <a:gd name="connsiteX85" fmla="*/ 467178 w 1285459"/>
              <a:gd name="connsiteY85" fmla="*/ 932048 h 1213262"/>
              <a:gd name="connsiteX86" fmla="*/ 426357 w 1285459"/>
              <a:gd name="connsiteY86" fmla="*/ 859477 h 1213262"/>
              <a:gd name="connsiteX87" fmla="*/ 480785 w 1285459"/>
              <a:gd name="connsiteY87" fmla="*/ 823191 h 1213262"/>
              <a:gd name="connsiteX88" fmla="*/ 562428 w 1285459"/>
              <a:gd name="connsiteY88" fmla="*/ 818655 h 1213262"/>
              <a:gd name="connsiteX89" fmla="*/ 621392 w 1285459"/>
              <a:gd name="connsiteY89" fmla="*/ 832262 h 1213262"/>
              <a:gd name="connsiteX90" fmla="*/ 576035 w 1285459"/>
              <a:gd name="connsiteY90" fmla="*/ 873084 h 1213262"/>
              <a:gd name="connsiteX91" fmla="*/ 562428 w 1285459"/>
              <a:gd name="connsiteY91" fmla="*/ 922977 h 1213262"/>
              <a:gd name="connsiteX92" fmla="*/ 589642 w 1285459"/>
              <a:gd name="connsiteY92" fmla="*/ 959262 h 1213262"/>
              <a:gd name="connsiteX93" fmla="*/ 607785 w 1285459"/>
              <a:gd name="connsiteY93" fmla="*/ 1000084 h 1213262"/>
              <a:gd name="connsiteX94" fmla="*/ 607785 w 1285459"/>
              <a:gd name="connsiteY94" fmla="*/ 1000084 h 1213262"/>
              <a:gd name="connsiteX95" fmla="*/ 653142 w 1285459"/>
              <a:gd name="connsiteY95" fmla="*/ 1036369 h 1213262"/>
              <a:gd name="connsiteX96" fmla="*/ 725714 w 1285459"/>
              <a:gd name="connsiteY96" fmla="*/ 1027298 h 1213262"/>
              <a:gd name="connsiteX97" fmla="*/ 766535 w 1285459"/>
              <a:gd name="connsiteY97" fmla="*/ 986477 h 1213262"/>
              <a:gd name="connsiteX98" fmla="*/ 852714 w 1285459"/>
              <a:gd name="connsiteY98" fmla="*/ 968334 h 1213262"/>
              <a:gd name="connsiteX99" fmla="*/ 889000 w 1285459"/>
              <a:gd name="connsiteY99" fmla="*/ 918441 h 1213262"/>
              <a:gd name="connsiteX100" fmla="*/ 947964 w 1285459"/>
              <a:gd name="connsiteY100" fmla="*/ 882155 h 1213262"/>
              <a:gd name="connsiteX101" fmla="*/ 1011464 w 1285459"/>
              <a:gd name="connsiteY101" fmla="*/ 895762 h 1213262"/>
              <a:gd name="connsiteX102" fmla="*/ 1020535 w 1285459"/>
              <a:gd name="connsiteY102" fmla="*/ 836798 h 1213262"/>
              <a:gd name="connsiteX103" fmla="*/ 1070428 w 1285459"/>
              <a:gd name="connsiteY103" fmla="*/ 805048 h 1213262"/>
              <a:gd name="connsiteX104" fmla="*/ 1061357 w 1285459"/>
              <a:gd name="connsiteY104" fmla="*/ 741548 h 1213262"/>
              <a:gd name="connsiteX105" fmla="*/ 1025071 w 1285459"/>
              <a:gd name="connsiteY105" fmla="*/ 691655 h 1213262"/>
              <a:gd name="connsiteX106" fmla="*/ 1061357 w 1285459"/>
              <a:gd name="connsiteY106" fmla="*/ 673512 h 1213262"/>
              <a:gd name="connsiteX107" fmla="*/ 1133928 w 1285459"/>
              <a:gd name="connsiteY107" fmla="*/ 682584 h 1213262"/>
              <a:gd name="connsiteX108" fmla="*/ 1170214 w 1285459"/>
              <a:gd name="connsiteY108" fmla="*/ 614548 h 1213262"/>
              <a:gd name="connsiteX109" fmla="*/ 1179285 w 1285459"/>
              <a:gd name="connsiteY109" fmla="*/ 564655 h 1213262"/>
              <a:gd name="connsiteX110" fmla="*/ 1120321 w 1285459"/>
              <a:gd name="connsiteY110" fmla="*/ 591869 h 1213262"/>
              <a:gd name="connsiteX111" fmla="*/ 1120321 w 1285459"/>
              <a:gd name="connsiteY111" fmla="*/ 591869 h 1213262"/>
              <a:gd name="connsiteX112" fmla="*/ 1138464 w 1285459"/>
              <a:gd name="connsiteY112" fmla="*/ 514762 h 1213262"/>
              <a:gd name="connsiteX113" fmla="*/ 1179285 w 1285459"/>
              <a:gd name="connsiteY113" fmla="*/ 483012 h 1213262"/>
              <a:gd name="connsiteX114" fmla="*/ 1211035 w 1285459"/>
              <a:gd name="connsiteY114" fmla="*/ 460334 h 1213262"/>
              <a:gd name="connsiteX115" fmla="*/ 1242785 w 1285459"/>
              <a:gd name="connsiteY115" fmla="*/ 501155 h 1213262"/>
              <a:gd name="connsiteX116" fmla="*/ 1251857 w 1285459"/>
              <a:gd name="connsiteY116" fmla="*/ 560119 h 1213262"/>
              <a:gd name="connsiteX117" fmla="*/ 1283607 w 1285459"/>
              <a:gd name="connsiteY117" fmla="*/ 573727 h 1213262"/>
              <a:gd name="connsiteX118" fmla="*/ 1283607 w 1285459"/>
              <a:gd name="connsiteY118" fmla="*/ 573727 h 1213262"/>
              <a:gd name="connsiteX0" fmla="*/ 1285459 w 1285459"/>
              <a:gd name="connsiteY0" fmla="*/ 191768 h 1213262"/>
              <a:gd name="connsiteX1" fmla="*/ 1251077 w 1285459"/>
              <a:gd name="connsiteY1" fmla="*/ 197863 h 1213262"/>
              <a:gd name="connsiteX2" fmla="*/ 1177471 w 1285459"/>
              <a:gd name="connsiteY2" fmla="*/ 144648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167946 w 1285459"/>
              <a:gd name="connsiteY2" fmla="*/ 17322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167946 w 1285459"/>
              <a:gd name="connsiteY2" fmla="*/ 17322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209221 w 1285459"/>
              <a:gd name="connsiteY2" fmla="*/ 14147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209221 w 1285459"/>
              <a:gd name="connsiteY2" fmla="*/ 141473 h 1213262"/>
              <a:gd name="connsiteX3" fmla="*/ 1080969 w 1285459"/>
              <a:gd name="connsiteY3" fmla="*/ 77481 h 1213262"/>
              <a:gd name="connsiteX4" fmla="*/ 1141786 w 1285459"/>
              <a:gd name="connsiteY4" fmla="*/ 113256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191768 h 1213262"/>
              <a:gd name="connsiteX1" fmla="*/ 1251077 w 1285459"/>
              <a:gd name="connsiteY1" fmla="*/ 197863 h 1213262"/>
              <a:gd name="connsiteX2" fmla="*/ 1209221 w 1285459"/>
              <a:gd name="connsiteY2" fmla="*/ 141473 h 1213262"/>
              <a:gd name="connsiteX3" fmla="*/ 1080969 w 1285459"/>
              <a:gd name="connsiteY3" fmla="*/ 77481 h 1213262"/>
              <a:gd name="connsiteX4" fmla="*/ 1179886 w 1285459"/>
              <a:gd name="connsiteY4" fmla="*/ 173581 h 1213262"/>
              <a:gd name="connsiteX5" fmla="*/ 1020152 w 1285459"/>
              <a:gd name="connsiteY5" fmla="*/ 38129 h 1213262"/>
              <a:gd name="connsiteX6" fmla="*/ 957035 w 1285459"/>
              <a:gd name="connsiteY6" fmla="*/ 2227 h 1213262"/>
              <a:gd name="connsiteX7" fmla="*/ 997857 w 1285459"/>
              <a:gd name="connsiteY7" fmla="*/ 83869 h 1213262"/>
              <a:gd name="connsiteX8" fmla="*/ 1038678 w 1285459"/>
              <a:gd name="connsiteY8" fmla="*/ 151905 h 1213262"/>
              <a:gd name="connsiteX9" fmla="*/ 1084035 w 1285459"/>
              <a:gd name="connsiteY9" fmla="*/ 165512 h 1213262"/>
              <a:gd name="connsiteX10" fmla="*/ 1143000 w 1285459"/>
              <a:gd name="connsiteY10" fmla="*/ 201798 h 1213262"/>
              <a:gd name="connsiteX11" fmla="*/ 1152071 w 1285459"/>
              <a:gd name="connsiteY11" fmla="*/ 269834 h 1213262"/>
              <a:gd name="connsiteX12" fmla="*/ 1120321 w 1285459"/>
              <a:gd name="connsiteY12" fmla="*/ 306119 h 1213262"/>
              <a:gd name="connsiteX13" fmla="*/ 1102178 w 1285459"/>
              <a:gd name="connsiteY13" fmla="*/ 387762 h 1213262"/>
              <a:gd name="connsiteX14" fmla="*/ 1088571 w 1285459"/>
              <a:gd name="connsiteY14" fmla="*/ 455798 h 1213262"/>
              <a:gd name="connsiteX15" fmla="*/ 1006928 w 1285459"/>
              <a:gd name="connsiteY15" fmla="*/ 487548 h 1213262"/>
              <a:gd name="connsiteX16" fmla="*/ 966107 w 1285459"/>
              <a:gd name="connsiteY16" fmla="*/ 455798 h 1213262"/>
              <a:gd name="connsiteX17" fmla="*/ 947964 w 1285459"/>
              <a:gd name="connsiteY17" fmla="*/ 387762 h 1213262"/>
              <a:gd name="connsiteX18" fmla="*/ 916214 w 1285459"/>
              <a:gd name="connsiteY18" fmla="*/ 360548 h 1213262"/>
              <a:gd name="connsiteX19" fmla="*/ 861785 w 1285459"/>
              <a:gd name="connsiteY19" fmla="*/ 356012 h 1213262"/>
              <a:gd name="connsiteX20" fmla="*/ 802821 w 1285459"/>
              <a:gd name="connsiteY20" fmla="*/ 374155 h 1213262"/>
              <a:gd name="connsiteX21" fmla="*/ 784678 w 1285459"/>
              <a:gd name="connsiteY21" fmla="*/ 405905 h 1213262"/>
              <a:gd name="connsiteX22" fmla="*/ 811892 w 1285459"/>
              <a:gd name="connsiteY22" fmla="*/ 460334 h 1213262"/>
              <a:gd name="connsiteX23" fmla="*/ 861785 w 1285459"/>
              <a:gd name="connsiteY23" fmla="*/ 519298 h 1213262"/>
              <a:gd name="connsiteX24" fmla="*/ 866321 w 1285459"/>
              <a:gd name="connsiteY24" fmla="*/ 582798 h 1213262"/>
              <a:gd name="connsiteX25" fmla="*/ 825500 w 1285459"/>
              <a:gd name="connsiteY25" fmla="*/ 587334 h 1213262"/>
              <a:gd name="connsiteX26" fmla="*/ 784678 w 1285459"/>
              <a:gd name="connsiteY26" fmla="*/ 541977 h 1213262"/>
              <a:gd name="connsiteX27" fmla="*/ 712107 w 1285459"/>
              <a:gd name="connsiteY27" fmla="*/ 541977 h 1213262"/>
              <a:gd name="connsiteX28" fmla="*/ 712107 w 1285459"/>
              <a:gd name="connsiteY28" fmla="*/ 541977 h 1213262"/>
              <a:gd name="connsiteX29" fmla="*/ 648607 w 1285459"/>
              <a:gd name="connsiteY29" fmla="*/ 551048 h 1213262"/>
              <a:gd name="connsiteX30" fmla="*/ 571500 w 1285459"/>
              <a:gd name="connsiteY30" fmla="*/ 514762 h 1213262"/>
              <a:gd name="connsiteX31" fmla="*/ 571500 w 1285459"/>
              <a:gd name="connsiteY31" fmla="*/ 514762 h 1213262"/>
              <a:gd name="connsiteX32" fmla="*/ 512535 w 1285459"/>
              <a:gd name="connsiteY32" fmla="*/ 487548 h 1213262"/>
              <a:gd name="connsiteX33" fmla="*/ 476250 w 1285459"/>
              <a:gd name="connsiteY33" fmla="*/ 523834 h 1213262"/>
              <a:gd name="connsiteX34" fmla="*/ 430892 w 1285459"/>
              <a:gd name="connsiteY34" fmla="*/ 532905 h 1213262"/>
              <a:gd name="connsiteX35" fmla="*/ 376464 w 1285459"/>
              <a:gd name="connsiteY35" fmla="*/ 519298 h 1213262"/>
              <a:gd name="connsiteX36" fmla="*/ 353785 w 1285459"/>
              <a:gd name="connsiteY36" fmla="*/ 560119 h 1213262"/>
              <a:gd name="connsiteX37" fmla="*/ 349250 w 1285459"/>
              <a:gd name="connsiteY37" fmla="*/ 605477 h 1213262"/>
              <a:gd name="connsiteX38" fmla="*/ 349250 w 1285459"/>
              <a:gd name="connsiteY38" fmla="*/ 605477 h 1213262"/>
              <a:gd name="connsiteX39" fmla="*/ 362857 w 1285459"/>
              <a:gd name="connsiteY39" fmla="*/ 664441 h 1213262"/>
              <a:gd name="connsiteX40" fmla="*/ 358321 w 1285459"/>
              <a:gd name="connsiteY40" fmla="*/ 714334 h 1213262"/>
              <a:gd name="connsiteX41" fmla="*/ 358321 w 1285459"/>
              <a:gd name="connsiteY41" fmla="*/ 714334 h 1213262"/>
              <a:gd name="connsiteX42" fmla="*/ 331107 w 1285459"/>
              <a:gd name="connsiteY42" fmla="*/ 655369 h 1213262"/>
              <a:gd name="connsiteX43" fmla="*/ 303892 w 1285459"/>
              <a:gd name="connsiteY43" fmla="*/ 628155 h 1213262"/>
              <a:gd name="connsiteX44" fmla="*/ 272142 w 1285459"/>
              <a:gd name="connsiteY44" fmla="*/ 655369 h 1213262"/>
              <a:gd name="connsiteX45" fmla="*/ 299357 w 1285459"/>
              <a:gd name="connsiteY45" fmla="*/ 700727 h 1213262"/>
              <a:gd name="connsiteX46" fmla="*/ 299357 w 1285459"/>
              <a:gd name="connsiteY46" fmla="*/ 700727 h 1213262"/>
              <a:gd name="connsiteX47" fmla="*/ 267607 w 1285459"/>
              <a:gd name="connsiteY47" fmla="*/ 768762 h 1213262"/>
              <a:gd name="connsiteX48" fmla="*/ 312964 w 1285459"/>
              <a:gd name="connsiteY48" fmla="*/ 805048 h 1213262"/>
              <a:gd name="connsiteX49" fmla="*/ 317500 w 1285459"/>
              <a:gd name="connsiteY49" fmla="*/ 864012 h 1213262"/>
              <a:gd name="connsiteX50" fmla="*/ 258535 w 1285459"/>
              <a:gd name="connsiteY50" fmla="*/ 882155 h 1213262"/>
              <a:gd name="connsiteX51" fmla="*/ 190500 w 1285459"/>
              <a:gd name="connsiteY51" fmla="*/ 886691 h 1213262"/>
              <a:gd name="connsiteX52" fmla="*/ 136071 w 1285459"/>
              <a:gd name="connsiteY52" fmla="*/ 868548 h 1213262"/>
              <a:gd name="connsiteX53" fmla="*/ 95250 w 1285459"/>
              <a:gd name="connsiteY53" fmla="*/ 854941 h 1213262"/>
              <a:gd name="connsiteX54" fmla="*/ 22678 w 1285459"/>
              <a:gd name="connsiteY54" fmla="*/ 864012 h 1213262"/>
              <a:gd name="connsiteX55" fmla="*/ 0 w 1285459"/>
              <a:gd name="connsiteY55" fmla="*/ 904834 h 1213262"/>
              <a:gd name="connsiteX56" fmla="*/ 54428 w 1285459"/>
              <a:gd name="connsiteY56" fmla="*/ 936584 h 1213262"/>
              <a:gd name="connsiteX57" fmla="*/ 117928 w 1285459"/>
              <a:gd name="connsiteY57" fmla="*/ 913905 h 1213262"/>
              <a:gd name="connsiteX58" fmla="*/ 158750 w 1285459"/>
              <a:gd name="connsiteY58" fmla="*/ 918441 h 1213262"/>
              <a:gd name="connsiteX59" fmla="*/ 185964 w 1285459"/>
              <a:gd name="connsiteY59" fmla="*/ 963798 h 1213262"/>
              <a:gd name="connsiteX60" fmla="*/ 158750 w 1285459"/>
              <a:gd name="connsiteY60" fmla="*/ 1009155 h 1213262"/>
              <a:gd name="connsiteX61" fmla="*/ 117928 w 1285459"/>
              <a:gd name="connsiteY61" fmla="*/ 1031834 h 1213262"/>
              <a:gd name="connsiteX62" fmla="*/ 68035 w 1285459"/>
              <a:gd name="connsiteY62" fmla="*/ 1054512 h 1213262"/>
              <a:gd name="connsiteX63" fmla="*/ 36285 w 1285459"/>
              <a:gd name="connsiteY63" fmla="*/ 1077191 h 1213262"/>
              <a:gd name="connsiteX64" fmla="*/ 27214 w 1285459"/>
              <a:gd name="connsiteY64" fmla="*/ 1127084 h 1213262"/>
              <a:gd name="connsiteX65" fmla="*/ 31750 w 1285459"/>
              <a:gd name="connsiteY65" fmla="*/ 1181512 h 1213262"/>
              <a:gd name="connsiteX66" fmla="*/ 77107 w 1285459"/>
              <a:gd name="connsiteY66" fmla="*/ 1195119 h 1213262"/>
              <a:gd name="connsiteX67" fmla="*/ 90714 w 1285459"/>
              <a:gd name="connsiteY67" fmla="*/ 1186048 h 1213262"/>
              <a:gd name="connsiteX68" fmla="*/ 90714 w 1285459"/>
              <a:gd name="connsiteY68" fmla="*/ 1186048 h 1213262"/>
              <a:gd name="connsiteX69" fmla="*/ 154214 w 1285459"/>
              <a:gd name="connsiteY69" fmla="*/ 1176977 h 1213262"/>
              <a:gd name="connsiteX70" fmla="*/ 181428 w 1285459"/>
              <a:gd name="connsiteY70" fmla="*/ 1208727 h 1213262"/>
              <a:gd name="connsiteX71" fmla="*/ 222250 w 1285459"/>
              <a:gd name="connsiteY71" fmla="*/ 1213262 h 1213262"/>
              <a:gd name="connsiteX72" fmla="*/ 272142 w 1285459"/>
              <a:gd name="connsiteY72" fmla="*/ 1176977 h 1213262"/>
              <a:gd name="connsiteX73" fmla="*/ 263071 w 1285459"/>
              <a:gd name="connsiteY73" fmla="*/ 1136155 h 1213262"/>
              <a:gd name="connsiteX74" fmla="*/ 208642 w 1285459"/>
              <a:gd name="connsiteY74" fmla="*/ 1118012 h 1213262"/>
              <a:gd name="connsiteX75" fmla="*/ 222250 w 1285459"/>
              <a:gd name="connsiteY75" fmla="*/ 1072655 h 1213262"/>
              <a:gd name="connsiteX76" fmla="*/ 258535 w 1285459"/>
              <a:gd name="connsiteY76" fmla="*/ 1054512 h 1213262"/>
              <a:gd name="connsiteX77" fmla="*/ 317500 w 1285459"/>
              <a:gd name="connsiteY77" fmla="*/ 1063584 h 1213262"/>
              <a:gd name="connsiteX78" fmla="*/ 308428 w 1285459"/>
              <a:gd name="connsiteY78" fmla="*/ 1113477 h 1213262"/>
              <a:gd name="connsiteX79" fmla="*/ 308428 w 1285459"/>
              <a:gd name="connsiteY79" fmla="*/ 1113477 h 1213262"/>
              <a:gd name="connsiteX80" fmla="*/ 371928 w 1285459"/>
              <a:gd name="connsiteY80" fmla="*/ 1113477 h 1213262"/>
              <a:gd name="connsiteX81" fmla="*/ 371928 w 1285459"/>
              <a:gd name="connsiteY81" fmla="*/ 1113477 h 1213262"/>
              <a:gd name="connsiteX82" fmla="*/ 390071 w 1285459"/>
              <a:gd name="connsiteY82" fmla="*/ 1054512 h 1213262"/>
              <a:gd name="connsiteX83" fmla="*/ 390071 w 1285459"/>
              <a:gd name="connsiteY83" fmla="*/ 1054512 h 1213262"/>
              <a:gd name="connsiteX84" fmla="*/ 408214 w 1285459"/>
              <a:gd name="connsiteY84" fmla="*/ 977405 h 1213262"/>
              <a:gd name="connsiteX85" fmla="*/ 421821 w 1285459"/>
              <a:gd name="connsiteY85" fmla="*/ 963798 h 1213262"/>
              <a:gd name="connsiteX86" fmla="*/ 467178 w 1285459"/>
              <a:gd name="connsiteY86" fmla="*/ 932048 h 1213262"/>
              <a:gd name="connsiteX87" fmla="*/ 426357 w 1285459"/>
              <a:gd name="connsiteY87" fmla="*/ 859477 h 1213262"/>
              <a:gd name="connsiteX88" fmla="*/ 480785 w 1285459"/>
              <a:gd name="connsiteY88" fmla="*/ 823191 h 1213262"/>
              <a:gd name="connsiteX89" fmla="*/ 562428 w 1285459"/>
              <a:gd name="connsiteY89" fmla="*/ 818655 h 1213262"/>
              <a:gd name="connsiteX90" fmla="*/ 621392 w 1285459"/>
              <a:gd name="connsiteY90" fmla="*/ 832262 h 1213262"/>
              <a:gd name="connsiteX91" fmla="*/ 576035 w 1285459"/>
              <a:gd name="connsiteY91" fmla="*/ 873084 h 1213262"/>
              <a:gd name="connsiteX92" fmla="*/ 562428 w 1285459"/>
              <a:gd name="connsiteY92" fmla="*/ 922977 h 1213262"/>
              <a:gd name="connsiteX93" fmla="*/ 589642 w 1285459"/>
              <a:gd name="connsiteY93" fmla="*/ 959262 h 1213262"/>
              <a:gd name="connsiteX94" fmla="*/ 607785 w 1285459"/>
              <a:gd name="connsiteY94" fmla="*/ 1000084 h 1213262"/>
              <a:gd name="connsiteX95" fmla="*/ 607785 w 1285459"/>
              <a:gd name="connsiteY95" fmla="*/ 1000084 h 1213262"/>
              <a:gd name="connsiteX96" fmla="*/ 653142 w 1285459"/>
              <a:gd name="connsiteY96" fmla="*/ 1036369 h 1213262"/>
              <a:gd name="connsiteX97" fmla="*/ 725714 w 1285459"/>
              <a:gd name="connsiteY97" fmla="*/ 1027298 h 1213262"/>
              <a:gd name="connsiteX98" fmla="*/ 766535 w 1285459"/>
              <a:gd name="connsiteY98" fmla="*/ 986477 h 1213262"/>
              <a:gd name="connsiteX99" fmla="*/ 852714 w 1285459"/>
              <a:gd name="connsiteY99" fmla="*/ 968334 h 1213262"/>
              <a:gd name="connsiteX100" fmla="*/ 889000 w 1285459"/>
              <a:gd name="connsiteY100" fmla="*/ 918441 h 1213262"/>
              <a:gd name="connsiteX101" fmla="*/ 947964 w 1285459"/>
              <a:gd name="connsiteY101" fmla="*/ 882155 h 1213262"/>
              <a:gd name="connsiteX102" fmla="*/ 1011464 w 1285459"/>
              <a:gd name="connsiteY102" fmla="*/ 895762 h 1213262"/>
              <a:gd name="connsiteX103" fmla="*/ 1020535 w 1285459"/>
              <a:gd name="connsiteY103" fmla="*/ 836798 h 1213262"/>
              <a:gd name="connsiteX104" fmla="*/ 1070428 w 1285459"/>
              <a:gd name="connsiteY104" fmla="*/ 805048 h 1213262"/>
              <a:gd name="connsiteX105" fmla="*/ 1061357 w 1285459"/>
              <a:gd name="connsiteY105" fmla="*/ 741548 h 1213262"/>
              <a:gd name="connsiteX106" fmla="*/ 1025071 w 1285459"/>
              <a:gd name="connsiteY106" fmla="*/ 691655 h 1213262"/>
              <a:gd name="connsiteX107" fmla="*/ 1061357 w 1285459"/>
              <a:gd name="connsiteY107" fmla="*/ 673512 h 1213262"/>
              <a:gd name="connsiteX108" fmla="*/ 1133928 w 1285459"/>
              <a:gd name="connsiteY108" fmla="*/ 682584 h 1213262"/>
              <a:gd name="connsiteX109" fmla="*/ 1170214 w 1285459"/>
              <a:gd name="connsiteY109" fmla="*/ 614548 h 1213262"/>
              <a:gd name="connsiteX110" fmla="*/ 1179285 w 1285459"/>
              <a:gd name="connsiteY110" fmla="*/ 564655 h 1213262"/>
              <a:gd name="connsiteX111" fmla="*/ 1120321 w 1285459"/>
              <a:gd name="connsiteY111" fmla="*/ 591869 h 1213262"/>
              <a:gd name="connsiteX112" fmla="*/ 1120321 w 1285459"/>
              <a:gd name="connsiteY112" fmla="*/ 591869 h 1213262"/>
              <a:gd name="connsiteX113" fmla="*/ 1138464 w 1285459"/>
              <a:gd name="connsiteY113" fmla="*/ 514762 h 1213262"/>
              <a:gd name="connsiteX114" fmla="*/ 1179285 w 1285459"/>
              <a:gd name="connsiteY114" fmla="*/ 483012 h 1213262"/>
              <a:gd name="connsiteX115" fmla="*/ 1211035 w 1285459"/>
              <a:gd name="connsiteY115" fmla="*/ 460334 h 1213262"/>
              <a:gd name="connsiteX116" fmla="*/ 1242785 w 1285459"/>
              <a:gd name="connsiteY116" fmla="*/ 501155 h 1213262"/>
              <a:gd name="connsiteX117" fmla="*/ 1251857 w 1285459"/>
              <a:gd name="connsiteY117" fmla="*/ 560119 h 1213262"/>
              <a:gd name="connsiteX118" fmla="*/ 1283607 w 1285459"/>
              <a:gd name="connsiteY118" fmla="*/ 573727 h 1213262"/>
              <a:gd name="connsiteX119" fmla="*/ 1283607 w 1285459"/>
              <a:gd name="connsiteY119" fmla="*/ 573727 h 1213262"/>
              <a:gd name="connsiteX0" fmla="*/ 1285459 w 1285459"/>
              <a:gd name="connsiteY0" fmla="*/ 258976 h 1280470"/>
              <a:gd name="connsiteX1" fmla="*/ 1251077 w 1285459"/>
              <a:gd name="connsiteY1" fmla="*/ 265071 h 1280470"/>
              <a:gd name="connsiteX2" fmla="*/ 1209221 w 1285459"/>
              <a:gd name="connsiteY2" fmla="*/ 208681 h 1280470"/>
              <a:gd name="connsiteX3" fmla="*/ 1080969 w 1285459"/>
              <a:gd name="connsiteY3" fmla="*/ 144689 h 1280470"/>
              <a:gd name="connsiteX4" fmla="*/ 1179886 w 1285459"/>
              <a:gd name="connsiteY4" fmla="*/ 240789 h 1280470"/>
              <a:gd name="connsiteX5" fmla="*/ 1013802 w 1285459"/>
              <a:gd name="connsiteY5" fmla="*/ 6912 h 1280470"/>
              <a:gd name="connsiteX6" fmla="*/ 957035 w 1285459"/>
              <a:gd name="connsiteY6" fmla="*/ 69435 h 1280470"/>
              <a:gd name="connsiteX7" fmla="*/ 997857 w 1285459"/>
              <a:gd name="connsiteY7" fmla="*/ 151077 h 1280470"/>
              <a:gd name="connsiteX8" fmla="*/ 1038678 w 1285459"/>
              <a:gd name="connsiteY8" fmla="*/ 219113 h 1280470"/>
              <a:gd name="connsiteX9" fmla="*/ 1084035 w 1285459"/>
              <a:gd name="connsiteY9" fmla="*/ 232720 h 1280470"/>
              <a:gd name="connsiteX10" fmla="*/ 1143000 w 1285459"/>
              <a:gd name="connsiteY10" fmla="*/ 269006 h 1280470"/>
              <a:gd name="connsiteX11" fmla="*/ 1152071 w 1285459"/>
              <a:gd name="connsiteY11" fmla="*/ 337042 h 1280470"/>
              <a:gd name="connsiteX12" fmla="*/ 1120321 w 1285459"/>
              <a:gd name="connsiteY12" fmla="*/ 373327 h 1280470"/>
              <a:gd name="connsiteX13" fmla="*/ 1102178 w 1285459"/>
              <a:gd name="connsiteY13" fmla="*/ 454970 h 1280470"/>
              <a:gd name="connsiteX14" fmla="*/ 1088571 w 1285459"/>
              <a:gd name="connsiteY14" fmla="*/ 523006 h 1280470"/>
              <a:gd name="connsiteX15" fmla="*/ 1006928 w 1285459"/>
              <a:gd name="connsiteY15" fmla="*/ 554756 h 1280470"/>
              <a:gd name="connsiteX16" fmla="*/ 966107 w 1285459"/>
              <a:gd name="connsiteY16" fmla="*/ 523006 h 1280470"/>
              <a:gd name="connsiteX17" fmla="*/ 947964 w 1285459"/>
              <a:gd name="connsiteY17" fmla="*/ 454970 h 1280470"/>
              <a:gd name="connsiteX18" fmla="*/ 916214 w 1285459"/>
              <a:gd name="connsiteY18" fmla="*/ 427756 h 1280470"/>
              <a:gd name="connsiteX19" fmla="*/ 861785 w 1285459"/>
              <a:gd name="connsiteY19" fmla="*/ 423220 h 1280470"/>
              <a:gd name="connsiteX20" fmla="*/ 802821 w 1285459"/>
              <a:gd name="connsiteY20" fmla="*/ 441363 h 1280470"/>
              <a:gd name="connsiteX21" fmla="*/ 784678 w 1285459"/>
              <a:gd name="connsiteY21" fmla="*/ 473113 h 1280470"/>
              <a:gd name="connsiteX22" fmla="*/ 811892 w 1285459"/>
              <a:gd name="connsiteY22" fmla="*/ 527542 h 1280470"/>
              <a:gd name="connsiteX23" fmla="*/ 861785 w 1285459"/>
              <a:gd name="connsiteY23" fmla="*/ 586506 h 1280470"/>
              <a:gd name="connsiteX24" fmla="*/ 866321 w 1285459"/>
              <a:gd name="connsiteY24" fmla="*/ 650006 h 1280470"/>
              <a:gd name="connsiteX25" fmla="*/ 825500 w 1285459"/>
              <a:gd name="connsiteY25" fmla="*/ 654542 h 1280470"/>
              <a:gd name="connsiteX26" fmla="*/ 784678 w 1285459"/>
              <a:gd name="connsiteY26" fmla="*/ 609185 h 1280470"/>
              <a:gd name="connsiteX27" fmla="*/ 712107 w 1285459"/>
              <a:gd name="connsiteY27" fmla="*/ 609185 h 1280470"/>
              <a:gd name="connsiteX28" fmla="*/ 712107 w 1285459"/>
              <a:gd name="connsiteY28" fmla="*/ 609185 h 1280470"/>
              <a:gd name="connsiteX29" fmla="*/ 648607 w 1285459"/>
              <a:gd name="connsiteY29" fmla="*/ 618256 h 1280470"/>
              <a:gd name="connsiteX30" fmla="*/ 571500 w 1285459"/>
              <a:gd name="connsiteY30" fmla="*/ 581970 h 1280470"/>
              <a:gd name="connsiteX31" fmla="*/ 571500 w 1285459"/>
              <a:gd name="connsiteY31" fmla="*/ 581970 h 1280470"/>
              <a:gd name="connsiteX32" fmla="*/ 512535 w 1285459"/>
              <a:gd name="connsiteY32" fmla="*/ 554756 h 1280470"/>
              <a:gd name="connsiteX33" fmla="*/ 476250 w 1285459"/>
              <a:gd name="connsiteY33" fmla="*/ 591042 h 1280470"/>
              <a:gd name="connsiteX34" fmla="*/ 430892 w 1285459"/>
              <a:gd name="connsiteY34" fmla="*/ 600113 h 1280470"/>
              <a:gd name="connsiteX35" fmla="*/ 376464 w 1285459"/>
              <a:gd name="connsiteY35" fmla="*/ 586506 h 1280470"/>
              <a:gd name="connsiteX36" fmla="*/ 353785 w 1285459"/>
              <a:gd name="connsiteY36" fmla="*/ 627327 h 1280470"/>
              <a:gd name="connsiteX37" fmla="*/ 349250 w 1285459"/>
              <a:gd name="connsiteY37" fmla="*/ 672685 h 1280470"/>
              <a:gd name="connsiteX38" fmla="*/ 349250 w 1285459"/>
              <a:gd name="connsiteY38" fmla="*/ 672685 h 1280470"/>
              <a:gd name="connsiteX39" fmla="*/ 362857 w 1285459"/>
              <a:gd name="connsiteY39" fmla="*/ 731649 h 1280470"/>
              <a:gd name="connsiteX40" fmla="*/ 358321 w 1285459"/>
              <a:gd name="connsiteY40" fmla="*/ 781542 h 1280470"/>
              <a:gd name="connsiteX41" fmla="*/ 358321 w 1285459"/>
              <a:gd name="connsiteY41" fmla="*/ 781542 h 1280470"/>
              <a:gd name="connsiteX42" fmla="*/ 331107 w 1285459"/>
              <a:gd name="connsiteY42" fmla="*/ 722577 h 1280470"/>
              <a:gd name="connsiteX43" fmla="*/ 303892 w 1285459"/>
              <a:gd name="connsiteY43" fmla="*/ 695363 h 1280470"/>
              <a:gd name="connsiteX44" fmla="*/ 272142 w 1285459"/>
              <a:gd name="connsiteY44" fmla="*/ 722577 h 1280470"/>
              <a:gd name="connsiteX45" fmla="*/ 299357 w 1285459"/>
              <a:gd name="connsiteY45" fmla="*/ 767935 h 1280470"/>
              <a:gd name="connsiteX46" fmla="*/ 299357 w 1285459"/>
              <a:gd name="connsiteY46" fmla="*/ 767935 h 1280470"/>
              <a:gd name="connsiteX47" fmla="*/ 267607 w 1285459"/>
              <a:gd name="connsiteY47" fmla="*/ 835970 h 1280470"/>
              <a:gd name="connsiteX48" fmla="*/ 312964 w 1285459"/>
              <a:gd name="connsiteY48" fmla="*/ 872256 h 1280470"/>
              <a:gd name="connsiteX49" fmla="*/ 317500 w 1285459"/>
              <a:gd name="connsiteY49" fmla="*/ 931220 h 1280470"/>
              <a:gd name="connsiteX50" fmla="*/ 258535 w 1285459"/>
              <a:gd name="connsiteY50" fmla="*/ 949363 h 1280470"/>
              <a:gd name="connsiteX51" fmla="*/ 190500 w 1285459"/>
              <a:gd name="connsiteY51" fmla="*/ 953899 h 1280470"/>
              <a:gd name="connsiteX52" fmla="*/ 136071 w 1285459"/>
              <a:gd name="connsiteY52" fmla="*/ 935756 h 1280470"/>
              <a:gd name="connsiteX53" fmla="*/ 95250 w 1285459"/>
              <a:gd name="connsiteY53" fmla="*/ 922149 h 1280470"/>
              <a:gd name="connsiteX54" fmla="*/ 22678 w 1285459"/>
              <a:gd name="connsiteY54" fmla="*/ 931220 h 1280470"/>
              <a:gd name="connsiteX55" fmla="*/ 0 w 1285459"/>
              <a:gd name="connsiteY55" fmla="*/ 972042 h 1280470"/>
              <a:gd name="connsiteX56" fmla="*/ 54428 w 1285459"/>
              <a:gd name="connsiteY56" fmla="*/ 1003792 h 1280470"/>
              <a:gd name="connsiteX57" fmla="*/ 117928 w 1285459"/>
              <a:gd name="connsiteY57" fmla="*/ 981113 h 1280470"/>
              <a:gd name="connsiteX58" fmla="*/ 158750 w 1285459"/>
              <a:gd name="connsiteY58" fmla="*/ 985649 h 1280470"/>
              <a:gd name="connsiteX59" fmla="*/ 185964 w 1285459"/>
              <a:gd name="connsiteY59" fmla="*/ 1031006 h 1280470"/>
              <a:gd name="connsiteX60" fmla="*/ 158750 w 1285459"/>
              <a:gd name="connsiteY60" fmla="*/ 1076363 h 1280470"/>
              <a:gd name="connsiteX61" fmla="*/ 117928 w 1285459"/>
              <a:gd name="connsiteY61" fmla="*/ 1099042 h 1280470"/>
              <a:gd name="connsiteX62" fmla="*/ 68035 w 1285459"/>
              <a:gd name="connsiteY62" fmla="*/ 1121720 h 1280470"/>
              <a:gd name="connsiteX63" fmla="*/ 36285 w 1285459"/>
              <a:gd name="connsiteY63" fmla="*/ 1144399 h 1280470"/>
              <a:gd name="connsiteX64" fmla="*/ 27214 w 1285459"/>
              <a:gd name="connsiteY64" fmla="*/ 1194292 h 1280470"/>
              <a:gd name="connsiteX65" fmla="*/ 31750 w 1285459"/>
              <a:gd name="connsiteY65" fmla="*/ 1248720 h 1280470"/>
              <a:gd name="connsiteX66" fmla="*/ 77107 w 1285459"/>
              <a:gd name="connsiteY66" fmla="*/ 1262327 h 1280470"/>
              <a:gd name="connsiteX67" fmla="*/ 90714 w 1285459"/>
              <a:gd name="connsiteY67" fmla="*/ 1253256 h 1280470"/>
              <a:gd name="connsiteX68" fmla="*/ 90714 w 1285459"/>
              <a:gd name="connsiteY68" fmla="*/ 1253256 h 1280470"/>
              <a:gd name="connsiteX69" fmla="*/ 154214 w 1285459"/>
              <a:gd name="connsiteY69" fmla="*/ 1244185 h 1280470"/>
              <a:gd name="connsiteX70" fmla="*/ 181428 w 1285459"/>
              <a:gd name="connsiteY70" fmla="*/ 1275935 h 1280470"/>
              <a:gd name="connsiteX71" fmla="*/ 222250 w 1285459"/>
              <a:gd name="connsiteY71" fmla="*/ 1280470 h 1280470"/>
              <a:gd name="connsiteX72" fmla="*/ 272142 w 1285459"/>
              <a:gd name="connsiteY72" fmla="*/ 1244185 h 1280470"/>
              <a:gd name="connsiteX73" fmla="*/ 263071 w 1285459"/>
              <a:gd name="connsiteY73" fmla="*/ 1203363 h 1280470"/>
              <a:gd name="connsiteX74" fmla="*/ 208642 w 1285459"/>
              <a:gd name="connsiteY74" fmla="*/ 1185220 h 1280470"/>
              <a:gd name="connsiteX75" fmla="*/ 222250 w 1285459"/>
              <a:gd name="connsiteY75" fmla="*/ 1139863 h 1280470"/>
              <a:gd name="connsiteX76" fmla="*/ 258535 w 1285459"/>
              <a:gd name="connsiteY76" fmla="*/ 1121720 h 1280470"/>
              <a:gd name="connsiteX77" fmla="*/ 317500 w 1285459"/>
              <a:gd name="connsiteY77" fmla="*/ 1130792 h 1280470"/>
              <a:gd name="connsiteX78" fmla="*/ 308428 w 1285459"/>
              <a:gd name="connsiteY78" fmla="*/ 1180685 h 1280470"/>
              <a:gd name="connsiteX79" fmla="*/ 308428 w 1285459"/>
              <a:gd name="connsiteY79" fmla="*/ 1180685 h 1280470"/>
              <a:gd name="connsiteX80" fmla="*/ 371928 w 1285459"/>
              <a:gd name="connsiteY80" fmla="*/ 1180685 h 1280470"/>
              <a:gd name="connsiteX81" fmla="*/ 371928 w 1285459"/>
              <a:gd name="connsiteY81" fmla="*/ 1180685 h 1280470"/>
              <a:gd name="connsiteX82" fmla="*/ 390071 w 1285459"/>
              <a:gd name="connsiteY82" fmla="*/ 1121720 h 1280470"/>
              <a:gd name="connsiteX83" fmla="*/ 390071 w 1285459"/>
              <a:gd name="connsiteY83" fmla="*/ 1121720 h 1280470"/>
              <a:gd name="connsiteX84" fmla="*/ 408214 w 1285459"/>
              <a:gd name="connsiteY84" fmla="*/ 1044613 h 1280470"/>
              <a:gd name="connsiteX85" fmla="*/ 421821 w 1285459"/>
              <a:gd name="connsiteY85" fmla="*/ 1031006 h 1280470"/>
              <a:gd name="connsiteX86" fmla="*/ 467178 w 1285459"/>
              <a:gd name="connsiteY86" fmla="*/ 999256 h 1280470"/>
              <a:gd name="connsiteX87" fmla="*/ 426357 w 1285459"/>
              <a:gd name="connsiteY87" fmla="*/ 926685 h 1280470"/>
              <a:gd name="connsiteX88" fmla="*/ 480785 w 1285459"/>
              <a:gd name="connsiteY88" fmla="*/ 890399 h 1280470"/>
              <a:gd name="connsiteX89" fmla="*/ 562428 w 1285459"/>
              <a:gd name="connsiteY89" fmla="*/ 885863 h 1280470"/>
              <a:gd name="connsiteX90" fmla="*/ 621392 w 1285459"/>
              <a:gd name="connsiteY90" fmla="*/ 899470 h 1280470"/>
              <a:gd name="connsiteX91" fmla="*/ 576035 w 1285459"/>
              <a:gd name="connsiteY91" fmla="*/ 940292 h 1280470"/>
              <a:gd name="connsiteX92" fmla="*/ 562428 w 1285459"/>
              <a:gd name="connsiteY92" fmla="*/ 990185 h 1280470"/>
              <a:gd name="connsiteX93" fmla="*/ 589642 w 1285459"/>
              <a:gd name="connsiteY93" fmla="*/ 1026470 h 1280470"/>
              <a:gd name="connsiteX94" fmla="*/ 607785 w 1285459"/>
              <a:gd name="connsiteY94" fmla="*/ 1067292 h 1280470"/>
              <a:gd name="connsiteX95" fmla="*/ 607785 w 1285459"/>
              <a:gd name="connsiteY95" fmla="*/ 1067292 h 1280470"/>
              <a:gd name="connsiteX96" fmla="*/ 653142 w 1285459"/>
              <a:gd name="connsiteY96" fmla="*/ 1103577 h 1280470"/>
              <a:gd name="connsiteX97" fmla="*/ 725714 w 1285459"/>
              <a:gd name="connsiteY97" fmla="*/ 1094506 h 1280470"/>
              <a:gd name="connsiteX98" fmla="*/ 766535 w 1285459"/>
              <a:gd name="connsiteY98" fmla="*/ 1053685 h 1280470"/>
              <a:gd name="connsiteX99" fmla="*/ 852714 w 1285459"/>
              <a:gd name="connsiteY99" fmla="*/ 1035542 h 1280470"/>
              <a:gd name="connsiteX100" fmla="*/ 889000 w 1285459"/>
              <a:gd name="connsiteY100" fmla="*/ 985649 h 1280470"/>
              <a:gd name="connsiteX101" fmla="*/ 947964 w 1285459"/>
              <a:gd name="connsiteY101" fmla="*/ 949363 h 1280470"/>
              <a:gd name="connsiteX102" fmla="*/ 1011464 w 1285459"/>
              <a:gd name="connsiteY102" fmla="*/ 962970 h 1280470"/>
              <a:gd name="connsiteX103" fmla="*/ 1020535 w 1285459"/>
              <a:gd name="connsiteY103" fmla="*/ 904006 h 1280470"/>
              <a:gd name="connsiteX104" fmla="*/ 1070428 w 1285459"/>
              <a:gd name="connsiteY104" fmla="*/ 872256 h 1280470"/>
              <a:gd name="connsiteX105" fmla="*/ 1061357 w 1285459"/>
              <a:gd name="connsiteY105" fmla="*/ 808756 h 1280470"/>
              <a:gd name="connsiteX106" fmla="*/ 1025071 w 1285459"/>
              <a:gd name="connsiteY106" fmla="*/ 758863 h 1280470"/>
              <a:gd name="connsiteX107" fmla="*/ 1061357 w 1285459"/>
              <a:gd name="connsiteY107" fmla="*/ 740720 h 1280470"/>
              <a:gd name="connsiteX108" fmla="*/ 1133928 w 1285459"/>
              <a:gd name="connsiteY108" fmla="*/ 749792 h 1280470"/>
              <a:gd name="connsiteX109" fmla="*/ 1170214 w 1285459"/>
              <a:gd name="connsiteY109" fmla="*/ 681756 h 1280470"/>
              <a:gd name="connsiteX110" fmla="*/ 1179285 w 1285459"/>
              <a:gd name="connsiteY110" fmla="*/ 631863 h 1280470"/>
              <a:gd name="connsiteX111" fmla="*/ 1120321 w 1285459"/>
              <a:gd name="connsiteY111" fmla="*/ 659077 h 1280470"/>
              <a:gd name="connsiteX112" fmla="*/ 1120321 w 1285459"/>
              <a:gd name="connsiteY112" fmla="*/ 659077 h 1280470"/>
              <a:gd name="connsiteX113" fmla="*/ 1138464 w 1285459"/>
              <a:gd name="connsiteY113" fmla="*/ 581970 h 1280470"/>
              <a:gd name="connsiteX114" fmla="*/ 1179285 w 1285459"/>
              <a:gd name="connsiteY114" fmla="*/ 550220 h 1280470"/>
              <a:gd name="connsiteX115" fmla="*/ 1211035 w 1285459"/>
              <a:gd name="connsiteY115" fmla="*/ 527542 h 1280470"/>
              <a:gd name="connsiteX116" fmla="*/ 1242785 w 1285459"/>
              <a:gd name="connsiteY116" fmla="*/ 568363 h 1280470"/>
              <a:gd name="connsiteX117" fmla="*/ 1251857 w 1285459"/>
              <a:gd name="connsiteY117" fmla="*/ 627327 h 1280470"/>
              <a:gd name="connsiteX118" fmla="*/ 1283607 w 1285459"/>
              <a:gd name="connsiteY118" fmla="*/ 640935 h 1280470"/>
              <a:gd name="connsiteX119" fmla="*/ 1283607 w 1285459"/>
              <a:gd name="connsiteY119" fmla="*/ 640935 h 1280470"/>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179886 w 1285459"/>
              <a:gd name="connsiteY4" fmla="*/ 23615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179886 w 1285459"/>
              <a:gd name="connsiteY4" fmla="*/ 23615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179886 w 1285459"/>
              <a:gd name="connsiteY4" fmla="*/ 23615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080969 w 1285459"/>
              <a:gd name="connsiteY3" fmla="*/ 140051 h 1275832"/>
              <a:gd name="connsiteX4" fmla="*/ 1046536 w 1285459"/>
              <a:gd name="connsiteY4" fmla="*/ 7740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46536 w 1285459"/>
              <a:gd name="connsiteY4" fmla="*/ 77401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13802 w 1285459"/>
              <a:gd name="connsiteY5" fmla="*/ 2274 h 1275832"/>
              <a:gd name="connsiteX6" fmla="*/ 957035 w 1285459"/>
              <a:gd name="connsiteY6" fmla="*/ 64797 h 1275832"/>
              <a:gd name="connsiteX7" fmla="*/ 997857 w 1285459"/>
              <a:gd name="connsiteY7" fmla="*/ 146439 h 1275832"/>
              <a:gd name="connsiteX8" fmla="*/ 1038678 w 1285459"/>
              <a:gd name="connsiteY8" fmla="*/ 214475 h 1275832"/>
              <a:gd name="connsiteX9" fmla="*/ 1084035 w 1285459"/>
              <a:gd name="connsiteY9" fmla="*/ 228082 h 1275832"/>
              <a:gd name="connsiteX10" fmla="*/ 1143000 w 1285459"/>
              <a:gd name="connsiteY10" fmla="*/ 264368 h 1275832"/>
              <a:gd name="connsiteX11" fmla="*/ 1152071 w 1285459"/>
              <a:gd name="connsiteY11" fmla="*/ 332404 h 1275832"/>
              <a:gd name="connsiteX12" fmla="*/ 1120321 w 1285459"/>
              <a:gd name="connsiteY12" fmla="*/ 368689 h 1275832"/>
              <a:gd name="connsiteX13" fmla="*/ 1102178 w 1285459"/>
              <a:gd name="connsiteY13" fmla="*/ 450332 h 1275832"/>
              <a:gd name="connsiteX14" fmla="*/ 1088571 w 1285459"/>
              <a:gd name="connsiteY14" fmla="*/ 518368 h 1275832"/>
              <a:gd name="connsiteX15" fmla="*/ 1006928 w 1285459"/>
              <a:gd name="connsiteY15" fmla="*/ 550118 h 1275832"/>
              <a:gd name="connsiteX16" fmla="*/ 966107 w 1285459"/>
              <a:gd name="connsiteY16" fmla="*/ 518368 h 1275832"/>
              <a:gd name="connsiteX17" fmla="*/ 947964 w 1285459"/>
              <a:gd name="connsiteY17" fmla="*/ 450332 h 1275832"/>
              <a:gd name="connsiteX18" fmla="*/ 916214 w 1285459"/>
              <a:gd name="connsiteY18" fmla="*/ 423118 h 1275832"/>
              <a:gd name="connsiteX19" fmla="*/ 861785 w 1285459"/>
              <a:gd name="connsiteY19" fmla="*/ 418582 h 1275832"/>
              <a:gd name="connsiteX20" fmla="*/ 802821 w 1285459"/>
              <a:gd name="connsiteY20" fmla="*/ 436725 h 1275832"/>
              <a:gd name="connsiteX21" fmla="*/ 784678 w 1285459"/>
              <a:gd name="connsiteY21" fmla="*/ 468475 h 1275832"/>
              <a:gd name="connsiteX22" fmla="*/ 811892 w 1285459"/>
              <a:gd name="connsiteY22" fmla="*/ 522904 h 1275832"/>
              <a:gd name="connsiteX23" fmla="*/ 861785 w 1285459"/>
              <a:gd name="connsiteY23" fmla="*/ 581868 h 1275832"/>
              <a:gd name="connsiteX24" fmla="*/ 866321 w 1285459"/>
              <a:gd name="connsiteY24" fmla="*/ 645368 h 1275832"/>
              <a:gd name="connsiteX25" fmla="*/ 825500 w 1285459"/>
              <a:gd name="connsiteY25" fmla="*/ 649904 h 1275832"/>
              <a:gd name="connsiteX26" fmla="*/ 784678 w 1285459"/>
              <a:gd name="connsiteY26" fmla="*/ 604547 h 1275832"/>
              <a:gd name="connsiteX27" fmla="*/ 712107 w 1285459"/>
              <a:gd name="connsiteY27" fmla="*/ 604547 h 1275832"/>
              <a:gd name="connsiteX28" fmla="*/ 712107 w 1285459"/>
              <a:gd name="connsiteY28" fmla="*/ 604547 h 1275832"/>
              <a:gd name="connsiteX29" fmla="*/ 648607 w 1285459"/>
              <a:gd name="connsiteY29" fmla="*/ 613618 h 1275832"/>
              <a:gd name="connsiteX30" fmla="*/ 571500 w 1285459"/>
              <a:gd name="connsiteY30" fmla="*/ 577332 h 1275832"/>
              <a:gd name="connsiteX31" fmla="*/ 571500 w 1285459"/>
              <a:gd name="connsiteY31" fmla="*/ 577332 h 1275832"/>
              <a:gd name="connsiteX32" fmla="*/ 512535 w 1285459"/>
              <a:gd name="connsiteY32" fmla="*/ 550118 h 1275832"/>
              <a:gd name="connsiteX33" fmla="*/ 476250 w 1285459"/>
              <a:gd name="connsiteY33" fmla="*/ 586404 h 1275832"/>
              <a:gd name="connsiteX34" fmla="*/ 430892 w 1285459"/>
              <a:gd name="connsiteY34" fmla="*/ 595475 h 1275832"/>
              <a:gd name="connsiteX35" fmla="*/ 376464 w 1285459"/>
              <a:gd name="connsiteY35" fmla="*/ 581868 h 1275832"/>
              <a:gd name="connsiteX36" fmla="*/ 353785 w 1285459"/>
              <a:gd name="connsiteY36" fmla="*/ 622689 h 1275832"/>
              <a:gd name="connsiteX37" fmla="*/ 349250 w 1285459"/>
              <a:gd name="connsiteY37" fmla="*/ 668047 h 1275832"/>
              <a:gd name="connsiteX38" fmla="*/ 349250 w 1285459"/>
              <a:gd name="connsiteY38" fmla="*/ 668047 h 1275832"/>
              <a:gd name="connsiteX39" fmla="*/ 362857 w 1285459"/>
              <a:gd name="connsiteY39" fmla="*/ 727011 h 1275832"/>
              <a:gd name="connsiteX40" fmla="*/ 358321 w 1285459"/>
              <a:gd name="connsiteY40" fmla="*/ 776904 h 1275832"/>
              <a:gd name="connsiteX41" fmla="*/ 358321 w 1285459"/>
              <a:gd name="connsiteY41" fmla="*/ 776904 h 1275832"/>
              <a:gd name="connsiteX42" fmla="*/ 331107 w 1285459"/>
              <a:gd name="connsiteY42" fmla="*/ 717939 h 1275832"/>
              <a:gd name="connsiteX43" fmla="*/ 303892 w 1285459"/>
              <a:gd name="connsiteY43" fmla="*/ 690725 h 1275832"/>
              <a:gd name="connsiteX44" fmla="*/ 272142 w 1285459"/>
              <a:gd name="connsiteY44" fmla="*/ 717939 h 1275832"/>
              <a:gd name="connsiteX45" fmla="*/ 299357 w 1285459"/>
              <a:gd name="connsiteY45" fmla="*/ 763297 h 1275832"/>
              <a:gd name="connsiteX46" fmla="*/ 299357 w 1285459"/>
              <a:gd name="connsiteY46" fmla="*/ 763297 h 1275832"/>
              <a:gd name="connsiteX47" fmla="*/ 267607 w 1285459"/>
              <a:gd name="connsiteY47" fmla="*/ 831332 h 1275832"/>
              <a:gd name="connsiteX48" fmla="*/ 312964 w 1285459"/>
              <a:gd name="connsiteY48" fmla="*/ 867618 h 1275832"/>
              <a:gd name="connsiteX49" fmla="*/ 317500 w 1285459"/>
              <a:gd name="connsiteY49" fmla="*/ 926582 h 1275832"/>
              <a:gd name="connsiteX50" fmla="*/ 258535 w 1285459"/>
              <a:gd name="connsiteY50" fmla="*/ 944725 h 1275832"/>
              <a:gd name="connsiteX51" fmla="*/ 190500 w 1285459"/>
              <a:gd name="connsiteY51" fmla="*/ 949261 h 1275832"/>
              <a:gd name="connsiteX52" fmla="*/ 136071 w 1285459"/>
              <a:gd name="connsiteY52" fmla="*/ 931118 h 1275832"/>
              <a:gd name="connsiteX53" fmla="*/ 95250 w 1285459"/>
              <a:gd name="connsiteY53" fmla="*/ 917511 h 1275832"/>
              <a:gd name="connsiteX54" fmla="*/ 22678 w 1285459"/>
              <a:gd name="connsiteY54" fmla="*/ 926582 h 1275832"/>
              <a:gd name="connsiteX55" fmla="*/ 0 w 1285459"/>
              <a:gd name="connsiteY55" fmla="*/ 967404 h 1275832"/>
              <a:gd name="connsiteX56" fmla="*/ 54428 w 1285459"/>
              <a:gd name="connsiteY56" fmla="*/ 999154 h 1275832"/>
              <a:gd name="connsiteX57" fmla="*/ 117928 w 1285459"/>
              <a:gd name="connsiteY57" fmla="*/ 976475 h 1275832"/>
              <a:gd name="connsiteX58" fmla="*/ 158750 w 1285459"/>
              <a:gd name="connsiteY58" fmla="*/ 981011 h 1275832"/>
              <a:gd name="connsiteX59" fmla="*/ 185964 w 1285459"/>
              <a:gd name="connsiteY59" fmla="*/ 1026368 h 1275832"/>
              <a:gd name="connsiteX60" fmla="*/ 158750 w 1285459"/>
              <a:gd name="connsiteY60" fmla="*/ 1071725 h 1275832"/>
              <a:gd name="connsiteX61" fmla="*/ 117928 w 1285459"/>
              <a:gd name="connsiteY61" fmla="*/ 1094404 h 1275832"/>
              <a:gd name="connsiteX62" fmla="*/ 68035 w 1285459"/>
              <a:gd name="connsiteY62" fmla="*/ 1117082 h 1275832"/>
              <a:gd name="connsiteX63" fmla="*/ 36285 w 1285459"/>
              <a:gd name="connsiteY63" fmla="*/ 1139761 h 1275832"/>
              <a:gd name="connsiteX64" fmla="*/ 27214 w 1285459"/>
              <a:gd name="connsiteY64" fmla="*/ 1189654 h 1275832"/>
              <a:gd name="connsiteX65" fmla="*/ 31750 w 1285459"/>
              <a:gd name="connsiteY65" fmla="*/ 1244082 h 1275832"/>
              <a:gd name="connsiteX66" fmla="*/ 77107 w 1285459"/>
              <a:gd name="connsiteY66" fmla="*/ 1257689 h 1275832"/>
              <a:gd name="connsiteX67" fmla="*/ 90714 w 1285459"/>
              <a:gd name="connsiteY67" fmla="*/ 1248618 h 1275832"/>
              <a:gd name="connsiteX68" fmla="*/ 90714 w 1285459"/>
              <a:gd name="connsiteY68" fmla="*/ 1248618 h 1275832"/>
              <a:gd name="connsiteX69" fmla="*/ 154214 w 1285459"/>
              <a:gd name="connsiteY69" fmla="*/ 1239547 h 1275832"/>
              <a:gd name="connsiteX70" fmla="*/ 181428 w 1285459"/>
              <a:gd name="connsiteY70" fmla="*/ 1271297 h 1275832"/>
              <a:gd name="connsiteX71" fmla="*/ 222250 w 1285459"/>
              <a:gd name="connsiteY71" fmla="*/ 1275832 h 1275832"/>
              <a:gd name="connsiteX72" fmla="*/ 272142 w 1285459"/>
              <a:gd name="connsiteY72" fmla="*/ 1239547 h 1275832"/>
              <a:gd name="connsiteX73" fmla="*/ 263071 w 1285459"/>
              <a:gd name="connsiteY73" fmla="*/ 1198725 h 1275832"/>
              <a:gd name="connsiteX74" fmla="*/ 208642 w 1285459"/>
              <a:gd name="connsiteY74" fmla="*/ 1180582 h 1275832"/>
              <a:gd name="connsiteX75" fmla="*/ 222250 w 1285459"/>
              <a:gd name="connsiteY75" fmla="*/ 1135225 h 1275832"/>
              <a:gd name="connsiteX76" fmla="*/ 258535 w 1285459"/>
              <a:gd name="connsiteY76" fmla="*/ 1117082 h 1275832"/>
              <a:gd name="connsiteX77" fmla="*/ 317500 w 1285459"/>
              <a:gd name="connsiteY77" fmla="*/ 1126154 h 1275832"/>
              <a:gd name="connsiteX78" fmla="*/ 308428 w 1285459"/>
              <a:gd name="connsiteY78" fmla="*/ 1176047 h 1275832"/>
              <a:gd name="connsiteX79" fmla="*/ 308428 w 1285459"/>
              <a:gd name="connsiteY79" fmla="*/ 1176047 h 1275832"/>
              <a:gd name="connsiteX80" fmla="*/ 371928 w 1285459"/>
              <a:gd name="connsiteY80" fmla="*/ 1176047 h 1275832"/>
              <a:gd name="connsiteX81" fmla="*/ 371928 w 1285459"/>
              <a:gd name="connsiteY81" fmla="*/ 1176047 h 1275832"/>
              <a:gd name="connsiteX82" fmla="*/ 390071 w 1285459"/>
              <a:gd name="connsiteY82" fmla="*/ 1117082 h 1275832"/>
              <a:gd name="connsiteX83" fmla="*/ 390071 w 1285459"/>
              <a:gd name="connsiteY83" fmla="*/ 1117082 h 1275832"/>
              <a:gd name="connsiteX84" fmla="*/ 408214 w 1285459"/>
              <a:gd name="connsiteY84" fmla="*/ 1039975 h 1275832"/>
              <a:gd name="connsiteX85" fmla="*/ 421821 w 1285459"/>
              <a:gd name="connsiteY85" fmla="*/ 1026368 h 1275832"/>
              <a:gd name="connsiteX86" fmla="*/ 467178 w 1285459"/>
              <a:gd name="connsiteY86" fmla="*/ 994618 h 1275832"/>
              <a:gd name="connsiteX87" fmla="*/ 426357 w 1285459"/>
              <a:gd name="connsiteY87" fmla="*/ 922047 h 1275832"/>
              <a:gd name="connsiteX88" fmla="*/ 480785 w 1285459"/>
              <a:gd name="connsiteY88" fmla="*/ 885761 h 1275832"/>
              <a:gd name="connsiteX89" fmla="*/ 562428 w 1285459"/>
              <a:gd name="connsiteY89" fmla="*/ 881225 h 1275832"/>
              <a:gd name="connsiteX90" fmla="*/ 621392 w 1285459"/>
              <a:gd name="connsiteY90" fmla="*/ 894832 h 1275832"/>
              <a:gd name="connsiteX91" fmla="*/ 576035 w 1285459"/>
              <a:gd name="connsiteY91" fmla="*/ 935654 h 1275832"/>
              <a:gd name="connsiteX92" fmla="*/ 562428 w 1285459"/>
              <a:gd name="connsiteY92" fmla="*/ 985547 h 1275832"/>
              <a:gd name="connsiteX93" fmla="*/ 589642 w 1285459"/>
              <a:gd name="connsiteY93" fmla="*/ 1021832 h 1275832"/>
              <a:gd name="connsiteX94" fmla="*/ 607785 w 1285459"/>
              <a:gd name="connsiteY94" fmla="*/ 1062654 h 1275832"/>
              <a:gd name="connsiteX95" fmla="*/ 607785 w 1285459"/>
              <a:gd name="connsiteY95" fmla="*/ 1062654 h 1275832"/>
              <a:gd name="connsiteX96" fmla="*/ 653142 w 1285459"/>
              <a:gd name="connsiteY96" fmla="*/ 1098939 h 1275832"/>
              <a:gd name="connsiteX97" fmla="*/ 725714 w 1285459"/>
              <a:gd name="connsiteY97" fmla="*/ 1089868 h 1275832"/>
              <a:gd name="connsiteX98" fmla="*/ 766535 w 1285459"/>
              <a:gd name="connsiteY98" fmla="*/ 1049047 h 1275832"/>
              <a:gd name="connsiteX99" fmla="*/ 852714 w 1285459"/>
              <a:gd name="connsiteY99" fmla="*/ 1030904 h 1275832"/>
              <a:gd name="connsiteX100" fmla="*/ 889000 w 1285459"/>
              <a:gd name="connsiteY100" fmla="*/ 981011 h 1275832"/>
              <a:gd name="connsiteX101" fmla="*/ 947964 w 1285459"/>
              <a:gd name="connsiteY101" fmla="*/ 944725 h 1275832"/>
              <a:gd name="connsiteX102" fmla="*/ 1011464 w 1285459"/>
              <a:gd name="connsiteY102" fmla="*/ 958332 h 1275832"/>
              <a:gd name="connsiteX103" fmla="*/ 1020535 w 1285459"/>
              <a:gd name="connsiteY103" fmla="*/ 899368 h 1275832"/>
              <a:gd name="connsiteX104" fmla="*/ 1070428 w 1285459"/>
              <a:gd name="connsiteY104" fmla="*/ 867618 h 1275832"/>
              <a:gd name="connsiteX105" fmla="*/ 1061357 w 1285459"/>
              <a:gd name="connsiteY105" fmla="*/ 804118 h 1275832"/>
              <a:gd name="connsiteX106" fmla="*/ 1025071 w 1285459"/>
              <a:gd name="connsiteY106" fmla="*/ 754225 h 1275832"/>
              <a:gd name="connsiteX107" fmla="*/ 1061357 w 1285459"/>
              <a:gd name="connsiteY107" fmla="*/ 736082 h 1275832"/>
              <a:gd name="connsiteX108" fmla="*/ 1133928 w 1285459"/>
              <a:gd name="connsiteY108" fmla="*/ 745154 h 1275832"/>
              <a:gd name="connsiteX109" fmla="*/ 1170214 w 1285459"/>
              <a:gd name="connsiteY109" fmla="*/ 677118 h 1275832"/>
              <a:gd name="connsiteX110" fmla="*/ 1179285 w 1285459"/>
              <a:gd name="connsiteY110" fmla="*/ 627225 h 1275832"/>
              <a:gd name="connsiteX111" fmla="*/ 1120321 w 1285459"/>
              <a:gd name="connsiteY111" fmla="*/ 654439 h 1275832"/>
              <a:gd name="connsiteX112" fmla="*/ 1120321 w 1285459"/>
              <a:gd name="connsiteY112" fmla="*/ 654439 h 1275832"/>
              <a:gd name="connsiteX113" fmla="*/ 1138464 w 1285459"/>
              <a:gd name="connsiteY113" fmla="*/ 577332 h 1275832"/>
              <a:gd name="connsiteX114" fmla="*/ 1179285 w 1285459"/>
              <a:gd name="connsiteY114" fmla="*/ 545582 h 1275832"/>
              <a:gd name="connsiteX115" fmla="*/ 1211035 w 1285459"/>
              <a:gd name="connsiteY115" fmla="*/ 522904 h 1275832"/>
              <a:gd name="connsiteX116" fmla="*/ 1242785 w 1285459"/>
              <a:gd name="connsiteY116" fmla="*/ 563725 h 1275832"/>
              <a:gd name="connsiteX117" fmla="*/ 1251857 w 1285459"/>
              <a:gd name="connsiteY117" fmla="*/ 622689 h 1275832"/>
              <a:gd name="connsiteX118" fmla="*/ 1283607 w 1285459"/>
              <a:gd name="connsiteY118" fmla="*/ 636297 h 1275832"/>
              <a:gd name="connsiteX119" fmla="*/ 1283607 w 1285459"/>
              <a:gd name="connsiteY119"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63171 w 1285459"/>
              <a:gd name="connsiteY5" fmla="*/ 51643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094161 w 1285459"/>
              <a:gd name="connsiteY4" fmla="*/ 1631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09221 w 1285459"/>
              <a:gd name="connsiteY2" fmla="*/ 204043 h 1275832"/>
              <a:gd name="connsiteX3" fmla="*/ 1160344 w 1285459"/>
              <a:gd name="connsiteY3" fmla="*/ 2194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210393 h 1275832"/>
              <a:gd name="connsiteX3" fmla="*/ 1160344 w 1285459"/>
              <a:gd name="connsiteY3" fmla="*/ 2194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2103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1722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1722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285459 w 1285459"/>
              <a:gd name="connsiteY0" fmla="*/ 254338 h 1275832"/>
              <a:gd name="connsiteX1" fmla="*/ 1251077 w 1285459"/>
              <a:gd name="connsiteY1" fmla="*/ 260433 h 1275832"/>
              <a:gd name="connsiteX2" fmla="*/ 1228271 w 1285459"/>
              <a:gd name="connsiteY2" fmla="*/ 172293 h 1275832"/>
              <a:gd name="connsiteX3" fmla="*/ 1179394 w 1285459"/>
              <a:gd name="connsiteY3" fmla="*/ 244826 h 1275832"/>
              <a:gd name="connsiteX4" fmla="*/ 1110036 w 1285459"/>
              <a:gd name="connsiteY4" fmla="*/ 175826 h 1275832"/>
              <a:gd name="connsiteX5" fmla="*/ 1028246 w 1285459"/>
              <a:gd name="connsiteY5" fmla="*/ 73868 h 1275832"/>
              <a:gd name="connsiteX6" fmla="*/ 1013802 w 1285459"/>
              <a:gd name="connsiteY6" fmla="*/ 2274 h 1275832"/>
              <a:gd name="connsiteX7" fmla="*/ 957035 w 1285459"/>
              <a:gd name="connsiteY7" fmla="*/ 64797 h 1275832"/>
              <a:gd name="connsiteX8" fmla="*/ 997857 w 1285459"/>
              <a:gd name="connsiteY8" fmla="*/ 146439 h 1275832"/>
              <a:gd name="connsiteX9" fmla="*/ 1038678 w 1285459"/>
              <a:gd name="connsiteY9" fmla="*/ 214475 h 1275832"/>
              <a:gd name="connsiteX10" fmla="*/ 1084035 w 1285459"/>
              <a:gd name="connsiteY10" fmla="*/ 228082 h 1275832"/>
              <a:gd name="connsiteX11" fmla="*/ 1143000 w 1285459"/>
              <a:gd name="connsiteY11" fmla="*/ 264368 h 1275832"/>
              <a:gd name="connsiteX12" fmla="*/ 1152071 w 1285459"/>
              <a:gd name="connsiteY12" fmla="*/ 332404 h 1275832"/>
              <a:gd name="connsiteX13" fmla="*/ 1120321 w 1285459"/>
              <a:gd name="connsiteY13" fmla="*/ 368689 h 1275832"/>
              <a:gd name="connsiteX14" fmla="*/ 1102178 w 1285459"/>
              <a:gd name="connsiteY14" fmla="*/ 450332 h 1275832"/>
              <a:gd name="connsiteX15" fmla="*/ 1088571 w 1285459"/>
              <a:gd name="connsiteY15" fmla="*/ 518368 h 1275832"/>
              <a:gd name="connsiteX16" fmla="*/ 1006928 w 1285459"/>
              <a:gd name="connsiteY16" fmla="*/ 550118 h 1275832"/>
              <a:gd name="connsiteX17" fmla="*/ 966107 w 1285459"/>
              <a:gd name="connsiteY17" fmla="*/ 518368 h 1275832"/>
              <a:gd name="connsiteX18" fmla="*/ 947964 w 1285459"/>
              <a:gd name="connsiteY18" fmla="*/ 450332 h 1275832"/>
              <a:gd name="connsiteX19" fmla="*/ 916214 w 1285459"/>
              <a:gd name="connsiteY19" fmla="*/ 423118 h 1275832"/>
              <a:gd name="connsiteX20" fmla="*/ 861785 w 1285459"/>
              <a:gd name="connsiteY20" fmla="*/ 418582 h 1275832"/>
              <a:gd name="connsiteX21" fmla="*/ 802821 w 1285459"/>
              <a:gd name="connsiteY21" fmla="*/ 436725 h 1275832"/>
              <a:gd name="connsiteX22" fmla="*/ 784678 w 1285459"/>
              <a:gd name="connsiteY22" fmla="*/ 468475 h 1275832"/>
              <a:gd name="connsiteX23" fmla="*/ 811892 w 1285459"/>
              <a:gd name="connsiteY23" fmla="*/ 522904 h 1275832"/>
              <a:gd name="connsiteX24" fmla="*/ 861785 w 1285459"/>
              <a:gd name="connsiteY24" fmla="*/ 581868 h 1275832"/>
              <a:gd name="connsiteX25" fmla="*/ 866321 w 1285459"/>
              <a:gd name="connsiteY25" fmla="*/ 645368 h 1275832"/>
              <a:gd name="connsiteX26" fmla="*/ 825500 w 1285459"/>
              <a:gd name="connsiteY26" fmla="*/ 649904 h 1275832"/>
              <a:gd name="connsiteX27" fmla="*/ 784678 w 1285459"/>
              <a:gd name="connsiteY27" fmla="*/ 604547 h 1275832"/>
              <a:gd name="connsiteX28" fmla="*/ 712107 w 1285459"/>
              <a:gd name="connsiteY28" fmla="*/ 604547 h 1275832"/>
              <a:gd name="connsiteX29" fmla="*/ 712107 w 1285459"/>
              <a:gd name="connsiteY29" fmla="*/ 604547 h 1275832"/>
              <a:gd name="connsiteX30" fmla="*/ 648607 w 1285459"/>
              <a:gd name="connsiteY30" fmla="*/ 613618 h 1275832"/>
              <a:gd name="connsiteX31" fmla="*/ 571500 w 1285459"/>
              <a:gd name="connsiteY31" fmla="*/ 577332 h 1275832"/>
              <a:gd name="connsiteX32" fmla="*/ 571500 w 1285459"/>
              <a:gd name="connsiteY32" fmla="*/ 577332 h 1275832"/>
              <a:gd name="connsiteX33" fmla="*/ 512535 w 1285459"/>
              <a:gd name="connsiteY33" fmla="*/ 550118 h 1275832"/>
              <a:gd name="connsiteX34" fmla="*/ 476250 w 1285459"/>
              <a:gd name="connsiteY34" fmla="*/ 586404 h 1275832"/>
              <a:gd name="connsiteX35" fmla="*/ 430892 w 1285459"/>
              <a:gd name="connsiteY35" fmla="*/ 595475 h 1275832"/>
              <a:gd name="connsiteX36" fmla="*/ 376464 w 1285459"/>
              <a:gd name="connsiteY36" fmla="*/ 581868 h 1275832"/>
              <a:gd name="connsiteX37" fmla="*/ 353785 w 1285459"/>
              <a:gd name="connsiteY37" fmla="*/ 622689 h 1275832"/>
              <a:gd name="connsiteX38" fmla="*/ 349250 w 1285459"/>
              <a:gd name="connsiteY38" fmla="*/ 668047 h 1275832"/>
              <a:gd name="connsiteX39" fmla="*/ 349250 w 1285459"/>
              <a:gd name="connsiteY39" fmla="*/ 668047 h 1275832"/>
              <a:gd name="connsiteX40" fmla="*/ 362857 w 1285459"/>
              <a:gd name="connsiteY40" fmla="*/ 727011 h 1275832"/>
              <a:gd name="connsiteX41" fmla="*/ 358321 w 1285459"/>
              <a:gd name="connsiteY41" fmla="*/ 776904 h 1275832"/>
              <a:gd name="connsiteX42" fmla="*/ 358321 w 1285459"/>
              <a:gd name="connsiteY42" fmla="*/ 776904 h 1275832"/>
              <a:gd name="connsiteX43" fmla="*/ 331107 w 1285459"/>
              <a:gd name="connsiteY43" fmla="*/ 717939 h 1275832"/>
              <a:gd name="connsiteX44" fmla="*/ 303892 w 1285459"/>
              <a:gd name="connsiteY44" fmla="*/ 690725 h 1275832"/>
              <a:gd name="connsiteX45" fmla="*/ 272142 w 1285459"/>
              <a:gd name="connsiteY45" fmla="*/ 717939 h 1275832"/>
              <a:gd name="connsiteX46" fmla="*/ 299357 w 1285459"/>
              <a:gd name="connsiteY46" fmla="*/ 763297 h 1275832"/>
              <a:gd name="connsiteX47" fmla="*/ 299357 w 1285459"/>
              <a:gd name="connsiteY47" fmla="*/ 763297 h 1275832"/>
              <a:gd name="connsiteX48" fmla="*/ 267607 w 1285459"/>
              <a:gd name="connsiteY48" fmla="*/ 831332 h 1275832"/>
              <a:gd name="connsiteX49" fmla="*/ 312964 w 1285459"/>
              <a:gd name="connsiteY49" fmla="*/ 867618 h 1275832"/>
              <a:gd name="connsiteX50" fmla="*/ 317500 w 1285459"/>
              <a:gd name="connsiteY50" fmla="*/ 926582 h 1275832"/>
              <a:gd name="connsiteX51" fmla="*/ 258535 w 1285459"/>
              <a:gd name="connsiteY51" fmla="*/ 944725 h 1275832"/>
              <a:gd name="connsiteX52" fmla="*/ 190500 w 1285459"/>
              <a:gd name="connsiteY52" fmla="*/ 949261 h 1275832"/>
              <a:gd name="connsiteX53" fmla="*/ 136071 w 1285459"/>
              <a:gd name="connsiteY53" fmla="*/ 931118 h 1275832"/>
              <a:gd name="connsiteX54" fmla="*/ 95250 w 1285459"/>
              <a:gd name="connsiteY54" fmla="*/ 917511 h 1275832"/>
              <a:gd name="connsiteX55" fmla="*/ 22678 w 1285459"/>
              <a:gd name="connsiteY55" fmla="*/ 926582 h 1275832"/>
              <a:gd name="connsiteX56" fmla="*/ 0 w 1285459"/>
              <a:gd name="connsiteY56" fmla="*/ 967404 h 1275832"/>
              <a:gd name="connsiteX57" fmla="*/ 54428 w 1285459"/>
              <a:gd name="connsiteY57" fmla="*/ 999154 h 1275832"/>
              <a:gd name="connsiteX58" fmla="*/ 117928 w 1285459"/>
              <a:gd name="connsiteY58" fmla="*/ 976475 h 1275832"/>
              <a:gd name="connsiteX59" fmla="*/ 158750 w 1285459"/>
              <a:gd name="connsiteY59" fmla="*/ 981011 h 1275832"/>
              <a:gd name="connsiteX60" fmla="*/ 185964 w 1285459"/>
              <a:gd name="connsiteY60" fmla="*/ 1026368 h 1275832"/>
              <a:gd name="connsiteX61" fmla="*/ 158750 w 1285459"/>
              <a:gd name="connsiteY61" fmla="*/ 1071725 h 1275832"/>
              <a:gd name="connsiteX62" fmla="*/ 117928 w 1285459"/>
              <a:gd name="connsiteY62" fmla="*/ 1094404 h 1275832"/>
              <a:gd name="connsiteX63" fmla="*/ 68035 w 1285459"/>
              <a:gd name="connsiteY63" fmla="*/ 1117082 h 1275832"/>
              <a:gd name="connsiteX64" fmla="*/ 36285 w 1285459"/>
              <a:gd name="connsiteY64" fmla="*/ 1139761 h 1275832"/>
              <a:gd name="connsiteX65" fmla="*/ 27214 w 1285459"/>
              <a:gd name="connsiteY65" fmla="*/ 1189654 h 1275832"/>
              <a:gd name="connsiteX66" fmla="*/ 31750 w 1285459"/>
              <a:gd name="connsiteY66" fmla="*/ 1244082 h 1275832"/>
              <a:gd name="connsiteX67" fmla="*/ 77107 w 1285459"/>
              <a:gd name="connsiteY67" fmla="*/ 1257689 h 1275832"/>
              <a:gd name="connsiteX68" fmla="*/ 90714 w 1285459"/>
              <a:gd name="connsiteY68" fmla="*/ 1248618 h 1275832"/>
              <a:gd name="connsiteX69" fmla="*/ 90714 w 1285459"/>
              <a:gd name="connsiteY69" fmla="*/ 1248618 h 1275832"/>
              <a:gd name="connsiteX70" fmla="*/ 154214 w 1285459"/>
              <a:gd name="connsiteY70" fmla="*/ 1239547 h 1275832"/>
              <a:gd name="connsiteX71" fmla="*/ 181428 w 1285459"/>
              <a:gd name="connsiteY71" fmla="*/ 1271297 h 1275832"/>
              <a:gd name="connsiteX72" fmla="*/ 222250 w 1285459"/>
              <a:gd name="connsiteY72" fmla="*/ 1275832 h 1275832"/>
              <a:gd name="connsiteX73" fmla="*/ 272142 w 1285459"/>
              <a:gd name="connsiteY73" fmla="*/ 1239547 h 1275832"/>
              <a:gd name="connsiteX74" fmla="*/ 263071 w 1285459"/>
              <a:gd name="connsiteY74" fmla="*/ 1198725 h 1275832"/>
              <a:gd name="connsiteX75" fmla="*/ 208642 w 1285459"/>
              <a:gd name="connsiteY75" fmla="*/ 1180582 h 1275832"/>
              <a:gd name="connsiteX76" fmla="*/ 222250 w 1285459"/>
              <a:gd name="connsiteY76" fmla="*/ 1135225 h 1275832"/>
              <a:gd name="connsiteX77" fmla="*/ 258535 w 1285459"/>
              <a:gd name="connsiteY77" fmla="*/ 1117082 h 1275832"/>
              <a:gd name="connsiteX78" fmla="*/ 317500 w 1285459"/>
              <a:gd name="connsiteY78" fmla="*/ 1126154 h 1275832"/>
              <a:gd name="connsiteX79" fmla="*/ 308428 w 1285459"/>
              <a:gd name="connsiteY79" fmla="*/ 1176047 h 1275832"/>
              <a:gd name="connsiteX80" fmla="*/ 308428 w 1285459"/>
              <a:gd name="connsiteY80" fmla="*/ 1176047 h 1275832"/>
              <a:gd name="connsiteX81" fmla="*/ 371928 w 1285459"/>
              <a:gd name="connsiteY81" fmla="*/ 1176047 h 1275832"/>
              <a:gd name="connsiteX82" fmla="*/ 371928 w 1285459"/>
              <a:gd name="connsiteY82" fmla="*/ 1176047 h 1275832"/>
              <a:gd name="connsiteX83" fmla="*/ 390071 w 1285459"/>
              <a:gd name="connsiteY83" fmla="*/ 1117082 h 1275832"/>
              <a:gd name="connsiteX84" fmla="*/ 390071 w 1285459"/>
              <a:gd name="connsiteY84" fmla="*/ 1117082 h 1275832"/>
              <a:gd name="connsiteX85" fmla="*/ 408214 w 1285459"/>
              <a:gd name="connsiteY85" fmla="*/ 1039975 h 1275832"/>
              <a:gd name="connsiteX86" fmla="*/ 421821 w 1285459"/>
              <a:gd name="connsiteY86" fmla="*/ 1026368 h 1275832"/>
              <a:gd name="connsiteX87" fmla="*/ 467178 w 1285459"/>
              <a:gd name="connsiteY87" fmla="*/ 994618 h 1275832"/>
              <a:gd name="connsiteX88" fmla="*/ 426357 w 1285459"/>
              <a:gd name="connsiteY88" fmla="*/ 922047 h 1275832"/>
              <a:gd name="connsiteX89" fmla="*/ 480785 w 1285459"/>
              <a:gd name="connsiteY89" fmla="*/ 885761 h 1275832"/>
              <a:gd name="connsiteX90" fmla="*/ 562428 w 1285459"/>
              <a:gd name="connsiteY90" fmla="*/ 881225 h 1275832"/>
              <a:gd name="connsiteX91" fmla="*/ 621392 w 1285459"/>
              <a:gd name="connsiteY91" fmla="*/ 894832 h 1275832"/>
              <a:gd name="connsiteX92" fmla="*/ 576035 w 1285459"/>
              <a:gd name="connsiteY92" fmla="*/ 935654 h 1275832"/>
              <a:gd name="connsiteX93" fmla="*/ 562428 w 1285459"/>
              <a:gd name="connsiteY93" fmla="*/ 985547 h 1275832"/>
              <a:gd name="connsiteX94" fmla="*/ 589642 w 1285459"/>
              <a:gd name="connsiteY94" fmla="*/ 1021832 h 1275832"/>
              <a:gd name="connsiteX95" fmla="*/ 607785 w 1285459"/>
              <a:gd name="connsiteY95" fmla="*/ 1062654 h 1275832"/>
              <a:gd name="connsiteX96" fmla="*/ 607785 w 1285459"/>
              <a:gd name="connsiteY96" fmla="*/ 1062654 h 1275832"/>
              <a:gd name="connsiteX97" fmla="*/ 653142 w 1285459"/>
              <a:gd name="connsiteY97" fmla="*/ 1098939 h 1275832"/>
              <a:gd name="connsiteX98" fmla="*/ 725714 w 1285459"/>
              <a:gd name="connsiteY98" fmla="*/ 1089868 h 1275832"/>
              <a:gd name="connsiteX99" fmla="*/ 766535 w 1285459"/>
              <a:gd name="connsiteY99" fmla="*/ 1049047 h 1275832"/>
              <a:gd name="connsiteX100" fmla="*/ 852714 w 1285459"/>
              <a:gd name="connsiteY100" fmla="*/ 1030904 h 1275832"/>
              <a:gd name="connsiteX101" fmla="*/ 889000 w 1285459"/>
              <a:gd name="connsiteY101" fmla="*/ 981011 h 1275832"/>
              <a:gd name="connsiteX102" fmla="*/ 947964 w 1285459"/>
              <a:gd name="connsiteY102" fmla="*/ 944725 h 1275832"/>
              <a:gd name="connsiteX103" fmla="*/ 1011464 w 1285459"/>
              <a:gd name="connsiteY103" fmla="*/ 958332 h 1275832"/>
              <a:gd name="connsiteX104" fmla="*/ 1020535 w 1285459"/>
              <a:gd name="connsiteY104" fmla="*/ 899368 h 1275832"/>
              <a:gd name="connsiteX105" fmla="*/ 1070428 w 1285459"/>
              <a:gd name="connsiteY105" fmla="*/ 867618 h 1275832"/>
              <a:gd name="connsiteX106" fmla="*/ 1061357 w 1285459"/>
              <a:gd name="connsiteY106" fmla="*/ 804118 h 1275832"/>
              <a:gd name="connsiteX107" fmla="*/ 1025071 w 1285459"/>
              <a:gd name="connsiteY107" fmla="*/ 754225 h 1275832"/>
              <a:gd name="connsiteX108" fmla="*/ 1061357 w 1285459"/>
              <a:gd name="connsiteY108" fmla="*/ 736082 h 1275832"/>
              <a:gd name="connsiteX109" fmla="*/ 1133928 w 1285459"/>
              <a:gd name="connsiteY109" fmla="*/ 745154 h 1275832"/>
              <a:gd name="connsiteX110" fmla="*/ 1170214 w 1285459"/>
              <a:gd name="connsiteY110" fmla="*/ 677118 h 1275832"/>
              <a:gd name="connsiteX111" fmla="*/ 1179285 w 1285459"/>
              <a:gd name="connsiteY111" fmla="*/ 627225 h 1275832"/>
              <a:gd name="connsiteX112" fmla="*/ 1120321 w 1285459"/>
              <a:gd name="connsiteY112" fmla="*/ 654439 h 1275832"/>
              <a:gd name="connsiteX113" fmla="*/ 1120321 w 1285459"/>
              <a:gd name="connsiteY113" fmla="*/ 654439 h 1275832"/>
              <a:gd name="connsiteX114" fmla="*/ 1138464 w 1285459"/>
              <a:gd name="connsiteY114" fmla="*/ 577332 h 1275832"/>
              <a:gd name="connsiteX115" fmla="*/ 1179285 w 1285459"/>
              <a:gd name="connsiteY115" fmla="*/ 545582 h 1275832"/>
              <a:gd name="connsiteX116" fmla="*/ 1211035 w 1285459"/>
              <a:gd name="connsiteY116" fmla="*/ 522904 h 1275832"/>
              <a:gd name="connsiteX117" fmla="*/ 1242785 w 1285459"/>
              <a:gd name="connsiteY117" fmla="*/ 563725 h 1275832"/>
              <a:gd name="connsiteX118" fmla="*/ 1251857 w 1285459"/>
              <a:gd name="connsiteY118" fmla="*/ 622689 h 1275832"/>
              <a:gd name="connsiteX119" fmla="*/ 1283607 w 1285459"/>
              <a:gd name="connsiteY119" fmla="*/ 636297 h 1275832"/>
              <a:gd name="connsiteX120" fmla="*/ 1283607 w 1285459"/>
              <a:gd name="connsiteY120" fmla="*/ 636297 h 1275832"/>
              <a:gd name="connsiteX0" fmla="*/ 1310859 w 1310859"/>
              <a:gd name="connsiteY0" fmla="*/ 628988 h 1275832"/>
              <a:gd name="connsiteX1" fmla="*/ 1251077 w 1310859"/>
              <a:gd name="connsiteY1" fmla="*/ 260433 h 1275832"/>
              <a:gd name="connsiteX2" fmla="*/ 1228271 w 1310859"/>
              <a:gd name="connsiteY2" fmla="*/ 172293 h 1275832"/>
              <a:gd name="connsiteX3" fmla="*/ 1179394 w 1310859"/>
              <a:gd name="connsiteY3" fmla="*/ 244826 h 1275832"/>
              <a:gd name="connsiteX4" fmla="*/ 1110036 w 1310859"/>
              <a:gd name="connsiteY4" fmla="*/ 175826 h 1275832"/>
              <a:gd name="connsiteX5" fmla="*/ 1028246 w 1310859"/>
              <a:gd name="connsiteY5" fmla="*/ 73868 h 1275832"/>
              <a:gd name="connsiteX6" fmla="*/ 1013802 w 1310859"/>
              <a:gd name="connsiteY6" fmla="*/ 2274 h 1275832"/>
              <a:gd name="connsiteX7" fmla="*/ 957035 w 1310859"/>
              <a:gd name="connsiteY7" fmla="*/ 64797 h 1275832"/>
              <a:gd name="connsiteX8" fmla="*/ 997857 w 1310859"/>
              <a:gd name="connsiteY8" fmla="*/ 146439 h 1275832"/>
              <a:gd name="connsiteX9" fmla="*/ 1038678 w 1310859"/>
              <a:gd name="connsiteY9" fmla="*/ 214475 h 1275832"/>
              <a:gd name="connsiteX10" fmla="*/ 1084035 w 1310859"/>
              <a:gd name="connsiteY10" fmla="*/ 228082 h 1275832"/>
              <a:gd name="connsiteX11" fmla="*/ 1143000 w 1310859"/>
              <a:gd name="connsiteY11" fmla="*/ 264368 h 1275832"/>
              <a:gd name="connsiteX12" fmla="*/ 1152071 w 1310859"/>
              <a:gd name="connsiteY12" fmla="*/ 332404 h 1275832"/>
              <a:gd name="connsiteX13" fmla="*/ 1120321 w 1310859"/>
              <a:gd name="connsiteY13" fmla="*/ 368689 h 1275832"/>
              <a:gd name="connsiteX14" fmla="*/ 1102178 w 1310859"/>
              <a:gd name="connsiteY14" fmla="*/ 450332 h 1275832"/>
              <a:gd name="connsiteX15" fmla="*/ 1088571 w 1310859"/>
              <a:gd name="connsiteY15" fmla="*/ 518368 h 1275832"/>
              <a:gd name="connsiteX16" fmla="*/ 1006928 w 1310859"/>
              <a:gd name="connsiteY16" fmla="*/ 550118 h 1275832"/>
              <a:gd name="connsiteX17" fmla="*/ 966107 w 1310859"/>
              <a:gd name="connsiteY17" fmla="*/ 518368 h 1275832"/>
              <a:gd name="connsiteX18" fmla="*/ 947964 w 1310859"/>
              <a:gd name="connsiteY18" fmla="*/ 450332 h 1275832"/>
              <a:gd name="connsiteX19" fmla="*/ 916214 w 1310859"/>
              <a:gd name="connsiteY19" fmla="*/ 423118 h 1275832"/>
              <a:gd name="connsiteX20" fmla="*/ 861785 w 1310859"/>
              <a:gd name="connsiteY20" fmla="*/ 418582 h 1275832"/>
              <a:gd name="connsiteX21" fmla="*/ 802821 w 1310859"/>
              <a:gd name="connsiteY21" fmla="*/ 436725 h 1275832"/>
              <a:gd name="connsiteX22" fmla="*/ 784678 w 1310859"/>
              <a:gd name="connsiteY22" fmla="*/ 468475 h 1275832"/>
              <a:gd name="connsiteX23" fmla="*/ 811892 w 1310859"/>
              <a:gd name="connsiteY23" fmla="*/ 522904 h 1275832"/>
              <a:gd name="connsiteX24" fmla="*/ 861785 w 1310859"/>
              <a:gd name="connsiteY24" fmla="*/ 581868 h 1275832"/>
              <a:gd name="connsiteX25" fmla="*/ 866321 w 1310859"/>
              <a:gd name="connsiteY25" fmla="*/ 645368 h 1275832"/>
              <a:gd name="connsiteX26" fmla="*/ 825500 w 1310859"/>
              <a:gd name="connsiteY26" fmla="*/ 649904 h 1275832"/>
              <a:gd name="connsiteX27" fmla="*/ 784678 w 1310859"/>
              <a:gd name="connsiteY27" fmla="*/ 604547 h 1275832"/>
              <a:gd name="connsiteX28" fmla="*/ 712107 w 1310859"/>
              <a:gd name="connsiteY28" fmla="*/ 604547 h 1275832"/>
              <a:gd name="connsiteX29" fmla="*/ 712107 w 1310859"/>
              <a:gd name="connsiteY29" fmla="*/ 604547 h 1275832"/>
              <a:gd name="connsiteX30" fmla="*/ 648607 w 1310859"/>
              <a:gd name="connsiteY30" fmla="*/ 613618 h 1275832"/>
              <a:gd name="connsiteX31" fmla="*/ 571500 w 1310859"/>
              <a:gd name="connsiteY31" fmla="*/ 577332 h 1275832"/>
              <a:gd name="connsiteX32" fmla="*/ 571500 w 1310859"/>
              <a:gd name="connsiteY32" fmla="*/ 577332 h 1275832"/>
              <a:gd name="connsiteX33" fmla="*/ 512535 w 1310859"/>
              <a:gd name="connsiteY33" fmla="*/ 550118 h 1275832"/>
              <a:gd name="connsiteX34" fmla="*/ 476250 w 1310859"/>
              <a:gd name="connsiteY34" fmla="*/ 586404 h 1275832"/>
              <a:gd name="connsiteX35" fmla="*/ 430892 w 1310859"/>
              <a:gd name="connsiteY35" fmla="*/ 595475 h 1275832"/>
              <a:gd name="connsiteX36" fmla="*/ 376464 w 1310859"/>
              <a:gd name="connsiteY36" fmla="*/ 581868 h 1275832"/>
              <a:gd name="connsiteX37" fmla="*/ 353785 w 1310859"/>
              <a:gd name="connsiteY37" fmla="*/ 622689 h 1275832"/>
              <a:gd name="connsiteX38" fmla="*/ 349250 w 1310859"/>
              <a:gd name="connsiteY38" fmla="*/ 668047 h 1275832"/>
              <a:gd name="connsiteX39" fmla="*/ 349250 w 1310859"/>
              <a:gd name="connsiteY39" fmla="*/ 668047 h 1275832"/>
              <a:gd name="connsiteX40" fmla="*/ 362857 w 1310859"/>
              <a:gd name="connsiteY40" fmla="*/ 727011 h 1275832"/>
              <a:gd name="connsiteX41" fmla="*/ 358321 w 1310859"/>
              <a:gd name="connsiteY41" fmla="*/ 776904 h 1275832"/>
              <a:gd name="connsiteX42" fmla="*/ 358321 w 1310859"/>
              <a:gd name="connsiteY42" fmla="*/ 776904 h 1275832"/>
              <a:gd name="connsiteX43" fmla="*/ 331107 w 1310859"/>
              <a:gd name="connsiteY43" fmla="*/ 717939 h 1275832"/>
              <a:gd name="connsiteX44" fmla="*/ 303892 w 1310859"/>
              <a:gd name="connsiteY44" fmla="*/ 690725 h 1275832"/>
              <a:gd name="connsiteX45" fmla="*/ 272142 w 1310859"/>
              <a:gd name="connsiteY45" fmla="*/ 717939 h 1275832"/>
              <a:gd name="connsiteX46" fmla="*/ 299357 w 1310859"/>
              <a:gd name="connsiteY46" fmla="*/ 763297 h 1275832"/>
              <a:gd name="connsiteX47" fmla="*/ 299357 w 1310859"/>
              <a:gd name="connsiteY47" fmla="*/ 763297 h 1275832"/>
              <a:gd name="connsiteX48" fmla="*/ 267607 w 1310859"/>
              <a:gd name="connsiteY48" fmla="*/ 831332 h 1275832"/>
              <a:gd name="connsiteX49" fmla="*/ 312964 w 1310859"/>
              <a:gd name="connsiteY49" fmla="*/ 867618 h 1275832"/>
              <a:gd name="connsiteX50" fmla="*/ 317500 w 1310859"/>
              <a:gd name="connsiteY50" fmla="*/ 926582 h 1275832"/>
              <a:gd name="connsiteX51" fmla="*/ 258535 w 1310859"/>
              <a:gd name="connsiteY51" fmla="*/ 944725 h 1275832"/>
              <a:gd name="connsiteX52" fmla="*/ 190500 w 1310859"/>
              <a:gd name="connsiteY52" fmla="*/ 949261 h 1275832"/>
              <a:gd name="connsiteX53" fmla="*/ 136071 w 1310859"/>
              <a:gd name="connsiteY53" fmla="*/ 931118 h 1275832"/>
              <a:gd name="connsiteX54" fmla="*/ 95250 w 1310859"/>
              <a:gd name="connsiteY54" fmla="*/ 917511 h 1275832"/>
              <a:gd name="connsiteX55" fmla="*/ 22678 w 1310859"/>
              <a:gd name="connsiteY55" fmla="*/ 926582 h 1275832"/>
              <a:gd name="connsiteX56" fmla="*/ 0 w 1310859"/>
              <a:gd name="connsiteY56" fmla="*/ 967404 h 1275832"/>
              <a:gd name="connsiteX57" fmla="*/ 54428 w 1310859"/>
              <a:gd name="connsiteY57" fmla="*/ 999154 h 1275832"/>
              <a:gd name="connsiteX58" fmla="*/ 117928 w 1310859"/>
              <a:gd name="connsiteY58" fmla="*/ 976475 h 1275832"/>
              <a:gd name="connsiteX59" fmla="*/ 158750 w 1310859"/>
              <a:gd name="connsiteY59" fmla="*/ 981011 h 1275832"/>
              <a:gd name="connsiteX60" fmla="*/ 185964 w 1310859"/>
              <a:gd name="connsiteY60" fmla="*/ 1026368 h 1275832"/>
              <a:gd name="connsiteX61" fmla="*/ 158750 w 1310859"/>
              <a:gd name="connsiteY61" fmla="*/ 1071725 h 1275832"/>
              <a:gd name="connsiteX62" fmla="*/ 117928 w 1310859"/>
              <a:gd name="connsiteY62" fmla="*/ 1094404 h 1275832"/>
              <a:gd name="connsiteX63" fmla="*/ 68035 w 1310859"/>
              <a:gd name="connsiteY63" fmla="*/ 1117082 h 1275832"/>
              <a:gd name="connsiteX64" fmla="*/ 36285 w 1310859"/>
              <a:gd name="connsiteY64" fmla="*/ 1139761 h 1275832"/>
              <a:gd name="connsiteX65" fmla="*/ 27214 w 1310859"/>
              <a:gd name="connsiteY65" fmla="*/ 1189654 h 1275832"/>
              <a:gd name="connsiteX66" fmla="*/ 31750 w 1310859"/>
              <a:gd name="connsiteY66" fmla="*/ 1244082 h 1275832"/>
              <a:gd name="connsiteX67" fmla="*/ 77107 w 1310859"/>
              <a:gd name="connsiteY67" fmla="*/ 1257689 h 1275832"/>
              <a:gd name="connsiteX68" fmla="*/ 90714 w 1310859"/>
              <a:gd name="connsiteY68" fmla="*/ 1248618 h 1275832"/>
              <a:gd name="connsiteX69" fmla="*/ 90714 w 1310859"/>
              <a:gd name="connsiteY69" fmla="*/ 1248618 h 1275832"/>
              <a:gd name="connsiteX70" fmla="*/ 154214 w 1310859"/>
              <a:gd name="connsiteY70" fmla="*/ 1239547 h 1275832"/>
              <a:gd name="connsiteX71" fmla="*/ 181428 w 1310859"/>
              <a:gd name="connsiteY71" fmla="*/ 1271297 h 1275832"/>
              <a:gd name="connsiteX72" fmla="*/ 222250 w 1310859"/>
              <a:gd name="connsiteY72" fmla="*/ 1275832 h 1275832"/>
              <a:gd name="connsiteX73" fmla="*/ 272142 w 1310859"/>
              <a:gd name="connsiteY73" fmla="*/ 1239547 h 1275832"/>
              <a:gd name="connsiteX74" fmla="*/ 263071 w 1310859"/>
              <a:gd name="connsiteY74" fmla="*/ 1198725 h 1275832"/>
              <a:gd name="connsiteX75" fmla="*/ 208642 w 1310859"/>
              <a:gd name="connsiteY75" fmla="*/ 1180582 h 1275832"/>
              <a:gd name="connsiteX76" fmla="*/ 222250 w 1310859"/>
              <a:gd name="connsiteY76" fmla="*/ 1135225 h 1275832"/>
              <a:gd name="connsiteX77" fmla="*/ 258535 w 1310859"/>
              <a:gd name="connsiteY77" fmla="*/ 1117082 h 1275832"/>
              <a:gd name="connsiteX78" fmla="*/ 317500 w 1310859"/>
              <a:gd name="connsiteY78" fmla="*/ 1126154 h 1275832"/>
              <a:gd name="connsiteX79" fmla="*/ 308428 w 1310859"/>
              <a:gd name="connsiteY79" fmla="*/ 1176047 h 1275832"/>
              <a:gd name="connsiteX80" fmla="*/ 308428 w 1310859"/>
              <a:gd name="connsiteY80" fmla="*/ 1176047 h 1275832"/>
              <a:gd name="connsiteX81" fmla="*/ 371928 w 1310859"/>
              <a:gd name="connsiteY81" fmla="*/ 1176047 h 1275832"/>
              <a:gd name="connsiteX82" fmla="*/ 371928 w 1310859"/>
              <a:gd name="connsiteY82" fmla="*/ 1176047 h 1275832"/>
              <a:gd name="connsiteX83" fmla="*/ 390071 w 1310859"/>
              <a:gd name="connsiteY83" fmla="*/ 1117082 h 1275832"/>
              <a:gd name="connsiteX84" fmla="*/ 390071 w 1310859"/>
              <a:gd name="connsiteY84" fmla="*/ 1117082 h 1275832"/>
              <a:gd name="connsiteX85" fmla="*/ 408214 w 1310859"/>
              <a:gd name="connsiteY85" fmla="*/ 1039975 h 1275832"/>
              <a:gd name="connsiteX86" fmla="*/ 421821 w 1310859"/>
              <a:gd name="connsiteY86" fmla="*/ 1026368 h 1275832"/>
              <a:gd name="connsiteX87" fmla="*/ 467178 w 1310859"/>
              <a:gd name="connsiteY87" fmla="*/ 994618 h 1275832"/>
              <a:gd name="connsiteX88" fmla="*/ 426357 w 1310859"/>
              <a:gd name="connsiteY88" fmla="*/ 922047 h 1275832"/>
              <a:gd name="connsiteX89" fmla="*/ 480785 w 1310859"/>
              <a:gd name="connsiteY89" fmla="*/ 885761 h 1275832"/>
              <a:gd name="connsiteX90" fmla="*/ 562428 w 1310859"/>
              <a:gd name="connsiteY90" fmla="*/ 881225 h 1275832"/>
              <a:gd name="connsiteX91" fmla="*/ 621392 w 1310859"/>
              <a:gd name="connsiteY91" fmla="*/ 894832 h 1275832"/>
              <a:gd name="connsiteX92" fmla="*/ 576035 w 1310859"/>
              <a:gd name="connsiteY92" fmla="*/ 935654 h 1275832"/>
              <a:gd name="connsiteX93" fmla="*/ 562428 w 1310859"/>
              <a:gd name="connsiteY93" fmla="*/ 985547 h 1275832"/>
              <a:gd name="connsiteX94" fmla="*/ 589642 w 1310859"/>
              <a:gd name="connsiteY94" fmla="*/ 1021832 h 1275832"/>
              <a:gd name="connsiteX95" fmla="*/ 607785 w 1310859"/>
              <a:gd name="connsiteY95" fmla="*/ 1062654 h 1275832"/>
              <a:gd name="connsiteX96" fmla="*/ 607785 w 1310859"/>
              <a:gd name="connsiteY96" fmla="*/ 1062654 h 1275832"/>
              <a:gd name="connsiteX97" fmla="*/ 653142 w 1310859"/>
              <a:gd name="connsiteY97" fmla="*/ 1098939 h 1275832"/>
              <a:gd name="connsiteX98" fmla="*/ 725714 w 1310859"/>
              <a:gd name="connsiteY98" fmla="*/ 1089868 h 1275832"/>
              <a:gd name="connsiteX99" fmla="*/ 766535 w 1310859"/>
              <a:gd name="connsiteY99" fmla="*/ 1049047 h 1275832"/>
              <a:gd name="connsiteX100" fmla="*/ 852714 w 1310859"/>
              <a:gd name="connsiteY100" fmla="*/ 1030904 h 1275832"/>
              <a:gd name="connsiteX101" fmla="*/ 889000 w 1310859"/>
              <a:gd name="connsiteY101" fmla="*/ 981011 h 1275832"/>
              <a:gd name="connsiteX102" fmla="*/ 947964 w 1310859"/>
              <a:gd name="connsiteY102" fmla="*/ 944725 h 1275832"/>
              <a:gd name="connsiteX103" fmla="*/ 1011464 w 1310859"/>
              <a:gd name="connsiteY103" fmla="*/ 958332 h 1275832"/>
              <a:gd name="connsiteX104" fmla="*/ 1020535 w 1310859"/>
              <a:gd name="connsiteY104" fmla="*/ 899368 h 1275832"/>
              <a:gd name="connsiteX105" fmla="*/ 1070428 w 1310859"/>
              <a:gd name="connsiteY105" fmla="*/ 867618 h 1275832"/>
              <a:gd name="connsiteX106" fmla="*/ 1061357 w 1310859"/>
              <a:gd name="connsiteY106" fmla="*/ 804118 h 1275832"/>
              <a:gd name="connsiteX107" fmla="*/ 1025071 w 1310859"/>
              <a:gd name="connsiteY107" fmla="*/ 754225 h 1275832"/>
              <a:gd name="connsiteX108" fmla="*/ 1061357 w 1310859"/>
              <a:gd name="connsiteY108" fmla="*/ 736082 h 1275832"/>
              <a:gd name="connsiteX109" fmla="*/ 1133928 w 1310859"/>
              <a:gd name="connsiteY109" fmla="*/ 745154 h 1275832"/>
              <a:gd name="connsiteX110" fmla="*/ 1170214 w 1310859"/>
              <a:gd name="connsiteY110" fmla="*/ 677118 h 1275832"/>
              <a:gd name="connsiteX111" fmla="*/ 1179285 w 1310859"/>
              <a:gd name="connsiteY111" fmla="*/ 627225 h 1275832"/>
              <a:gd name="connsiteX112" fmla="*/ 1120321 w 1310859"/>
              <a:gd name="connsiteY112" fmla="*/ 654439 h 1275832"/>
              <a:gd name="connsiteX113" fmla="*/ 1120321 w 1310859"/>
              <a:gd name="connsiteY113" fmla="*/ 654439 h 1275832"/>
              <a:gd name="connsiteX114" fmla="*/ 1138464 w 1310859"/>
              <a:gd name="connsiteY114" fmla="*/ 577332 h 1275832"/>
              <a:gd name="connsiteX115" fmla="*/ 1179285 w 1310859"/>
              <a:gd name="connsiteY115" fmla="*/ 545582 h 1275832"/>
              <a:gd name="connsiteX116" fmla="*/ 1211035 w 1310859"/>
              <a:gd name="connsiteY116" fmla="*/ 522904 h 1275832"/>
              <a:gd name="connsiteX117" fmla="*/ 1242785 w 1310859"/>
              <a:gd name="connsiteY117" fmla="*/ 563725 h 1275832"/>
              <a:gd name="connsiteX118" fmla="*/ 1251857 w 1310859"/>
              <a:gd name="connsiteY118" fmla="*/ 622689 h 1275832"/>
              <a:gd name="connsiteX119" fmla="*/ 1283607 w 1310859"/>
              <a:gd name="connsiteY119" fmla="*/ 636297 h 1275832"/>
              <a:gd name="connsiteX120" fmla="*/ 1283607 w 1310859"/>
              <a:gd name="connsiteY120" fmla="*/ 636297 h 1275832"/>
              <a:gd name="connsiteX0" fmla="*/ 1310859 w 1310859"/>
              <a:gd name="connsiteY0" fmla="*/ 628988 h 1275832"/>
              <a:gd name="connsiteX1" fmla="*/ 1256846 w 1310859"/>
              <a:gd name="connsiteY1" fmla="*/ 308818 h 1275832"/>
              <a:gd name="connsiteX2" fmla="*/ 1251077 w 1310859"/>
              <a:gd name="connsiteY2" fmla="*/ 260433 h 1275832"/>
              <a:gd name="connsiteX3" fmla="*/ 1228271 w 1310859"/>
              <a:gd name="connsiteY3" fmla="*/ 172293 h 1275832"/>
              <a:gd name="connsiteX4" fmla="*/ 1179394 w 1310859"/>
              <a:gd name="connsiteY4" fmla="*/ 244826 h 1275832"/>
              <a:gd name="connsiteX5" fmla="*/ 1110036 w 1310859"/>
              <a:gd name="connsiteY5" fmla="*/ 175826 h 1275832"/>
              <a:gd name="connsiteX6" fmla="*/ 1028246 w 1310859"/>
              <a:gd name="connsiteY6" fmla="*/ 73868 h 1275832"/>
              <a:gd name="connsiteX7" fmla="*/ 1013802 w 1310859"/>
              <a:gd name="connsiteY7" fmla="*/ 2274 h 1275832"/>
              <a:gd name="connsiteX8" fmla="*/ 957035 w 1310859"/>
              <a:gd name="connsiteY8" fmla="*/ 64797 h 1275832"/>
              <a:gd name="connsiteX9" fmla="*/ 997857 w 1310859"/>
              <a:gd name="connsiteY9" fmla="*/ 146439 h 1275832"/>
              <a:gd name="connsiteX10" fmla="*/ 1038678 w 1310859"/>
              <a:gd name="connsiteY10" fmla="*/ 214475 h 1275832"/>
              <a:gd name="connsiteX11" fmla="*/ 1084035 w 1310859"/>
              <a:gd name="connsiteY11" fmla="*/ 228082 h 1275832"/>
              <a:gd name="connsiteX12" fmla="*/ 1143000 w 1310859"/>
              <a:gd name="connsiteY12" fmla="*/ 264368 h 1275832"/>
              <a:gd name="connsiteX13" fmla="*/ 1152071 w 1310859"/>
              <a:gd name="connsiteY13" fmla="*/ 332404 h 1275832"/>
              <a:gd name="connsiteX14" fmla="*/ 1120321 w 1310859"/>
              <a:gd name="connsiteY14" fmla="*/ 368689 h 1275832"/>
              <a:gd name="connsiteX15" fmla="*/ 1102178 w 1310859"/>
              <a:gd name="connsiteY15" fmla="*/ 450332 h 1275832"/>
              <a:gd name="connsiteX16" fmla="*/ 1088571 w 1310859"/>
              <a:gd name="connsiteY16" fmla="*/ 518368 h 1275832"/>
              <a:gd name="connsiteX17" fmla="*/ 1006928 w 1310859"/>
              <a:gd name="connsiteY17" fmla="*/ 550118 h 1275832"/>
              <a:gd name="connsiteX18" fmla="*/ 966107 w 1310859"/>
              <a:gd name="connsiteY18" fmla="*/ 518368 h 1275832"/>
              <a:gd name="connsiteX19" fmla="*/ 947964 w 1310859"/>
              <a:gd name="connsiteY19" fmla="*/ 450332 h 1275832"/>
              <a:gd name="connsiteX20" fmla="*/ 916214 w 1310859"/>
              <a:gd name="connsiteY20" fmla="*/ 423118 h 1275832"/>
              <a:gd name="connsiteX21" fmla="*/ 861785 w 1310859"/>
              <a:gd name="connsiteY21" fmla="*/ 418582 h 1275832"/>
              <a:gd name="connsiteX22" fmla="*/ 802821 w 1310859"/>
              <a:gd name="connsiteY22" fmla="*/ 436725 h 1275832"/>
              <a:gd name="connsiteX23" fmla="*/ 784678 w 1310859"/>
              <a:gd name="connsiteY23" fmla="*/ 468475 h 1275832"/>
              <a:gd name="connsiteX24" fmla="*/ 811892 w 1310859"/>
              <a:gd name="connsiteY24" fmla="*/ 522904 h 1275832"/>
              <a:gd name="connsiteX25" fmla="*/ 861785 w 1310859"/>
              <a:gd name="connsiteY25" fmla="*/ 581868 h 1275832"/>
              <a:gd name="connsiteX26" fmla="*/ 866321 w 1310859"/>
              <a:gd name="connsiteY26" fmla="*/ 645368 h 1275832"/>
              <a:gd name="connsiteX27" fmla="*/ 825500 w 1310859"/>
              <a:gd name="connsiteY27" fmla="*/ 649904 h 1275832"/>
              <a:gd name="connsiteX28" fmla="*/ 784678 w 1310859"/>
              <a:gd name="connsiteY28" fmla="*/ 604547 h 1275832"/>
              <a:gd name="connsiteX29" fmla="*/ 712107 w 1310859"/>
              <a:gd name="connsiteY29" fmla="*/ 604547 h 1275832"/>
              <a:gd name="connsiteX30" fmla="*/ 712107 w 1310859"/>
              <a:gd name="connsiteY30" fmla="*/ 604547 h 1275832"/>
              <a:gd name="connsiteX31" fmla="*/ 648607 w 1310859"/>
              <a:gd name="connsiteY31" fmla="*/ 613618 h 1275832"/>
              <a:gd name="connsiteX32" fmla="*/ 571500 w 1310859"/>
              <a:gd name="connsiteY32" fmla="*/ 577332 h 1275832"/>
              <a:gd name="connsiteX33" fmla="*/ 571500 w 1310859"/>
              <a:gd name="connsiteY33" fmla="*/ 577332 h 1275832"/>
              <a:gd name="connsiteX34" fmla="*/ 512535 w 1310859"/>
              <a:gd name="connsiteY34" fmla="*/ 550118 h 1275832"/>
              <a:gd name="connsiteX35" fmla="*/ 476250 w 1310859"/>
              <a:gd name="connsiteY35" fmla="*/ 586404 h 1275832"/>
              <a:gd name="connsiteX36" fmla="*/ 430892 w 1310859"/>
              <a:gd name="connsiteY36" fmla="*/ 595475 h 1275832"/>
              <a:gd name="connsiteX37" fmla="*/ 376464 w 1310859"/>
              <a:gd name="connsiteY37" fmla="*/ 581868 h 1275832"/>
              <a:gd name="connsiteX38" fmla="*/ 353785 w 1310859"/>
              <a:gd name="connsiteY38" fmla="*/ 622689 h 1275832"/>
              <a:gd name="connsiteX39" fmla="*/ 349250 w 1310859"/>
              <a:gd name="connsiteY39" fmla="*/ 668047 h 1275832"/>
              <a:gd name="connsiteX40" fmla="*/ 349250 w 1310859"/>
              <a:gd name="connsiteY40" fmla="*/ 668047 h 1275832"/>
              <a:gd name="connsiteX41" fmla="*/ 362857 w 1310859"/>
              <a:gd name="connsiteY41" fmla="*/ 727011 h 1275832"/>
              <a:gd name="connsiteX42" fmla="*/ 358321 w 1310859"/>
              <a:gd name="connsiteY42" fmla="*/ 776904 h 1275832"/>
              <a:gd name="connsiteX43" fmla="*/ 358321 w 1310859"/>
              <a:gd name="connsiteY43" fmla="*/ 776904 h 1275832"/>
              <a:gd name="connsiteX44" fmla="*/ 331107 w 1310859"/>
              <a:gd name="connsiteY44" fmla="*/ 717939 h 1275832"/>
              <a:gd name="connsiteX45" fmla="*/ 303892 w 1310859"/>
              <a:gd name="connsiteY45" fmla="*/ 690725 h 1275832"/>
              <a:gd name="connsiteX46" fmla="*/ 272142 w 1310859"/>
              <a:gd name="connsiteY46" fmla="*/ 717939 h 1275832"/>
              <a:gd name="connsiteX47" fmla="*/ 299357 w 1310859"/>
              <a:gd name="connsiteY47" fmla="*/ 763297 h 1275832"/>
              <a:gd name="connsiteX48" fmla="*/ 299357 w 1310859"/>
              <a:gd name="connsiteY48" fmla="*/ 763297 h 1275832"/>
              <a:gd name="connsiteX49" fmla="*/ 267607 w 1310859"/>
              <a:gd name="connsiteY49" fmla="*/ 831332 h 1275832"/>
              <a:gd name="connsiteX50" fmla="*/ 312964 w 1310859"/>
              <a:gd name="connsiteY50" fmla="*/ 867618 h 1275832"/>
              <a:gd name="connsiteX51" fmla="*/ 317500 w 1310859"/>
              <a:gd name="connsiteY51" fmla="*/ 926582 h 1275832"/>
              <a:gd name="connsiteX52" fmla="*/ 258535 w 1310859"/>
              <a:gd name="connsiteY52" fmla="*/ 944725 h 1275832"/>
              <a:gd name="connsiteX53" fmla="*/ 190500 w 1310859"/>
              <a:gd name="connsiteY53" fmla="*/ 949261 h 1275832"/>
              <a:gd name="connsiteX54" fmla="*/ 136071 w 1310859"/>
              <a:gd name="connsiteY54" fmla="*/ 931118 h 1275832"/>
              <a:gd name="connsiteX55" fmla="*/ 95250 w 1310859"/>
              <a:gd name="connsiteY55" fmla="*/ 917511 h 1275832"/>
              <a:gd name="connsiteX56" fmla="*/ 22678 w 1310859"/>
              <a:gd name="connsiteY56" fmla="*/ 926582 h 1275832"/>
              <a:gd name="connsiteX57" fmla="*/ 0 w 1310859"/>
              <a:gd name="connsiteY57" fmla="*/ 967404 h 1275832"/>
              <a:gd name="connsiteX58" fmla="*/ 54428 w 1310859"/>
              <a:gd name="connsiteY58" fmla="*/ 999154 h 1275832"/>
              <a:gd name="connsiteX59" fmla="*/ 117928 w 1310859"/>
              <a:gd name="connsiteY59" fmla="*/ 976475 h 1275832"/>
              <a:gd name="connsiteX60" fmla="*/ 158750 w 1310859"/>
              <a:gd name="connsiteY60" fmla="*/ 981011 h 1275832"/>
              <a:gd name="connsiteX61" fmla="*/ 185964 w 1310859"/>
              <a:gd name="connsiteY61" fmla="*/ 1026368 h 1275832"/>
              <a:gd name="connsiteX62" fmla="*/ 158750 w 1310859"/>
              <a:gd name="connsiteY62" fmla="*/ 1071725 h 1275832"/>
              <a:gd name="connsiteX63" fmla="*/ 117928 w 1310859"/>
              <a:gd name="connsiteY63" fmla="*/ 1094404 h 1275832"/>
              <a:gd name="connsiteX64" fmla="*/ 68035 w 1310859"/>
              <a:gd name="connsiteY64" fmla="*/ 1117082 h 1275832"/>
              <a:gd name="connsiteX65" fmla="*/ 36285 w 1310859"/>
              <a:gd name="connsiteY65" fmla="*/ 1139761 h 1275832"/>
              <a:gd name="connsiteX66" fmla="*/ 27214 w 1310859"/>
              <a:gd name="connsiteY66" fmla="*/ 1189654 h 1275832"/>
              <a:gd name="connsiteX67" fmla="*/ 31750 w 1310859"/>
              <a:gd name="connsiteY67" fmla="*/ 1244082 h 1275832"/>
              <a:gd name="connsiteX68" fmla="*/ 77107 w 1310859"/>
              <a:gd name="connsiteY68" fmla="*/ 1257689 h 1275832"/>
              <a:gd name="connsiteX69" fmla="*/ 90714 w 1310859"/>
              <a:gd name="connsiteY69" fmla="*/ 1248618 h 1275832"/>
              <a:gd name="connsiteX70" fmla="*/ 90714 w 1310859"/>
              <a:gd name="connsiteY70" fmla="*/ 1248618 h 1275832"/>
              <a:gd name="connsiteX71" fmla="*/ 154214 w 1310859"/>
              <a:gd name="connsiteY71" fmla="*/ 1239547 h 1275832"/>
              <a:gd name="connsiteX72" fmla="*/ 181428 w 1310859"/>
              <a:gd name="connsiteY72" fmla="*/ 1271297 h 1275832"/>
              <a:gd name="connsiteX73" fmla="*/ 222250 w 1310859"/>
              <a:gd name="connsiteY73" fmla="*/ 1275832 h 1275832"/>
              <a:gd name="connsiteX74" fmla="*/ 272142 w 1310859"/>
              <a:gd name="connsiteY74" fmla="*/ 1239547 h 1275832"/>
              <a:gd name="connsiteX75" fmla="*/ 263071 w 1310859"/>
              <a:gd name="connsiteY75" fmla="*/ 1198725 h 1275832"/>
              <a:gd name="connsiteX76" fmla="*/ 208642 w 1310859"/>
              <a:gd name="connsiteY76" fmla="*/ 1180582 h 1275832"/>
              <a:gd name="connsiteX77" fmla="*/ 222250 w 1310859"/>
              <a:gd name="connsiteY77" fmla="*/ 1135225 h 1275832"/>
              <a:gd name="connsiteX78" fmla="*/ 258535 w 1310859"/>
              <a:gd name="connsiteY78" fmla="*/ 1117082 h 1275832"/>
              <a:gd name="connsiteX79" fmla="*/ 317500 w 1310859"/>
              <a:gd name="connsiteY79" fmla="*/ 1126154 h 1275832"/>
              <a:gd name="connsiteX80" fmla="*/ 308428 w 1310859"/>
              <a:gd name="connsiteY80" fmla="*/ 1176047 h 1275832"/>
              <a:gd name="connsiteX81" fmla="*/ 308428 w 1310859"/>
              <a:gd name="connsiteY81" fmla="*/ 1176047 h 1275832"/>
              <a:gd name="connsiteX82" fmla="*/ 371928 w 1310859"/>
              <a:gd name="connsiteY82" fmla="*/ 1176047 h 1275832"/>
              <a:gd name="connsiteX83" fmla="*/ 371928 w 1310859"/>
              <a:gd name="connsiteY83" fmla="*/ 1176047 h 1275832"/>
              <a:gd name="connsiteX84" fmla="*/ 390071 w 1310859"/>
              <a:gd name="connsiteY84" fmla="*/ 1117082 h 1275832"/>
              <a:gd name="connsiteX85" fmla="*/ 390071 w 1310859"/>
              <a:gd name="connsiteY85" fmla="*/ 1117082 h 1275832"/>
              <a:gd name="connsiteX86" fmla="*/ 408214 w 1310859"/>
              <a:gd name="connsiteY86" fmla="*/ 1039975 h 1275832"/>
              <a:gd name="connsiteX87" fmla="*/ 421821 w 1310859"/>
              <a:gd name="connsiteY87" fmla="*/ 1026368 h 1275832"/>
              <a:gd name="connsiteX88" fmla="*/ 467178 w 1310859"/>
              <a:gd name="connsiteY88" fmla="*/ 994618 h 1275832"/>
              <a:gd name="connsiteX89" fmla="*/ 426357 w 1310859"/>
              <a:gd name="connsiteY89" fmla="*/ 922047 h 1275832"/>
              <a:gd name="connsiteX90" fmla="*/ 480785 w 1310859"/>
              <a:gd name="connsiteY90" fmla="*/ 885761 h 1275832"/>
              <a:gd name="connsiteX91" fmla="*/ 562428 w 1310859"/>
              <a:gd name="connsiteY91" fmla="*/ 881225 h 1275832"/>
              <a:gd name="connsiteX92" fmla="*/ 621392 w 1310859"/>
              <a:gd name="connsiteY92" fmla="*/ 894832 h 1275832"/>
              <a:gd name="connsiteX93" fmla="*/ 576035 w 1310859"/>
              <a:gd name="connsiteY93" fmla="*/ 935654 h 1275832"/>
              <a:gd name="connsiteX94" fmla="*/ 562428 w 1310859"/>
              <a:gd name="connsiteY94" fmla="*/ 985547 h 1275832"/>
              <a:gd name="connsiteX95" fmla="*/ 589642 w 1310859"/>
              <a:gd name="connsiteY95" fmla="*/ 1021832 h 1275832"/>
              <a:gd name="connsiteX96" fmla="*/ 607785 w 1310859"/>
              <a:gd name="connsiteY96" fmla="*/ 1062654 h 1275832"/>
              <a:gd name="connsiteX97" fmla="*/ 607785 w 1310859"/>
              <a:gd name="connsiteY97" fmla="*/ 1062654 h 1275832"/>
              <a:gd name="connsiteX98" fmla="*/ 653142 w 1310859"/>
              <a:gd name="connsiteY98" fmla="*/ 1098939 h 1275832"/>
              <a:gd name="connsiteX99" fmla="*/ 725714 w 1310859"/>
              <a:gd name="connsiteY99" fmla="*/ 1089868 h 1275832"/>
              <a:gd name="connsiteX100" fmla="*/ 766535 w 1310859"/>
              <a:gd name="connsiteY100" fmla="*/ 1049047 h 1275832"/>
              <a:gd name="connsiteX101" fmla="*/ 852714 w 1310859"/>
              <a:gd name="connsiteY101" fmla="*/ 1030904 h 1275832"/>
              <a:gd name="connsiteX102" fmla="*/ 889000 w 1310859"/>
              <a:gd name="connsiteY102" fmla="*/ 981011 h 1275832"/>
              <a:gd name="connsiteX103" fmla="*/ 947964 w 1310859"/>
              <a:gd name="connsiteY103" fmla="*/ 944725 h 1275832"/>
              <a:gd name="connsiteX104" fmla="*/ 1011464 w 1310859"/>
              <a:gd name="connsiteY104" fmla="*/ 958332 h 1275832"/>
              <a:gd name="connsiteX105" fmla="*/ 1020535 w 1310859"/>
              <a:gd name="connsiteY105" fmla="*/ 899368 h 1275832"/>
              <a:gd name="connsiteX106" fmla="*/ 1070428 w 1310859"/>
              <a:gd name="connsiteY106" fmla="*/ 867618 h 1275832"/>
              <a:gd name="connsiteX107" fmla="*/ 1061357 w 1310859"/>
              <a:gd name="connsiteY107" fmla="*/ 804118 h 1275832"/>
              <a:gd name="connsiteX108" fmla="*/ 1025071 w 1310859"/>
              <a:gd name="connsiteY108" fmla="*/ 754225 h 1275832"/>
              <a:gd name="connsiteX109" fmla="*/ 1061357 w 1310859"/>
              <a:gd name="connsiteY109" fmla="*/ 736082 h 1275832"/>
              <a:gd name="connsiteX110" fmla="*/ 1133928 w 1310859"/>
              <a:gd name="connsiteY110" fmla="*/ 745154 h 1275832"/>
              <a:gd name="connsiteX111" fmla="*/ 1170214 w 1310859"/>
              <a:gd name="connsiteY111" fmla="*/ 677118 h 1275832"/>
              <a:gd name="connsiteX112" fmla="*/ 1179285 w 1310859"/>
              <a:gd name="connsiteY112" fmla="*/ 627225 h 1275832"/>
              <a:gd name="connsiteX113" fmla="*/ 1120321 w 1310859"/>
              <a:gd name="connsiteY113" fmla="*/ 654439 h 1275832"/>
              <a:gd name="connsiteX114" fmla="*/ 1120321 w 1310859"/>
              <a:gd name="connsiteY114" fmla="*/ 654439 h 1275832"/>
              <a:gd name="connsiteX115" fmla="*/ 1138464 w 1310859"/>
              <a:gd name="connsiteY115" fmla="*/ 577332 h 1275832"/>
              <a:gd name="connsiteX116" fmla="*/ 1179285 w 1310859"/>
              <a:gd name="connsiteY116" fmla="*/ 545582 h 1275832"/>
              <a:gd name="connsiteX117" fmla="*/ 1211035 w 1310859"/>
              <a:gd name="connsiteY117" fmla="*/ 522904 h 1275832"/>
              <a:gd name="connsiteX118" fmla="*/ 1242785 w 1310859"/>
              <a:gd name="connsiteY118" fmla="*/ 563725 h 1275832"/>
              <a:gd name="connsiteX119" fmla="*/ 1251857 w 1310859"/>
              <a:gd name="connsiteY119" fmla="*/ 622689 h 1275832"/>
              <a:gd name="connsiteX120" fmla="*/ 1283607 w 1310859"/>
              <a:gd name="connsiteY120" fmla="*/ 636297 h 1275832"/>
              <a:gd name="connsiteX121" fmla="*/ 1283607 w 1310859"/>
              <a:gd name="connsiteY121" fmla="*/ 636297 h 1275832"/>
              <a:gd name="connsiteX0" fmla="*/ 1310859 w 1310859"/>
              <a:gd name="connsiteY0" fmla="*/ 628988 h 1275832"/>
              <a:gd name="connsiteX1" fmla="*/ 1279071 w 1310859"/>
              <a:gd name="connsiteY1" fmla="*/ 308818 h 1275832"/>
              <a:gd name="connsiteX2" fmla="*/ 1251077 w 1310859"/>
              <a:gd name="connsiteY2" fmla="*/ 260433 h 1275832"/>
              <a:gd name="connsiteX3" fmla="*/ 1228271 w 1310859"/>
              <a:gd name="connsiteY3" fmla="*/ 172293 h 1275832"/>
              <a:gd name="connsiteX4" fmla="*/ 1179394 w 1310859"/>
              <a:gd name="connsiteY4" fmla="*/ 244826 h 1275832"/>
              <a:gd name="connsiteX5" fmla="*/ 1110036 w 1310859"/>
              <a:gd name="connsiteY5" fmla="*/ 175826 h 1275832"/>
              <a:gd name="connsiteX6" fmla="*/ 1028246 w 1310859"/>
              <a:gd name="connsiteY6" fmla="*/ 73868 h 1275832"/>
              <a:gd name="connsiteX7" fmla="*/ 1013802 w 1310859"/>
              <a:gd name="connsiteY7" fmla="*/ 2274 h 1275832"/>
              <a:gd name="connsiteX8" fmla="*/ 957035 w 1310859"/>
              <a:gd name="connsiteY8" fmla="*/ 64797 h 1275832"/>
              <a:gd name="connsiteX9" fmla="*/ 997857 w 1310859"/>
              <a:gd name="connsiteY9" fmla="*/ 146439 h 1275832"/>
              <a:gd name="connsiteX10" fmla="*/ 1038678 w 1310859"/>
              <a:gd name="connsiteY10" fmla="*/ 214475 h 1275832"/>
              <a:gd name="connsiteX11" fmla="*/ 1084035 w 1310859"/>
              <a:gd name="connsiteY11" fmla="*/ 228082 h 1275832"/>
              <a:gd name="connsiteX12" fmla="*/ 1143000 w 1310859"/>
              <a:gd name="connsiteY12" fmla="*/ 264368 h 1275832"/>
              <a:gd name="connsiteX13" fmla="*/ 1152071 w 1310859"/>
              <a:gd name="connsiteY13" fmla="*/ 332404 h 1275832"/>
              <a:gd name="connsiteX14" fmla="*/ 1120321 w 1310859"/>
              <a:gd name="connsiteY14" fmla="*/ 368689 h 1275832"/>
              <a:gd name="connsiteX15" fmla="*/ 1102178 w 1310859"/>
              <a:gd name="connsiteY15" fmla="*/ 450332 h 1275832"/>
              <a:gd name="connsiteX16" fmla="*/ 1088571 w 1310859"/>
              <a:gd name="connsiteY16" fmla="*/ 518368 h 1275832"/>
              <a:gd name="connsiteX17" fmla="*/ 1006928 w 1310859"/>
              <a:gd name="connsiteY17" fmla="*/ 550118 h 1275832"/>
              <a:gd name="connsiteX18" fmla="*/ 966107 w 1310859"/>
              <a:gd name="connsiteY18" fmla="*/ 518368 h 1275832"/>
              <a:gd name="connsiteX19" fmla="*/ 947964 w 1310859"/>
              <a:gd name="connsiteY19" fmla="*/ 450332 h 1275832"/>
              <a:gd name="connsiteX20" fmla="*/ 916214 w 1310859"/>
              <a:gd name="connsiteY20" fmla="*/ 423118 h 1275832"/>
              <a:gd name="connsiteX21" fmla="*/ 861785 w 1310859"/>
              <a:gd name="connsiteY21" fmla="*/ 418582 h 1275832"/>
              <a:gd name="connsiteX22" fmla="*/ 802821 w 1310859"/>
              <a:gd name="connsiteY22" fmla="*/ 436725 h 1275832"/>
              <a:gd name="connsiteX23" fmla="*/ 784678 w 1310859"/>
              <a:gd name="connsiteY23" fmla="*/ 468475 h 1275832"/>
              <a:gd name="connsiteX24" fmla="*/ 811892 w 1310859"/>
              <a:gd name="connsiteY24" fmla="*/ 522904 h 1275832"/>
              <a:gd name="connsiteX25" fmla="*/ 861785 w 1310859"/>
              <a:gd name="connsiteY25" fmla="*/ 581868 h 1275832"/>
              <a:gd name="connsiteX26" fmla="*/ 866321 w 1310859"/>
              <a:gd name="connsiteY26" fmla="*/ 645368 h 1275832"/>
              <a:gd name="connsiteX27" fmla="*/ 825500 w 1310859"/>
              <a:gd name="connsiteY27" fmla="*/ 649904 h 1275832"/>
              <a:gd name="connsiteX28" fmla="*/ 784678 w 1310859"/>
              <a:gd name="connsiteY28" fmla="*/ 604547 h 1275832"/>
              <a:gd name="connsiteX29" fmla="*/ 712107 w 1310859"/>
              <a:gd name="connsiteY29" fmla="*/ 604547 h 1275832"/>
              <a:gd name="connsiteX30" fmla="*/ 712107 w 1310859"/>
              <a:gd name="connsiteY30" fmla="*/ 604547 h 1275832"/>
              <a:gd name="connsiteX31" fmla="*/ 648607 w 1310859"/>
              <a:gd name="connsiteY31" fmla="*/ 613618 h 1275832"/>
              <a:gd name="connsiteX32" fmla="*/ 571500 w 1310859"/>
              <a:gd name="connsiteY32" fmla="*/ 577332 h 1275832"/>
              <a:gd name="connsiteX33" fmla="*/ 571500 w 1310859"/>
              <a:gd name="connsiteY33" fmla="*/ 577332 h 1275832"/>
              <a:gd name="connsiteX34" fmla="*/ 512535 w 1310859"/>
              <a:gd name="connsiteY34" fmla="*/ 550118 h 1275832"/>
              <a:gd name="connsiteX35" fmla="*/ 476250 w 1310859"/>
              <a:gd name="connsiteY35" fmla="*/ 586404 h 1275832"/>
              <a:gd name="connsiteX36" fmla="*/ 430892 w 1310859"/>
              <a:gd name="connsiteY36" fmla="*/ 595475 h 1275832"/>
              <a:gd name="connsiteX37" fmla="*/ 376464 w 1310859"/>
              <a:gd name="connsiteY37" fmla="*/ 581868 h 1275832"/>
              <a:gd name="connsiteX38" fmla="*/ 353785 w 1310859"/>
              <a:gd name="connsiteY38" fmla="*/ 622689 h 1275832"/>
              <a:gd name="connsiteX39" fmla="*/ 349250 w 1310859"/>
              <a:gd name="connsiteY39" fmla="*/ 668047 h 1275832"/>
              <a:gd name="connsiteX40" fmla="*/ 349250 w 1310859"/>
              <a:gd name="connsiteY40" fmla="*/ 668047 h 1275832"/>
              <a:gd name="connsiteX41" fmla="*/ 362857 w 1310859"/>
              <a:gd name="connsiteY41" fmla="*/ 727011 h 1275832"/>
              <a:gd name="connsiteX42" fmla="*/ 358321 w 1310859"/>
              <a:gd name="connsiteY42" fmla="*/ 776904 h 1275832"/>
              <a:gd name="connsiteX43" fmla="*/ 358321 w 1310859"/>
              <a:gd name="connsiteY43" fmla="*/ 776904 h 1275832"/>
              <a:gd name="connsiteX44" fmla="*/ 331107 w 1310859"/>
              <a:gd name="connsiteY44" fmla="*/ 717939 h 1275832"/>
              <a:gd name="connsiteX45" fmla="*/ 303892 w 1310859"/>
              <a:gd name="connsiteY45" fmla="*/ 690725 h 1275832"/>
              <a:gd name="connsiteX46" fmla="*/ 272142 w 1310859"/>
              <a:gd name="connsiteY46" fmla="*/ 717939 h 1275832"/>
              <a:gd name="connsiteX47" fmla="*/ 299357 w 1310859"/>
              <a:gd name="connsiteY47" fmla="*/ 763297 h 1275832"/>
              <a:gd name="connsiteX48" fmla="*/ 299357 w 1310859"/>
              <a:gd name="connsiteY48" fmla="*/ 763297 h 1275832"/>
              <a:gd name="connsiteX49" fmla="*/ 267607 w 1310859"/>
              <a:gd name="connsiteY49" fmla="*/ 831332 h 1275832"/>
              <a:gd name="connsiteX50" fmla="*/ 312964 w 1310859"/>
              <a:gd name="connsiteY50" fmla="*/ 867618 h 1275832"/>
              <a:gd name="connsiteX51" fmla="*/ 317500 w 1310859"/>
              <a:gd name="connsiteY51" fmla="*/ 926582 h 1275832"/>
              <a:gd name="connsiteX52" fmla="*/ 258535 w 1310859"/>
              <a:gd name="connsiteY52" fmla="*/ 944725 h 1275832"/>
              <a:gd name="connsiteX53" fmla="*/ 190500 w 1310859"/>
              <a:gd name="connsiteY53" fmla="*/ 949261 h 1275832"/>
              <a:gd name="connsiteX54" fmla="*/ 136071 w 1310859"/>
              <a:gd name="connsiteY54" fmla="*/ 931118 h 1275832"/>
              <a:gd name="connsiteX55" fmla="*/ 95250 w 1310859"/>
              <a:gd name="connsiteY55" fmla="*/ 917511 h 1275832"/>
              <a:gd name="connsiteX56" fmla="*/ 22678 w 1310859"/>
              <a:gd name="connsiteY56" fmla="*/ 926582 h 1275832"/>
              <a:gd name="connsiteX57" fmla="*/ 0 w 1310859"/>
              <a:gd name="connsiteY57" fmla="*/ 967404 h 1275832"/>
              <a:gd name="connsiteX58" fmla="*/ 54428 w 1310859"/>
              <a:gd name="connsiteY58" fmla="*/ 999154 h 1275832"/>
              <a:gd name="connsiteX59" fmla="*/ 117928 w 1310859"/>
              <a:gd name="connsiteY59" fmla="*/ 976475 h 1275832"/>
              <a:gd name="connsiteX60" fmla="*/ 158750 w 1310859"/>
              <a:gd name="connsiteY60" fmla="*/ 981011 h 1275832"/>
              <a:gd name="connsiteX61" fmla="*/ 185964 w 1310859"/>
              <a:gd name="connsiteY61" fmla="*/ 1026368 h 1275832"/>
              <a:gd name="connsiteX62" fmla="*/ 158750 w 1310859"/>
              <a:gd name="connsiteY62" fmla="*/ 1071725 h 1275832"/>
              <a:gd name="connsiteX63" fmla="*/ 117928 w 1310859"/>
              <a:gd name="connsiteY63" fmla="*/ 1094404 h 1275832"/>
              <a:gd name="connsiteX64" fmla="*/ 68035 w 1310859"/>
              <a:gd name="connsiteY64" fmla="*/ 1117082 h 1275832"/>
              <a:gd name="connsiteX65" fmla="*/ 36285 w 1310859"/>
              <a:gd name="connsiteY65" fmla="*/ 1139761 h 1275832"/>
              <a:gd name="connsiteX66" fmla="*/ 27214 w 1310859"/>
              <a:gd name="connsiteY66" fmla="*/ 1189654 h 1275832"/>
              <a:gd name="connsiteX67" fmla="*/ 31750 w 1310859"/>
              <a:gd name="connsiteY67" fmla="*/ 1244082 h 1275832"/>
              <a:gd name="connsiteX68" fmla="*/ 77107 w 1310859"/>
              <a:gd name="connsiteY68" fmla="*/ 1257689 h 1275832"/>
              <a:gd name="connsiteX69" fmla="*/ 90714 w 1310859"/>
              <a:gd name="connsiteY69" fmla="*/ 1248618 h 1275832"/>
              <a:gd name="connsiteX70" fmla="*/ 90714 w 1310859"/>
              <a:gd name="connsiteY70" fmla="*/ 1248618 h 1275832"/>
              <a:gd name="connsiteX71" fmla="*/ 154214 w 1310859"/>
              <a:gd name="connsiteY71" fmla="*/ 1239547 h 1275832"/>
              <a:gd name="connsiteX72" fmla="*/ 181428 w 1310859"/>
              <a:gd name="connsiteY72" fmla="*/ 1271297 h 1275832"/>
              <a:gd name="connsiteX73" fmla="*/ 222250 w 1310859"/>
              <a:gd name="connsiteY73" fmla="*/ 1275832 h 1275832"/>
              <a:gd name="connsiteX74" fmla="*/ 272142 w 1310859"/>
              <a:gd name="connsiteY74" fmla="*/ 1239547 h 1275832"/>
              <a:gd name="connsiteX75" fmla="*/ 263071 w 1310859"/>
              <a:gd name="connsiteY75" fmla="*/ 1198725 h 1275832"/>
              <a:gd name="connsiteX76" fmla="*/ 208642 w 1310859"/>
              <a:gd name="connsiteY76" fmla="*/ 1180582 h 1275832"/>
              <a:gd name="connsiteX77" fmla="*/ 222250 w 1310859"/>
              <a:gd name="connsiteY77" fmla="*/ 1135225 h 1275832"/>
              <a:gd name="connsiteX78" fmla="*/ 258535 w 1310859"/>
              <a:gd name="connsiteY78" fmla="*/ 1117082 h 1275832"/>
              <a:gd name="connsiteX79" fmla="*/ 317500 w 1310859"/>
              <a:gd name="connsiteY79" fmla="*/ 1126154 h 1275832"/>
              <a:gd name="connsiteX80" fmla="*/ 308428 w 1310859"/>
              <a:gd name="connsiteY80" fmla="*/ 1176047 h 1275832"/>
              <a:gd name="connsiteX81" fmla="*/ 308428 w 1310859"/>
              <a:gd name="connsiteY81" fmla="*/ 1176047 h 1275832"/>
              <a:gd name="connsiteX82" fmla="*/ 371928 w 1310859"/>
              <a:gd name="connsiteY82" fmla="*/ 1176047 h 1275832"/>
              <a:gd name="connsiteX83" fmla="*/ 371928 w 1310859"/>
              <a:gd name="connsiteY83" fmla="*/ 1176047 h 1275832"/>
              <a:gd name="connsiteX84" fmla="*/ 390071 w 1310859"/>
              <a:gd name="connsiteY84" fmla="*/ 1117082 h 1275832"/>
              <a:gd name="connsiteX85" fmla="*/ 390071 w 1310859"/>
              <a:gd name="connsiteY85" fmla="*/ 1117082 h 1275832"/>
              <a:gd name="connsiteX86" fmla="*/ 408214 w 1310859"/>
              <a:gd name="connsiteY86" fmla="*/ 1039975 h 1275832"/>
              <a:gd name="connsiteX87" fmla="*/ 421821 w 1310859"/>
              <a:gd name="connsiteY87" fmla="*/ 1026368 h 1275832"/>
              <a:gd name="connsiteX88" fmla="*/ 467178 w 1310859"/>
              <a:gd name="connsiteY88" fmla="*/ 994618 h 1275832"/>
              <a:gd name="connsiteX89" fmla="*/ 426357 w 1310859"/>
              <a:gd name="connsiteY89" fmla="*/ 922047 h 1275832"/>
              <a:gd name="connsiteX90" fmla="*/ 480785 w 1310859"/>
              <a:gd name="connsiteY90" fmla="*/ 885761 h 1275832"/>
              <a:gd name="connsiteX91" fmla="*/ 562428 w 1310859"/>
              <a:gd name="connsiteY91" fmla="*/ 881225 h 1275832"/>
              <a:gd name="connsiteX92" fmla="*/ 621392 w 1310859"/>
              <a:gd name="connsiteY92" fmla="*/ 894832 h 1275832"/>
              <a:gd name="connsiteX93" fmla="*/ 576035 w 1310859"/>
              <a:gd name="connsiteY93" fmla="*/ 935654 h 1275832"/>
              <a:gd name="connsiteX94" fmla="*/ 562428 w 1310859"/>
              <a:gd name="connsiteY94" fmla="*/ 985547 h 1275832"/>
              <a:gd name="connsiteX95" fmla="*/ 589642 w 1310859"/>
              <a:gd name="connsiteY95" fmla="*/ 1021832 h 1275832"/>
              <a:gd name="connsiteX96" fmla="*/ 607785 w 1310859"/>
              <a:gd name="connsiteY96" fmla="*/ 1062654 h 1275832"/>
              <a:gd name="connsiteX97" fmla="*/ 607785 w 1310859"/>
              <a:gd name="connsiteY97" fmla="*/ 1062654 h 1275832"/>
              <a:gd name="connsiteX98" fmla="*/ 653142 w 1310859"/>
              <a:gd name="connsiteY98" fmla="*/ 1098939 h 1275832"/>
              <a:gd name="connsiteX99" fmla="*/ 725714 w 1310859"/>
              <a:gd name="connsiteY99" fmla="*/ 1089868 h 1275832"/>
              <a:gd name="connsiteX100" fmla="*/ 766535 w 1310859"/>
              <a:gd name="connsiteY100" fmla="*/ 1049047 h 1275832"/>
              <a:gd name="connsiteX101" fmla="*/ 852714 w 1310859"/>
              <a:gd name="connsiteY101" fmla="*/ 1030904 h 1275832"/>
              <a:gd name="connsiteX102" fmla="*/ 889000 w 1310859"/>
              <a:gd name="connsiteY102" fmla="*/ 981011 h 1275832"/>
              <a:gd name="connsiteX103" fmla="*/ 947964 w 1310859"/>
              <a:gd name="connsiteY103" fmla="*/ 944725 h 1275832"/>
              <a:gd name="connsiteX104" fmla="*/ 1011464 w 1310859"/>
              <a:gd name="connsiteY104" fmla="*/ 958332 h 1275832"/>
              <a:gd name="connsiteX105" fmla="*/ 1020535 w 1310859"/>
              <a:gd name="connsiteY105" fmla="*/ 899368 h 1275832"/>
              <a:gd name="connsiteX106" fmla="*/ 1070428 w 1310859"/>
              <a:gd name="connsiteY106" fmla="*/ 867618 h 1275832"/>
              <a:gd name="connsiteX107" fmla="*/ 1061357 w 1310859"/>
              <a:gd name="connsiteY107" fmla="*/ 804118 h 1275832"/>
              <a:gd name="connsiteX108" fmla="*/ 1025071 w 1310859"/>
              <a:gd name="connsiteY108" fmla="*/ 754225 h 1275832"/>
              <a:gd name="connsiteX109" fmla="*/ 1061357 w 1310859"/>
              <a:gd name="connsiteY109" fmla="*/ 736082 h 1275832"/>
              <a:gd name="connsiteX110" fmla="*/ 1133928 w 1310859"/>
              <a:gd name="connsiteY110" fmla="*/ 745154 h 1275832"/>
              <a:gd name="connsiteX111" fmla="*/ 1170214 w 1310859"/>
              <a:gd name="connsiteY111" fmla="*/ 677118 h 1275832"/>
              <a:gd name="connsiteX112" fmla="*/ 1179285 w 1310859"/>
              <a:gd name="connsiteY112" fmla="*/ 627225 h 1275832"/>
              <a:gd name="connsiteX113" fmla="*/ 1120321 w 1310859"/>
              <a:gd name="connsiteY113" fmla="*/ 654439 h 1275832"/>
              <a:gd name="connsiteX114" fmla="*/ 1120321 w 1310859"/>
              <a:gd name="connsiteY114" fmla="*/ 654439 h 1275832"/>
              <a:gd name="connsiteX115" fmla="*/ 1138464 w 1310859"/>
              <a:gd name="connsiteY115" fmla="*/ 577332 h 1275832"/>
              <a:gd name="connsiteX116" fmla="*/ 1179285 w 1310859"/>
              <a:gd name="connsiteY116" fmla="*/ 545582 h 1275832"/>
              <a:gd name="connsiteX117" fmla="*/ 1211035 w 1310859"/>
              <a:gd name="connsiteY117" fmla="*/ 522904 h 1275832"/>
              <a:gd name="connsiteX118" fmla="*/ 1242785 w 1310859"/>
              <a:gd name="connsiteY118" fmla="*/ 563725 h 1275832"/>
              <a:gd name="connsiteX119" fmla="*/ 1251857 w 1310859"/>
              <a:gd name="connsiteY119" fmla="*/ 622689 h 1275832"/>
              <a:gd name="connsiteX120" fmla="*/ 1283607 w 1310859"/>
              <a:gd name="connsiteY120" fmla="*/ 636297 h 1275832"/>
              <a:gd name="connsiteX121" fmla="*/ 1283607 w 1310859"/>
              <a:gd name="connsiteY121" fmla="*/ 636297 h 1275832"/>
              <a:gd name="connsiteX0" fmla="*/ 1310859 w 1310859"/>
              <a:gd name="connsiteY0" fmla="*/ 628988 h 1275832"/>
              <a:gd name="connsiteX1" fmla="*/ 1294946 w 1310859"/>
              <a:gd name="connsiteY1" fmla="*/ 242143 h 1275832"/>
              <a:gd name="connsiteX2" fmla="*/ 1251077 w 1310859"/>
              <a:gd name="connsiteY2" fmla="*/ 260433 h 1275832"/>
              <a:gd name="connsiteX3" fmla="*/ 1228271 w 1310859"/>
              <a:gd name="connsiteY3" fmla="*/ 172293 h 1275832"/>
              <a:gd name="connsiteX4" fmla="*/ 1179394 w 1310859"/>
              <a:gd name="connsiteY4" fmla="*/ 244826 h 1275832"/>
              <a:gd name="connsiteX5" fmla="*/ 1110036 w 1310859"/>
              <a:gd name="connsiteY5" fmla="*/ 175826 h 1275832"/>
              <a:gd name="connsiteX6" fmla="*/ 1028246 w 1310859"/>
              <a:gd name="connsiteY6" fmla="*/ 73868 h 1275832"/>
              <a:gd name="connsiteX7" fmla="*/ 1013802 w 1310859"/>
              <a:gd name="connsiteY7" fmla="*/ 2274 h 1275832"/>
              <a:gd name="connsiteX8" fmla="*/ 957035 w 1310859"/>
              <a:gd name="connsiteY8" fmla="*/ 64797 h 1275832"/>
              <a:gd name="connsiteX9" fmla="*/ 997857 w 1310859"/>
              <a:gd name="connsiteY9" fmla="*/ 146439 h 1275832"/>
              <a:gd name="connsiteX10" fmla="*/ 1038678 w 1310859"/>
              <a:gd name="connsiteY10" fmla="*/ 214475 h 1275832"/>
              <a:gd name="connsiteX11" fmla="*/ 1084035 w 1310859"/>
              <a:gd name="connsiteY11" fmla="*/ 228082 h 1275832"/>
              <a:gd name="connsiteX12" fmla="*/ 1143000 w 1310859"/>
              <a:gd name="connsiteY12" fmla="*/ 264368 h 1275832"/>
              <a:gd name="connsiteX13" fmla="*/ 1152071 w 1310859"/>
              <a:gd name="connsiteY13" fmla="*/ 332404 h 1275832"/>
              <a:gd name="connsiteX14" fmla="*/ 1120321 w 1310859"/>
              <a:gd name="connsiteY14" fmla="*/ 368689 h 1275832"/>
              <a:gd name="connsiteX15" fmla="*/ 1102178 w 1310859"/>
              <a:gd name="connsiteY15" fmla="*/ 450332 h 1275832"/>
              <a:gd name="connsiteX16" fmla="*/ 1088571 w 1310859"/>
              <a:gd name="connsiteY16" fmla="*/ 518368 h 1275832"/>
              <a:gd name="connsiteX17" fmla="*/ 1006928 w 1310859"/>
              <a:gd name="connsiteY17" fmla="*/ 550118 h 1275832"/>
              <a:gd name="connsiteX18" fmla="*/ 966107 w 1310859"/>
              <a:gd name="connsiteY18" fmla="*/ 518368 h 1275832"/>
              <a:gd name="connsiteX19" fmla="*/ 947964 w 1310859"/>
              <a:gd name="connsiteY19" fmla="*/ 450332 h 1275832"/>
              <a:gd name="connsiteX20" fmla="*/ 916214 w 1310859"/>
              <a:gd name="connsiteY20" fmla="*/ 423118 h 1275832"/>
              <a:gd name="connsiteX21" fmla="*/ 861785 w 1310859"/>
              <a:gd name="connsiteY21" fmla="*/ 418582 h 1275832"/>
              <a:gd name="connsiteX22" fmla="*/ 802821 w 1310859"/>
              <a:gd name="connsiteY22" fmla="*/ 436725 h 1275832"/>
              <a:gd name="connsiteX23" fmla="*/ 784678 w 1310859"/>
              <a:gd name="connsiteY23" fmla="*/ 468475 h 1275832"/>
              <a:gd name="connsiteX24" fmla="*/ 811892 w 1310859"/>
              <a:gd name="connsiteY24" fmla="*/ 522904 h 1275832"/>
              <a:gd name="connsiteX25" fmla="*/ 861785 w 1310859"/>
              <a:gd name="connsiteY25" fmla="*/ 581868 h 1275832"/>
              <a:gd name="connsiteX26" fmla="*/ 866321 w 1310859"/>
              <a:gd name="connsiteY26" fmla="*/ 645368 h 1275832"/>
              <a:gd name="connsiteX27" fmla="*/ 825500 w 1310859"/>
              <a:gd name="connsiteY27" fmla="*/ 649904 h 1275832"/>
              <a:gd name="connsiteX28" fmla="*/ 784678 w 1310859"/>
              <a:gd name="connsiteY28" fmla="*/ 604547 h 1275832"/>
              <a:gd name="connsiteX29" fmla="*/ 712107 w 1310859"/>
              <a:gd name="connsiteY29" fmla="*/ 604547 h 1275832"/>
              <a:gd name="connsiteX30" fmla="*/ 712107 w 1310859"/>
              <a:gd name="connsiteY30" fmla="*/ 604547 h 1275832"/>
              <a:gd name="connsiteX31" fmla="*/ 648607 w 1310859"/>
              <a:gd name="connsiteY31" fmla="*/ 613618 h 1275832"/>
              <a:gd name="connsiteX32" fmla="*/ 571500 w 1310859"/>
              <a:gd name="connsiteY32" fmla="*/ 577332 h 1275832"/>
              <a:gd name="connsiteX33" fmla="*/ 571500 w 1310859"/>
              <a:gd name="connsiteY33" fmla="*/ 577332 h 1275832"/>
              <a:gd name="connsiteX34" fmla="*/ 512535 w 1310859"/>
              <a:gd name="connsiteY34" fmla="*/ 550118 h 1275832"/>
              <a:gd name="connsiteX35" fmla="*/ 476250 w 1310859"/>
              <a:gd name="connsiteY35" fmla="*/ 586404 h 1275832"/>
              <a:gd name="connsiteX36" fmla="*/ 430892 w 1310859"/>
              <a:gd name="connsiteY36" fmla="*/ 595475 h 1275832"/>
              <a:gd name="connsiteX37" fmla="*/ 376464 w 1310859"/>
              <a:gd name="connsiteY37" fmla="*/ 581868 h 1275832"/>
              <a:gd name="connsiteX38" fmla="*/ 353785 w 1310859"/>
              <a:gd name="connsiteY38" fmla="*/ 622689 h 1275832"/>
              <a:gd name="connsiteX39" fmla="*/ 349250 w 1310859"/>
              <a:gd name="connsiteY39" fmla="*/ 668047 h 1275832"/>
              <a:gd name="connsiteX40" fmla="*/ 349250 w 1310859"/>
              <a:gd name="connsiteY40" fmla="*/ 668047 h 1275832"/>
              <a:gd name="connsiteX41" fmla="*/ 362857 w 1310859"/>
              <a:gd name="connsiteY41" fmla="*/ 727011 h 1275832"/>
              <a:gd name="connsiteX42" fmla="*/ 358321 w 1310859"/>
              <a:gd name="connsiteY42" fmla="*/ 776904 h 1275832"/>
              <a:gd name="connsiteX43" fmla="*/ 358321 w 1310859"/>
              <a:gd name="connsiteY43" fmla="*/ 776904 h 1275832"/>
              <a:gd name="connsiteX44" fmla="*/ 331107 w 1310859"/>
              <a:gd name="connsiteY44" fmla="*/ 717939 h 1275832"/>
              <a:gd name="connsiteX45" fmla="*/ 303892 w 1310859"/>
              <a:gd name="connsiteY45" fmla="*/ 690725 h 1275832"/>
              <a:gd name="connsiteX46" fmla="*/ 272142 w 1310859"/>
              <a:gd name="connsiteY46" fmla="*/ 717939 h 1275832"/>
              <a:gd name="connsiteX47" fmla="*/ 299357 w 1310859"/>
              <a:gd name="connsiteY47" fmla="*/ 763297 h 1275832"/>
              <a:gd name="connsiteX48" fmla="*/ 299357 w 1310859"/>
              <a:gd name="connsiteY48" fmla="*/ 763297 h 1275832"/>
              <a:gd name="connsiteX49" fmla="*/ 267607 w 1310859"/>
              <a:gd name="connsiteY49" fmla="*/ 831332 h 1275832"/>
              <a:gd name="connsiteX50" fmla="*/ 312964 w 1310859"/>
              <a:gd name="connsiteY50" fmla="*/ 867618 h 1275832"/>
              <a:gd name="connsiteX51" fmla="*/ 317500 w 1310859"/>
              <a:gd name="connsiteY51" fmla="*/ 926582 h 1275832"/>
              <a:gd name="connsiteX52" fmla="*/ 258535 w 1310859"/>
              <a:gd name="connsiteY52" fmla="*/ 944725 h 1275832"/>
              <a:gd name="connsiteX53" fmla="*/ 190500 w 1310859"/>
              <a:gd name="connsiteY53" fmla="*/ 949261 h 1275832"/>
              <a:gd name="connsiteX54" fmla="*/ 136071 w 1310859"/>
              <a:gd name="connsiteY54" fmla="*/ 931118 h 1275832"/>
              <a:gd name="connsiteX55" fmla="*/ 95250 w 1310859"/>
              <a:gd name="connsiteY55" fmla="*/ 917511 h 1275832"/>
              <a:gd name="connsiteX56" fmla="*/ 22678 w 1310859"/>
              <a:gd name="connsiteY56" fmla="*/ 926582 h 1275832"/>
              <a:gd name="connsiteX57" fmla="*/ 0 w 1310859"/>
              <a:gd name="connsiteY57" fmla="*/ 967404 h 1275832"/>
              <a:gd name="connsiteX58" fmla="*/ 54428 w 1310859"/>
              <a:gd name="connsiteY58" fmla="*/ 999154 h 1275832"/>
              <a:gd name="connsiteX59" fmla="*/ 117928 w 1310859"/>
              <a:gd name="connsiteY59" fmla="*/ 976475 h 1275832"/>
              <a:gd name="connsiteX60" fmla="*/ 158750 w 1310859"/>
              <a:gd name="connsiteY60" fmla="*/ 981011 h 1275832"/>
              <a:gd name="connsiteX61" fmla="*/ 185964 w 1310859"/>
              <a:gd name="connsiteY61" fmla="*/ 1026368 h 1275832"/>
              <a:gd name="connsiteX62" fmla="*/ 158750 w 1310859"/>
              <a:gd name="connsiteY62" fmla="*/ 1071725 h 1275832"/>
              <a:gd name="connsiteX63" fmla="*/ 117928 w 1310859"/>
              <a:gd name="connsiteY63" fmla="*/ 1094404 h 1275832"/>
              <a:gd name="connsiteX64" fmla="*/ 68035 w 1310859"/>
              <a:gd name="connsiteY64" fmla="*/ 1117082 h 1275832"/>
              <a:gd name="connsiteX65" fmla="*/ 36285 w 1310859"/>
              <a:gd name="connsiteY65" fmla="*/ 1139761 h 1275832"/>
              <a:gd name="connsiteX66" fmla="*/ 27214 w 1310859"/>
              <a:gd name="connsiteY66" fmla="*/ 1189654 h 1275832"/>
              <a:gd name="connsiteX67" fmla="*/ 31750 w 1310859"/>
              <a:gd name="connsiteY67" fmla="*/ 1244082 h 1275832"/>
              <a:gd name="connsiteX68" fmla="*/ 77107 w 1310859"/>
              <a:gd name="connsiteY68" fmla="*/ 1257689 h 1275832"/>
              <a:gd name="connsiteX69" fmla="*/ 90714 w 1310859"/>
              <a:gd name="connsiteY69" fmla="*/ 1248618 h 1275832"/>
              <a:gd name="connsiteX70" fmla="*/ 90714 w 1310859"/>
              <a:gd name="connsiteY70" fmla="*/ 1248618 h 1275832"/>
              <a:gd name="connsiteX71" fmla="*/ 154214 w 1310859"/>
              <a:gd name="connsiteY71" fmla="*/ 1239547 h 1275832"/>
              <a:gd name="connsiteX72" fmla="*/ 181428 w 1310859"/>
              <a:gd name="connsiteY72" fmla="*/ 1271297 h 1275832"/>
              <a:gd name="connsiteX73" fmla="*/ 222250 w 1310859"/>
              <a:gd name="connsiteY73" fmla="*/ 1275832 h 1275832"/>
              <a:gd name="connsiteX74" fmla="*/ 272142 w 1310859"/>
              <a:gd name="connsiteY74" fmla="*/ 1239547 h 1275832"/>
              <a:gd name="connsiteX75" fmla="*/ 263071 w 1310859"/>
              <a:gd name="connsiteY75" fmla="*/ 1198725 h 1275832"/>
              <a:gd name="connsiteX76" fmla="*/ 208642 w 1310859"/>
              <a:gd name="connsiteY76" fmla="*/ 1180582 h 1275832"/>
              <a:gd name="connsiteX77" fmla="*/ 222250 w 1310859"/>
              <a:gd name="connsiteY77" fmla="*/ 1135225 h 1275832"/>
              <a:gd name="connsiteX78" fmla="*/ 258535 w 1310859"/>
              <a:gd name="connsiteY78" fmla="*/ 1117082 h 1275832"/>
              <a:gd name="connsiteX79" fmla="*/ 317500 w 1310859"/>
              <a:gd name="connsiteY79" fmla="*/ 1126154 h 1275832"/>
              <a:gd name="connsiteX80" fmla="*/ 308428 w 1310859"/>
              <a:gd name="connsiteY80" fmla="*/ 1176047 h 1275832"/>
              <a:gd name="connsiteX81" fmla="*/ 308428 w 1310859"/>
              <a:gd name="connsiteY81" fmla="*/ 1176047 h 1275832"/>
              <a:gd name="connsiteX82" fmla="*/ 371928 w 1310859"/>
              <a:gd name="connsiteY82" fmla="*/ 1176047 h 1275832"/>
              <a:gd name="connsiteX83" fmla="*/ 371928 w 1310859"/>
              <a:gd name="connsiteY83" fmla="*/ 1176047 h 1275832"/>
              <a:gd name="connsiteX84" fmla="*/ 390071 w 1310859"/>
              <a:gd name="connsiteY84" fmla="*/ 1117082 h 1275832"/>
              <a:gd name="connsiteX85" fmla="*/ 390071 w 1310859"/>
              <a:gd name="connsiteY85" fmla="*/ 1117082 h 1275832"/>
              <a:gd name="connsiteX86" fmla="*/ 408214 w 1310859"/>
              <a:gd name="connsiteY86" fmla="*/ 1039975 h 1275832"/>
              <a:gd name="connsiteX87" fmla="*/ 421821 w 1310859"/>
              <a:gd name="connsiteY87" fmla="*/ 1026368 h 1275832"/>
              <a:gd name="connsiteX88" fmla="*/ 467178 w 1310859"/>
              <a:gd name="connsiteY88" fmla="*/ 994618 h 1275832"/>
              <a:gd name="connsiteX89" fmla="*/ 426357 w 1310859"/>
              <a:gd name="connsiteY89" fmla="*/ 922047 h 1275832"/>
              <a:gd name="connsiteX90" fmla="*/ 480785 w 1310859"/>
              <a:gd name="connsiteY90" fmla="*/ 885761 h 1275832"/>
              <a:gd name="connsiteX91" fmla="*/ 562428 w 1310859"/>
              <a:gd name="connsiteY91" fmla="*/ 881225 h 1275832"/>
              <a:gd name="connsiteX92" fmla="*/ 621392 w 1310859"/>
              <a:gd name="connsiteY92" fmla="*/ 894832 h 1275832"/>
              <a:gd name="connsiteX93" fmla="*/ 576035 w 1310859"/>
              <a:gd name="connsiteY93" fmla="*/ 935654 h 1275832"/>
              <a:gd name="connsiteX94" fmla="*/ 562428 w 1310859"/>
              <a:gd name="connsiteY94" fmla="*/ 985547 h 1275832"/>
              <a:gd name="connsiteX95" fmla="*/ 589642 w 1310859"/>
              <a:gd name="connsiteY95" fmla="*/ 1021832 h 1275832"/>
              <a:gd name="connsiteX96" fmla="*/ 607785 w 1310859"/>
              <a:gd name="connsiteY96" fmla="*/ 1062654 h 1275832"/>
              <a:gd name="connsiteX97" fmla="*/ 607785 w 1310859"/>
              <a:gd name="connsiteY97" fmla="*/ 1062654 h 1275832"/>
              <a:gd name="connsiteX98" fmla="*/ 653142 w 1310859"/>
              <a:gd name="connsiteY98" fmla="*/ 1098939 h 1275832"/>
              <a:gd name="connsiteX99" fmla="*/ 725714 w 1310859"/>
              <a:gd name="connsiteY99" fmla="*/ 1089868 h 1275832"/>
              <a:gd name="connsiteX100" fmla="*/ 766535 w 1310859"/>
              <a:gd name="connsiteY100" fmla="*/ 1049047 h 1275832"/>
              <a:gd name="connsiteX101" fmla="*/ 852714 w 1310859"/>
              <a:gd name="connsiteY101" fmla="*/ 1030904 h 1275832"/>
              <a:gd name="connsiteX102" fmla="*/ 889000 w 1310859"/>
              <a:gd name="connsiteY102" fmla="*/ 981011 h 1275832"/>
              <a:gd name="connsiteX103" fmla="*/ 947964 w 1310859"/>
              <a:gd name="connsiteY103" fmla="*/ 944725 h 1275832"/>
              <a:gd name="connsiteX104" fmla="*/ 1011464 w 1310859"/>
              <a:gd name="connsiteY104" fmla="*/ 958332 h 1275832"/>
              <a:gd name="connsiteX105" fmla="*/ 1020535 w 1310859"/>
              <a:gd name="connsiteY105" fmla="*/ 899368 h 1275832"/>
              <a:gd name="connsiteX106" fmla="*/ 1070428 w 1310859"/>
              <a:gd name="connsiteY106" fmla="*/ 867618 h 1275832"/>
              <a:gd name="connsiteX107" fmla="*/ 1061357 w 1310859"/>
              <a:gd name="connsiteY107" fmla="*/ 804118 h 1275832"/>
              <a:gd name="connsiteX108" fmla="*/ 1025071 w 1310859"/>
              <a:gd name="connsiteY108" fmla="*/ 754225 h 1275832"/>
              <a:gd name="connsiteX109" fmla="*/ 1061357 w 1310859"/>
              <a:gd name="connsiteY109" fmla="*/ 736082 h 1275832"/>
              <a:gd name="connsiteX110" fmla="*/ 1133928 w 1310859"/>
              <a:gd name="connsiteY110" fmla="*/ 745154 h 1275832"/>
              <a:gd name="connsiteX111" fmla="*/ 1170214 w 1310859"/>
              <a:gd name="connsiteY111" fmla="*/ 677118 h 1275832"/>
              <a:gd name="connsiteX112" fmla="*/ 1179285 w 1310859"/>
              <a:gd name="connsiteY112" fmla="*/ 627225 h 1275832"/>
              <a:gd name="connsiteX113" fmla="*/ 1120321 w 1310859"/>
              <a:gd name="connsiteY113" fmla="*/ 654439 h 1275832"/>
              <a:gd name="connsiteX114" fmla="*/ 1120321 w 1310859"/>
              <a:gd name="connsiteY114" fmla="*/ 654439 h 1275832"/>
              <a:gd name="connsiteX115" fmla="*/ 1138464 w 1310859"/>
              <a:gd name="connsiteY115" fmla="*/ 577332 h 1275832"/>
              <a:gd name="connsiteX116" fmla="*/ 1179285 w 1310859"/>
              <a:gd name="connsiteY116" fmla="*/ 545582 h 1275832"/>
              <a:gd name="connsiteX117" fmla="*/ 1211035 w 1310859"/>
              <a:gd name="connsiteY117" fmla="*/ 522904 h 1275832"/>
              <a:gd name="connsiteX118" fmla="*/ 1242785 w 1310859"/>
              <a:gd name="connsiteY118" fmla="*/ 563725 h 1275832"/>
              <a:gd name="connsiteX119" fmla="*/ 1251857 w 1310859"/>
              <a:gd name="connsiteY119" fmla="*/ 622689 h 1275832"/>
              <a:gd name="connsiteX120" fmla="*/ 1283607 w 1310859"/>
              <a:gd name="connsiteY120" fmla="*/ 636297 h 1275832"/>
              <a:gd name="connsiteX121" fmla="*/ 1283607 w 1310859"/>
              <a:gd name="connsiteY121" fmla="*/ 636297 h 1275832"/>
              <a:gd name="connsiteX0" fmla="*/ 1310859 w 1310859"/>
              <a:gd name="connsiteY0" fmla="*/ 628988 h 1275832"/>
              <a:gd name="connsiteX1" fmla="*/ 1301296 w 1310859"/>
              <a:gd name="connsiteY1" fmla="*/ 467568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94946 w 1310859"/>
              <a:gd name="connsiteY2" fmla="*/ 242143 h 1275832"/>
              <a:gd name="connsiteX3" fmla="*/ 1251077 w 1310859"/>
              <a:gd name="connsiteY3" fmla="*/ 260433 h 1275832"/>
              <a:gd name="connsiteX4" fmla="*/ 1228271 w 1310859"/>
              <a:gd name="connsiteY4" fmla="*/ 172293 h 1275832"/>
              <a:gd name="connsiteX5" fmla="*/ 1179394 w 1310859"/>
              <a:gd name="connsiteY5" fmla="*/ 244826 h 1275832"/>
              <a:gd name="connsiteX6" fmla="*/ 1110036 w 1310859"/>
              <a:gd name="connsiteY6" fmla="*/ 175826 h 1275832"/>
              <a:gd name="connsiteX7" fmla="*/ 1028246 w 1310859"/>
              <a:gd name="connsiteY7" fmla="*/ 73868 h 1275832"/>
              <a:gd name="connsiteX8" fmla="*/ 1013802 w 1310859"/>
              <a:gd name="connsiteY8" fmla="*/ 2274 h 1275832"/>
              <a:gd name="connsiteX9" fmla="*/ 957035 w 1310859"/>
              <a:gd name="connsiteY9" fmla="*/ 64797 h 1275832"/>
              <a:gd name="connsiteX10" fmla="*/ 997857 w 1310859"/>
              <a:gd name="connsiteY10" fmla="*/ 146439 h 1275832"/>
              <a:gd name="connsiteX11" fmla="*/ 1038678 w 1310859"/>
              <a:gd name="connsiteY11" fmla="*/ 214475 h 1275832"/>
              <a:gd name="connsiteX12" fmla="*/ 1084035 w 1310859"/>
              <a:gd name="connsiteY12" fmla="*/ 228082 h 1275832"/>
              <a:gd name="connsiteX13" fmla="*/ 1143000 w 1310859"/>
              <a:gd name="connsiteY13" fmla="*/ 264368 h 1275832"/>
              <a:gd name="connsiteX14" fmla="*/ 1152071 w 1310859"/>
              <a:gd name="connsiteY14" fmla="*/ 332404 h 1275832"/>
              <a:gd name="connsiteX15" fmla="*/ 1120321 w 1310859"/>
              <a:gd name="connsiteY15" fmla="*/ 368689 h 1275832"/>
              <a:gd name="connsiteX16" fmla="*/ 1102178 w 1310859"/>
              <a:gd name="connsiteY16" fmla="*/ 450332 h 1275832"/>
              <a:gd name="connsiteX17" fmla="*/ 1088571 w 1310859"/>
              <a:gd name="connsiteY17" fmla="*/ 518368 h 1275832"/>
              <a:gd name="connsiteX18" fmla="*/ 1006928 w 1310859"/>
              <a:gd name="connsiteY18" fmla="*/ 550118 h 1275832"/>
              <a:gd name="connsiteX19" fmla="*/ 966107 w 1310859"/>
              <a:gd name="connsiteY19" fmla="*/ 518368 h 1275832"/>
              <a:gd name="connsiteX20" fmla="*/ 947964 w 1310859"/>
              <a:gd name="connsiteY20" fmla="*/ 450332 h 1275832"/>
              <a:gd name="connsiteX21" fmla="*/ 916214 w 1310859"/>
              <a:gd name="connsiteY21" fmla="*/ 423118 h 1275832"/>
              <a:gd name="connsiteX22" fmla="*/ 861785 w 1310859"/>
              <a:gd name="connsiteY22" fmla="*/ 418582 h 1275832"/>
              <a:gd name="connsiteX23" fmla="*/ 802821 w 1310859"/>
              <a:gd name="connsiteY23" fmla="*/ 436725 h 1275832"/>
              <a:gd name="connsiteX24" fmla="*/ 784678 w 1310859"/>
              <a:gd name="connsiteY24" fmla="*/ 468475 h 1275832"/>
              <a:gd name="connsiteX25" fmla="*/ 811892 w 1310859"/>
              <a:gd name="connsiteY25" fmla="*/ 522904 h 1275832"/>
              <a:gd name="connsiteX26" fmla="*/ 861785 w 1310859"/>
              <a:gd name="connsiteY26" fmla="*/ 581868 h 1275832"/>
              <a:gd name="connsiteX27" fmla="*/ 866321 w 1310859"/>
              <a:gd name="connsiteY27" fmla="*/ 645368 h 1275832"/>
              <a:gd name="connsiteX28" fmla="*/ 825500 w 1310859"/>
              <a:gd name="connsiteY28" fmla="*/ 649904 h 1275832"/>
              <a:gd name="connsiteX29" fmla="*/ 784678 w 1310859"/>
              <a:gd name="connsiteY29" fmla="*/ 604547 h 1275832"/>
              <a:gd name="connsiteX30" fmla="*/ 712107 w 1310859"/>
              <a:gd name="connsiteY30" fmla="*/ 604547 h 1275832"/>
              <a:gd name="connsiteX31" fmla="*/ 712107 w 1310859"/>
              <a:gd name="connsiteY31" fmla="*/ 604547 h 1275832"/>
              <a:gd name="connsiteX32" fmla="*/ 648607 w 1310859"/>
              <a:gd name="connsiteY32" fmla="*/ 613618 h 1275832"/>
              <a:gd name="connsiteX33" fmla="*/ 571500 w 1310859"/>
              <a:gd name="connsiteY33" fmla="*/ 577332 h 1275832"/>
              <a:gd name="connsiteX34" fmla="*/ 571500 w 1310859"/>
              <a:gd name="connsiteY34" fmla="*/ 577332 h 1275832"/>
              <a:gd name="connsiteX35" fmla="*/ 512535 w 1310859"/>
              <a:gd name="connsiteY35" fmla="*/ 550118 h 1275832"/>
              <a:gd name="connsiteX36" fmla="*/ 476250 w 1310859"/>
              <a:gd name="connsiteY36" fmla="*/ 586404 h 1275832"/>
              <a:gd name="connsiteX37" fmla="*/ 430892 w 1310859"/>
              <a:gd name="connsiteY37" fmla="*/ 595475 h 1275832"/>
              <a:gd name="connsiteX38" fmla="*/ 376464 w 1310859"/>
              <a:gd name="connsiteY38" fmla="*/ 581868 h 1275832"/>
              <a:gd name="connsiteX39" fmla="*/ 353785 w 1310859"/>
              <a:gd name="connsiteY39" fmla="*/ 622689 h 1275832"/>
              <a:gd name="connsiteX40" fmla="*/ 349250 w 1310859"/>
              <a:gd name="connsiteY40" fmla="*/ 668047 h 1275832"/>
              <a:gd name="connsiteX41" fmla="*/ 349250 w 1310859"/>
              <a:gd name="connsiteY41" fmla="*/ 668047 h 1275832"/>
              <a:gd name="connsiteX42" fmla="*/ 362857 w 1310859"/>
              <a:gd name="connsiteY42" fmla="*/ 727011 h 1275832"/>
              <a:gd name="connsiteX43" fmla="*/ 358321 w 1310859"/>
              <a:gd name="connsiteY43" fmla="*/ 776904 h 1275832"/>
              <a:gd name="connsiteX44" fmla="*/ 358321 w 1310859"/>
              <a:gd name="connsiteY44" fmla="*/ 776904 h 1275832"/>
              <a:gd name="connsiteX45" fmla="*/ 331107 w 1310859"/>
              <a:gd name="connsiteY45" fmla="*/ 717939 h 1275832"/>
              <a:gd name="connsiteX46" fmla="*/ 303892 w 1310859"/>
              <a:gd name="connsiteY46" fmla="*/ 690725 h 1275832"/>
              <a:gd name="connsiteX47" fmla="*/ 272142 w 1310859"/>
              <a:gd name="connsiteY47" fmla="*/ 717939 h 1275832"/>
              <a:gd name="connsiteX48" fmla="*/ 299357 w 1310859"/>
              <a:gd name="connsiteY48" fmla="*/ 763297 h 1275832"/>
              <a:gd name="connsiteX49" fmla="*/ 299357 w 1310859"/>
              <a:gd name="connsiteY49" fmla="*/ 763297 h 1275832"/>
              <a:gd name="connsiteX50" fmla="*/ 267607 w 1310859"/>
              <a:gd name="connsiteY50" fmla="*/ 831332 h 1275832"/>
              <a:gd name="connsiteX51" fmla="*/ 312964 w 1310859"/>
              <a:gd name="connsiteY51" fmla="*/ 867618 h 1275832"/>
              <a:gd name="connsiteX52" fmla="*/ 317500 w 1310859"/>
              <a:gd name="connsiteY52" fmla="*/ 926582 h 1275832"/>
              <a:gd name="connsiteX53" fmla="*/ 258535 w 1310859"/>
              <a:gd name="connsiteY53" fmla="*/ 944725 h 1275832"/>
              <a:gd name="connsiteX54" fmla="*/ 190500 w 1310859"/>
              <a:gd name="connsiteY54" fmla="*/ 949261 h 1275832"/>
              <a:gd name="connsiteX55" fmla="*/ 136071 w 1310859"/>
              <a:gd name="connsiteY55" fmla="*/ 931118 h 1275832"/>
              <a:gd name="connsiteX56" fmla="*/ 95250 w 1310859"/>
              <a:gd name="connsiteY56" fmla="*/ 917511 h 1275832"/>
              <a:gd name="connsiteX57" fmla="*/ 22678 w 1310859"/>
              <a:gd name="connsiteY57" fmla="*/ 926582 h 1275832"/>
              <a:gd name="connsiteX58" fmla="*/ 0 w 1310859"/>
              <a:gd name="connsiteY58" fmla="*/ 967404 h 1275832"/>
              <a:gd name="connsiteX59" fmla="*/ 54428 w 1310859"/>
              <a:gd name="connsiteY59" fmla="*/ 999154 h 1275832"/>
              <a:gd name="connsiteX60" fmla="*/ 117928 w 1310859"/>
              <a:gd name="connsiteY60" fmla="*/ 976475 h 1275832"/>
              <a:gd name="connsiteX61" fmla="*/ 158750 w 1310859"/>
              <a:gd name="connsiteY61" fmla="*/ 981011 h 1275832"/>
              <a:gd name="connsiteX62" fmla="*/ 185964 w 1310859"/>
              <a:gd name="connsiteY62" fmla="*/ 1026368 h 1275832"/>
              <a:gd name="connsiteX63" fmla="*/ 158750 w 1310859"/>
              <a:gd name="connsiteY63" fmla="*/ 1071725 h 1275832"/>
              <a:gd name="connsiteX64" fmla="*/ 117928 w 1310859"/>
              <a:gd name="connsiteY64" fmla="*/ 1094404 h 1275832"/>
              <a:gd name="connsiteX65" fmla="*/ 68035 w 1310859"/>
              <a:gd name="connsiteY65" fmla="*/ 1117082 h 1275832"/>
              <a:gd name="connsiteX66" fmla="*/ 36285 w 1310859"/>
              <a:gd name="connsiteY66" fmla="*/ 1139761 h 1275832"/>
              <a:gd name="connsiteX67" fmla="*/ 27214 w 1310859"/>
              <a:gd name="connsiteY67" fmla="*/ 1189654 h 1275832"/>
              <a:gd name="connsiteX68" fmla="*/ 31750 w 1310859"/>
              <a:gd name="connsiteY68" fmla="*/ 1244082 h 1275832"/>
              <a:gd name="connsiteX69" fmla="*/ 77107 w 1310859"/>
              <a:gd name="connsiteY69" fmla="*/ 1257689 h 1275832"/>
              <a:gd name="connsiteX70" fmla="*/ 90714 w 1310859"/>
              <a:gd name="connsiteY70" fmla="*/ 1248618 h 1275832"/>
              <a:gd name="connsiteX71" fmla="*/ 90714 w 1310859"/>
              <a:gd name="connsiteY71" fmla="*/ 1248618 h 1275832"/>
              <a:gd name="connsiteX72" fmla="*/ 154214 w 1310859"/>
              <a:gd name="connsiteY72" fmla="*/ 1239547 h 1275832"/>
              <a:gd name="connsiteX73" fmla="*/ 181428 w 1310859"/>
              <a:gd name="connsiteY73" fmla="*/ 1271297 h 1275832"/>
              <a:gd name="connsiteX74" fmla="*/ 222250 w 1310859"/>
              <a:gd name="connsiteY74" fmla="*/ 1275832 h 1275832"/>
              <a:gd name="connsiteX75" fmla="*/ 272142 w 1310859"/>
              <a:gd name="connsiteY75" fmla="*/ 1239547 h 1275832"/>
              <a:gd name="connsiteX76" fmla="*/ 263071 w 1310859"/>
              <a:gd name="connsiteY76" fmla="*/ 1198725 h 1275832"/>
              <a:gd name="connsiteX77" fmla="*/ 208642 w 1310859"/>
              <a:gd name="connsiteY77" fmla="*/ 1180582 h 1275832"/>
              <a:gd name="connsiteX78" fmla="*/ 222250 w 1310859"/>
              <a:gd name="connsiteY78" fmla="*/ 1135225 h 1275832"/>
              <a:gd name="connsiteX79" fmla="*/ 258535 w 1310859"/>
              <a:gd name="connsiteY79" fmla="*/ 1117082 h 1275832"/>
              <a:gd name="connsiteX80" fmla="*/ 317500 w 1310859"/>
              <a:gd name="connsiteY80" fmla="*/ 1126154 h 1275832"/>
              <a:gd name="connsiteX81" fmla="*/ 308428 w 1310859"/>
              <a:gd name="connsiteY81" fmla="*/ 1176047 h 1275832"/>
              <a:gd name="connsiteX82" fmla="*/ 308428 w 1310859"/>
              <a:gd name="connsiteY82" fmla="*/ 1176047 h 1275832"/>
              <a:gd name="connsiteX83" fmla="*/ 371928 w 1310859"/>
              <a:gd name="connsiteY83" fmla="*/ 1176047 h 1275832"/>
              <a:gd name="connsiteX84" fmla="*/ 371928 w 1310859"/>
              <a:gd name="connsiteY84" fmla="*/ 1176047 h 1275832"/>
              <a:gd name="connsiteX85" fmla="*/ 390071 w 1310859"/>
              <a:gd name="connsiteY85" fmla="*/ 1117082 h 1275832"/>
              <a:gd name="connsiteX86" fmla="*/ 390071 w 1310859"/>
              <a:gd name="connsiteY86" fmla="*/ 1117082 h 1275832"/>
              <a:gd name="connsiteX87" fmla="*/ 408214 w 1310859"/>
              <a:gd name="connsiteY87" fmla="*/ 1039975 h 1275832"/>
              <a:gd name="connsiteX88" fmla="*/ 421821 w 1310859"/>
              <a:gd name="connsiteY88" fmla="*/ 1026368 h 1275832"/>
              <a:gd name="connsiteX89" fmla="*/ 467178 w 1310859"/>
              <a:gd name="connsiteY89" fmla="*/ 994618 h 1275832"/>
              <a:gd name="connsiteX90" fmla="*/ 426357 w 1310859"/>
              <a:gd name="connsiteY90" fmla="*/ 922047 h 1275832"/>
              <a:gd name="connsiteX91" fmla="*/ 480785 w 1310859"/>
              <a:gd name="connsiteY91" fmla="*/ 885761 h 1275832"/>
              <a:gd name="connsiteX92" fmla="*/ 562428 w 1310859"/>
              <a:gd name="connsiteY92" fmla="*/ 881225 h 1275832"/>
              <a:gd name="connsiteX93" fmla="*/ 621392 w 1310859"/>
              <a:gd name="connsiteY93" fmla="*/ 894832 h 1275832"/>
              <a:gd name="connsiteX94" fmla="*/ 576035 w 1310859"/>
              <a:gd name="connsiteY94" fmla="*/ 935654 h 1275832"/>
              <a:gd name="connsiteX95" fmla="*/ 562428 w 1310859"/>
              <a:gd name="connsiteY95" fmla="*/ 985547 h 1275832"/>
              <a:gd name="connsiteX96" fmla="*/ 589642 w 1310859"/>
              <a:gd name="connsiteY96" fmla="*/ 1021832 h 1275832"/>
              <a:gd name="connsiteX97" fmla="*/ 607785 w 1310859"/>
              <a:gd name="connsiteY97" fmla="*/ 1062654 h 1275832"/>
              <a:gd name="connsiteX98" fmla="*/ 607785 w 1310859"/>
              <a:gd name="connsiteY98" fmla="*/ 1062654 h 1275832"/>
              <a:gd name="connsiteX99" fmla="*/ 653142 w 1310859"/>
              <a:gd name="connsiteY99" fmla="*/ 1098939 h 1275832"/>
              <a:gd name="connsiteX100" fmla="*/ 725714 w 1310859"/>
              <a:gd name="connsiteY100" fmla="*/ 1089868 h 1275832"/>
              <a:gd name="connsiteX101" fmla="*/ 766535 w 1310859"/>
              <a:gd name="connsiteY101" fmla="*/ 1049047 h 1275832"/>
              <a:gd name="connsiteX102" fmla="*/ 852714 w 1310859"/>
              <a:gd name="connsiteY102" fmla="*/ 1030904 h 1275832"/>
              <a:gd name="connsiteX103" fmla="*/ 889000 w 1310859"/>
              <a:gd name="connsiteY103" fmla="*/ 981011 h 1275832"/>
              <a:gd name="connsiteX104" fmla="*/ 947964 w 1310859"/>
              <a:gd name="connsiteY104" fmla="*/ 944725 h 1275832"/>
              <a:gd name="connsiteX105" fmla="*/ 1011464 w 1310859"/>
              <a:gd name="connsiteY105" fmla="*/ 958332 h 1275832"/>
              <a:gd name="connsiteX106" fmla="*/ 1020535 w 1310859"/>
              <a:gd name="connsiteY106" fmla="*/ 899368 h 1275832"/>
              <a:gd name="connsiteX107" fmla="*/ 1070428 w 1310859"/>
              <a:gd name="connsiteY107" fmla="*/ 867618 h 1275832"/>
              <a:gd name="connsiteX108" fmla="*/ 1061357 w 1310859"/>
              <a:gd name="connsiteY108" fmla="*/ 804118 h 1275832"/>
              <a:gd name="connsiteX109" fmla="*/ 1025071 w 1310859"/>
              <a:gd name="connsiteY109" fmla="*/ 754225 h 1275832"/>
              <a:gd name="connsiteX110" fmla="*/ 1061357 w 1310859"/>
              <a:gd name="connsiteY110" fmla="*/ 736082 h 1275832"/>
              <a:gd name="connsiteX111" fmla="*/ 1133928 w 1310859"/>
              <a:gd name="connsiteY111" fmla="*/ 745154 h 1275832"/>
              <a:gd name="connsiteX112" fmla="*/ 1170214 w 1310859"/>
              <a:gd name="connsiteY112" fmla="*/ 677118 h 1275832"/>
              <a:gd name="connsiteX113" fmla="*/ 1179285 w 1310859"/>
              <a:gd name="connsiteY113" fmla="*/ 627225 h 1275832"/>
              <a:gd name="connsiteX114" fmla="*/ 1120321 w 1310859"/>
              <a:gd name="connsiteY114" fmla="*/ 654439 h 1275832"/>
              <a:gd name="connsiteX115" fmla="*/ 1120321 w 1310859"/>
              <a:gd name="connsiteY115" fmla="*/ 654439 h 1275832"/>
              <a:gd name="connsiteX116" fmla="*/ 1138464 w 1310859"/>
              <a:gd name="connsiteY116" fmla="*/ 577332 h 1275832"/>
              <a:gd name="connsiteX117" fmla="*/ 1179285 w 1310859"/>
              <a:gd name="connsiteY117" fmla="*/ 545582 h 1275832"/>
              <a:gd name="connsiteX118" fmla="*/ 1211035 w 1310859"/>
              <a:gd name="connsiteY118" fmla="*/ 522904 h 1275832"/>
              <a:gd name="connsiteX119" fmla="*/ 1242785 w 1310859"/>
              <a:gd name="connsiteY119" fmla="*/ 563725 h 1275832"/>
              <a:gd name="connsiteX120" fmla="*/ 1251857 w 1310859"/>
              <a:gd name="connsiteY120" fmla="*/ 622689 h 1275832"/>
              <a:gd name="connsiteX121" fmla="*/ 1283607 w 1310859"/>
              <a:gd name="connsiteY121" fmla="*/ 636297 h 1275832"/>
              <a:gd name="connsiteX122" fmla="*/ 1283607 w 1310859"/>
              <a:gd name="connsiteY122" fmla="*/ 636297 h 1275832"/>
              <a:gd name="connsiteX0" fmla="*/ 1310859 w 1310859"/>
              <a:gd name="connsiteY0" fmla="*/ 628988 h 1275832"/>
              <a:gd name="connsiteX1" fmla="*/ 1269546 w 1310859"/>
              <a:gd name="connsiteY1" fmla="*/ 426293 h 1275832"/>
              <a:gd name="connsiteX2" fmla="*/ 1282246 w 1310859"/>
              <a:gd name="connsiteY2" fmla="*/ 2929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69546 w 1310859"/>
              <a:gd name="connsiteY1" fmla="*/ 426293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85421 w 1310859"/>
              <a:gd name="connsiteY1" fmla="*/ 448518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85421 w 1310859"/>
              <a:gd name="connsiteY1" fmla="*/ 521543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8246 w 1310859"/>
              <a:gd name="connsiteY8" fmla="*/ 7386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0859"/>
              <a:gd name="connsiteY0" fmla="*/ 628988 h 1275832"/>
              <a:gd name="connsiteX1" fmla="*/ 1285421 w 1310859"/>
              <a:gd name="connsiteY1" fmla="*/ 521543 h 1275832"/>
              <a:gd name="connsiteX2" fmla="*/ 1279071 w 1310859"/>
              <a:gd name="connsiteY2" fmla="*/ 318343 h 1275832"/>
              <a:gd name="connsiteX3" fmla="*/ 1294946 w 1310859"/>
              <a:gd name="connsiteY3" fmla="*/ 242143 h 1275832"/>
              <a:gd name="connsiteX4" fmla="*/ 1251077 w 1310859"/>
              <a:gd name="connsiteY4" fmla="*/ 260433 h 1275832"/>
              <a:gd name="connsiteX5" fmla="*/ 1228271 w 1310859"/>
              <a:gd name="connsiteY5" fmla="*/ 172293 h 1275832"/>
              <a:gd name="connsiteX6" fmla="*/ 1179394 w 1310859"/>
              <a:gd name="connsiteY6" fmla="*/ 244826 h 1275832"/>
              <a:gd name="connsiteX7" fmla="*/ 1110036 w 1310859"/>
              <a:gd name="connsiteY7" fmla="*/ 175826 h 1275832"/>
              <a:gd name="connsiteX8" fmla="*/ 1021896 w 1310859"/>
              <a:gd name="connsiteY8" fmla="*/ 80218 h 1275832"/>
              <a:gd name="connsiteX9" fmla="*/ 1013802 w 1310859"/>
              <a:gd name="connsiteY9" fmla="*/ 2274 h 1275832"/>
              <a:gd name="connsiteX10" fmla="*/ 957035 w 1310859"/>
              <a:gd name="connsiteY10" fmla="*/ 64797 h 1275832"/>
              <a:gd name="connsiteX11" fmla="*/ 997857 w 1310859"/>
              <a:gd name="connsiteY11" fmla="*/ 146439 h 1275832"/>
              <a:gd name="connsiteX12" fmla="*/ 1038678 w 1310859"/>
              <a:gd name="connsiteY12" fmla="*/ 214475 h 1275832"/>
              <a:gd name="connsiteX13" fmla="*/ 1084035 w 1310859"/>
              <a:gd name="connsiteY13" fmla="*/ 228082 h 1275832"/>
              <a:gd name="connsiteX14" fmla="*/ 1143000 w 1310859"/>
              <a:gd name="connsiteY14" fmla="*/ 264368 h 1275832"/>
              <a:gd name="connsiteX15" fmla="*/ 1152071 w 1310859"/>
              <a:gd name="connsiteY15" fmla="*/ 332404 h 1275832"/>
              <a:gd name="connsiteX16" fmla="*/ 1120321 w 1310859"/>
              <a:gd name="connsiteY16" fmla="*/ 368689 h 1275832"/>
              <a:gd name="connsiteX17" fmla="*/ 1102178 w 1310859"/>
              <a:gd name="connsiteY17" fmla="*/ 450332 h 1275832"/>
              <a:gd name="connsiteX18" fmla="*/ 1088571 w 1310859"/>
              <a:gd name="connsiteY18" fmla="*/ 518368 h 1275832"/>
              <a:gd name="connsiteX19" fmla="*/ 1006928 w 1310859"/>
              <a:gd name="connsiteY19" fmla="*/ 550118 h 1275832"/>
              <a:gd name="connsiteX20" fmla="*/ 966107 w 1310859"/>
              <a:gd name="connsiteY20" fmla="*/ 518368 h 1275832"/>
              <a:gd name="connsiteX21" fmla="*/ 947964 w 1310859"/>
              <a:gd name="connsiteY21" fmla="*/ 450332 h 1275832"/>
              <a:gd name="connsiteX22" fmla="*/ 916214 w 1310859"/>
              <a:gd name="connsiteY22" fmla="*/ 423118 h 1275832"/>
              <a:gd name="connsiteX23" fmla="*/ 861785 w 1310859"/>
              <a:gd name="connsiteY23" fmla="*/ 418582 h 1275832"/>
              <a:gd name="connsiteX24" fmla="*/ 802821 w 1310859"/>
              <a:gd name="connsiteY24" fmla="*/ 436725 h 1275832"/>
              <a:gd name="connsiteX25" fmla="*/ 784678 w 1310859"/>
              <a:gd name="connsiteY25" fmla="*/ 468475 h 1275832"/>
              <a:gd name="connsiteX26" fmla="*/ 811892 w 1310859"/>
              <a:gd name="connsiteY26" fmla="*/ 522904 h 1275832"/>
              <a:gd name="connsiteX27" fmla="*/ 861785 w 1310859"/>
              <a:gd name="connsiteY27" fmla="*/ 581868 h 1275832"/>
              <a:gd name="connsiteX28" fmla="*/ 866321 w 1310859"/>
              <a:gd name="connsiteY28" fmla="*/ 645368 h 1275832"/>
              <a:gd name="connsiteX29" fmla="*/ 825500 w 1310859"/>
              <a:gd name="connsiteY29" fmla="*/ 649904 h 1275832"/>
              <a:gd name="connsiteX30" fmla="*/ 784678 w 1310859"/>
              <a:gd name="connsiteY30" fmla="*/ 604547 h 1275832"/>
              <a:gd name="connsiteX31" fmla="*/ 712107 w 1310859"/>
              <a:gd name="connsiteY31" fmla="*/ 604547 h 1275832"/>
              <a:gd name="connsiteX32" fmla="*/ 712107 w 1310859"/>
              <a:gd name="connsiteY32" fmla="*/ 604547 h 1275832"/>
              <a:gd name="connsiteX33" fmla="*/ 648607 w 1310859"/>
              <a:gd name="connsiteY33" fmla="*/ 613618 h 1275832"/>
              <a:gd name="connsiteX34" fmla="*/ 571500 w 1310859"/>
              <a:gd name="connsiteY34" fmla="*/ 577332 h 1275832"/>
              <a:gd name="connsiteX35" fmla="*/ 571500 w 1310859"/>
              <a:gd name="connsiteY35" fmla="*/ 577332 h 1275832"/>
              <a:gd name="connsiteX36" fmla="*/ 512535 w 1310859"/>
              <a:gd name="connsiteY36" fmla="*/ 550118 h 1275832"/>
              <a:gd name="connsiteX37" fmla="*/ 476250 w 1310859"/>
              <a:gd name="connsiteY37" fmla="*/ 586404 h 1275832"/>
              <a:gd name="connsiteX38" fmla="*/ 430892 w 1310859"/>
              <a:gd name="connsiteY38" fmla="*/ 595475 h 1275832"/>
              <a:gd name="connsiteX39" fmla="*/ 376464 w 1310859"/>
              <a:gd name="connsiteY39" fmla="*/ 581868 h 1275832"/>
              <a:gd name="connsiteX40" fmla="*/ 353785 w 1310859"/>
              <a:gd name="connsiteY40" fmla="*/ 622689 h 1275832"/>
              <a:gd name="connsiteX41" fmla="*/ 349250 w 1310859"/>
              <a:gd name="connsiteY41" fmla="*/ 668047 h 1275832"/>
              <a:gd name="connsiteX42" fmla="*/ 349250 w 1310859"/>
              <a:gd name="connsiteY42" fmla="*/ 668047 h 1275832"/>
              <a:gd name="connsiteX43" fmla="*/ 362857 w 1310859"/>
              <a:gd name="connsiteY43" fmla="*/ 727011 h 1275832"/>
              <a:gd name="connsiteX44" fmla="*/ 358321 w 1310859"/>
              <a:gd name="connsiteY44" fmla="*/ 776904 h 1275832"/>
              <a:gd name="connsiteX45" fmla="*/ 358321 w 1310859"/>
              <a:gd name="connsiteY45" fmla="*/ 776904 h 1275832"/>
              <a:gd name="connsiteX46" fmla="*/ 331107 w 1310859"/>
              <a:gd name="connsiteY46" fmla="*/ 717939 h 1275832"/>
              <a:gd name="connsiteX47" fmla="*/ 303892 w 1310859"/>
              <a:gd name="connsiteY47" fmla="*/ 690725 h 1275832"/>
              <a:gd name="connsiteX48" fmla="*/ 272142 w 1310859"/>
              <a:gd name="connsiteY48" fmla="*/ 717939 h 1275832"/>
              <a:gd name="connsiteX49" fmla="*/ 299357 w 1310859"/>
              <a:gd name="connsiteY49" fmla="*/ 763297 h 1275832"/>
              <a:gd name="connsiteX50" fmla="*/ 299357 w 1310859"/>
              <a:gd name="connsiteY50" fmla="*/ 763297 h 1275832"/>
              <a:gd name="connsiteX51" fmla="*/ 267607 w 1310859"/>
              <a:gd name="connsiteY51" fmla="*/ 831332 h 1275832"/>
              <a:gd name="connsiteX52" fmla="*/ 312964 w 1310859"/>
              <a:gd name="connsiteY52" fmla="*/ 867618 h 1275832"/>
              <a:gd name="connsiteX53" fmla="*/ 317500 w 1310859"/>
              <a:gd name="connsiteY53" fmla="*/ 926582 h 1275832"/>
              <a:gd name="connsiteX54" fmla="*/ 258535 w 1310859"/>
              <a:gd name="connsiteY54" fmla="*/ 944725 h 1275832"/>
              <a:gd name="connsiteX55" fmla="*/ 190500 w 1310859"/>
              <a:gd name="connsiteY55" fmla="*/ 949261 h 1275832"/>
              <a:gd name="connsiteX56" fmla="*/ 136071 w 1310859"/>
              <a:gd name="connsiteY56" fmla="*/ 931118 h 1275832"/>
              <a:gd name="connsiteX57" fmla="*/ 95250 w 1310859"/>
              <a:gd name="connsiteY57" fmla="*/ 917511 h 1275832"/>
              <a:gd name="connsiteX58" fmla="*/ 22678 w 1310859"/>
              <a:gd name="connsiteY58" fmla="*/ 926582 h 1275832"/>
              <a:gd name="connsiteX59" fmla="*/ 0 w 1310859"/>
              <a:gd name="connsiteY59" fmla="*/ 967404 h 1275832"/>
              <a:gd name="connsiteX60" fmla="*/ 54428 w 1310859"/>
              <a:gd name="connsiteY60" fmla="*/ 999154 h 1275832"/>
              <a:gd name="connsiteX61" fmla="*/ 117928 w 1310859"/>
              <a:gd name="connsiteY61" fmla="*/ 976475 h 1275832"/>
              <a:gd name="connsiteX62" fmla="*/ 158750 w 1310859"/>
              <a:gd name="connsiteY62" fmla="*/ 981011 h 1275832"/>
              <a:gd name="connsiteX63" fmla="*/ 185964 w 1310859"/>
              <a:gd name="connsiteY63" fmla="*/ 1026368 h 1275832"/>
              <a:gd name="connsiteX64" fmla="*/ 158750 w 1310859"/>
              <a:gd name="connsiteY64" fmla="*/ 1071725 h 1275832"/>
              <a:gd name="connsiteX65" fmla="*/ 117928 w 1310859"/>
              <a:gd name="connsiteY65" fmla="*/ 1094404 h 1275832"/>
              <a:gd name="connsiteX66" fmla="*/ 68035 w 1310859"/>
              <a:gd name="connsiteY66" fmla="*/ 1117082 h 1275832"/>
              <a:gd name="connsiteX67" fmla="*/ 36285 w 1310859"/>
              <a:gd name="connsiteY67" fmla="*/ 1139761 h 1275832"/>
              <a:gd name="connsiteX68" fmla="*/ 27214 w 1310859"/>
              <a:gd name="connsiteY68" fmla="*/ 1189654 h 1275832"/>
              <a:gd name="connsiteX69" fmla="*/ 31750 w 1310859"/>
              <a:gd name="connsiteY69" fmla="*/ 1244082 h 1275832"/>
              <a:gd name="connsiteX70" fmla="*/ 77107 w 1310859"/>
              <a:gd name="connsiteY70" fmla="*/ 1257689 h 1275832"/>
              <a:gd name="connsiteX71" fmla="*/ 90714 w 1310859"/>
              <a:gd name="connsiteY71" fmla="*/ 1248618 h 1275832"/>
              <a:gd name="connsiteX72" fmla="*/ 90714 w 1310859"/>
              <a:gd name="connsiteY72" fmla="*/ 1248618 h 1275832"/>
              <a:gd name="connsiteX73" fmla="*/ 154214 w 1310859"/>
              <a:gd name="connsiteY73" fmla="*/ 1239547 h 1275832"/>
              <a:gd name="connsiteX74" fmla="*/ 181428 w 1310859"/>
              <a:gd name="connsiteY74" fmla="*/ 1271297 h 1275832"/>
              <a:gd name="connsiteX75" fmla="*/ 222250 w 1310859"/>
              <a:gd name="connsiteY75" fmla="*/ 1275832 h 1275832"/>
              <a:gd name="connsiteX76" fmla="*/ 272142 w 1310859"/>
              <a:gd name="connsiteY76" fmla="*/ 1239547 h 1275832"/>
              <a:gd name="connsiteX77" fmla="*/ 263071 w 1310859"/>
              <a:gd name="connsiteY77" fmla="*/ 1198725 h 1275832"/>
              <a:gd name="connsiteX78" fmla="*/ 208642 w 1310859"/>
              <a:gd name="connsiteY78" fmla="*/ 1180582 h 1275832"/>
              <a:gd name="connsiteX79" fmla="*/ 222250 w 1310859"/>
              <a:gd name="connsiteY79" fmla="*/ 1135225 h 1275832"/>
              <a:gd name="connsiteX80" fmla="*/ 258535 w 1310859"/>
              <a:gd name="connsiteY80" fmla="*/ 1117082 h 1275832"/>
              <a:gd name="connsiteX81" fmla="*/ 317500 w 1310859"/>
              <a:gd name="connsiteY81" fmla="*/ 1126154 h 1275832"/>
              <a:gd name="connsiteX82" fmla="*/ 308428 w 1310859"/>
              <a:gd name="connsiteY82" fmla="*/ 1176047 h 1275832"/>
              <a:gd name="connsiteX83" fmla="*/ 308428 w 1310859"/>
              <a:gd name="connsiteY83" fmla="*/ 1176047 h 1275832"/>
              <a:gd name="connsiteX84" fmla="*/ 371928 w 1310859"/>
              <a:gd name="connsiteY84" fmla="*/ 1176047 h 1275832"/>
              <a:gd name="connsiteX85" fmla="*/ 371928 w 1310859"/>
              <a:gd name="connsiteY85" fmla="*/ 1176047 h 1275832"/>
              <a:gd name="connsiteX86" fmla="*/ 390071 w 1310859"/>
              <a:gd name="connsiteY86" fmla="*/ 1117082 h 1275832"/>
              <a:gd name="connsiteX87" fmla="*/ 390071 w 1310859"/>
              <a:gd name="connsiteY87" fmla="*/ 1117082 h 1275832"/>
              <a:gd name="connsiteX88" fmla="*/ 408214 w 1310859"/>
              <a:gd name="connsiteY88" fmla="*/ 1039975 h 1275832"/>
              <a:gd name="connsiteX89" fmla="*/ 421821 w 1310859"/>
              <a:gd name="connsiteY89" fmla="*/ 1026368 h 1275832"/>
              <a:gd name="connsiteX90" fmla="*/ 467178 w 1310859"/>
              <a:gd name="connsiteY90" fmla="*/ 994618 h 1275832"/>
              <a:gd name="connsiteX91" fmla="*/ 426357 w 1310859"/>
              <a:gd name="connsiteY91" fmla="*/ 922047 h 1275832"/>
              <a:gd name="connsiteX92" fmla="*/ 480785 w 1310859"/>
              <a:gd name="connsiteY92" fmla="*/ 885761 h 1275832"/>
              <a:gd name="connsiteX93" fmla="*/ 562428 w 1310859"/>
              <a:gd name="connsiteY93" fmla="*/ 881225 h 1275832"/>
              <a:gd name="connsiteX94" fmla="*/ 621392 w 1310859"/>
              <a:gd name="connsiteY94" fmla="*/ 894832 h 1275832"/>
              <a:gd name="connsiteX95" fmla="*/ 576035 w 1310859"/>
              <a:gd name="connsiteY95" fmla="*/ 935654 h 1275832"/>
              <a:gd name="connsiteX96" fmla="*/ 562428 w 1310859"/>
              <a:gd name="connsiteY96" fmla="*/ 985547 h 1275832"/>
              <a:gd name="connsiteX97" fmla="*/ 589642 w 1310859"/>
              <a:gd name="connsiteY97" fmla="*/ 1021832 h 1275832"/>
              <a:gd name="connsiteX98" fmla="*/ 607785 w 1310859"/>
              <a:gd name="connsiteY98" fmla="*/ 1062654 h 1275832"/>
              <a:gd name="connsiteX99" fmla="*/ 607785 w 1310859"/>
              <a:gd name="connsiteY99" fmla="*/ 1062654 h 1275832"/>
              <a:gd name="connsiteX100" fmla="*/ 653142 w 1310859"/>
              <a:gd name="connsiteY100" fmla="*/ 1098939 h 1275832"/>
              <a:gd name="connsiteX101" fmla="*/ 725714 w 1310859"/>
              <a:gd name="connsiteY101" fmla="*/ 1089868 h 1275832"/>
              <a:gd name="connsiteX102" fmla="*/ 766535 w 1310859"/>
              <a:gd name="connsiteY102" fmla="*/ 1049047 h 1275832"/>
              <a:gd name="connsiteX103" fmla="*/ 852714 w 1310859"/>
              <a:gd name="connsiteY103" fmla="*/ 1030904 h 1275832"/>
              <a:gd name="connsiteX104" fmla="*/ 889000 w 1310859"/>
              <a:gd name="connsiteY104" fmla="*/ 981011 h 1275832"/>
              <a:gd name="connsiteX105" fmla="*/ 947964 w 1310859"/>
              <a:gd name="connsiteY105" fmla="*/ 944725 h 1275832"/>
              <a:gd name="connsiteX106" fmla="*/ 1011464 w 1310859"/>
              <a:gd name="connsiteY106" fmla="*/ 958332 h 1275832"/>
              <a:gd name="connsiteX107" fmla="*/ 1020535 w 1310859"/>
              <a:gd name="connsiteY107" fmla="*/ 899368 h 1275832"/>
              <a:gd name="connsiteX108" fmla="*/ 1070428 w 1310859"/>
              <a:gd name="connsiteY108" fmla="*/ 867618 h 1275832"/>
              <a:gd name="connsiteX109" fmla="*/ 1061357 w 1310859"/>
              <a:gd name="connsiteY109" fmla="*/ 804118 h 1275832"/>
              <a:gd name="connsiteX110" fmla="*/ 1025071 w 1310859"/>
              <a:gd name="connsiteY110" fmla="*/ 754225 h 1275832"/>
              <a:gd name="connsiteX111" fmla="*/ 1061357 w 1310859"/>
              <a:gd name="connsiteY111" fmla="*/ 736082 h 1275832"/>
              <a:gd name="connsiteX112" fmla="*/ 1133928 w 1310859"/>
              <a:gd name="connsiteY112" fmla="*/ 745154 h 1275832"/>
              <a:gd name="connsiteX113" fmla="*/ 1170214 w 1310859"/>
              <a:gd name="connsiteY113" fmla="*/ 677118 h 1275832"/>
              <a:gd name="connsiteX114" fmla="*/ 1179285 w 1310859"/>
              <a:gd name="connsiteY114" fmla="*/ 627225 h 1275832"/>
              <a:gd name="connsiteX115" fmla="*/ 1120321 w 1310859"/>
              <a:gd name="connsiteY115" fmla="*/ 654439 h 1275832"/>
              <a:gd name="connsiteX116" fmla="*/ 1120321 w 1310859"/>
              <a:gd name="connsiteY116" fmla="*/ 654439 h 1275832"/>
              <a:gd name="connsiteX117" fmla="*/ 1138464 w 1310859"/>
              <a:gd name="connsiteY117" fmla="*/ 577332 h 1275832"/>
              <a:gd name="connsiteX118" fmla="*/ 1179285 w 1310859"/>
              <a:gd name="connsiteY118" fmla="*/ 545582 h 1275832"/>
              <a:gd name="connsiteX119" fmla="*/ 1211035 w 1310859"/>
              <a:gd name="connsiteY119" fmla="*/ 522904 h 1275832"/>
              <a:gd name="connsiteX120" fmla="*/ 1242785 w 1310859"/>
              <a:gd name="connsiteY120" fmla="*/ 563725 h 1275832"/>
              <a:gd name="connsiteX121" fmla="*/ 1251857 w 1310859"/>
              <a:gd name="connsiteY121" fmla="*/ 622689 h 1275832"/>
              <a:gd name="connsiteX122" fmla="*/ 1283607 w 1310859"/>
              <a:gd name="connsiteY122" fmla="*/ 636297 h 1275832"/>
              <a:gd name="connsiteX123" fmla="*/ 1283607 w 1310859"/>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08214 w 1318532"/>
              <a:gd name="connsiteY88" fmla="*/ 1039975 h 1275832"/>
              <a:gd name="connsiteX89" fmla="*/ 421821 w 1318532"/>
              <a:gd name="connsiteY89" fmla="*/ 1026368 h 1275832"/>
              <a:gd name="connsiteX90" fmla="*/ 467178 w 1318532"/>
              <a:gd name="connsiteY90" fmla="*/ 994618 h 1275832"/>
              <a:gd name="connsiteX91" fmla="*/ 426357 w 1318532"/>
              <a:gd name="connsiteY91" fmla="*/ 922047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53142 w 1318532"/>
              <a:gd name="connsiteY100" fmla="*/ 10989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08214 w 1318532"/>
              <a:gd name="connsiteY88" fmla="*/ 1039975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53142 w 1318532"/>
              <a:gd name="connsiteY100" fmla="*/ 10989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53142 w 1318532"/>
              <a:gd name="connsiteY100" fmla="*/ 10989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 name="connsiteX0" fmla="*/ 1310859 w 1318532"/>
              <a:gd name="connsiteY0" fmla="*/ 628988 h 1275832"/>
              <a:gd name="connsiteX1" fmla="*/ 1285421 w 1318532"/>
              <a:gd name="connsiteY1" fmla="*/ 521543 h 1275832"/>
              <a:gd name="connsiteX2" fmla="*/ 1279071 w 1318532"/>
              <a:gd name="connsiteY2" fmla="*/ 318343 h 1275832"/>
              <a:gd name="connsiteX3" fmla="*/ 1294946 w 1318532"/>
              <a:gd name="connsiteY3" fmla="*/ 242143 h 1275832"/>
              <a:gd name="connsiteX4" fmla="*/ 1251077 w 1318532"/>
              <a:gd name="connsiteY4" fmla="*/ 260433 h 1275832"/>
              <a:gd name="connsiteX5" fmla="*/ 1228271 w 1318532"/>
              <a:gd name="connsiteY5" fmla="*/ 172293 h 1275832"/>
              <a:gd name="connsiteX6" fmla="*/ 1179394 w 1318532"/>
              <a:gd name="connsiteY6" fmla="*/ 244826 h 1275832"/>
              <a:gd name="connsiteX7" fmla="*/ 1110036 w 1318532"/>
              <a:gd name="connsiteY7" fmla="*/ 175826 h 1275832"/>
              <a:gd name="connsiteX8" fmla="*/ 1021896 w 1318532"/>
              <a:gd name="connsiteY8" fmla="*/ 80218 h 1275832"/>
              <a:gd name="connsiteX9" fmla="*/ 1013802 w 1318532"/>
              <a:gd name="connsiteY9" fmla="*/ 2274 h 1275832"/>
              <a:gd name="connsiteX10" fmla="*/ 957035 w 1318532"/>
              <a:gd name="connsiteY10" fmla="*/ 64797 h 1275832"/>
              <a:gd name="connsiteX11" fmla="*/ 997857 w 1318532"/>
              <a:gd name="connsiteY11" fmla="*/ 146439 h 1275832"/>
              <a:gd name="connsiteX12" fmla="*/ 1038678 w 1318532"/>
              <a:gd name="connsiteY12" fmla="*/ 214475 h 1275832"/>
              <a:gd name="connsiteX13" fmla="*/ 1084035 w 1318532"/>
              <a:gd name="connsiteY13" fmla="*/ 228082 h 1275832"/>
              <a:gd name="connsiteX14" fmla="*/ 1143000 w 1318532"/>
              <a:gd name="connsiteY14" fmla="*/ 264368 h 1275832"/>
              <a:gd name="connsiteX15" fmla="*/ 1152071 w 1318532"/>
              <a:gd name="connsiteY15" fmla="*/ 332404 h 1275832"/>
              <a:gd name="connsiteX16" fmla="*/ 1120321 w 1318532"/>
              <a:gd name="connsiteY16" fmla="*/ 368689 h 1275832"/>
              <a:gd name="connsiteX17" fmla="*/ 1102178 w 1318532"/>
              <a:gd name="connsiteY17" fmla="*/ 450332 h 1275832"/>
              <a:gd name="connsiteX18" fmla="*/ 1088571 w 1318532"/>
              <a:gd name="connsiteY18" fmla="*/ 518368 h 1275832"/>
              <a:gd name="connsiteX19" fmla="*/ 1006928 w 1318532"/>
              <a:gd name="connsiteY19" fmla="*/ 550118 h 1275832"/>
              <a:gd name="connsiteX20" fmla="*/ 966107 w 1318532"/>
              <a:gd name="connsiteY20" fmla="*/ 518368 h 1275832"/>
              <a:gd name="connsiteX21" fmla="*/ 947964 w 1318532"/>
              <a:gd name="connsiteY21" fmla="*/ 450332 h 1275832"/>
              <a:gd name="connsiteX22" fmla="*/ 916214 w 1318532"/>
              <a:gd name="connsiteY22" fmla="*/ 423118 h 1275832"/>
              <a:gd name="connsiteX23" fmla="*/ 861785 w 1318532"/>
              <a:gd name="connsiteY23" fmla="*/ 418582 h 1275832"/>
              <a:gd name="connsiteX24" fmla="*/ 802821 w 1318532"/>
              <a:gd name="connsiteY24" fmla="*/ 436725 h 1275832"/>
              <a:gd name="connsiteX25" fmla="*/ 784678 w 1318532"/>
              <a:gd name="connsiteY25" fmla="*/ 468475 h 1275832"/>
              <a:gd name="connsiteX26" fmla="*/ 811892 w 1318532"/>
              <a:gd name="connsiteY26" fmla="*/ 522904 h 1275832"/>
              <a:gd name="connsiteX27" fmla="*/ 861785 w 1318532"/>
              <a:gd name="connsiteY27" fmla="*/ 581868 h 1275832"/>
              <a:gd name="connsiteX28" fmla="*/ 866321 w 1318532"/>
              <a:gd name="connsiteY28" fmla="*/ 645368 h 1275832"/>
              <a:gd name="connsiteX29" fmla="*/ 825500 w 1318532"/>
              <a:gd name="connsiteY29" fmla="*/ 649904 h 1275832"/>
              <a:gd name="connsiteX30" fmla="*/ 784678 w 1318532"/>
              <a:gd name="connsiteY30" fmla="*/ 604547 h 1275832"/>
              <a:gd name="connsiteX31" fmla="*/ 712107 w 1318532"/>
              <a:gd name="connsiteY31" fmla="*/ 604547 h 1275832"/>
              <a:gd name="connsiteX32" fmla="*/ 712107 w 1318532"/>
              <a:gd name="connsiteY32" fmla="*/ 604547 h 1275832"/>
              <a:gd name="connsiteX33" fmla="*/ 648607 w 1318532"/>
              <a:gd name="connsiteY33" fmla="*/ 613618 h 1275832"/>
              <a:gd name="connsiteX34" fmla="*/ 571500 w 1318532"/>
              <a:gd name="connsiteY34" fmla="*/ 577332 h 1275832"/>
              <a:gd name="connsiteX35" fmla="*/ 571500 w 1318532"/>
              <a:gd name="connsiteY35" fmla="*/ 577332 h 1275832"/>
              <a:gd name="connsiteX36" fmla="*/ 512535 w 1318532"/>
              <a:gd name="connsiteY36" fmla="*/ 550118 h 1275832"/>
              <a:gd name="connsiteX37" fmla="*/ 476250 w 1318532"/>
              <a:gd name="connsiteY37" fmla="*/ 586404 h 1275832"/>
              <a:gd name="connsiteX38" fmla="*/ 430892 w 1318532"/>
              <a:gd name="connsiteY38" fmla="*/ 595475 h 1275832"/>
              <a:gd name="connsiteX39" fmla="*/ 376464 w 1318532"/>
              <a:gd name="connsiteY39" fmla="*/ 581868 h 1275832"/>
              <a:gd name="connsiteX40" fmla="*/ 353785 w 1318532"/>
              <a:gd name="connsiteY40" fmla="*/ 622689 h 1275832"/>
              <a:gd name="connsiteX41" fmla="*/ 349250 w 1318532"/>
              <a:gd name="connsiteY41" fmla="*/ 668047 h 1275832"/>
              <a:gd name="connsiteX42" fmla="*/ 349250 w 1318532"/>
              <a:gd name="connsiteY42" fmla="*/ 668047 h 1275832"/>
              <a:gd name="connsiteX43" fmla="*/ 362857 w 1318532"/>
              <a:gd name="connsiteY43" fmla="*/ 727011 h 1275832"/>
              <a:gd name="connsiteX44" fmla="*/ 358321 w 1318532"/>
              <a:gd name="connsiteY44" fmla="*/ 776904 h 1275832"/>
              <a:gd name="connsiteX45" fmla="*/ 358321 w 1318532"/>
              <a:gd name="connsiteY45" fmla="*/ 776904 h 1275832"/>
              <a:gd name="connsiteX46" fmla="*/ 331107 w 1318532"/>
              <a:gd name="connsiteY46" fmla="*/ 717939 h 1275832"/>
              <a:gd name="connsiteX47" fmla="*/ 303892 w 1318532"/>
              <a:gd name="connsiteY47" fmla="*/ 690725 h 1275832"/>
              <a:gd name="connsiteX48" fmla="*/ 272142 w 1318532"/>
              <a:gd name="connsiteY48" fmla="*/ 717939 h 1275832"/>
              <a:gd name="connsiteX49" fmla="*/ 299357 w 1318532"/>
              <a:gd name="connsiteY49" fmla="*/ 763297 h 1275832"/>
              <a:gd name="connsiteX50" fmla="*/ 299357 w 1318532"/>
              <a:gd name="connsiteY50" fmla="*/ 763297 h 1275832"/>
              <a:gd name="connsiteX51" fmla="*/ 267607 w 1318532"/>
              <a:gd name="connsiteY51" fmla="*/ 831332 h 1275832"/>
              <a:gd name="connsiteX52" fmla="*/ 312964 w 1318532"/>
              <a:gd name="connsiteY52" fmla="*/ 867618 h 1275832"/>
              <a:gd name="connsiteX53" fmla="*/ 317500 w 1318532"/>
              <a:gd name="connsiteY53" fmla="*/ 926582 h 1275832"/>
              <a:gd name="connsiteX54" fmla="*/ 258535 w 1318532"/>
              <a:gd name="connsiteY54" fmla="*/ 944725 h 1275832"/>
              <a:gd name="connsiteX55" fmla="*/ 190500 w 1318532"/>
              <a:gd name="connsiteY55" fmla="*/ 949261 h 1275832"/>
              <a:gd name="connsiteX56" fmla="*/ 136071 w 1318532"/>
              <a:gd name="connsiteY56" fmla="*/ 931118 h 1275832"/>
              <a:gd name="connsiteX57" fmla="*/ 95250 w 1318532"/>
              <a:gd name="connsiteY57" fmla="*/ 917511 h 1275832"/>
              <a:gd name="connsiteX58" fmla="*/ 22678 w 1318532"/>
              <a:gd name="connsiteY58" fmla="*/ 926582 h 1275832"/>
              <a:gd name="connsiteX59" fmla="*/ 0 w 1318532"/>
              <a:gd name="connsiteY59" fmla="*/ 967404 h 1275832"/>
              <a:gd name="connsiteX60" fmla="*/ 54428 w 1318532"/>
              <a:gd name="connsiteY60" fmla="*/ 999154 h 1275832"/>
              <a:gd name="connsiteX61" fmla="*/ 117928 w 1318532"/>
              <a:gd name="connsiteY61" fmla="*/ 976475 h 1275832"/>
              <a:gd name="connsiteX62" fmla="*/ 158750 w 1318532"/>
              <a:gd name="connsiteY62" fmla="*/ 981011 h 1275832"/>
              <a:gd name="connsiteX63" fmla="*/ 185964 w 1318532"/>
              <a:gd name="connsiteY63" fmla="*/ 1026368 h 1275832"/>
              <a:gd name="connsiteX64" fmla="*/ 158750 w 1318532"/>
              <a:gd name="connsiteY64" fmla="*/ 1071725 h 1275832"/>
              <a:gd name="connsiteX65" fmla="*/ 117928 w 1318532"/>
              <a:gd name="connsiteY65" fmla="*/ 1094404 h 1275832"/>
              <a:gd name="connsiteX66" fmla="*/ 68035 w 1318532"/>
              <a:gd name="connsiteY66" fmla="*/ 1117082 h 1275832"/>
              <a:gd name="connsiteX67" fmla="*/ 36285 w 1318532"/>
              <a:gd name="connsiteY67" fmla="*/ 1139761 h 1275832"/>
              <a:gd name="connsiteX68" fmla="*/ 27214 w 1318532"/>
              <a:gd name="connsiteY68" fmla="*/ 1189654 h 1275832"/>
              <a:gd name="connsiteX69" fmla="*/ 31750 w 1318532"/>
              <a:gd name="connsiteY69" fmla="*/ 1244082 h 1275832"/>
              <a:gd name="connsiteX70" fmla="*/ 77107 w 1318532"/>
              <a:gd name="connsiteY70" fmla="*/ 1257689 h 1275832"/>
              <a:gd name="connsiteX71" fmla="*/ 90714 w 1318532"/>
              <a:gd name="connsiteY71" fmla="*/ 1248618 h 1275832"/>
              <a:gd name="connsiteX72" fmla="*/ 90714 w 1318532"/>
              <a:gd name="connsiteY72" fmla="*/ 1248618 h 1275832"/>
              <a:gd name="connsiteX73" fmla="*/ 154214 w 1318532"/>
              <a:gd name="connsiteY73" fmla="*/ 1239547 h 1275832"/>
              <a:gd name="connsiteX74" fmla="*/ 181428 w 1318532"/>
              <a:gd name="connsiteY74" fmla="*/ 1271297 h 1275832"/>
              <a:gd name="connsiteX75" fmla="*/ 222250 w 1318532"/>
              <a:gd name="connsiteY75" fmla="*/ 1275832 h 1275832"/>
              <a:gd name="connsiteX76" fmla="*/ 272142 w 1318532"/>
              <a:gd name="connsiteY76" fmla="*/ 1239547 h 1275832"/>
              <a:gd name="connsiteX77" fmla="*/ 263071 w 1318532"/>
              <a:gd name="connsiteY77" fmla="*/ 1198725 h 1275832"/>
              <a:gd name="connsiteX78" fmla="*/ 208642 w 1318532"/>
              <a:gd name="connsiteY78" fmla="*/ 1180582 h 1275832"/>
              <a:gd name="connsiteX79" fmla="*/ 222250 w 1318532"/>
              <a:gd name="connsiteY79" fmla="*/ 1135225 h 1275832"/>
              <a:gd name="connsiteX80" fmla="*/ 258535 w 1318532"/>
              <a:gd name="connsiteY80" fmla="*/ 1117082 h 1275832"/>
              <a:gd name="connsiteX81" fmla="*/ 317500 w 1318532"/>
              <a:gd name="connsiteY81" fmla="*/ 1126154 h 1275832"/>
              <a:gd name="connsiteX82" fmla="*/ 308428 w 1318532"/>
              <a:gd name="connsiteY82" fmla="*/ 1176047 h 1275832"/>
              <a:gd name="connsiteX83" fmla="*/ 308428 w 1318532"/>
              <a:gd name="connsiteY83" fmla="*/ 1176047 h 1275832"/>
              <a:gd name="connsiteX84" fmla="*/ 371928 w 1318532"/>
              <a:gd name="connsiteY84" fmla="*/ 1176047 h 1275832"/>
              <a:gd name="connsiteX85" fmla="*/ 371928 w 1318532"/>
              <a:gd name="connsiteY85" fmla="*/ 1176047 h 1275832"/>
              <a:gd name="connsiteX86" fmla="*/ 390071 w 1318532"/>
              <a:gd name="connsiteY86" fmla="*/ 1117082 h 1275832"/>
              <a:gd name="connsiteX87" fmla="*/ 390071 w 1318532"/>
              <a:gd name="connsiteY87" fmla="*/ 1117082 h 1275832"/>
              <a:gd name="connsiteX88" fmla="*/ 411389 w 1318532"/>
              <a:gd name="connsiteY88" fmla="*/ 1068550 h 1275832"/>
              <a:gd name="connsiteX89" fmla="*/ 421821 w 1318532"/>
              <a:gd name="connsiteY89" fmla="*/ 1026368 h 1275832"/>
              <a:gd name="connsiteX90" fmla="*/ 467178 w 1318532"/>
              <a:gd name="connsiteY90" fmla="*/ 994618 h 1275832"/>
              <a:gd name="connsiteX91" fmla="*/ 454932 w 1318532"/>
              <a:gd name="connsiteY91" fmla="*/ 944272 h 1275832"/>
              <a:gd name="connsiteX92" fmla="*/ 480785 w 1318532"/>
              <a:gd name="connsiteY92" fmla="*/ 885761 h 1275832"/>
              <a:gd name="connsiteX93" fmla="*/ 562428 w 1318532"/>
              <a:gd name="connsiteY93" fmla="*/ 881225 h 1275832"/>
              <a:gd name="connsiteX94" fmla="*/ 621392 w 1318532"/>
              <a:gd name="connsiteY94" fmla="*/ 894832 h 1275832"/>
              <a:gd name="connsiteX95" fmla="*/ 576035 w 1318532"/>
              <a:gd name="connsiteY95" fmla="*/ 935654 h 1275832"/>
              <a:gd name="connsiteX96" fmla="*/ 562428 w 1318532"/>
              <a:gd name="connsiteY96" fmla="*/ 985547 h 1275832"/>
              <a:gd name="connsiteX97" fmla="*/ 589642 w 1318532"/>
              <a:gd name="connsiteY97" fmla="*/ 1021832 h 1275832"/>
              <a:gd name="connsiteX98" fmla="*/ 607785 w 1318532"/>
              <a:gd name="connsiteY98" fmla="*/ 1062654 h 1275832"/>
              <a:gd name="connsiteX99" fmla="*/ 607785 w 1318532"/>
              <a:gd name="connsiteY99" fmla="*/ 1062654 h 1275832"/>
              <a:gd name="connsiteX100" fmla="*/ 649967 w 1318532"/>
              <a:gd name="connsiteY100" fmla="*/ 1124339 h 1275832"/>
              <a:gd name="connsiteX101" fmla="*/ 725714 w 1318532"/>
              <a:gd name="connsiteY101" fmla="*/ 1089868 h 1275832"/>
              <a:gd name="connsiteX102" fmla="*/ 766535 w 1318532"/>
              <a:gd name="connsiteY102" fmla="*/ 1049047 h 1275832"/>
              <a:gd name="connsiteX103" fmla="*/ 852714 w 1318532"/>
              <a:gd name="connsiteY103" fmla="*/ 1030904 h 1275832"/>
              <a:gd name="connsiteX104" fmla="*/ 889000 w 1318532"/>
              <a:gd name="connsiteY104" fmla="*/ 981011 h 1275832"/>
              <a:gd name="connsiteX105" fmla="*/ 947964 w 1318532"/>
              <a:gd name="connsiteY105" fmla="*/ 944725 h 1275832"/>
              <a:gd name="connsiteX106" fmla="*/ 1011464 w 1318532"/>
              <a:gd name="connsiteY106" fmla="*/ 958332 h 1275832"/>
              <a:gd name="connsiteX107" fmla="*/ 1020535 w 1318532"/>
              <a:gd name="connsiteY107" fmla="*/ 899368 h 1275832"/>
              <a:gd name="connsiteX108" fmla="*/ 1070428 w 1318532"/>
              <a:gd name="connsiteY108" fmla="*/ 867618 h 1275832"/>
              <a:gd name="connsiteX109" fmla="*/ 1061357 w 1318532"/>
              <a:gd name="connsiteY109" fmla="*/ 804118 h 1275832"/>
              <a:gd name="connsiteX110" fmla="*/ 1025071 w 1318532"/>
              <a:gd name="connsiteY110" fmla="*/ 754225 h 1275832"/>
              <a:gd name="connsiteX111" fmla="*/ 1061357 w 1318532"/>
              <a:gd name="connsiteY111" fmla="*/ 736082 h 1275832"/>
              <a:gd name="connsiteX112" fmla="*/ 1133928 w 1318532"/>
              <a:gd name="connsiteY112" fmla="*/ 745154 h 1275832"/>
              <a:gd name="connsiteX113" fmla="*/ 1170214 w 1318532"/>
              <a:gd name="connsiteY113" fmla="*/ 677118 h 1275832"/>
              <a:gd name="connsiteX114" fmla="*/ 1179285 w 1318532"/>
              <a:gd name="connsiteY114" fmla="*/ 627225 h 1275832"/>
              <a:gd name="connsiteX115" fmla="*/ 1120321 w 1318532"/>
              <a:gd name="connsiteY115" fmla="*/ 654439 h 1275832"/>
              <a:gd name="connsiteX116" fmla="*/ 1120321 w 1318532"/>
              <a:gd name="connsiteY116" fmla="*/ 654439 h 1275832"/>
              <a:gd name="connsiteX117" fmla="*/ 1138464 w 1318532"/>
              <a:gd name="connsiteY117" fmla="*/ 577332 h 1275832"/>
              <a:gd name="connsiteX118" fmla="*/ 1179285 w 1318532"/>
              <a:gd name="connsiteY118" fmla="*/ 545582 h 1275832"/>
              <a:gd name="connsiteX119" fmla="*/ 1211035 w 1318532"/>
              <a:gd name="connsiteY119" fmla="*/ 522904 h 1275832"/>
              <a:gd name="connsiteX120" fmla="*/ 1242785 w 1318532"/>
              <a:gd name="connsiteY120" fmla="*/ 563725 h 1275832"/>
              <a:gd name="connsiteX121" fmla="*/ 1251857 w 1318532"/>
              <a:gd name="connsiteY121" fmla="*/ 622689 h 1275832"/>
              <a:gd name="connsiteX122" fmla="*/ 1283607 w 1318532"/>
              <a:gd name="connsiteY122" fmla="*/ 636297 h 1275832"/>
              <a:gd name="connsiteX123" fmla="*/ 1318532 w 1318532"/>
              <a:gd name="connsiteY123" fmla="*/ 636297 h 127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318532" h="1275832">
                <a:moveTo>
                  <a:pt x="1310859" y="628988"/>
                </a:moveTo>
                <a:lnTo>
                  <a:pt x="1285421" y="521543"/>
                </a:lnTo>
                <a:cubicBezTo>
                  <a:pt x="1280652" y="465535"/>
                  <a:pt x="1274838" y="349035"/>
                  <a:pt x="1279071" y="318343"/>
                </a:cubicBezTo>
                <a:cubicBezTo>
                  <a:pt x="1283304" y="287651"/>
                  <a:pt x="1300141" y="247561"/>
                  <a:pt x="1294946" y="242143"/>
                </a:cubicBezTo>
                <a:lnTo>
                  <a:pt x="1251077" y="260433"/>
                </a:lnTo>
                <a:cubicBezTo>
                  <a:pt x="1233079" y="252580"/>
                  <a:pt x="1240747" y="176482"/>
                  <a:pt x="1228271" y="172293"/>
                </a:cubicBezTo>
                <a:cubicBezTo>
                  <a:pt x="1206270" y="174454"/>
                  <a:pt x="1185342" y="250058"/>
                  <a:pt x="1179394" y="244826"/>
                </a:cubicBezTo>
                <a:lnTo>
                  <a:pt x="1110036" y="175826"/>
                </a:lnTo>
                <a:cubicBezTo>
                  <a:pt x="1071616" y="147862"/>
                  <a:pt x="1057514" y="138777"/>
                  <a:pt x="1021896" y="80218"/>
                </a:cubicBezTo>
                <a:cubicBezTo>
                  <a:pt x="1008503" y="53409"/>
                  <a:pt x="1031491" y="82"/>
                  <a:pt x="1013802" y="2274"/>
                </a:cubicBezTo>
                <a:cubicBezTo>
                  <a:pt x="974940" y="-13441"/>
                  <a:pt x="960751" y="57174"/>
                  <a:pt x="957035" y="64797"/>
                </a:cubicBezTo>
                <a:lnTo>
                  <a:pt x="997857" y="146439"/>
                </a:lnTo>
                <a:lnTo>
                  <a:pt x="1038678" y="214475"/>
                </a:lnTo>
                <a:lnTo>
                  <a:pt x="1084035" y="228082"/>
                </a:lnTo>
                <a:lnTo>
                  <a:pt x="1143000" y="264368"/>
                </a:lnTo>
                <a:lnTo>
                  <a:pt x="1152071" y="332404"/>
                </a:lnTo>
                <a:lnTo>
                  <a:pt x="1120321" y="368689"/>
                </a:lnTo>
                <a:lnTo>
                  <a:pt x="1102178" y="450332"/>
                </a:lnTo>
                <a:lnTo>
                  <a:pt x="1088571" y="518368"/>
                </a:lnTo>
                <a:lnTo>
                  <a:pt x="1006928" y="550118"/>
                </a:lnTo>
                <a:lnTo>
                  <a:pt x="966107" y="518368"/>
                </a:lnTo>
                <a:lnTo>
                  <a:pt x="947964" y="450332"/>
                </a:lnTo>
                <a:lnTo>
                  <a:pt x="916214" y="423118"/>
                </a:lnTo>
                <a:lnTo>
                  <a:pt x="861785" y="418582"/>
                </a:lnTo>
                <a:lnTo>
                  <a:pt x="802821" y="436725"/>
                </a:lnTo>
                <a:lnTo>
                  <a:pt x="784678" y="468475"/>
                </a:lnTo>
                <a:lnTo>
                  <a:pt x="811892" y="522904"/>
                </a:lnTo>
                <a:lnTo>
                  <a:pt x="861785" y="581868"/>
                </a:lnTo>
                <a:lnTo>
                  <a:pt x="866321" y="645368"/>
                </a:lnTo>
                <a:lnTo>
                  <a:pt x="825500" y="649904"/>
                </a:lnTo>
                <a:lnTo>
                  <a:pt x="784678" y="604547"/>
                </a:lnTo>
                <a:lnTo>
                  <a:pt x="712107" y="604547"/>
                </a:lnTo>
                <a:lnTo>
                  <a:pt x="712107" y="604547"/>
                </a:lnTo>
                <a:lnTo>
                  <a:pt x="648607" y="613618"/>
                </a:lnTo>
                <a:lnTo>
                  <a:pt x="571500" y="577332"/>
                </a:lnTo>
                <a:lnTo>
                  <a:pt x="571500" y="577332"/>
                </a:lnTo>
                <a:lnTo>
                  <a:pt x="512535" y="550118"/>
                </a:lnTo>
                <a:lnTo>
                  <a:pt x="476250" y="586404"/>
                </a:lnTo>
                <a:lnTo>
                  <a:pt x="430892" y="595475"/>
                </a:lnTo>
                <a:lnTo>
                  <a:pt x="376464" y="581868"/>
                </a:lnTo>
                <a:lnTo>
                  <a:pt x="353785" y="622689"/>
                </a:lnTo>
                <a:lnTo>
                  <a:pt x="349250" y="668047"/>
                </a:lnTo>
                <a:lnTo>
                  <a:pt x="349250" y="668047"/>
                </a:lnTo>
                <a:lnTo>
                  <a:pt x="362857" y="727011"/>
                </a:lnTo>
                <a:lnTo>
                  <a:pt x="358321" y="776904"/>
                </a:lnTo>
                <a:lnTo>
                  <a:pt x="358321" y="776904"/>
                </a:lnTo>
                <a:lnTo>
                  <a:pt x="331107" y="717939"/>
                </a:lnTo>
                <a:lnTo>
                  <a:pt x="303892" y="690725"/>
                </a:lnTo>
                <a:lnTo>
                  <a:pt x="272142" y="717939"/>
                </a:lnTo>
                <a:lnTo>
                  <a:pt x="299357" y="763297"/>
                </a:lnTo>
                <a:lnTo>
                  <a:pt x="299357" y="763297"/>
                </a:lnTo>
                <a:cubicBezTo>
                  <a:pt x="288774" y="785975"/>
                  <a:pt x="268665" y="783254"/>
                  <a:pt x="267607" y="831332"/>
                </a:cubicBezTo>
                <a:lnTo>
                  <a:pt x="312964" y="867618"/>
                </a:lnTo>
                <a:lnTo>
                  <a:pt x="317500" y="926582"/>
                </a:lnTo>
                <a:lnTo>
                  <a:pt x="258535" y="944725"/>
                </a:lnTo>
                <a:lnTo>
                  <a:pt x="190500" y="949261"/>
                </a:lnTo>
                <a:lnTo>
                  <a:pt x="136071" y="931118"/>
                </a:lnTo>
                <a:lnTo>
                  <a:pt x="95250" y="917511"/>
                </a:lnTo>
                <a:lnTo>
                  <a:pt x="22678" y="926582"/>
                </a:lnTo>
                <a:lnTo>
                  <a:pt x="0" y="967404"/>
                </a:lnTo>
                <a:lnTo>
                  <a:pt x="54428" y="999154"/>
                </a:lnTo>
                <a:lnTo>
                  <a:pt x="117928" y="976475"/>
                </a:lnTo>
                <a:lnTo>
                  <a:pt x="158750" y="981011"/>
                </a:lnTo>
                <a:lnTo>
                  <a:pt x="185964" y="1026368"/>
                </a:lnTo>
                <a:lnTo>
                  <a:pt x="158750" y="1071725"/>
                </a:lnTo>
                <a:lnTo>
                  <a:pt x="117928" y="1094404"/>
                </a:lnTo>
                <a:lnTo>
                  <a:pt x="68035" y="1117082"/>
                </a:lnTo>
                <a:lnTo>
                  <a:pt x="36285" y="1139761"/>
                </a:lnTo>
                <a:lnTo>
                  <a:pt x="27214" y="1189654"/>
                </a:lnTo>
                <a:lnTo>
                  <a:pt x="31750" y="1244082"/>
                </a:lnTo>
                <a:lnTo>
                  <a:pt x="77107" y="1257689"/>
                </a:lnTo>
                <a:lnTo>
                  <a:pt x="90714" y="1248618"/>
                </a:lnTo>
                <a:lnTo>
                  <a:pt x="90714" y="1248618"/>
                </a:lnTo>
                <a:lnTo>
                  <a:pt x="154214" y="1239547"/>
                </a:lnTo>
                <a:lnTo>
                  <a:pt x="181428" y="1271297"/>
                </a:lnTo>
                <a:lnTo>
                  <a:pt x="222250" y="1275832"/>
                </a:lnTo>
                <a:lnTo>
                  <a:pt x="272142" y="1239547"/>
                </a:lnTo>
                <a:lnTo>
                  <a:pt x="263071" y="1198725"/>
                </a:lnTo>
                <a:lnTo>
                  <a:pt x="208642" y="1180582"/>
                </a:lnTo>
                <a:lnTo>
                  <a:pt x="222250" y="1135225"/>
                </a:lnTo>
                <a:lnTo>
                  <a:pt x="258535" y="1117082"/>
                </a:lnTo>
                <a:lnTo>
                  <a:pt x="317500" y="1126154"/>
                </a:lnTo>
                <a:lnTo>
                  <a:pt x="308428" y="1176047"/>
                </a:lnTo>
                <a:lnTo>
                  <a:pt x="308428" y="1176047"/>
                </a:lnTo>
                <a:lnTo>
                  <a:pt x="371928" y="1176047"/>
                </a:lnTo>
                <a:lnTo>
                  <a:pt x="371928" y="1176047"/>
                </a:lnTo>
                <a:lnTo>
                  <a:pt x="390071" y="1117082"/>
                </a:lnTo>
                <a:lnTo>
                  <a:pt x="390071" y="1117082"/>
                </a:lnTo>
                <a:lnTo>
                  <a:pt x="411389" y="1068550"/>
                </a:lnTo>
                <a:lnTo>
                  <a:pt x="421821" y="1026368"/>
                </a:lnTo>
                <a:lnTo>
                  <a:pt x="467178" y="994618"/>
                </a:lnTo>
                <a:lnTo>
                  <a:pt x="454932" y="944272"/>
                </a:lnTo>
                <a:lnTo>
                  <a:pt x="480785" y="885761"/>
                </a:lnTo>
                <a:lnTo>
                  <a:pt x="562428" y="881225"/>
                </a:lnTo>
                <a:lnTo>
                  <a:pt x="621392" y="894832"/>
                </a:lnTo>
                <a:lnTo>
                  <a:pt x="576035" y="935654"/>
                </a:lnTo>
                <a:lnTo>
                  <a:pt x="562428" y="985547"/>
                </a:lnTo>
                <a:lnTo>
                  <a:pt x="589642" y="1021832"/>
                </a:lnTo>
                <a:lnTo>
                  <a:pt x="607785" y="1062654"/>
                </a:lnTo>
                <a:lnTo>
                  <a:pt x="607785" y="1062654"/>
                </a:lnTo>
                <a:cubicBezTo>
                  <a:pt x="621846" y="1083216"/>
                  <a:pt x="604156" y="1103777"/>
                  <a:pt x="649967" y="1124339"/>
                </a:cubicBezTo>
                <a:lnTo>
                  <a:pt x="725714" y="1089868"/>
                </a:lnTo>
                <a:lnTo>
                  <a:pt x="766535" y="1049047"/>
                </a:lnTo>
                <a:lnTo>
                  <a:pt x="852714" y="1030904"/>
                </a:lnTo>
                <a:lnTo>
                  <a:pt x="889000" y="981011"/>
                </a:lnTo>
                <a:lnTo>
                  <a:pt x="947964" y="944725"/>
                </a:lnTo>
                <a:cubicBezTo>
                  <a:pt x="969131" y="949261"/>
                  <a:pt x="990297" y="950621"/>
                  <a:pt x="1011464" y="958332"/>
                </a:cubicBezTo>
                <a:cubicBezTo>
                  <a:pt x="1030363" y="925977"/>
                  <a:pt x="1017511" y="919023"/>
                  <a:pt x="1020535" y="899368"/>
                </a:cubicBezTo>
                <a:lnTo>
                  <a:pt x="1070428" y="867618"/>
                </a:lnTo>
                <a:lnTo>
                  <a:pt x="1061357" y="804118"/>
                </a:lnTo>
                <a:lnTo>
                  <a:pt x="1025071" y="754225"/>
                </a:lnTo>
                <a:lnTo>
                  <a:pt x="1061357" y="736082"/>
                </a:lnTo>
                <a:lnTo>
                  <a:pt x="1133928" y="745154"/>
                </a:lnTo>
                <a:lnTo>
                  <a:pt x="1170214" y="677118"/>
                </a:lnTo>
                <a:lnTo>
                  <a:pt x="1179285" y="627225"/>
                </a:lnTo>
                <a:lnTo>
                  <a:pt x="1120321" y="654439"/>
                </a:lnTo>
                <a:lnTo>
                  <a:pt x="1120321" y="654439"/>
                </a:lnTo>
                <a:lnTo>
                  <a:pt x="1138464" y="577332"/>
                </a:lnTo>
                <a:lnTo>
                  <a:pt x="1179285" y="545582"/>
                </a:lnTo>
                <a:lnTo>
                  <a:pt x="1211035" y="522904"/>
                </a:lnTo>
                <a:lnTo>
                  <a:pt x="1242785" y="563725"/>
                </a:lnTo>
                <a:lnTo>
                  <a:pt x="1251857" y="622689"/>
                </a:lnTo>
                <a:cubicBezTo>
                  <a:pt x="1262440" y="627225"/>
                  <a:pt x="1272495" y="634029"/>
                  <a:pt x="1283607" y="636297"/>
                </a:cubicBezTo>
                <a:cubicBezTo>
                  <a:pt x="1294720" y="638565"/>
                  <a:pt x="1306890" y="636297"/>
                  <a:pt x="1318532" y="636297"/>
                </a:cubicBezTo>
              </a:path>
            </a:pathLst>
          </a:custGeom>
          <a:solidFill>
            <a:srgbClr val="3366FF">
              <a:alpha val="40000"/>
            </a:srgbClr>
          </a:solidFill>
          <a:ln w="63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Freeform 13"/>
          <p:cNvSpPr/>
          <p:nvPr/>
        </p:nvSpPr>
        <p:spPr>
          <a:xfrm>
            <a:off x="3528984" y="1405084"/>
            <a:ext cx="475749" cy="1391033"/>
          </a:xfrm>
          <a:custGeom>
            <a:avLst/>
            <a:gdLst>
              <a:gd name="connsiteX0" fmla="*/ 0 w 357335"/>
              <a:gd name="connsiteY0" fmla="*/ 0 h 1397000"/>
              <a:gd name="connsiteX1" fmla="*/ 153458 w 357335"/>
              <a:gd name="connsiteY1" fmla="*/ 68792 h 1397000"/>
              <a:gd name="connsiteX2" fmla="*/ 269875 w 357335"/>
              <a:gd name="connsiteY2" fmla="*/ 153459 h 1397000"/>
              <a:gd name="connsiteX3" fmla="*/ 328083 w 357335"/>
              <a:gd name="connsiteY3" fmla="*/ 222250 h 1397000"/>
              <a:gd name="connsiteX4" fmla="*/ 343958 w 357335"/>
              <a:gd name="connsiteY4" fmla="*/ 328084 h 1397000"/>
              <a:gd name="connsiteX5" fmla="*/ 333375 w 357335"/>
              <a:gd name="connsiteY5" fmla="*/ 449792 h 1397000"/>
              <a:gd name="connsiteX6" fmla="*/ 306916 w 357335"/>
              <a:gd name="connsiteY6" fmla="*/ 555625 h 1397000"/>
              <a:gd name="connsiteX7" fmla="*/ 322791 w 357335"/>
              <a:gd name="connsiteY7" fmla="*/ 767292 h 1397000"/>
              <a:gd name="connsiteX8" fmla="*/ 354541 w 357335"/>
              <a:gd name="connsiteY8" fmla="*/ 1000125 h 1397000"/>
              <a:gd name="connsiteX9" fmla="*/ 354541 w 357335"/>
              <a:gd name="connsiteY9" fmla="*/ 1195917 h 1397000"/>
              <a:gd name="connsiteX10" fmla="*/ 343958 w 357335"/>
              <a:gd name="connsiteY10" fmla="*/ 1397000 h 1397000"/>
              <a:gd name="connsiteX0" fmla="*/ 0 w 484893"/>
              <a:gd name="connsiteY0" fmla="*/ 0 h 1335999"/>
              <a:gd name="connsiteX1" fmla="*/ 281016 w 484893"/>
              <a:gd name="connsiteY1" fmla="*/ 7791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34474 w 484893"/>
              <a:gd name="connsiteY6" fmla="*/ 494624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4893"/>
              <a:gd name="connsiteY0" fmla="*/ 4356 h 1340355"/>
              <a:gd name="connsiteX1" fmla="*/ 281016 w 484893"/>
              <a:gd name="connsiteY1" fmla="*/ 12147 h 1340355"/>
              <a:gd name="connsiteX2" fmla="*/ 397433 w 484893"/>
              <a:gd name="connsiteY2" fmla="*/ 96814 h 1340355"/>
              <a:gd name="connsiteX3" fmla="*/ 455641 w 484893"/>
              <a:gd name="connsiteY3" fmla="*/ 165605 h 1340355"/>
              <a:gd name="connsiteX4" fmla="*/ 471516 w 484893"/>
              <a:gd name="connsiteY4" fmla="*/ 271439 h 1340355"/>
              <a:gd name="connsiteX5" fmla="*/ 460933 w 484893"/>
              <a:gd name="connsiteY5" fmla="*/ 393147 h 1340355"/>
              <a:gd name="connsiteX6" fmla="*/ 434474 w 484893"/>
              <a:gd name="connsiteY6" fmla="*/ 498980 h 1340355"/>
              <a:gd name="connsiteX7" fmla="*/ 450349 w 484893"/>
              <a:gd name="connsiteY7" fmla="*/ 710647 h 1340355"/>
              <a:gd name="connsiteX8" fmla="*/ 482099 w 484893"/>
              <a:gd name="connsiteY8" fmla="*/ 943480 h 1340355"/>
              <a:gd name="connsiteX9" fmla="*/ 482099 w 484893"/>
              <a:gd name="connsiteY9" fmla="*/ 1139272 h 1340355"/>
              <a:gd name="connsiteX10" fmla="*/ 471516 w 484893"/>
              <a:gd name="connsiteY10" fmla="*/ 1340355 h 1340355"/>
              <a:gd name="connsiteX0" fmla="*/ 0 w 484893"/>
              <a:gd name="connsiteY0" fmla="*/ 0 h 1335999"/>
              <a:gd name="connsiteX1" fmla="*/ 281016 w 484893"/>
              <a:gd name="connsiteY1" fmla="*/ 7791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34474 w 484893"/>
              <a:gd name="connsiteY6" fmla="*/ 494624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4893"/>
              <a:gd name="connsiteY0" fmla="*/ 0 h 1335999"/>
              <a:gd name="connsiteX1" fmla="*/ 281016 w 484893"/>
              <a:gd name="connsiteY1" fmla="*/ 13336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34474 w 484893"/>
              <a:gd name="connsiteY6" fmla="*/ 494624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4893"/>
              <a:gd name="connsiteY0" fmla="*/ 0 h 1335999"/>
              <a:gd name="connsiteX1" fmla="*/ 281016 w 484893"/>
              <a:gd name="connsiteY1" fmla="*/ 13336 h 1335999"/>
              <a:gd name="connsiteX2" fmla="*/ 397433 w 484893"/>
              <a:gd name="connsiteY2" fmla="*/ 92458 h 1335999"/>
              <a:gd name="connsiteX3" fmla="*/ 455641 w 484893"/>
              <a:gd name="connsiteY3" fmla="*/ 161249 h 1335999"/>
              <a:gd name="connsiteX4" fmla="*/ 471516 w 484893"/>
              <a:gd name="connsiteY4" fmla="*/ 267083 h 1335999"/>
              <a:gd name="connsiteX5" fmla="*/ 460933 w 484893"/>
              <a:gd name="connsiteY5" fmla="*/ 388791 h 1335999"/>
              <a:gd name="connsiteX6" fmla="*/ 447174 w 484893"/>
              <a:gd name="connsiteY6" fmla="*/ 528490 h 1335999"/>
              <a:gd name="connsiteX7" fmla="*/ 450349 w 484893"/>
              <a:gd name="connsiteY7" fmla="*/ 706291 h 1335999"/>
              <a:gd name="connsiteX8" fmla="*/ 482099 w 484893"/>
              <a:gd name="connsiteY8" fmla="*/ 939124 h 1335999"/>
              <a:gd name="connsiteX9" fmla="*/ 482099 w 484893"/>
              <a:gd name="connsiteY9" fmla="*/ 1134916 h 1335999"/>
              <a:gd name="connsiteX10" fmla="*/ 471516 w 484893"/>
              <a:gd name="connsiteY10" fmla="*/ 1335999 h 1335999"/>
              <a:gd name="connsiteX0" fmla="*/ 0 w 482320"/>
              <a:gd name="connsiteY0" fmla="*/ 0 h 1335999"/>
              <a:gd name="connsiteX1" fmla="*/ 281016 w 482320"/>
              <a:gd name="connsiteY1" fmla="*/ 13336 h 1335999"/>
              <a:gd name="connsiteX2" fmla="*/ 397433 w 482320"/>
              <a:gd name="connsiteY2" fmla="*/ 92458 h 1335999"/>
              <a:gd name="connsiteX3" fmla="*/ 455641 w 482320"/>
              <a:gd name="connsiteY3" fmla="*/ 161249 h 1335999"/>
              <a:gd name="connsiteX4" fmla="*/ 471516 w 482320"/>
              <a:gd name="connsiteY4" fmla="*/ 267083 h 1335999"/>
              <a:gd name="connsiteX5" fmla="*/ 460933 w 482320"/>
              <a:gd name="connsiteY5" fmla="*/ 388791 h 1335999"/>
              <a:gd name="connsiteX6" fmla="*/ 447174 w 482320"/>
              <a:gd name="connsiteY6" fmla="*/ 528490 h 1335999"/>
              <a:gd name="connsiteX7" fmla="*/ 450349 w 482320"/>
              <a:gd name="connsiteY7" fmla="*/ 706291 h 1335999"/>
              <a:gd name="connsiteX8" fmla="*/ 469399 w 482320"/>
              <a:gd name="connsiteY8" fmla="*/ 922191 h 1335999"/>
              <a:gd name="connsiteX9" fmla="*/ 482099 w 482320"/>
              <a:gd name="connsiteY9" fmla="*/ 1134916 h 1335999"/>
              <a:gd name="connsiteX10" fmla="*/ 471516 w 482320"/>
              <a:gd name="connsiteY10" fmla="*/ 1335999 h 1335999"/>
              <a:gd name="connsiteX0" fmla="*/ 0 w 471588"/>
              <a:gd name="connsiteY0" fmla="*/ 0 h 1335999"/>
              <a:gd name="connsiteX1" fmla="*/ 281016 w 471588"/>
              <a:gd name="connsiteY1" fmla="*/ 13336 h 1335999"/>
              <a:gd name="connsiteX2" fmla="*/ 397433 w 471588"/>
              <a:gd name="connsiteY2" fmla="*/ 92458 h 1335999"/>
              <a:gd name="connsiteX3" fmla="*/ 455641 w 471588"/>
              <a:gd name="connsiteY3" fmla="*/ 161249 h 1335999"/>
              <a:gd name="connsiteX4" fmla="*/ 471516 w 471588"/>
              <a:gd name="connsiteY4" fmla="*/ 267083 h 1335999"/>
              <a:gd name="connsiteX5" fmla="*/ 460933 w 471588"/>
              <a:gd name="connsiteY5" fmla="*/ 388791 h 1335999"/>
              <a:gd name="connsiteX6" fmla="*/ 447174 w 471588"/>
              <a:gd name="connsiteY6" fmla="*/ 528490 h 1335999"/>
              <a:gd name="connsiteX7" fmla="*/ 450349 w 471588"/>
              <a:gd name="connsiteY7" fmla="*/ 706291 h 1335999"/>
              <a:gd name="connsiteX8" fmla="*/ 469399 w 471588"/>
              <a:gd name="connsiteY8" fmla="*/ 922191 h 1335999"/>
              <a:gd name="connsiteX9" fmla="*/ 469399 w 471588"/>
              <a:gd name="connsiteY9" fmla="*/ 1130683 h 1335999"/>
              <a:gd name="connsiteX10" fmla="*/ 471516 w 471588"/>
              <a:gd name="connsiteY10" fmla="*/ 1335999 h 1335999"/>
              <a:gd name="connsiteX0" fmla="*/ 0 w 471588"/>
              <a:gd name="connsiteY0" fmla="*/ 0 h 1335999"/>
              <a:gd name="connsiteX1" fmla="*/ 281016 w 471588"/>
              <a:gd name="connsiteY1" fmla="*/ 13336 h 1335999"/>
              <a:gd name="connsiteX2" fmla="*/ 397433 w 471588"/>
              <a:gd name="connsiteY2" fmla="*/ 92458 h 1335999"/>
              <a:gd name="connsiteX3" fmla="*/ 455641 w 471588"/>
              <a:gd name="connsiteY3" fmla="*/ 161249 h 1335999"/>
              <a:gd name="connsiteX4" fmla="*/ 471516 w 471588"/>
              <a:gd name="connsiteY4" fmla="*/ 267083 h 1335999"/>
              <a:gd name="connsiteX5" fmla="*/ 460933 w 471588"/>
              <a:gd name="connsiteY5" fmla="*/ 388791 h 1335999"/>
              <a:gd name="connsiteX6" fmla="*/ 447174 w 471588"/>
              <a:gd name="connsiteY6" fmla="*/ 528490 h 1335999"/>
              <a:gd name="connsiteX7" fmla="*/ 450349 w 471588"/>
              <a:gd name="connsiteY7" fmla="*/ 706291 h 1335999"/>
              <a:gd name="connsiteX8" fmla="*/ 469399 w 471588"/>
              <a:gd name="connsiteY8" fmla="*/ 922191 h 1335999"/>
              <a:gd name="connsiteX9" fmla="*/ 469399 w 471588"/>
              <a:gd name="connsiteY9" fmla="*/ 1139150 h 1335999"/>
              <a:gd name="connsiteX10" fmla="*/ 471516 w 471588"/>
              <a:gd name="connsiteY10" fmla="*/ 1335999 h 1335999"/>
              <a:gd name="connsiteX0" fmla="*/ 0 w 475749"/>
              <a:gd name="connsiteY0" fmla="*/ 0 h 1391033"/>
              <a:gd name="connsiteX1" fmla="*/ 281016 w 475749"/>
              <a:gd name="connsiteY1" fmla="*/ 13336 h 1391033"/>
              <a:gd name="connsiteX2" fmla="*/ 397433 w 475749"/>
              <a:gd name="connsiteY2" fmla="*/ 92458 h 1391033"/>
              <a:gd name="connsiteX3" fmla="*/ 455641 w 475749"/>
              <a:gd name="connsiteY3" fmla="*/ 161249 h 1391033"/>
              <a:gd name="connsiteX4" fmla="*/ 471516 w 475749"/>
              <a:gd name="connsiteY4" fmla="*/ 267083 h 1391033"/>
              <a:gd name="connsiteX5" fmla="*/ 460933 w 475749"/>
              <a:gd name="connsiteY5" fmla="*/ 388791 h 1391033"/>
              <a:gd name="connsiteX6" fmla="*/ 447174 w 475749"/>
              <a:gd name="connsiteY6" fmla="*/ 528490 h 1391033"/>
              <a:gd name="connsiteX7" fmla="*/ 450349 w 475749"/>
              <a:gd name="connsiteY7" fmla="*/ 706291 h 1391033"/>
              <a:gd name="connsiteX8" fmla="*/ 469399 w 475749"/>
              <a:gd name="connsiteY8" fmla="*/ 922191 h 1391033"/>
              <a:gd name="connsiteX9" fmla="*/ 469399 w 475749"/>
              <a:gd name="connsiteY9" fmla="*/ 1139150 h 1391033"/>
              <a:gd name="connsiteX10" fmla="*/ 475749 w 475749"/>
              <a:gd name="connsiteY10" fmla="*/ 1391033 h 139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5749" h="1391033">
                <a:moveTo>
                  <a:pt x="0" y="0"/>
                </a:moveTo>
                <a:cubicBezTo>
                  <a:pt x="137429" y="10516"/>
                  <a:pt x="214777" y="-2074"/>
                  <a:pt x="281016" y="13336"/>
                </a:cubicBezTo>
                <a:cubicBezTo>
                  <a:pt x="347255" y="28746"/>
                  <a:pt x="368329" y="67806"/>
                  <a:pt x="397433" y="92458"/>
                </a:cubicBezTo>
                <a:cubicBezTo>
                  <a:pt x="426537" y="117110"/>
                  <a:pt x="443294" y="132145"/>
                  <a:pt x="455641" y="161249"/>
                </a:cubicBezTo>
                <a:cubicBezTo>
                  <a:pt x="467988" y="190353"/>
                  <a:pt x="470634" y="229159"/>
                  <a:pt x="471516" y="267083"/>
                </a:cubicBezTo>
                <a:cubicBezTo>
                  <a:pt x="472398" y="305007"/>
                  <a:pt x="464990" y="345223"/>
                  <a:pt x="460933" y="388791"/>
                </a:cubicBezTo>
                <a:cubicBezTo>
                  <a:pt x="456876" y="432359"/>
                  <a:pt x="448938" y="475573"/>
                  <a:pt x="447174" y="528490"/>
                </a:cubicBezTo>
                <a:cubicBezTo>
                  <a:pt x="445410" y="581407"/>
                  <a:pt x="446645" y="640674"/>
                  <a:pt x="450349" y="706291"/>
                </a:cubicBezTo>
                <a:cubicBezTo>
                  <a:pt x="454053" y="771908"/>
                  <a:pt x="466224" y="850048"/>
                  <a:pt x="469399" y="922191"/>
                </a:cubicBezTo>
                <a:cubicBezTo>
                  <a:pt x="472574" y="994334"/>
                  <a:pt x="471163" y="1073004"/>
                  <a:pt x="469399" y="1139150"/>
                </a:cubicBezTo>
                <a:cubicBezTo>
                  <a:pt x="467635" y="1205296"/>
                  <a:pt x="475749" y="1391033"/>
                  <a:pt x="475749" y="1391033"/>
                </a:cubicBezTo>
              </a:path>
            </a:pathLst>
          </a:cu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Rectangle 16"/>
          <p:cNvSpPr/>
          <p:nvPr/>
        </p:nvSpPr>
        <p:spPr>
          <a:xfrm rot="20816269">
            <a:off x="3100836" y="2242562"/>
            <a:ext cx="513005" cy="156966"/>
          </a:xfrm>
          <a:prstGeom prst="rect">
            <a:avLst/>
          </a:prstGeom>
          <a:noFill/>
        </p:spPr>
        <p:txBody>
          <a:bodyPr wrap="none" lIns="0" tIns="9144" rIns="0" bIns="9144">
            <a:spAutoFit/>
          </a:bodyPr>
          <a:lstStyle/>
          <a:p>
            <a:r>
              <a:rPr lang="en-US" sz="900" b="1">
                <a:solidFill>
                  <a:schemeClr val="bg1"/>
                </a:solidFill>
                <a:latin typeface="Arial"/>
                <a:cs typeface="Arial"/>
              </a:rPr>
              <a:t>Blue Mts.</a:t>
            </a:r>
            <a:endParaRPr lang="en-US" sz="900" b="1">
              <a:solidFill>
                <a:schemeClr val="bg1"/>
              </a:solidFill>
            </a:endParaRPr>
          </a:p>
        </p:txBody>
      </p:sp>
      <p:sp>
        <p:nvSpPr>
          <p:cNvPr id="3" name="Freeform 2"/>
          <p:cNvSpPr/>
          <p:nvPr/>
        </p:nvSpPr>
        <p:spPr>
          <a:xfrm>
            <a:off x="4008967" y="2836333"/>
            <a:ext cx="8467" cy="516467"/>
          </a:xfrm>
          <a:custGeom>
            <a:avLst/>
            <a:gdLst>
              <a:gd name="connsiteX0" fmla="*/ 0 w 12700"/>
              <a:gd name="connsiteY0" fmla="*/ 0 h 508000"/>
              <a:gd name="connsiteX1" fmla="*/ 12700 w 12700"/>
              <a:gd name="connsiteY1" fmla="*/ 249767 h 508000"/>
              <a:gd name="connsiteX2" fmla="*/ 12700 w 12700"/>
              <a:gd name="connsiteY2" fmla="*/ 508000 h 508000"/>
              <a:gd name="connsiteX0" fmla="*/ 8467 w 21167"/>
              <a:gd name="connsiteY0" fmla="*/ 0 h 508000"/>
              <a:gd name="connsiteX1" fmla="*/ 0 w 21167"/>
              <a:gd name="connsiteY1" fmla="*/ 228600 h 508000"/>
              <a:gd name="connsiteX2" fmla="*/ 21167 w 21167"/>
              <a:gd name="connsiteY2" fmla="*/ 508000 h 508000"/>
              <a:gd name="connsiteX0" fmla="*/ 8467 w 8467"/>
              <a:gd name="connsiteY0" fmla="*/ 0 h 516467"/>
              <a:gd name="connsiteX1" fmla="*/ 0 w 8467"/>
              <a:gd name="connsiteY1" fmla="*/ 228600 h 516467"/>
              <a:gd name="connsiteX2" fmla="*/ 4234 w 8467"/>
              <a:gd name="connsiteY2" fmla="*/ 516467 h 516467"/>
              <a:gd name="connsiteX0" fmla="*/ 5143 w 10287"/>
              <a:gd name="connsiteY0" fmla="*/ 0 h 10000"/>
              <a:gd name="connsiteX1" fmla="*/ 10142 w 10287"/>
              <a:gd name="connsiteY1" fmla="*/ 4508 h 10000"/>
              <a:gd name="connsiteX2" fmla="*/ 144 w 10287"/>
              <a:gd name="connsiteY2" fmla="*/ 10000 h 10000"/>
              <a:gd name="connsiteX0" fmla="*/ -1 w 10000"/>
              <a:gd name="connsiteY0" fmla="*/ 0 h 10000"/>
              <a:gd name="connsiteX1" fmla="*/ 4998 w 10000"/>
              <a:gd name="connsiteY1" fmla="*/ 4508 h 10000"/>
              <a:gd name="connsiteX2" fmla="*/ 10000 w 10000"/>
              <a:gd name="connsiteY2" fmla="*/ 10000 h 10000"/>
            </a:gdLst>
            <a:ahLst/>
            <a:cxnLst>
              <a:cxn ang="0">
                <a:pos x="connsiteX0" y="connsiteY0"/>
              </a:cxn>
              <a:cxn ang="0">
                <a:pos x="connsiteX1" y="connsiteY1"/>
              </a:cxn>
              <a:cxn ang="0">
                <a:pos x="connsiteX2" y="connsiteY2"/>
              </a:cxn>
            </a:cxnLst>
            <a:rect l="l" t="t" r="r" b="b"/>
            <a:pathLst>
              <a:path w="10000" h="10000">
                <a:moveTo>
                  <a:pt x="-1" y="0"/>
                </a:moveTo>
                <a:lnTo>
                  <a:pt x="4998" y="4508"/>
                </a:lnTo>
                <a:cubicBezTo>
                  <a:pt x="6664" y="6366"/>
                  <a:pt x="8333" y="8142"/>
                  <a:pt x="10000" y="10000"/>
                </a:cubicBezTo>
              </a:path>
            </a:pathLst>
          </a:custGeom>
          <a:ln w="28575" cmpd="sng">
            <a:solidFill>
              <a:srgbClr val="000000"/>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4" name="Rectangle 63"/>
          <p:cNvSpPr/>
          <p:nvPr/>
        </p:nvSpPr>
        <p:spPr>
          <a:xfrm rot="16200000">
            <a:off x="3916533" y="1919694"/>
            <a:ext cx="256480" cy="141577"/>
          </a:xfrm>
          <a:prstGeom prst="rect">
            <a:avLst/>
          </a:prstGeom>
          <a:noFill/>
        </p:spPr>
        <p:txBody>
          <a:bodyPr wrap="none" lIns="0" tIns="9144" rIns="0" bIns="9144">
            <a:spAutoFit/>
          </a:bodyPr>
          <a:lstStyle/>
          <a:p>
            <a:r>
              <a:rPr lang="en-US" sz="800" b="1">
                <a:solidFill>
                  <a:schemeClr val="bg1"/>
                </a:solidFill>
                <a:latin typeface="Arial"/>
                <a:cs typeface="Arial"/>
              </a:rPr>
              <a:t>WISZ</a:t>
            </a:r>
            <a:endParaRPr lang="en-US" sz="800" b="1">
              <a:solidFill>
                <a:schemeClr val="bg1"/>
              </a:solidFill>
            </a:endParaRPr>
          </a:p>
        </p:txBody>
      </p:sp>
      <p:sp>
        <p:nvSpPr>
          <p:cNvPr id="34" name="Rectangle 33"/>
          <p:cNvSpPr/>
          <p:nvPr/>
        </p:nvSpPr>
        <p:spPr>
          <a:xfrm rot="19585367">
            <a:off x="2555103" y="2094924"/>
            <a:ext cx="421867" cy="230832"/>
          </a:xfrm>
          <a:prstGeom prst="rect">
            <a:avLst/>
          </a:prstGeom>
        </p:spPr>
        <p:txBody>
          <a:bodyPr wrap="none">
            <a:spAutoFit/>
          </a:bodyPr>
          <a:lstStyle/>
          <a:p>
            <a:r>
              <a:rPr lang="en-US" sz="900" b="1">
                <a:latin typeface="Arial"/>
                <a:cs typeface="Arial"/>
              </a:rPr>
              <a:t>KBL</a:t>
            </a:r>
            <a:endParaRPr lang="en-US" sz="900" b="1"/>
          </a:p>
        </p:txBody>
      </p:sp>
      <p:grpSp>
        <p:nvGrpSpPr>
          <p:cNvPr id="122" name="Group 121"/>
          <p:cNvGrpSpPr/>
          <p:nvPr/>
        </p:nvGrpSpPr>
        <p:grpSpPr>
          <a:xfrm>
            <a:off x="1209083" y="1836690"/>
            <a:ext cx="2706684" cy="2758044"/>
            <a:chOff x="1209083" y="1836690"/>
            <a:chExt cx="2706684" cy="2758044"/>
          </a:xfrm>
        </p:grpSpPr>
        <p:cxnSp>
          <p:nvCxnSpPr>
            <p:cNvPr id="13" name="Straight Connector 12"/>
            <p:cNvCxnSpPr/>
            <p:nvPr/>
          </p:nvCxnSpPr>
          <p:spPr>
            <a:xfrm>
              <a:off x="1432016" y="4460365"/>
              <a:ext cx="112913" cy="13436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300948" y="4198990"/>
              <a:ext cx="22626" cy="14021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1209083" y="3810123"/>
              <a:ext cx="0" cy="1397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H="1">
              <a:off x="1268416" y="3532250"/>
              <a:ext cx="36108" cy="11644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a:off x="1236753" y="3328138"/>
              <a:ext cx="50800" cy="88325"/>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H="1">
              <a:off x="1378547" y="3162924"/>
              <a:ext cx="129578" cy="95495"/>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1440941" y="4102100"/>
              <a:ext cx="23622" cy="14021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1597593" y="4348731"/>
              <a:ext cx="112913" cy="13436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H="1">
              <a:off x="1432016" y="3522173"/>
              <a:ext cx="65094" cy="8465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H="1">
              <a:off x="1385785" y="3328138"/>
              <a:ext cx="78778" cy="77624"/>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H="1">
              <a:off x="3450602" y="2433962"/>
              <a:ext cx="129578" cy="7468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flipH="1">
              <a:off x="2895531" y="2549019"/>
              <a:ext cx="129578" cy="7468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flipH="1">
              <a:off x="3166072" y="2218468"/>
              <a:ext cx="129578" cy="3734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flipH="1">
              <a:off x="3733124" y="2135655"/>
              <a:ext cx="58601" cy="7468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flipH="1">
              <a:off x="3890815" y="1893793"/>
              <a:ext cx="24952" cy="14096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3" name="Oval 112"/>
            <p:cNvSpPr/>
            <p:nvPr/>
          </p:nvSpPr>
          <p:spPr>
            <a:xfrm>
              <a:off x="3636150" y="1836690"/>
              <a:ext cx="114205" cy="114205"/>
            </a:xfrm>
            <a:prstGeom prst="ellipse">
              <a:avLst/>
            </a:prstGeom>
            <a:solidFill>
              <a:srgbClr val="FF0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5" name="Oval 114"/>
            <p:cNvSpPr/>
            <p:nvPr/>
          </p:nvSpPr>
          <p:spPr>
            <a:xfrm>
              <a:off x="1776360" y="3892720"/>
              <a:ext cx="114205" cy="114205"/>
            </a:xfrm>
            <a:prstGeom prst="ellipse">
              <a:avLst/>
            </a:prstGeom>
            <a:solidFill>
              <a:srgbClr val="FF0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grpSp>
      <p:grpSp>
        <p:nvGrpSpPr>
          <p:cNvPr id="18" name="Group 17"/>
          <p:cNvGrpSpPr/>
          <p:nvPr/>
        </p:nvGrpSpPr>
        <p:grpSpPr>
          <a:xfrm>
            <a:off x="1228094" y="3094566"/>
            <a:ext cx="219278" cy="278682"/>
            <a:chOff x="1268416" y="3065462"/>
            <a:chExt cx="219278" cy="278682"/>
          </a:xfrm>
        </p:grpSpPr>
        <p:cxnSp>
          <p:nvCxnSpPr>
            <p:cNvPr id="15" name="Straight Arrow Connector 14"/>
            <p:cNvCxnSpPr/>
            <p:nvPr/>
          </p:nvCxnSpPr>
          <p:spPr>
            <a:xfrm>
              <a:off x="1268416" y="3065462"/>
              <a:ext cx="93507" cy="117475"/>
            </a:xfrm>
            <a:prstGeom prst="straightConnector1">
              <a:avLst/>
            </a:prstGeom>
            <a:ln>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rot="10800000">
              <a:off x="1394187" y="3226669"/>
              <a:ext cx="93507" cy="117475"/>
            </a:xfrm>
            <a:prstGeom prst="straightConnector1">
              <a:avLst/>
            </a:prstGeom>
            <a:ln>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sp>
        <p:nvSpPr>
          <p:cNvPr id="49" name="Freeform 48"/>
          <p:cNvSpPr/>
          <p:nvPr/>
        </p:nvSpPr>
        <p:spPr>
          <a:xfrm rot="441642">
            <a:off x="1638300" y="3683214"/>
            <a:ext cx="361950" cy="450741"/>
          </a:xfrm>
          <a:custGeom>
            <a:avLst/>
            <a:gdLst>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0002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1907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41325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57150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61950 w 361950"/>
              <a:gd name="connsiteY0" fmla="*/ 101600 h 466725"/>
              <a:gd name="connsiteX1" fmla="*/ 212725 w 361950"/>
              <a:gd name="connsiteY1" fmla="*/ 0 h 466725"/>
              <a:gd name="connsiteX2" fmla="*/ 212725 w 361950"/>
              <a:gd name="connsiteY2" fmla="*/ 57150 h 466725"/>
              <a:gd name="connsiteX3" fmla="*/ 0 w 361950"/>
              <a:gd name="connsiteY3" fmla="*/ 238125 h 466725"/>
              <a:gd name="connsiteX4" fmla="*/ 130175 w 361950"/>
              <a:gd name="connsiteY4" fmla="*/ 466725 h 466725"/>
              <a:gd name="connsiteX5" fmla="*/ 327025 w 361950"/>
              <a:gd name="connsiteY5" fmla="*/ 450850 h 466725"/>
              <a:gd name="connsiteX6" fmla="*/ 304800 w 361950"/>
              <a:gd name="connsiteY6" fmla="*/ 358775 h 466725"/>
              <a:gd name="connsiteX7" fmla="*/ 165100 w 361950"/>
              <a:gd name="connsiteY7" fmla="*/ 371475 h 466725"/>
              <a:gd name="connsiteX8" fmla="*/ 82550 w 361950"/>
              <a:gd name="connsiteY8" fmla="*/ 260350 h 466725"/>
              <a:gd name="connsiteX9" fmla="*/ 206375 w 361950"/>
              <a:gd name="connsiteY9" fmla="*/ 152400 h 466725"/>
              <a:gd name="connsiteX10" fmla="*/ 209550 w 361950"/>
              <a:gd name="connsiteY10" fmla="*/ 203200 h 466725"/>
              <a:gd name="connsiteX11" fmla="*/ 361950 w 361950"/>
              <a:gd name="connsiteY11" fmla="*/ 101600 h 46672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34975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47675"/>
              <a:gd name="connsiteX1" fmla="*/ 212725 w 361950"/>
              <a:gd name="connsiteY1" fmla="*/ 0 h 447675"/>
              <a:gd name="connsiteX2" fmla="*/ 212725 w 361950"/>
              <a:gd name="connsiteY2" fmla="*/ 57150 h 447675"/>
              <a:gd name="connsiteX3" fmla="*/ 0 w 361950"/>
              <a:gd name="connsiteY3" fmla="*/ 238125 h 447675"/>
              <a:gd name="connsiteX4" fmla="*/ 142875 w 361950"/>
              <a:gd name="connsiteY4" fmla="*/ 447675 h 447675"/>
              <a:gd name="connsiteX5" fmla="*/ 327025 w 361950"/>
              <a:gd name="connsiteY5" fmla="*/ 434975 h 447675"/>
              <a:gd name="connsiteX6" fmla="*/ 320675 w 361950"/>
              <a:gd name="connsiteY6" fmla="*/ 352425 h 447675"/>
              <a:gd name="connsiteX7" fmla="*/ 165100 w 361950"/>
              <a:gd name="connsiteY7" fmla="*/ 371475 h 447675"/>
              <a:gd name="connsiteX8" fmla="*/ 82550 w 361950"/>
              <a:gd name="connsiteY8" fmla="*/ 241300 h 447675"/>
              <a:gd name="connsiteX9" fmla="*/ 206375 w 361950"/>
              <a:gd name="connsiteY9" fmla="*/ 139700 h 447675"/>
              <a:gd name="connsiteX10" fmla="*/ 209550 w 361950"/>
              <a:gd name="connsiteY10" fmla="*/ 203200 h 447675"/>
              <a:gd name="connsiteX11" fmla="*/ 361950 w 361950"/>
              <a:gd name="connsiteY11" fmla="*/ 101600 h 447675"/>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20675 w 361950"/>
              <a:gd name="connsiteY6" fmla="*/ 352425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1950" h="450741">
                <a:moveTo>
                  <a:pt x="361950" y="101600"/>
                </a:moveTo>
                <a:lnTo>
                  <a:pt x="212725" y="0"/>
                </a:lnTo>
                <a:lnTo>
                  <a:pt x="212725" y="57150"/>
                </a:lnTo>
                <a:cubicBezTo>
                  <a:pt x="186267" y="81492"/>
                  <a:pt x="39158" y="23283"/>
                  <a:pt x="0" y="238125"/>
                </a:cubicBezTo>
                <a:cubicBezTo>
                  <a:pt x="8467" y="393700"/>
                  <a:pt x="61383" y="412750"/>
                  <a:pt x="142875" y="447675"/>
                </a:cubicBezTo>
                <a:cubicBezTo>
                  <a:pt x="246592" y="454025"/>
                  <a:pt x="261408" y="450850"/>
                  <a:pt x="327025" y="434975"/>
                </a:cubicBezTo>
                <a:lnTo>
                  <a:pt x="307975" y="355600"/>
                </a:lnTo>
                <a:cubicBezTo>
                  <a:pt x="227542" y="377825"/>
                  <a:pt x="201083" y="371475"/>
                  <a:pt x="142875" y="361950"/>
                </a:cubicBezTo>
                <a:cubicBezTo>
                  <a:pt x="86783" y="317500"/>
                  <a:pt x="91017" y="320675"/>
                  <a:pt x="82550" y="241300"/>
                </a:cubicBezTo>
                <a:cubicBezTo>
                  <a:pt x="104744" y="132288"/>
                  <a:pt x="176742" y="149225"/>
                  <a:pt x="206375" y="139700"/>
                </a:cubicBezTo>
                <a:lnTo>
                  <a:pt x="209550" y="203200"/>
                </a:lnTo>
                <a:lnTo>
                  <a:pt x="361950" y="101600"/>
                </a:lnTo>
                <a:close/>
              </a:path>
            </a:pathLst>
          </a:custGeom>
          <a:solidFill>
            <a:schemeClr val="bg1"/>
          </a:solidFill>
          <a:ln>
            <a:no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Freeform 38"/>
          <p:cNvSpPr/>
          <p:nvPr/>
        </p:nvSpPr>
        <p:spPr>
          <a:xfrm rot="441642">
            <a:off x="1673656" y="3783211"/>
            <a:ext cx="278100" cy="313021"/>
          </a:xfrm>
          <a:custGeom>
            <a:avLst/>
            <a:gdLst>
              <a:gd name="connsiteX0" fmla="*/ 210746 w 210746"/>
              <a:gd name="connsiteY0" fmla="*/ 307975 h 307975"/>
              <a:gd name="connsiteX1" fmla="*/ 17071 w 210746"/>
              <a:gd name="connsiteY1" fmla="*/ 228600 h 307975"/>
              <a:gd name="connsiteX2" fmla="*/ 26596 w 210746"/>
              <a:gd name="connsiteY2" fmla="*/ 50800 h 307975"/>
              <a:gd name="connsiteX3" fmla="*/ 166296 w 210746"/>
              <a:gd name="connsiteY3" fmla="*/ 0 h 307975"/>
              <a:gd name="connsiteX0" fmla="*/ 206472 w 206472"/>
              <a:gd name="connsiteY0" fmla="*/ 307975 h 307975"/>
              <a:gd name="connsiteX1" fmla="*/ 19147 w 206472"/>
              <a:gd name="connsiteY1" fmla="*/ 257175 h 307975"/>
              <a:gd name="connsiteX2" fmla="*/ 22322 w 206472"/>
              <a:gd name="connsiteY2" fmla="*/ 50800 h 307975"/>
              <a:gd name="connsiteX3" fmla="*/ 162022 w 206472"/>
              <a:gd name="connsiteY3" fmla="*/ 0 h 307975"/>
              <a:gd name="connsiteX0" fmla="*/ 206472 w 206472"/>
              <a:gd name="connsiteY0" fmla="*/ 307975 h 307975"/>
              <a:gd name="connsiteX1" fmla="*/ 19147 w 206472"/>
              <a:gd name="connsiteY1" fmla="*/ 257175 h 307975"/>
              <a:gd name="connsiteX2" fmla="*/ 22322 w 206472"/>
              <a:gd name="connsiteY2" fmla="*/ 104775 h 307975"/>
              <a:gd name="connsiteX3" fmla="*/ 162022 w 206472"/>
              <a:gd name="connsiteY3" fmla="*/ 0 h 307975"/>
              <a:gd name="connsiteX0" fmla="*/ 206472 w 206472"/>
              <a:gd name="connsiteY0" fmla="*/ 241300 h 241300"/>
              <a:gd name="connsiteX1" fmla="*/ 19147 w 206472"/>
              <a:gd name="connsiteY1" fmla="*/ 190500 h 241300"/>
              <a:gd name="connsiteX2" fmla="*/ 22322 w 206472"/>
              <a:gd name="connsiteY2" fmla="*/ 38100 h 241300"/>
              <a:gd name="connsiteX3" fmla="*/ 162022 w 206472"/>
              <a:gd name="connsiteY3" fmla="*/ 0 h 241300"/>
              <a:gd name="connsiteX0" fmla="*/ 213363 w 213363"/>
              <a:gd name="connsiteY0" fmla="*/ 246317 h 246317"/>
              <a:gd name="connsiteX1" fmla="*/ 26038 w 213363"/>
              <a:gd name="connsiteY1" fmla="*/ 195517 h 246317"/>
              <a:gd name="connsiteX2" fmla="*/ 29213 w 213363"/>
              <a:gd name="connsiteY2" fmla="*/ 43117 h 246317"/>
              <a:gd name="connsiteX3" fmla="*/ 168913 w 213363"/>
              <a:gd name="connsiteY3" fmla="*/ 5017 h 246317"/>
              <a:gd name="connsiteX0" fmla="*/ 159631 w 165981"/>
              <a:gd name="connsiteY0" fmla="*/ 236792 h 236792"/>
              <a:gd name="connsiteX1" fmla="*/ 23106 w 165981"/>
              <a:gd name="connsiteY1" fmla="*/ 195517 h 236792"/>
              <a:gd name="connsiteX2" fmla="*/ 26281 w 165981"/>
              <a:gd name="connsiteY2" fmla="*/ 43117 h 236792"/>
              <a:gd name="connsiteX3" fmla="*/ 165981 w 165981"/>
              <a:gd name="connsiteY3" fmla="*/ 5017 h 236792"/>
              <a:gd name="connsiteX0" fmla="*/ 156303 w 162653"/>
              <a:gd name="connsiteY0" fmla="*/ 231775 h 231775"/>
              <a:gd name="connsiteX1" fmla="*/ 13428 w 162653"/>
              <a:gd name="connsiteY1" fmla="*/ 174625 h 231775"/>
              <a:gd name="connsiteX2" fmla="*/ 22953 w 162653"/>
              <a:gd name="connsiteY2" fmla="*/ 38100 h 231775"/>
              <a:gd name="connsiteX3" fmla="*/ 162653 w 162653"/>
              <a:gd name="connsiteY3" fmla="*/ 0 h 231775"/>
              <a:gd name="connsiteX0" fmla="*/ 164561 w 170911"/>
              <a:gd name="connsiteY0" fmla="*/ 231775 h 231775"/>
              <a:gd name="connsiteX1" fmla="*/ 21686 w 170911"/>
              <a:gd name="connsiteY1" fmla="*/ 174625 h 231775"/>
              <a:gd name="connsiteX2" fmla="*/ 31211 w 170911"/>
              <a:gd name="connsiteY2" fmla="*/ 38100 h 231775"/>
              <a:gd name="connsiteX3" fmla="*/ 170911 w 170911"/>
              <a:gd name="connsiteY3" fmla="*/ 0 h 231775"/>
              <a:gd name="connsiteX0" fmla="*/ 162674 w 162674"/>
              <a:gd name="connsiteY0" fmla="*/ 216149 h 216149"/>
              <a:gd name="connsiteX1" fmla="*/ 19799 w 162674"/>
              <a:gd name="connsiteY1" fmla="*/ 158999 h 216149"/>
              <a:gd name="connsiteX2" fmla="*/ 29324 w 162674"/>
              <a:gd name="connsiteY2" fmla="*/ 22474 h 216149"/>
              <a:gd name="connsiteX3" fmla="*/ 124574 w 162674"/>
              <a:gd name="connsiteY3" fmla="*/ 249 h 216149"/>
              <a:gd name="connsiteX0" fmla="*/ 130382 w 130382"/>
              <a:gd name="connsiteY0" fmla="*/ 212974 h 212974"/>
              <a:gd name="connsiteX1" fmla="*/ 9732 w 130382"/>
              <a:gd name="connsiteY1" fmla="*/ 158999 h 212974"/>
              <a:gd name="connsiteX2" fmla="*/ 19257 w 130382"/>
              <a:gd name="connsiteY2" fmla="*/ 22474 h 212974"/>
              <a:gd name="connsiteX3" fmla="*/ 114507 w 130382"/>
              <a:gd name="connsiteY3" fmla="*/ 249 h 212974"/>
              <a:gd name="connsiteX0" fmla="*/ 130382 w 130382"/>
              <a:gd name="connsiteY0" fmla="*/ 212725 h 212725"/>
              <a:gd name="connsiteX1" fmla="*/ 9732 w 130382"/>
              <a:gd name="connsiteY1" fmla="*/ 158750 h 212725"/>
              <a:gd name="connsiteX2" fmla="*/ 19257 w 130382"/>
              <a:gd name="connsiteY2" fmla="*/ 34925 h 212725"/>
              <a:gd name="connsiteX3" fmla="*/ 114507 w 130382"/>
              <a:gd name="connsiteY3" fmla="*/ 0 h 21272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73663 h 173663"/>
              <a:gd name="connsiteX1" fmla="*/ 8103 w 112878"/>
              <a:gd name="connsiteY1" fmla="*/ 138738 h 173663"/>
              <a:gd name="connsiteX2" fmla="*/ 17628 w 112878"/>
              <a:gd name="connsiteY2" fmla="*/ 14913 h 173663"/>
              <a:gd name="connsiteX3" fmla="*/ 112878 w 112878"/>
              <a:gd name="connsiteY3" fmla="*/ 2213 h 173663"/>
              <a:gd name="connsiteX0" fmla="*/ 112687 w 119037"/>
              <a:gd name="connsiteY0" fmla="*/ 173663 h 173663"/>
              <a:gd name="connsiteX1" fmla="*/ 14262 w 119037"/>
              <a:gd name="connsiteY1" fmla="*/ 138738 h 173663"/>
              <a:gd name="connsiteX2" fmla="*/ 1562 w 119037"/>
              <a:gd name="connsiteY2" fmla="*/ 75238 h 173663"/>
              <a:gd name="connsiteX3" fmla="*/ 23787 w 119037"/>
              <a:gd name="connsiteY3" fmla="*/ 14913 h 173663"/>
              <a:gd name="connsiteX4" fmla="*/ 119037 w 119037"/>
              <a:gd name="connsiteY4" fmla="*/ 2213 h 173663"/>
              <a:gd name="connsiteX0" fmla="*/ 120976 w 127326"/>
              <a:gd name="connsiteY0" fmla="*/ 171450 h 171450"/>
              <a:gd name="connsiteX1" fmla="*/ 22551 w 127326"/>
              <a:gd name="connsiteY1" fmla="*/ 136525 h 171450"/>
              <a:gd name="connsiteX2" fmla="*/ 326 w 127326"/>
              <a:gd name="connsiteY2" fmla="*/ 73025 h 171450"/>
              <a:gd name="connsiteX3" fmla="*/ 32076 w 127326"/>
              <a:gd name="connsiteY3" fmla="*/ 12700 h 171450"/>
              <a:gd name="connsiteX4" fmla="*/ 127326 w 127326"/>
              <a:gd name="connsiteY4" fmla="*/ 0 h 171450"/>
              <a:gd name="connsiteX0" fmla="*/ 101822 w 127222"/>
              <a:gd name="connsiteY0" fmla="*/ 171450 h 171450"/>
              <a:gd name="connsiteX1" fmla="*/ 22447 w 127222"/>
              <a:gd name="connsiteY1" fmla="*/ 136525 h 171450"/>
              <a:gd name="connsiteX2" fmla="*/ 222 w 127222"/>
              <a:gd name="connsiteY2" fmla="*/ 73025 h 171450"/>
              <a:gd name="connsiteX3" fmla="*/ 31972 w 127222"/>
              <a:gd name="connsiteY3" fmla="*/ 12700 h 171450"/>
              <a:gd name="connsiteX4" fmla="*/ 127222 w 127222"/>
              <a:gd name="connsiteY4" fmla="*/ 0 h 171450"/>
              <a:gd name="connsiteX0" fmla="*/ 101822 w 149447"/>
              <a:gd name="connsiteY0" fmla="*/ 164446 h 164446"/>
              <a:gd name="connsiteX1" fmla="*/ 22447 w 149447"/>
              <a:gd name="connsiteY1" fmla="*/ 129521 h 164446"/>
              <a:gd name="connsiteX2" fmla="*/ 222 w 149447"/>
              <a:gd name="connsiteY2" fmla="*/ 66021 h 164446"/>
              <a:gd name="connsiteX3" fmla="*/ 31972 w 149447"/>
              <a:gd name="connsiteY3" fmla="*/ 5696 h 164446"/>
              <a:gd name="connsiteX4" fmla="*/ 149447 w 149447"/>
              <a:gd name="connsiteY4" fmla="*/ 2521 h 164446"/>
              <a:gd name="connsiteX0" fmla="*/ 101822 w 149447"/>
              <a:gd name="connsiteY0" fmla="*/ 168591 h 168591"/>
              <a:gd name="connsiteX1" fmla="*/ 22447 w 149447"/>
              <a:gd name="connsiteY1" fmla="*/ 133666 h 168591"/>
              <a:gd name="connsiteX2" fmla="*/ 222 w 149447"/>
              <a:gd name="connsiteY2" fmla="*/ 70166 h 168591"/>
              <a:gd name="connsiteX3" fmla="*/ 31972 w 149447"/>
              <a:gd name="connsiteY3" fmla="*/ 9841 h 168591"/>
              <a:gd name="connsiteX4" fmla="*/ 149447 w 149447"/>
              <a:gd name="connsiteY4" fmla="*/ 6666 h 168591"/>
              <a:gd name="connsiteX0" fmla="*/ 101822 w 149447"/>
              <a:gd name="connsiteY0" fmla="*/ 165126 h 165126"/>
              <a:gd name="connsiteX1" fmla="*/ 22447 w 149447"/>
              <a:gd name="connsiteY1" fmla="*/ 130201 h 165126"/>
              <a:gd name="connsiteX2" fmla="*/ 222 w 149447"/>
              <a:gd name="connsiteY2" fmla="*/ 76226 h 165126"/>
              <a:gd name="connsiteX3" fmla="*/ 31972 w 149447"/>
              <a:gd name="connsiteY3" fmla="*/ 6376 h 165126"/>
              <a:gd name="connsiteX4" fmla="*/ 149447 w 149447"/>
              <a:gd name="connsiteY4" fmla="*/ 3201 h 165126"/>
              <a:gd name="connsiteX0" fmla="*/ 101600 w 149225"/>
              <a:gd name="connsiteY0" fmla="*/ 165126 h 165126"/>
              <a:gd name="connsiteX1" fmla="*/ 0 w 149225"/>
              <a:gd name="connsiteY1" fmla="*/ 76226 h 165126"/>
              <a:gd name="connsiteX2" fmla="*/ 31750 w 149225"/>
              <a:gd name="connsiteY2" fmla="*/ 6376 h 165126"/>
              <a:gd name="connsiteX3" fmla="*/ 149225 w 149225"/>
              <a:gd name="connsiteY3" fmla="*/ 3201 h 165126"/>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753 w 149378"/>
              <a:gd name="connsiteY0" fmla="*/ 161925 h 161925"/>
              <a:gd name="connsiteX1" fmla="*/ 153 w 149378"/>
              <a:gd name="connsiteY1" fmla="*/ 73025 h 161925"/>
              <a:gd name="connsiteX2" fmla="*/ 149378 w 149378"/>
              <a:gd name="connsiteY2" fmla="*/ 0 h 161925"/>
              <a:gd name="connsiteX0" fmla="*/ 101753 w 149378"/>
              <a:gd name="connsiteY0" fmla="*/ 166762 h 166762"/>
              <a:gd name="connsiteX1" fmla="*/ 153 w 149378"/>
              <a:gd name="connsiteY1" fmla="*/ 77862 h 166762"/>
              <a:gd name="connsiteX2" fmla="*/ 149378 w 149378"/>
              <a:gd name="connsiteY2" fmla="*/ 4837 h 166762"/>
              <a:gd name="connsiteX0" fmla="*/ 101753 w 130328"/>
              <a:gd name="connsiteY0" fmla="*/ 163606 h 163606"/>
              <a:gd name="connsiteX1" fmla="*/ 153 w 130328"/>
              <a:gd name="connsiteY1" fmla="*/ 74706 h 163606"/>
              <a:gd name="connsiteX2" fmla="*/ 130328 w 130328"/>
              <a:gd name="connsiteY2" fmla="*/ 8031 h 163606"/>
              <a:gd name="connsiteX0" fmla="*/ 114433 w 143008"/>
              <a:gd name="connsiteY0" fmla="*/ 167052 h 167052"/>
              <a:gd name="connsiteX1" fmla="*/ 133 w 143008"/>
              <a:gd name="connsiteY1" fmla="*/ 71802 h 167052"/>
              <a:gd name="connsiteX2" fmla="*/ 143008 w 143008"/>
              <a:gd name="connsiteY2" fmla="*/ 11477 h 167052"/>
              <a:gd name="connsiteX0" fmla="*/ 123948 w 142998"/>
              <a:gd name="connsiteY0" fmla="*/ 154352 h 154352"/>
              <a:gd name="connsiteX1" fmla="*/ 123 w 142998"/>
              <a:gd name="connsiteY1" fmla="*/ 71802 h 154352"/>
              <a:gd name="connsiteX2" fmla="*/ 142998 w 142998"/>
              <a:gd name="connsiteY2" fmla="*/ 11477 h 154352"/>
              <a:gd name="connsiteX0" fmla="*/ 123983 w 143033"/>
              <a:gd name="connsiteY0" fmla="*/ 154352 h 159570"/>
              <a:gd name="connsiteX1" fmla="*/ 158 w 143033"/>
              <a:gd name="connsiteY1" fmla="*/ 71802 h 159570"/>
              <a:gd name="connsiteX2" fmla="*/ 143033 w 143033"/>
              <a:gd name="connsiteY2" fmla="*/ 11477 h 159570"/>
              <a:gd name="connsiteX0" fmla="*/ 123989 w 143039"/>
              <a:gd name="connsiteY0" fmla="*/ 154352 h 155356"/>
              <a:gd name="connsiteX1" fmla="*/ 164 w 143039"/>
              <a:gd name="connsiteY1" fmla="*/ 71802 h 155356"/>
              <a:gd name="connsiteX2" fmla="*/ 143039 w 143039"/>
              <a:gd name="connsiteY2" fmla="*/ 11477 h 155356"/>
              <a:gd name="connsiteX0" fmla="*/ 123989 w 143039"/>
              <a:gd name="connsiteY0" fmla="*/ 158838 h 159842"/>
              <a:gd name="connsiteX1" fmla="*/ 164 w 143039"/>
              <a:gd name="connsiteY1" fmla="*/ 76288 h 159842"/>
              <a:gd name="connsiteX2" fmla="*/ 143039 w 143039"/>
              <a:gd name="connsiteY2" fmla="*/ 15963 h 159842"/>
              <a:gd name="connsiteX0" fmla="*/ 143008 w 162058"/>
              <a:gd name="connsiteY0" fmla="*/ 158838 h 159842"/>
              <a:gd name="connsiteX1" fmla="*/ 133 w 162058"/>
              <a:gd name="connsiteY1" fmla="*/ 76288 h 159842"/>
              <a:gd name="connsiteX2" fmla="*/ 162058 w 162058"/>
              <a:gd name="connsiteY2" fmla="*/ 15963 h 159842"/>
              <a:gd name="connsiteX0" fmla="*/ 143008 w 162058"/>
              <a:gd name="connsiteY0" fmla="*/ 148573 h 149577"/>
              <a:gd name="connsiteX1" fmla="*/ 133 w 162058"/>
              <a:gd name="connsiteY1" fmla="*/ 66023 h 149577"/>
              <a:gd name="connsiteX2" fmla="*/ 162058 w 162058"/>
              <a:gd name="connsiteY2" fmla="*/ 5698 h 149577"/>
              <a:gd name="connsiteX0" fmla="*/ 142875 w 161925"/>
              <a:gd name="connsiteY0" fmla="*/ 148573 h 148573"/>
              <a:gd name="connsiteX1" fmla="*/ 0 w 161925"/>
              <a:gd name="connsiteY1" fmla="*/ 66023 h 148573"/>
              <a:gd name="connsiteX2" fmla="*/ 161925 w 161925"/>
              <a:gd name="connsiteY2" fmla="*/ 5698 h 148573"/>
              <a:gd name="connsiteX0" fmla="*/ 143008 w 162058"/>
              <a:gd name="connsiteY0" fmla="*/ 148573 h 154346"/>
              <a:gd name="connsiteX1" fmla="*/ 133 w 162058"/>
              <a:gd name="connsiteY1" fmla="*/ 66023 h 154346"/>
              <a:gd name="connsiteX2" fmla="*/ 162058 w 162058"/>
              <a:gd name="connsiteY2" fmla="*/ 5698 h 154346"/>
              <a:gd name="connsiteX0" fmla="*/ 152523 w 162048"/>
              <a:gd name="connsiteY0" fmla="*/ 164448 h 165627"/>
              <a:gd name="connsiteX1" fmla="*/ 123 w 162048"/>
              <a:gd name="connsiteY1" fmla="*/ 66023 h 165627"/>
              <a:gd name="connsiteX2" fmla="*/ 162048 w 162048"/>
              <a:gd name="connsiteY2" fmla="*/ 5698 h 165627"/>
              <a:gd name="connsiteX0" fmla="*/ 152542 w 162067"/>
              <a:gd name="connsiteY0" fmla="*/ 164448 h 172636"/>
              <a:gd name="connsiteX1" fmla="*/ 142 w 162067"/>
              <a:gd name="connsiteY1" fmla="*/ 66023 h 172636"/>
              <a:gd name="connsiteX2" fmla="*/ 162067 w 162067"/>
              <a:gd name="connsiteY2" fmla="*/ 5698 h 172636"/>
              <a:gd name="connsiteX0" fmla="*/ 149373 w 158898"/>
              <a:gd name="connsiteY0" fmla="*/ 158905 h 172647"/>
              <a:gd name="connsiteX1" fmla="*/ 148 w 158898"/>
              <a:gd name="connsiteY1" fmla="*/ 79530 h 172647"/>
              <a:gd name="connsiteX2" fmla="*/ 158898 w 158898"/>
              <a:gd name="connsiteY2" fmla="*/ 155 h 172647"/>
              <a:gd name="connsiteX0" fmla="*/ 149225 w 158750"/>
              <a:gd name="connsiteY0" fmla="*/ 158905 h 167040"/>
              <a:gd name="connsiteX1" fmla="*/ 0 w 158750"/>
              <a:gd name="connsiteY1" fmla="*/ 79530 h 167040"/>
              <a:gd name="connsiteX2" fmla="*/ 158750 w 158750"/>
              <a:gd name="connsiteY2" fmla="*/ 155 h 167040"/>
              <a:gd name="connsiteX0" fmla="*/ 149225 w 158750"/>
              <a:gd name="connsiteY0" fmla="*/ 158905 h 165254"/>
              <a:gd name="connsiteX1" fmla="*/ 0 w 158750"/>
              <a:gd name="connsiteY1" fmla="*/ 79530 h 165254"/>
              <a:gd name="connsiteX2" fmla="*/ 158750 w 15875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Lst>
            <a:ahLst/>
            <a:cxnLst>
              <a:cxn ang="0">
                <a:pos x="connsiteX0" y="connsiteY0"/>
              </a:cxn>
              <a:cxn ang="0">
                <a:pos x="connsiteX1" y="connsiteY1"/>
              </a:cxn>
              <a:cxn ang="0">
                <a:pos x="connsiteX2" y="connsiteY2"/>
              </a:cxn>
            </a:cxnLst>
            <a:rect l="l" t="t" r="r" b="b"/>
            <a:pathLst>
              <a:path w="152400" h="165254">
                <a:moveTo>
                  <a:pt x="142875" y="158905"/>
                </a:moveTo>
                <a:cubicBezTo>
                  <a:pt x="77258" y="172134"/>
                  <a:pt x="2117" y="172663"/>
                  <a:pt x="0" y="79530"/>
                </a:cubicBezTo>
                <a:cubicBezTo>
                  <a:pt x="4762" y="-17307"/>
                  <a:pt x="89562" y="2669"/>
                  <a:pt x="152400" y="155"/>
                </a:cubicBezTo>
              </a:path>
            </a:pathLst>
          </a:custGeom>
          <a:ln>
            <a:solidFill>
              <a:srgbClr val="FF0000"/>
            </a:solidFill>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86" name="Freeform 85"/>
          <p:cNvSpPr/>
          <p:nvPr/>
        </p:nvSpPr>
        <p:spPr>
          <a:xfrm rot="12658618">
            <a:off x="3500399" y="1711379"/>
            <a:ext cx="361950" cy="450741"/>
          </a:xfrm>
          <a:custGeom>
            <a:avLst/>
            <a:gdLst>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74650 w 374650"/>
              <a:gd name="connsiteY0" fmla="*/ 85725 h 488950"/>
              <a:gd name="connsiteX1" fmla="*/ 231775 w 374650"/>
              <a:gd name="connsiteY1" fmla="*/ 0 h 488950"/>
              <a:gd name="connsiteX2" fmla="*/ 231775 w 374650"/>
              <a:gd name="connsiteY2" fmla="*/ 73025 h 488950"/>
              <a:gd name="connsiteX3" fmla="*/ 0 w 374650"/>
              <a:gd name="connsiteY3" fmla="*/ 241300 h 488950"/>
              <a:gd name="connsiteX4" fmla="*/ 149225 w 374650"/>
              <a:gd name="connsiteY4" fmla="*/ 488950 h 488950"/>
              <a:gd name="connsiteX5" fmla="*/ 346075 w 374650"/>
              <a:gd name="connsiteY5" fmla="*/ 441325 h 488950"/>
              <a:gd name="connsiteX6" fmla="*/ 323850 w 374650"/>
              <a:gd name="connsiteY6" fmla="*/ 358775 h 488950"/>
              <a:gd name="connsiteX7" fmla="*/ 161925 w 374650"/>
              <a:gd name="connsiteY7" fmla="*/ 371475 h 488950"/>
              <a:gd name="connsiteX8" fmla="*/ 88900 w 374650"/>
              <a:gd name="connsiteY8" fmla="*/ 266700 h 488950"/>
              <a:gd name="connsiteX9" fmla="*/ 225425 w 374650"/>
              <a:gd name="connsiteY9" fmla="*/ 152400 h 488950"/>
              <a:gd name="connsiteX10" fmla="*/ 228600 w 374650"/>
              <a:gd name="connsiteY10" fmla="*/ 203200 h 488950"/>
              <a:gd name="connsiteX11" fmla="*/ 374650 w 3746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87350 w 387350"/>
              <a:gd name="connsiteY0" fmla="*/ 85725 h 488950"/>
              <a:gd name="connsiteX1" fmla="*/ 244475 w 387350"/>
              <a:gd name="connsiteY1" fmla="*/ 0 h 488950"/>
              <a:gd name="connsiteX2" fmla="*/ 244475 w 387350"/>
              <a:gd name="connsiteY2" fmla="*/ 73025 h 488950"/>
              <a:gd name="connsiteX3" fmla="*/ 0 w 387350"/>
              <a:gd name="connsiteY3" fmla="*/ 241300 h 488950"/>
              <a:gd name="connsiteX4" fmla="*/ 161925 w 387350"/>
              <a:gd name="connsiteY4" fmla="*/ 488950 h 488950"/>
              <a:gd name="connsiteX5" fmla="*/ 358775 w 387350"/>
              <a:gd name="connsiteY5" fmla="*/ 441325 h 488950"/>
              <a:gd name="connsiteX6" fmla="*/ 336550 w 387350"/>
              <a:gd name="connsiteY6" fmla="*/ 358775 h 488950"/>
              <a:gd name="connsiteX7" fmla="*/ 174625 w 387350"/>
              <a:gd name="connsiteY7" fmla="*/ 371475 h 488950"/>
              <a:gd name="connsiteX8" fmla="*/ 101600 w 387350"/>
              <a:gd name="connsiteY8" fmla="*/ 266700 h 488950"/>
              <a:gd name="connsiteX9" fmla="*/ 238125 w 387350"/>
              <a:gd name="connsiteY9" fmla="*/ 152400 h 488950"/>
              <a:gd name="connsiteX10" fmla="*/ 241300 w 387350"/>
              <a:gd name="connsiteY10" fmla="*/ 203200 h 488950"/>
              <a:gd name="connsiteX11" fmla="*/ 387350 w 387350"/>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0002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88950"/>
              <a:gd name="connsiteX1" fmla="*/ 228600 w 371475"/>
              <a:gd name="connsiteY1" fmla="*/ 0 h 488950"/>
              <a:gd name="connsiteX2" fmla="*/ 228600 w 371475"/>
              <a:gd name="connsiteY2" fmla="*/ 73025 h 488950"/>
              <a:gd name="connsiteX3" fmla="*/ 0 w 371475"/>
              <a:gd name="connsiteY3" fmla="*/ 219075 h 488950"/>
              <a:gd name="connsiteX4" fmla="*/ 146050 w 371475"/>
              <a:gd name="connsiteY4" fmla="*/ 488950 h 488950"/>
              <a:gd name="connsiteX5" fmla="*/ 342900 w 371475"/>
              <a:gd name="connsiteY5" fmla="*/ 441325 h 488950"/>
              <a:gd name="connsiteX6" fmla="*/ 320675 w 371475"/>
              <a:gd name="connsiteY6" fmla="*/ 358775 h 488950"/>
              <a:gd name="connsiteX7" fmla="*/ 158750 w 371475"/>
              <a:gd name="connsiteY7" fmla="*/ 371475 h 488950"/>
              <a:gd name="connsiteX8" fmla="*/ 85725 w 371475"/>
              <a:gd name="connsiteY8" fmla="*/ 266700 h 488950"/>
              <a:gd name="connsiteX9" fmla="*/ 222250 w 371475"/>
              <a:gd name="connsiteY9" fmla="*/ 152400 h 488950"/>
              <a:gd name="connsiteX10" fmla="*/ 225425 w 371475"/>
              <a:gd name="connsiteY10" fmla="*/ 203200 h 488950"/>
              <a:gd name="connsiteX11" fmla="*/ 371475 w 371475"/>
              <a:gd name="connsiteY11" fmla="*/ 85725 h 488950"/>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41325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58750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85725 w 371475"/>
              <a:gd name="connsiteY8" fmla="*/ 26670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1907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1475 w 371475"/>
              <a:gd name="connsiteY0" fmla="*/ 85725 h 466725"/>
              <a:gd name="connsiteX1" fmla="*/ 228600 w 371475"/>
              <a:gd name="connsiteY1" fmla="*/ 0 h 466725"/>
              <a:gd name="connsiteX2" fmla="*/ 228600 w 371475"/>
              <a:gd name="connsiteY2" fmla="*/ 73025 h 466725"/>
              <a:gd name="connsiteX3" fmla="*/ 0 w 371475"/>
              <a:gd name="connsiteY3" fmla="*/ 250825 h 466725"/>
              <a:gd name="connsiteX4" fmla="*/ 146050 w 371475"/>
              <a:gd name="connsiteY4" fmla="*/ 466725 h 466725"/>
              <a:gd name="connsiteX5" fmla="*/ 342900 w 371475"/>
              <a:gd name="connsiteY5" fmla="*/ 450850 h 466725"/>
              <a:gd name="connsiteX6" fmla="*/ 320675 w 371475"/>
              <a:gd name="connsiteY6" fmla="*/ 358775 h 466725"/>
              <a:gd name="connsiteX7" fmla="*/ 180975 w 371475"/>
              <a:gd name="connsiteY7" fmla="*/ 371475 h 466725"/>
              <a:gd name="connsiteX8" fmla="*/ 98425 w 371475"/>
              <a:gd name="connsiteY8" fmla="*/ 260350 h 466725"/>
              <a:gd name="connsiteX9" fmla="*/ 222250 w 371475"/>
              <a:gd name="connsiteY9" fmla="*/ 152400 h 466725"/>
              <a:gd name="connsiteX10" fmla="*/ 225425 w 371475"/>
              <a:gd name="connsiteY10" fmla="*/ 203200 h 466725"/>
              <a:gd name="connsiteX11" fmla="*/ 371475 w 371475"/>
              <a:gd name="connsiteY11" fmla="*/ 85725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73025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77825 w 377825"/>
              <a:gd name="connsiteY0" fmla="*/ 101600 h 466725"/>
              <a:gd name="connsiteX1" fmla="*/ 228600 w 377825"/>
              <a:gd name="connsiteY1" fmla="*/ 0 h 466725"/>
              <a:gd name="connsiteX2" fmla="*/ 228600 w 377825"/>
              <a:gd name="connsiteY2" fmla="*/ 57150 h 466725"/>
              <a:gd name="connsiteX3" fmla="*/ 0 w 377825"/>
              <a:gd name="connsiteY3" fmla="*/ 250825 h 466725"/>
              <a:gd name="connsiteX4" fmla="*/ 146050 w 377825"/>
              <a:gd name="connsiteY4" fmla="*/ 466725 h 466725"/>
              <a:gd name="connsiteX5" fmla="*/ 342900 w 377825"/>
              <a:gd name="connsiteY5" fmla="*/ 450850 h 466725"/>
              <a:gd name="connsiteX6" fmla="*/ 320675 w 377825"/>
              <a:gd name="connsiteY6" fmla="*/ 358775 h 466725"/>
              <a:gd name="connsiteX7" fmla="*/ 180975 w 377825"/>
              <a:gd name="connsiteY7" fmla="*/ 371475 h 466725"/>
              <a:gd name="connsiteX8" fmla="*/ 98425 w 377825"/>
              <a:gd name="connsiteY8" fmla="*/ 260350 h 466725"/>
              <a:gd name="connsiteX9" fmla="*/ 222250 w 377825"/>
              <a:gd name="connsiteY9" fmla="*/ 152400 h 466725"/>
              <a:gd name="connsiteX10" fmla="*/ 225425 w 377825"/>
              <a:gd name="connsiteY10" fmla="*/ 203200 h 466725"/>
              <a:gd name="connsiteX11" fmla="*/ 377825 w 377825"/>
              <a:gd name="connsiteY11" fmla="*/ 101600 h 466725"/>
              <a:gd name="connsiteX0" fmla="*/ 361950 w 361950"/>
              <a:gd name="connsiteY0" fmla="*/ 101600 h 466725"/>
              <a:gd name="connsiteX1" fmla="*/ 212725 w 361950"/>
              <a:gd name="connsiteY1" fmla="*/ 0 h 466725"/>
              <a:gd name="connsiteX2" fmla="*/ 212725 w 361950"/>
              <a:gd name="connsiteY2" fmla="*/ 57150 h 466725"/>
              <a:gd name="connsiteX3" fmla="*/ 0 w 361950"/>
              <a:gd name="connsiteY3" fmla="*/ 238125 h 466725"/>
              <a:gd name="connsiteX4" fmla="*/ 130175 w 361950"/>
              <a:gd name="connsiteY4" fmla="*/ 466725 h 466725"/>
              <a:gd name="connsiteX5" fmla="*/ 327025 w 361950"/>
              <a:gd name="connsiteY5" fmla="*/ 450850 h 466725"/>
              <a:gd name="connsiteX6" fmla="*/ 304800 w 361950"/>
              <a:gd name="connsiteY6" fmla="*/ 358775 h 466725"/>
              <a:gd name="connsiteX7" fmla="*/ 165100 w 361950"/>
              <a:gd name="connsiteY7" fmla="*/ 371475 h 466725"/>
              <a:gd name="connsiteX8" fmla="*/ 82550 w 361950"/>
              <a:gd name="connsiteY8" fmla="*/ 260350 h 466725"/>
              <a:gd name="connsiteX9" fmla="*/ 206375 w 361950"/>
              <a:gd name="connsiteY9" fmla="*/ 152400 h 466725"/>
              <a:gd name="connsiteX10" fmla="*/ 209550 w 361950"/>
              <a:gd name="connsiteY10" fmla="*/ 203200 h 466725"/>
              <a:gd name="connsiteX11" fmla="*/ 361950 w 361950"/>
              <a:gd name="connsiteY11" fmla="*/ 101600 h 46672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04800 w 361950"/>
              <a:gd name="connsiteY6" fmla="*/ 35877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6035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524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50850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60375"/>
              <a:gd name="connsiteX1" fmla="*/ 212725 w 361950"/>
              <a:gd name="connsiteY1" fmla="*/ 0 h 460375"/>
              <a:gd name="connsiteX2" fmla="*/ 212725 w 361950"/>
              <a:gd name="connsiteY2" fmla="*/ 57150 h 460375"/>
              <a:gd name="connsiteX3" fmla="*/ 0 w 361950"/>
              <a:gd name="connsiteY3" fmla="*/ 238125 h 460375"/>
              <a:gd name="connsiteX4" fmla="*/ 139700 w 361950"/>
              <a:gd name="connsiteY4" fmla="*/ 460375 h 460375"/>
              <a:gd name="connsiteX5" fmla="*/ 327025 w 361950"/>
              <a:gd name="connsiteY5" fmla="*/ 434975 h 460375"/>
              <a:gd name="connsiteX6" fmla="*/ 320675 w 361950"/>
              <a:gd name="connsiteY6" fmla="*/ 352425 h 460375"/>
              <a:gd name="connsiteX7" fmla="*/ 165100 w 361950"/>
              <a:gd name="connsiteY7" fmla="*/ 371475 h 460375"/>
              <a:gd name="connsiteX8" fmla="*/ 82550 w 361950"/>
              <a:gd name="connsiteY8" fmla="*/ 241300 h 460375"/>
              <a:gd name="connsiteX9" fmla="*/ 206375 w 361950"/>
              <a:gd name="connsiteY9" fmla="*/ 139700 h 460375"/>
              <a:gd name="connsiteX10" fmla="*/ 209550 w 361950"/>
              <a:gd name="connsiteY10" fmla="*/ 203200 h 460375"/>
              <a:gd name="connsiteX11" fmla="*/ 361950 w 361950"/>
              <a:gd name="connsiteY11" fmla="*/ 101600 h 460375"/>
              <a:gd name="connsiteX0" fmla="*/ 361950 w 361950"/>
              <a:gd name="connsiteY0" fmla="*/ 101600 h 447675"/>
              <a:gd name="connsiteX1" fmla="*/ 212725 w 361950"/>
              <a:gd name="connsiteY1" fmla="*/ 0 h 447675"/>
              <a:gd name="connsiteX2" fmla="*/ 212725 w 361950"/>
              <a:gd name="connsiteY2" fmla="*/ 57150 h 447675"/>
              <a:gd name="connsiteX3" fmla="*/ 0 w 361950"/>
              <a:gd name="connsiteY3" fmla="*/ 238125 h 447675"/>
              <a:gd name="connsiteX4" fmla="*/ 142875 w 361950"/>
              <a:gd name="connsiteY4" fmla="*/ 447675 h 447675"/>
              <a:gd name="connsiteX5" fmla="*/ 327025 w 361950"/>
              <a:gd name="connsiteY5" fmla="*/ 434975 h 447675"/>
              <a:gd name="connsiteX6" fmla="*/ 320675 w 361950"/>
              <a:gd name="connsiteY6" fmla="*/ 352425 h 447675"/>
              <a:gd name="connsiteX7" fmla="*/ 165100 w 361950"/>
              <a:gd name="connsiteY7" fmla="*/ 371475 h 447675"/>
              <a:gd name="connsiteX8" fmla="*/ 82550 w 361950"/>
              <a:gd name="connsiteY8" fmla="*/ 241300 h 447675"/>
              <a:gd name="connsiteX9" fmla="*/ 206375 w 361950"/>
              <a:gd name="connsiteY9" fmla="*/ 139700 h 447675"/>
              <a:gd name="connsiteX10" fmla="*/ 209550 w 361950"/>
              <a:gd name="connsiteY10" fmla="*/ 203200 h 447675"/>
              <a:gd name="connsiteX11" fmla="*/ 361950 w 361950"/>
              <a:gd name="connsiteY11" fmla="*/ 101600 h 447675"/>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20675 w 361950"/>
              <a:gd name="connsiteY6" fmla="*/ 352425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65100 w 361950"/>
              <a:gd name="connsiteY7" fmla="*/ 371475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 name="connsiteX0" fmla="*/ 361950 w 361950"/>
              <a:gd name="connsiteY0" fmla="*/ 101600 h 450741"/>
              <a:gd name="connsiteX1" fmla="*/ 212725 w 361950"/>
              <a:gd name="connsiteY1" fmla="*/ 0 h 450741"/>
              <a:gd name="connsiteX2" fmla="*/ 212725 w 361950"/>
              <a:gd name="connsiteY2" fmla="*/ 57150 h 450741"/>
              <a:gd name="connsiteX3" fmla="*/ 0 w 361950"/>
              <a:gd name="connsiteY3" fmla="*/ 238125 h 450741"/>
              <a:gd name="connsiteX4" fmla="*/ 142875 w 361950"/>
              <a:gd name="connsiteY4" fmla="*/ 447675 h 450741"/>
              <a:gd name="connsiteX5" fmla="*/ 327025 w 361950"/>
              <a:gd name="connsiteY5" fmla="*/ 434975 h 450741"/>
              <a:gd name="connsiteX6" fmla="*/ 307975 w 361950"/>
              <a:gd name="connsiteY6" fmla="*/ 355600 h 450741"/>
              <a:gd name="connsiteX7" fmla="*/ 142875 w 361950"/>
              <a:gd name="connsiteY7" fmla="*/ 361950 h 450741"/>
              <a:gd name="connsiteX8" fmla="*/ 82550 w 361950"/>
              <a:gd name="connsiteY8" fmla="*/ 241300 h 450741"/>
              <a:gd name="connsiteX9" fmla="*/ 206375 w 361950"/>
              <a:gd name="connsiteY9" fmla="*/ 139700 h 450741"/>
              <a:gd name="connsiteX10" fmla="*/ 209550 w 361950"/>
              <a:gd name="connsiteY10" fmla="*/ 203200 h 450741"/>
              <a:gd name="connsiteX11" fmla="*/ 361950 w 361950"/>
              <a:gd name="connsiteY11" fmla="*/ 101600 h 450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1950" h="450741">
                <a:moveTo>
                  <a:pt x="361950" y="101600"/>
                </a:moveTo>
                <a:lnTo>
                  <a:pt x="212725" y="0"/>
                </a:lnTo>
                <a:lnTo>
                  <a:pt x="212725" y="57150"/>
                </a:lnTo>
                <a:cubicBezTo>
                  <a:pt x="186267" y="81492"/>
                  <a:pt x="39158" y="23283"/>
                  <a:pt x="0" y="238125"/>
                </a:cubicBezTo>
                <a:cubicBezTo>
                  <a:pt x="8467" y="393700"/>
                  <a:pt x="61383" y="412750"/>
                  <a:pt x="142875" y="447675"/>
                </a:cubicBezTo>
                <a:cubicBezTo>
                  <a:pt x="246592" y="454025"/>
                  <a:pt x="261408" y="450850"/>
                  <a:pt x="327025" y="434975"/>
                </a:cubicBezTo>
                <a:lnTo>
                  <a:pt x="307975" y="355600"/>
                </a:lnTo>
                <a:cubicBezTo>
                  <a:pt x="227542" y="377825"/>
                  <a:pt x="201083" y="371475"/>
                  <a:pt x="142875" y="361950"/>
                </a:cubicBezTo>
                <a:cubicBezTo>
                  <a:pt x="86783" y="317500"/>
                  <a:pt x="91017" y="320675"/>
                  <a:pt x="82550" y="241300"/>
                </a:cubicBezTo>
                <a:cubicBezTo>
                  <a:pt x="105917" y="138070"/>
                  <a:pt x="176742" y="149225"/>
                  <a:pt x="206375" y="139700"/>
                </a:cubicBezTo>
                <a:lnTo>
                  <a:pt x="209550" y="203200"/>
                </a:lnTo>
                <a:lnTo>
                  <a:pt x="361950" y="101600"/>
                </a:lnTo>
                <a:close/>
              </a:path>
            </a:pathLst>
          </a:custGeom>
          <a:solidFill>
            <a:schemeClr val="bg1"/>
          </a:solidFill>
          <a:ln>
            <a:no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Freeform 86"/>
          <p:cNvSpPr/>
          <p:nvPr/>
        </p:nvSpPr>
        <p:spPr>
          <a:xfrm rot="12658618">
            <a:off x="3560817" y="1754341"/>
            <a:ext cx="278100" cy="313021"/>
          </a:xfrm>
          <a:custGeom>
            <a:avLst/>
            <a:gdLst>
              <a:gd name="connsiteX0" fmla="*/ 210746 w 210746"/>
              <a:gd name="connsiteY0" fmla="*/ 307975 h 307975"/>
              <a:gd name="connsiteX1" fmla="*/ 17071 w 210746"/>
              <a:gd name="connsiteY1" fmla="*/ 228600 h 307975"/>
              <a:gd name="connsiteX2" fmla="*/ 26596 w 210746"/>
              <a:gd name="connsiteY2" fmla="*/ 50800 h 307975"/>
              <a:gd name="connsiteX3" fmla="*/ 166296 w 210746"/>
              <a:gd name="connsiteY3" fmla="*/ 0 h 307975"/>
              <a:gd name="connsiteX0" fmla="*/ 206472 w 206472"/>
              <a:gd name="connsiteY0" fmla="*/ 307975 h 307975"/>
              <a:gd name="connsiteX1" fmla="*/ 19147 w 206472"/>
              <a:gd name="connsiteY1" fmla="*/ 257175 h 307975"/>
              <a:gd name="connsiteX2" fmla="*/ 22322 w 206472"/>
              <a:gd name="connsiteY2" fmla="*/ 50800 h 307975"/>
              <a:gd name="connsiteX3" fmla="*/ 162022 w 206472"/>
              <a:gd name="connsiteY3" fmla="*/ 0 h 307975"/>
              <a:gd name="connsiteX0" fmla="*/ 206472 w 206472"/>
              <a:gd name="connsiteY0" fmla="*/ 307975 h 307975"/>
              <a:gd name="connsiteX1" fmla="*/ 19147 w 206472"/>
              <a:gd name="connsiteY1" fmla="*/ 257175 h 307975"/>
              <a:gd name="connsiteX2" fmla="*/ 22322 w 206472"/>
              <a:gd name="connsiteY2" fmla="*/ 104775 h 307975"/>
              <a:gd name="connsiteX3" fmla="*/ 162022 w 206472"/>
              <a:gd name="connsiteY3" fmla="*/ 0 h 307975"/>
              <a:gd name="connsiteX0" fmla="*/ 206472 w 206472"/>
              <a:gd name="connsiteY0" fmla="*/ 241300 h 241300"/>
              <a:gd name="connsiteX1" fmla="*/ 19147 w 206472"/>
              <a:gd name="connsiteY1" fmla="*/ 190500 h 241300"/>
              <a:gd name="connsiteX2" fmla="*/ 22322 w 206472"/>
              <a:gd name="connsiteY2" fmla="*/ 38100 h 241300"/>
              <a:gd name="connsiteX3" fmla="*/ 162022 w 206472"/>
              <a:gd name="connsiteY3" fmla="*/ 0 h 241300"/>
              <a:gd name="connsiteX0" fmla="*/ 213363 w 213363"/>
              <a:gd name="connsiteY0" fmla="*/ 246317 h 246317"/>
              <a:gd name="connsiteX1" fmla="*/ 26038 w 213363"/>
              <a:gd name="connsiteY1" fmla="*/ 195517 h 246317"/>
              <a:gd name="connsiteX2" fmla="*/ 29213 w 213363"/>
              <a:gd name="connsiteY2" fmla="*/ 43117 h 246317"/>
              <a:gd name="connsiteX3" fmla="*/ 168913 w 213363"/>
              <a:gd name="connsiteY3" fmla="*/ 5017 h 246317"/>
              <a:gd name="connsiteX0" fmla="*/ 159631 w 165981"/>
              <a:gd name="connsiteY0" fmla="*/ 236792 h 236792"/>
              <a:gd name="connsiteX1" fmla="*/ 23106 w 165981"/>
              <a:gd name="connsiteY1" fmla="*/ 195517 h 236792"/>
              <a:gd name="connsiteX2" fmla="*/ 26281 w 165981"/>
              <a:gd name="connsiteY2" fmla="*/ 43117 h 236792"/>
              <a:gd name="connsiteX3" fmla="*/ 165981 w 165981"/>
              <a:gd name="connsiteY3" fmla="*/ 5017 h 236792"/>
              <a:gd name="connsiteX0" fmla="*/ 156303 w 162653"/>
              <a:gd name="connsiteY0" fmla="*/ 231775 h 231775"/>
              <a:gd name="connsiteX1" fmla="*/ 13428 w 162653"/>
              <a:gd name="connsiteY1" fmla="*/ 174625 h 231775"/>
              <a:gd name="connsiteX2" fmla="*/ 22953 w 162653"/>
              <a:gd name="connsiteY2" fmla="*/ 38100 h 231775"/>
              <a:gd name="connsiteX3" fmla="*/ 162653 w 162653"/>
              <a:gd name="connsiteY3" fmla="*/ 0 h 231775"/>
              <a:gd name="connsiteX0" fmla="*/ 164561 w 170911"/>
              <a:gd name="connsiteY0" fmla="*/ 231775 h 231775"/>
              <a:gd name="connsiteX1" fmla="*/ 21686 w 170911"/>
              <a:gd name="connsiteY1" fmla="*/ 174625 h 231775"/>
              <a:gd name="connsiteX2" fmla="*/ 31211 w 170911"/>
              <a:gd name="connsiteY2" fmla="*/ 38100 h 231775"/>
              <a:gd name="connsiteX3" fmla="*/ 170911 w 170911"/>
              <a:gd name="connsiteY3" fmla="*/ 0 h 231775"/>
              <a:gd name="connsiteX0" fmla="*/ 162674 w 162674"/>
              <a:gd name="connsiteY0" fmla="*/ 216149 h 216149"/>
              <a:gd name="connsiteX1" fmla="*/ 19799 w 162674"/>
              <a:gd name="connsiteY1" fmla="*/ 158999 h 216149"/>
              <a:gd name="connsiteX2" fmla="*/ 29324 w 162674"/>
              <a:gd name="connsiteY2" fmla="*/ 22474 h 216149"/>
              <a:gd name="connsiteX3" fmla="*/ 124574 w 162674"/>
              <a:gd name="connsiteY3" fmla="*/ 249 h 216149"/>
              <a:gd name="connsiteX0" fmla="*/ 130382 w 130382"/>
              <a:gd name="connsiteY0" fmla="*/ 212974 h 212974"/>
              <a:gd name="connsiteX1" fmla="*/ 9732 w 130382"/>
              <a:gd name="connsiteY1" fmla="*/ 158999 h 212974"/>
              <a:gd name="connsiteX2" fmla="*/ 19257 w 130382"/>
              <a:gd name="connsiteY2" fmla="*/ 22474 h 212974"/>
              <a:gd name="connsiteX3" fmla="*/ 114507 w 130382"/>
              <a:gd name="connsiteY3" fmla="*/ 249 h 212974"/>
              <a:gd name="connsiteX0" fmla="*/ 130382 w 130382"/>
              <a:gd name="connsiteY0" fmla="*/ 212725 h 212725"/>
              <a:gd name="connsiteX1" fmla="*/ 9732 w 130382"/>
              <a:gd name="connsiteY1" fmla="*/ 158750 h 212725"/>
              <a:gd name="connsiteX2" fmla="*/ 19257 w 130382"/>
              <a:gd name="connsiteY2" fmla="*/ 34925 h 212725"/>
              <a:gd name="connsiteX3" fmla="*/ 114507 w 130382"/>
              <a:gd name="connsiteY3" fmla="*/ 0 h 21272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93675 h 193675"/>
              <a:gd name="connsiteX1" fmla="*/ 8103 w 112878"/>
              <a:gd name="connsiteY1" fmla="*/ 158750 h 193675"/>
              <a:gd name="connsiteX2" fmla="*/ 17628 w 112878"/>
              <a:gd name="connsiteY2" fmla="*/ 34925 h 193675"/>
              <a:gd name="connsiteX3" fmla="*/ 112878 w 112878"/>
              <a:gd name="connsiteY3" fmla="*/ 0 h 193675"/>
              <a:gd name="connsiteX0" fmla="*/ 106528 w 112878"/>
              <a:gd name="connsiteY0" fmla="*/ 173663 h 173663"/>
              <a:gd name="connsiteX1" fmla="*/ 8103 w 112878"/>
              <a:gd name="connsiteY1" fmla="*/ 138738 h 173663"/>
              <a:gd name="connsiteX2" fmla="*/ 17628 w 112878"/>
              <a:gd name="connsiteY2" fmla="*/ 14913 h 173663"/>
              <a:gd name="connsiteX3" fmla="*/ 112878 w 112878"/>
              <a:gd name="connsiteY3" fmla="*/ 2213 h 173663"/>
              <a:gd name="connsiteX0" fmla="*/ 112687 w 119037"/>
              <a:gd name="connsiteY0" fmla="*/ 173663 h 173663"/>
              <a:gd name="connsiteX1" fmla="*/ 14262 w 119037"/>
              <a:gd name="connsiteY1" fmla="*/ 138738 h 173663"/>
              <a:gd name="connsiteX2" fmla="*/ 1562 w 119037"/>
              <a:gd name="connsiteY2" fmla="*/ 75238 h 173663"/>
              <a:gd name="connsiteX3" fmla="*/ 23787 w 119037"/>
              <a:gd name="connsiteY3" fmla="*/ 14913 h 173663"/>
              <a:gd name="connsiteX4" fmla="*/ 119037 w 119037"/>
              <a:gd name="connsiteY4" fmla="*/ 2213 h 173663"/>
              <a:gd name="connsiteX0" fmla="*/ 120976 w 127326"/>
              <a:gd name="connsiteY0" fmla="*/ 171450 h 171450"/>
              <a:gd name="connsiteX1" fmla="*/ 22551 w 127326"/>
              <a:gd name="connsiteY1" fmla="*/ 136525 h 171450"/>
              <a:gd name="connsiteX2" fmla="*/ 326 w 127326"/>
              <a:gd name="connsiteY2" fmla="*/ 73025 h 171450"/>
              <a:gd name="connsiteX3" fmla="*/ 32076 w 127326"/>
              <a:gd name="connsiteY3" fmla="*/ 12700 h 171450"/>
              <a:gd name="connsiteX4" fmla="*/ 127326 w 127326"/>
              <a:gd name="connsiteY4" fmla="*/ 0 h 171450"/>
              <a:gd name="connsiteX0" fmla="*/ 101822 w 127222"/>
              <a:gd name="connsiteY0" fmla="*/ 171450 h 171450"/>
              <a:gd name="connsiteX1" fmla="*/ 22447 w 127222"/>
              <a:gd name="connsiteY1" fmla="*/ 136525 h 171450"/>
              <a:gd name="connsiteX2" fmla="*/ 222 w 127222"/>
              <a:gd name="connsiteY2" fmla="*/ 73025 h 171450"/>
              <a:gd name="connsiteX3" fmla="*/ 31972 w 127222"/>
              <a:gd name="connsiteY3" fmla="*/ 12700 h 171450"/>
              <a:gd name="connsiteX4" fmla="*/ 127222 w 127222"/>
              <a:gd name="connsiteY4" fmla="*/ 0 h 171450"/>
              <a:gd name="connsiteX0" fmla="*/ 101822 w 149447"/>
              <a:gd name="connsiteY0" fmla="*/ 164446 h 164446"/>
              <a:gd name="connsiteX1" fmla="*/ 22447 w 149447"/>
              <a:gd name="connsiteY1" fmla="*/ 129521 h 164446"/>
              <a:gd name="connsiteX2" fmla="*/ 222 w 149447"/>
              <a:gd name="connsiteY2" fmla="*/ 66021 h 164446"/>
              <a:gd name="connsiteX3" fmla="*/ 31972 w 149447"/>
              <a:gd name="connsiteY3" fmla="*/ 5696 h 164446"/>
              <a:gd name="connsiteX4" fmla="*/ 149447 w 149447"/>
              <a:gd name="connsiteY4" fmla="*/ 2521 h 164446"/>
              <a:gd name="connsiteX0" fmla="*/ 101822 w 149447"/>
              <a:gd name="connsiteY0" fmla="*/ 168591 h 168591"/>
              <a:gd name="connsiteX1" fmla="*/ 22447 w 149447"/>
              <a:gd name="connsiteY1" fmla="*/ 133666 h 168591"/>
              <a:gd name="connsiteX2" fmla="*/ 222 w 149447"/>
              <a:gd name="connsiteY2" fmla="*/ 70166 h 168591"/>
              <a:gd name="connsiteX3" fmla="*/ 31972 w 149447"/>
              <a:gd name="connsiteY3" fmla="*/ 9841 h 168591"/>
              <a:gd name="connsiteX4" fmla="*/ 149447 w 149447"/>
              <a:gd name="connsiteY4" fmla="*/ 6666 h 168591"/>
              <a:gd name="connsiteX0" fmla="*/ 101822 w 149447"/>
              <a:gd name="connsiteY0" fmla="*/ 165126 h 165126"/>
              <a:gd name="connsiteX1" fmla="*/ 22447 w 149447"/>
              <a:gd name="connsiteY1" fmla="*/ 130201 h 165126"/>
              <a:gd name="connsiteX2" fmla="*/ 222 w 149447"/>
              <a:gd name="connsiteY2" fmla="*/ 76226 h 165126"/>
              <a:gd name="connsiteX3" fmla="*/ 31972 w 149447"/>
              <a:gd name="connsiteY3" fmla="*/ 6376 h 165126"/>
              <a:gd name="connsiteX4" fmla="*/ 149447 w 149447"/>
              <a:gd name="connsiteY4" fmla="*/ 3201 h 165126"/>
              <a:gd name="connsiteX0" fmla="*/ 101600 w 149225"/>
              <a:gd name="connsiteY0" fmla="*/ 165126 h 165126"/>
              <a:gd name="connsiteX1" fmla="*/ 0 w 149225"/>
              <a:gd name="connsiteY1" fmla="*/ 76226 h 165126"/>
              <a:gd name="connsiteX2" fmla="*/ 31750 w 149225"/>
              <a:gd name="connsiteY2" fmla="*/ 6376 h 165126"/>
              <a:gd name="connsiteX3" fmla="*/ 149225 w 149225"/>
              <a:gd name="connsiteY3" fmla="*/ 3201 h 165126"/>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600 w 149225"/>
              <a:gd name="connsiteY0" fmla="*/ 161925 h 161925"/>
              <a:gd name="connsiteX1" fmla="*/ 0 w 149225"/>
              <a:gd name="connsiteY1" fmla="*/ 73025 h 161925"/>
              <a:gd name="connsiteX2" fmla="*/ 149225 w 149225"/>
              <a:gd name="connsiteY2" fmla="*/ 0 h 161925"/>
              <a:gd name="connsiteX0" fmla="*/ 101753 w 149378"/>
              <a:gd name="connsiteY0" fmla="*/ 161925 h 161925"/>
              <a:gd name="connsiteX1" fmla="*/ 153 w 149378"/>
              <a:gd name="connsiteY1" fmla="*/ 73025 h 161925"/>
              <a:gd name="connsiteX2" fmla="*/ 149378 w 149378"/>
              <a:gd name="connsiteY2" fmla="*/ 0 h 161925"/>
              <a:gd name="connsiteX0" fmla="*/ 101753 w 149378"/>
              <a:gd name="connsiteY0" fmla="*/ 166762 h 166762"/>
              <a:gd name="connsiteX1" fmla="*/ 153 w 149378"/>
              <a:gd name="connsiteY1" fmla="*/ 77862 h 166762"/>
              <a:gd name="connsiteX2" fmla="*/ 149378 w 149378"/>
              <a:gd name="connsiteY2" fmla="*/ 4837 h 166762"/>
              <a:gd name="connsiteX0" fmla="*/ 101753 w 130328"/>
              <a:gd name="connsiteY0" fmla="*/ 163606 h 163606"/>
              <a:gd name="connsiteX1" fmla="*/ 153 w 130328"/>
              <a:gd name="connsiteY1" fmla="*/ 74706 h 163606"/>
              <a:gd name="connsiteX2" fmla="*/ 130328 w 130328"/>
              <a:gd name="connsiteY2" fmla="*/ 8031 h 163606"/>
              <a:gd name="connsiteX0" fmla="*/ 114433 w 143008"/>
              <a:gd name="connsiteY0" fmla="*/ 167052 h 167052"/>
              <a:gd name="connsiteX1" fmla="*/ 133 w 143008"/>
              <a:gd name="connsiteY1" fmla="*/ 71802 h 167052"/>
              <a:gd name="connsiteX2" fmla="*/ 143008 w 143008"/>
              <a:gd name="connsiteY2" fmla="*/ 11477 h 167052"/>
              <a:gd name="connsiteX0" fmla="*/ 123948 w 142998"/>
              <a:gd name="connsiteY0" fmla="*/ 154352 h 154352"/>
              <a:gd name="connsiteX1" fmla="*/ 123 w 142998"/>
              <a:gd name="connsiteY1" fmla="*/ 71802 h 154352"/>
              <a:gd name="connsiteX2" fmla="*/ 142998 w 142998"/>
              <a:gd name="connsiteY2" fmla="*/ 11477 h 154352"/>
              <a:gd name="connsiteX0" fmla="*/ 123983 w 143033"/>
              <a:gd name="connsiteY0" fmla="*/ 154352 h 159570"/>
              <a:gd name="connsiteX1" fmla="*/ 158 w 143033"/>
              <a:gd name="connsiteY1" fmla="*/ 71802 h 159570"/>
              <a:gd name="connsiteX2" fmla="*/ 143033 w 143033"/>
              <a:gd name="connsiteY2" fmla="*/ 11477 h 159570"/>
              <a:gd name="connsiteX0" fmla="*/ 123989 w 143039"/>
              <a:gd name="connsiteY0" fmla="*/ 154352 h 155356"/>
              <a:gd name="connsiteX1" fmla="*/ 164 w 143039"/>
              <a:gd name="connsiteY1" fmla="*/ 71802 h 155356"/>
              <a:gd name="connsiteX2" fmla="*/ 143039 w 143039"/>
              <a:gd name="connsiteY2" fmla="*/ 11477 h 155356"/>
              <a:gd name="connsiteX0" fmla="*/ 123989 w 143039"/>
              <a:gd name="connsiteY0" fmla="*/ 158838 h 159842"/>
              <a:gd name="connsiteX1" fmla="*/ 164 w 143039"/>
              <a:gd name="connsiteY1" fmla="*/ 76288 h 159842"/>
              <a:gd name="connsiteX2" fmla="*/ 143039 w 143039"/>
              <a:gd name="connsiteY2" fmla="*/ 15963 h 159842"/>
              <a:gd name="connsiteX0" fmla="*/ 143008 w 162058"/>
              <a:gd name="connsiteY0" fmla="*/ 158838 h 159842"/>
              <a:gd name="connsiteX1" fmla="*/ 133 w 162058"/>
              <a:gd name="connsiteY1" fmla="*/ 76288 h 159842"/>
              <a:gd name="connsiteX2" fmla="*/ 162058 w 162058"/>
              <a:gd name="connsiteY2" fmla="*/ 15963 h 159842"/>
              <a:gd name="connsiteX0" fmla="*/ 143008 w 162058"/>
              <a:gd name="connsiteY0" fmla="*/ 148573 h 149577"/>
              <a:gd name="connsiteX1" fmla="*/ 133 w 162058"/>
              <a:gd name="connsiteY1" fmla="*/ 66023 h 149577"/>
              <a:gd name="connsiteX2" fmla="*/ 162058 w 162058"/>
              <a:gd name="connsiteY2" fmla="*/ 5698 h 149577"/>
              <a:gd name="connsiteX0" fmla="*/ 142875 w 161925"/>
              <a:gd name="connsiteY0" fmla="*/ 148573 h 148573"/>
              <a:gd name="connsiteX1" fmla="*/ 0 w 161925"/>
              <a:gd name="connsiteY1" fmla="*/ 66023 h 148573"/>
              <a:gd name="connsiteX2" fmla="*/ 161925 w 161925"/>
              <a:gd name="connsiteY2" fmla="*/ 5698 h 148573"/>
              <a:gd name="connsiteX0" fmla="*/ 143008 w 162058"/>
              <a:gd name="connsiteY0" fmla="*/ 148573 h 154346"/>
              <a:gd name="connsiteX1" fmla="*/ 133 w 162058"/>
              <a:gd name="connsiteY1" fmla="*/ 66023 h 154346"/>
              <a:gd name="connsiteX2" fmla="*/ 162058 w 162058"/>
              <a:gd name="connsiteY2" fmla="*/ 5698 h 154346"/>
              <a:gd name="connsiteX0" fmla="*/ 152523 w 162048"/>
              <a:gd name="connsiteY0" fmla="*/ 164448 h 165627"/>
              <a:gd name="connsiteX1" fmla="*/ 123 w 162048"/>
              <a:gd name="connsiteY1" fmla="*/ 66023 h 165627"/>
              <a:gd name="connsiteX2" fmla="*/ 162048 w 162048"/>
              <a:gd name="connsiteY2" fmla="*/ 5698 h 165627"/>
              <a:gd name="connsiteX0" fmla="*/ 152542 w 162067"/>
              <a:gd name="connsiteY0" fmla="*/ 164448 h 172636"/>
              <a:gd name="connsiteX1" fmla="*/ 142 w 162067"/>
              <a:gd name="connsiteY1" fmla="*/ 66023 h 172636"/>
              <a:gd name="connsiteX2" fmla="*/ 162067 w 162067"/>
              <a:gd name="connsiteY2" fmla="*/ 5698 h 172636"/>
              <a:gd name="connsiteX0" fmla="*/ 149373 w 158898"/>
              <a:gd name="connsiteY0" fmla="*/ 158905 h 172647"/>
              <a:gd name="connsiteX1" fmla="*/ 148 w 158898"/>
              <a:gd name="connsiteY1" fmla="*/ 79530 h 172647"/>
              <a:gd name="connsiteX2" fmla="*/ 158898 w 158898"/>
              <a:gd name="connsiteY2" fmla="*/ 155 h 172647"/>
              <a:gd name="connsiteX0" fmla="*/ 149225 w 158750"/>
              <a:gd name="connsiteY0" fmla="*/ 158905 h 167040"/>
              <a:gd name="connsiteX1" fmla="*/ 0 w 158750"/>
              <a:gd name="connsiteY1" fmla="*/ 79530 h 167040"/>
              <a:gd name="connsiteX2" fmla="*/ 158750 w 158750"/>
              <a:gd name="connsiteY2" fmla="*/ 155 h 167040"/>
              <a:gd name="connsiteX0" fmla="*/ 149225 w 158750"/>
              <a:gd name="connsiteY0" fmla="*/ 158905 h 165254"/>
              <a:gd name="connsiteX1" fmla="*/ 0 w 158750"/>
              <a:gd name="connsiteY1" fmla="*/ 79530 h 165254"/>
              <a:gd name="connsiteX2" fmla="*/ 158750 w 15875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 name="connsiteX0" fmla="*/ 142875 w 152400"/>
              <a:gd name="connsiteY0" fmla="*/ 158905 h 165254"/>
              <a:gd name="connsiteX1" fmla="*/ 0 w 152400"/>
              <a:gd name="connsiteY1" fmla="*/ 79530 h 165254"/>
              <a:gd name="connsiteX2" fmla="*/ 152400 w 152400"/>
              <a:gd name="connsiteY2" fmla="*/ 155 h 165254"/>
            </a:gdLst>
            <a:ahLst/>
            <a:cxnLst>
              <a:cxn ang="0">
                <a:pos x="connsiteX0" y="connsiteY0"/>
              </a:cxn>
              <a:cxn ang="0">
                <a:pos x="connsiteX1" y="connsiteY1"/>
              </a:cxn>
              <a:cxn ang="0">
                <a:pos x="connsiteX2" y="connsiteY2"/>
              </a:cxn>
            </a:cxnLst>
            <a:rect l="l" t="t" r="r" b="b"/>
            <a:pathLst>
              <a:path w="152400" h="165254">
                <a:moveTo>
                  <a:pt x="142875" y="158905"/>
                </a:moveTo>
                <a:cubicBezTo>
                  <a:pt x="77258" y="172134"/>
                  <a:pt x="2117" y="172663"/>
                  <a:pt x="0" y="79530"/>
                </a:cubicBezTo>
                <a:cubicBezTo>
                  <a:pt x="4762" y="-17307"/>
                  <a:pt x="89562" y="2669"/>
                  <a:pt x="152400" y="155"/>
                </a:cubicBezTo>
              </a:path>
            </a:pathLst>
          </a:custGeom>
          <a:ln>
            <a:solidFill>
              <a:srgbClr val="FF0000"/>
            </a:solidFill>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20" name="Rectangle 19"/>
          <p:cNvSpPr/>
          <p:nvPr/>
        </p:nvSpPr>
        <p:spPr>
          <a:xfrm>
            <a:off x="925025" y="2629400"/>
            <a:ext cx="804531" cy="1137286"/>
          </a:xfrm>
          <a:prstGeom prst="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6" name="Group 55"/>
          <p:cNvGrpSpPr/>
          <p:nvPr/>
        </p:nvGrpSpPr>
        <p:grpSpPr>
          <a:xfrm>
            <a:off x="1100666" y="2086803"/>
            <a:ext cx="373295" cy="1364579"/>
            <a:chOff x="1100666" y="2086803"/>
            <a:chExt cx="373295" cy="1364579"/>
          </a:xfrm>
        </p:grpSpPr>
        <p:sp>
          <p:nvSpPr>
            <p:cNvPr id="75" name="Freeform 74"/>
            <p:cNvSpPr/>
            <p:nvPr/>
          </p:nvSpPr>
          <p:spPr>
            <a:xfrm>
              <a:off x="1100666" y="2086803"/>
              <a:ext cx="373295" cy="1364579"/>
            </a:xfrm>
            <a:custGeom>
              <a:avLst/>
              <a:gdLst>
                <a:gd name="connsiteX0" fmla="*/ 396875 w 425450"/>
                <a:gd name="connsiteY0" fmla="*/ 869950 h 1254125"/>
                <a:gd name="connsiteX1" fmla="*/ 377825 w 425450"/>
                <a:gd name="connsiteY1" fmla="*/ 803275 h 1254125"/>
                <a:gd name="connsiteX2" fmla="*/ 374650 w 425450"/>
                <a:gd name="connsiteY2" fmla="*/ 711200 h 1254125"/>
                <a:gd name="connsiteX3" fmla="*/ 368300 w 425450"/>
                <a:gd name="connsiteY3" fmla="*/ 631825 h 1254125"/>
                <a:gd name="connsiteX4" fmla="*/ 339725 w 425450"/>
                <a:gd name="connsiteY4" fmla="*/ 517525 h 1254125"/>
                <a:gd name="connsiteX5" fmla="*/ 317500 w 425450"/>
                <a:gd name="connsiteY5" fmla="*/ 476250 h 1254125"/>
                <a:gd name="connsiteX6" fmla="*/ 314325 w 425450"/>
                <a:gd name="connsiteY6" fmla="*/ 412750 h 1254125"/>
                <a:gd name="connsiteX7" fmla="*/ 314325 w 425450"/>
                <a:gd name="connsiteY7" fmla="*/ 352425 h 1254125"/>
                <a:gd name="connsiteX8" fmla="*/ 317500 w 425450"/>
                <a:gd name="connsiteY8" fmla="*/ 257175 h 1254125"/>
                <a:gd name="connsiteX9" fmla="*/ 339725 w 425450"/>
                <a:gd name="connsiteY9" fmla="*/ 187325 h 1254125"/>
                <a:gd name="connsiteX10" fmla="*/ 342900 w 425450"/>
                <a:gd name="connsiteY10" fmla="*/ 120650 h 1254125"/>
                <a:gd name="connsiteX11" fmla="*/ 327025 w 425450"/>
                <a:gd name="connsiteY11" fmla="*/ 76200 h 1254125"/>
                <a:gd name="connsiteX12" fmla="*/ 260350 w 425450"/>
                <a:gd name="connsiteY12" fmla="*/ 3175 h 1254125"/>
                <a:gd name="connsiteX13" fmla="*/ 200025 w 425450"/>
                <a:gd name="connsiteY13" fmla="*/ 0 h 1254125"/>
                <a:gd name="connsiteX14" fmla="*/ 152400 w 425450"/>
                <a:gd name="connsiteY14" fmla="*/ 34925 h 1254125"/>
                <a:gd name="connsiteX15" fmla="*/ 139700 w 425450"/>
                <a:gd name="connsiteY15" fmla="*/ 85725 h 1254125"/>
                <a:gd name="connsiteX16" fmla="*/ 130175 w 425450"/>
                <a:gd name="connsiteY16" fmla="*/ 187325 h 1254125"/>
                <a:gd name="connsiteX17" fmla="*/ 92075 w 425450"/>
                <a:gd name="connsiteY17" fmla="*/ 260350 h 1254125"/>
                <a:gd name="connsiteX18" fmla="*/ 79375 w 425450"/>
                <a:gd name="connsiteY18" fmla="*/ 330200 h 1254125"/>
                <a:gd name="connsiteX19" fmla="*/ 82550 w 425450"/>
                <a:gd name="connsiteY19" fmla="*/ 409575 h 1254125"/>
                <a:gd name="connsiteX20" fmla="*/ 60325 w 425450"/>
                <a:gd name="connsiteY20" fmla="*/ 473075 h 1254125"/>
                <a:gd name="connsiteX21" fmla="*/ 15875 w 425450"/>
                <a:gd name="connsiteY21" fmla="*/ 574675 h 1254125"/>
                <a:gd name="connsiteX22" fmla="*/ 3175 w 425450"/>
                <a:gd name="connsiteY22" fmla="*/ 644525 h 1254125"/>
                <a:gd name="connsiteX23" fmla="*/ 0 w 425450"/>
                <a:gd name="connsiteY23" fmla="*/ 736600 h 1254125"/>
                <a:gd name="connsiteX24" fmla="*/ 15875 w 425450"/>
                <a:gd name="connsiteY24" fmla="*/ 841375 h 1254125"/>
                <a:gd name="connsiteX25" fmla="*/ 60325 w 425450"/>
                <a:gd name="connsiteY25" fmla="*/ 946150 h 1254125"/>
                <a:gd name="connsiteX26" fmla="*/ 69850 w 425450"/>
                <a:gd name="connsiteY26" fmla="*/ 1003300 h 1254125"/>
                <a:gd name="connsiteX27" fmla="*/ 82550 w 425450"/>
                <a:gd name="connsiteY27" fmla="*/ 1079500 h 1254125"/>
                <a:gd name="connsiteX28" fmla="*/ 111125 w 425450"/>
                <a:gd name="connsiteY28" fmla="*/ 1130300 h 1254125"/>
                <a:gd name="connsiteX29" fmla="*/ 174625 w 425450"/>
                <a:gd name="connsiteY29" fmla="*/ 1196975 h 1254125"/>
                <a:gd name="connsiteX30" fmla="*/ 222250 w 425450"/>
                <a:gd name="connsiteY30" fmla="*/ 1212850 h 1254125"/>
                <a:gd name="connsiteX31" fmla="*/ 288925 w 425450"/>
                <a:gd name="connsiteY31" fmla="*/ 1206500 h 1254125"/>
                <a:gd name="connsiteX32" fmla="*/ 327025 w 425450"/>
                <a:gd name="connsiteY32" fmla="*/ 1244600 h 1254125"/>
                <a:gd name="connsiteX33" fmla="*/ 390525 w 425450"/>
                <a:gd name="connsiteY33" fmla="*/ 1254125 h 1254125"/>
                <a:gd name="connsiteX34" fmla="*/ 425450 w 425450"/>
                <a:gd name="connsiteY34" fmla="*/ 1212850 h 1254125"/>
                <a:gd name="connsiteX35" fmla="*/ 422275 w 425450"/>
                <a:gd name="connsiteY35" fmla="*/ 1117600 h 1254125"/>
                <a:gd name="connsiteX36" fmla="*/ 387350 w 425450"/>
                <a:gd name="connsiteY36" fmla="*/ 1019175 h 1254125"/>
                <a:gd name="connsiteX37" fmla="*/ 393700 w 425450"/>
                <a:gd name="connsiteY37" fmla="*/ 942975 h 1254125"/>
                <a:gd name="connsiteX38" fmla="*/ 396875 w 425450"/>
                <a:gd name="connsiteY38" fmla="*/ 869950 h 1254125"/>
                <a:gd name="connsiteX0" fmla="*/ 396875 w 425450"/>
                <a:gd name="connsiteY0" fmla="*/ 869950 h 1254125"/>
                <a:gd name="connsiteX1" fmla="*/ 377825 w 425450"/>
                <a:gd name="connsiteY1" fmla="*/ 803275 h 1254125"/>
                <a:gd name="connsiteX2" fmla="*/ 374650 w 425450"/>
                <a:gd name="connsiteY2" fmla="*/ 711200 h 1254125"/>
                <a:gd name="connsiteX3" fmla="*/ 368300 w 425450"/>
                <a:gd name="connsiteY3" fmla="*/ 631825 h 1254125"/>
                <a:gd name="connsiteX4" fmla="*/ 339725 w 425450"/>
                <a:gd name="connsiteY4" fmla="*/ 517525 h 1254125"/>
                <a:gd name="connsiteX5" fmla="*/ 317500 w 425450"/>
                <a:gd name="connsiteY5" fmla="*/ 476250 h 1254125"/>
                <a:gd name="connsiteX6" fmla="*/ 314325 w 425450"/>
                <a:gd name="connsiteY6" fmla="*/ 412750 h 1254125"/>
                <a:gd name="connsiteX7" fmla="*/ 314325 w 425450"/>
                <a:gd name="connsiteY7" fmla="*/ 352425 h 1254125"/>
                <a:gd name="connsiteX8" fmla="*/ 317500 w 425450"/>
                <a:gd name="connsiteY8" fmla="*/ 257175 h 1254125"/>
                <a:gd name="connsiteX9" fmla="*/ 339725 w 425450"/>
                <a:gd name="connsiteY9" fmla="*/ 187325 h 1254125"/>
                <a:gd name="connsiteX10" fmla="*/ 342900 w 425450"/>
                <a:gd name="connsiteY10" fmla="*/ 120650 h 1254125"/>
                <a:gd name="connsiteX11" fmla="*/ 327025 w 425450"/>
                <a:gd name="connsiteY11" fmla="*/ 76200 h 1254125"/>
                <a:gd name="connsiteX12" fmla="*/ 260350 w 425450"/>
                <a:gd name="connsiteY12" fmla="*/ 3175 h 1254125"/>
                <a:gd name="connsiteX13" fmla="*/ 200025 w 425450"/>
                <a:gd name="connsiteY13" fmla="*/ 0 h 1254125"/>
                <a:gd name="connsiteX14" fmla="*/ 152400 w 425450"/>
                <a:gd name="connsiteY14" fmla="*/ 34925 h 1254125"/>
                <a:gd name="connsiteX15" fmla="*/ 139700 w 425450"/>
                <a:gd name="connsiteY15" fmla="*/ 85725 h 1254125"/>
                <a:gd name="connsiteX16" fmla="*/ 130175 w 425450"/>
                <a:gd name="connsiteY16" fmla="*/ 187325 h 1254125"/>
                <a:gd name="connsiteX17" fmla="*/ 92075 w 425450"/>
                <a:gd name="connsiteY17" fmla="*/ 260350 h 1254125"/>
                <a:gd name="connsiteX18" fmla="*/ 79375 w 425450"/>
                <a:gd name="connsiteY18" fmla="*/ 330200 h 1254125"/>
                <a:gd name="connsiteX19" fmla="*/ 82550 w 425450"/>
                <a:gd name="connsiteY19" fmla="*/ 409575 h 1254125"/>
                <a:gd name="connsiteX20" fmla="*/ 60325 w 425450"/>
                <a:gd name="connsiteY20" fmla="*/ 473075 h 1254125"/>
                <a:gd name="connsiteX21" fmla="*/ 15875 w 425450"/>
                <a:gd name="connsiteY21" fmla="*/ 574675 h 1254125"/>
                <a:gd name="connsiteX22" fmla="*/ 3175 w 425450"/>
                <a:gd name="connsiteY22" fmla="*/ 644525 h 1254125"/>
                <a:gd name="connsiteX23" fmla="*/ 0 w 425450"/>
                <a:gd name="connsiteY23" fmla="*/ 736600 h 1254125"/>
                <a:gd name="connsiteX24" fmla="*/ 15875 w 425450"/>
                <a:gd name="connsiteY24" fmla="*/ 841375 h 1254125"/>
                <a:gd name="connsiteX25" fmla="*/ 60325 w 425450"/>
                <a:gd name="connsiteY25" fmla="*/ 946150 h 1254125"/>
                <a:gd name="connsiteX26" fmla="*/ 69850 w 425450"/>
                <a:gd name="connsiteY26" fmla="*/ 1003300 h 1254125"/>
                <a:gd name="connsiteX27" fmla="*/ 82550 w 425450"/>
                <a:gd name="connsiteY27" fmla="*/ 1079500 h 1254125"/>
                <a:gd name="connsiteX28" fmla="*/ 111125 w 425450"/>
                <a:gd name="connsiteY28" fmla="*/ 1130300 h 1254125"/>
                <a:gd name="connsiteX29" fmla="*/ 190500 w 425450"/>
                <a:gd name="connsiteY29" fmla="*/ 1177925 h 1254125"/>
                <a:gd name="connsiteX30" fmla="*/ 222250 w 425450"/>
                <a:gd name="connsiteY30" fmla="*/ 1212850 h 1254125"/>
                <a:gd name="connsiteX31" fmla="*/ 288925 w 425450"/>
                <a:gd name="connsiteY31" fmla="*/ 1206500 h 1254125"/>
                <a:gd name="connsiteX32" fmla="*/ 327025 w 425450"/>
                <a:gd name="connsiteY32" fmla="*/ 1244600 h 1254125"/>
                <a:gd name="connsiteX33" fmla="*/ 390525 w 425450"/>
                <a:gd name="connsiteY33" fmla="*/ 1254125 h 1254125"/>
                <a:gd name="connsiteX34" fmla="*/ 425450 w 425450"/>
                <a:gd name="connsiteY34" fmla="*/ 1212850 h 1254125"/>
                <a:gd name="connsiteX35" fmla="*/ 422275 w 425450"/>
                <a:gd name="connsiteY35" fmla="*/ 1117600 h 1254125"/>
                <a:gd name="connsiteX36" fmla="*/ 387350 w 425450"/>
                <a:gd name="connsiteY36" fmla="*/ 1019175 h 1254125"/>
                <a:gd name="connsiteX37" fmla="*/ 393700 w 425450"/>
                <a:gd name="connsiteY37" fmla="*/ 942975 h 1254125"/>
                <a:gd name="connsiteX38" fmla="*/ 396875 w 425450"/>
                <a:gd name="connsiteY38" fmla="*/ 869950 h 1254125"/>
                <a:gd name="connsiteX0" fmla="*/ 396875 w 425450"/>
                <a:gd name="connsiteY0" fmla="*/ 869950 h 1254125"/>
                <a:gd name="connsiteX1" fmla="*/ 377825 w 425450"/>
                <a:gd name="connsiteY1" fmla="*/ 803275 h 1254125"/>
                <a:gd name="connsiteX2" fmla="*/ 374650 w 425450"/>
                <a:gd name="connsiteY2" fmla="*/ 711200 h 1254125"/>
                <a:gd name="connsiteX3" fmla="*/ 368300 w 425450"/>
                <a:gd name="connsiteY3" fmla="*/ 631825 h 1254125"/>
                <a:gd name="connsiteX4" fmla="*/ 339725 w 425450"/>
                <a:gd name="connsiteY4" fmla="*/ 517525 h 1254125"/>
                <a:gd name="connsiteX5" fmla="*/ 317500 w 425450"/>
                <a:gd name="connsiteY5" fmla="*/ 476250 h 1254125"/>
                <a:gd name="connsiteX6" fmla="*/ 314325 w 425450"/>
                <a:gd name="connsiteY6" fmla="*/ 412750 h 1254125"/>
                <a:gd name="connsiteX7" fmla="*/ 314325 w 425450"/>
                <a:gd name="connsiteY7" fmla="*/ 352425 h 1254125"/>
                <a:gd name="connsiteX8" fmla="*/ 317500 w 425450"/>
                <a:gd name="connsiteY8" fmla="*/ 257175 h 1254125"/>
                <a:gd name="connsiteX9" fmla="*/ 339725 w 425450"/>
                <a:gd name="connsiteY9" fmla="*/ 187325 h 1254125"/>
                <a:gd name="connsiteX10" fmla="*/ 342900 w 425450"/>
                <a:gd name="connsiteY10" fmla="*/ 120650 h 1254125"/>
                <a:gd name="connsiteX11" fmla="*/ 327025 w 425450"/>
                <a:gd name="connsiteY11" fmla="*/ 76200 h 1254125"/>
                <a:gd name="connsiteX12" fmla="*/ 260350 w 425450"/>
                <a:gd name="connsiteY12" fmla="*/ 3175 h 1254125"/>
                <a:gd name="connsiteX13" fmla="*/ 200025 w 425450"/>
                <a:gd name="connsiteY13" fmla="*/ 0 h 1254125"/>
                <a:gd name="connsiteX14" fmla="*/ 152400 w 425450"/>
                <a:gd name="connsiteY14" fmla="*/ 34925 h 1254125"/>
                <a:gd name="connsiteX15" fmla="*/ 139700 w 425450"/>
                <a:gd name="connsiteY15" fmla="*/ 85725 h 1254125"/>
                <a:gd name="connsiteX16" fmla="*/ 130175 w 425450"/>
                <a:gd name="connsiteY16" fmla="*/ 187325 h 1254125"/>
                <a:gd name="connsiteX17" fmla="*/ 92075 w 425450"/>
                <a:gd name="connsiteY17" fmla="*/ 260350 h 1254125"/>
                <a:gd name="connsiteX18" fmla="*/ 79375 w 425450"/>
                <a:gd name="connsiteY18" fmla="*/ 330200 h 1254125"/>
                <a:gd name="connsiteX19" fmla="*/ 82550 w 425450"/>
                <a:gd name="connsiteY19" fmla="*/ 409575 h 1254125"/>
                <a:gd name="connsiteX20" fmla="*/ 60325 w 425450"/>
                <a:gd name="connsiteY20" fmla="*/ 473075 h 1254125"/>
                <a:gd name="connsiteX21" fmla="*/ 15875 w 425450"/>
                <a:gd name="connsiteY21" fmla="*/ 574675 h 1254125"/>
                <a:gd name="connsiteX22" fmla="*/ 3175 w 425450"/>
                <a:gd name="connsiteY22" fmla="*/ 644525 h 1254125"/>
                <a:gd name="connsiteX23" fmla="*/ 0 w 425450"/>
                <a:gd name="connsiteY23" fmla="*/ 736600 h 1254125"/>
                <a:gd name="connsiteX24" fmla="*/ 15875 w 425450"/>
                <a:gd name="connsiteY24" fmla="*/ 841375 h 1254125"/>
                <a:gd name="connsiteX25" fmla="*/ 60325 w 425450"/>
                <a:gd name="connsiteY25" fmla="*/ 946150 h 1254125"/>
                <a:gd name="connsiteX26" fmla="*/ 69850 w 425450"/>
                <a:gd name="connsiteY26" fmla="*/ 1003300 h 1254125"/>
                <a:gd name="connsiteX27" fmla="*/ 82550 w 425450"/>
                <a:gd name="connsiteY27" fmla="*/ 1079500 h 1254125"/>
                <a:gd name="connsiteX28" fmla="*/ 111125 w 425450"/>
                <a:gd name="connsiteY28" fmla="*/ 1130300 h 1254125"/>
                <a:gd name="connsiteX29" fmla="*/ 190500 w 425450"/>
                <a:gd name="connsiteY29" fmla="*/ 1177925 h 1254125"/>
                <a:gd name="connsiteX30" fmla="*/ 288925 w 425450"/>
                <a:gd name="connsiteY30" fmla="*/ 1206500 h 1254125"/>
                <a:gd name="connsiteX31" fmla="*/ 288925 w 425450"/>
                <a:gd name="connsiteY31" fmla="*/ 1206500 h 1254125"/>
                <a:gd name="connsiteX32" fmla="*/ 327025 w 425450"/>
                <a:gd name="connsiteY32" fmla="*/ 1244600 h 1254125"/>
                <a:gd name="connsiteX33" fmla="*/ 390525 w 425450"/>
                <a:gd name="connsiteY33" fmla="*/ 1254125 h 1254125"/>
                <a:gd name="connsiteX34" fmla="*/ 425450 w 425450"/>
                <a:gd name="connsiteY34" fmla="*/ 1212850 h 1254125"/>
                <a:gd name="connsiteX35" fmla="*/ 422275 w 425450"/>
                <a:gd name="connsiteY35" fmla="*/ 1117600 h 1254125"/>
                <a:gd name="connsiteX36" fmla="*/ 387350 w 425450"/>
                <a:gd name="connsiteY36" fmla="*/ 1019175 h 1254125"/>
                <a:gd name="connsiteX37" fmla="*/ 393700 w 425450"/>
                <a:gd name="connsiteY37" fmla="*/ 942975 h 1254125"/>
                <a:gd name="connsiteX38" fmla="*/ 396875 w 425450"/>
                <a:gd name="connsiteY38" fmla="*/ 869950 h 1254125"/>
                <a:gd name="connsiteX0" fmla="*/ 396875 w 425450"/>
                <a:gd name="connsiteY0" fmla="*/ 869950 h 1244600"/>
                <a:gd name="connsiteX1" fmla="*/ 377825 w 425450"/>
                <a:gd name="connsiteY1" fmla="*/ 803275 h 1244600"/>
                <a:gd name="connsiteX2" fmla="*/ 374650 w 425450"/>
                <a:gd name="connsiteY2" fmla="*/ 711200 h 1244600"/>
                <a:gd name="connsiteX3" fmla="*/ 368300 w 425450"/>
                <a:gd name="connsiteY3" fmla="*/ 631825 h 1244600"/>
                <a:gd name="connsiteX4" fmla="*/ 339725 w 425450"/>
                <a:gd name="connsiteY4" fmla="*/ 517525 h 1244600"/>
                <a:gd name="connsiteX5" fmla="*/ 317500 w 425450"/>
                <a:gd name="connsiteY5" fmla="*/ 476250 h 1244600"/>
                <a:gd name="connsiteX6" fmla="*/ 314325 w 425450"/>
                <a:gd name="connsiteY6" fmla="*/ 412750 h 1244600"/>
                <a:gd name="connsiteX7" fmla="*/ 314325 w 425450"/>
                <a:gd name="connsiteY7" fmla="*/ 352425 h 1244600"/>
                <a:gd name="connsiteX8" fmla="*/ 317500 w 425450"/>
                <a:gd name="connsiteY8" fmla="*/ 257175 h 1244600"/>
                <a:gd name="connsiteX9" fmla="*/ 339725 w 425450"/>
                <a:gd name="connsiteY9" fmla="*/ 187325 h 1244600"/>
                <a:gd name="connsiteX10" fmla="*/ 342900 w 425450"/>
                <a:gd name="connsiteY10" fmla="*/ 120650 h 1244600"/>
                <a:gd name="connsiteX11" fmla="*/ 327025 w 425450"/>
                <a:gd name="connsiteY11" fmla="*/ 76200 h 1244600"/>
                <a:gd name="connsiteX12" fmla="*/ 260350 w 425450"/>
                <a:gd name="connsiteY12" fmla="*/ 3175 h 1244600"/>
                <a:gd name="connsiteX13" fmla="*/ 200025 w 425450"/>
                <a:gd name="connsiteY13" fmla="*/ 0 h 1244600"/>
                <a:gd name="connsiteX14" fmla="*/ 152400 w 425450"/>
                <a:gd name="connsiteY14" fmla="*/ 34925 h 1244600"/>
                <a:gd name="connsiteX15" fmla="*/ 139700 w 425450"/>
                <a:gd name="connsiteY15" fmla="*/ 85725 h 1244600"/>
                <a:gd name="connsiteX16" fmla="*/ 130175 w 425450"/>
                <a:gd name="connsiteY16" fmla="*/ 187325 h 1244600"/>
                <a:gd name="connsiteX17" fmla="*/ 92075 w 425450"/>
                <a:gd name="connsiteY17" fmla="*/ 260350 h 1244600"/>
                <a:gd name="connsiteX18" fmla="*/ 79375 w 425450"/>
                <a:gd name="connsiteY18" fmla="*/ 330200 h 1244600"/>
                <a:gd name="connsiteX19" fmla="*/ 82550 w 425450"/>
                <a:gd name="connsiteY19" fmla="*/ 409575 h 1244600"/>
                <a:gd name="connsiteX20" fmla="*/ 60325 w 425450"/>
                <a:gd name="connsiteY20" fmla="*/ 473075 h 1244600"/>
                <a:gd name="connsiteX21" fmla="*/ 15875 w 425450"/>
                <a:gd name="connsiteY21" fmla="*/ 574675 h 1244600"/>
                <a:gd name="connsiteX22" fmla="*/ 3175 w 425450"/>
                <a:gd name="connsiteY22" fmla="*/ 644525 h 1244600"/>
                <a:gd name="connsiteX23" fmla="*/ 0 w 425450"/>
                <a:gd name="connsiteY23" fmla="*/ 736600 h 1244600"/>
                <a:gd name="connsiteX24" fmla="*/ 15875 w 425450"/>
                <a:gd name="connsiteY24" fmla="*/ 841375 h 1244600"/>
                <a:gd name="connsiteX25" fmla="*/ 60325 w 425450"/>
                <a:gd name="connsiteY25" fmla="*/ 946150 h 1244600"/>
                <a:gd name="connsiteX26" fmla="*/ 69850 w 425450"/>
                <a:gd name="connsiteY26" fmla="*/ 1003300 h 1244600"/>
                <a:gd name="connsiteX27" fmla="*/ 82550 w 425450"/>
                <a:gd name="connsiteY27" fmla="*/ 1079500 h 1244600"/>
                <a:gd name="connsiteX28" fmla="*/ 111125 w 425450"/>
                <a:gd name="connsiteY28" fmla="*/ 1130300 h 1244600"/>
                <a:gd name="connsiteX29" fmla="*/ 190500 w 425450"/>
                <a:gd name="connsiteY29" fmla="*/ 1177925 h 1244600"/>
                <a:gd name="connsiteX30" fmla="*/ 288925 w 425450"/>
                <a:gd name="connsiteY30" fmla="*/ 1206500 h 1244600"/>
                <a:gd name="connsiteX31" fmla="*/ 288925 w 425450"/>
                <a:gd name="connsiteY31" fmla="*/ 1206500 h 1244600"/>
                <a:gd name="connsiteX32" fmla="*/ 327025 w 425450"/>
                <a:gd name="connsiteY32" fmla="*/ 1244600 h 1244600"/>
                <a:gd name="connsiteX33" fmla="*/ 425450 w 425450"/>
                <a:gd name="connsiteY33" fmla="*/ 1212850 h 1244600"/>
                <a:gd name="connsiteX34" fmla="*/ 422275 w 425450"/>
                <a:gd name="connsiteY34" fmla="*/ 1117600 h 1244600"/>
                <a:gd name="connsiteX35" fmla="*/ 387350 w 425450"/>
                <a:gd name="connsiteY35" fmla="*/ 1019175 h 1244600"/>
                <a:gd name="connsiteX36" fmla="*/ 393700 w 425450"/>
                <a:gd name="connsiteY36" fmla="*/ 942975 h 1244600"/>
                <a:gd name="connsiteX37" fmla="*/ 396875 w 425450"/>
                <a:gd name="connsiteY37" fmla="*/ 869950 h 1244600"/>
                <a:gd name="connsiteX0" fmla="*/ 396875 w 425450"/>
                <a:gd name="connsiteY0" fmla="*/ 869950 h 1212850"/>
                <a:gd name="connsiteX1" fmla="*/ 377825 w 425450"/>
                <a:gd name="connsiteY1" fmla="*/ 803275 h 1212850"/>
                <a:gd name="connsiteX2" fmla="*/ 374650 w 425450"/>
                <a:gd name="connsiteY2" fmla="*/ 711200 h 1212850"/>
                <a:gd name="connsiteX3" fmla="*/ 368300 w 425450"/>
                <a:gd name="connsiteY3" fmla="*/ 631825 h 1212850"/>
                <a:gd name="connsiteX4" fmla="*/ 339725 w 425450"/>
                <a:gd name="connsiteY4" fmla="*/ 517525 h 1212850"/>
                <a:gd name="connsiteX5" fmla="*/ 317500 w 425450"/>
                <a:gd name="connsiteY5" fmla="*/ 476250 h 1212850"/>
                <a:gd name="connsiteX6" fmla="*/ 314325 w 425450"/>
                <a:gd name="connsiteY6" fmla="*/ 412750 h 1212850"/>
                <a:gd name="connsiteX7" fmla="*/ 314325 w 425450"/>
                <a:gd name="connsiteY7" fmla="*/ 352425 h 1212850"/>
                <a:gd name="connsiteX8" fmla="*/ 317500 w 425450"/>
                <a:gd name="connsiteY8" fmla="*/ 257175 h 1212850"/>
                <a:gd name="connsiteX9" fmla="*/ 339725 w 425450"/>
                <a:gd name="connsiteY9" fmla="*/ 187325 h 1212850"/>
                <a:gd name="connsiteX10" fmla="*/ 342900 w 425450"/>
                <a:gd name="connsiteY10" fmla="*/ 120650 h 1212850"/>
                <a:gd name="connsiteX11" fmla="*/ 327025 w 425450"/>
                <a:gd name="connsiteY11" fmla="*/ 76200 h 1212850"/>
                <a:gd name="connsiteX12" fmla="*/ 260350 w 425450"/>
                <a:gd name="connsiteY12" fmla="*/ 3175 h 1212850"/>
                <a:gd name="connsiteX13" fmla="*/ 200025 w 425450"/>
                <a:gd name="connsiteY13" fmla="*/ 0 h 1212850"/>
                <a:gd name="connsiteX14" fmla="*/ 152400 w 425450"/>
                <a:gd name="connsiteY14" fmla="*/ 34925 h 1212850"/>
                <a:gd name="connsiteX15" fmla="*/ 139700 w 425450"/>
                <a:gd name="connsiteY15" fmla="*/ 85725 h 1212850"/>
                <a:gd name="connsiteX16" fmla="*/ 130175 w 425450"/>
                <a:gd name="connsiteY16" fmla="*/ 187325 h 1212850"/>
                <a:gd name="connsiteX17" fmla="*/ 92075 w 425450"/>
                <a:gd name="connsiteY17" fmla="*/ 260350 h 1212850"/>
                <a:gd name="connsiteX18" fmla="*/ 79375 w 425450"/>
                <a:gd name="connsiteY18" fmla="*/ 330200 h 1212850"/>
                <a:gd name="connsiteX19" fmla="*/ 82550 w 425450"/>
                <a:gd name="connsiteY19" fmla="*/ 409575 h 1212850"/>
                <a:gd name="connsiteX20" fmla="*/ 60325 w 425450"/>
                <a:gd name="connsiteY20" fmla="*/ 473075 h 1212850"/>
                <a:gd name="connsiteX21" fmla="*/ 15875 w 425450"/>
                <a:gd name="connsiteY21" fmla="*/ 574675 h 1212850"/>
                <a:gd name="connsiteX22" fmla="*/ 3175 w 425450"/>
                <a:gd name="connsiteY22" fmla="*/ 644525 h 1212850"/>
                <a:gd name="connsiteX23" fmla="*/ 0 w 425450"/>
                <a:gd name="connsiteY23" fmla="*/ 736600 h 1212850"/>
                <a:gd name="connsiteX24" fmla="*/ 15875 w 425450"/>
                <a:gd name="connsiteY24" fmla="*/ 841375 h 1212850"/>
                <a:gd name="connsiteX25" fmla="*/ 60325 w 425450"/>
                <a:gd name="connsiteY25" fmla="*/ 946150 h 1212850"/>
                <a:gd name="connsiteX26" fmla="*/ 69850 w 425450"/>
                <a:gd name="connsiteY26" fmla="*/ 1003300 h 1212850"/>
                <a:gd name="connsiteX27" fmla="*/ 82550 w 425450"/>
                <a:gd name="connsiteY27" fmla="*/ 1079500 h 1212850"/>
                <a:gd name="connsiteX28" fmla="*/ 111125 w 425450"/>
                <a:gd name="connsiteY28" fmla="*/ 1130300 h 1212850"/>
                <a:gd name="connsiteX29" fmla="*/ 190500 w 425450"/>
                <a:gd name="connsiteY29" fmla="*/ 1177925 h 1212850"/>
                <a:gd name="connsiteX30" fmla="*/ 288925 w 425450"/>
                <a:gd name="connsiteY30" fmla="*/ 1206500 h 1212850"/>
                <a:gd name="connsiteX31" fmla="*/ 288925 w 425450"/>
                <a:gd name="connsiteY31" fmla="*/ 1206500 h 1212850"/>
                <a:gd name="connsiteX32" fmla="*/ 425450 w 425450"/>
                <a:gd name="connsiteY32" fmla="*/ 1212850 h 1212850"/>
                <a:gd name="connsiteX33" fmla="*/ 422275 w 425450"/>
                <a:gd name="connsiteY33" fmla="*/ 1117600 h 1212850"/>
                <a:gd name="connsiteX34" fmla="*/ 387350 w 425450"/>
                <a:gd name="connsiteY34" fmla="*/ 1019175 h 1212850"/>
                <a:gd name="connsiteX35" fmla="*/ 393700 w 425450"/>
                <a:gd name="connsiteY35" fmla="*/ 942975 h 1212850"/>
                <a:gd name="connsiteX36" fmla="*/ 396875 w 425450"/>
                <a:gd name="connsiteY36" fmla="*/ 869950 h 1212850"/>
                <a:gd name="connsiteX0" fmla="*/ 396875 w 422275"/>
                <a:gd name="connsiteY0" fmla="*/ 869950 h 1206500"/>
                <a:gd name="connsiteX1" fmla="*/ 377825 w 422275"/>
                <a:gd name="connsiteY1" fmla="*/ 803275 h 1206500"/>
                <a:gd name="connsiteX2" fmla="*/ 374650 w 422275"/>
                <a:gd name="connsiteY2" fmla="*/ 711200 h 1206500"/>
                <a:gd name="connsiteX3" fmla="*/ 368300 w 422275"/>
                <a:gd name="connsiteY3" fmla="*/ 631825 h 1206500"/>
                <a:gd name="connsiteX4" fmla="*/ 339725 w 422275"/>
                <a:gd name="connsiteY4" fmla="*/ 517525 h 1206500"/>
                <a:gd name="connsiteX5" fmla="*/ 317500 w 422275"/>
                <a:gd name="connsiteY5" fmla="*/ 476250 h 1206500"/>
                <a:gd name="connsiteX6" fmla="*/ 314325 w 422275"/>
                <a:gd name="connsiteY6" fmla="*/ 412750 h 1206500"/>
                <a:gd name="connsiteX7" fmla="*/ 314325 w 422275"/>
                <a:gd name="connsiteY7" fmla="*/ 352425 h 1206500"/>
                <a:gd name="connsiteX8" fmla="*/ 317500 w 422275"/>
                <a:gd name="connsiteY8" fmla="*/ 257175 h 1206500"/>
                <a:gd name="connsiteX9" fmla="*/ 339725 w 422275"/>
                <a:gd name="connsiteY9" fmla="*/ 187325 h 1206500"/>
                <a:gd name="connsiteX10" fmla="*/ 342900 w 422275"/>
                <a:gd name="connsiteY10" fmla="*/ 120650 h 1206500"/>
                <a:gd name="connsiteX11" fmla="*/ 327025 w 422275"/>
                <a:gd name="connsiteY11" fmla="*/ 76200 h 1206500"/>
                <a:gd name="connsiteX12" fmla="*/ 260350 w 422275"/>
                <a:gd name="connsiteY12" fmla="*/ 3175 h 1206500"/>
                <a:gd name="connsiteX13" fmla="*/ 200025 w 422275"/>
                <a:gd name="connsiteY13" fmla="*/ 0 h 1206500"/>
                <a:gd name="connsiteX14" fmla="*/ 152400 w 422275"/>
                <a:gd name="connsiteY14" fmla="*/ 34925 h 1206500"/>
                <a:gd name="connsiteX15" fmla="*/ 139700 w 422275"/>
                <a:gd name="connsiteY15" fmla="*/ 85725 h 1206500"/>
                <a:gd name="connsiteX16" fmla="*/ 130175 w 422275"/>
                <a:gd name="connsiteY16" fmla="*/ 187325 h 1206500"/>
                <a:gd name="connsiteX17" fmla="*/ 92075 w 422275"/>
                <a:gd name="connsiteY17" fmla="*/ 260350 h 1206500"/>
                <a:gd name="connsiteX18" fmla="*/ 79375 w 422275"/>
                <a:gd name="connsiteY18" fmla="*/ 330200 h 1206500"/>
                <a:gd name="connsiteX19" fmla="*/ 82550 w 422275"/>
                <a:gd name="connsiteY19" fmla="*/ 409575 h 1206500"/>
                <a:gd name="connsiteX20" fmla="*/ 60325 w 422275"/>
                <a:gd name="connsiteY20" fmla="*/ 473075 h 1206500"/>
                <a:gd name="connsiteX21" fmla="*/ 15875 w 422275"/>
                <a:gd name="connsiteY21" fmla="*/ 574675 h 1206500"/>
                <a:gd name="connsiteX22" fmla="*/ 3175 w 422275"/>
                <a:gd name="connsiteY22" fmla="*/ 644525 h 1206500"/>
                <a:gd name="connsiteX23" fmla="*/ 0 w 422275"/>
                <a:gd name="connsiteY23" fmla="*/ 736600 h 1206500"/>
                <a:gd name="connsiteX24" fmla="*/ 15875 w 422275"/>
                <a:gd name="connsiteY24" fmla="*/ 841375 h 1206500"/>
                <a:gd name="connsiteX25" fmla="*/ 60325 w 422275"/>
                <a:gd name="connsiteY25" fmla="*/ 946150 h 1206500"/>
                <a:gd name="connsiteX26" fmla="*/ 69850 w 422275"/>
                <a:gd name="connsiteY26" fmla="*/ 1003300 h 1206500"/>
                <a:gd name="connsiteX27" fmla="*/ 82550 w 422275"/>
                <a:gd name="connsiteY27" fmla="*/ 1079500 h 1206500"/>
                <a:gd name="connsiteX28" fmla="*/ 111125 w 422275"/>
                <a:gd name="connsiteY28" fmla="*/ 1130300 h 1206500"/>
                <a:gd name="connsiteX29" fmla="*/ 190500 w 422275"/>
                <a:gd name="connsiteY29" fmla="*/ 1177925 h 1206500"/>
                <a:gd name="connsiteX30" fmla="*/ 288925 w 422275"/>
                <a:gd name="connsiteY30" fmla="*/ 1206500 h 1206500"/>
                <a:gd name="connsiteX31" fmla="*/ 288925 w 422275"/>
                <a:gd name="connsiteY31" fmla="*/ 1206500 h 1206500"/>
                <a:gd name="connsiteX32" fmla="*/ 422275 w 422275"/>
                <a:gd name="connsiteY32" fmla="*/ 1117600 h 1206500"/>
                <a:gd name="connsiteX33" fmla="*/ 387350 w 422275"/>
                <a:gd name="connsiteY33" fmla="*/ 1019175 h 1206500"/>
                <a:gd name="connsiteX34" fmla="*/ 393700 w 422275"/>
                <a:gd name="connsiteY34" fmla="*/ 942975 h 1206500"/>
                <a:gd name="connsiteX35" fmla="*/ 396875 w 422275"/>
                <a:gd name="connsiteY35"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82550 w 396875"/>
                <a:gd name="connsiteY27" fmla="*/ 1079500 h 1206500"/>
                <a:gd name="connsiteX28" fmla="*/ 111125 w 396875"/>
                <a:gd name="connsiteY28" fmla="*/ 1130300 h 1206500"/>
                <a:gd name="connsiteX29" fmla="*/ 190500 w 396875"/>
                <a:gd name="connsiteY29" fmla="*/ 1177925 h 1206500"/>
                <a:gd name="connsiteX30" fmla="*/ 288925 w 396875"/>
                <a:gd name="connsiteY30" fmla="*/ 1206500 h 1206500"/>
                <a:gd name="connsiteX31" fmla="*/ 288925 w 396875"/>
                <a:gd name="connsiteY31" fmla="*/ 1206500 h 1206500"/>
                <a:gd name="connsiteX32" fmla="*/ 381000 w 396875"/>
                <a:gd name="connsiteY32" fmla="*/ 1111250 h 1206500"/>
                <a:gd name="connsiteX33" fmla="*/ 387350 w 396875"/>
                <a:gd name="connsiteY33" fmla="*/ 1019175 h 1206500"/>
                <a:gd name="connsiteX34" fmla="*/ 393700 w 396875"/>
                <a:gd name="connsiteY34" fmla="*/ 942975 h 1206500"/>
                <a:gd name="connsiteX35" fmla="*/ 396875 w 396875"/>
                <a:gd name="connsiteY35"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82550 w 396875"/>
                <a:gd name="connsiteY27" fmla="*/ 1079500 h 1206500"/>
                <a:gd name="connsiteX28" fmla="*/ 190500 w 396875"/>
                <a:gd name="connsiteY28" fmla="*/ 1177925 h 1206500"/>
                <a:gd name="connsiteX29" fmla="*/ 288925 w 396875"/>
                <a:gd name="connsiteY29" fmla="*/ 1206500 h 1206500"/>
                <a:gd name="connsiteX30" fmla="*/ 288925 w 396875"/>
                <a:gd name="connsiteY30" fmla="*/ 1206500 h 1206500"/>
                <a:gd name="connsiteX31" fmla="*/ 381000 w 396875"/>
                <a:gd name="connsiteY31" fmla="*/ 1111250 h 1206500"/>
                <a:gd name="connsiteX32" fmla="*/ 387350 w 396875"/>
                <a:gd name="connsiteY32" fmla="*/ 1019175 h 1206500"/>
                <a:gd name="connsiteX33" fmla="*/ 393700 w 396875"/>
                <a:gd name="connsiteY33" fmla="*/ 942975 h 1206500"/>
                <a:gd name="connsiteX34" fmla="*/ 396875 w 396875"/>
                <a:gd name="connsiteY34"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82550 w 396875"/>
                <a:gd name="connsiteY27" fmla="*/ 1079500 h 1206500"/>
                <a:gd name="connsiteX28" fmla="*/ 196850 w 396875"/>
                <a:gd name="connsiteY28" fmla="*/ 1127125 h 1206500"/>
                <a:gd name="connsiteX29" fmla="*/ 288925 w 396875"/>
                <a:gd name="connsiteY29" fmla="*/ 1206500 h 1206500"/>
                <a:gd name="connsiteX30" fmla="*/ 288925 w 396875"/>
                <a:gd name="connsiteY30" fmla="*/ 1206500 h 1206500"/>
                <a:gd name="connsiteX31" fmla="*/ 381000 w 396875"/>
                <a:gd name="connsiteY31" fmla="*/ 1111250 h 1206500"/>
                <a:gd name="connsiteX32" fmla="*/ 387350 w 396875"/>
                <a:gd name="connsiteY32" fmla="*/ 1019175 h 1206500"/>
                <a:gd name="connsiteX33" fmla="*/ 393700 w 396875"/>
                <a:gd name="connsiteY33" fmla="*/ 942975 h 1206500"/>
                <a:gd name="connsiteX34" fmla="*/ 396875 w 396875"/>
                <a:gd name="connsiteY34"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136525 w 396875"/>
                <a:gd name="connsiteY27" fmla="*/ 1057275 h 1206500"/>
                <a:gd name="connsiteX28" fmla="*/ 196850 w 396875"/>
                <a:gd name="connsiteY28" fmla="*/ 1127125 h 1206500"/>
                <a:gd name="connsiteX29" fmla="*/ 288925 w 396875"/>
                <a:gd name="connsiteY29" fmla="*/ 1206500 h 1206500"/>
                <a:gd name="connsiteX30" fmla="*/ 288925 w 396875"/>
                <a:gd name="connsiteY30" fmla="*/ 1206500 h 1206500"/>
                <a:gd name="connsiteX31" fmla="*/ 381000 w 396875"/>
                <a:gd name="connsiteY31" fmla="*/ 1111250 h 1206500"/>
                <a:gd name="connsiteX32" fmla="*/ 387350 w 396875"/>
                <a:gd name="connsiteY32" fmla="*/ 1019175 h 1206500"/>
                <a:gd name="connsiteX33" fmla="*/ 393700 w 396875"/>
                <a:gd name="connsiteY33" fmla="*/ 942975 h 1206500"/>
                <a:gd name="connsiteX34" fmla="*/ 396875 w 396875"/>
                <a:gd name="connsiteY34" fmla="*/ 869950 h 1206500"/>
                <a:gd name="connsiteX0" fmla="*/ 396875 w 396875"/>
                <a:gd name="connsiteY0" fmla="*/ 869950 h 1206500"/>
                <a:gd name="connsiteX1" fmla="*/ 377825 w 396875"/>
                <a:gd name="connsiteY1" fmla="*/ 803275 h 1206500"/>
                <a:gd name="connsiteX2" fmla="*/ 374650 w 396875"/>
                <a:gd name="connsiteY2" fmla="*/ 711200 h 1206500"/>
                <a:gd name="connsiteX3" fmla="*/ 368300 w 396875"/>
                <a:gd name="connsiteY3" fmla="*/ 631825 h 1206500"/>
                <a:gd name="connsiteX4" fmla="*/ 339725 w 396875"/>
                <a:gd name="connsiteY4" fmla="*/ 517525 h 1206500"/>
                <a:gd name="connsiteX5" fmla="*/ 317500 w 396875"/>
                <a:gd name="connsiteY5" fmla="*/ 476250 h 1206500"/>
                <a:gd name="connsiteX6" fmla="*/ 314325 w 396875"/>
                <a:gd name="connsiteY6" fmla="*/ 412750 h 1206500"/>
                <a:gd name="connsiteX7" fmla="*/ 314325 w 396875"/>
                <a:gd name="connsiteY7" fmla="*/ 352425 h 1206500"/>
                <a:gd name="connsiteX8" fmla="*/ 317500 w 396875"/>
                <a:gd name="connsiteY8" fmla="*/ 257175 h 1206500"/>
                <a:gd name="connsiteX9" fmla="*/ 339725 w 396875"/>
                <a:gd name="connsiteY9" fmla="*/ 187325 h 1206500"/>
                <a:gd name="connsiteX10" fmla="*/ 342900 w 396875"/>
                <a:gd name="connsiteY10" fmla="*/ 120650 h 1206500"/>
                <a:gd name="connsiteX11" fmla="*/ 327025 w 396875"/>
                <a:gd name="connsiteY11" fmla="*/ 76200 h 1206500"/>
                <a:gd name="connsiteX12" fmla="*/ 260350 w 396875"/>
                <a:gd name="connsiteY12" fmla="*/ 3175 h 1206500"/>
                <a:gd name="connsiteX13" fmla="*/ 200025 w 396875"/>
                <a:gd name="connsiteY13" fmla="*/ 0 h 1206500"/>
                <a:gd name="connsiteX14" fmla="*/ 152400 w 396875"/>
                <a:gd name="connsiteY14" fmla="*/ 34925 h 1206500"/>
                <a:gd name="connsiteX15" fmla="*/ 139700 w 396875"/>
                <a:gd name="connsiteY15" fmla="*/ 85725 h 1206500"/>
                <a:gd name="connsiteX16" fmla="*/ 130175 w 396875"/>
                <a:gd name="connsiteY16" fmla="*/ 187325 h 1206500"/>
                <a:gd name="connsiteX17" fmla="*/ 92075 w 396875"/>
                <a:gd name="connsiteY17" fmla="*/ 260350 h 1206500"/>
                <a:gd name="connsiteX18" fmla="*/ 79375 w 396875"/>
                <a:gd name="connsiteY18" fmla="*/ 330200 h 1206500"/>
                <a:gd name="connsiteX19" fmla="*/ 82550 w 396875"/>
                <a:gd name="connsiteY19" fmla="*/ 409575 h 1206500"/>
                <a:gd name="connsiteX20" fmla="*/ 60325 w 396875"/>
                <a:gd name="connsiteY20" fmla="*/ 473075 h 1206500"/>
                <a:gd name="connsiteX21" fmla="*/ 15875 w 396875"/>
                <a:gd name="connsiteY21" fmla="*/ 574675 h 1206500"/>
                <a:gd name="connsiteX22" fmla="*/ 3175 w 396875"/>
                <a:gd name="connsiteY22" fmla="*/ 644525 h 1206500"/>
                <a:gd name="connsiteX23" fmla="*/ 0 w 396875"/>
                <a:gd name="connsiteY23" fmla="*/ 736600 h 1206500"/>
                <a:gd name="connsiteX24" fmla="*/ 15875 w 396875"/>
                <a:gd name="connsiteY24" fmla="*/ 841375 h 1206500"/>
                <a:gd name="connsiteX25" fmla="*/ 60325 w 396875"/>
                <a:gd name="connsiteY25" fmla="*/ 946150 h 1206500"/>
                <a:gd name="connsiteX26" fmla="*/ 69850 w 396875"/>
                <a:gd name="connsiteY26" fmla="*/ 1003300 h 1206500"/>
                <a:gd name="connsiteX27" fmla="*/ 136525 w 396875"/>
                <a:gd name="connsiteY27" fmla="*/ 1057275 h 1206500"/>
                <a:gd name="connsiteX28" fmla="*/ 196850 w 396875"/>
                <a:gd name="connsiteY28" fmla="*/ 1127125 h 1206500"/>
                <a:gd name="connsiteX29" fmla="*/ 288925 w 396875"/>
                <a:gd name="connsiteY29" fmla="*/ 1206500 h 1206500"/>
                <a:gd name="connsiteX30" fmla="*/ 311150 w 396875"/>
                <a:gd name="connsiteY30" fmla="*/ 1177925 h 1206500"/>
                <a:gd name="connsiteX31" fmla="*/ 381000 w 396875"/>
                <a:gd name="connsiteY31" fmla="*/ 1111250 h 1206500"/>
                <a:gd name="connsiteX32" fmla="*/ 387350 w 396875"/>
                <a:gd name="connsiteY32" fmla="*/ 1019175 h 1206500"/>
                <a:gd name="connsiteX33" fmla="*/ 393700 w 396875"/>
                <a:gd name="connsiteY33" fmla="*/ 942975 h 1206500"/>
                <a:gd name="connsiteX34" fmla="*/ 396875 w 396875"/>
                <a:gd name="connsiteY34" fmla="*/ 869950 h 1206500"/>
                <a:gd name="connsiteX0" fmla="*/ 396875 w 396875"/>
                <a:gd name="connsiteY0" fmla="*/ 869950 h 1177925"/>
                <a:gd name="connsiteX1" fmla="*/ 377825 w 396875"/>
                <a:gd name="connsiteY1" fmla="*/ 803275 h 1177925"/>
                <a:gd name="connsiteX2" fmla="*/ 374650 w 396875"/>
                <a:gd name="connsiteY2" fmla="*/ 711200 h 1177925"/>
                <a:gd name="connsiteX3" fmla="*/ 368300 w 396875"/>
                <a:gd name="connsiteY3" fmla="*/ 631825 h 1177925"/>
                <a:gd name="connsiteX4" fmla="*/ 339725 w 396875"/>
                <a:gd name="connsiteY4" fmla="*/ 517525 h 1177925"/>
                <a:gd name="connsiteX5" fmla="*/ 317500 w 396875"/>
                <a:gd name="connsiteY5" fmla="*/ 476250 h 1177925"/>
                <a:gd name="connsiteX6" fmla="*/ 314325 w 396875"/>
                <a:gd name="connsiteY6" fmla="*/ 412750 h 1177925"/>
                <a:gd name="connsiteX7" fmla="*/ 314325 w 396875"/>
                <a:gd name="connsiteY7" fmla="*/ 352425 h 1177925"/>
                <a:gd name="connsiteX8" fmla="*/ 317500 w 396875"/>
                <a:gd name="connsiteY8" fmla="*/ 257175 h 1177925"/>
                <a:gd name="connsiteX9" fmla="*/ 339725 w 396875"/>
                <a:gd name="connsiteY9" fmla="*/ 187325 h 1177925"/>
                <a:gd name="connsiteX10" fmla="*/ 342900 w 396875"/>
                <a:gd name="connsiteY10" fmla="*/ 120650 h 1177925"/>
                <a:gd name="connsiteX11" fmla="*/ 327025 w 396875"/>
                <a:gd name="connsiteY11" fmla="*/ 76200 h 1177925"/>
                <a:gd name="connsiteX12" fmla="*/ 260350 w 396875"/>
                <a:gd name="connsiteY12" fmla="*/ 3175 h 1177925"/>
                <a:gd name="connsiteX13" fmla="*/ 200025 w 396875"/>
                <a:gd name="connsiteY13" fmla="*/ 0 h 1177925"/>
                <a:gd name="connsiteX14" fmla="*/ 152400 w 396875"/>
                <a:gd name="connsiteY14" fmla="*/ 34925 h 1177925"/>
                <a:gd name="connsiteX15" fmla="*/ 139700 w 396875"/>
                <a:gd name="connsiteY15" fmla="*/ 85725 h 1177925"/>
                <a:gd name="connsiteX16" fmla="*/ 130175 w 396875"/>
                <a:gd name="connsiteY16" fmla="*/ 187325 h 1177925"/>
                <a:gd name="connsiteX17" fmla="*/ 92075 w 396875"/>
                <a:gd name="connsiteY17" fmla="*/ 260350 h 1177925"/>
                <a:gd name="connsiteX18" fmla="*/ 79375 w 396875"/>
                <a:gd name="connsiteY18" fmla="*/ 330200 h 1177925"/>
                <a:gd name="connsiteX19" fmla="*/ 82550 w 396875"/>
                <a:gd name="connsiteY19" fmla="*/ 409575 h 1177925"/>
                <a:gd name="connsiteX20" fmla="*/ 60325 w 396875"/>
                <a:gd name="connsiteY20" fmla="*/ 473075 h 1177925"/>
                <a:gd name="connsiteX21" fmla="*/ 15875 w 396875"/>
                <a:gd name="connsiteY21" fmla="*/ 574675 h 1177925"/>
                <a:gd name="connsiteX22" fmla="*/ 3175 w 396875"/>
                <a:gd name="connsiteY22" fmla="*/ 644525 h 1177925"/>
                <a:gd name="connsiteX23" fmla="*/ 0 w 396875"/>
                <a:gd name="connsiteY23" fmla="*/ 736600 h 1177925"/>
                <a:gd name="connsiteX24" fmla="*/ 15875 w 396875"/>
                <a:gd name="connsiteY24" fmla="*/ 841375 h 1177925"/>
                <a:gd name="connsiteX25" fmla="*/ 60325 w 396875"/>
                <a:gd name="connsiteY25" fmla="*/ 946150 h 1177925"/>
                <a:gd name="connsiteX26" fmla="*/ 69850 w 396875"/>
                <a:gd name="connsiteY26" fmla="*/ 1003300 h 1177925"/>
                <a:gd name="connsiteX27" fmla="*/ 136525 w 396875"/>
                <a:gd name="connsiteY27" fmla="*/ 1057275 h 1177925"/>
                <a:gd name="connsiteX28" fmla="*/ 196850 w 396875"/>
                <a:gd name="connsiteY28" fmla="*/ 1127125 h 1177925"/>
                <a:gd name="connsiteX29" fmla="*/ 247650 w 396875"/>
                <a:gd name="connsiteY29" fmla="*/ 1152525 h 1177925"/>
                <a:gd name="connsiteX30" fmla="*/ 311150 w 396875"/>
                <a:gd name="connsiteY30" fmla="*/ 1177925 h 1177925"/>
                <a:gd name="connsiteX31" fmla="*/ 381000 w 396875"/>
                <a:gd name="connsiteY31" fmla="*/ 1111250 h 1177925"/>
                <a:gd name="connsiteX32" fmla="*/ 387350 w 396875"/>
                <a:gd name="connsiteY32" fmla="*/ 1019175 h 1177925"/>
                <a:gd name="connsiteX33" fmla="*/ 393700 w 396875"/>
                <a:gd name="connsiteY33" fmla="*/ 942975 h 1177925"/>
                <a:gd name="connsiteX34" fmla="*/ 396875 w 396875"/>
                <a:gd name="connsiteY34" fmla="*/ 869950 h 1177925"/>
                <a:gd name="connsiteX0" fmla="*/ 396875 w 396875"/>
                <a:gd name="connsiteY0" fmla="*/ 869950 h 1152525"/>
                <a:gd name="connsiteX1" fmla="*/ 377825 w 396875"/>
                <a:gd name="connsiteY1" fmla="*/ 803275 h 1152525"/>
                <a:gd name="connsiteX2" fmla="*/ 374650 w 396875"/>
                <a:gd name="connsiteY2" fmla="*/ 711200 h 1152525"/>
                <a:gd name="connsiteX3" fmla="*/ 368300 w 396875"/>
                <a:gd name="connsiteY3" fmla="*/ 631825 h 1152525"/>
                <a:gd name="connsiteX4" fmla="*/ 339725 w 396875"/>
                <a:gd name="connsiteY4" fmla="*/ 517525 h 1152525"/>
                <a:gd name="connsiteX5" fmla="*/ 317500 w 396875"/>
                <a:gd name="connsiteY5" fmla="*/ 476250 h 1152525"/>
                <a:gd name="connsiteX6" fmla="*/ 314325 w 396875"/>
                <a:gd name="connsiteY6" fmla="*/ 412750 h 1152525"/>
                <a:gd name="connsiteX7" fmla="*/ 314325 w 396875"/>
                <a:gd name="connsiteY7" fmla="*/ 352425 h 1152525"/>
                <a:gd name="connsiteX8" fmla="*/ 317500 w 396875"/>
                <a:gd name="connsiteY8" fmla="*/ 257175 h 1152525"/>
                <a:gd name="connsiteX9" fmla="*/ 339725 w 396875"/>
                <a:gd name="connsiteY9" fmla="*/ 187325 h 1152525"/>
                <a:gd name="connsiteX10" fmla="*/ 342900 w 396875"/>
                <a:gd name="connsiteY10" fmla="*/ 120650 h 1152525"/>
                <a:gd name="connsiteX11" fmla="*/ 327025 w 396875"/>
                <a:gd name="connsiteY11" fmla="*/ 76200 h 1152525"/>
                <a:gd name="connsiteX12" fmla="*/ 260350 w 396875"/>
                <a:gd name="connsiteY12" fmla="*/ 3175 h 1152525"/>
                <a:gd name="connsiteX13" fmla="*/ 200025 w 396875"/>
                <a:gd name="connsiteY13" fmla="*/ 0 h 1152525"/>
                <a:gd name="connsiteX14" fmla="*/ 152400 w 396875"/>
                <a:gd name="connsiteY14" fmla="*/ 34925 h 1152525"/>
                <a:gd name="connsiteX15" fmla="*/ 139700 w 396875"/>
                <a:gd name="connsiteY15" fmla="*/ 85725 h 1152525"/>
                <a:gd name="connsiteX16" fmla="*/ 130175 w 396875"/>
                <a:gd name="connsiteY16" fmla="*/ 187325 h 1152525"/>
                <a:gd name="connsiteX17" fmla="*/ 92075 w 396875"/>
                <a:gd name="connsiteY17" fmla="*/ 260350 h 1152525"/>
                <a:gd name="connsiteX18" fmla="*/ 79375 w 396875"/>
                <a:gd name="connsiteY18" fmla="*/ 330200 h 1152525"/>
                <a:gd name="connsiteX19" fmla="*/ 82550 w 396875"/>
                <a:gd name="connsiteY19" fmla="*/ 409575 h 1152525"/>
                <a:gd name="connsiteX20" fmla="*/ 60325 w 396875"/>
                <a:gd name="connsiteY20" fmla="*/ 473075 h 1152525"/>
                <a:gd name="connsiteX21" fmla="*/ 15875 w 396875"/>
                <a:gd name="connsiteY21" fmla="*/ 574675 h 1152525"/>
                <a:gd name="connsiteX22" fmla="*/ 3175 w 396875"/>
                <a:gd name="connsiteY22" fmla="*/ 644525 h 1152525"/>
                <a:gd name="connsiteX23" fmla="*/ 0 w 396875"/>
                <a:gd name="connsiteY23" fmla="*/ 736600 h 1152525"/>
                <a:gd name="connsiteX24" fmla="*/ 15875 w 396875"/>
                <a:gd name="connsiteY24" fmla="*/ 841375 h 1152525"/>
                <a:gd name="connsiteX25" fmla="*/ 60325 w 396875"/>
                <a:gd name="connsiteY25" fmla="*/ 946150 h 1152525"/>
                <a:gd name="connsiteX26" fmla="*/ 69850 w 396875"/>
                <a:gd name="connsiteY26" fmla="*/ 1003300 h 1152525"/>
                <a:gd name="connsiteX27" fmla="*/ 136525 w 396875"/>
                <a:gd name="connsiteY27" fmla="*/ 1057275 h 1152525"/>
                <a:gd name="connsiteX28" fmla="*/ 196850 w 396875"/>
                <a:gd name="connsiteY28" fmla="*/ 1127125 h 1152525"/>
                <a:gd name="connsiteX29" fmla="*/ 247650 w 396875"/>
                <a:gd name="connsiteY29" fmla="*/ 1152525 h 1152525"/>
                <a:gd name="connsiteX30" fmla="*/ 381000 w 396875"/>
                <a:gd name="connsiteY30" fmla="*/ 1111250 h 1152525"/>
                <a:gd name="connsiteX31" fmla="*/ 387350 w 396875"/>
                <a:gd name="connsiteY31" fmla="*/ 1019175 h 1152525"/>
                <a:gd name="connsiteX32" fmla="*/ 393700 w 396875"/>
                <a:gd name="connsiteY32" fmla="*/ 942975 h 1152525"/>
                <a:gd name="connsiteX33" fmla="*/ 396875 w 396875"/>
                <a:gd name="connsiteY33" fmla="*/ 869950 h 1152525"/>
                <a:gd name="connsiteX0" fmla="*/ 396875 w 396875"/>
                <a:gd name="connsiteY0" fmla="*/ 869950 h 1152525"/>
                <a:gd name="connsiteX1" fmla="*/ 377825 w 396875"/>
                <a:gd name="connsiteY1" fmla="*/ 803275 h 1152525"/>
                <a:gd name="connsiteX2" fmla="*/ 374650 w 396875"/>
                <a:gd name="connsiteY2" fmla="*/ 711200 h 1152525"/>
                <a:gd name="connsiteX3" fmla="*/ 368300 w 396875"/>
                <a:gd name="connsiteY3" fmla="*/ 631825 h 1152525"/>
                <a:gd name="connsiteX4" fmla="*/ 339725 w 396875"/>
                <a:gd name="connsiteY4" fmla="*/ 517525 h 1152525"/>
                <a:gd name="connsiteX5" fmla="*/ 317500 w 396875"/>
                <a:gd name="connsiteY5" fmla="*/ 476250 h 1152525"/>
                <a:gd name="connsiteX6" fmla="*/ 314325 w 396875"/>
                <a:gd name="connsiteY6" fmla="*/ 412750 h 1152525"/>
                <a:gd name="connsiteX7" fmla="*/ 314325 w 396875"/>
                <a:gd name="connsiteY7" fmla="*/ 352425 h 1152525"/>
                <a:gd name="connsiteX8" fmla="*/ 317500 w 396875"/>
                <a:gd name="connsiteY8" fmla="*/ 257175 h 1152525"/>
                <a:gd name="connsiteX9" fmla="*/ 339725 w 396875"/>
                <a:gd name="connsiteY9" fmla="*/ 187325 h 1152525"/>
                <a:gd name="connsiteX10" fmla="*/ 342900 w 396875"/>
                <a:gd name="connsiteY10" fmla="*/ 120650 h 1152525"/>
                <a:gd name="connsiteX11" fmla="*/ 327025 w 396875"/>
                <a:gd name="connsiteY11" fmla="*/ 76200 h 1152525"/>
                <a:gd name="connsiteX12" fmla="*/ 260350 w 396875"/>
                <a:gd name="connsiteY12" fmla="*/ 3175 h 1152525"/>
                <a:gd name="connsiteX13" fmla="*/ 200025 w 396875"/>
                <a:gd name="connsiteY13" fmla="*/ 0 h 1152525"/>
                <a:gd name="connsiteX14" fmla="*/ 152400 w 396875"/>
                <a:gd name="connsiteY14" fmla="*/ 34925 h 1152525"/>
                <a:gd name="connsiteX15" fmla="*/ 139700 w 396875"/>
                <a:gd name="connsiteY15" fmla="*/ 85725 h 1152525"/>
                <a:gd name="connsiteX16" fmla="*/ 130175 w 396875"/>
                <a:gd name="connsiteY16" fmla="*/ 187325 h 1152525"/>
                <a:gd name="connsiteX17" fmla="*/ 92075 w 396875"/>
                <a:gd name="connsiteY17" fmla="*/ 260350 h 1152525"/>
                <a:gd name="connsiteX18" fmla="*/ 79375 w 396875"/>
                <a:gd name="connsiteY18" fmla="*/ 330200 h 1152525"/>
                <a:gd name="connsiteX19" fmla="*/ 82550 w 396875"/>
                <a:gd name="connsiteY19" fmla="*/ 409575 h 1152525"/>
                <a:gd name="connsiteX20" fmla="*/ 60325 w 396875"/>
                <a:gd name="connsiteY20" fmla="*/ 473075 h 1152525"/>
                <a:gd name="connsiteX21" fmla="*/ 15875 w 396875"/>
                <a:gd name="connsiteY21" fmla="*/ 574675 h 1152525"/>
                <a:gd name="connsiteX22" fmla="*/ 3175 w 396875"/>
                <a:gd name="connsiteY22" fmla="*/ 644525 h 1152525"/>
                <a:gd name="connsiteX23" fmla="*/ 0 w 396875"/>
                <a:gd name="connsiteY23" fmla="*/ 736600 h 1152525"/>
                <a:gd name="connsiteX24" fmla="*/ 15875 w 396875"/>
                <a:gd name="connsiteY24" fmla="*/ 841375 h 1152525"/>
                <a:gd name="connsiteX25" fmla="*/ 60325 w 396875"/>
                <a:gd name="connsiteY25" fmla="*/ 946150 h 1152525"/>
                <a:gd name="connsiteX26" fmla="*/ 69850 w 396875"/>
                <a:gd name="connsiteY26" fmla="*/ 1003300 h 1152525"/>
                <a:gd name="connsiteX27" fmla="*/ 136525 w 396875"/>
                <a:gd name="connsiteY27" fmla="*/ 1057275 h 1152525"/>
                <a:gd name="connsiteX28" fmla="*/ 196850 w 396875"/>
                <a:gd name="connsiteY28" fmla="*/ 1127125 h 1152525"/>
                <a:gd name="connsiteX29" fmla="*/ 247650 w 396875"/>
                <a:gd name="connsiteY29" fmla="*/ 1152525 h 1152525"/>
                <a:gd name="connsiteX30" fmla="*/ 346075 w 396875"/>
                <a:gd name="connsiteY30" fmla="*/ 1082675 h 1152525"/>
                <a:gd name="connsiteX31" fmla="*/ 387350 w 396875"/>
                <a:gd name="connsiteY31" fmla="*/ 1019175 h 1152525"/>
                <a:gd name="connsiteX32" fmla="*/ 393700 w 396875"/>
                <a:gd name="connsiteY32" fmla="*/ 942975 h 1152525"/>
                <a:gd name="connsiteX33" fmla="*/ 396875 w 396875"/>
                <a:gd name="connsiteY33" fmla="*/ 869950 h 1152525"/>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69850 w 396875"/>
                <a:gd name="connsiteY26" fmla="*/ 1003300 h 1130300"/>
                <a:gd name="connsiteX27" fmla="*/ 136525 w 396875"/>
                <a:gd name="connsiteY27" fmla="*/ 1057275 h 1130300"/>
                <a:gd name="connsiteX28" fmla="*/ 196850 w 396875"/>
                <a:gd name="connsiteY28" fmla="*/ 1127125 h 1130300"/>
                <a:gd name="connsiteX29" fmla="*/ 266700 w 396875"/>
                <a:gd name="connsiteY29" fmla="*/ 1130300 h 1130300"/>
                <a:gd name="connsiteX30" fmla="*/ 346075 w 396875"/>
                <a:gd name="connsiteY30" fmla="*/ 1082675 h 1130300"/>
                <a:gd name="connsiteX31" fmla="*/ 387350 w 396875"/>
                <a:gd name="connsiteY31" fmla="*/ 101917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69850 w 396875"/>
                <a:gd name="connsiteY26" fmla="*/ 1003300 h 1130300"/>
                <a:gd name="connsiteX27" fmla="*/ 136525 w 396875"/>
                <a:gd name="connsiteY27" fmla="*/ 1057275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87350 w 396875"/>
                <a:gd name="connsiteY31" fmla="*/ 101917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101600 w 396875"/>
                <a:gd name="connsiteY26" fmla="*/ 1003300 h 1130300"/>
                <a:gd name="connsiteX27" fmla="*/ 136525 w 396875"/>
                <a:gd name="connsiteY27" fmla="*/ 1057275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87350 w 396875"/>
                <a:gd name="connsiteY31" fmla="*/ 101917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101600 w 396875"/>
                <a:gd name="connsiteY26" fmla="*/ 1003300 h 1130300"/>
                <a:gd name="connsiteX27" fmla="*/ 158750 w 396875"/>
                <a:gd name="connsiteY27" fmla="*/ 1054100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87350 w 396875"/>
                <a:gd name="connsiteY31" fmla="*/ 101917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101600 w 396875"/>
                <a:gd name="connsiteY26" fmla="*/ 1003300 h 1130300"/>
                <a:gd name="connsiteX27" fmla="*/ 158750 w 396875"/>
                <a:gd name="connsiteY27" fmla="*/ 1054100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68300 w 396875"/>
                <a:gd name="connsiteY31" fmla="*/ 1012825 h 1130300"/>
                <a:gd name="connsiteX32" fmla="*/ 393700 w 396875"/>
                <a:gd name="connsiteY32" fmla="*/ 942975 h 1130300"/>
                <a:gd name="connsiteX33" fmla="*/ 396875 w 396875"/>
                <a:gd name="connsiteY33" fmla="*/ 869950 h 1130300"/>
                <a:gd name="connsiteX0" fmla="*/ 396875 w 396875"/>
                <a:gd name="connsiteY0" fmla="*/ 869950 h 1130300"/>
                <a:gd name="connsiteX1" fmla="*/ 377825 w 396875"/>
                <a:gd name="connsiteY1" fmla="*/ 803275 h 1130300"/>
                <a:gd name="connsiteX2" fmla="*/ 374650 w 396875"/>
                <a:gd name="connsiteY2" fmla="*/ 711200 h 1130300"/>
                <a:gd name="connsiteX3" fmla="*/ 368300 w 396875"/>
                <a:gd name="connsiteY3" fmla="*/ 631825 h 1130300"/>
                <a:gd name="connsiteX4" fmla="*/ 339725 w 396875"/>
                <a:gd name="connsiteY4" fmla="*/ 517525 h 1130300"/>
                <a:gd name="connsiteX5" fmla="*/ 317500 w 396875"/>
                <a:gd name="connsiteY5" fmla="*/ 476250 h 1130300"/>
                <a:gd name="connsiteX6" fmla="*/ 314325 w 396875"/>
                <a:gd name="connsiteY6" fmla="*/ 412750 h 1130300"/>
                <a:gd name="connsiteX7" fmla="*/ 314325 w 396875"/>
                <a:gd name="connsiteY7" fmla="*/ 352425 h 1130300"/>
                <a:gd name="connsiteX8" fmla="*/ 317500 w 396875"/>
                <a:gd name="connsiteY8" fmla="*/ 257175 h 1130300"/>
                <a:gd name="connsiteX9" fmla="*/ 339725 w 396875"/>
                <a:gd name="connsiteY9" fmla="*/ 187325 h 1130300"/>
                <a:gd name="connsiteX10" fmla="*/ 342900 w 396875"/>
                <a:gd name="connsiteY10" fmla="*/ 120650 h 1130300"/>
                <a:gd name="connsiteX11" fmla="*/ 327025 w 396875"/>
                <a:gd name="connsiteY11" fmla="*/ 76200 h 1130300"/>
                <a:gd name="connsiteX12" fmla="*/ 260350 w 396875"/>
                <a:gd name="connsiteY12" fmla="*/ 3175 h 1130300"/>
                <a:gd name="connsiteX13" fmla="*/ 200025 w 396875"/>
                <a:gd name="connsiteY13" fmla="*/ 0 h 1130300"/>
                <a:gd name="connsiteX14" fmla="*/ 152400 w 396875"/>
                <a:gd name="connsiteY14" fmla="*/ 34925 h 1130300"/>
                <a:gd name="connsiteX15" fmla="*/ 139700 w 396875"/>
                <a:gd name="connsiteY15" fmla="*/ 85725 h 1130300"/>
                <a:gd name="connsiteX16" fmla="*/ 130175 w 396875"/>
                <a:gd name="connsiteY16" fmla="*/ 187325 h 1130300"/>
                <a:gd name="connsiteX17" fmla="*/ 92075 w 396875"/>
                <a:gd name="connsiteY17" fmla="*/ 260350 h 1130300"/>
                <a:gd name="connsiteX18" fmla="*/ 79375 w 396875"/>
                <a:gd name="connsiteY18" fmla="*/ 330200 h 1130300"/>
                <a:gd name="connsiteX19" fmla="*/ 82550 w 396875"/>
                <a:gd name="connsiteY19" fmla="*/ 409575 h 1130300"/>
                <a:gd name="connsiteX20" fmla="*/ 60325 w 396875"/>
                <a:gd name="connsiteY20" fmla="*/ 473075 h 1130300"/>
                <a:gd name="connsiteX21" fmla="*/ 15875 w 396875"/>
                <a:gd name="connsiteY21" fmla="*/ 574675 h 1130300"/>
                <a:gd name="connsiteX22" fmla="*/ 3175 w 396875"/>
                <a:gd name="connsiteY22" fmla="*/ 644525 h 1130300"/>
                <a:gd name="connsiteX23" fmla="*/ 0 w 396875"/>
                <a:gd name="connsiteY23" fmla="*/ 736600 h 1130300"/>
                <a:gd name="connsiteX24" fmla="*/ 15875 w 396875"/>
                <a:gd name="connsiteY24" fmla="*/ 841375 h 1130300"/>
                <a:gd name="connsiteX25" fmla="*/ 60325 w 396875"/>
                <a:gd name="connsiteY25" fmla="*/ 946150 h 1130300"/>
                <a:gd name="connsiteX26" fmla="*/ 101600 w 396875"/>
                <a:gd name="connsiteY26" fmla="*/ 1003300 h 1130300"/>
                <a:gd name="connsiteX27" fmla="*/ 158750 w 396875"/>
                <a:gd name="connsiteY27" fmla="*/ 1054100 h 1130300"/>
                <a:gd name="connsiteX28" fmla="*/ 212725 w 396875"/>
                <a:gd name="connsiteY28" fmla="*/ 1111250 h 1130300"/>
                <a:gd name="connsiteX29" fmla="*/ 266700 w 396875"/>
                <a:gd name="connsiteY29" fmla="*/ 1130300 h 1130300"/>
                <a:gd name="connsiteX30" fmla="*/ 346075 w 396875"/>
                <a:gd name="connsiteY30" fmla="*/ 1082675 h 1130300"/>
                <a:gd name="connsiteX31" fmla="*/ 368300 w 396875"/>
                <a:gd name="connsiteY31" fmla="*/ 1012825 h 1130300"/>
                <a:gd name="connsiteX32" fmla="*/ 365125 w 396875"/>
                <a:gd name="connsiteY32" fmla="*/ 942975 h 1130300"/>
                <a:gd name="connsiteX33" fmla="*/ 396875 w 396875"/>
                <a:gd name="connsiteY33" fmla="*/ 869950 h 1130300"/>
                <a:gd name="connsiteX0" fmla="*/ 390525 w 390525"/>
                <a:gd name="connsiteY0" fmla="*/ 857250 h 1130300"/>
                <a:gd name="connsiteX1" fmla="*/ 377825 w 390525"/>
                <a:gd name="connsiteY1" fmla="*/ 803275 h 1130300"/>
                <a:gd name="connsiteX2" fmla="*/ 374650 w 390525"/>
                <a:gd name="connsiteY2" fmla="*/ 711200 h 1130300"/>
                <a:gd name="connsiteX3" fmla="*/ 368300 w 390525"/>
                <a:gd name="connsiteY3" fmla="*/ 631825 h 1130300"/>
                <a:gd name="connsiteX4" fmla="*/ 339725 w 390525"/>
                <a:gd name="connsiteY4" fmla="*/ 517525 h 1130300"/>
                <a:gd name="connsiteX5" fmla="*/ 317500 w 390525"/>
                <a:gd name="connsiteY5" fmla="*/ 476250 h 1130300"/>
                <a:gd name="connsiteX6" fmla="*/ 314325 w 390525"/>
                <a:gd name="connsiteY6" fmla="*/ 412750 h 1130300"/>
                <a:gd name="connsiteX7" fmla="*/ 314325 w 390525"/>
                <a:gd name="connsiteY7" fmla="*/ 352425 h 1130300"/>
                <a:gd name="connsiteX8" fmla="*/ 317500 w 390525"/>
                <a:gd name="connsiteY8" fmla="*/ 257175 h 1130300"/>
                <a:gd name="connsiteX9" fmla="*/ 339725 w 390525"/>
                <a:gd name="connsiteY9" fmla="*/ 187325 h 1130300"/>
                <a:gd name="connsiteX10" fmla="*/ 342900 w 390525"/>
                <a:gd name="connsiteY10" fmla="*/ 120650 h 1130300"/>
                <a:gd name="connsiteX11" fmla="*/ 327025 w 390525"/>
                <a:gd name="connsiteY11" fmla="*/ 76200 h 1130300"/>
                <a:gd name="connsiteX12" fmla="*/ 260350 w 390525"/>
                <a:gd name="connsiteY12" fmla="*/ 3175 h 1130300"/>
                <a:gd name="connsiteX13" fmla="*/ 200025 w 390525"/>
                <a:gd name="connsiteY13" fmla="*/ 0 h 1130300"/>
                <a:gd name="connsiteX14" fmla="*/ 152400 w 390525"/>
                <a:gd name="connsiteY14" fmla="*/ 34925 h 1130300"/>
                <a:gd name="connsiteX15" fmla="*/ 139700 w 390525"/>
                <a:gd name="connsiteY15" fmla="*/ 85725 h 1130300"/>
                <a:gd name="connsiteX16" fmla="*/ 130175 w 390525"/>
                <a:gd name="connsiteY16" fmla="*/ 187325 h 1130300"/>
                <a:gd name="connsiteX17" fmla="*/ 92075 w 390525"/>
                <a:gd name="connsiteY17" fmla="*/ 260350 h 1130300"/>
                <a:gd name="connsiteX18" fmla="*/ 79375 w 390525"/>
                <a:gd name="connsiteY18" fmla="*/ 330200 h 1130300"/>
                <a:gd name="connsiteX19" fmla="*/ 82550 w 390525"/>
                <a:gd name="connsiteY19" fmla="*/ 409575 h 1130300"/>
                <a:gd name="connsiteX20" fmla="*/ 60325 w 390525"/>
                <a:gd name="connsiteY20" fmla="*/ 473075 h 1130300"/>
                <a:gd name="connsiteX21" fmla="*/ 15875 w 390525"/>
                <a:gd name="connsiteY21" fmla="*/ 574675 h 1130300"/>
                <a:gd name="connsiteX22" fmla="*/ 3175 w 390525"/>
                <a:gd name="connsiteY22" fmla="*/ 644525 h 1130300"/>
                <a:gd name="connsiteX23" fmla="*/ 0 w 390525"/>
                <a:gd name="connsiteY23" fmla="*/ 736600 h 1130300"/>
                <a:gd name="connsiteX24" fmla="*/ 15875 w 390525"/>
                <a:gd name="connsiteY24" fmla="*/ 841375 h 1130300"/>
                <a:gd name="connsiteX25" fmla="*/ 60325 w 390525"/>
                <a:gd name="connsiteY25" fmla="*/ 946150 h 1130300"/>
                <a:gd name="connsiteX26" fmla="*/ 101600 w 390525"/>
                <a:gd name="connsiteY26" fmla="*/ 1003300 h 1130300"/>
                <a:gd name="connsiteX27" fmla="*/ 158750 w 390525"/>
                <a:gd name="connsiteY27" fmla="*/ 1054100 h 1130300"/>
                <a:gd name="connsiteX28" fmla="*/ 212725 w 390525"/>
                <a:gd name="connsiteY28" fmla="*/ 1111250 h 1130300"/>
                <a:gd name="connsiteX29" fmla="*/ 266700 w 390525"/>
                <a:gd name="connsiteY29" fmla="*/ 1130300 h 1130300"/>
                <a:gd name="connsiteX30" fmla="*/ 346075 w 390525"/>
                <a:gd name="connsiteY30" fmla="*/ 1082675 h 1130300"/>
                <a:gd name="connsiteX31" fmla="*/ 368300 w 390525"/>
                <a:gd name="connsiteY31" fmla="*/ 1012825 h 1130300"/>
                <a:gd name="connsiteX32" fmla="*/ 365125 w 390525"/>
                <a:gd name="connsiteY32" fmla="*/ 942975 h 1130300"/>
                <a:gd name="connsiteX33" fmla="*/ 390525 w 390525"/>
                <a:gd name="connsiteY33" fmla="*/ 857250 h 1130300"/>
                <a:gd name="connsiteX0" fmla="*/ 390525 w 393700"/>
                <a:gd name="connsiteY0" fmla="*/ 857250 h 1130300"/>
                <a:gd name="connsiteX1" fmla="*/ 393700 w 393700"/>
                <a:gd name="connsiteY1" fmla="*/ 790575 h 1130300"/>
                <a:gd name="connsiteX2" fmla="*/ 374650 w 393700"/>
                <a:gd name="connsiteY2" fmla="*/ 711200 h 1130300"/>
                <a:gd name="connsiteX3" fmla="*/ 368300 w 393700"/>
                <a:gd name="connsiteY3" fmla="*/ 631825 h 1130300"/>
                <a:gd name="connsiteX4" fmla="*/ 339725 w 393700"/>
                <a:gd name="connsiteY4" fmla="*/ 517525 h 1130300"/>
                <a:gd name="connsiteX5" fmla="*/ 317500 w 393700"/>
                <a:gd name="connsiteY5" fmla="*/ 476250 h 1130300"/>
                <a:gd name="connsiteX6" fmla="*/ 314325 w 393700"/>
                <a:gd name="connsiteY6" fmla="*/ 412750 h 1130300"/>
                <a:gd name="connsiteX7" fmla="*/ 314325 w 393700"/>
                <a:gd name="connsiteY7" fmla="*/ 352425 h 1130300"/>
                <a:gd name="connsiteX8" fmla="*/ 317500 w 393700"/>
                <a:gd name="connsiteY8" fmla="*/ 257175 h 1130300"/>
                <a:gd name="connsiteX9" fmla="*/ 339725 w 393700"/>
                <a:gd name="connsiteY9" fmla="*/ 187325 h 1130300"/>
                <a:gd name="connsiteX10" fmla="*/ 342900 w 393700"/>
                <a:gd name="connsiteY10" fmla="*/ 120650 h 1130300"/>
                <a:gd name="connsiteX11" fmla="*/ 327025 w 393700"/>
                <a:gd name="connsiteY11" fmla="*/ 76200 h 1130300"/>
                <a:gd name="connsiteX12" fmla="*/ 260350 w 393700"/>
                <a:gd name="connsiteY12" fmla="*/ 3175 h 1130300"/>
                <a:gd name="connsiteX13" fmla="*/ 200025 w 393700"/>
                <a:gd name="connsiteY13" fmla="*/ 0 h 1130300"/>
                <a:gd name="connsiteX14" fmla="*/ 152400 w 393700"/>
                <a:gd name="connsiteY14" fmla="*/ 34925 h 1130300"/>
                <a:gd name="connsiteX15" fmla="*/ 139700 w 393700"/>
                <a:gd name="connsiteY15" fmla="*/ 85725 h 1130300"/>
                <a:gd name="connsiteX16" fmla="*/ 130175 w 393700"/>
                <a:gd name="connsiteY16" fmla="*/ 187325 h 1130300"/>
                <a:gd name="connsiteX17" fmla="*/ 92075 w 393700"/>
                <a:gd name="connsiteY17" fmla="*/ 260350 h 1130300"/>
                <a:gd name="connsiteX18" fmla="*/ 79375 w 393700"/>
                <a:gd name="connsiteY18" fmla="*/ 330200 h 1130300"/>
                <a:gd name="connsiteX19" fmla="*/ 82550 w 393700"/>
                <a:gd name="connsiteY19" fmla="*/ 409575 h 1130300"/>
                <a:gd name="connsiteX20" fmla="*/ 60325 w 393700"/>
                <a:gd name="connsiteY20" fmla="*/ 473075 h 1130300"/>
                <a:gd name="connsiteX21" fmla="*/ 15875 w 393700"/>
                <a:gd name="connsiteY21" fmla="*/ 574675 h 1130300"/>
                <a:gd name="connsiteX22" fmla="*/ 3175 w 393700"/>
                <a:gd name="connsiteY22" fmla="*/ 644525 h 1130300"/>
                <a:gd name="connsiteX23" fmla="*/ 0 w 393700"/>
                <a:gd name="connsiteY23" fmla="*/ 736600 h 1130300"/>
                <a:gd name="connsiteX24" fmla="*/ 15875 w 393700"/>
                <a:gd name="connsiteY24" fmla="*/ 841375 h 1130300"/>
                <a:gd name="connsiteX25" fmla="*/ 60325 w 393700"/>
                <a:gd name="connsiteY25" fmla="*/ 946150 h 1130300"/>
                <a:gd name="connsiteX26" fmla="*/ 101600 w 393700"/>
                <a:gd name="connsiteY26" fmla="*/ 1003300 h 1130300"/>
                <a:gd name="connsiteX27" fmla="*/ 158750 w 393700"/>
                <a:gd name="connsiteY27" fmla="*/ 1054100 h 1130300"/>
                <a:gd name="connsiteX28" fmla="*/ 212725 w 393700"/>
                <a:gd name="connsiteY28" fmla="*/ 1111250 h 1130300"/>
                <a:gd name="connsiteX29" fmla="*/ 266700 w 393700"/>
                <a:gd name="connsiteY29" fmla="*/ 1130300 h 1130300"/>
                <a:gd name="connsiteX30" fmla="*/ 346075 w 393700"/>
                <a:gd name="connsiteY30" fmla="*/ 1082675 h 1130300"/>
                <a:gd name="connsiteX31" fmla="*/ 368300 w 393700"/>
                <a:gd name="connsiteY31" fmla="*/ 1012825 h 1130300"/>
                <a:gd name="connsiteX32" fmla="*/ 365125 w 393700"/>
                <a:gd name="connsiteY32" fmla="*/ 942975 h 1130300"/>
                <a:gd name="connsiteX33" fmla="*/ 390525 w 393700"/>
                <a:gd name="connsiteY33" fmla="*/ 857250 h 1130300"/>
                <a:gd name="connsiteX0" fmla="*/ 390525 w 393700"/>
                <a:gd name="connsiteY0" fmla="*/ 857250 h 1130300"/>
                <a:gd name="connsiteX1" fmla="*/ 393700 w 393700"/>
                <a:gd name="connsiteY1" fmla="*/ 790575 h 1130300"/>
                <a:gd name="connsiteX2" fmla="*/ 374650 w 393700"/>
                <a:gd name="connsiteY2" fmla="*/ 711200 h 1130300"/>
                <a:gd name="connsiteX3" fmla="*/ 368300 w 393700"/>
                <a:gd name="connsiteY3" fmla="*/ 631825 h 1130300"/>
                <a:gd name="connsiteX4" fmla="*/ 339725 w 393700"/>
                <a:gd name="connsiteY4" fmla="*/ 517525 h 1130300"/>
                <a:gd name="connsiteX5" fmla="*/ 317500 w 393700"/>
                <a:gd name="connsiteY5" fmla="*/ 476250 h 1130300"/>
                <a:gd name="connsiteX6" fmla="*/ 314325 w 393700"/>
                <a:gd name="connsiteY6" fmla="*/ 412750 h 1130300"/>
                <a:gd name="connsiteX7" fmla="*/ 314325 w 393700"/>
                <a:gd name="connsiteY7" fmla="*/ 352425 h 1130300"/>
                <a:gd name="connsiteX8" fmla="*/ 317500 w 393700"/>
                <a:gd name="connsiteY8" fmla="*/ 257175 h 1130300"/>
                <a:gd name="connsiteX9" fmla="*/ 339725 w 393700"/>
                <a:gd name="connsiteY9" fmla="*/ 187325 h 1130300"/>
                <a:gd name="connsiteX10" fmla="*/ 342900 w 393700"/>
                <a:gd name="connsiteY10" fmla="*/ 120650 h 1130300"/>
                <a:gd name="connsiteX11" fmla="*/ 327025 w 393700"/>
                <a:gd name="connsiteY11" fmla="*/ 76200 h 1130300"/>
                <a:gd name="connsiteX12" fmla="*/ 260350 w 393700"/>
                <a:gd name="connsiteY12" fmla="*/ 3175 h 1130300"/>
                <a:gd name="connsiteX13" fmla="*/ 200025 w 393700"/>
                <a:gd name="connsiteY13" fmla="*/ 0 h 1130300"/>
                <a:gd name="connsiteX14" fmla="*/ 152400 w 393700"/>
                <a:gd name="connsiteY14" fmla="*/ 34925 h 1130300"/>
                <a:gd name="connsiteX15" fmla="*/ 139700 w 393700"/>
                <a:gd name="connsiteY15" fmla="*/ 85725 h 1130300"/>
                <a:gd name="connsiteX16" fmla="*/ 130175 w 393700"/>
                <a:gd name="connsiteY16" fmla="*/ 187325 h 1130300"/>
                <a:gd name="connsiteX17" fmla="*/ 92075 w 393700"/>
                <a:gd name="connsiteY17" fmla="*/ 260350 h 1130300"/>
                <a:gd name="connsiteX18" fmla="*/ 79375 w 393700"/>
                <a:gd name="connsiteY18" fmla="*/ 330200 h 1130300"/>
                <a:gd name="connsiteX19" fmla="*/ 82550 w 393700"/>
                <a:gd name="connsiteY19" fmla="*/ 409575 h 1130300"/>
                <a:gd name="connsiteX20" fmla="*/ 60325 w 393700"/>
                <a:gd name="connsiteY20" fmla="*/ 473075 h 1130300"/>
                <a:gd name="connsiteX21" fmla="*/ 15875 w 393700"/>
                <a:gd name="connsiteY21" fmla="*/ 574675 h 1130300"/>
                <a:gd name="connsiteX22" fmla="*/ 3175 w 393700"/>
                <a:gd name="connsiteY22" fmla="*/ 644525 h 1130300"/>
                <a:gd name="connsiteX23" fmla="*/ 0 w 393700"/>
                <a:gd name="connsiteY23" fmla="*/ 736600 h 1130300"/>
                <a:gd name="connsiteX24" fmla="*/ 15875 w 393700"/>
                <a:gd name="connsiteY24" fmla="*/ 841375 h 1130300"/>
                <a:gd name="connsiteX25" fmla="*/ 60325 w 393700"/>
                <a:gd name="connsiteY25" fmla="*/ 946150 h 1130300"/>
                <a:gd name="connsiteX26" fmla="*/ 101600 w 393700"/>
                <a:gd name="connsiteY26" fmla="*/ 1003300 h 1130300"/>
                <a:gd name="connsiteX27" fmla="*/ 158750 w 393700"/>
                <a:gd name="connsiteY27" fmla="*/ 1054100 h 1130300"/>
                <a:gd name="connsiteX28" fmla="*/ 212725 w 393700"/>
                <a:gd name="connsiteY28" fmla="*/ 1111250 h 1130300"/>
                <a:gd name="connsiteX29" fmla="*/ 266700 w 393700"/>
                <a:gd name="connsiteY29" fmla="*/ 1130300 h 1130300"/>
                <a:gd name="connsiteX30" fmla="*/ 346075 w 393700"/>
                <a:gd name="connsiteY30" fmla="*/ 1082675 h 1130300"/>
                <a:gd name="connsiteX31" fmla="*/ 339725 w 393700"/>
                <a:gd name="connsiteY31" fmla="*/ 1016000 h 1130300"/>
                <a:gd name="connsiteX32" fmla="*/ 365125 w 393700"/>
                <a:gd name="connsiteY32" fmla="*/ 942975 h 1130300"/>
                <a:gd name="connsiteX33" fmla="*/ 390525 w 393700"/>
                <a:gd name="connsiteY33" fmla="*/ 857250 h 1130300"/>
                <a:gd name="connsiteX0" fmla="*/ 390525 w 393700"/>
                <a:gd name="connsiteY0" fmla="*/ 857250 h 1130300"/>
                <a:gd name="connsiteX1" fmla="*/ 393700 w 393700"/>
                <a:gd name="connsiteY1" fmla="*/ 790575 h 1130300"/>
                <a:gd name="connsiteX2" fmla="*/ 374650 w 393700"/>
                <a:gd name="connsiteY2" fmla="*/ 711200 h 1130300"/>
                <a:gd name="connsiteX3" fmla="*/ 368300 w 393700"/>
                <a:gd name="connsiteY3" fmla="*/ 631825 h 1130300"/>
                <a:gd name="connsiteX4" fmla="*/ 339725 w 393700"/>
                <a:gd name="connsiteY4" fmla="*/ 517525 h 1130300"/>
                <a:gd name="connsiteX5" fmla="*/ 317500 w 393700"/>
                <a:gd name="connsiteY5" fmla="*/ 476250 h 1130300"/>
                <a:gd name="connsiteX6" fmla="*/ 314325 w 393700"/>
                <a:gd name="connsiteY6" fmla="*/ 412750 h 1130300"/>
                <a:gd name="connsiteX7" fmla="*/ 314325 w 393700"/>
                <a:gd name="connsiteY7" fmla="*/ 352425 h 1130300"/>
                <a:gd name="connsiteX8" fmla="*/ 317500 w 393700"/>
                <a:gd name="connsiteY8" fmla="*/ 257175 h 1130300"/>
                <a:gd name="connsiteX9" fmla="*/ 339725 w 393700"/>
                <a:gd name="connsiteY9" fmla="*/ 187325 h 1130300"/>
                <a:gd name="connsiteX10" fmla="*/ 342900 w 393700"/>
                <a:gd name="connsiteY10" fmla="*/ 120650 h 1130300"/>
                <a:gd name="connsiteX11" fmla="*/ 327025 w 393700"/>
                <a:gd name="connsiteY11" fmla="*/ 76200 h 1130300"/>
                <a:gd name="connsiteX12" fmla="*/ 260350 w 393700"/>
                <a:gd name="connsiteY12" fmla="*/ 3175 h 1130300"/>
                <a:gd name="connsiteX13" fmla="*/ 200025 w 393700"/>
                <a:gd name="connsiteY13" fmla="*/ 0 h 1130300"/>
                <a:gd name="connsiteX14" fmla="*/ 152400 w 393700"/>
                <a:gd name="connsiteY14" fmla="*/ 34925 h 1130300"/>
                <a:gd name="connsiteX15" fmla="*/ 139700 w 393700"/>
                <a:gd name="connsiteY15" fmla="*/ 85725 h 1130300"/>
                <a:gd name="connsiteX16" fmla="*/ 130175 w 393700"/>
                <a:gd name="connsiteY16" fmla="*/ 187325 h 1130300"/>
                <a:gd name="connsiteX17" fmla="*/ 92075 w 393700"/>
                <a:gd name="connsiteY17" fmla="*/ 260350 h 1130300"/>
                <a:gd name="connsiteX18" fmla="*/ 79375 w 393700"/>
                <a:gd name="connsiteY18" fmla="*/ 330200 h 1130300"/>
                <a:gd name="connsiteX19" fmla="*/ 82550 w 393700"/>
                <a:gd name="connsiteY19" fmla="*/ 409575 h 1130300"/>
                <a:gd name="connsiteX20" fmla="*/ 60325 w 393700"/>
                <a:gd name="connsiteY20" fmla="*/ 473075 h 1130300"/>
                <a:gd name="connsiteX21" fmla="*/ 15875 w 393700"/>
                <a:gd name="connsiteY21" fmla="*/ 574675 h 1130300"/>
                <a:gd name="connsiteX22" fmla="*/ 3175 w 393700"/>
                <a:gd name="connsiteY22" fmla="*/ 644525 h 1130300"/>
                <a:gd name="connsiteX23" fmla="*/ 0 w 393700"/>
                <a:gd name="connsiteY23" fmla="*/ 736600 h 1130300"/>
                <a:gd name="connsiteX24" fmla="*/ 15875 w 393700"/>
                <a:gd name="connsiteY24" fmla="*/ 841375 h 1130300"/>
                <a:gd name="connsiteX25" fmla="*/ 60325 w 393700"/>
                <a:gd name="connsiteY25" fmla="*/ 946150 h 1130300"/>
                <a:gd name="connsiteX26" fmla="*/ 101600 w 393700"/>
                <a:gd name="connsiteY26" fmla="*/ 1003300 h 1130300"/>
                <a:gd name="connsiteX27" fmla="*/ 158750 w 393700"/>
                <a:gd name="connsiteY27" fmla="*/ 1054100 h 1130300"/>
                <a:gd name="connsiteX28" fmla="*/ 212725 w 393700"/>
                <a:gd name="connsiteY28" fmla="*/ 1111250 h 1130300"/>
                <a:gd name="connsiteX29" fmla="*/ 266700 w 393700"/>
                <a:gd name="connsiteY29" fmla="*/ 1130300 h 1130300"/>
                <a:gd name="connsiteX30" fmla="*/ 346075 w 393700"/>
                <a:gd name="connsiteY30" fmla="*/ 1082675 h 1130300"/>
                <a:gd name="connsiteX31" fmla="*/ 339725 w 393700"/>
                <a:gd name="connsiteY31" fmla="*/ 1016000 h 1130300"/>
                <a:gd name="connsiteX32" fmla="*/ 368300 w 393700"/>
                <a:gd name="connsiteY32" fmla="*/ 930275 h 1130300"/>
                <a:gd name="connsiteX33" fmla="*/ 390525 w 393700"/>
                <a:gd name="connsiteY33" fmla="*/ 857250 h 1130300"/>
                <a:gd name="connsiteX0" fmla="*/ 390525 w 393700"/>
                <a:gd name="connsiteY0" fmla="*/ 857250 h 1130300"/>
                <a:gd name="connsiteX1" fmla="*/ 393700 w 393700"/>
                <a:gd name="connsiteY1" fmla="*/ 790575 h 1130300"/>
                <a:gd name="connsiteX2" fmla="*/ 374650 w 393700"/>
                <a:gd name="connsiteY2" fmla="*/ 711200 h 1130300"/>
                <a:gd name="connsiteX3" fmla="*/ 368300 w 393700"/>
                <a:gd name="connsiteY3" fmla="*/ 631825 h 1130300"/>
                <a:gd name="connsiteX4" fmla="*/ 339725 w 393700"/>
                <a:gd name="connsiteY4" fmla="*/ 517525 h 1130300"/>
                <a:gd name="connsiteX5" fmla="*/ 317500 w 393700"/>
                <a:gd name="connsiteY5" fmla="*/ 476250 h 1130300"/>
                <a:gd name="connsiteX6" fmla="*/ 314325 w 393700"/>
                <a:gd name="connsiteY6" fmla="*/ 412750 h 1130300"/>
                <a:gd name="connsiteX7" fmla="*/ 314325 w 393700"/>
                <a:gd name="connsiteY7" fmla="*/ 352425 h 1130300"/>
                <a:gd name="connsiteX8" fmla="*/ 317500 w 393700"/>
                <a:gd name="connsiteY8" fmla="*/ 257175 h 1130300"/>
                <a:gd name="connsiteX9" fmla="*/ 339725 w 393700"/>
                <a:gd name="connsiteY9" fmla="*/ 187325 h 1130300"/>
                <a:gd name="connsiteX10" fmla="*/ 342900 w 393700"/>
                <a:gd name="connsiteY10" fmla="*/ 120650 h 1130300"/>
                <a:gd name="connsiteX11" fmla="*/ 327025 w 393700"/>
                <a:gd name="connsiteY11" fmla="*/ 76200 h 1130300"/>
                <a:gd name="connsiteX12" fmla="*/ 260350 w 393700"/>
                <a:gd name="connsiteY12" fmla="*/ 3175 h 1130300"/>
                <a:gd name="connsiteX13" fmla="*/ 200025 w 393700"/>
                <a:gd name="connsiteY13" fmla="*/ 0 h 1130300"/>
                <a:gd name="connsiteX14" fmla="*/ 152400 w 393700"/>
                <a:gd name="connsiteY14" fmla="*/ 34925 h 1130300"/>
                <a:gd name="connsiteX15" fmla="*/ 139700 w 393700"/>
                <a:gd name="connsiteY15" fmla="*/ 85725 h 1130300"/>
                <a:gd name="connsiteX16" fmla="*/ 130175 w 393700"/>
                <a:gd name="connsiteY16" fmla="*/ 187325 h 1130300"/>
                <a:gd name="connsiteX17" fmla="*/ 92075 w 393700"/>
                <a:gd name="connsiteY17" fmla="*/ 260350 h 1130300"/>
                <a:gd name="connsiteX18" fmla="*/ 79375 w 393700"/>
                <a:gd name="connsiteY18" fmla="*/ 330200 h 1130300"/>
                <a:gd name="connsiteX19" fmla="*/ 82550 w 393700"/>
                <a:gd name="connsiteY19" fmla="*/ 409575 h 1130300"/>
                <a:gd name="connsiteX20" fmla="*/ 60325 w 393700"/>
                <a:gd name="connsiteY20" fmla="*/ 473075 h 1130300"/>
                <a:gd name="connsiteX21" fmla="*/ 15875 w 393700"/>
                <a:gd name="connsiteY21" fmla="*/ 574675 h 1130300"/>
                <a:gd name="connsiteX22" fmla="*/ 3175 w 393700"/>
                <a:gd name="connsiteY22" fmla="*/ 644525 h 1130300"/>
                <a:gd name="connsiteX23" fmla="*/ 0 w 393700"/>
                <a:gd name="connsiteY23" fmla="*/ 736600 h 1130300"/>
                <a:gd name="connsiteX24" fmla="*/ 15875 w 393700"/>
                <a:gd name="connsiteY24" fmla="*/ 841375 h 1130300"/>
                <a:gd name="connsiteX25" fmla="*/ 60325 w 393700"/>
                <a:gd name="connsiteY25" fmla="*/ 946150 h 1130300"/>
                <a:gd name="connsiteX26" fmla="*/ 101600 w 393700"/>
                <a:gd name="connsiteY26" fmla="*/ 1003300 h 1130300"/>
                <a:gd name="connsiteX27" fmla="*/ 158750 w 393700"/>
                <a:gd name="connsiteY27" fmla="*/ 1054100 h 1130300"/>
                <a:gd name="connsiteX28" fmla="*/ 212725 w 393700"/>
                <a:gd name="connsiteY28" fmla="*/ 1111250 h 1130300"/>
                <a:gd name="connsiteX29" fmla="*/ 266700 w 393700"/>
                <a:gd name="connsiteY29" fmla="*/ 1130300 h 1130300"/>
                <a:gd name="connsiteX30" fmla="*/ 327025 w 393700"/>
                <a:gd name="connsiteY30" fmla="*/ 1066800 h 1130300"/>
                <a:gd name="connsiteX31" fmla="*/ 339725 w 393700"/>
                <a:gd name="connsiteY31" fmla="*/ 1016000 h 1130300"/>
                <a:gd name="connsiteX32" fmla="*/ 368300 w 393700"/>
                <a:gd name="connsiteY32" fmla="*/ 930275 h 1130300"/>
                <a:gd name="connsiteX33" fmla="*/ 390525 w 393700"/>
                <a:gd name="connsiteY33" fmla="*/ 857250 h 1130300"/>
                <a:gd name="connsiteX0" fmla="*/ 390525 w 393700"/>
                <a:gd name="connsiteY0" fmla="*/ 857250 h 1111250"/>
                <a:gd name="connsiteX1" fmla="*/ 393700 w 393700"/>
                <a:gd name="connsiteY1" fmla="*/ 790575 h 1111250"/>
                <a:gd name="connsiteX2" fmla="*/ 374650 w 393700"/>
                <a:gd name="connsiteY2" fmla="*/ 711200 h 1111250"/>
                <a:gd name="connsiteX3" fmla="*/ 368300 w 393700"/>
                <a:gd name="connsiteY3" fmla="*/ 631825 h 1111250"/>
                <a:gd name="connsiteX4" fmla="*/ 339725 w 393700"/>
                <a:gd name="connsiteY4" fmla="*/ 517525 h 1111250"/>
                <a:gd name="connsiteX5" fmla="*/ 317500 w 393700"/>
                <a:gd name="connsiteY5" fmla="*/ 476250 h 1111250"/>
                <a:gd name="connsiteX6" fmla="*/ 314325 w 393700"/>
                <a:gd name="connsiteY6" fmla="*/ 412750 h 1111250"/>
                <a:gd name="connsiteX7" fmla="*/ 314325 w 393700"/>
                <a:gd name="connsiteY7" fmla="*/ 352425 h 1111250"/>
                <a:gd name="connsiteX8" fmla="*/ 317500 w 393700"/>
                <a:gd name="connsiteY8" fmla="*/ 257175 h 1111250"/>
                <a:gd name="connsiteX9" fmla="*/ 339725 w 393700"/>
                <a:gd name="connsiteY9" fmla="*/ 187325 h 1111250"/>
                <a:gd name="connsiteX10" fmla="*/ 342900 w 393700"/>
                <a:gd name="connsiteY10" fmla="*/ 120650 h 1111250"/>
                <a:gd name="connsiteX11" fmla="*/ 327025 w 393700"/>
                <a:gd name="connsiteY11" fmla="*/ 76200 h 1111250"/>
                <a:gd name="connsiteX12" fmla="*/ 260350 w 393700"/>
                <a:gd name="connsiteY12" fmla="*/ 3175 h 1111250"/>
                <a:gd name="connsiteX13" fmla="*/ 200025 w 393700"/>
                <a:gd name="connsiteY13" fmla="*/ 0 h 1111250"/>
                <a:gd name="connsiteX14" fmla="*/ 152400 w 393700"/>
                <a:gd name="connsiteY14" fmla="*/ 34925 h 1111250"/>
                <a:gd name="connsiteX15" fmla="*/ 139700 w 393700"/>
                <a:gd name="connsiteY15" fmla="*/ 85725 h 1111250"/>
                <a:gd name="connsiteX16" fmla="*/ 130175 w 393700"/>
                <a:gd name="connsiteY16" fmla="*/ 187325 h 1111250"/>
                <a:gd name="connsiteX17" fmla="*/ 92075 w 393700"/>
                <a:gd name="connsiteY17" fmla="*/ 260350 h 1111250"/>
                <a:gd name="connsiteX18" fmla="*/ 79375 w 393700"/>
                <a:gd name="connsiteY18" fmla="*/ 330200 h 1111250"/>
                <a:gd name="connsiteX19" fmla="*/ 82550 w 393700"/>
                <a:gd name="connsiteY19" fmla="*/ 409575 h 1111250"/>
                <a:gd name="connsiteX20" fmla="*/ 60325 w 393700"/>
                <a:gd name="connsiteY20" fmla="*/ 473075 h 1111250"/>
                <a:gd name="connsiteX21" fmla="*/ 15875 w 393700"/>
                <a:gd name="connsiteY21" fmla="*/ 574675 h 1111250"/>
                <a:gd name="connsiteX22" fmla="*/ 3175 w 393700"/>
                <a:gd name="connsiteY22" fmla="*/ 644525 h 1111250"/>
                <a:gd name="connsiteX23" fmla="*/ 0 w 393700"/>
                <a:gd name="connsiteY23" fmla="*/ 736600 h 1111250"/>
                <a:gd name="connsiteX24" fmla="*/ 15875 w 393700"/>
                <a:gd name="connsiteY24" fmla="*/ 841375 h 1111250"/>
                <a:gd name="connsiteX25" fmla="*/ 60325 w 393700"/>
                <a:gd name="connsiteY25" fmla="*/ 946150 h 1111250"/>
                <a:gd name="connsiteX26" fmla="*/ 101600 w 393700"/>
                <a:gd name="connsiteY26" fmla="*/ 1003300 h 1111250"/>
                <a:gd name="connsiteX27" fmla="*/ 158750 w 393700"/>
                <a:gd name="connsiteY27" fmla="*/ 1054100 h 1111250"/>
                <a:gd name="connsiteX28" fmla="*/ 212725 w 393700"/>
                <a:gd name="connsiteY28" fmla="*/ 1111250 h 1111250"/>
                <a:gd name="connsiteX29" fmla="*/ 292100 w 393700"/>
                <a:gd name="connsiteY29" fmla="*/ 1085850 h 1111250"/>
                <a:gd name="connsiteX30" fmla="*/ 327025 w 393700"/>
                <a:gd name="connsiteY30" fmla="*/ 1066800 h 1111250"/>
                <a:gd name="connsiteX31" fmla="*/ 339725 w 393700"/>
                <a:gd name="connsiteY31" fmla="*/ 1016000 h 1111250"/>
                <a:gd name="connsiteX32" fmla="*/ 368300 w 393700"/>
                <a:gd name="connsiteY32" fmla="*/ 930275 h 1111250"/>
                <a:gd name="connsiteX33" fmla="*/ 390525 w 393700"/>
                <a:gd name="connsiteY33" fmla="*/ 857250 h 11112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60325 w 393700"/>
                <a:gd name="connsiteY25" fmla="*/ 946150 h 1085850"/>
                <a:gd name="connsiteX26" fmla="*/ 101600 w 393700"/>
                <a:gd name="connsiteY26" fmla="*/ 1003300 h 1085850"/>
                <a:gd name="connsiteX27" fmla="*/ 158750 w 393700"/>
                <a:gd name="connsiteY27" fmla="*/ 105410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60325 w 393700"/>
                <a:gd name="connsiteY25" fmla="*/ 946150 h 1085850"/>
                <a:gd name="connsiteX26" fmla="*/ 101600 w 393700"/>
                <a:gd name="connsiteY26" fmla="*/ 1003300 h 1085850"/>
                <a:gd name="connsiteX27" fmla="*/ 168275 w 393700"/>
                <a:gd name="connsiteY27" fmla="*/ 102235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60325 w 393700"/>
                <a:gd name="connsiteY25" fmla="*/ 946150 h 1085850"/>
                <a:gd name="connsiteX26" fmla="*/ 127000 w 393700"/>
                <a:gd name="connsiteY26" fmla="*/ 974725 h 1085850"/>
                <a:gd name="connsiteX27" fmla="*/ 168275 w 393700"/>
                <a:gd name="connsiteY27" fmla="*/ 102235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76200 w 393700"/>
                <a:gd name="connsiteY25" fmla="*/ 917575 h 1085850"/>
                <a:gd name="connsiteX26" fmla="*/ 127000 w 393700"/>
                <a:gd name="connsiteY26" fmla="*/ 974725 h 1085850"/>
                <a:gd name="connsiteX27" fmla="*/ 168275 w 393700"/>
                <a:gd name="connsiteY27" fmla="*/ 102235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85850"/>
                <a:gd name="connsiteX1" fmla="*/ 393700 w 393700"/>
                <a:gd name="connsiteY1" fmla="*/ 790575 h 1085850"/>
                <a:gd name="connsiteX2" fmla="*/ 374650 w 393700"/>
                <a:gd name="connsiteY2" fmla="*/ 711200 h 1085850"/>
                <a:gd name="connsiteX3" fmla="*/ 368300 w 393700"/>
                <a:gd name="connsiteY3" fmla="*/ 631825 h 1085850"/>
                <a:gd name="connsiteX4" fmla="*/ 339725 w 393700"/>
                <a:gd name="connsiteY4" fmla="*/ 517525 h 1085850"/>
                <a:gd name="connsiteX5" fmla="*/ 317500 w 393700"/>
                <a:gd name="connsiteY5" fmla="*/ 476250 h 1085850"/>
                <a:gd name="connsiteX6" fmla="*/ 314325 w 393700"/>
                <a:gd name="connsiteY6" fmla="*/ 412750 h 1085850"/>
                <a:gd name="connsiteX7" fmla="*/ 314325 w 393700"/>
                <a:gd name="connsiteY7" fmla="*/ 352425 h 1085850"/>
                <a:gd name="connsiteX8" fmla="*/ 317500 w 393700"/>
                <a:gd name="connsiteY8" fmla="*/ 257175 h 1085850"/>
                <a:gd name="connsiteX9" fmla="*/ 339725 w 393700"/>
                <a:gd name="connsiteY9" fmla="*/ 187325 h 1085850"/>
                <a:gd name="connsiteX10" fmla="*/ 342900 w 393700"/>
                <a:gd name="connsiteY10" fmla="*/ 120650 h 1085850"/>
                <a:gd name="connsiteX11" fmla="*/ 327025 w 393700"/>
                <a:gd name="connsiteY11" fmla="*/ 76200 h 1085850"/>
                <a:gd name="connsiteX12" fmla="*/ 260350 w 393700"/>
                <a:gd name="connsiteY12" fmla="*/ 3175 h 1085850"/>
                <a:gd name="connsiteX13" fmla="*/ 200025 w 393700"/>
                <a:gd name="connsiteY13" fmla="*/ 0 h 1085850"/>
                <a:gd name="connsiteX14" fmla="*/ 152400 w 393700"/>
                <a:gd name="connsiteY14" fmla="*/ 34925 h 1085850"/>
                <a:gd name="connsiteX15" fmla="*/ 139700 w 393700"/>
                <a:gd name="connsiteY15" fmla="*/ 85725 h 1085850"/>
                <a:gd name="connsiteX16" fmla="*/ 130175 w 393700"/>
                <a:gd name="connsiteY16" fmla="*/ 187325 h 1085850"/>
                <a:gd name="connsiteX17" fmla="*/ 92075 w 393700"/>
                <a:gd name="connsiteY17" fmla="*/ 260350 h 1085850"/>
                <a:gd name="connsiteX18" fmla="*/ 79375 w 393700"/>
                <a:gd name="connsiteY18" fmla="*/ 330200 h 1085850"/>
                <a:gd name="connsiteX19" fmla="*/ 82550 w 393700"/>
                <a:gd name="connsiteY19" fmla="*/ 409575 h 1085850"/>
                <a:gd name="connsiteX20" fmla="*/ 60325 w 393700"/>
                <a:gd name="connsiteY20" fmla="*/ 473075 h 1085850"/>
                <a:gd name="connsiteX21" fmla="*/ 15875 w 393700"/>
                <a:gd name="connsiteY21" fmla="*/ 574675 h 1085850"/>
                <a:gd name="connsiteX22" fmla="*/ 3175 w 393700"/>
                <a:gd name="connsiteY22" fmla="*/ 644525 h 1085850"/>
                <a:gd name="connsiteX23" fmla="*/ 0 w 393700"/>
                <a:gd name="connsiteY23" fmla="*/ 736600 h 1085850"/>
                <a:gd name="connsiteX24" fmla="*/ 15875 w 393700"/>
                <a:gd name="connsiteY24" fmla="*/ 841375 h 1085850"/>
                <a:gd name="connsiteX25" fmla="*/ 76200 w 393700"/>
                <a:gd name="connsiteY25" fmla="*/ 917575 h 1085850"/>
                <a:gd name="connsiteX26" fmla="*/ 127000 w 393700"/>
                <a:gd name="connsiteY26" fmla="*/ 974725 h 1085850"/>
                <a:gd name="connsiteX27" fmla="*/ 168275 w 393700"/>
                <a:gd name="connsiteY27" fmla="*/ 1022350 h 1085850"/>
                <a:gd name="connsiteX28" fmla="*/ 219075 w 393700"/>
                <a:gd name="connsiteY28" fmla="*/ 1057275 h 1085850"/>
                <a:gd name="connsiteX29" fmla="*/ 292100 w 393700"/>
                <a:gd name="connsiteY29" fmla="*/ 1085850 h 1085850"/>
                <a:gd name="connsiteX30" fmla="*/ 327025 w 393700"/>
                <a:gd name="connsiteY30" fmla="*/ 1066800 h 1085850"/>
                <a:gd name="connsiteX31" fmla="*/ 339725 w 393700"/>
                <a:gd name="connsiteY31" fmla="*/ 1016000 h 1085850"/>
                <a:gd name="connsiteX32" fmla="*/ 368300 w 393700"/>
                <a:gd name="connsiteY32" fmla="*/ 930275 h 1085850"/>
                <a:gd name="connsiteX33" fmla="*/ 390525 w 393700"/>
                <a:gd name="connsiteY33" fmla="*/ 857250 h 1085850"/>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76200 w 393700"/>
                <a:gd name="connsiteY25" fmla="*/ 917575 h 1069975"/>
                <a:gd name="connsiteX26" fmla="*/ 127000 w 393700"/>
                <a:gd name="connsiteY26" fmla="*/ 974725 h 1069975"/>
                <a:gd name="connsiteX27" fmla="*/ 168275 w 393700"/>
                <a:gd name="connsiteY27" fmla="*/ 1022350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76200 w 393700"/>
                <a:gd name="connsiteY25" fmla="*/ 917575 h 1069975"/>
                <a:gd name="connsiteX26" fmla="*/ 107950 w 393700"/>
                <a:gd name="connsiteY26" fmla="*/ 977900 h 1069975"/>
                <a:gd name="connsiteX27" fmla="*/ 168275 w 393700"/>
                <a:gd name="connsiteY27" fmla="*/ 1022350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68275 w 393700"/>
                <a:gd name="connsiteY27" fmla="*/ 1022350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61925 w 393700"/>
                <a:gd name="connsiteY27" fmla="*/ 1009650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15875 w 393700"/>
                <a:gd name="connsiteY21" fmla="*/ 574675 h 1069975"/>
                <a:gd name="connsiteX22" fmla="*/ 3175 w 393700"/>
                <a:gd name="connsiteY22" fmla="*/ 6445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3175 w 393700"/>
                <a:gd name="connsiteY22" fmla="*/ 6445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25400 w 393700"/>
                <a:gd name="connsiteY22" fmla="*/ 65087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366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493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3972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493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58775 w 393700"/>
                <a:gd name="connsiteY31" fmla="*/ 10160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493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71475 w 393700"/>
                <a:gd name="connsiteY31" fmla="*/ 1003300 h 1069975"/>
                <a:gd name="connsiteX32" fmla="*/ 368300 w 393700"/>
                <a:gd name="connsiteY32" fmla="*/ 930275 h 1069975"/>
                <a:gd name="connsiteX33" fmla="*/ 390525 w 393700"/>
                <a:gd name="connsiteY33" fmla="*/ 857250 h 1069975"/>
                <a:gd name="connsiteX0" fmla="*/ 390525 w 393700"/>
                <a:gd name="connsiteY0" fmla="*/ 857250 h 1069975"/>
                <a:gd name="connsiteX1" fmla="*/ 393700 w 393700"/>
                <a:gd name="connsiteY1" fmla="*/ 790575 h 1069975"/>
                <a:gd name="connsiteX2" fmla="*/ 374650 w 393700"/>
                <a:gd name="connsiteY2" fmla="*/ 711200 h 1069975"/>
                <a:gd name="connsiteX3" fmla="*/ 368300 w 393700"/>
                <a:gd name="connsiteY3" fmla="*/ 631825 h 1069975"/>
                <a:gd name="connsiteX4" fmla="*/ 339725 w 393700"/>
                <a:gd name="connsiteY4" fmla="*/ 517525 h 1069975"/>
                <a:gd name="connsiteX5" fmla="*/ 317500 w 393700"/>
                <a:gd name="connsiteY5" fmla="*/ 476250 h 1069975"/>
                <a:gd name="connsiteX6" fmla="*/ 314325 w 393700"/>
                <a:gd name="connsiteY6" fmla="*/ 412750 h 1069975"/>
                <a:gd name="connsiteX7" fmla="*/ 314325 w 393700"/>
                <a:gd name="connsiteY7" fmla="*/ 352425 h 1069975"/>
                <a:gd name="connsiteX8" fmla="*/ 317500 w 393700"/>
                <a:gd name="connsiteY8" fmla="*/ 257175 h 1069975"/>
                <a:gd name="connsiteX9" fmla="*/ 339725 w 393700"/>
                <a:gd name="connsiteY9" fmla="*/ 187325 h 1069975"/>
                <a:gd name="connsiteX10" fmla="*/ 342900 w 393700"/>
                <a:gd name="connsiteY10" fmla="*/ 120650 h 1069975"/>
                <a:gd name="connsiteX11" fmla="*/ 327025 w 393700"/>
                <a:gd name="connsiteY11" fmla="*/ 76200 h 1069975"/>
                <a:gd name="connsiteX12" fmla="*/ 260350 w 393700"/>
                <a:gd name="connsiteY12" fmla="*/ 3175 h 1069975"/>
                <a:gd name="connsiteX13" fmla="*/ 200025 w 393700"/>
                <a:gd name="connsiteY13" fmla="*/ 0 h 1069975"/>
                <a:gd name="connsiteX14" fmla="*/ 152400 w 393700"/>
                <a:gd name="connsiteY14" fmla="*/ 34925 h 1069975"/>
                <a:gd name="connsiteX15" fmla="*/ 139700 w 393700"/>
                <a:gd name="connsiteY15" fmla="*/ 85725 h 1069975"/>
                <a:gd name="connsiteX16" fmla="*/ 130175 w 393700"/>
                <a:gd name="connsiteY16" fmla="*/ 187325 h 1069975"/>
                <a:gd name="connsiteX17" fmla="*/ 92075 w 393700"/>
                <a:gd name="connsiteY17" fmla="*/ 260350 h 1069975"/>
                <a:gd name="connsiteX18" fmla="*/ 79375 w 393700"/>
                <a:gd name="connsiteY18" fmla="*/ 330200 h 1069975"/>
                <a:gd name="connsiteX19" fmla="*/ 82550 w 393700"/>
                <a:gd name="connsiteY19" fmla="*/ 409575 h 1069975"/>
                <a:gd name="connsiteX20" fmla="*/ 60325 w 393700"/>
                <a:gd name="connsiteY20" fmla="*/ 473075 h 1069975"/>
                <a:gd name="connsiteX21" fmla="*/ 34925 w 393700"/>
                <a:gd name="connsiteY21" fmla="*/ 571500 h 1069975"/>
                <a:gd name="connsiteX22" fmla="*/ 15875 w 393700"/>
                <a:gd name="connsiteY22" fmla="*/ 657225 h 1069975"/>
                <a:gd name="connsiteX23" fmla="*/ 0 w 393700"/>
                <a:gd name="connsiteY23" fmla="*/ 749300 h 1069975"/>
                <a:gd name="connsiteX24" fmla="*/ 15875 w 393700"/>
                <a:gd name="connsiteY24" fmla="*/ 841375 h 1069975"/>
                <a:gd name="connsiteX25" fmla="*/ 50800 w 393700"/>
                <a:gd name="connsiteY25" fmla="*/ 914400 h 1069975"/>
                <a:gd name="connsiteX26" fmla="*/ 107950 w 393700"/>
                <a:gd name="connsiteY26" fmla="*/ 977900 h 1069975"/>
                <a:gd name="connsiteX27" fmla="*/ 158750 w 393700"/>
                <a:gd name="connsiteY27" fmla="*/ 1019175 h 1069975"/>
                <a:gd name="connsiteX28" fmla="*/ 219075 w 393700"/>
                <a:gd name="connsiteY28" fmla="*/ 1057275 h 1069975"/>
                <a:gd name="connsiteX29" fmla="*/ 279400 w 393700"/>
                <a:gd name="connsiteY29" fmla="*/ 1069975 h 1069975"/>
                <a:gd name="connsiteX30" fmla="*/ 327025 w 393700"/>
                <a:gd name="connsiteY30" fmla="*/ 1066800 h 1069975"/>
                <a:gd name="connsiteX31" fmla="*/ 371475 w 393700"/>
                <a:gd name="connsiteY31" fmla="*/ 1003300 h 1069975"/>
                <a:gd name="connsiteX32" fmla="*/ 368300 w 393700"/>
                <a:gd name="connsiteY32" fmla="*/ 930275 h 1069975"/>
                <a:gd name="connsiteX33" fmla="*/ 390525 w 393700"/>
                <a:gd name="connsiteY33" fmla="*/ 857250 h 1069975"/>
                <a:gd name="connsiteX0" fmla="*/ 390525 w 393700"/>
                <a:gd name="connsiteY0" fmla="*/ 927100 h 1139825"/>
                <a:gd name="connsiteX1" fmla="*/ 393700 w 393700"/>
                <a:gd name="connsiteY1" fmla="*/ 860425 h 1139825"/>
                <a:gd name="connsiteX2" fmla="*/ 374650 w 393700"/>
                <a:gd name="connsiteY2" fmla="*/ 781050 h 1139825"/>
                <a:gd name="connsiteX3" fmla="*/ 368300 w 393700"/>
                <a:gd name="connsiteY3" fmla="*/ 701675 h 1139825"/>
                <a:gd name="connsiteX4" fmla="*/ 339725 w 393700"/>
                <a:gd name="connsiteY4" fmla="*/ 587375 h 1139825"/>
                <a:gd name="connsiteX5" fmla="*/ 317500 w 393700"/>
                <a:gd name="connsiteY5" fmla="*/ 546100 h 1139825"/>
                <a:gd name="connsiteX6" fmla="*/ 314325 w 393700"/>
                <a:gd name="connsiteY6" fmla="*/ 482600 h 1139825"/>
                <a:gd name="connsiteX7" fmla="*/ 314325 w 393700"/>
                <a:gd name="connsiteY7" fmla="*/ 422275 h 1139825"/>
                <a:gd name="connsiteX8" fmla="*/ 317500 w 393700"/>
                <a:gd name="connsiteY8" fmla="*/ 327025 h 1139825"/>
                <a:gd name="connsiteX9" fmla="*/ 339725 w 393700"/>
                <a:gd name="connsiteY9" fmla="*/ 257175 h 1139825"/>
                <a:gd name="connsiteX10" fmla="*/ 342900 w 393700"/>
                <a:gd name="connsiteY10" fmla="*/ 190500 h 1139825"/>
                <a:gd name="connsiteX11" fmla="*/ 327025 w 393700"/>
                <a:gd name="connsiteY11" fmla="*/ 146050 h 1139825"/>
                <a:gd name="connsiteX12" fmla="*/ 273050 w 393700"/>
                <a:gd name="connsiteY12" fmla="*/ 0 h 1139825"/>
                <a:gd name="connsiteX13" fmla="*/ 200025 w 393700"/>
                <a:gd name="connsiteY13" fmla="*/ 69850 h 1139825"/>
                <a:gd name="connsiteX14" fmla="*/ 152400 w 393700"/>
                <a:gd name="connsiteY14" fmla="*/ 104775 h 1139825"/>
                <a:gd name="connsiteX15" fmla="*/ 139700 w 393700"/>
                <a:gd name="connsiteY15" fmla="*/ 155575 h 1139825"/>
                <a:gd name="connsiteX16" fmla="*/ 130175 w 393700"/>
                <a:gd name="connsiteY16" fmla="*/ 257175 h 1139825"/>
                <a:gd name="connsiteX17" fmla="*/ 92075 w 393700"/>
                <a:gd name="connsiteY17" fmla="*/ 330200 h 1139825"/>
                <a:gd name="connsiteX18" fmla="*/ 79375 w 393700"/>
                <a:gd name="connsiteY18" fmla="*/ 400050 h 1139825"/>
                <a:gd name="connsiteX19" fmla="*/ 82550 w 393700"/>
                <a:gd name="connsiteY19" fmla="*/ 479425 h 1139825"/>
                <a:gd name="connsiteX20" fmla="*/ 60325 w 393700"/>
                <a:gd name="connsiteY20" fmla="*/ 542925 h 1139825"/>
                <a:gd name="connsiteX21" fmla="*/ 34925 w 393700"/>
                <a:gd name="connsiteY21" fmla="*/ 641350 h 1139825"/>
                <a:gd name="connsiteX22" fmla="*/ 15875 w 393700"/>
                <a:gd name="connsiteY22" fmla="*/ 727075 h 1139825"/>
                <a:gd name="connsiteX23" fmla="*/ 0 w 393700"/>
                <a:gd name="connsiteY23" fmla="*/ 819150 h 1139825"/>
                <a:gd name="connsiteX24" fmla="*/ 15875 w 393700"/>
                <a:gd name="connsiteY24" fmla="*/ 911225 h 1139825"/>
                <a:gd name="connsiteX25" fmla="*/ 50800 w 393700"/>
                <a:gd name="connsiteY25" fmla="*/ 984250 h 1139825"/>
                <a:gd name="connsiteX26" fmla="*/ 107950 w 393700"/>
                <a:gd name="connsiteY26" fmla="*/ 1047750 h 1139825"/>
                <a:gd name="connsiteX27" fmla="*/ 158750 w 393700"/>
                <a:gd name="connsiteY27" fmla="*/ 1089025 h 1139825"/>
                <a:gd name="connsiteX28" fmla="*/ 219075 w 393700"/>
                <a:gd name="connsiteY28" fmla="*/ 1127125 h 1139825"/>
                <a:gd name="connsiteX29" fmla="*/ 279400 w 393700"/>
                <a:gd name="connsiteY29" fmla="*/ 1139825 h 1139825"/>
                <a:gd name="connsiteX30" fmla="*/ 327025 w 393700"/>
                <a:gd name="connsiteY30" fmla="*/ 1136650 h 1139825"/>
                <a:gd name="connsiteX31" fmla="*/ 371475 w 393700"/>
                <a:gd name="connsiteY31" fmla="*/ 1073150 h 1139825"/>
                <a:gd name="connsiteX32" fmla="*/ 368300 w 393700"/>
                <a:gd name="connsiteY32" fmla="*/ 1000125 h 1139825"/>
                <a:gd name="connsiteX33" fmla="*/ 390525 w 393700"/>
                <a:gd name="connsiteY33" fmla="*/ 927100 h 1139825"/>
                <a:gd name="connsiteX0" fmla="*/ 390525 w 393700"/>
                <a:gd name="connsiteY0" fmla="*/ 927100 h 1139825"/>
                <a:gd name="connsiteX1" fmla="*/ 393700 w 393700"/>
                <a:gd name="connsiteY1" fmla="*/ 860425 h 1139825"/>
                <a:gd name="connsiteX2" fmla="*/ 374650 w 393700"/>
                <a:gd name="connsiteY2" fmla="*/ 781050 h 1139825"/>
                <a:gd name="connsiteX3" fmla="*/ 368300 w 393700"/>
                <a:gd name="connsiteY3" fmla="*/ 701675 h 1139825"/>
                <a:gd name="connsiteX4" fmla="*/ 339725 w 393700"/>
                <a:gd name="connsiteY4" fmla="*/ 587375 h 1139825"/>
                <a:gd name="connsiteX5" fmla="*/ 317500 w 393700"/>
                <a:gd name="connsiteY5" fmla="*/ 546100 h 1139825"/>
                <a:gd name="connsiteX6" fmla="*/ 314325 w 393700"/>
                <a:gd name="connsiteY6" fmla="*/ 482600 h 1139825"/>
                <a:gd name="connsiteX7" fmla="*/ 314325 w 393700"/>
                <a:gd name="connsiteY7" fmla="*/ 422275 h 1139825"/>
                <a:gd name="connsiteX8" fmla="*/ 317500 w 393700"/>
                <a:gd name="connsiteY8" fmla="*/ 327025 h 1139825"/>
                <a:gd name="connsiteX9" fmla="*/ 339725 w 393700"/>
                <a:gd name="connsiteY9" fmla="*/ 257175 h 1139825"/>
                <a:gd name="connsiteX10" fmla="*/ 342900 w 393700"/>
                <a:gd name="connsiteY10" fmla="*/ 190500 h 1139825"/>
                <a:gd name="connsiteX11" fmla="*/ 342900 w 393700"/>
                <a:gd name="connsiteY11" fmla="*/ 60325 h 1139825"/>
                <a:gd name="connsiteX12" fmla="*/ 273050 w 393700"/>
                <a:gd name="connsiteY12" fmla="*/ 0 h 1139825"/>
                <a:gd name="connsiteX13" fmla="*/ 200025 w 393700"/>
                <a:gd name="connsiteY13" fmla="*/ 69850 h 1139825"/>
                <a:gd name="connsiteX14" fmla="*/ 152400 w 393700"/>
                <a:gd name="connsiteY14" fmla="*/ 104775 h 1139825"/>
                <a:gd name="connsiteX15" fmla="*/ 139700 w 393700"/>
                <a:gd name="connsiteY15" fmla="*/ 155575 h 1139825"/>
                <a:gd name="connsiteX16" fmla="*/ 130175 w 393700"/>
                <a:gd name="connsiteY16" fmla="*/ 257175 h 1139825"/>
                <a:gd name="connsiteX17" fmla="*/ 92075 w 393700"/>
                <a:gd name="connsiteY17" fmla="*/ 330200 h 1139825"/>
                <a:gd name="connsiteX18" fmla="*/ 79375 w 393700"/>
                <a:gd name="connsiteY18" fmla="*/ 400050 h 1139825"/>
                <a:gd name="connsiteX19" fmla="*/ 82550 w 393700"/>
                <a:gd name="connsiteY19" fmla="*/ 479425 h 1139825"/>
                <a:gd name="connsiteX20" fmla="*/ 60325 w 393700"/>
                <a:gd name="connsiteY20" fmla="*/ 542925 h 1139825"/>
                <a:gd name="connsiteX21" fmla="*/ 34925 w 393700"/>
                <a:gd name="connsiteY21" fmla="*/ 641350 h 1139825"/>
                <a:gd name="connsiteX22" fmla="*/ 15875 w 393700"/>
                <a:gd name="connsiteY22" fmla="*/ 727075 h 1139825"/>
                <a:gd name="connsiteX23" fmla="*/ 0 w 393700"/>
                <a:gd name="connsiteY23" fmla="*/ 819150 h 1139825"/>
                <a:gd name="connsiteX24" fmla="*/ 15875 w 393700"/>
                <a:gd name="connsiteY24" fmla="*/ 911225 h 1139825"/>
                <a:gd name="connsiteX25" fmla="*/ 50800 w 393700"/>
                <a:gd name="connsiteY25" fmla="*/ 984250 h 1139825"/>
                <a:gd name="connsiteX26" fmla="*/ 107950 w 393700"/>
                <a:gd name="connsiteY26" fmla="*/ 1047750 h 1139825"/>
                <a:gd name="connsiteX27" fmla="*/ 158750 w 393700"/>
                <a:gd name="connsiteY27" fmla="*/ 1089025 h 1139825"/>
                <a:gd name="connsiteX28" fmla="*/ 219075 w 393700"/>
                <a:gd name="connsiteY28" fmla="*/ 1127125 h 1139825"/>
                <a:gd name="connsiteX29" fmla="*/ 279400 w 393700"/>
                <a:gd name="connsiteY29" fmla="*/ 1139825 h 1139825"/>
                <a:gd name="connsiteX30" fmla="*/ 327025 w 393700"/>
                <a:gd name="connsiteY30" fmla="*/ 1136650 h 1139825"/>
                <a:gd name="connsiteX31" fmla="*/ 371475 w 393700"/>
                <a:gd name="connsiteY31" fmla="*/ 1073150 h 1139825"/>
                <a:gd name="connsiteX32" fmla="*/ 368300 w 393700"/>
                <a:gd name="connsiteY32" fmla="*/ 1000125 h 1139825"/>
                <a:gd name="connsiteX33" fmla="*/ 390525 w 393700"/>
                <a:gd name="connsiteY33" fmla="*/ 927100 h 1139825"/>
                <a:gd name="connsiteX0" fmla="*/ 390525 w 393700"/>
                <a:gd name="connsiteY0" fmla="*/ 927100 h 1139825"/>
                <a:gd name="connsiteX1" fmla="*/ 393700 w 393700"/>
                <a:gd name="connsiteY1" fmla="*/ 860425 h 1139825"/>
                <a:gd name="connsiteX2" fmla="*/ 374650 w 393700"/>
                <a:gd name="connsiteY2" fmla="*/ 781050 h 1139825"/>
                <a:gd name="connsiteX3" fmla="*/ 368300 w 393700"/>
                <a:gd name="connsiteY3" fmla="*/ 701675 h 1139825"/>
                <a:gd name="connsiteX4" fmla="*/ 339725 w 393700"/>
                <a:gd name="connsiteY4" fmla="*/ 587375 h 1139825"/>
                <a:gd name="connsiteX5" fmla="*/ 317500 w 393700"/>
                <a:gd name="connsiteY5" fmla="*/ 546100 h 1139825"/>
                <a:gd name="connsiteX6" fmla="*/ 314325 w 393700"/>
                <a:gd name="connsiteY6" fmla="*/ 482600 h 1139825"/>
                <a:gd name="connsiteX7" fmla="*/ 314325 w 393700"/>
                <a:gd name="connsiteY7" fmla="*/ 422275 h 1139825"/>
                <a:gd name="connsiteX8" fmla="*/ 317500 w 393700"/>
                <a:gd name="connsiteY8" fmla="*/ 327025 h 1139825"/>
                <a:gd name="connsiteX9" fmla="*/ 339725 w 393700"/>
                <a:gd name="connsiteY9" fmla="*/ 257175 h 1139825"/>
                <a:gd name="connsiteX10" fmla="*/ 342900 w 393700"/>
                <a:gd name="connsiteY10" fmla="*/ 190500 h 1139825"/>
                <a:gd name="connsiteX11" fmla="*/ 342900 w 393700"/>
                <a:gd name="connsiteY11" fmla="*/ 60325 h 1139825"/>
                <a:gd name="connsiteX12" fmla="*/ 273050 w 393700"/>
                <a:gd name="connsiteY12" fmla="*/ 0 h 1139825"/>
                <a:gd name="connsiteX13" fmla="*/ 165100 w 393700"/>
                <a:gd name="connsiteY13" fmla="*/ 12700 h 1139825"/>
                <a:gd name="connsiteX14" fmla="*/ 152400 w 393700"/>
                <a:gd name="connsiteY14" fmla="*/ 104775 h 1139825"/>
                <a:gd name="connsiteX15" fmla="*/ 139700 w 393700"/>
                <a:gd name="connsiteY15" fmla="*/ 155575 h 1139825"/>
                <a:gd name="connsiteX16" fmla="*/ 130175 w 393700"/>
                <a:gd name="connsiteY16" fmla="*/ 257175 h 1139825"/>
                <a:gd name="connsiteX17" fmla="*/ 92075 w 393700"/>
                <a:gd name="connsiteY17" fmla="*/ 330200 h 1139825"/>
                <a:gd name="connsiteX18" fmla="*/ 79375 w 393700"/>
                <a:gd name="connsiteY18" fmla="*/ 400050 h 1139825"/>
                <a:gd name="connsiteX19" fmla="*/ 82550 w 393700"/>
                <a:gd name="connsiteY19" fmla="*/ 479425 h 1139825"/>
                <a:gd name="connsiteX20" fmla="*/ 60325 w 393700"/>
                <a:gd name="connsiteY20" fmla="*/ 542925 h 1139825"/>
                <a:gd name="connsiteX21" fmla="*/ 34925 w 393700"/>
                <a:gd name="connsiteY21" fmla="*/ 641350 h 1139825"/>
                <a:gd name="connsiteX22" fmla="*/ 15875 w 393700"/>
                <a:gd name="connsiteY22" fmla="*/ 727075 h 1139825"/>
                <a:gd name="connsiteX23" fmla="*/ 0 w 393700"/>
                <a:gd name="connsiteY23" fmla="*/ 819150 h 1139825"/>
                <a:gd name="connsiteX24" fmla="*/ 15875 w 393700"/>
                <a:gd name="connsiteY24" fmla="*/ 911225 h 1139825"/>
                <a:gd name="connsiteX25" fmla="*/ 50800 w 393700"/>
                <a:gd name="connsiteY25" fmla="*/ 984250 h 1139825"/>
                <a:gd name="connsiteX26" fmla="*/ 107950 w 393700"/>
                <a:gd name="connsiteY26" fmla="*/ 1047750 h 1139825"/>
                <a:gd name="connsiteX27" fmla="*/ 158750 w 393700"/>
                <a:gd name="connsiteY27" fmla="*/ 1089025 h 1139825"/>
                <a:gd name="connsiteX28" fmla="*/ 219075 w 393700"/>
                <a:gd name="connsiteY28" fmla="*/ 1127125 h 1139825"/>
                <a:gd name="connsiteX29" fmla="*/ 279400 w 393700"/>
                <a:gd name="connsiteY29" fmla="*/ 1139825 h 1139825"/>
                <a:gd name="connsiteX30" fmla="*/ 327025 w 393700"/>
                <a:gd name="connsiteY30" fmla="*/ 1136650 h 1139825"/>
                <a:gd name="connsiteX31" fmla="*/ 371475 w 393700"/>
                <a:gd name="connsiteY31" fmla="*/ 1073150 h 1139825"/>
                <a:gd name="connsiteX32" fmla="*/ 368300 w 393700"/>
                <a:gd name="connsiteY32" fmla="*/ 1000125 h 1139825"/>
                <a:gd name="connsiteX33" fmla="*/ 390525 w 393700"/>
                <a:gd name="connsiteY33" fmla="*/ 927100 h 1139825"/>
                <a:gd name="connsiteX0" fmla="*/ 390525 w 393700"/>
                <a:gd name="connsiteY0" fmla="*/ 927100 h 1139825"/>
                <a:gd name="connsiteX1" fmla="*/ 393700 w 393700"/>
                <a:gd name="connsiteY1" fmla="*/ 860425 h 1139825"/>
                <a:gd name="connsiteX2" fmla="*/ 374650 w 393700"/>
                <a:gd name="connsiteY2" fmla="*/ 781050 h 1139825"/>
                <a:gd name="connsiteX3" fmla="*/ 368300 w 393700"/>
                <a:gd name="connsiteY3" fmla="*/ 701675 h 1139825"/>
                <a:gd name="connsiteX4" fmla="*/ 339725 w 393700"/>
                <a:gd name="connsiteY4" fmla="*/ 587375 h 1139825"/>
                <a:gd name="connsiteX5" fmla="*/ 317500 w 393700"/>
                <a:gd name="connsiteY5" fmla="*/ 546100 h 1139825"/>
                <a:gd name="connsiteX6" fmla="*/ 314325 w 393700"/>
                <a:gd name="connsiteY6" fmla="*/ 482600 h 1139825"/>
                <a:gd name="connsiteX7" fmla="*/ 314325 w 393700"/>
                <a:gd name="connsiteY7" fmla="*/ 422275 h 1139825"/>
                <a:gd name="connsiteX8" fmla="*/ 317500 w 393700"/>
                <a:gd name="connsiteY8" fmla="*/ 327025 h 1139825"/>
                <a:gd name="connsiteX9" fmla="*/ 339725 w 393700"/>
                <a:gd name="connsiteY9" fmla="*/ 257175 h 1139825"/>
                <a:gd name="connsiteX10" fmla="*/ 342900 w 393700"/>
                <a:gd name="connsiteY10" fmla="*/ 190500 h 1139825"/>
                <a:gd name="connsiteX11" fmla="*/ 342900 w 393700"/>
                <a:gd name="connsiteY11" fmla="*/ 60325 h 1139825"/>
                <a:gd name="connsiteX12" fmla="*/ 273050 w 393700"/>
                <a:gd name="connsiteY12" fmla="*/ 0 h 1139825"/>
                <a:gd name="connsiteX13" fmla="*/ 165100 w 393700"/>
                <a:gd name="connsiteY13" fmla="*/ 12700 h 1139825"/>
                <a:gd name="connsiteX14" fmla="*/ 139700 w 393700"/>
                <a:gd name="connsiteY14" fmla="*/ 98425 h 1139825"/>
                <a:gd name="connsiteX15" fmla="*/ 139700 w 393700"/>
                <a:gd name="connsiteY15" fmla="*/ 155575 h 1139825"/>
                <a:gd name="connsiteX16" fmla="*/ 130175 w 393700"/>
                <a:gd name="connsiteY16" fmla="*/ 257175 h 1139825"/>
                <a:gd name="connsiteX17" fmla="*/ 92075 w 393700"/>
                <a:gd name="connsiteY17" fmla="*/ 330200 h 1139825"/>
                <a:gd name="connsiteX18" fmla="*/ 79375 w 393700"/>
                <a:gd name="connsiteY18" fmla="*/ 400050 h 1139825"/>
                <a:gd name="connsiteX19" fmla="*/ 82550 w 393700"/>
                <a:gd name="connsiteY19" fmla="*/ 479425 h 1139825"/>
                <a:gd name="connsiteX20" fmla="*/ 60325 w 393700"/>
                <a:gd name="connsiteY20" fmla="*/ 542925 h 1139825"/>
                <a:gd name="connsiteX21" fmla="*/ 34925 w 393700"/>
                <a:gd name="connsiteY21" fmla="*/ 641350 h 1139825"/>
                <a:gd name="connsiteX22" fmla="*/ 15875 w 393700"/>
                <a:gd name="connsiteY22" fmla="*/ 727075 h 1139825"/>
                <a:gd name="connsiteX23" fmla="*/ 0 w 393700"/>
                <a:gd name="connsiteY23" fmla="*/ 819150 h 1139825"/>
                <a:gd name="connsiteX24" fmla="*/ 15875 w 393700"/>
                <a:gd name="connsiteY24" fmla="*/ 911225 h 1139825"/>
                <a:gd name="connsiteX25" fmla="*/ 50800 w 393700"/>
                <a:gd name="connsiteY25" fmla="*/ 984250 h 1139825"/>
                <a:gd name="connsiteX26" fmla="*/ 107950 w 393700"/>
                <a:gd name="connsiteY26" fmla="*/ 1047750 h 1139825"/>
                <a:gd name="connsiteX27" fmla="*/ 158750 w 393700"/>
                <a:gd name="connsiteY27" fmla="*/ 1089025 h 1139825"/>
                <a:gd name="connsiteX28" fmla="*/ 219075 w 393700"/>
                <a:gd name="connsiteY28" fmla="*/ 1127125 h 1139825"/>
                <a:gd name="connsiteX29" fmla="*/ 279400 w 393700"/>
                <a:gd name="connsiteY29" fmla="*/ 1139825 h 1139825"/>
                <a:gd name="connsiteX30" fmla="*/ 327025 w 393700"/>
                <a:gd name="connsiteY30" fmla="*/ 1136650 h 1139825"/>
                <a:gd name="connsiteX31" fmla="*/ 371475 w 393700"/>
                <a:gd name="connsiteY31" fmla="*/ 1073150 h 1139825"/>
                <a:gd name="connsiteX32" fmla="*/ 368300 w 393700"/>
                <a:gd name="connsiteY32" fmla="*/ 1000125 h 1139825"/>
                <a:gd name="connsiteX33" fmla="*/ 390525 w 393700"/>
                <a:gd name="connsiteY33" fmla="*/ 927100 h 1139825"/>
                <a:gd name="connsiteX0" fmla="*/ 390525 w 393700"/>
                <a:gd name="connsiteY0" fmla="*/ 936625 h 1149350"/>
                <a:gd name="connsiteX1" fmla="*/ 393700 w 393700"/>
                <a:gd name="connsiteY1" fmla="*/ 869950 h 1149350"/>
                <a:gd name="connsiteX2" fmla="*/ 374650 w 393700"/>
                <a:gd name="connsiteY2" fmla="*/ 790575 h 1149350"/>
                <a:gd name="connsiteX3" fmla="*/ 368300 w 393700"/>
                <a:gd name="connsiteY3" fmla="*/ 711200 h 1149350"/>
                <a:gd name="connsiteX4" fmla="*/ 339725 w 393700"/>
                <a:gd name="connsiteY4" fmla="*/ 596900 h 1149350"/>
                <a:gd name="connsiteX5" fmla="*/ 317500 w 393700"/>
                <a:gd name="connsiteY5" fmla="*/ 555625 h 1149350"/>
                <a:gd name="connsiteX6" fmla="*/ 314325 w 393700"/>
                <a:gd name="connsiteY6" fmla="*/ 492125 h 1149350"/>
                <a:gd name="connsiteX7" fmla="*/ 314325 w 393700"/>
                <a:gd name="connsiteY7" fmla="*/ 431800 h 1149350"/>
                <a:gd name="connsiteX8" fmla="*/ 317500 w 393700"/>
                <a:gd name="connsiteY8" fmla="*/ 336550 h 1149350"/>
                <a:gd name="connsiteX9" fmla="*/ 339725 w 393700"/>
                <a:gd name="connsiteY9" fmla="*/ 266700 h 1149350"/>
                <a:gd name="connsiteX10" fmla="*/ 342900 w 393700"/>
                <a:gd name="connsiteY10" fmla="*/ 200025 h 1149350"/>
                <a:gd name="connsiteX11" fmla="*/ 342900 w 393700"/>
                <a:gd name="connsiteY11" fmla="*/ 69850 h 1149350"/>
                <a:gd name="connsiteX12" fmla="*/ 273050 w 393700"/>
                <a:gd name="connsiteY12" fmla="*/ 9525 h 1149350"/>
                <a:gd name="connsiteX13" fmla="*/ 180975 w 393700"/>
                <a:gd name="connsiteY13" fmla="*/ 0 h 1149350"/>
                <a:gd name="connsiteX14" fmla="*/ 139700 w 393700"/>
                <a:gd name="connsiteY14" fmla="*/ 107950 h 1149350"/>
                <a:gd name="connsiteX15" fmla="*/ 139700 w 393700"/>
                <a:gd name="connsiteY15" fmla="*/ 165100 h 1149350"/>
                <a:gd name="connsiteX16" fmla="*/ 130175 w 393700"/>
                <a:gd name="connsiteY16" fmla="*/ 266700 h 1149350"/>
                <a:gd name="connsiteX17" fmla="*/ 92075 w 393700"/>
                <a:gd name="connsiteY17" fmla="*/ 339725 h 1149350"/>
                <a:gd name="connsiteX18" fmla="*/ 79375 w 393700"/>
                <a:gd name="connsiteY18" fmla="*/ 409575 h 1149350"/>
                <a:gd name="connsiteX19" fmla="*/ 82550 w 393700"/>
                <a:gd name="connsiteY19" fmla="*/ 488950 h 1149350"/>
                <a:gd name="connsiteX20" fmla="*/ 60325 w 393700"/>
                <a:gd name="connsiteY20" fmla="*/ 552450 h 1149350"/>
                <a:gd name="connsiteX21" fmla="*/ 34925 w 393700"/>
                <a:gd name="connsiteY21" fmla="*/ 650875 h 1149350"/>
                <a:gd name="connsiteX22" fmla="*/ 15875 w 393700"/>
                <a:gd name="connsiteY22" fmla="*/ 736600 h 1149350"/>
                <a:gd name="connsiteX23" fmla="*/ 0 w 393700"/>
                <a:gd name="connsiteY23" fmla="*/ 828675 h 1149350"/>
                <a:gd name="connsiteX24" fmla="*/ 15875 w 393700"/>
                <a:gd name="connsiteY24" fmla="*/ 920750 h 1149350"/>
                <a:gd name="connsiteX25" fmla="*/ 50800 w 393700"/>
                <a:gd name="connsiteY25" fmla="*/ 993775 h 1149350"/>
                <a:gd name="connsiteX26" fmla="*/ 107950 w 393700"/>
                <a:gd name="connsiteY26" fmla="*/ 1057275 h 1149350"/>
                <a:gd name="connsiteX27" fmla="*/ 158750 w 393700"/>
                <a:gd name="connsiteY27" fmla="*/ 1098550 h 1149350"/>
                <a:gd name="connsiteX28" fmla="*/ 219075 w 393700"/>
                <a:gd name="connsiteY28" fmla="*/ 1136650 h 1149350"/>
                <a:gd name="connsiteX29" fmla="*/ 279400 w 393700"/>
                <a:gd name="connsiteY29" fmla="*/ 1149350 h 1149350"/>
                <a:gd name="connsiteX30" fmla="*/ 327025 w 393700"/>
                <a:gd name="connsiteY30" fmla="*/ 1146175 h 1149350"/>
                <a:gd name="connsiteX31" fmla="*/ 371475 w 393700"/>
                <a:gd name="connsiteY31" fmla="*/ 1082675 h 1149350"/>
                <a:gd name="connsiteX32" fmla="*/ 368300 w 393700"/>
                <a:gd name="connsiteY32" fmla="*/ 1009650 h 1149350"/>
                <a:gd name="connsiteX33" fmla="*/ 390525 w 393700"/>
                <a:gd name="connsiteY33" fmla="*/ 936625 h 1149350"/>
                <a:gd name="connsiteX0" fmla="*/ 390525 w 393700"/>
                <a:gd name="connsiteY0" fmla="*/ 955675 h 1168400"/>
                <a:gd name="connsiteX1" fmla="*/ 393700 w 393700"/>
                <a:gd name="connsiteY1" fmla="*/ 889000 h 1168400"/>
                <a:gd name="connsiteX2" fmla="*/ 374650 w 393700"/>
                <a:gd name="connsiteY2" fmla="*/ 809625 h 1168400"/>
                <a:gd name="connsiteX3" fmla="*/ 368300 w 393700"/>
                <a:gd name="connsiteY3" fmla="*/ 730250 h 1168400"/>
                <a:gd name="connsiteX4" fmla="*/ 339725 w 393700"/>
                <a:gd name="connsiteY4" fmla="*/ 615950 h 1168400"/>
                <a:gd name="connsiteX5" fmla="*/ 317500 w 393700"/>
                <a:gd name="connsiteY5" fmla="*/ 574675 h 1168400"/>
                <a:gd name="connsiteX6" fmla="*/ 314325 w 393700"/>
                <a:gd name="connsiteY6" fmla="*/ 511175 h 1168400"/>
                <a:gd name="connsiteX7" fmla="*/ 314325 w 393700"/>
                <a:gd name="connsiteY7" fmla="*/ 450850 h 1168400"/>
                <a:gd name="connsiteX8" fmla="*/ 317500 w 393700"/>
                <a:gd name="connsiteY8" fmla="*/ 355600 h 1168400"/>
                <a:gd name="connsiteX9" fmla="*/ 339725 w 393700"/>
                <a:gd name="connsiteY9" fmla="*/ 285750 h 1168400"/>
                <a:gd name="connsiteX10" fmla="*/ 342900 w 393700"/>
                <a:gd name="connsiteY10" fmla="*/ 219075 h 1168400"/>
                <a:gd name="connsiteX11" fmla="*/ 342900 w 393700"/>
                <a:gd name="connsiteY11" fmla="*/ 88900 h 1168400"/>
                <a:gd name="connsiteX12" fmla="*/ 295275 w 393700"/>
                <a:gd name="connsiteY12" fmla="*/ 0 h 1168400"/>
                <a:gd name="connsiteX13" fmla="*/ 180975 w 393700"/>
                <a:gd name="connsiteY13" fmla="*/ 19050 h 1168400"/>
                <a:gd name="connsiteX14" fmla="*/ 139700 w 393700"/>
                <a:gd name="connsiteY14" fmla="*/ 127000 h 1168400"/>
                <a:gd name="connsiteX15" fmla="*/ 139700 w 393700"/>
                <a:gd name="connsiteY15" fmla="*/ 184150 h 1168400"/>
                <a:gd name="connsiteX16" fmla="*/ 130175 w 393700"/>
                <a:gd name="connsiteY16" fmla="*/ 285750 h 1168400"/>
                <a:gd name="connsiteX17" fmla="*/ 92075 w 393700"/>
                <a:gd name="connsiteY17" fmla="*/ 358775 h 1168400"/>
                <a:gd name="connsiteX18" fmla="*/ 79375 w 393700"/>
                <a:gd name="connsiteY18" fmla="*/ 428625 h 1168400"/>
                <a:gd name="connsiteX19" fmla="*/ 82550 w 393700"/>
                <a:gd name="connsiteY19" fmla="*/ 508000 h 1168400"/>
                <a:gd name="connsiteX20" fmla="*/ 60325 w 393700"/>
                <a:gd name="connsiteY20" fmla="*/ 571500 h 1168400"/>
                <a:gd name="connsiteX21" fmla="*/ 34925 w 393700"/>
                <a:gd name="connsiteY21" fmla="*/ 669925 h 1168400"/>
                <a:gd name="connsiteX22" fmla="*/ 15875 w 393700"/>
                <a:gd name="connsiteY22" fmla="*/ 755650 h 1168400"/>
                <a:gd name="connsiteX23" fmla="*/ 0 w 393700"/>
                <a:gd name="connsiteY23" fmla="*/ 847725 h 1168400"/>
                <a:gd name="connsiteX24" fmla="*/ 15875 w 393700"/>
                <a:gd name="connsiteY24" fmla="*/ 939800 h 1168400"/>
                <a:gd name="connsiteX25" fmla="*/ 50800 w 393700"/>
                <a:gd name="connsiteY25" fmla="*/ 1012825 h 1168400"/>
                <a:gd name="connsiteX26" fmla="*/ 107950 w 393700"/>
                <a:gd name="connsiteY26" fmla="*/ 1076325 h 1168400"/>
                <a:gd name="connsiteX27" fmla="*/ 158750 w 393700"/>
                <a:gd name="connsiteY27" fmla="*/ 1117600 h 1168400"/>
                <a:gd name="connsiteX28" fmla="*/ 219075 w 393700"/>
                <a:gd name="connsiteY28" fmla="*/ 1155700 h 1168400"/>
                <a:gd name="connsiteX29" fmla="*/ 279400 w 393700"/>
                <a:gd name="connsiteY29" fmla="*/ 1168400 h 1168400"/>
                <a:gd name="connsiteX30" fmla="*/ 327025 w 393700"/>
                <a:gd name="connsiteY30" fmla="*/ 1165225 h 1168400"/>
                <a:gd name="connsiteX31" fmla="*/ 371475 w 393700"/>
                <a:gd name="connsiteY31" fmla="*/ 1101725 h 1168400"/>
                <a:gd name="connsiteX32" fmla="*/ 368300 w 393700"/>
                <a:gd name="connsiteY32" fmla="*/ 1028700 h 1168400"/>
                <a:gd name="connsiteX33" fmla="*/ 390525 w 393700"/>
                <a:gd name="connsiteY33" fmla="*/ 955675 h 1168400"/>
                <a:gd name="connsiteX0" fmla="*/ 390525 w 393700"/>
                <a:gd name="connsiteY0" fmla="*/ 955675 h 1168400"/>
                <a:gd name="connsiteX1" fmla="*/ 393700 w 393700"/>
                <a:gd name="connsiteY1" fmla="*/ 889000 h 1168400"/>
                <a:gd name="connsiteX2" fmla="*/ 374650 w 393700"/>
                <a:gd name="connsiteY2" fmla="*/ 809625 h 1168400"/>
                <a:gd name="connsiteX3" fmla="*/ 368300 w 393700"/>
                <a:gd name="connsiteY3" fmla="*/ 730250 h 1168400"/>
                <a:gd name="connsiteX4" fmla="*/ 339725 w 393700"/>
                <a:gd name="connsiteY4" fmla="*/ 615950 h 1168400"/>
                <a:gd name="connsiteX5" fmla="*/ 317500 w 393700"/>
                <a:gd name="connsiteY5" fmla="*/ 574675 h 1168400"/>
                <a:gd name="connsiteX6" fmla="*/ 314325 w 393700"/>
                <a:gd name="connsiteY6" fmla="*/ 511175 h 1168400"/>
                <a:gd name="connsiteX7" fmla="*/ 314325 w 393700"/>
                <a:gd name="connsiteY7" fmla="*/ 450850 h 1168400"/>
                <a:gd name="connsiteX8" fmla="*/ 317500 w 393700"/>
                <a:gd name="connsiteY8" fmla="*/ 355600 h 1168400"/>
                <a:gd name="connsiteX9" fmla="*/ 339725 w 393700"/>
                <a:gd name="connsiteY9" fmla="*/ 285750 h 1168400"/>
                <a:gd name="connsiteX10" fmla="*/ 342900 w 393700"/>
                <a:gd name="connsiteY10" fmla="*/ 219075 h 1168400"/>
                <a:gd name="connsiteX11" fmla="*/ 358775 w 393700"/>
                <a:gd name="connsiteY11" fmla="*/ 63500 h 1168400"/>
                <a:gd name="connsiteX12" fmla="*/ 295275 w 393700"/>
                <a:gd name="connsiteY12" fmla="*/ 0 h 1168400"/>
                <a:gd name="connsiteX13" fmla="*/ 180975 w 393700"/>
                <a:gd name="connsiteY13" fmla="*/ 19050 h 1168400"/>
                <a:gd name="connsiteX14" fmla="*/ 139700 w 393700"/>
                <a:gd name="connsiteY14" fmla="*/ 127000 h 1168400"/>
                <a:gd name="connsiteX15" fmla="*/ 139700 w 393700"/>
                <a:gd name="connsiteY15" fmla="*/ 184150 h 1168400"/>
                <a:gd name="connsiteX16" fmla="*/ 130175 w 393700"/>
                <a:gd name="connsiteY16" fmla="*/ 285750 h 1168400"/>
                <a:gd name="connsiteX17" fmla="*/ 92075 w 393700"/>
                <a:gd name="connsiteY17" fmla="*/ 358775 h 1168400"/>
                <a:gd name="connsiteX18" fmla="*/ 79375 w 393700"/>
                <a:gd name="connsiteY18" fmla="*/ 428625 h 1168400"/>
                <a:gd name="connsiteX19" fmla="*/ 82550 w 393700"/>
                <a:gd name="connsiteY19" fmla="*/ 508000 h 1168400"/>
                <a:gd name="connsiteX20" fmla="*/ 60325 w 393700"/>
                <a:gd name="connsiteY20" fmla="*/ 571500 h 1168400"/>
                <a:gd name="connsiteX21" fmla="*/ 34925 w 393700"/>
                <a:gd name="connsiteY21" fmla="*/ 669925 h 1168400"/>
                <a:gd name="connsiteX22" fmla="*/ 15875 w 393700"/>
                <a:gd name="connsiteY22" fmla="*/ 755650 h 1168400"/>
                <a:gd name="connsiteX23" fmla="*/ 0 w 393700"/>
                <a:gd name="connsiteY23" fmla="*/ 847725 h 1168400"/>
                <a:gd name="connsiteX24" fmla="*/ 15875 w 393700"/>
                <a:gd name="connsiteY24" fmla="*/ 939800 h 1168400"/>
                <a:gd name="connsiteX25" fmla="*/ 50800 w 393700"/>
                <a:gd name="connsiteY25" fmla="*/ 1012825 h 1168400"/>
                <a:gd name="connsiteX26" fmla="*/ 107950 w 393700"/>
                <a:gd name="connsiteY26" fmla="*/ 1076325 h 1168400"/>
                <a:gd name="connsiteX27" fmla="*/ 158750 w 393700"/>
                <a:gd name="connsiteY27" fmla="*/ 1117600 h 1168400"/>
                <a:gd name="connsiteX28" fmla="*/ 219075 w 393700"/>
                <a:gd name="connsiteY28" fmla="*/ 1155700 h 1168400"/>
                <a:gd name="connsiteX29" fmla="*/ 279400 w 393700"/>
                <a:gd name="connsiteY29" fmla="*/ 1168400 h 1168400"/>
                <a:gd name="connsiteX30" fmla="*/ 327025 w 393700"/>
                <a:gd name="connsiteY30" fmla="*/ 1165225 h 1168400"/>
                <a:gd name="connsiteX31" fmla="*/ 371475 w 393700"/>
                <a:gd name="connsiteY31" fmla="*/ 1101725 h 1168400"/>
                <a:gd name="connsiteX32" fmla="*/ 368300 w 393700"/>
                <a:gd name="connsiteY32" fmla="*/ 1028700 h 1168400"/>
                <a:gd name="connsiteX33" fmla="*/ 390525 w 393700"/>
                <a:gd name="connsiteY33" fmla="*/ 955675 h 1168400"/>
                <a:gd name="connsiteX0" fmla="*/ 390525 w 393700"/>
                <a:gd name="connsiteY0" fmla="*/ 949325 h 1162050"/>
                <a:gd name="connsiteX1" fmla="*/ 393700 w 393700"/>
                <a:gd name="connsiteY1" fmla="*/ 882650 h 1162050"/>
                <a:gd name="connsiteX2" fmla="*/ 374650 w 393700"/>
                <a:gd name="connsiteY2" fmla="*/ 803275 h 1162050"/>
                <a:gd name="connsiteX3" fmla="*/ 368300 w 393700"/>
                <a:gd name="connsiteY3" fmla="*/ 723900 h 1162050"/>
                <a:gd name="connsiteX4" fmla="*/ 339725 w 393700"/>
                <a:gd name="connsiteY4" fmla="*/ 609600 h 1162050"/>
                <a:gd name="connsiteX5" fmla="*/ 317500 w 393700"/>
                <a:gd name="connsiteY5" fmla="*/ 568325 h 1162050"/>
                <a:gd name="connsiteX6" fmla="*/ 314325 w 393700"/>
                <a:gd name="connsiteY6" fmla="*/ 504825 h 1162050"/>
                <a:gd name="connsiteX7" fmla="*/ 314325 w 393700"/>
                <a:gd name="connsiteY7" fmla="*/ 444500 h 1162050"/>
                <a:gd name="connsiteX8" fmla="*/ 317500 w 393700"/>
                <a:gd name="connsiteY8" fmla="*/ 349250 h 1162050"/>
                <a:gd name="connsiteX9" fmla="*/ 339725 w 393700"/>
                <a:gd name="connsiteY9" fmla="*/ 279400 h 1162050"/>
                <a:gd name="connsiteX10" fmla="*/ 342900 w 393700"/>
                <a:gd name="connsiteY10" fmla="*/ 212725 h 1162050"/>
                <a:gd name="connsiteX11" fmla="*/ 358775 w 393700"/>
                <a:gd name="connsiteY11" fmla="*/ 57150 h 1162050"/>
                <a:gd name="connsiteX12" fmla="*/ 279400 w 393700"/>
                <a:gd name="connsiteY12" fmla="*/ 0 h 1162050"/>
                <a:gd name="connsiteX13" fmla="*/ 180975 w 393700"/>
                <a:gd name="connsiteY13" fmla="*/ 12700 h 1162050"/>
                <a:gd name="connsiteX14" fmla="*/ 139700 w 393700"/>
                <a:gd name="connsiteY14" fmla="*/ 120650 h 1162050"/>
                <a:gd name="connsiteX15" fmla="*/ 139700 w 393700"/>
                <a:gd name="connsiteY15" fmla="*/ 177800 h 1162050"/>
                <a:gd name="connsiteX16" fmla="*/ 130175 w 393700"/>
                <a:gd name="connsiteY16" fmla="*/ 279400 h 1162050"/>
                <a:gd name="connsiteX17" fmla="*/ 92075 w 393700"/>
                <a:gd name="connsiteY17" fmla="*/ 352425 h 1162050"/>
                <a:gd name="connsiteX18" fmla="*/ 79375 w 393700"/>
                <a:gd name="connsiteY18" fmla="*/ 422275 h 1162050"/>
                <a:gd name="connsiteX19" fmla="*/ 82550 w 393700"/>
                <a:gd name="connsiteY19" fmla="*/ 501650 h 1162050"/>
                <a:gd name="connsiteX20" fmla="*/ 60325 w 393700"/>
                <a:gd name="connsiteY20" fmla="*/ 565150 h 1162050"/>
                <a:gd name="connsiteX21" fmla="*/ 34925 w 393700"/>
                <a:gd name="connsiteY21" fmla="*/ 663575 h 1162050"/>
                <a:gd name="connsiteX22" fmla="*/ 15875 w 393700"/>
                <a:gd name="connsiteY22" fmla="*/ 749300 h 1162050"/>
                <a:gd name="connsiteX23" fmla="*/ 0 w 393700"/>
                <a:gd name="connsiteY23" fmla="*/ 841375 h 1162050"/>
                <a:gd name="connsiteX24" fmla="*/ 15875 w 393700"/>
                <a:gd name="connsiteY24" fmla="*/ 933450 h 1162050"/>
                <a:gd name="connsiteX25" fmla="*/ 50800 w 393700"/>
                <a:gd name="connsiteY25" fmla="*/ 1006475 h 1162050"/>
                <a:gd name="connsiteX26" fmla="*/ 107950 w 393700"/>
                <a:gd name="connsiteY26" fmla="*/ 1069975 h 1162050"/>
                <a:gd name="connsiteX27" fmla="*/ 158750 w 393700"/>
                <a:gd name="connsiteY27" fmla="*/ 1111250 h 1162050"/>
                <a:gd name="connsiteX28" fmla="*/ 219075 w 393700"/>
                <a:gd name="connsiteY28" fmla="*/ 1149350 h 1162050"/>
                <a:gd name="connsiteX29" fmla="*/ 279400 w 393700"/>
                <a:gd name="connsiteY29" fmla="*/ 1162050 h 1162050"/>
                <a:gd name="connsiteX30" fmla="*/ 327025 w 393700"/>
                <a:gd name="connsiteY30" fmla="*/ 1158875 h 1162050"/>
                <a:gd name="connsiteX31" fmla="*/ 371475 w 393700"/>
                <a:gd name="connsiteY31" fmla="*/ 1095375 h 1162050"/>
                <a:gd name="connsiteX32" fmla="*/ 368300 w 393700"/>
                <a:gd name="connsiteY32" fmla="*/ 1022350 h 1162050"/>
                <a:gd name="connsiteX33" fmla="*/ 390525 w 393700"/>
                <a:gd name="connsiteY33" fmla="*/ 949325 h 1162050"/>
                <a:gd name="connsiteX0" fmla="*/ 390525 w 393700"/>
                <a:gd name="connsiteY0" fmla="*/ 949601 h 1162326"/>
                <a:gd name="connsiteX1" fmla="*/ 393700 w 393700"/>
                <a:gd name="connsiteY1" fmla="*/ 882926 h 1162326"/>
                <a:gd name="connsiteX2" fmla="*/ 374650 w 393700"/>
                <a:gd name="connsiteY2" fmla="*/ 803551 h 1162326"/>
                <a:gd name="connsiteX3" fmla="*/ 368300 w 393700"/>
                <a:gd name="connsiteY3" fmla="*/ 724176 h 1162326"/>
                <a:gd name="connsiteX4" fmla="*/ 339725 w 393700"/>
                <a:gd name="connsiteY4" fmla="*/ 609876 h 1162326"/>
                <a:gd name="connsiteX5" fmla="*/ 317500 w 393700"/>
                <a:gd name="connsiteY5" fmla="*/ 568601 h 1162326"/>
                <a:gd name="connsiteX6" fmla="*/ 314325 w 393700"/>
                <a:gd name="connsiteY6" fmla="*/ 505101 h 1162326"/>
                <a:gd name="connsiteX7" fmla="*/ 314325 w 393700"/>
                <a:gd name="connsiteY7" fmla="*/ 444776 h 1162326"/>
                <a:gd name="connsiteX8" fmla="*/ 317500 w 393700"/>
                <a:gd name="connsiteY8" fmla="*/ 349526 h 1162326"/>
                <a:gd name="connsiteX9" fmla="*/ 339725 w 393700"/>
                <a:gd name="connsiteY9" fmla="*/ 279676 h 1162326"/>
                <a:gd name="connsiteX10" fmla="*/ 342900 w 393700"/>
                <a:gd name="connsiteY10" fmla="*/ 213001 h 1162326"/>
                <a:gd name="connsiteX11" fmla="*/ 358775 w 393700"/>
                <a:gd name="connsiteY11" fmla="*/ 57426 h 1162326"/>
                <a:gd name="connsiteX12" fmla="*/ 279400 w 393700"/>
                <a:gd name="connsiteY12" fmla="*/ 276 h 1162326"/>
                <a:gd name="connsiteX13" fmla="*/ 180975 w 393700"/>
                <a:gd name="connsiteY13" fmla="*/ 12976 h 1162326"/>
                <a:gd name="connsiteX14" fmla="*/ 139700 w 393700"/>
                <a:gd name="connsiteY14" fmla="*/ 120926 h 1162326"/>
                <a:gd name="connsiteX15" fmla="*/ 139700 w 393700"/>
                <a:gd name="connsiteY15" fmla="*/ 178076 h 1162326"/>
                <a:gd name="connsiteX16" fmla="*/ 130175 w 393700"/>
                <a:gd name="connsiteY16" fmla="*/ 279676 h 1162326"/>
                <a:gd name="connsiteX17" fmla="*/ 92075 w 393700"/>
                <a:gd name="connsiteY17" fmla="*/ 352701 h 1162326"/>
                <a:gd name="connsiteX18" fmla="*/ 79375 w 393700"/>
                <a:gd name="connsiteY18" fmla="*/ 422551 h 1162326"/>
                <a:gd name="connsiteX19" fmla="*/ 82550 w 393700"/>
                <a:gd name="connsiteY19" fmla="*/ 501926 h 1162326"/>
                <a:gd name="connsiteX20" fmla="*/ 60325 w 393700"/>
                <a:gd name="connsiteY20" fmla="*/ 565426 h 1162326"/>
                <a:gd name="connsiteX21" fmla="*/ 34925 w 393700"/>
                <a:gd name="connsiteY21" fmla="*/ 663851 h 1162326"/>
                <a:gd name="connsiteX22" fmla="*/ 15875 w 393700"/>
                <a:gd name="connsiteY22" fmla="*/ 749576 h 1162326"/>
                <a:gd name="connsiteX23" fmla="*/ 0 w 393700"/>
                <a:gd name="connsiteY23" fmla="*/ 841651 h 1162326"/>
                <a:gd name="connsiteX24" fmla="*/ 15875 w 393700"/>
                <a:gd name="connsiteY24" fmla="*/ 933726 h 1162326"/>
                <a:gd name="connsiteX25" fmla="*/ 50800 w 393700"/>
                <a:gd name="connsiteY25" fmla="*/ 1006751 h 1162326"/>
                <a:gd name="connsiteX26" fmla="*/ 107950 w 393700"/>
                <a:gd name="connsiteY26" fmla="*/ 1070251 h 1162326"/>
                <a:gd name="connsiteX27" fmla="*/ 158750 w 393700"/>
                <a:gd name="connsiteY27" fmla="*/ 1111526 h 1162326"/>
                <a:gd name="connsiteX28" fmla="*/ 219075 w 393700"/>
                <a:gd name="connsiteY28" fmla="*/ 1149626 h 1162326"/>
                <a:gd name="connsiteX29" fmla="*/ 279400 w 393700"/>
                <a:gd name="connsiteY29" fmla="*/ 1162326 h 1162326"/>
                <a:gd name="connsiteX30" fmla="*/ 327025 w 393700"/>
                <a:gd name="connsiteY30" fmla="*/ 1159151 h 1162326"/>
                <a:gd name="connsiteX31" fmla="*/ 371475 w 393700"/>
                <a:gd name="connsiteY31" fmla="*/ 1095651 h 1162326"/>
                <a:gd name="connsiteX32" fmla="*/ 368300 w 393700"/>
                <a:gd name="connsiteY32" fmla="*/ 1022626 h 1162326"/>
                <a:gd name="connsiteX33" fmla="*/ 390525 w 393700"/>
                <a:gd name="connsiteY33" fmla="*/ 949601 h 1162326"/>
                <a:gd name="connsiteX0" fmla="*/ 390525 w 393700"/>
                <a:gd name="connsiteY0" fmla="*/ 949415 h 1162140"/>
                <a:gd name="connsiteX1" fmla="*/ 393700 w 393700"/>
                <a:gd name="connsiteY1" fmla="*/ 882740 h 1162140"/>
                <a:gd name="connsiteX2" fmla="*/ 374650 w 393700"/>
                <a:gd name="connsiteY2" fmla="*/ 803365 h 1162140"/>
                <a:gd name="connsiteX3" fmla="*/ 368300 w 393700"/>
                <a:gd name="connsiteY3" fmla="*/ 723990 h 1162140"/>
                <a:gd name="connsiteX4" fmla="*/ 339725 w 393700"/>
                <a:gd name="connsiteY4" fmla="*/ 609690 h 1162140"/>
                <a:gd name="connsiteX5" fmla="*/ 317500 w 393700"/>
                <a:gd name="connsiteY5" fmla="*/ 568415 h 1162140"/>
                <a:gd name="connsiteX6" fmla="*/ 314325 w 393700"/>
                <a:gd name="connsiteY6" fmla="*/ 504915 h 1162140"/>
                <a:gd name="connsiteX7" fmla="*/ 314325 w 393700"/>
                <a:gd name="connsiteY7" fmla="*/ 444590 h 1162140"/>
                <a:gd name="connsiteX8" fmla="*/ 317500 w 393700"/>
                <a:gd name="connsiteY8" fmla="*/ 349340 h 1162140"/>
                <a:gd name="connsiteX9" fmla="*/ 339725 w 393700"/>
                <a:gd name="connsiteY9" fmla="*/ 279490 h 1162140"/>
                <a:gd name="connsiteX10" fmla="*/ 342900 w 393700"/>
                <a:gd name="connsiteY10" fmla="*/ 212815 h 1162140"/>
                <a:gd name="connsiteX11" fmla="*/ 358775 w 393700"/>
                <a:gd name="connsiteY11" fmla="*/ 57240 h 1162140"/>
                <a:gd name="connsiteX12" fmla="*/ 279400 w 393700"/>
                <a:gd name="connsiteY12" fmla="*/ 90 h 1162140"/>
                <a:gd name="connsiteX13" fmla="*/ 174625 w 393700"/>
                <a:gd name="connsiteY13" fmla="*/ 38190 h 1162140"/>
                <a:gd name="connsiteX14" fmla="*/ 139700 w 393700"/>
                <a:gd name="connsiteY14" fmla="*/ 120740 h 1162140"/>
                <a:gd name="connsiteX15" fmla="*/ 139700 w 393700"/>
                <a:gd name="connsiteY15" fmla="*/ 177890 h 1162140"/>
                <a:gd name="connsiteX16" fmla="*/ 130175 w 393700"/>
                <a:gd name="connsiteY16" fmla="*/ 279490 h 1162140"/>
                <a:gd name="connsiteX17" fmla="*/ 92075 w 393700"/>
                <a:gd name="connsiteY17" fmla="*/ 352515 h 1162140"/>
                <a:gd name="connsiteX18" fmla="*/ 79375 w 393700"/>
                <a:gd name="connsiteY18" fmla="*/ 422365 h 1162140"/>
                <a:gd name="connsiteX19" fmla="*/ 82550 w 393700"/>
                <a:gd name="connsiteY19" fmla="*/ 501740 h 1162140"/>
                <a:gd name="connsiteX20" fmla="*/ 60325 w 393700"/>
                <a:gd name="connsiteY20" fmla="*/ 565240 h 1162140"/>
                <a:gd name="connsiteX21" fmla="*/ 34925 w 393700"/>
                <a:gd name="connsiteY21" fmla="*/ 663665 h 1162140"/>
                <a:gd name="connsiteX22" fmla="*/ 15875 w 393700"/>
                <a:gd name="connsiteY22" fmla="*/ 749390 h 1162140"/>
                <a:gd name="connsiteX23" fmla="*/ 0 w 393700"/>
                <a:gd name="connsiteY23" fmla="*/ 841465 h 1162140"/>
                <a:gd name="connsiteX24" fmla="*/ 15875 w 393700"/>
                <a:gd name="connsiteY24" fmla="*/ 933540 h 1162140"/>
                <a:gd name="connsiteX25" fmla="*/ 50800 w 393700"/>
                <a:gd name="connsiteY25" fmla="*/ 1006565 h 1162140"/>
                <a:gd name="connsiteX26" fmla="*/ 107950 w 393700"/>
                <a:gd name="connsiteY26" fmla="*/ 1070065 h 1162140"/>
                <a:gd name="connsiteX27" fmla="*/ 158750 w 393700"/>
                <a:gd name="connsiteY27" fmla="*/ 1111340 h 1162140"/>
                <a:gd name="connsiteX28" fmla="*/ 219075 w 393700"/>
                <a:gd name="connsiteY28" fmla="*/ 1149440 h 1162140"/>
                <a:gd name="connsiteX29" fmla="*/ 279400 w 393700"/>
                <a:gd name="connsiteY29" fmla="*/ 1162140 h 1162140"/>
                <a:gd name="connsiteX30" fmla="*/ 327025 w 393700"/>
                <a:gd name="connsiteY30" fmla="*/ 1158965 h 1162140"/>
                <a:gd name="connsiteX31" fmla="*/ 371475 w 393700"/>
                <a:gd name="connsiteY31" fmla="*/ 1095465 h 1162140"/>
                <a:gd name="connsiteX32" fmla="*/ 368300 w 393700"/>
                <a:gd name="connsiteY32" fmla="*/ 1022440 h 1162140"/>
                <a:gd name="connsiteX33" fmla="*/ 390525 w 393700"/>
                <a:gd name="connsiteY33" fmla="*/ 949415 h 1162140"/>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58775 w 393700"/>
                <a:gd name="connsiteY11" fmla="*/ 57483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61950 w 393700"/>
                <a:gd name="connsiteY11" fmla="*/ 7970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61950 w 393700"/>
                <a:gd name="connsiteY11" fmla="*/ 7970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61950 w 393700"/>
                <a:gd name="connsiteY11" fmla="*/ 7970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55600 w 393700"/>
                <a:gd name="connsiteY11" fmla="*/ 8605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38666 w 393700"/>
                <a:gd name="connsiteY11" fmla="*/ 9875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949658 h 1162383"/>
                <a:gd name="connsiteX1" fmla="*/ 393700 w 393700"/>
                <a:gd name="connsiteY1" fmla="*/ 882983 h 1162383"/>
                <a:gd name="connsiteX2" fmla="*/ 374650 w 393700"/>
                <a:gd name="connsiteY2" fmla="*/ 803608 h 1162383"/>
                <a:gd name="connsiteX3" fmla="*/ 368300 w 393700"/>
                <a:gd name="connsiteY3" fmla="*/ 724233 h 1162383"/>
                <a:gd name="connsiteX4" fmla="*/ 339725 w 393700"/>
                <a:gd name="connsiteY4" fmla="*/ 609933 h 1162383"/>
                <a:gd name="connsiteX5" fmla="*/ 317500 w 393700"/>
                <a:gd name="connsiteY5" fmla="*/ 568658 h 1162383"/>
                <a:gd name="connsiteX6" fmla="*/ 314325 w 393700"/>
                <a:gd name="connsiteY6" fmla="*/ 505158 h 1162383"/>
                <a:gd name="connsiteX7" fmla="*/ 314325 w 393700"/>
                <a:gd name="connsiteY7" fmla="*/ 444833 h 1162383"/>
                <a:gd name="connsiteX8" fmla="*/ 317500 w 393700"/>
                <a:gd name="connsiteY8" fmla="*/ 349583 h 1162383"/>
                <a:gd name="connsiteX9" fmla="*/ 339725 w 393700"/>
                <a:gd name="connsiteY9" fmla="*/ 279733 h 1162383"/>
                <a:gd name="connsiteX10" fmla="*/ 342900 w 393700"/>
                <a:gd name="connsiteY10" fmla="*/ 213058 h 1162383"/>
                <a:gd name="connsiteX11" fmla="*/ 338666 w 393700"/>
                <a:gd name="connsiteY11" fmla="*/ 98758 h 1162383"/>
                <a:gd name="connsiteX12" fmla="*/ 279400 w 393700"/>
                <a:gd name="connsiteY12" fmla="*/ 333 h 1162383"/>
                <a:gd name="connsiteX13" fmla="*/ 174625 w 393700"/>
                <a:gd name="connsiteY13" fmla="*/ 38433 h 1162383"/>
                <a:gd name="connsiteX14" fmla="*/ 139700 w 393700"/>
                <a:gd name="connsiteY14" fmla="*/ 120983 h 1162383"/>
                <a:gd name="connsiteX15" fmla="*/ 139700 w 393700"/>
                <a:gd name="connsiteY15" fmla="*/ 178133 h 1162383"/>
                <a:gd name="connsiteX16" fmla="*/ 130175 w 393700"/>
                <a:gd name="connsiteY16" fmla="*/ 279733 h 1162383"/>
                <a:gd name="connsiteX17" fmla="*/ 92075 w 393700"/>
                <a:gd name="connsiteY17" fmla="*/ 352758 h 1162383"/>
                <a:gd name="connsiteX18" fmla="*/ 79375 w 393700"/>
                <a:gd name="connsiteY18" fmla="*/ 422608 h 1162383"/>
                <a:gd name="connsiteX19" fmla="*/ 82550 w 393700"/>
                <a:gd name="connsiteY19" fmla="*/ 501983 h 1162383"/>
                <a:gd name="connsiteX20" fmla="*/ 60325 w 393700"/>
                <a:gd name="connsiteY20" fmla="*/ 565483 h 1162383"/>
                <a:gd name="connsiteX21" fmla="*/ 34925 w 393700"/>
                <a:gd name="connsiteY21" fmla="*/ 663908 h 1162383"/>
                <a:gd name="connsiteX22" fmla="*/ 15875 w 393700"/>
                <a:gd name="connsiteY22" fmla="*/ 749633 h 1162383"/>
                <a:gd name="connsiteX23" fmla="*/ 0 w 393700"/>
                <a:gd name="connsiteY23" fmla="*/ 841708 h 1162383"/>
                <a:gd name="connsiteX24" fmla="*/ 15875 w 393700"/>
                <a:gd name="connsiteY24" fmla="*/ 933783 h 1162383"/>
                <a:gd name="connsiteX25" fmla="*/ 50800 w 393700"/>
                <a:gd name="connsiteY25" fmla="*/ 1006808 h 1162383"/>
                <a:gd name="connsiteX26" fmla="*/ 107950 w 393700"/>
                <a:gd name="connsiteY26" fmla="*/ 1070308 h 1162383"/>
                <a:gd name="connsiteX27" fmla="*/ 158750 w 393700"/>
                <a:gd name="connsiteY27" fmla="*/ 1111583 h 1162383"/>
                <a:gd name="connsiteX28" fmla="*/ 219075 w 393700"/>
                <a:gd name="connsiteY28" fmla="*/ 1149683 h 1162383"/>
                <a:gd name="connsiteX29" fmla="*/ 279400 w 393700"/>
                <a:gd name="connsiteY29" fmla="*/ 1162383 h 1162383"/>
                <a:gd name="connsiteX30" fmla="*/ 327025 w 393700"/>
                <a:gd name="connsiteY30" fmla="*/ 1159208 h 1162383"/>
                <a:gd name="connsiteX31" fmla="*/ 371475 w 393700"/>
                <a:gd name="connsiteY31" fmla="*/ 1095708 h 1162383"/>
                <a:gd name="connsiteX32" fmla="*/ 368300 w 393700"/>
                <a:gd name="connsiteY32" fmla="*/ 1022683 h 1162383"/>
                <a:gd name="connsiteX33" fmla="*/ 390525 w 393700"/>
                <a:gd name="connsiteY33" fmla="*/ 949658 h 1162383"/>
                <a:gd name="connsiteX0" fmla="*/ 390525 w 393700"/>
                <a:gd name="connsiteY0" fmla="*/ 1054719 h 1267444"/>
                <a:gd name="connsiteX1" fmla="*/ 393700 w 393700"/>
                <a:gd name="connsiteY1" fmla="*/ 988044 h 1267444"/>
                <a:gd name="connsiteX2" fmla="*/ 374650 w 393700"/>
                <a:gd name="connsiteY2" fmla="*/ 908669 h 1267444"/>
                <a:gd name="connsiteX3" fmla="*/ 368300 w 393700"/>
                <a:gd name="connsiteY3" fmla="*/ 829294 h 1267444"/>
                <a:gd name="connsiteX4" fmla="*/ 339725 w 393700"/>
                <a:gd name="connsiteY4" fmla="*/ 714994 h 1267444"/>
                <a:gd name="connsiteX5" fmla="*/ 317500 w 393700"/>
                <a:gd name="connsiteY5" fmla="*/ 673719 h 1267444"/>
                <a:gd name="connsiteX6" fmla="*/ 314325 w 393700"/>
                <a:gd name="connsiteY6" fmla="*/ 610219 h 1267444"/>
                <a:gd name="connsiteX7" fmla="*/ 314325 w 393700"/>
                <a:gd name="connsiteY7" fmla="*/ 549894 h 1267444"/>
                <a:gd name="connsiteX8" fmla="*/ 317500 w 393700"/>
                <a:gd name="connsiteY8" fmla="*/ 454644 h 1267444"/>
                <a:gd name="connsiteX9" fmla="*/ 339725 w 393700"/>
                <a:gd name="connsiteY9" fmla="*/ 384794 h 1267444"/>
                <a:gd name="connsiteX10" fmla="*/ 342900 w 393700"/>
                <a:gd name="connsiteY10" fmla="*/ 318119 h 1267444"/>
                <a:gd name="connsiteX11" fmla="*/ 338666 w 393700"/>
                <a:gd name="connsiteY11" fmla="*/ 203819 h 1267444"/>
                <a:gd name="connsiteX12" fmla="*/ 296038 w 393700"/>
                <a:gd name="connsiteY12" fmla="*/ 29 h 1267444"/>
                <a:gd name="connsiteX13" fmla="*/ 174625 w 393700"/>
                <a:gd name="connsiteY13" fmla="*/ 143494 h 1267444"/>
                <a:gd name="connsiteX14" fmla="*/ 139700 w 393700"/>
                <a:gd name="connsiteY14" fmla="*/ 226044 h 1267444"/>
                <a:gd name="connsiteX15" fmla="*/ 139700 w 393700"/>
                <a:gd name="connsiteY15" fmla="*/ 283194 h 1267444"/>
                <a:gd name="connsiteX16" fmla="*/ 130175 w 393700"/>
                <a:gd name="connsiteY16" fmla="*/ 384794 h 1267444"/>
                <a:gd name="connsiteX17" fmla="*/ 92075 w 393700"/>
                <a:gd name="connsiteY17" fmla="*/ 457819 h 1267444"/>
                <a:gd name="connsiteX18" fmla="*/ 79375 w 393700"/>
                <a:gd name="connsiteY18" fmla="*/ 527669 h 1267444"/>
                <a:gd name="connsiteX19" fmla="*/ 82550 w 393700"/>
                <a:gd name="connsiteY19" fmla="*/ 607044 h 1267444"/>
                <a:gd name="connsiteX20" fmla="*/ 60325 w 393700"/>
                <a:gd name="connsiteY20" fmla="*/ 670544 h 1267444"/>
                <a:gd name="connsiteX21" fmla="*/ 34925 w 393700"/>
                <a:gd name="connsiteY21" fmla="*/ 768969 h 1267444"/>
                <a:gd name="connsiteX22" fmla="*/ 15875 w 393700"/>
                <a:gd name="connsiteY22" fmla="*/ 854694 h 1267444"/>
                <a:gd name="connsiteX23" fmla="*/ 0 w 393700"/>
                <a:gd name="connsiteY23" fmla="*/ 946769 h 1267444"/>
                <a:gd name="connsiteX24" fmla="*/ 15875 w 393700"/>
                <a:gd name="connsiteY24" fmla="*/ 1038844 h 1267444"/>
                <a:gd name="connsiteX25" fmla="*/ 50800 w 393700"/>
                <a:gd name="connsiteY25" fmla="*/ 1111869 h 1267444"/>
                <a:gd name="connsiteX26" fmla="*/ 107950 w 393700"/>
                <a:gd name="connsiteY26" fmla="*/ 1175369 h 1267444"/>
                <a:gd name="connsiteX27" fmla="*/ 158750 w 393700"/>
                <a:gd name="connsiteY27" fmla="*/ 1216644 h 1267444"/>
                <a:gd name="connsiteX28" fmla="*/ 219075 w 393700"/>
                <a:gd name="connsiteY28" fmla="*/ 1254744 h 1267444"/>
                <a:gd name="connsiteX29" fmla="*/ 279400 w 393700"/>
                <a:gd name="connsiteY29" fmla="*/ 1267444 h 1267444"/>
                <a:gd name="connsiteX30" fmla="*/ 327025 w 393700"/>
                <a:gd name="connsiteY30" fmla="*/ 1264269 h 1267444"/>
                <a:gd name="connsiteX31" fmla="*/ 371475 w 393700"/>
                <a:gd name="connsiteY31" fmla="*/ 1200769 h 1267444"/>
                <a:gd name="connsiteX32" fmla="*/ 368300 w 393700"/>
                <a:gd name="connsiteY32" fmla="*/ 1127744 h 1267444"/>
                <a:gd name="connsiteX33" fmla="*/ 390525 w 393700"/>
                <a:gd name="connsiteY33" fmla="*/ 1054719 h 1267444"/>
                <a:gd name="connsiteX0" fmla="*/ 390525 w 393700"/>
                <a:gd name="connsiteY0" fmla="*/ 1054719 h 1267444"/>
                <a:gd name="connsiteX1" fmla="*/ 393700 w 393700"/>
                <a:gd name="connsiteY1" fmla="*/ 988044 h 1267444"/>
                <a:gd name="connsiteX2" fmla="*/ 374650 w 393700"/>
                <a:gd name="connsiteY2" fmla="*/ 908669 h 1267444"/>
                <a:gd name="connsiteX3" fmla="*/ 368300 w 393700"/>
                <a:gd name="connsiteY3" fmla="*/ 829294 h 1267444"/>
                <a:gd name="connsiteX4" fmla="*/ 339725 w 393700"/>
                <a:gd name="connsiteY4" fmla="*/ 714994 h 1267444"/>
                <a:gd name="connsiteX5" fmla="*/ 317500 w 393700"/>
                <a:gd name="connsiteY5" fmla="*/ 673719 h 1267444"/>
                <a:gd name="connsiteX6" fmla="*/ 314325 w 393700"/>
                <a:gd name="connsiteY6" fmla="*/ 610219 h 1267444"/>
                <a:gd name="connsiteX7" fmla="*/ 314325 w 393700"/>
                <a:gd name="connsiteY7" fmla="*/ 549894 h 1267444"/>
                <a:gd name="connsiteX8" fmla="*/ 317500 w 393700"/>
                <a:gd name="connsiteY8" fmla="*/ 454644 h 1267444"/>
                <a:gd name="connsiteX9" fmla="*/ 339725 w 393700"/>
                <a:gd name="connsiteY9" fmla="*/ 384794 h 1267444"/>
                <a:gd name="connsiteX10" fmla="*/ 342900 w 393700"/>
                <a:gd name="connsiteY10" fmla="*/ 318119 h 1267444"/>
                <a:gd name="connsiteX11" fmla="*/ 366396 w 393700"/>
                <a:gd name="connsiteY11" fmla="*/ 76271 h 1267444"/>
                <a:gd name="connsiteX12" fmla="*/ 296038 w 393700"/>
                <a:gd name="connsiteY12" fmla="*/ 29 h 1267444"/>
                <a:gd name="connsiteX13" fmla="*/ 174625 w 393700"/>
                <a:gd name="connsiteY13" fmla="*/ 143494 h 1267444"/>
                <a:gd name="connsiteX14" fmla="*/ 139700 w 393700"/>
                <a:gd name="connsiteY14" fmla="*/ 226044 h 1267444"/>
                <a:gd name="connsiteX15" fmla="*/ 139700 w 393700"/>
                <a:gd name="connsiteY15" fmla="*/ 283194 h 1267444"/>
                <a:gd name="connsiteX16" fmla="*/ 130175 w 393700"/>
                <a:gd name="connsiteY16" fmla="*/ 384794 h 1267444"/>
                <a:gd name="connsiteX17" fmla="*/ 92075 w 393700"/>
                <a:gd name="connsiteY17" fmla="*/ 457819 h 1267444"/>
                <a:gd name="connsiteX18" fmla="*/ 79375 w 393700"/>
                <a:gd name="connsiteY18" fmla="*/ 527669 h 1267444"/>
                <a:gd name="connsiteX19" fmla="*/ 82550 w 393700"/>
                <a:gd name="connsiteY19" fmla="*/ 607044 h 1267444"/>
                <a:gd name="connsiteX20" fmla="*/ 60325 w 393700"/>
                <a:gd name="connsiteY20" fmla="*/ 670544 h 1267444"/>
                <a:gd name="connsiteX21" fmla="*/ 34925 w 393700"/>
                <a:gd name="connsiteY21" fmla="*/ 768969 h 1267444"/>
                <a:gd name="connsiteX22" fmla="*/ 15875 w 393700"/>
                <a:gd name="connsiteY22" fmla="*/ 854694 h 1267444"/>
                <a:gd name="connsiteX23" fmla="*/ 0 w 393700"/>
                <a:gd name="connsiteY23" fmla="*/ 946769 h 1267444"/>
                <a:gd name="connsiteX24" fmla="*/ 15875 w 393700"/>
                <a:gd name="connsiteY24" fmla="*/ 1038844 h 1267444"/>
                <a:gd name="connsiteX25" fmla="*/ 50800 w 393700"/>
                <a:gd name="connsiteY25" fmla="*/ 1111869 h 1267444"/>
                <a:gd name="connsiteX26" fmla="*/ 107950 w 393700"/>
                <a:gd name="connsiteY26" fmla="*/ 1175369 h 1267444"/>
                <a:gd name="connsiteX27" fmla="*/ 158750 w 393700"/>
                <a:gd name="connsiteY27" fmla="*/ 1216644 h 1267444"/>
                <a:gd name="connsiteX28" fmla="*/ 219075 w 393700"/>
                <a:gd name="connsiteY28" fmla="*/ 1254744 h 1267444"/>
                <a:gd name="connsiteX29" fmla="*/ 279400 w 393700"/>
                <a:gd name="connsiteY29" fmla="*/ 1267444 h 1267444"/>
                <a:gd name="connsiteX30" fmla="*/ 327025 w 393700"/>
                <a:gd name="connsiteY30" fmla="*/ 1264269 h 1267444"/>
                <a:gd name="connsiteX31" fmla="*/ 371475 w 393700"/>
                <a:gd name="connsiteY31" fmla="*/ 1200769 h 1267444"/>
                <a:gd name="connsiteX32" fmla="*/ 368300 w 393700"/>
                <a:gd name="connsiteY32" fmla="*/ 1127744 h 1267444"/>
                <a:gd name="connsiteX33" fmla="*/ 390525 w 393700"/>
                <a:gd name="connsiteY33" fmla="*/ 1054719 h 1267444"/>
                <a:gd name="connsiteX0" fmla="*/ 390525 w 393700"/>
                <a:gd name="connsiteY0" fmla="*/ 1054853 h 1267578"/>
                <a:gd name="connsiteX1" fmla="*/ 393700 w 393700"/>
                <a:gd name="connsiteY1" fmla="*/ 988178 h 1267578"/>
                <a:gd name="connsiteX2" fmla="*/ 374650 w 393700"/>
                <a:gd name="connsiteY2" fmla="*/ 908803 h 1267578"/>
                <a:gd name="connsiteX3" fmla="*/ 368300 w 393700"/>
                <a:gd name="connsiteY3" fmla="*/ 829428 h 1267578"/>
                <a:gd name="connsiteX4" fmla="*/ 339725 w 393700"/>
                <a:gd name="connsiteY4" fmla="*/ 715128 h 1267578"/>
                <a:gd name="connsiteX5" fmla="*/ 317500 w 393700"/>
                <a:gd name="connsiteY5" fmla="*/ 673853 h 1267578"/>
                <a:gd name="connsiteX6" fmla="*/ 314325 w 393700"/>
                <a:gd name="connsiteY6" fmla="*/ 610353 h 1267578"/>
                <a:gd name="connsiteX7" fmla="*/ 314325 w 393700"/>
                <a:gd name="connsiteY7" fmla="*/ 550028 h 1267578"/>
                <a:gd name="connsiteX8" fmla="*/ 317500 w 393700"/>
                <a:gd name="connsiteY8" fmla="*/ 454778 h 1267578"/>
                <a:gd name="connsiteX9" fmla="*/ 339725 w 393700"/>
                <a:gd name="connsiteY9" fmla="*/ 384928 h 1267578"/>
                <a:gd name="connsiteX10" fmla="*/ 342900 w 393700"/>
                <a:gd name="connsiteY10" fmla="*/ 318253 h 1267578"/>
                <a:gd name="connsiteX11" fmla="*/ 366396 w 393700"/>
                <a:gd name="connsiteY11" fmla="*/ 76405 h 1267578"/>
                <a:gd name="connsiteX12" fmla="*/ 296038 w 393700"/>
                <a:gd name="connsiteY12" fmla="*/ 163 h 1267578"/>
                <a:gd name="connsiteX13" fmla="*/ 185717 w 393700"/>
                <a:gd name="connsiteY13" fmla="*/ 49354 h 1267578"/>
                <a:gd name="connsiteX14" fmla="*/ 139700 w 393700"/>
                <a:gd name="connsiteY14" fmla="*/ 226178 h 1267578"/>
                <a:gd name="connsiteX15" fmla="*/ 139700 w 393700"/>
                <a:gd name="connsiteY15" fmla="*/ 283328 h 1267578"/>
                <a:gd name="connsiteX16" fmla="*/ 130175 w 393700"/>
                <a:gd name="connsiteY16" fmla="*/ 384928 h 1267578"/>
                <a:gd name="connsiteX17" fmla="*/ 92075 w 393700"/>
                <a:gd name="connsiteY17" fmla="*/ 457953 h 1267578"/>
                <a:gd name="connsiteX18" fmla="*/ 79375 w 393700"/>
                <a:gd name="connsiteY18" fmla="*/ 527803 h 1267578"/>
                <a:gd name="connsiteX19" fmla="*/ 82550 w 393700"/>
                <a:gd name="connsiteY19" fmla="*/ 607178 h 1267578"/>
                <a:gd name="connsiteX20" fmla="*/ 60325 w 393700"/>
                <a:gd name="connsiteY20" fmla="*/ 670678 h 1267578"/>
                <a:gd name="connsiteX21" fmla="*/ 34925 w 393700"/>
                <a:gd name="connsiteY21" fmla="*/ 769103 h 1267578"/>
                <a:gd name="connsiteX22" fmla="*/ 15875 w 393700"/>
                <a:gd name="connsiteY22" fmla="*/ 854828 h 1267578"/>
                <a:gd name="connsiteX23" fmla="*/ 0 w 393700"/>
                <a:gd name="connsiteY23" fmla="*/ 946903 h 1267578"/>
                <a:gd name="connsiteX24" fmla="*/ 15875 w 393700"/>
                <a:gd name="connsiteY24" fmla="*/ 1038978 h 1267578"/>
                <a:gd name="connsiteX25" fmla="*/ 50800 w 393700"/>
                <a:gd name="connsiteY25" fmla="*/ 1112003 h 1267578"/>
                <a:gd name="connsiteX26" fmla="*/ 107950 w 393700"/>
                <a:gd name="connsiteY26" fmla="*/ 1175503 h 1267578"/>
                <a:gd name="connsiteX27" fmla="*/ 158750 w 393700"/>
                <a:gd name="connsiteY27" fmla="*/ 1216778 h 1267578"/>
                <a:gd name="connsiteX28" fmla="*/ 219075 w 393700"/>
                <a:gd name="connsiteY28" fmla="*/ 1254878 h 1267578"/>
                <a:gd name="connsiteX29" fmla="*/ 279400 w 393700"/>
                <a:gd name="connsiteY29" fmla="*/ 1267578 h 1267578"/>
                <a:gd name="connsiteX30" fmla="*/ 327025 w 393700"/>
                <a:gd name="connsiteY30" fmla="*/ 1264403 h 1267578"/>
                <a:gd name="connsiteX31" fmla="*/ 371475 w 393700"/>
                <a:gd name="connsiteY31" fmla="*/ 1200903 h 1267578"/>
                <a:gd name="connsiteX32" fmla="*/ 368300 w 393700"/>
                <a:gd name="connsiteY32" fmla="*/ 1127878 h 1267578"/>
                <a:gd name="connsiteX33" fmla="*/ 390525 w 393700"/>
                <a:gd name="connsiteY33" fmla="*/ 1054853 h 1267578"/>
                <a:gd name="connsiteX0" fmla="*/ 390525 w 393700"/>
                <a:gd name="connsiteY0" fmla="*/ 1054853 h 1267578"/>
                <a:gd name="connsiteX1" fmla="*/ 393700 w 393700"/>
                <a:gd name="connsiteY1" fmla="*/ 988178 h 1267578"/>
                <a:gd name="connsiteX2" fmla="*/ 374650 w 393700"/>
                <a:gd name="connsiteY2" fmla="*/ 908803 h 1267578"/>
                <a:gd name="connsiteX3" fmla="*/ 368300 w 393700"/>
                <a:gd name="connsiteY3" fmla="*/ 829428 h 1267578"/>
                <a:gd name="connsiteX4" fmla="*/ 339725 w 393700"/>
                <a:gd name="connsiteY4" fmla="*/ 715128 h 1267578"/>
                <a:gd name="connsiteX5" fmla="*/ 317500 w 393700"/>
                <a:gd name="connsiteY5" fmla="*/ 673853 h 1267578"/>
                <a:gd name="connsiteX6" fmla="*/ 314325 w 393700"/>
                <a:gd name="connsiteY6" fmla="*/ 610353 h 1267578"/>
                <a:gd name="connsiteX7" fmla="*/ 314325 w 393700"/>
                <a:gd name="connsiteY7" fmla="*/ 550028 h 1267578"/>
                <a:gd name="connsiteX8" fmla="*/ 317500 w 393700"/>
                <a:gd name="connsiteY8" fmla="*/ 454778 h 1267578"/>
                <a:gd name="connsiteX9" fmla="*/ 339725 w 393700"/>
                <a:gd name="connsiteY9" fmla="*/ 384928 h 1267578"/>
                <a:gd name="connsiteX10" fmla="*/ 359538 w 393700"/>
                <a:gd name="connsiteY10" fmla="*/ 229524 h 1267578"/>
                <a:gd name="connsiteX11" fmla="*/ 366396 w 393700"/>
                <a:gd name="connsiteY11" fmla="*/ 76405 h 1267578"/>
                <a:gd name="connsiteX12" fmla="*/ 296038 w 393700"/>
                <a:gd name="connsiteY12" fmla="*/ 163 h 1267578"/>
                <a:gd name="connsiteX13" fmla="*/ 185717 w 393700"/>
                <a:gd name="connsiteY13" fmla="*/ 49354 h 1267578"/>
                <a:gd name="connsiteX14" fmla="*/ 139700 w 393700"/>
                <a:gd name="connsiteY14" fmla="*/ 226178 h 1267578"/>
                <a:gd name="connsiteX15" fmla="*/ 139700 w 393700"/>
                <a:gd name="connsiteY15" fmla="*/ 283328 h 1267578"/>
                <a:gd name="connsiteX16" fmla="*/ 130175 w 393700"/>
                <a:gd name="connsiteY16" fmla="*/ 384928 h 1267578"/>
                <a:gd name="connsiteX17" fmla="*/ 92075 w 393700"/>
                <a:gd name="connsiteY17" fmla="*/ 457953 h 1267578"/>
                <a:gd name="connsiteX18" fmla="*/ 79375 w 393700"/>
                <a:gd name="connsiteY18" fmla="*/ 527803 h 1267578"/>
                <a:gd name="connsiteX19" fmla="*/ 82550 w 393700"/>
                <a:gd name="connsiteY19" fmla="*/ 607178 h 1267578"/>
                <a:gd name="connsiteX20" fmla="*/ 60325 w 393700"/>
                <a:gd name="connsiteY20" fmla="*/ 670678 h 1267578"/>
                <a:gd name="connsiteX21" fmla="*/ 34925 w 393700"/>
                <a:gd name="connsiteY21" fmla="*/ 769103 h 1267578"/>
                <a:gd name="connsiteX22" fmla="*/ 15875 w 393700"/>
                <a:gd name="connsiteY22" fmla="*/ 854828 h 1267578"/>
                <a:gd name="connsiteX23" fmla="*/ 0 w 393700"/>
                <a:gd name="connsiteY23" fmla="*/ 946903 h 1267578"/>
                <a:gd name="connsiteX24" fmla="*/ 15875 w 393700"/>
                <a:gd name="connsiteY24" fmla="*/ 1038978 h 1267578"/>
                <a:gd name="connsiteX25" fmla="*/ 50800 w 393700"/>
                <a:gd name="connsiteY25" fmla="*/ 1112003 h 1267578"/>
                <a:gd name="connsiteX26" fmla="*/ 107950 w 393700"/>
                <a:gd name="connsiteY26" fmla="*/ 1175503 h 1267578"/>
                <a:gd name="connsiteX27" fmla="*/ 158750 w 393700"/>
                <a:gd name="connsiteY27" fmla="*/ 1216778 h 1267578"/>
                <a:gd name="connsiteX28" fmla="*/ 219075 w 393700"/>
                <a:gd name="connsiteY28" fmla="*/ 1254878 h 1267578"/>
                <a:gd name="connsiteX29" fmla="*/ 279400 w 393700"/>
                <a:gd name="connsiteY29" fmla="*/ 1267578 h 1267578"/>
                <a:gd name="connsiteX30" fmla="*/ 327025 w 393700"/>
                <a:gd name="connsiteY30" fmla="*/ 1264403 h 1267578"/>
                <a:gd name="connsiteX31" fmla="*/ 371475 w 393700"/>
                <a:gd name="connsiteY31" fmla="*/ 1200903 h 1267578"/>
                <a:gd name="connsiteX32" fmla="*/ 368300 w 393700"/>
                <a:gd name="connsiteY32" fmla="*/ 1127878 h 1267578"/>
                <a:gd name="connsiteX33" fmla="*/ 390525 w 393700"/>
                <a:gd name="connsiteY33" fmla="*/ 1054853 h 1267578"/>
                <a:gd name="connsiteX0" fmla="*/ 390525 w 393700"/>
                <a:gd name="connsiteY0" fmla="*/ 1054853 h 1267578"/>
                <a:gd name="connsiteX1" fmla="*/ 393700 w 393700"/>
                <a:gd name="connsiteY1" fmla="*/ 988178 h 1267578"/>
                <a:gd name="connsiteX2" fmla="*/ 374650 w 393700"/>
                <a:gd name="connsiteY2" fmla="*/ 908803 h 1267578"/>
                <a:gd name="connsiteX3" fmla="*/ 368300 w 393700"/>
                <a:gd name="connsiteY3" fmla="*/ 829428 h 1267578"/>
                <a:gd name="connsiteX4" fmla="*/ 339725 w 393700"/>
                <a:gd name="connsiteY4" fmla="*/ 715128 h 1267578"/>
                <a:gd name="connsiteX5" fmla="*/ 317500 w 393700"/>
                <a:gd name="connsiteY5" fmla="*/ 673853 h 1267578"/>
                <a:gd name="connsiteX6" fmla="*/ 314325 w 393700"/>
                <a:gd name="connsiteY6" fmla="*/ 610353 h 1267578"/>
                <a:gd name="connsiteX7" fmla="*/ 314325 w 393700"/>
                <a:gd name="connsiteY7" fmla="*/ 550028 h 1267578"/>
                <a:gd name="connsiteX8" fmla="*/ 317500 w 393700"/>
                <a:gd name="connsiteY8" fmla="*/ 454778 h 1267578"/>
                <a:gd name="connsiteX9" fmla="*/ 339725 w 393700"/>
                <a:gd name="connsiteY9" fmla="*/ 384928 h 1267578"/>
                <a:gd name="connsiteX10" fmla="*/ 359538 w 393700"/>
                <a:gd name="connsiteY10" fmla="*/ 229524 h 1267578"/>
                <a:gd name="connsiteX11" fmla="*/ 366396 w 393700"/>
                <a:gd name="connsiteY11" fmla="*/ 76405 h 1267578"/>
                <a:gd name="connsiteX12" fmla="*/ 296038 w 393700"/>
                <a:gd name="connsiteY12" fmla="*/ 163 h 1267578"/>
                <a:gd name="connsiteX13" fmla="*/ 185717 w 393700"/>
                <a:gd name="connsiteY13" fmla="*/ 49354 h 1267578"/>
                <a:gd name="connsiteX14" fmla="*/ 139700 w 393700"/>
                <a:gd name="connsiteY14" fmla="*/ 203996 h 1267578"/>
                <a:gd name="connsiteX15" fmla="*/ 139700 w 393700"/>
                <a:gd name="connsiteY15" fmla="*/ 283328 h 1267578"/>
                <a:gd name="connsiteX16" fmla="*/ 130175 w 393700"/>
                <a:gd name="connsiteY16" fmla="*/ 384928 h 1267578"/>
                <a:gd name="connsiteX17" fmla="*/ 92075 w 393700"/>
                <a:gd name="connsiteY17" fmla="*/ 457953 h 1267578"/>
                <a:gd name="connsiteX18" fmla="*/ 79375 w 393700"/>
                <a:gd name="connsiteY18" fmla="*/ 527803 h 1267578"/>
                <a:gd name="connsiteX19" fmla="*/ 82550 w 393700"/>
                <a:gd name="connsiteY19" fmla="*/ 607178 h 1267578"/>
                <a:gd name="connsiteX20" fmla="*/ 60325 w 393700"/>
                <a:gd name="connsiteY20" fmla="*/ 670678 h 1267578"/>
                <a:gd name="connsiteX21" fmla="*/ 34925 w 393700"/>
                <a:gd name="connsiteY21" fmla="*/ 769103 h 1267578"/>
                <a:gd name="connsiteX22" fmla="*/ 15875 w 393700"/>
                <a:gd name="connsiteY22" fmla="*/ 854828 h 1267578"/>
                <a:gd name="connsiteX23" fmla="*/ 0 w 393700"/>
                <a:gd name="connsiteY23" fmla="*/ 946903 h 1267578"/>
                <a:gd name="connsiteX24" fmla="*/ 15875 w 393700"/>
                <a:gd name="connsiteY24" fmla="*/ 1038978 h 1267578"/>
                <a:gd name="connsiteX25" fmla="*/ 50800 w 393700"/>
                <a:gd name="connsiteY25" fmla="*/ 1112003 h 1267578"/>
                <a:gd name="connsiteX26" fmla="*/ 107950 w 393700"/>
                <a:gd name="connsiteY26" fmla="*/ 1175503 h 1267578"/>
                <a:gd name="connsiteX27" fmla="*/ 158750 w 393700"/>
                <a:gd name="connsiteY27" fmla="*/ 1216778 h 1267578"/>
                <a:gd name="connsiteX28" fmla="*/ 219075 w 393700"/>
                <a:gd name="connsiteY28" fmla="*/ 1254878 h 1267578"/>
                <a:gd name="connsiteX29" fmla="*/ 279400 w 393700"/>
                <a:gd name="connsiteY29" fmla="*/ 1267578 h 1267578"/>
                <a:gd name="connsiteX30" fmla="*/ 327025 w 393700"/>
                <a:gd name="connsiteY30" fmla="*/ 1264403 h 1267578"/>
                <a:gd name="connsiteX31" fmla="*/ 371475 w 393700"/>
                <a:gd name="connsiteY31" fmla="*/ 1200903 h 1267578"/>
                <a:gd name="connsiteX32" fmla="*/ 368300 w 393700"/>
                <a:gd name="connsiteY32" fmla="*/ 1127878 h 1267578"/>
                <a:gd name="connsiteX33" fmla="*/ 390525 w 393700"/>
                <a:gd name="connsiteY33" fmla="*/ 1054853 h 1267578"/>
                <a:gd name="connsiteX0" fmla="*/ 374650 w 377825"/>
                <a:gd name="connsiteY0" fmla="*/ 1054853 h 1267578"/>
                <a:gd name="connsiteX1" fmla="*/ 377825 w 377825"/>
                <a:gd name="connsiteY1" fmla="*/ 988178 h 1267578"/>
                <a:gd name="connsiteX2" fmla="*/ 358775 w 377825"/>
                <a:gd name="connsiteY2" fmla="*/ 908803 h 1267578"/>
                <a:gd name="connsiteX3" fmla="*/ 352425 w 377825"/>
                <a:gd name="connsiteY3" fmla="*/ 829428 h 1267578"/>
                <a:gd name="connsiteX4" fmla="*/ 323850 w 377825"/>
                <a:gd name="connsiteY4" fmla="*/ 715128 h 1267578"/>
                <a:gd name="connsiteX5" fmla="*/ 301625 w 377825"/>
                <a:gd name="connsiteY5" fmla="*/ 673853 h 1267578"/>
                <a:gd name="connsiteX6" fmla="*/ 298450 w 377825"/>
                <a:gd name="connsiteY6" fmla="*/ 610353 h 1267578"/>
                <a:gd name="connsiteX7" fmla="*/ 298450 w 377825"/>
                <a:gd name="connsiteY7" fmla="*/ 550028 h 1267578"/>
                <a:gd name="connsiteX8" fmla="*/ 301625 w 377825"/>
                <a:gd name="connsiteY8" fmla="*/ 454778 h 1267578"/>
                <a:gd name="connsiteX9" fmla="*/ 323850 w 377825"/>
                <a:gd name="connsiteY9" fmla="*/ 384928 h 1267578"/>
                <a:gd name="connsiteX10" fmla="*/ 343663 w 377825"/>
                <a:gd name="connsiteY10" fmla="*/ 229524 h 1267578"/>
                <a:gd name="connsiteX11" fmla="*/ 350521 w 377825"/>
                <a:gd name="connsiteY11" fmla="*/ 76405 h 1267578"/>
                <a:gd name="connsiteX12" fmla="*/ 280163 w 377825"/>
                <a:gd name="connsiteY12" fmla="*/ 163 h 1267578"/>
                <a:gd name="connsiteX13" fmla="*/ 169842 w 377825"/>
                <a:gd name="connsiteY13" fmla="*/ 49354 h 1267578"/>
                <a:gd name="connsiteX14" fmla="*/ 123825 w 377825"/>
                <a:gd name="connsiteY14" fmla="*/ 203996 h 1267578"/>
                <a:gd name="connsiteX15" fmla="*/ 123825 w 377825"/>
                <a:gd name="connsiteY15" fmla="*/ 283328 h 1267578"/>
                <a:gd name="connsiteX16" fmla="*/ 114300 w 377825"/>
                <a:gd name="connsiteY16" fmla="*/ 384928 h 1267578"/>
                <a:gd name="connsiteX17" fmla="*/ 76200 w 377825"/>
                <a:gd name="connsiteY17" fmla="*/ 457953 h 1267578"/>
                <a:gd name="connsiteX18" fmla="*/ 63500 w 377825"/>
                <a:gd name="connsiteY18" fmla="*/ 527803 h 1267578"/>
                <a:gd name="connsiteX19" fmla="*/ 66675 w 377825"/>
                <a:gd name="connsiteY19" fmla="*/ 607178 h 1267578"/>
                <a:gd name="connsiteX20" fmla="*/ 44450 w 377825"/>
                <a:gd name="connsiteY20" fmla="*/ 670678 h 1267578"/>
                <a:gd name="connsiteX21" fmla="*/ 19050 w 377825"/>
                <a:gd name="connsiteY21" fmla="*/ 769103 h 1267578"/>
                <a:gd name="connsiteX22" fmla="*/ 0 w 377825"/>
                <a:gd name="connsiteY22" fmla="*/ 854828 h 1267578"/>
                <a:gd name="connsiteX23" fmla="*/ 11855 w 377825"/>
                <a:gd name="connsiteY23" fmla="*/ 935812 h 1267578"/>
                <a:gd name="connsiteX24" fmla="*/ 0 w 377825"/>
                <a:gd name="connsiteY24" fmla="*/ 1038978 h 1267578"/>
                <a:gd name="connsiteX25" fmla="*/ 34925 w 377825"/>
                <a:gd name="connsiteY25" fmla="*/ 1112003 h 1267578"/>
                <a:gd name="connsiteX26" fmla="*/ 92075 w 377825"/>
                <a:gd name="connsiteY26" fmla="*/ 1175503 h 1267578"/>
                <a:gd name="connsiteX27" fmla="*/ 142875 w 377825"/>
                <a:gd name="connsiteY27" fmla="*/ 1216778 h 1267578"/>
                <a:gd name="connsiteX28" fmla="*/ 203200 w 377825"/>
                <a:gd name="connsiteY28" fmla="*/ 1254878 h 1267578"/>
                <a:gd name="connsiteX29" fmla="*/ 263525 w 377825"/>
                <a:gd name="connsiteY29" fmla="*/ 1267578 h 1267578"/>
                <a:gd name="connsiteX30" fmla="*/ 311150 w 377825"/>
                <a:gd name="connsiteY30" fmla="*/ 1264403 h 1267578"/>
                <a:gd name="connsiteX31" fmla="*/ 355600 w 377825"/>
                <a:gd name="connsiteY31" fmla="*/ 1200903 h 1267578"/>
                <a:gd name="connsiteX32" fmla="*/ 352425 w 377825"/>
                <a:gd name="connsiteY32" fmla="*/ 1127878 h 1267578"/>
                <a:gd name="connsiteX33" fmla="*/ 374650 w 377825"/>
                <a:gd name="connsiteY33" fmla="*/ 1054853 h 1267578"/>
                <a:gd name="connsiteX0" fmla="*/ 374650 w 377825"/>
                <a:gd name="connsiteY0" fmla="*/ 1054853 h 1267578"/>
                <a:gd name="connsiteX1" fmla="*/ 377825 w 377825"/>
                <a:gd name="connsiteY1" fmla="*/ 988178 h 1267578"/>
                <a:gd name="connsiteX2" fmla="*/ 358775 w 377825"/>
                <a:gd name="connsiteY2" fmla="*/ 908803 h 1267578"/>
                <a:gd name="connsiteX3" fmla="*/ 352425 w 377825"/>
                <a:gd name="connsiteY3" fmla="*/ 829428 h 1267578"/>
                <a:gd name="connsiteX4" fmla="*/ 323850 w 377825"/>
                <a:gd name="connsiteY4" fmla="*/ 715128 h 1267578"/>
                <a:gd name="connsiteX5" fmla="*/ 301625 w 377825"/>
                <a:gd name="connsiteY5" fmla="*/ 673853 h 1267578"/>
                <a:gd name="connsiteX6" fmla="*/ 298450 w 377825"/>
                <a:gd name="connsiteY6" fmla="*/ 610353 h 1267578"/>
                <a:gd name="connsiteX7" fmla="*/ 298450 w 377825"/>
                <a:gd name="connsiteY7" fmla="*/ 550028 h 1267578"/>
                <a:gd name="connsiteX8" fmla="*/ 301625 w 377825"/>
                <a:gd name="connsiteY8" fmla="*/ 454778 h 1267578"/>
                <a:gd name="connsiteX9" fmla="*/ 323850 w 377825"/>
                <a:gd name="connsiteY9" fmla="*/ 384928 h 1267578"/>
                <a:gd name="connsiteX10" fmla="*/ 343663 w 377825"/>
                <a:gd name="connsiteY10" fmla="*/ 229524 h 1267578"/>
                <a:gd name="connsiteX11" fmla="*/ 350521 w 377825"/>
                <a:gd name="connsiteY11" fmla="*/ 76405 h 1267578"/>
                <a:gd name="connsiteX12" fmla="*/ 280163 w 377825"/>
                <a:gd name="connsiteY12" fmla="*/ 163 h 1267578"/>
                <a:gd name="connsiteX13" fmla="*/ 169842 w 377825"/>
                <a:gd name="connsiteY13" fmla="*/ 49354 h 1267578"/>
                <a:gd name="connsiteX14" fmla="*/ 123825 w 377825"/>
                <a:gd name="connsiteY14" fmla="*/ 203996 h 1267578"/>
                <a:gd name="connsiteX15" fmla="*/ 123825 w 377825"/>
                <a:gd name="connsiteY15" fmla="*/ 283328 h 1267578"/>
                <a:gd name="connsiteX16" fmla="*/ 114300 w 377825"/>
                <a:gd name="connsiteY16" fmla="*/ 384928 h 1267578"/>
                <a:gd name="connsiteX17" fmla="*/ 76200 w 377825"/>
                <a:gd name="connsiteY17" fmla="*/ 457953 h 1267578"/>
                <a:gd name="connsiteX18" fmla="*/ 63500 w 377825"/>
                <a:gd name="connsiteY18" fmla="*/ 527803 h 1267578"/>
                <a:gd name="connsiteX19" fmla="*/ 66675 w 377825"/>
                <a:gd name="connsiteY19" fmla="*/ 607178 h 1267578"/>
                <a:gd name="connsiteX20" fmla="*/ 44450 w 377825"/>
                <a:gd name="connsiteY20" fmla="*/ 670678 h 1267578"/>
                <a:gd name="connsiteX21" fmla="*/ 19050 w 377825"/>
                <a:gd name="connsiteY21" fmla="*/ 769103 h 1267578"/>
                <a:gd name="connsiteX22" fmla="*/ 0 w 377825"/>
                <a:gd name="connsiteY22" fmla="*/ 854828 h 1267578"/>
                <a:gd name="connsiteX23" fmla="*/ 11855 w 377825"/>
                <a:gd name="connsiteY23" fmla="*/ 935812 h 1267578"/>
                <a:gd name="connsiteX24" fmla="*/ 22184 w 377825"/>
                <a:gd name="connsiteY24" fmla="*/ 1038978 h 1267578"/>
                <a:gd name="connsiteX25" fmla="*/ 34925 w 377825"/>
                <a:gd name="connsiteY25" fmla="*/ 1112003 h 1267578"/>
                <a:gd name="connsiteX26" fmla="*/ 92075 w 377825"/>
                <a:gd name="connsiteY26" fmla="*/ 1175503 h 1267578"/>
                <a:gd name="connsiteX27" fmla="*/ 142875 w 377825"/>
                <a:gd name="connsiteY27" fmla="*/ 1216778 h 1267578"/>
                <a:gd name="connsiteX28" fmla="*/ 203200 w 377825"/>
                <a:gd name="connsiteY28" fmla="*/ 1254878 h 1267578"/>
                <a:gd name="connsiteX29" fmla="*/ 263525 w 377825"/>
                <a:gd name="connsiteY29" fmla="*/ 1267578 h 1267578"/>
                <a:gd name="connsiteX30" fmla="*/ 311150 w 377825"/>
                <a:gd name="connsiteY30" fmla="*/ 1264403 h 1267578"/>
                <a:gd name="connsiteX31" fmla="*/ 355600 w 377825"/>
                <a:gd name="connsiteY31" fmla="*/ 1200903 h 1267578"/>
                <a:gd name="connsiteX32" fmla="*/ 352425 w 377825"/>
                <a:gd name="connsiteY32" fmla="*/ 1127878 h 1267578"/>
                <a:gd name="connsiteX33" fmla="*/ 374650 w 377825"/>
                <a:gd name="connsiteY33" fmla="*/ 1054853 h 1267578"/>
                <a:gd name="connsiteX0" fmla="*/ 374650 w 377825"/>
                <a:gd name="connsiteY0" fmla="*/ 1054853 h 1267578"/>
                <a:gd name="connsiteX1" fmla="*/ 377825 w 377825"/>
                <a:gd name="connsiteY1" fmla="*/ 988178 h 1267578"/>
                <a:gd name="connsiteX2" fmla="*/ 358775 w 377825"/>
                <a:gd name="connsiteY2" fmla="*/ 908803 h 1267578"/>
                <a:gd name="connsiteX3" fmla="*/ 352425 w 377825"/>
                <a:gd name="connsiteY3" fmla="*/ 829428 h 1267578"/>
                <a:gd name="connsiteX4" fmla="*/ 323850 w 377825"/>
                <a:gd name="connsiteY4" fmla="*/ 715128 h 1267578"/>
                <a:gd name="connsiteX5" fmla="*/ 301625 w 377825"/>
                <a:gd name="connsiteY5" fmla="*/ 673853 h 1267578"/>
                <a:gd name="connsiteX6" fmla="*/ 298450 w 377825"/>
                <a:gd name="connsiteY6" fmla="*/ 610353 h 1267578"/>
                <a:gd name="connsiteX7" fmla="*/ 298450 w 377825"/>
                <a:gd name="connsiteY7" fmla="*/ 550028 h 1267578"/>
                <a:gd name="connsiteX8" fmla="*/ 301625 w 377825"/>
                <a:gd name="connsiteY8" fmla="*/ 454778 h 1267578"/>
                <a:gd name="connsiteX9" fmla="*/ 323850 w 377825"/>
                <a:gd name="connsiteY9" fmla="*/ 384928 h 1267578"/>
                <a:gd name="connsiteX10" fmla="*/ 343663 w 377825"/>
                <a:gd name="connsiteY10" fmla="*/ 229524 h 1267578"/>
                <a:gd name="connsiteX11" fmla="*/ 350521 w 377825"/>
                <a:gd name="connsiteY11" fmla="*/ 76405 h 1267578"/>
                <a:gd name="connsiteX12" fmla="*/ 280163 w 377825"/>
                <a:gd name="connsiteY12" fmla="*/ 163 h 1267578"/>
                <a:gd name="connsiteX13" fmla="*/ 169842 w 377825"/>
                <a:gd name="connsiteY13" fmla="*/ 49354 h 1267578"/>
                <a:gd name="connsiteX14" fmla="*/ 123825 w 377825"/>
                <a:gd name="connsiteY14" fmla="*/ 203996 h 1267578"/>
                <a:gd name="connsiteX15" fmla="*/ 123825 w 377825"/>
                <a:gd name="connsiteY15" fmla="*/ 283328 h 1267578"/>
                <a:gd name="connsiteX16" fmla="*/ 114300 w 377825"/>
                <a:gd name="connsiteY16" fmla="*/ 384928 h 1267578"/>
                <a:gd name="connsiteX17" fmla="*/ 76200 w 377825"/>
                <a:gd name="connsiteY17" fmla="*/ 457953 h 1267578"/>
                <a:gd name="connsiteX18" fmla="*/ 63500 w 377825"/>
                <a:gd name="connsiteY18" fmla="*/ 527803 h 1267578"/>
                <a:gd name="connsiteX19" fmla="*/ 66675 w 377825"/>
                <a:gd name="connsiteY19" fmla="*/ 607178 h 1267578"/>
                <a:gd name="connsiteX20" fmla="*/ 44450 w 377825"/>
                <a:gd name="connsiteY20" fmla="*/ 670678 h 1267578"/>
                <a:gd name="connsiteX21" fmla="*/ 19050 w 377825"/>
                <a:gd name="connsiteY21" fmla="*/ 769103 h 1267578"/>
                <a:gd name="connsiteX22" fmla="*/ 0 w 377825"/>
                <a:gd name="connsiteY22" fmla="*/ 854828 h 1267578"/>
                <a:gd name="connsiteX23" fmla="*/ 11855 w 377825"/>
                <a:gd name="connsiteY23" fmla="*/ 935812 h 1267578"/>
                <a:gd name="connsiteX24" fmla="*/ 22184 w 377825"/>
                <a:gd name="connsiteY24" fmla="*/ 1038978 h 1267578"/>
                <a:gd name="connsiteX25" fmla="*/ 49926 w 377825"/>
                <a:gd name="connsiteY25" fmla="*/ 1107003 h 1267578"/>
                <a:gd name="connsiteX26" fmla="*/ 92075 w 377825"/>
                <a:gd name="connsiteY26" fmla="*/ 1175503 h 1267578"/>
                <a:gd name="connsiteX27" fmla="*/ 142875 w 377825"/>
                <a:gd name="connsiteY27" fmla="*/ 1216778 h 1267578"/>
                <a:gd name="connsiteX28" fmla="*/ 203200 w 377825"/>
                <a:gd name="connsiteY28" fmla="*/ 1254878 h 1267578"/>
                <a:gd name="connsiteX29" fmla="*/ 263525 w 377825"/>
                <a:gd name="connsiteY29" fmla="*/ 1267578 h 1267578"/>
                <a:gd name="connsiteX30" fmla="*/ 311150 w 377825"/>
                <a:gd name="connsiteY30" fmla="*/ 1264403 h 1267578"/>
                <a:gd name="connsiteX31" fmla="*/ 355600 w 377825"/>
                <a:gd name="connsiteY31" fmla="*/ 1200903 h 1267578"/>
                <a:gd name="connsiteX32" fmla="*/ 352425 w 377825"/>
                <a:gd name="connsiteY32" fmla="*/ 1127878 h 1267578"/>
                <a:gd name="connsiteX33" fmla="*/ 374650 w 377825"/>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311995 w 365970"/>
                <a:gd name="connsiteY4" fmla="*/ 715128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64345 w 365970"/>
                <a:gd name="connsiteY17" fmla="*/ 457953 h 1267578"/>
                <a:gd name="connsiteX18" fmla="*/ 51645 w 365970"/>
                <a:gd name="connsiteY18" fmla="*/ 527803 h 1267578"/>
                <a:gd name="connsiteX19" fmla="*/ 54820 w 365970"/>
                <a:gd name="connsiteY19" fmla="*/ 607178 h 1267578"/>
                <a:gd name="connsiteX20" fmla="*/ 32595 w 365970"/>
                <a:gd name="connsiteY20" fmla="*/ 670678 h 1267578"/>
                <a:gd name="connsiteX21" fmla="*/ 7195 w 365970"/>
                <a:gd name="connsiteY21" fmla="*/ 769103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311995 w 365970"/>
                <a:gd name="connsiteY4" fmla="*/ 715128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64345 w 365970"/>
                <a:gd name="connsiteY17" fmla="*/ 457953 h 1267578"/>
                <a:gd name="connsiteX18" fmla="*/ 51645 w 365970"/>
                <a:gd name="connsiteY18" fmla="*/ 52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64345 w 365970"/>
                <a:gd name="connsiteY17" fmla="*/ 457953 h 1267578"/>
                <a:gd name="connsiteX18" fmla="*/ 51645 w 365970"/>
                <a:gd name="connsiteY18" fmla="*/ 52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64345 w 365970"/>
                <a:gd name="connsiteY17" fmla="*/ 457953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11970 w 365970"/>
                <a:gd name="connsiteY14" fmla="*/ 203996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40570 w 365970"/>
                <a:gd name="connsiteY3" fmla="*/ 82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46920 w 365970"/>
                <a:gd name="connsiteY2" fmla="*/ 908803 h 1267578"/>
                <a:gd name="connsiteX3" fmla="*/ 300569 w 365970"/>
                <a:gd name="connsiteY3" fmla="*/ 83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96995 w 365970"/>
                <a:gd name="connsiteY4" fmla="*/ 740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81994 w 365970"/>
                <a:gd name="connsiteY4" fmla="*/ 745127 h 1267578"/>
                <a:gd name="connsiteX5" fmla="*/ 289770 w 365970"/>
                <a:gd name="connsiteY5" fmla="*/ 673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81994 w 365970"/>
                <a:gd name="connsiteY4" fmla="*/ 745127 h 1267578"/>
                <a:gd name="connsiteX5" fmla="*/ 274769 w 365970"/>
                <a:gd name="connsiteY5" fmla="*/ 668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81994 w 365970"/>
                <a:gd name="connsiteY4" fmla="*/ 745127 h 1267578"/>
                <a:gd name="connsiteX5" fmla="*/ 274769 w 365970"/>
                <a:gd name="connsiteY5" fmla="*/ 668853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281994 w 365970"/>
                <a:gd name="connsiteY4" fmla="*/ 745127 h 1267578"/>
                <a:gd name="connsiteX5" fmla="*/ 284294 w 365970"/>
                <a:gd name="connsiteY5" fmla="*/ 684728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00569 w 365970"/>
                <a:gd name="connsiteY3" fmla="*/ 839428 h 1267578"/>
                <a:gd name="connsiteX4" fmla="*/ 307394 w 365970"/>
                <a:gd name="connsiteY4" fmla="*/ 767352 h 1267578"/>
                <a:gd name="connsiteX5" fmla="*/ 284294 w 365970"/>
                <a:gd name="connsiteY5" fmla="*/ 684728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5970"/>
                <a:gd name="connsiteY0" fmla="*/ 1054853 h 1267578"/>
                <a:gd name="connsiteX1" fmla="*/ 365970 w 365970"/>
                <a:gd name="connsiteY1" fmla="*/ 988178 h 1267578"/>
                <a:gd name="connsiteX2" fmla="*/ 331919 w 365970"/>
                <a:gd name="connsiteY2" fmla="*/ 923803 h 1267578"/>
                <a:gd name="connsiteX3" fmla="*/ 319619 w 365970"/>
                <a:gd name="connsiteY3" fmla="*/ 845778 h 1267578"/>
                <a:gd name="connsiteX4" fmla="*/ 307394 w 365970"/>
                <a:gd name="connsiteY4" fmla="*/ 767352 h 1267578"/>
                <a:gd name="connsiteX5" fmla="*/ 284294 w 365970"/>
                <a:gd name="connsiteY5" fmla="*/ 684728 h 1267578"/>
                <a:gd name="connsiteX6" fmla="*/ 286595 w 365970"/>
                <a:gd name="connsiteY6" fmla="*/ 610353 h 1267578"/>
                <a:gd name="connsiteX7" fmla="*/ 286595 w 365970"/>
                <a:gd name="connsiteY7" fmla="*/ 550028 h 1267578"/>
                <a:gd name="connsiteX8" fmla="*/ 289770 w 365970"/>
                <a:gd name="connsiteY8" fmla="*/ 454778 h 1267578"/>
                <a:gd name="connsiteX9" fmla="*/ 311995 w 365970"/>
                <a:gd name="connsiteY9" fmla="*/ 384928 h 1267578"/>
                <a:gd name="connsiteX10" fmla="*/ 331808 w 365970"/>
                <a:gd name="connsiteY10" fmla="*/ 229524 h 1267578"/>
                <a:gd name="connsiteX11" fmla="*/ 338666 w 365970"/>
                <a:gd name="connsiteY11" fmla="*/ 76405 h 1267578"/>
                <a:gd name="connsiteX12" fmla="*/ 268308 w 365970"/>
                <a:gd name="connsiteY12" fmla="*/ 163 h 1267578"/>
                <a:gd name="connsiteX13" fmla="*/ 157987 w 365970"/>
                <a:gd name="connsiteY13" fmla="*/ 49354 h 1267578"/>
                <a:gd name="connsiteX14" fmla="*/ 131971 w 365970"/>
                <a:gd name="connsiteY14" fmla="*/ 168998 h 1267578"/>
                <a:gd name="connsiteX15" fmla="*/ 111970 w 365970"/>
                <a:gd name="connsiteY15" fmla="*/ 283328 h 1267578"/>
                <a:gd name="connsiteX16" fmla="*/ 102445 w 365970"/>
                <a:gd name="connsiteY16" fmla="*/ 384928 h 1267578"/>
                <a:gd name="connsiteX17" fmla="*/ 84345 w 365970"/>
                <a:gd name="connsiteY17" fmla="*/ 447954 h 1267578"/>
                <a:gd name="connsiteX18" fmla="*/ 71645 w 365970"/>
                <a:gd name="connsiteY18" fmla="*/ 517803 h 1267578"/>
                <a:gd name="connsiteX19" fmla="*/ 54820 w 365970"/>
                <a:gd name="connsiteY19" fmla="*/ 607178 h 1267578"/>
                <a:gd name="connsiteX20" fmla="*/ 32595 w 365970"/>
                <a:gd name="connsiteY20" fmla="*/ 670678 h 1267578"/>
                <a:gd name="connsiteX21" fmla="*/ 17195 w 365970"/>
                <a:gd name="connsiteY21" fmla="*/ 749104 h 1267578"/>
                <a:gd name="connsiteX22" fmla="*/ 3146 w 365970"/>
                <a:gd name="connsiteY22" fmla="*/ 844829 h 1267578"/>
                <a:gd name="connsiteX23" fmla="*/ 0 w 365970"/>
                <a:gd name="connsiteY23" fmla="*/ 935812 h 1267578"/>
                <a:gd name="connsiteX24" fmla="*/ 10329 w 365970"/>
                <a:gd name="connsiteY24" fmla="*/ 1038978 h 1267578"/>
                <a:gd name="connsiteX25" fmla="*/ 38071 w 365970"/>
                <a:gd name="connsiteY25" fmla="*/ 1107003 h 1267578"/>
                <a:gd name="connsiteX26" fmla="*/ 80220 w 365970"/>
                <a:gd name="connsiteY26" fmla="*/ 1175503 h 1267578"/>
                <a:gd name="connsiteX27" fmla="*/ 131020 w 365970"/>
                <a:gd name="connsiteY27" fmla="*/ 1216778 h 1267578"/>
                <a:gd name="connsiteX28" fmla="*/ 191345 w 365970"/>
                <a:gd name="connsiteY28" fmla="*/ 1254878 h 1267578"/>
                <a:gd name="connsiteX29" fmla="*/ 251670 w 365970"/>
                <a:gd name="connsiteY29" fmla="*/ 1267578 h 1267578"/>
                <a:gd name="connsiteX30" fmla="*/ 299295 w 365970"/>
                <a:gd name="connsiteY30" fmla="*/ 1264403 h 1267578"/>
                <a:gd name="connsiteX31" fmla="*/ 343745 w 365970"/>
                <a:gd name="connsiteY31" fmla="*/ 1200903 h 1267578"/>
                <a:gd name="connsiteX32" fmla="*/ 340570 w 365970"/>
                <a:gd name="connsiteY32" fmla="*/ 1127878 h 1267578"/>
                <a:gd name="connsiteX33" fmla="*/ 362795 w 365970"/>
                <a:gd name="connsiteY33" fmla="*/ 1054853 h 1267578"/>
                <a:gd name="connsiteX0" fmla="*/ 362795 w 362795"/>
                <a:gd name="connsiteY0" fmla="*/ 1054853 h 1267578"/>
                <a:gd name="connsiteX1" fmla="*/ 356445 w 362795"/>
                <a:gd name="connsiteY1" fmla="*/ 991353 h 1267578"/>
                <a:gd name="connsiteX2" fmla="*/ 331919 w 362795"/>
                <a:gd name="connsiteY2" fmla="*/ 923803 h 1267578"/>
                <a:gd name="connsiteX3" fmla="*/ 319619 w 362795"/>
                <a:gd name="connsiteY3" fmla="*/ 845778 h 1267578"/>
                <a:gd name="connsiteX4" fmla="*/ 307394 w 362795"/>
                <a:gd name="connsiteY4" fmla="*/ 767352 h 1267578"/>
                <a:gd name="connsiteX5" fmla="*/ 284294 w 362795"/>
                <a:gd name="connsiteY5" fmla="*/ 684728 h 1267578"/>
                <a:gd name="connsiteX6" fmla="*/ 286595 w 362795"/>
                <a:gd name="connsiteY6" fmla="*/ 610353 h 1267578"/>
                <a:gd name="connsiteX7" fmla="*/ 286595 w 362795"/>
                <a:gd name="connsiteY7" fmla="*/ 550028 h 1267578"/>
                <a:gd name="connsiteX8" fmla="*/ 289770 w 362795"/>
                <a:gd name="connsiteY8" fmla="*/ 454778 h 1267578"/>
                <a:gd name="connsiteX9" fmla="*/ 311995 w 362795"/>
                <a:gd name="connsiteY9" fmla="*/ 384928 h 1267578"/>
                <a:gd name="connsiteX10" fmla="*/ 331808 w 362795"/>
                <a:gd name="connsiteY10" fmla="*/ 229524 h 1267578"/>
                <a:gd name="connsiteX11" fmla="*/ 338666 w 362795"/>
                <a:gd name="connsiteY11" fmla="*/ 76405 h 1267578"/>
                <a:gd name="connsiteX12" fmla="*/ 268308 w 362795"/>
                <a:gd name="connsiteY12" fmla="*/ 163 h 1267578"/>
                <a:gd name="connsiteX13" fmla="*/ 157987 w 362795"/>
                <a:gd name="connsiteY13" fmla="*/ 49354 h 1267578"/>
                <a:gd name="connsiteX14" fmla="*/ 131971 w 362795"/>
                <a:gd name="connsiteY14" fmla="*/ 168998 h 1267578"/>
                <a:gd name="connsiteX15" fmla="*/ 111970 w 362795"/>
                <a:gd name="connsiteY15" fmla="*/ 283328 h 1267578"/>
                <a:gd name="connsiteX16" fmla="*/ 102445 w 362795"/>
                <a:gd name="connsiteY16" fmla="*/ 384928 h 1267578"/>
                <a:gd name="connsiteX17" fmla="*/ 84345 w 362795"/>
                <a:gd name="connsiteY17" fmla="*/ 447954 h 1267578"/>
                <a:gd name="connsiteX18" fmla="*/ 71645 w 362795"/>
                <a:gd name="connsiteY18" fmla="*/ 517803 h 1267578"/>
                <a:gd name="connsiteX19" fmla="*/ 54820 w 362795"/>
                <a:gd name="connsiteY19" fmla="*/ 607178 h 1267578"/>
                <a:gd name="connsiteX20" fmla="*/ 32595 w 362795"/>
                <a:gd name="connsiteY20" fmla="*/ 670678 h 1267578"/>
                <a:gd name="connsiteX21" fmla="*/ 17195 w 362795"/>
                <a:gd name="connsiteY21" fmla="*/ 749104 h 1267578"/>
                <a:gd name="connsiteX22" fmla="*/ 3146 w 362795"/>
                <a:gd name="connsiteY22" fmla="*/ 844829 h 1267578"/>
                <a:gd name="connsiteX23" fmla="*/ 0 w 362795"/>
                <a:gd name="connsiteY23" fmla="*/ 935812 h 1267578"/>
                <a:gd name="connsiteX24" fmla="*/ 10329 w 362795"/>
                <a:gd name="connsiteY24" fmla="*/ 1038978 h 1267578"/>
                <a:gd name="connsiteX25" fmla="*/ 38071 w 362795"/>
                <a:gd name="connsiteY25" fmla="*/ 1107003 h 1267578"/>
                <a:gd name="connsiteX26" fmla="*/ 80220 w 362795"/>
                <a:gd name="connsiteY26" fmla="*/ 1175503 h 1267578"/>
                <a:gd name="connsiteX27" fmla="*/ 131020 w 362795"/>
                <a:gd name="connsiteY27" fmla="*/ 1216778 h 1267578"/>
                <a:gd name="connsiteX28" fmla="*/ 191345 w 362795"/>
                <a:gd name="connsiteY28" fmla="*/ 1254878 h 1267578"/>
                <a:gd name="connsiteX29" fmla="*/ 251670 w 362795"/>
                <a:gd name="connsiteY29" fmla="*/ 1267578 h 1267578"/>
                <a:gd name="connsiteX30" fmla="*/ 299295 w 362795"/>
                <a:gd name="connsiteY30" fmla="*/ 1264403 h 1267578"/>
                <a:gd name="connsiteX31" fmla="*/ 343745 w 362795"/>
                <a:gd name="connsiteY31" fmla="*/ 1200903 h 1267578"/>
                <a:gd name="connsiteX32" fmla="*/ 340570 w 362795"/>
                <a:gd name="connsiteY32" fmla="*/ 1127878 h 1267578"/>
                <a:gd name="connsiteX33" fmla="*/ 362795 w 362795"/>
                <a:gd name="connsiteY33" fmla="*/ 1054853 h 1267578"/>
                <a:gd name="connsiteX0" fmla="*/ 362795 w 362795"/>
                <a:gd name="connsiteY0" fmla="*/ 1054853 h 1267578"/>
                <a:gd name="connsiteX1" fmla="*/ 356445 w 362795"/>
                <a:gd name="connsiteY1" fmla="*/ 991353 h 1267578"/>
                <a:gd name="connsiteX2" fmla="*/ 331919 w 362795"/>
                <a:gd name="connsiteY2" fmla="*/ 923803 h 1267578"/>
                <a:gd name="connsiteX3" fmla="*/ 313269 w 362795"/>
                <a:gd name="connsiteY3" fmla="*/ 829903 h 1267578"/>
                <a:gd name="connsiteX4" fmla="*/ 307394 w 362795"/>
                <a:gd name="connsiteY4" fmla="*/ 767352 h 1267578"/>
                <a:gd name="connsiteX5" fmla="*/ 284294 w 362795"/>
                <a:gd name="connsiteY5" fmla="*/ 684728 h 1267578"/>
                <a:gd name="connsiteX6" fmla="*/ 286595 w 362795"/>
                <a:gd name="connsiteY6" fmla="*/ 610353 h 1267578"/>
                <a:gd name="connsiteX7" fmla="*/ 286595 w 362795"/>
                <a:gd name="connsiteY7" fmla="*/ 550028 h 1267578"/>
                <a:gd name="connsiteX8" fmla="*/ 289770 w 362795"/>
                <a:gd name="connsiteY8" fmla="*/ 454778 h 1267578"/>
                <a:gd name="connsiteX9" fmla="*/ 311995 w 362795"/>
                <a:gd name="connsiteY9" fmla="*/ 384928 h 1267578"/>
                <a:gd name="connsiteX10" fmla="*/ 331808 w 362795"/>
                <a:gd name="connsiteY10" fmla="*/ 229524 h 1267578"/>
                <a:gd name="connsiteX11" fmla="*/ 338666 w 362795"/>
                <a:gd name="connsiteY11" fmla="*/ 76405 h 1267578"/>
                <a:gd name="connsiteX12" fmla="*/ 268308 w 362795"/>
                <a:gd name="connsiteY12" fmla="*/ 163 h 1267578"/>
                <a:gd name="connsiteX13" fmla="*/ 157987 w 362795"/>
                <a:gd name="connsiteY13" fmla="*/ 49354 h 1267578"/>
                <a:gd name="connsiteX14" fmla="*/ 131971 w 362795"/>
                <a:gd name="connsiteY14" fmla="*/ 168998 h 1267578"/>
                <a:gd name="connsiteX15" fmla="*/ 111970 w 362795"/>
                <a:gd name="connsiteY15" fmla="*/ 283328 h 1267578"/>
                <a:gd name="connsiteX16" fmla="*/ 102445 w 362795"/>
                <a:gd name="connsiteY16" fmla="*/ 384928 h 1267578"/>
                <a:gd name="connsiteX17" fmla="*/ 84345 w 362795"/>
                <a:gd name="connsiteY17" fmla="*/ 447954 h 1267578"/>
                <a:gd name="connsiteX18" fmla="*/ 71645 w 362795"/>
                <a:gd name="connsiteY18" fmla="*/ 517803 h 1267578"/>
                <a:gd name="connsiteX19" fmla="*/ 54820 w 362795"/>
                <a:gd name="connsiteY19" fmla="*/ 607178 h 1267578"/>
                <a:gd name="connsiteX20" fmla="*/ 32595 w 362795"/>
                <a:gd name="connsiteY20" fmla="*/ 670678 h 1267578"/>
                <a:gd name="connsiteX21" fmla="*/ 17195 w 362795"/>
                <a:gd name="connsiteY21" fmla="*/ 749104 h 1267578"/>
                <a:gd name="connsiteX22" fmla="*/ 3146 w 362795"/>
                <a:gd name="connsiteY22" fmla="*/ 844829 h 1267578"/>
                <a:gd name="connsiteX23" fmla="*/ 0 w 362795"/>
                <a:gd name="connsiteY23" fmla="*/ 935812 h 1267578"/>
                <a:gd name="connsiteX24" fmla="*/ 10329 w 362795"/>
                <a:gd name="connsiteY24" fmla="*/ 1038978 h 1267578"/>
                <a:gd name="connsiteX25" fmla="*/ 38071 w 362795"/>
                <a:gd name="connsiteY25" fmla="*/ 1107003 h 1267578"/>
                <a:gd name="connsiteX26" fmla="*/ 80220 w 362795"/>
                <a:gd name="connsiteY26" fmla="*/ 1175503 h 1267578"/>
                <a:gd name="connsiteX27" fmla="*/ 131020 w 362795"/>
                <a:gd name="connsiteY27" fmla="*/ 1216778 h 1267578"/>
                <a:gd name="connsiteX28" fmla="*/ 191345 w 362795"/>
                <a:gd name="connsiteY28" fmla="*/ 1254878 h 1267578"/>
                <a:gd name="connsiteX29" fmla="*/ 251670 w 362795"/>
                <a:gd name="connsiteY29" fmla="*/ 1267578 h 1267578"/>
                <a:gd name="connsiteX30" fmla="*/ 299295 w 362795"/>
                <a:gd name="connsiteY30" fmla="*/ 1264403 h 1267578"/>
                <a:gd name="connsiteX31" fmla="*/ 343745 w 362795"/>
                <a:gd name="connsiteY31" fmla="*/ 1200903 h 1267578"/>
                <a:gd name="connsiteX32" fmla="*/ 340570 w 362795"/>
                <a:gd name="connsiteY32" fmla="*/ 1127878 h 1267578"/>
                <a:gd name="connsiteX33" fmla="*/ 362795 w 362795"/>
                <a:gd name="connsiteY33" fmla="*/ 1054853 h 1267578"/>
                <a:gd name="connsiteX0" fmla="*/ 385809 w 385809"/>
                <a:gd name="connsiteY0" fmla="*/ 1054853 h 1312732"/>
                <a:gd name="connsiteX1" fmla="*/ 379459 w 385809"/>
                <a:gd name="connsiteY1" fmla="*/ 991353 h 1312732"/>
                <a:gd name="connsiteX2" fmla="*/ 354933 w 385809"/>
                <a:gd name="connsiteY2" fmla="*/ 923803 h 1312732"/>
                <a:gd name="connsiteX3" fmla="*/ 336283 w 385809"/>
                <a:gd name="connsiteY3" fmla="*/ 829903 h 1312732"/>
                <a:gd name="connsiteX4" fmla="*/ 330408 w 385809"/>
                <a:gd name="connsiteY4" fmla="*/ 767352 h 1312732"/>
                <a:gd name="connsiteX5" fmla="*/ 307308 w 385809"/>
                <a:gd name="connsiteY5" fmla="*/ 684728 h 1312732"/>
                <a:gd name="connsiteX6" fmla="*/ 309609 w 385809"/>
                <a:gd name="connsiteY6" fmla="*/ 610353 h 1312732"/>
                <a:gd name="connsiteX7" fmla="*/ 309609 w 385809"/>
                <a:gd name="connsiteY7" fmla="*/ 550028 h 1312732"/>
                <a:gd name="connsiteX8" fmla="*/ 312784 w 385809"/>
                <a:gd name="connsiteY8" fmla="*/ 454778 h 1312732"/>
                <a:gd name="connsiteX9" fmla="*/ 335009 w 385809"/>
                <a:gd name="connsiteY9" fmla="*/ 384928 h 1312732"/>
                <a:gd name="connsiteX10" fmla="*/ 354822 w 385809"/>
                <a:gd name="connsiteY10" fmla="*/ 229524 h 1312732"/>
                <a:gd name="connsiteX11" fmla="*/ 361680 w 385809"/>
                <a:gd name="connsiteY11" fmla="*/ 76405 h 1312732"/>
                <a:gd name="connsiteX12" fmla="*/ 291322 w 385809"/>
                <a:gd name="connsiteY12" fmla="*/ 163 h 1312732"/>
                <a:gd name="connsiteX13" fmla="*/ 181001 w 385809"/>
                <a:gd name="connsiteY13" fmla="*/ 49354 h 1312732"/>
                <a:gd name="connsiteX14" fmla="*/ 154985 w 385809"/>
                <a:gd name="connsiteY14" fmla="*/ 168998 h 1312732"/>
                <a:gd name="connsiteX15" fmla="*/ 134984 w 385809"/>
                <a:gd name="connsiteY15" fmla="*/ 283328 h 1312732"/>
                <a:gd name="connsiteX16" fmla="*/ 125459 w 385809"/>
                <a:gd name="connsiteY16" fmla="*/ 384928 h 1312732"/>
                <a:gd name="connsiteX17" fmla="*/ 107359 w 385809"/>
                <a:gd name="connsiteY17" fmla="*/ 447954 h 1312732"/>
                <a:gd name="connsiteX18" fmla="*/ 94659 w 385809"/>
                <a:gd name="connsiteY18" fmla="*/ 517803 h 1312732"/>
                <a:gd name="connsiteX19" fmla="*/ 77834 w 385809"/>
                <a:gd name="connsiteY19" fmla="*/ 607178 h 1312732"/>
                <a:gd name="connsiteX20" fmla="*/ 55609 w 385809"/>
                <a:gd name="connsiteY20" fmla="*/ 670678 h 1312732"/>
                <a:gd name="connsiteX21" fmla="*/ 40209 w 385809"/>
                <a:gd name="connsiteY21" fmla="*/ 749104 h 1312732"/>
                <a:gd name="connsiteX22" fmla="*/ 26160 w 385809"/>
                <a:gd name="connsiteY22" fmla="*/ 844829 h 1312732"/>
                <a:gd name="connsiteX23" fmla="*/ 23014 w 385809"/>
                <a:gd name="connsiteY23" fmla="*/ 935812 h 1312732"/>
                <a:gd name="connsiteX24" fmla="*/ 33343 w 385809"/>
                <a:gd name="connsiteY24" fmla="*/ 1038978 h 1312732"/>
                <a:gd name="connsiteX25" fmla="*/ 61085 w 385809"/>
                <a:gd name="connsiteY25" fmla="*/ 1107003 h 1312732"/>
                <a:gd name="connsiteX26" fmla="*/ 1634 w 385809"/>
                <a:gd name="connsiteY26" fmla="*/ 1310969 h 1312732"/>
                <a:gd name="connsiteX27" fmla="*/ 154034 w 385809"/>
                <a:gd name="connsiteY27" fmla="*/ 1216778 h 1312732"/>
                <a:gd name="connsiteX28" fmla="*/ 214359 w 385809"/>
                <a:gd name="connsiteY28" fmla="*/ 1254878 h 1312732"/>
                <a:gd name="connsiteX29" fmla="*/ 274684 w 385809"/>
                <a:gd name="connsiteY29" fmla="*/ 1267578 h 1312732"/>
                <a:gd name="connsiteX30" fmla="*/ 322309 w 385809"/>
                <a:gd name="connsiteY30" fmla="*/ 1264403 h 1312732"/>
                <a:gd name="connsiteX31" fmla="*/ 366759 w 385809"/>
                <a:gd name="connsiteY31" fmla="*/ 1200903 h 1312732"/>
                <a:gd name="connsiteX32" fmla="*/ 363584 w 385809"/>
                <a:gd name="connsiteY32" fmla="*/ 1127878 h 1312732"/>
                <a:gd name="connsiteX33" fmla="*/ 385809 w 385809"/>
                <a:gd name="connsiteY33" fmla="*/ 1054853 h 1312732"/>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273511 w 384636"/>
                <a:gd name="connsiteY29" fmla="*/ 1267578 h 1317483"/>
                <a:gd name="connsiteX30" fmla="*/ 321136 w 384636"/>
                <a:gd name="connsiteY30" fmla="*/ 1264403 h 1317483"/>
                <a:gd name="connsiteX31" fmla="*/ 365586 w 384636"/>
                <a:gd name="connsiteY31" fmla="*/ 1200903 h 1317483"/>
                <a:gd name="connsiteX32" fmla="*/ 362411 w 384636"/>
                <a:gd name="connsiteY32" fmla="*/ 1127878 h 1317483"/>
                <a:gd name="connsiteX33" fmla="*/ 384636 w 384636"/>
                <a:gd name="connsiteY33" fmla="*/ 1054853 h 1317483"/>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273511 w 384636"/>
                <a:gd name="connsiteY29" fmla="*/ 1267578 h 1317483"/>
                <a:gd name="connsiteX30" fmla="*/ 321136 w 384636"/>
                <a:gd name="connsiteY30" fmla="*/ 1264403 h 1317483"/>
                <a:gd name="connsiteX31" fmla="*/ 365586 w 384636"/>
                <a:gd name="connsiteY31" fmla="*/ 1200903 h 1317483"/>
                <a:gd name="connsiteX32" fmla="*/ 286211 w 384636"/>
                <a:gd name="connsiteY32" fmla="*/ 1136345 h 1317483"/>
                <a:gd name="connsiteX33" fmla="*/ 384636 w 384636"/>
                <a:gd name="connsiteY33" fmla="*/ 1054853 h 1317483"/>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273511 w 384636"/>
                <a:gd name="connsiteY29" fmla="*/ 1267578 h 1317483"/>
                <a:gd name="connsiteX30" fmla="*/ 365586 w 384636"/>
                <a:gd name="connsiteY30" fmla="*/ 1200903 h 1317483"/>
                <a:gd name="connsiteX31" fmla="*/ 286211 w 384636"/>
                <a:gd name="connsiteY31" fmla="*/ 1136345 h 1317483"/>
                <a:gd name="connsiteX32" fmla="*/ 384636 w 384636"/>
                <a:gd name="connsiteY32" fmla="*/ 1054853 h 1317483"/>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365586 w 384636"/>
                <a:gd name="connsiteY29" fmla="*/ 1200903 h 1317483"/>
                <a:gd name="connsiteX30" fmla="*/ 286211 w 384636"/>
                <a:gd name="connsiteY30" fmla="*/ 1136345 h 1317483"/>
                <a:gd name="connsiteX31" fmla="*/ 384636 w 384636"/>
                <a:gd name="connsiteY31" fmla="*/ 1054853 h 1317483"/>
                <a:gd name="connsiteX0" fmla="*/ 384636 w 384636"/>
                <a:gd name="connsiteY0" fmla="*/ 1054853 h 1317483"/>
                <a:gd name="connsiteX1" fmla="*/ 378286 w 384636"/>
                <a:gd name="connsiteY1" fmla="*/ 991353 h 1317483"/>
                <a:gd name="connsiteX2" fmla="*/ 353760 w 384636"/>
                <a:gd name="connsiteY2" fmla="*/ 923803 h 1317483"/>
                <a:gd name="connsiteX3" fmla="*/ 335110 w 384636"/>
                <a:gd name="connsiteY3" fmla="*/ 829903 h 1317483"/>
                <a:gd name="connsiteX4" fmla="*/ 329235 w 384636"/>
                <a:gd name="connsiteY4" fmla="*/ 767352 h 1317483"/>
                <a:gd name="connsiteX5" fmla="*/ 306135 w 384636"/>
                <a:gd name="connsiteY5" fmla="*/ 684728 h 1317483"/>
                <a:gd name="connsiteX6" fmla="*/ 308436 w 384636"/>
                <a:gd name="connsiteY6" fmla="*/ 610353 h 1317483"/>
                <a:gd name="connsiteX7" fmla="*/ 308436 w 384636"/>
                <a:gd name="connsiteY7" fmla="*/ 550028 h 1317483"/>
                <a:gd name="connsiteX8" fmla="*/ 311611 w 384636"/>
                <a:gd name="connsiteY8" fmla="*/ 454778 h 1317483"/>
                <a:gd name="connsiteX9" fmla="*/ 333836 w 384636"/>
                <a:gd name="connsiteY9" fmla="*/ 384928 h 1317483"/>
                <a:gd name="connsiteX10" fmla="*/ 353649 w 384636"/>
                <a:gd name="connsiteY10" fmla="*/ 229524 h 1317483"/>
                <a:gd name="connsiteX11" fmla="*/ 360507 w 384636"/>
                <a:gd name="connsiteY11" fmla="*/ 76405 h 1317483"/>
                <a:gd name="connsiteX12" fmla="*/ 290149 w 384636"/>
                <a:gd name="connsiteY12" fmla="*/ 163 h 1317483"/>
                <a:gd name="connsiteX13" fmla="*/ 179828 w 384636"/>
                <a:gd name="connsiteY13" fmla="*/ 49354 h 1317483"/>
                <a:gd name="connsiteX14" fmla="*/ 153812 w 384636"/>
                <a:gd name="connsiteY14" fmla="*/ 168998 h 1317483"/>
                <a:gd name="connsiteX15" fmla="*/ 133811 w 384636"/>
                <a:gd name="connsiteY15" fmla="*/ 283328 h 1317483"/>
                <a:gd name="connsiteX16" fmla="*/ 124286 w 384636"/>
                <a:gd name="connsiteY16" fmla="*/ 384928 h 1317483"/>
                <a:gd name="connsiteX17" fmla="*/ 106186 w 384636"/>
                <a:gd name="connsiteY17" fmla="*/ 447954 h 1317483"/>
                <a:gd name="connsiteX18" fmla="*/ 93486 w 384636"/>
                <a:gd name="connsiteY18" fmla="*/ 517803 h 1317483"/>
                <a:gd name="connsiteX19" fmla="*/ 76661 w 384636"/>
                <a:gd name="connsiteY19" fmla="*/ 607178 h 1317483"/>
                <a:gd name="connsiteX20" fmla="*/ 54436 w 384636"/>
                <a:gd name="connsiteY20" fmla="*/ 670678 h 1317483"/>
                <a:gd name="connsiteX21" fmla="*/ 39036 w 384636"/>
                <a:gd name="connsiteY21" fmla="*/ 749104 h 1317483"/>
                <a:gd name="connsiteX22" fmla="*/ 24987 w 384636"/>
                <a:gd name="connsiteY22" fmla="*/ 844829 h 1317483"/>
                <a:gd name="connsiteX23" fmla="*/ 21841 w 384636"/>
                <a:gd name="connsiteY23" fmla="*/ 935812 h 1317483"/>
                <a:gd name="connsiteX24" fmla="*/ 32170 w 384636"/>
                <a:gd name="connsiteY24" fmla="*/ 1038978 h 1317483"/>
                <a:gd name="connsiteX25" fmla="*/ 59912 w 384636"/>
                <a:gd name="connsiteY25" fmla="*/ 1107003 h 1317483"/>
                <a:gd name="connsiteX26" fmla="*/ 461 w 384636"/>
                <a:gd name="connsiteY26" fmla="*/ 1310969 h 1317483"/>
                <a:gd name="connsiteX27" fmla="*/ 106294 w 384636"/>
                <a:gd name="connsiteY27" fmla="*/ 1280278 h 1317483"/>
                <a:gd name="connsiteX28" fmla="*/ 213186 w 384636"/>
                <a:gd name="connsiteY28" fmla="*/ 1254878 h 1317483"/>
                <a:gd name="connsiteX29" fmla="*/ 286211 w 384636"/>
                <a:gd name="connsiteY29" fmla="*/ 1136345 h 1317483"/>
                <a:gd name="connsiteX30" fmla="*/ 384636 w 384636"/>
                <a:gd name="connsiteY30" fmla="*/ 1054853 h 1317483"/>
                <a:gd name="connsiteX0" fmla="*/ 308436 w 378286"/>
                <a:gd name="connsiteY0" fmla="*/ 1046386 h 1317483"/>
                <a:gd name="connsiteX1" fmla="*/ 378286 w 378286"/>
                <a:gd name="connsiteY1" fmla="*/ 991353 h 1317483"/>
                <a:gd name="connsiteX2" fmla="*/ 353760 w 378286"/>
                <a:gd name="connsiteY2" fmla="*/ 923803 h 1317483"/>
                <a:gd name="connsiteX3" fmla="*/ 335110 w 378286"/>
                <a:gd name="connsiteY3" fmla="*/ 829903 h 1317483"/>
                <a:gd name="connsiteX4" fmla="*/ 329235 w 378286"/>
                <a:gd name="connsiteY4" fmla="*/ 767352 h 1317483"/>
                <a:gd name="connsiteX5" fmla="*/ 306135 w 378286"/>
                <a:gd name="connsiteY5" fmla="*/ 684728 h 1317483"/>
                <a:gd name="connsiteX6" fmla="*/ 308436 w 378286"/>
                <a:gd name="connsiteY6" fmla="*/ 610353 h 1317483"/>
                <a:gd name="connsiteX7" fmla="*/ 308436 w 378286"/>
                <a:gd name="connsiteY7" fmla="*/ 550028 h 1317483"/>
                <a:gd name="connsiteX8" fmla="*/ 311611 w 378286"/>
                <a:gd name="connsiteY8" fmla="*/ 454778 h 1317483"/>
                <a:gd name="connsiteX9" fmla="*/ 333836 w 378286"/>
                <a:gd name="connsiteY9" fmla="*/ 384928 h 1317483"/>
                <a:gd name="connsiteX10" fmla="*/ 353649 w 378286"/>
                <a:gd name="connsiteY10" fmla="*/ 229524 h 1317483"/>
                <a:gd name="connsiteX11" fmla="*/ 360507 w 378286"/>
                <a:gd name="connsiteY11" fmla="*/ 76405 h 1317483"/>
                <a:gd name="connsiteX12" fmla="*/ 290149 w 378286"/>
                <a:gd name="connsiteY12" fmla="*/ 163 h 1317483"/>
                <a:gd name="connsiteX13" fmla="*/ 179828 w 378286"/>
                <a:gd name="connsiteY13" fmla="*/ 49354 h 1317483"/>
                <a:gd name="connsiteX14" fmla="*/ 153812 w 378286"/>
                <a:gd name="connsiteY14" fmla="*/ 168998 h 1317483"/>
                <a:gd name="connsiteX15" fmla="*/ 133811 w 378286"/>
                <a:gd name="connsiteY15" fmla="*/ 283328 h 1317483"/>
                <a:gd name="connsiteX16" fmla="*/ 124286 w 378286"/>
                <a:gd name="connsiteY16" fmla="*/ 384928 h 1317483"/>
                <a:gd name="connsiteX17" fmla="*/ 106186 w 378286"/>
                <a:gd name="connsiteY17" fmla="*/ 447954 h 1317483"/>
                <a:gd name="connsiteX18" fmla="*/ 93486 w 378286"/>
                <a:gd name="connsiteY18" fmla="*/ 517803 h 1317483"/>
                <a:gd name="connsiteX19" fmla="*/ 76661 w 378286"/>
                <a:gd name="connsiteY19" fmla="*/ 607178 h 1317483"/>
                <a:gd name="connsiteX20" fmla="*/ 54436 w 378286"/>
                <a:gd name="connsiteY20" fmla="*/ 670678 h 1317483"/>
                <a:gd name="connsiteX21" fmla="*/ 39036 w 378286"/>
                <a:gd name="connsiteY21" fmla="*/ 749104 h 1317483"/>
                <a:gd name="connsiteX22" fmla="*/ 24987 w 378286"/>
                <a:gd name="connsiteY22" fmla="*/ 844829 h 1317483"/>
                <a:gd name="connsiteX23" fmla="*/ 21841 w 378286"/>
                <a:gd name="connsiteY23" fmla="*/ 935812 h 1317483"/>
                <a:gd name="connsiteX24" fmla="*/ 32170 w 378286"/>
                <a:gd name="connsiteY24" fmla="*/ 1038978 h 1317483"/>
                <a:gd name="connsiteX25" fmla="*/ 59912 w 378286"/>
                <a:gd name="connsiteY25" fmla="*/ 1107003 h 1317483"/>
                <a:gd name="connsiteX26" fmla="*/ 461 w 378286"/>
                <a:gd name="connsiteY26" fmla="*/ 1310969 h 1317483"/>
                <a:gd name="connsiteX27" fmla="*/ 106294 w 378286"/>
                <a:gd name="connsiteY27" fmla="*/ 1280278 h 1317483"/>
                <a:gd name="connsiteX28" fmla="*/ 213186 w 378286"/>
                <a:gd name="connsiteY28" fmla="*/ 1254878 h 1317483"/>
                <a:gd name="connsiteX29" fmla="*/ 286211 w 378286"/>
                <a:gd name="connsiteY29" fmla="*/ 1136345 h 1317483"/>
                <a:gd name="connsiteX30" fmla="*/ 308436 w 378286"/>
                <a:gd name="connsiteY30" fmla="*/ 1046386 h 1317483"/>
                <a:gd name="connsiteX0" fmla="*/ 308436 w 360507"/>
                <a:gd name="connsiteY0" fmla="*/ 1046386 h 1317483"/>
                <a:gd name="connsiteX1" fmla="*/ 314786 w 360507"/>
                <a:gd name="connsiteY1" fmla="*/ 991353 h 1317483"/>
                <a:gd name="connsiteX2" fmla="*/ 353760 w 360507"/>
                <a:gd name="connsiteY2" fmla="*/ 923803 h 1317483"/>
                <a:gd name="connsiteX3" fmla="*/ 335110 w 360507"/>
                <a:gd name="connsiteY3" fmla="*/ 829903 h 1317483"/>
                <a:gd name="connsiteX4" fmla="*/ 329235 w 360507"/>
                <a:gd name="connsiteY4" fmla="*/ 767352 h 1317483"/>
                <a:gd name="connsiteX5" fmla="*/ 306135 w 360507"/>
                <a:gd name="connsiteY5" fmla="*/ 684728 h 1317483"/>
                <a:gd name="connsiteX6" fmla="*/ 308436 w 360507"/>
                <a:gd name="connsiteY6" fmla="*/ 610353 h 1317483"/>
                <a:gd name="connsiteX7" fmla="*/ 308436 w 360507"/>
                <a:gd name="connsiteY7" fmla="*/ 550028 h 1317483"/>
                <a:gd name="connsiteX8" fmla="*/ 311611 w 360507"/>
                <a:gd name="connsiteY8" fmla="*/ 454778 h 1317483"/>
                <a:gd name="connsiteX9" fmla="*/ 333836 w 360507"/>
                <a:gd name="connsiteY9" fmla="*/ 384928 h 1317483"/>
                <a:gd name="connsiteX10" fmla="*/ 353649 w 360507"/>
                <a:gd name="connsiteY10" fmla="*/ 229524 h 1317483"/>
                <a:gd name="connsiteX11" fmla="*/ 360507 w 360507"/>
                <a:gd name="connsiteY11" fmla="*/ 76405 h 1317483"/>
                <a:gd name="connsiteX12" fmla="*/ 290149 w 360507"/>
                <a:gd name="connsiteY12" fmla="*/ 163 h 1317483"/>
                <a:gd name="connsiteX13" fmla="*/ 179828 w 360507"/>
                <a:gd name="connsiteY13" fmla="*/ 49354 h 1317483"/>
                <a:gd name="connsiteX14" fmla="*/ 153812 w 360507"/>
                <a:gd name="connsiteY14" fmla="*/ 168998 h 1317483"/>
                <a:gd name="connsiteX15" fmla="*/ 133811 w 360507"/>
                <a:gd name="connsiteY15" fmla="*/ 283328 h 1317483"/>
                <a:gd name="connsiteX16" fmla="*/ 124286 w 360507"/>
                <a:gd name="connsiteY16" fmla="*/ 384928 h 1317483"/>
                <a:gd name="connsiteX17" fmla="*/ 106186 w 360507"/>
                <a:gd name="connsiteY17" fmla="*/ 447954 h 1317483"/>
                <a:gd name="connsiteX18" fmla="*/ 93486 w 360507"/>
                <a:gd name="connsiteY18" fmla="*/ 517803 h 1317483"/>
                <a:gd name="connsiteX19" fmla="*/ 76661 w 360507"/>
                <a:gd name="connsiteY19" fmla="*/ 607178 h 1317483"/>
                <a:gd name="connsiteX20" fmla="*/ 54436 w 360507"/>
                <a:gd name="connsiteY20" fmla="*/ 670678 h 1317483"/>
                <a:gd name="connsiteX21" fmla="*/ 39036 w 360507"/>
                <a:gd name="connsiteY21" fmla="*/ 749104 h 1317483"/>
                <a:gd name="connsiteX22" fmla="*/ 24987 w 360507"/>
                <a:gd name="connsiteY22" fmla="*/ 844829 h 1317483"/>
                <a:gd name="connsiteX23" fmla="*/ 21841 w 360507"/>
                <a:gd name="connsiteY23" fmla="*/ 935812 h 1317483"/>
                <a:gd name="connsiteX24" fmla="*/ 32170 w 360507"/>
                <a:gd name="connsiteY24" fmla="*/ 1038978 h 1317483"/>
                <a:gd name="connsiteX25" fmla="*/ 59912 w 360507"/>
                <a:gd name="connsiteY25" fmla="*/ 1107003 h 1317483"/>
                <a:gd name="connsiteX26" fmla="*/ 461 w 360507"/>
                <a:gd name="connsiteY26" fmla="*/ 1310969 h 1317483"/>
                <a:gd name="connsiteX27" fmla="*/ 106294 w 360507"/>
                <a:gd name="connsiteY27" fmla="*/ 1280278 h 1317483"/>
                <a:gd name="connsiteX28" fmla="*/ 213186 w 360507"/>
                <a:gd name="connsiteY28" fmla="*/ 1254878 h 1317483"/>
                <a:gd name="connsiteX29" fmla="*/ 286211 w 360507"/>
                <a:gd name="connsiteY29" fmla="*/ 1136345 h 1317483"/>
                <a:gd name="connsiteX30" fmla="*/ 308436 w 360507"/>
                <a:gd name="connsiteY30" fmla="*/ 1046386 h 1317483"/>
                <a:gd name="connsiteX0" fmla="*/ 308436 w 360507"/>
                <a:gd name="connsiteY0" fmla="*/ 1046386 h 1317483"/>
                <a:gd name="connsiteX1" fmla="*/ 314786 w 360507"/>
                <a:gd name="connsiteY1" fmla="*/ 991353 h 1317483"/>
                <a:gd name="connsiteX2" fmla="*/ 335110 w 360507"/>
                <a:gd name="connsiteY2" fmla="*/ 829903 h 1317483"/>
                <a:gd name="connsiteX3" fmla="*/ 329235 w 360507"/>
                <a:gd name="connsiteY3" fmla="*/ 767352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08436 w 360507"/>
                <a:gd name="connsiteY29" fmla="*/ 1046386 h 1317483"/>
                <a:gd name="connsiteX0" fmla="*/ 325370 w 360507"/>
                <a:gd name="connsiteY0" fmla="*/ 1067553 h 1317483"/>
                <a:gd name="connsiteX1" fmla="*/ 314786 w 360507"/>
                <a:gd name="connsiteY1" fmla="*/ 991353 h 1317483"/>
                <a:gd name="connsiteX2" fmla="*/ 335110 w 360507"/>
                <a:gd name="connsiteY2" fmla="*/ 829903 h 1317483"/>
                <a:gd name="connsiteX3" fmla="*/ 329235 w 360507"/>
                <a:gd name="connsiteY3" fmla="*/ 767352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25370 w 360507"/>
                <a:gd name="connsiteY29" fmla="*/ 1067553 h 1317483"/>
                <a:gd name="connsiteX0" fmla="*/ 325370 w 360507"/>
                <a:gd name="connsiteY0" fmla="*/ 1067553 h 1317483"/>
                <a:gd name="connsiteX1" fmla="*/ 331719 w 360507"/>
                <a:gd name="connsiteY1" fmla="*/ 961719 h 1317483"/>
                <a:gd name="connsiteX2" fmla="*/ 335110 w 360507"/>
                <a:gd name="connsiteY2" fmla="*/ 829903 h 1317483"/>
                <a:gd name="connsiteX3" fmla="*/ 329235 w 360507"/>
                <a:gd name="connsiteY3" fmla="*/ 767352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25370 w 360507"/>
                <a:gd name="connsiteY29" fmla="*/ 1067553 h 1317483"/>
                <a:gd name="connsiteX0" fmla="*/ 325370 w 360507"/>
                <a:gd name="connsiteY0" fmla="*/ 1067553 h 1317483"/>
                <a:gd name="connsiteX1" fmla="*/ 331719 w 360507"/>
                <a:gd name="connsiteY1" fmla="*/ 961719 h 1317483"/>
                <a:gd name="connsiteX2" fmla="*/ 305477 w 360507"/>
                <a:gd name="connsiteY2" fmla="*/ 851069 h 1317483"/>
                <a:gd name="connsiteX3" fmla="*/ 329235 w 360507"/>
                <a:gd name="connsiteY3" fmla="*/ 767352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25370 w 360507"/>
                <a:gd name="connsiteY29" fmla="*/ 1067553 h 1317483"/>
                <a:gd name="connsiteX0" fmla="*/ 325370 w 360507"/>
                <a:gd name="connsiteY0" fmla="*/ 1067553 h 1317483"/>
                <a:gd name="connsiteX1" fmla="*/ 331719 w 360507"/>
                <a:gd name="connsiteY1" fmla="*/ 961719 h 1317483"/>
                <a:gd name="connsiteX2" fmla="*/ 305477 w 360507"/>
                <a:gd name="connsiteY2" fmla="*/ 851069 h 1317483"/>
                <a:gd name="connsiteX3" fmla="*/ 295369 w 360507"/>
                <a:gd name="connsiteY3" fmla="*/ 771585 h 1317483"/>
                <a:gd name="connsiteX4" fmla="*/ 306135 w 360507"/>
                <a:gd name="connsiteY4" fmla="*/ 684728 h 1317483"/>
                <a:gd name="connsiteX5" fmla="*/ 308436 w 360507"/>
                <a:gd name="connsiteY5" fmla="*/ 610353 h 1317483"/>
                <a:gd name="connsiteX6" fmla="*/ 308436 w 360507"/>
                <a:gd name="connsiteY6" fmla="*/ 550028 h 1317483"/>
                <a:gd name="connsiteX7" fmla="*/ 311611 w 360507"/>
                <a:gd name="connsiteY7" fmla="*/ 454778 h 1317483"/>
                <a:gd name="connsiteX8" fmla="*/ 333836 w 360507"/>
                <a:gd name="connsiteY8" fmla="*/ 384928 h 1317483"/>
                <a:gd name="connsiteX9" fmla="*/ 353649 w 360507"/>
                <a:gd name="connsiteY9" fmla="*/ 229524 h 1317483"/>
                <a:gd name="connsiteX10" fmla="*/ 360507 w 360507"/>
                <a:gd name="connsiteY10" fmla="*/ 76405 h 1317483"/>
                <a:gd name="connsiteX11" fmla="*/ 290149 w 360507"/>
                <a:gd name="connsiteY11" fmla="*/ 163 h 1317483"/>
                <a:gd name="connsiteX12" fmla="*/ 179828 w 360507"/>
                <a:gd name="connsiteY12" fmla="*/ 49354 h 1317483"/>
                <a:gd name="connsiteX13" fmla="*/ 153812 w 360507"/>
                <a:gd name="connsiteY13" fmla="*/ 168998 h 1317483"/>
                <a:gd name="connsiteX14" fmla="*/ 133811 w 360507"/>
                <a:gd name="connsiteY14" fmla="*/ 283328 h 1317483"/>
                <a:gd name="connsiteX15" fmla="*/ 124286 w 360507"/>
                <a:gd name="connsiteY15" fmla="*/ 384928 h 1317483"/>
                <a:gd name="connsiteX16" fmla="*/ 106186 w 360507"/>
                <a:gd name="connsiteY16" fmla="*/ 447954 h 1317483"/>
                <a:gd name="connsiteX17" fmla="*/ 93486 w 360507"/>
                <a:gd name="connsiteY17" fmla="*/ 517803 h 1317483"/>
                <a:gd name="connsiteX18" fmla="*/ 76661 w 360507"/>
                <a:gd name="connsiteY18" fmla="*/ 607178 h 1317483"/>
                <a:gd name="connsiteX19" fmla="*/ 54436 w 360507"/>
                <a:gd name="connsiteY19" fmla="*/ 670678 h 1317483"/>
                <a:gd name="connsiteX20" fmla="*/ 39036 w 360507"/>
                <a:gd name="connsiteY20" fmla="*/ 749104 h 1317483"/>
                <a:gd name="connsiteX21" fmla="*/ 24987 w 360507"/>
                <a:gd name="connsiteY21" fmla="*/ 844829 h 1317483"/>
                <a:gd name="connsiteX22" fmla="*/ 21841 w 360507"/>
                <a:gd name="connsiteY22" fmla="*/ 935812 h 1317483"/>
                <a:gd name="connsiteX23" fmla="*/ 32170 w 360507"/>
                <a:gd name="connsiteY23" fmla="*/ 1038978 h 1317483"/>
                <a:gd name="connsiteX24" fmla="*/ 59912 w 360507"/>
                <a:gd name="connsiteY24" fmla="*/ 1107003 h 1317483"/>
                <a:gd name="connsiteX25" fmla="*/ 461 w 360507"/>
                <a:gd name="connsiteY25" fmla="*/ 1310969 h 1317483"/>
                <a:gd name="connsiteX26" fmla="*/ 106294 w 360507"/>
                <a:gd name="connsiteY26" fmla="*/ 1280278 h 1317483"/>
                <a:gd name="connsiteX27" fmla="*/ 213186 w 360507"/>
                <a:gd name="connsiteY27" fmla="*/ 1254878 h 1317483"/>
                <a:gd name="connsiteX28" fmla="*/ 286211 w 360507"/>
                <a:gd name="connsiteY28" fmla="*/ 1136345 h 1317483"/>
                <a:gd name="connsiteX29" fmla="*/ 325370 w 360507"/>
                <a:gd name="connsiteY29" fmla="*/ 1067553 h 1317483"/>
                <a:gd name="connsiteX0" fmla="*/ 333191 w 368328"/>
                <a:gd name="connsiteY0" fmla="*/ 1067553 h 1314166"/>
                <a:gd name="connsiteX1" fmla="*/ 339540 w 368328"/>
                <a:gd name="connsiteY1" fmla="*/ 961719 h 1314166"/>
                <a:gd name="connsiteX2" fmla="*/ 313298 w 368328"/>
                <a:gd name="connsiteY2" fmla="*/ 851069 h 1314166"/>
                <a:gd name="connsiteX3" fmla="*/ 303190 w 368328"/>
                <a:gd name="connsiteY3" fmla="*/ 771585 h 1314166"/>
                <a:gd name="connsiteX4" fmla="*/ 313956 w 368328"/>
                <a:gd name="connsiteY4" fmla="*/ 684728 h 1314166"/>
                <a:gd name="connsiteX5" fmla="*/ 316257 w 368328"/>
                <a:gd name="connsiteY5" fmla="*/ 610353 h 1314166"/>
                <a:gd name="connsiteX6" fmla="*/ 316257 w 368328"/>
                <a:gd name="connsiteY6" fmla="*/ 550028 h 1314166"/>
                <a:gd name="connsiteX7" fmla="*/ 319432 w 368328"/>
                <a:gd name="connsiteY7" fmla="*/ 454778 h 1314166"/>
                <a:gd name="connsiteX8" fmla="*/ 341657 w 368328"/>
                <a:gd name="connsiteY8" fmla="*/ 384928 h 1314166"/>
                <a:gd name="connsiteX9" fmla="*/ 361470 w 368328"/>
                <a:gd name="connsiteY9" fmla="*/ 229524 h 1314166"/>
                <a:gd name="connsiteX10" fmla="*/ 368328 w 368328"/>
                <a:gd name="connsiteY10" fmla="*/ 76405 h 1314166"/>
                <a:gd name="connsiteX11" fmla="*/ 297970 w 368328"/>
                <a:gd name="connsiteY11" fmla="*/ 163 h 1314166"/>
                <a:gd name="connsiteX12" fmla="*/ 187649 w 368328"/>
                <a:gd name="connsiteY12" fmla="*/ 49354 h 1314166"/>
                <a:gd name="connsiteX13" fmla="*/ 161633 w 368328"/>
                <a:gd name="connsiteY13" fmla="*/ 168998 h 1314166"/>
                <a:gd name="connsiteX14" fmla="*/ 141632 w 368328"/>
                <a:gd name="connsiteY14" fmla="*/ 283328 h 1314166"/>
                <a:gd name="connsiteX15" fmla="*/ 132107 w 368328"/>
                <a:gd name="connsiteY15" fmla="*/ 384928 h 1314166"/>
                <a:gd name="connsiteX16" fmla="*/ 114007 w 368328"/>
                <a:gd name="connsiteY16" fmla="*/ 447954 h 1314166"/>
                <a:gd name="connsiteX17" fmla="*/ 101307 w 368328"/>
                <a:gd name="connsiteY17" fmla="*/ 517803 h 1314166"/>
                <a:gd name="connsiteX18" fmla="*/ 84482 w 368328"/>
                <a:gd name="connsiteY18" fmla="*/ 607178 h 1314166"/>
                <a:gd name="connsiteX19" fmla="*/ 62257 w 368328"/>
                <a:gd name="connsiteY19" fmla="*/ 670678 h 1314166"/>
                <a:gd name="connsiteX20" fmla="*/ 46857 w 368328"/>
                <a:gd name="connsiteY20" fmla="*/ 749104 h 1314166"/>
                <a:gd name="connsiteX21" fmla="*/ 32808 w 368328"/>
                <a:gd name="connsiteY21" fmla="*/ 844829 h 1314166"/>
                <a:gd name="connsiteX22" fmla="*/ 29662 w 368328"/>
                <a:gd name="connsiteY22" fmla="*/ 935812 h 1314166"/>
                <a:gd name="connsiteX23" fmla="*/ 39991 w 368328"/>
                <a:gd name="connsiteY23" fmla="*/ 1038978 h 1314166"/>
                <a:gd name="connsiteX24" fmla="*/ 0 w 368328"/>
                <a:gd name="connsiteY24" fmla="*/ 1170503 h 1314166"/>
                <a:gd name="connsiteX25" fmla="*/ 8282 w 368328"/>
                <a:gd name="connsiteY25" fmla="*/ 1310969 h 1314166"/>
                <a:gd name="connsiteX26" fmla="*/ 114115 w 368328"/>
                <a:gd name="connsiteY26" fmla="*/ 1280278 h 1314166"/>
                <a:gd name="connsiteX27" fmla="*/ 221007 w 368328"/>
                <a:gd name="connsiteY27" fmla="*/ 1254878 h 1314166"/>
                <a:gd name="connsiteX28" fmla="*/ 294032 w 368328"/>
                <a:gd name="connsiteY28" fmla="*/ 1136345 h 1314166"/>
                <a:gd name="connsiteX29" fmla="*/ 333191 w 368328"/>
                <a:gd name="connsiteY29" fmla="*/ 1067553 h 1314166"/>
                <a:gd name="connsiteX0" fmla="*/ 339767 w 374904"/>
                <a:gd name="connsiteY0" fmla="*/ 1067553 h 1314166"/>
                <a:gd name="connsiteX1" fmla="*/ 346116 w 374904"/>
                <a:gd name="connsiteY1" fmla="*/ 961719 h 1314166"/>
                <a:gd name="connsiteX2" fmla="*/ 319874 w 374904"/>
                <a:gd name="connsiteY2" fmla="*/ 851069 h 1314166"/>
                <a:gd name="connsiteX3" fmla="*/ 309766 w 374904"/>
                <a:gd name="connsiteY3" fmla="*/ 771585 h 1314166"/>
                <a:gd name="connsiteX4" fmla="*/ 320532 w 374904"/>
                <a:gd name="connsiteY4" fmla="*/ 684728 h 1314166"/>
                <a:gd name="connsiteX5" fmla="*/ 322833 w 374904"/>
                <a:gd name="connsiteY5" fmla="*/ 610353 h 1314166"/>
                <a:gd name="connsiteX6" fmla="*/ 322833 w 374904"/>
                <a:gd name="connsiteY6" fmla="*/ 550028 h 1314166"/>
                <a:gd name="connsiteX7" fmla="*/ 326008 w 374904"/>
                <a:gd name="connsiteY7" fmla="*/ 454778 h 1314166"/>
                <a:gd name="connsiteX8" fmla="*/ 348233 w 374904"/>
                <a:gd name="connsiteY8" fmla="*/ 384928 h 1314166"/>
                <a:gd name="connsiteX9" fmla="*/ 368046 w 374904"/>
                <a:gd name="connsiteY9" fmla="*/ 229524 h 1314166"/>
                <a:gd name="connsiteX10" fmla="*/ 374904 w 374904"/>
                <a:gd name="connsiteY10" fmla="*/ 76405 h 1314166"/>
                <a:gd name="connsiteX11" fmla="*/ 304546 w 374904"/>
                <a:gd name="connsiteY11" fmla="*/ 163 h 1314166"/>
                <a:gd name="connsiteX12" fmla="*/ 194225 w 374904"/>
                <a:gd name="connsiteY12" fmla="*/ 49354 h 1314166"/>
                <a:gd name="connsiteX13" fmla="*/ 168209 w 374904"/>
                <a:gd name="connsiteY13" fmla="*/ 168998 h 1314166"/>
                <a:gd name="connsiteX14" fmla="*/ 148208 w 374904"/>
                <a:gd name="connsiteY14" fmla="*/ 283328 h 1314166"/>
                <a:gd name="connsiteX15" fmla="*/ 138683 w 374904"/>
                <a:gd name="connsiteY15" fmla="*/ 384928 h 1314166"/>
                <a:gd name="connsiteX16" fmla="*/ 120583 w 374904"/>
                <a:gd name="connsiteY16" fmla="*/ 447954 h 1314166"/>
                <a:gd name="connsiteX17" fmla="*/ 107883 w 374904"/>
                <a:gd name="connsiteY17" fmla="*/ 517803 h 1314166"/>
                <a:gd name="connsiteX18" fmla="*/ 91058 w 374904"/>
                <a:gd name="connsiteY18" fmla="*/ 607178 h 1314166"/>
                <a:gd name="connsiteX19" fmla="*/ 68833 w 374904"/>
                <a:gd name="connsiteY19" fmla="*/ 670678 h 1314166"/>
                <a:gd name="connsiteX20" fmla="*/ 53433 w 374904"/>
                <a:gd name="connsiteY20" fmla="*/ 749104 h 1314166"/>
                <a:gd name="connsiteX21" fmla="*/ 39384 w 374904"/>
                <a:gd name="connsiteY21" fmla="*/ 844829 h 1314166"/>
                <a:gd name="connsiteX22" fmla="*/ 36238 w 374904"/>
                <a:gd name="connsiteY22" fmla="*/ 935812 h 1314166"/>
                <a:gd name="connsiteX23" fmla="*/ 0 w 374904"/>
                <a:gd name="connsiteY23" fmla="*/ 1034745 h 1314166"/>
                <a:gd name="connsiteX24" fmla="*/ 6576 w 374904"/>
                <a:gd name="connsiteY24" fmla="*/ 1170503 h 1314166"/>
                <a:gd name="connsiteX25" fmla="*/ 14858 w 374904"/>
                <a:gd name="connsiteY25" fmla="*/ 1310969 h 1314166"/>
                <a:gd name="connsiteX26" fmla="*/ 120691 w 374904"/>
                <a:gd name="connsiteY26" fmla="*/ 1280278 h 1314166"/>
                <a:gd name="connsiteX27" fmla="*/ 227583 w 374904"/>
                <a:gd name="connsiteY27" fmla="*/ 1254878 h 1314166"/>
                <a:gd name="connsiteX28" fmla="*/ 300608 w 374904"/>
                <a:gd name="connsiteY28" fmla="*/ 1136345 h 1314166"/>
                <a:gd name="connsiteX29" fmla="*/ 339767 w 374904"/>
                <a:gd name="connsiteY29" fmla="*/ 1067553 h 1314166"/>
                <a:gd name="connsiteX0" fmla="*/ 339767 w 374904"/>
                <a:gd name="connsiteY0" fmla="*/ 1067553 h 1335311"/>
                <a:gd name="connsiteX1" fmla="*/ 346116 w 374904"/>
                <a:gd name="connsiteY1" fmla="*/ 961719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27583 w 374904"/>
                <a:gd name="connsiteY27" fmla="*/ 1254878 h 1335311"/>
                <a:gd name="connsiteX28" fmla="*/ 300608 w 374904"/>
                <a:gd name="connsiteY28" fmla="*/ 1136345 h 1335311"/>
                <a:gd name="connsiteX29" fmla="*/ 339767 w 374904"/>
                <a:gd name="connsiteY29" fmla="*/ 1067553 h 1335311"/>
                <a:gd name="connsiteX0" fmla="*/ 339767 w 374904"/>
                <a:gd name="connsiteY0" fmla="*/ 1067553 h 1335311"/>
                <a:gd name="connsiteX1" fmla="*/ 346116 w 374904"/>
                <a:gd name="connsiteY1" fmla="*/ 961719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300608 w 374904"/>
                <a:gd name="connsiteY28" fmla="*/ 1136345 h 1335311"/>
                <a:gd name="connsiteX29" fmla="*/ 339767 w 374904"/>
                <a:gd name="connsiteY29" fmla="*/ 1067553 h 1335311"/>
                <a:gd name="connsiteX0" fmla="*/ 339767 w 374904"/>
                <a:gd name="connsiteY0" fmla="*/ 1067553 h 1335311"/>
                <a:gd name="connsiteX1" fmla="*/ 346116 w 374904"/>
                <a:gd name="connsiteY1" fmla="*/ 961719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262508 w 374904"/>
                <a:gd name="connsiteY28" fmla="*/ 1140578 h 1335311"/>
                <a:gd name="connsiteX29" fmla="*/ 339767 w 374904"/>
                <a:gd name="connsiteY29" fmla="*/ 1067553 h 1335311"/>
                <a:gd name="connsiteX0" fmla="*/ 314367 w 374904"/>
                <a:gd name="connsiteY0" fmla="*/ 1054853 h 1335311"/>
                <a:gd name="connsiteX1" fmla="*/ 346116 w 374904"/>
                <a:gd name="connsiteY1" fmla="*/ 961719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244516 w 374904"/>
                <a:gd name="connsiteY27" fmla="*/ 1254878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62508 w 374904"/>
                <a:gd name="connsiteY28" fmla="*/ 1140578 h 1335311"/>
                <a:gd name="connsiteX29" fmla="*/ 314367 w 374904"/>
                <a:gd name="connsiteY29" fmla="*/ 1054853 h 1335311"/>
                <a:gd name="connsiteX0" fmla="*/ 314367 w 374904"/>
                <a:gd name="connsiteY0" fmla="*/ 1054853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41341 w 374904"/>
                <a:gd name="connsiteY28" fmla="*/ 1115178 h 1335311"/>
                <a:gd name="connsiteX29" fmla="*/ 314367 w 374904"/>
                <a:gd name="connsiteY29" fmla="*/ 1054853 h 1335311"/>
                <a:gd name="connsiteX0" fmla="*/ 284734 w 374904"/>
                <a:gd name="connsiteY0" fmla="*/ 1033686 h 1335311"/>
                <a:gd name="connsiteX1" fmla="*/ 312250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41341 w 374904"/>
                <a:gd name="connsiteY28" fmla="*/ 1115178 h 1335311"/>
                <a:gd name="connsiteX29" fmla="*/ 284734 w 374904"/>
                <a:gd name="connsiteY29" fmla="*/ 1033686 h 1335311"/>
                <a:gd name="connsiteX0" fmla="*/ 284734 w 374904"/>
                <a:gd name="connsiteY0" fmla="*/ 1033686 h 1335311"/>
                <a:gd name="connsiteX1" fmla="*/ 278383 w 374904"/>
                <a:gd name="connsiteY1" fmla="*/ 944786 h 1335311"/>
                <a:gd name="connsiteX2" fmla="*/ 319874 w 374904"/>
                <a:gd name="connsiteY2" fmla="*/ 851069 h 1335311"/>
                <a:gd name="connsiteX3" fmla="*/ 309766 w 374904"/>
                <a:gd name="connsiteY3" fmla="*/ 771585 h 1335311"/>
                <a:gd name="connsiteX4" fmla="*/ 320532 w 374904"/>
                <a:gd name="connsiteY4" fmla="*/ 684728 h 1335311"/>
                <a:gd name="connsiteX5" fmla="*/ 322833 w 374904"/>
                <a:gd name="connsiteY5" fmla="*/ 610353 h 1335311"/>
                <a:gd name="connsiteX6" fmla="*/ 322833 w 374904"/>
                <a:gd name="connsiteY6" fmla="*/ 550028 h 1335311"/>
                <a:gd name="connsiteX7" fmla="*/ 326008 w 374904"/>
                <a:gd name="connsiteY7" fmla="*/ 454778 h 1335311"/>
                <a:gd name="connsiteX8" fmla="*/ 348233 w 374904"/>
                <a:gd name="connsiteY8" fmla="*/ 384928 h 1335311"/>
                <a:gd name="connsiteX9" fmla="*/ 368046 w 374904"/>
                <a:gd name="connsiteY9" fmla="*/ 229524 h 1335311"/>
                <a:gd name="connsiteX10" fmla="*/ 374904 w 374904"/>
                <a:gd name="connsiteY10" fmla="*/ 76405 h 1335311"/>
                <a:gd name="connsiteX11" fmla="*/ 304546 w 374904"/>
                <a:gd name="connsiteY11" fmla="*/ 163 h 1335311"/>
                <a:gd name="connsiteX12" fmla="*/ 194225 w 374904"/>
                <a:gd name="connsiteY12" fmla="*/ 49354 h 1335311"/>
                <a:gd name="connsiteX13" fmla="*/ 168209 w 374904"/>
                <a:gd name="connsiteY13" fmla="*/ 168998 h 1335311"/>
                <a:gd name="connsiteX14" fmla="*/ 148208 w 374904"/>
                <a:gd name="connsiteY14" fmla="*/ 283328 h 1335311"/>
                <a:gd name="connsiteX15" fmla="*/ 138683 w 374904"/>
                <a:gd name="connsiteY15" fmla="*/ 384928 h 1335311"/>
                <a:gd name="connsiteX16" fmla="*/ 120583 w 374904"/>
                <a:gd name="connsiteY16" fmla="*/ 447954 h 1335311"/>
                <a:gd name="connsiteX17" fmla="*/ 107883 w 374904"/>
                <a:gd name="connsiteY17" fmla="*/ 517803 h 1335311"/>
                <a:gd name="connsiteX18" fmla="*/ 91058 w 374904"/>
                <a:gd name="connsiteY18" fmla="*/ 607178 h 1335311"/>
                <a:gd name="connsiteX19" fmla="*/ 68833 w 374904"/>
                <a:gd name="connsiteY19" fmla="*/ 670678 h 1335311"/>
                <a:gd name="connsiteX20" fmla="*/ 53433 w 374904"/>
                <a:gd name="connsiteY20" fmla="*/ 749104 h 1335311"/>
                <a:gd name="connsiteX21" fmla="*/ 39384 w 374904"/>
                <a:gd name="connsiteY21" fmla="*/ 844829 h 1335311"/>
                <a:gd name="connsiteX22" fmla="*/ 36238 w 374904"/>
                <a:gd name="connsiteY22" fmla="*/ 935812 h 1335311"/>
                <a:gd name="connsiteX23" fmla="*/ 0 w 374904"/>
                <a:gd name="connsiteY23" fmla="*/ 1034745 h 1335311"/>
                <a:gd name="connsiteX24" fmla="*/ 6576 w 374904"/>
                <a:gd name="connsiteY24" fmla="*/ 1170503 h 1335311"/>
                <a:gd name="connsiteX25" fmla="*/ 14858 w 374904"/>
                <a:gd name="connsiteY25" fmla="*/ 1310969 h 1335311"/>
                <a:gd name="connsiteX26" fmla="*/ 78358 w 374904"/>
                <a:gd name="connsiteY26" fmla="*/ 1335311 h 1335311"/>
                <a:gd name="connsiteX27" fmla="*/ 134449 w 374904"/>
                <a:gd name="connsiteY27" fmla="*/ 1187145 h 1335311"/>
                <a:gd name="connsiteX28" fmla="*/ 241341 w 374904"/>
                <a:gd name="connsiteY28" fmla="*/ 1115178 h 1335311"/>
                <a:gd name="connsiteX29" fmla="*/ 284734 w 374904"/>
                <a:gd name="connsiteY29" fmla="*/ 1033686 h 1335311"/>
                <a:gd name="connsiteX0" fmla="*/ 284734 w 374904"/>
                <a:gd name="connsiteY0" fmla="*/ 1033686 h 1390345"/>
                <a:gd name="connsiteX1" fmla="*/ 278383 w 374904"/>
                <a:gd name="connsiteY1" fmla="*/ 944786 h 1390345"/>
                <a:gd name="connsiteX2" fmla="*/ 319874 w 374904"/>
                <a:gd name="connsiteY2" fmla="*/ 851069 h 1390345"/>
                <a:gd name="connsiteX3" fmla="*/ 309766 w 374904"/>
                <a:gd name="connsiteY3" fmla="*/ 771585 h 1390345"/>
                <a:gd name="connsiteX4" fmla="*/ 320532 w 374904"/>
                <a:gd name="connsiteY4" fmla="*/ 684728 h 1390345"/>
                <a:gd name="connsiteX5" fmla="*/ 322833 w 374904"/>
                <a:gd name="connsiteY5" fmla="*/ 610353 h 1390345"/>
                <a:gd name="connsiteX6" fmla="*/ 322833 w 374904"/>
                <a:gd name="connsiteY6" fmla="*/ 550028 h 1390345"/>
                <a:gd name="connsiteX7" fmla="*/ 326008 w 374904"/>
                <a:gd name="connsiteY7" fmla="*/ 454778 h 1390345"/>
                <a:gd name="connsiteX8" fmla="*/ 348233 w 374904"/>
                <a:gd name="connsiteY8" fmla="*/ 384928 h 1390345"/>
                <a:gd name="connsiteX9" fmla="*/ 368046 w 374904"/>
                <a:gd name="connsiteY9" fmla="*/ 229524 h 1390345"/>
                <a:gd name="connsiteX10" fmla="*/ 374904 w 374904"/>
                <a:gd name="connsiteY10" fmla="*/ 76405 h 1390345"/>
                <a:gd name="connsiteX11" fmla="*/ 304546 w 374904"/>
                <a:gd name="connsiteY11" fmla="*/ 163 h 1390345"/>
                <a:gd name="connsiteX12" fmla="*/ 194225 w 374904"/>
                <a:gd name="connsiteY12" fmla="*/ 49354 h 1390345"/>
                <a:gd name="connsiteX13" fmla="*/ 168209 w 374904"/>
                <a:gd name="connsiteY13" fmla="*/ 168998 h 1390345"/>
                <a:gd name="connsiteX14" fmla="*/ 148208 w 374904"/>
                <a:gd name="connsiteY14" fmla="*/ 283328 h 1390345"/>
                <a:gd name="connsiteX15" fmla="*/ 138683 w 374904"/>
                <a:gd name="connsiteY15" fmla="*/ 384928 h 1390345"/>
                <a:gd name="connsiteX16" fmla="*/ 120583 w 374904"/>
                <a:gd name="connsiteY16" fmla="*/ 447954 h 1390345"/>
                <a:gd name="connsiteX17" fmla="*/ 107883 w 374904"/>
                <a:gd name="connsiteY17" fmla="*/ 517803 h 1390345"/>
                <a:gd name="connsiteX18" fmla="*/ 91058 w 374904"/>
                <a:gd name="connsiteY18" fmla="*/ 607178 h 1390345"/>
                <a:gd name="connsiteX19" fmla="*/ 68833 w 374904"/>
                <a:gd name="connsiteY19" fmla="*/ 670678 h 1390345"/>
                <a:gd name="connsiteX20" fmla="*/ 53433 w 374904"/>
                <a:gd name="connsiteY20" fmla="*/ 749104 h 1390345"/>
                <a:gd name="connsiteX21" fmla="*/ 39384 w 374904"/>
                <a:gd name="connsiteY21" fmla="*/ 844829 h 1390345"/>
                <a:gd name="connsiteX22" fmla="*/ 36238 w 374904"/>
                <a:gd name="connsiteY22" fmla="*/ 935812 h 1390345"/>
                <a:gd name="connsiteX23" fmla="*/ 0 w 374904"/>
                <a:gd name="connsiteY23" fmla="*/ 1034745 h 1390345"/>
                <a:gd name="connsiteX24" fmla="*/ 6576 w 374904"/>
                <a:gd name="connsiteY24" fmla="*/ 1170503 h 1390345"/>
                <a:gd name="connsiteX25" fmla="*/ 14858 w 374904"/>
                <a:gd name="connsiteY25" fmla="*/ 1310969 h 1390345"/>
                <a:gd name="connsiteX26" fmla="*/ 74125 w 374904"/>
                <a:gd name="connsiteY26" fmla="*/ 1390345 h 1390345"/>
                <a:gd name="connsiteX27" fmla="*/ 134449 w 374904"/>
                <a:gd name="connsiteY27" fmla="*/ 1187145 h 1390345"/>
                <a:gd name="connsiteX28" fmla="*/ 241341 w 374904"/>
                <a:gd name="connsiteY28" fmla="*/ 1115178 h 1390345"/>
                <a:gd name="connsiteX29" fmla="*/ 284734 w 374904"/>
                <a:gd name="connsiteY29" fmla="*/ 1033686 h 1390345"/>
                <a:gd name="connsiteX0" fmla="*/ 284734 w 374904"/>
                <a:gd name="connsiteY0" fmla="*/ 1033686 h 1390345"/>
                <a:gd name="connsiteX1" fmla="*/ 278383 w 374904"/>
                <a:gd name="connsiteY1" fmla="*/ 944786 h 1390345"/>
                <a:gd name="connsiteX2" fmla="*/ 319874 w 374904"/>
                <a:gd name="connsiteY2" fmla="*/ 851069 h 1390345"/>
                <a:gd name="connsiteX3" fmla="*/ 309766 w 374904"/>
                <a:gd name="connsiteY3" fmla="*/ 771585 h 1390345"/>
                <a:gd name="connsiteX4" fmla="*/ 320532 w 374904"/>
                <a:gd name="connsiteY4" fmla="*/ 684728 h 1390345"/>
                <a:gd name="connsiteX5" fmla="*/ 322833 w 374904"/>
                <a:gd name="connsiteY5" fmla="*/ 610353 h 1390345"/>
                <a:gd name="connsiteX6" fmla="*/ 322833 w 374904"/>
                <a:gd name="connsiteY6" fmla="*/ 550028 h 1390345"/>
                <a:gd name="connsiteX7" fmla="*/ 326008 w 374904"/>
                <a:gd name="connsiteY7" fmla="*/ 454778 h 1390345"/>
                <a:gd name="connsiteX8" fmla="*/ 348233 w 374904"/>
                <a:gd name="connsiteY8" fmla="*/ 384928 h 1390345"/>
                <a:gd name="connsiteX9" fmla="*/ 368046 w 374904"/>
                <a:gd name="connsiteY9" fmla="*/ 229524 h 1390345"/>
                <a:gd name="connsiteX10" fmla="*/ 374904 w 374904"/>
                <a:gd name="connsiteY10" fmla="*/ 76405 h 1390345"/>
                <a:gd name="connsiteX11" fmla="*/ 304546 w 374904"/>
                <a:gd name="connsiteY11" fmla="*/ 163 h 1390345"/>
                <a:gd name="connsiteX12" fmla="*/ 194225 w 374904"/>
                <a:gd name="connsiteY12" fmla="*/ 49354 h 1390345"/>
                <a:gd name="connsiteX13" fmla="*/ 168209 w 374904"/>
                <a:gd name="connsiteY13" fmla="*/ 168998 h 1390345"/>
                <a:gd name="connsiteX14" fmla="*/ 148208 w 374904"/>
                <a:gd name="connsiteY14" fmla="*/ 283328 h 1390345"/>
                <a:gd name="connsiteX15" fmla="*/ 138683 w 374904"/>
                <a:gd name="connsiteY15" fmla="*/ 384928 h 1390345"/>
                <a:gd name="connsiteX16" fmla="*/ 120583 w 374904"/>
                <a:gd name="connsiteY16" fmla="*/ 447954 h 1390345"/>
                <a:gd name="connsiteX17" fmla="*/ 107883 w 374904"/>
                <a:gd name="connsiteY17" fmla="*/ 517803 h 1390345"/>
                <a:gd name="connsiteX18" fmla="*/ 91058 w 374904"/>
                <a:gd name="connsiteY18" fmla="*/ 607178 h 1390345"/>
                <a:gd name="connsiteX19" fmla="*/ 68833 w 374904"/>
                <a:gd name="connsiteY19" fmla="*/ 670678 h 1390345"/>
                <a:gd name="connsiteX20" fmla="*/ 53433 w 374904"/>
                <a:gd name="connsiteY20" fmla="*/ 749104 h 1390345"/>
                <a:gd name="connsiteX21" fmla="*/ 39384 w 374904"/>
                <a:gd name="connsiteY21" fmla="*/ 844829 h 1390345"/>
                <a:gd name="connsiteX22" fmla="*/ 36238 w 374904"/>
                <a:gd name="connsiteY22" fmla="*/ 935812 h 1390345"/>
                <a:gd name="connsiteX23" fmla="*/ 0 w 374904"/>
                <a:gd name="connsiteY23" fmla="*/ 1034745 h 1390345"/>
                <a:gd name="connsiteX24" fmla="*/ 6576 w 374904"/>
                <a:gd name="connsiteY24" fmla="*/ 1170503 h 1390345"/>
                <a:gd name="connsiteX25" fmla="*/ 2158 w 374904"/>
                <a:gd name="connsiteY25" fmla="*/ 1323669 h 1390345"/>
                <a:gd name="connsiteX26" fmla="*/ 74125 w 374904"/>
                <a:gd name="connsiteY26" fmla="*/ 1390345 h 1390345"/>
                <a:gd name="connsiteX27" fmla="*/ 134449 w 374904"/>
                <a:gd name="connsiteY27" fmla="*/ 1187145 h 1390345"/>
                <a:gd name="connsiteX28" fmla="*/ 241341 w 374904"/>
                <a:gd name="connsiteY28" fmla="*/ 1115178 h 1390345"/>
                <a:gd name="connsiteX29" fmla="*/ 284734 w 374904"/>
                <a:gd name="connsiteY29" fmla="*/ 1033686 h 1390345"/>
                <a:gd name="connsiteX0" fmla="*/ 284734 w 374904"/>
                <a:gd name="connsiteY0" fmla="*/ 1033686 h 1390345"/>
                <a:gd name="connsiteX1" fmla="*/ 278383 w 374904"/>
                <a:gd name="connsiteY1" fmla="*/ 944786 h 1390345"/>
                <a:gd name="connsiteX2" fmla="*/ 319874 w 374904"/>
                <a:gd name="connsiteY2" fmla="*/ 851069 h 1390345"/>
                <a:gd name="connsiteX3" fmla="*/ 309766 w 374904"/>
                <a:gd name="connsiteY3" fmla="*/ 771585 h 1390345"/>
                <a:gd name="connsiteX4" fmla="*/ 320532 w 374904"/>
                <a:gd name="connsiteY4" fmla="*/ 684728 h 1390345"/>
                <a:gd name="connsiteX5" fmla="*/ 322833 w 374904"/>
                <a:gd name="connsiteY5" fmla="*/ 610353 h 1390345"/>
                <a:gd name="connsiteX6" fmla="*/ 322833 w 374904"/>
                <a:gd name="connsiteY6" fmla="*/ 550028 h 1390345"/>
                <a:gd name="connsiteX7" fmla="*/ 326008 w 374904"/>
                <a:gd name="connsiteY7" fmla="*/ 454778 h 1390345"/>
                <a:gd name="connsiteX8" fmla="*/ 348233 w 374904"/>
                <a:gd name="connsiteY8" fmla="*/ 384928 h 1390345"/>
                <a:gd name="connsiteX9" fmla="*/ 368046 w 374904"/>
                <a:gd name="connsiteY9" fmla="*/ 229524 h 1390345"/>
                <a:gd name="connsiteX10" fmla="*/ 374904 w 374904"/>
                <a:gd name="connsiteY10" fmla="*/ 76405 h 1390345"/>
                <a:gd name="connsiteX11" fmla="*/ 304546 w 374904"/>
                <a:gd name="connsiteY11" fmla="*/ 163 h 1390345"/>
                <a:gd name="connsiteX12" fmla="*/ 194225 w 374904"/>
                <a:gd name="connsiteY12" fmla="*/ 49354 h 1390345"/>
                <a:gd name="connsiteX13" fmla="*/ 168209 w 374904"/>
                <a:gd name="connsiteY13" fmla="*/ 168998 h 1390345"/>
                <a:gd name="connsiteX14" fmla="*/ 148208 w 374904"/>
                <a:gd name="connsiteY14" fmla="*/ 283328 h 1390345"/>
                <a:gd name="connsiteX15" fmla="*/ 138683 w 374904"/>
                <a:gd name="connsiteY15" fmla="*/ 384928 h 1390345"/>
                <a:gd name="connsiteX16" fmla="*/ 120583 w 374904"/>
                <a:gd name="connsiteY16" fmla="*/ 447954 h 1390345"/>
                <a:gd name="connsiteX17" fmla="*/ 107883 w 374904"/>
                <a:gd name="connsiteY17" fmla="*/ 517803 h 1390345"/>
                <a:gd name="connsiteX18" fmla="*/ 91058 w 374904"/>
                <a:gd name="connsiteY18" fmla="*/ 607178 h 1390345"/>
                <a:gd name="connsiteX19" fmla="*/ 68833 w 374904"/>
                <a:gd name="connsiteY19" fmla="*/ 670678 h 1390345"/>
                <a:gd name="connsiteX20" fmla="*/ 53433 w 374904"/>
                <a:gd name="connsiteY20" fmla="*/ 749104 h 1390345"/>
                <a:gd name="connsiteX21" fmla="*/ 39384 w 374904"/>
                <a:gd name="connsiteY21" fmla="*/ 844829 h 1390345"/>
                <a:gd name="connsiteX22" fmla="*/ 36238 w 374904"/>
                <a:gd name="connsiteY22" fmla="*/ 935812 h 1390345"/>
                <a:gd name="connsiteX23" fmla="*/ 0 w 374904"/>
                <a:gd name="connsiteY23" fmla="*/ 1034745 h 1390345"/>
                <a:gd name="connsiteX24" fmla="*/ 6576 w 374904"/>
                <a:gd name="connsiteY24" fmla="*/ 1170503 h 1390345"/>
                <a:gd name="connsiteX25" fmla="*/ 2158 w 374904"/>
                <a:gd name="connsiteY25" fmla="*/ 1323669 h 1390345"/>
                <a:gd name="connsiteX26" fmla="*/ 74125 w 374904"/>
                <a:gd name="connsiteY26" fmla="*/ 1390345 h 1390345"/>
                <a:gd name="connsiteX27" fmla="*/ 134449 w 374904"/>
                <a:gd name="connsiteY27" fmla="*/ 1187145 h 1390345"/>
                <a:gd name="connsiteX28" fmla="*/ 241341 w 374904"/>
                <a:gd name="connsiteY28" fmla="*/ 1115178 h 1390345"/>
                <a:gd name="connsiteX29" fmla="*/ 284734 w 374904"/>
                <a:gd name="connsiteY29" fmla="*/ 1033686 h 1390345"/>
                <a:gd name="connsiteX0" fmla="*/ 284734 w 374904"/>
                <a:gd name="connsiteY0" fmla="*/ 1033686 h 1390345"/>
                <a:gd name="connsiteX1" fmla="*/ 278383 w 374904"/>
                <a:gd name="connsiteY1" fmla="*/ 944786 h 1390345"/>
                <a:gd name="connsiteX2" fmla="*/ 319874 w 374904"/>
                <a:gd name="connsiteY2" fmla="*/ 851069 h 1390345"/>
                <a:gd name="connsiteX3" fmla="*/ 309766 w 374904"/>
                <a:gd name="connsiteY3" fmla="*/ 771585 h 1390345"/>
                <a:gd name="connsiteX4" fmla="*/ 320532 w 374904"/>
                <a:gd name="connsiteY4" fmla="*/ 684728 h 1390345"/>
                <a:gd name="connsiteX5" fmla="*/ 322833 w 374904"/>
                <a:gd name="connsiteY5" fmla="*/ 610353 h 1390345"/>
                <a:gd name="connsiteX6" fmla="*/ 322833 w 374904"/>
                <a:gd name="connsiteY6" fmla="*/ 550028 h 1390345"/>
                <a:gd name="connsiteX7" fmla="*/ 326008 w 374904"/>
                <a:gd name="connsiteY7" fmla="*/ 454778 h 1390345"/>
                <a:gd name="connsiteX8" fmla="*/ 348233 w 374904"/>
                <a:gd name="connsiteY8" fmla="*/ 384928 h 1390345"/>
                <a:gd name="connsiteX9" fmla="*/ 368046 w 374904"/>
                <a:gd name="connsiteY9" fmla="*/ 229524 h 1390345"/>
                <a:gd name="connsiteX10" fmla="*/ 374904 w 374904"/>
                <a:gd name="connsiteY10" fmla="*/ 76405 h 1390345"/>
                <a:gd name="connsiteX11" fmla="*/ 304546 w 374904"/>
                <a:gd name="connsiteY11" fmla="*/ 163 h 1390345"/>
                <a:gd name="connsiteX12" fmla="*/ 194225 w 374904"/>
                <a:gd name="connsiteY12" fmla="*/ 49354 h 1390345"/>
                <a:gd name="connsiteX13" fmla="*/ 168209 w 374904"/>
                <a:gd name="connsiteY13" fmla="*/ 168998 h 1390345"/>
                <a:gd name="connsiteX14" fmla="*/ 148208 w 374904"/>
                <a:gd name="connsiteY14" fmla="*/ 283328 h 1390345"/>
                <a:gd name="connsiteX15" fmla="*/ 138683 w 374904"/>
                <a:gd name="connsiteY15" fmla="*/ 384928 h 1390345"/>
                <a:gd name="connsiteX16" fmla="*/ 120583 w 374904"/>
                <a:gd name="connsiteY16" fmla="*/ 447954 h 1390345"/>
                <a:gd name="connsiteX17" fmla="*/ 107883 w 374904"/>
                <a:gd name="connsiteY17" fmla="*/ 517803 h 1390345"/>
                <a:gd name="connsiteX18" fmla="*/ 91058 w 374904"/>
                <a:gd name="connsiteY18" fmla="*/ 607178 h 1390345"/>
                <a:gd name="connsiteX19" fmla="*/ 68833 w 374904"/>
                <a:gd name="connsiteY19" fmla="*/ 670678 h 1390345"/>
                <a:gd name="connsiteX20" fmla="*/ 53433 w 374904"/>
                <a:gd name="connsiteY20" fmla="*/ 749104 h 1390345"/>
                <a:gd name="connsiteX21" fmla="*/ 39384 w 374904"/>
                <a:gd name="connsiteY21" fmla="*/ 844829 h 1390345"/>
                <a:gd name="connsiteX22" fmla="*/ 36238 w 374904"/>
                <a:gd name="connsiteY22" fmla="*/ 935812 h 1390345"/>
                <a:gd name="connsiteX23" fmla="*/ 0 w 374904"/>
                <a:gd name="connsiteY23" fmla="*/ 1034745 h 1390345"/>
                <a:gd name="connsiteX24" fmla="*/ 6576 w 374904"/>
                <a:gd name="connsiteY24" fmla="*/ 1170503 h 1390345"/>
                <a:gd name="connsiteX25" fmla="*/ 2158 w 374904"/>
                <a:gd name="connsiteY25" fmla="*/ 1323669 h 1390345"/>
                <a:gd name="connsiteX26" fmla="*/ 74125 w 374904"/>
                <a:gd name="connsiteY26" fmla="*/ 1390345 h 1390345"/>
                <a:gd name="connsiteX27" fmla="*/ 134449 w 374904"/>
                <a:gd name="connsiteY27" fmla="*/ 1187145 h 1390345"/>
                <a:gd name="connsiteX28" fmla="*/ 241341 w 374904"/>
                <a:gd name="connsiteY28" fmla="*/ 1115178 h 1390345"/>
                <a:gd name="connsiteX29" fmla="*/ 284734 w 374904"/>
                <a:gd name="connsiteY29" fmla="*/ 1033686 h 1390345"/>
                <a:gd name="connsiteX0" fmla="*/ 284734 w 374904"/>
                <a:gd name="connsiteY0" fmla="*/ 1033686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41341 w 374904"/>
                <a:gd name="connsiteY28" fmla="*/ 1115178 h 1394579"/>
                <a:gd name="connsiteX29" fmla="*/ 284734 w 374904"/>
                <a:gd name="connsiteY29" fmla="*/ 1033686 h 1394579"/>
                <a:gd name="connsiteX0" fmla="*/ 284734 w 374904"/>
                <a:gd name="connsiteY0" fmla="*/ 1033686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41341 w 374904"/>
                <a:gd name="connsiteY28" fmla="*/ 1115178 h 1394579"/>
                <a:gd name="connsiteX29" fmla="*/ 284734 w 374904"/>
                <a:gd name="connsiteY29" fmla="*/ 1033686 h 1394579"/>
                <a:gd name="connsiteX0" fmla="*/ 284734 w 374904"/>
                <a:gd name="connsiteY0" fmla="*/ 1033686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41341 w 374904"/>
                <a:gd name="connsiteY28" fmla="*/ 1115178 h 1394579"/>
                <a:gd name="connsiteX29" fmla="*/ 284734 w 374904"/>
                <a:gd name="connsiteY29" fmla="*/ 1033686 h 1394579"/>
                <a:gd name="connsiteX0" fmla="*/ 284734 w 374904"/>
                <a:gd name="connsiteY0" fmla="*/ 1033686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11708 w 374904"/>
                <a:gd name="connsiteY28" fmla="*/ 1115178 h 1394579"/>
                <a:gd name="connsiteX29" fmla="*/ 284734 w 374904"/>
                <a:gd name="connsiteY29" fmla="*/ 1033686 h 1394579"/>
                <a:gd name="connsiteX0" fmla="*/ 259334 w 374904"/>
                <a:gd name="connsiteY0" fmla="*/ 1037920 h 1394579"/>
                <a:gd name="connsiteX1" fmla="*/ 278383 w 374904"/>
                <a:gd name="connsiteY1" fmla="*/ 944786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11708 w 374904"/>
                <a:gd name="connsiteY28" fmla="*/ 1115178 h 1394579"/>
                <a:gd name="connsiteX29" fmla="*/ 259334 w 374904"/>
                <a:gd name="connsiteY29" fmla="*/ 1037920 h 1394579"/>
                <a:gd name="connsiteX0" fmla="*/ 259334 w 374904"/>
                <a:gd name="connsiteY0" fmla="*/ 1037920 h 1394579"/>
                <a:gd name="connsiteX1" fmla="*/ 265683 w 374904"/>
                <a:gd name="connsiteY1" fmla="*/ 949019 h 1394579"/>
                <a:gd name="connsiteX2" fmla="*/ 319874 w 374904"/>
                <a:gd name="connsiteY2" fmla="*/ 851069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11708 w 374904"/>
                <a:gd name="connsiteY28" fmla="*/ 1115178 h 1394579"/>
                <a:gd name="connsiteX29" fmla="*/ 259334 w 374904"/>
                <a:gd name="connsiteY29" fmla="*/ 1037920 h 1394579"/>
                <a:gd name="connsiteX0" fmla="*/ 259334 w 374904"/>
                <a:gd name="connsiteY0" fmla="*/ 1037920 h 1394579"/>
                <a:gd name="connsiteX1" fmla="*/ 265683 w 374904"/>
                <a:gd name="connsiteY1" fmla="*/ 949019 h 1394579"/>
                <a:gd name="connsiteX2" fmla="*/ 302941 w 374904"/>
                <a:gd name="connsiteY2" fmla="*/ 842602 h 1394579"/>
                <a:gd name="connsiteX3" fmla="*/ 309766 w 374904"/>
                <a:gd name="connsiteY3" fmla="*/ 771585 h 1394579"/>
                <a:gd name="connsiteX4" fmla="*/ 320532 w 374904"/>
                <a:gd name="connsiteY4" fmla="*/ 684728 h 1394579"/>
                <a:gd name="connsiteX5" fmla="*/ 322833 w 374904"/>
                <a:gd name="connsiteY5" fmla="*/ 610353 h 1394579"/>
                <a:gd name="connsiteX6" fmla="*/ 322833 w 374904"/>
                <a:gd name="connsiteY6" fmla="*/ 550028 h 1394579"/>
                <a:gd name="connsiteX7" fmla="*/ 326008 w 374904"/>
                <a:gd name="connsiteY7" fmla="*/ 454778 h 1394579"/>
                <a:gd name="connsiteX8" fmla="*/ 348233 w 374904"/>
                <a:gd name="connsiteY8" fmla="*/ 384928 h 1394579"/>
                <a:gd name="connsiteX9" fmla="*/ 368046 w 374904"/>
                <a:gd name="connsiteY9" fmla="*/ 229524 h 1394579"/>
                <a:gd name="connsiteX10" fmla="*/ 374904 w 374904"/>
                <a:gd name="connsiteY10" fmla="*/ 76405 h 1394579"/>
                <a:gd name="connsiteX11" fmla="*/ 304546 w 374904"/>
                <a:gd name="connsiteY11" fmla="*/ 163 h 1394579"/>
                <a:gd name="connsiteX12" fmla="*/ 194225 w 374904"/>
                <a:gd name="connsiteY12" fmla="*/ 49354 h 1394579"/>
                <a:gd name="connsiteX13" fmla="*/ 168209 w 374904"/>
                <a:gd name="connsiteY13" fmla="*/ 168998 h 1394579"/>
                <a:gd name="connsiteX14" fmla="*/ 148208 w 374904"/>
                <a:gd name="connsiteY14" fmla="*/ 283328 h 1394579"/>
                <a:gd name="connsiteX15" fmla="*/ 138683 w 374904"/>
                <a:gd name="connsiteY15" fmla="*/ 384928 h 1394579"/>
                <a:gd name="connsiteX16" fmla="*/ 120583 w 374904"/>
                <a:gd name="connsiteY16" fmla="*/ 447954 h 1394579"/>
                <a:gd name="connsiteX17" fmla="*/ 107883 w 374904"/>
                <a:gd name="connsiteY17" fmla="*/ 517803 h 1394579"/>
                <a:gd name="connsiteX18" fmla="*/ 91058 w 374904"/>
                <a:gd name="connsiteY18" fmla="*/ 607178 h 1394579"/>
                <a:gd name="connsiteX19" fmla="*/ 68833 w 374904"/>
                <a:gd name="connsiteY19" fmla="*/ 670678 h 1394579"/>
                <a:gd name="connsiteX20" fmla="*/ 53433 w 374904"/>
                <a:gd name="connsiteY20" fmla="*/ 749104 h 1394579"/>
                <a:gd name="connsiteX21" fmla="*/ 39384 w 374904"/>
                <a:gd name="connsiteY21" fmla="*/ 844829 h 1394579"/>
                <a:gd name="connsiteX22" fmla="*/ 36238 w 374904"/>
                <a:gd name="connsiteY22" fmla="*/ 935812 h 1394579"/>
                <a:gd name="connsiteX23" fmla="*/ 0 w 374904"/>
                <a:gd name="connsiteY23" fmla="*/ 1034745 h 1394579"/>
                <a:gd name="connsiteX24" fmla="*/ 6576 w 374904"/>
                <a:gd name="connsiteY24" fmla="*/ 1170503 h 1394579"/>
                <a:gd name="connsiteX25" fmla="*/ 2158 w 374904"/>
                <a:gd name="connsiteY25" fmla="*/ 1323669 h 1394579"/>
                <a:gd name="connsiteX26" fmla="*/ 61425 w 374904"/>
                <a:gd name="connsiteY26" fmla="*/ 1394579 h 1394579"/>
                <a:gd name="connsiteX27" fmla="*/ 134449 w 374904"/>
                <a:gd name="connsiteY27" fmla="*/ 1187145 h 1394579"/>
                <a:gd name="connsiteX28" fmla="*/ 211708 w 374904"/>
                <a:gd name="connsiteY28" fmla="*/ 1115178 h 1394579"/>
                <a:gd name="connsiteX29" fmla="*/ 259334 w 374904"/>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9652 w 380107"/>
                <a:gd name="connsiteY27" fmla="*/ 1187145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9652 w 380107"/>
                <a:gd name="connsiteY27" fmla="*/ 1187145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9652 w 380107"/>
                <a:gd name="connsiteY27" fmla="*/ 1187145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3302 w 380107"/>
                <a:gd name="connsiteY27" fmla="*/ 117127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3302 w 380107"/>
                <a:gd name="connsiteY27" fmla="*/ 117127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6477 w 380107"/>
                <a:gd name="connsiteY27" fmla="*/ 119032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6477 w 380107"/>
                <a:gd name="connsiteY27" fmla="*/ 119032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6477 w 380107"/>
                <a:gd name="connsiteY27" fmla="*/ 119032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23777 w 380107"/>
                <a:gd name="connsiteY27" fmla="*/ 120937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23777 w 380107"/>
                <a:gd name="connsiteY27" fmla="*/ 120937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23777 w 380107"/>
                <a:gd name="connsiteY27" fmla="*/ 120937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23777 w 380107"/>
                <a:gd name="connsiteY27" fmla="*/ 120937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23777 w 380107"/>
                <a:gd name="connsiteY27" fmla="*/ 1209370 h 1394579"/>
                <a:gd name="connsiteX28" fmla="*/ 216911 w 380107"/>
                <a:gd name="connsiteY28" fmla="*/ 1115178 h 1394579"/>
                <a:gd name="connsiteX29" fmla="*/ 264537 w 380107"/>
                <a:gd name="connsiteY29" fmla="*/ 1037920 h 1394579"/>
                <a:gd name="connsiteX0" fmla="*/ 264537 w 380107"/>
                <a:gd name="connsiteY0" fmla="*/ 1037920 h 1394579"/>
                <a:gd name="connsiteX1" fmla="*/ 270886 w 380107"/>
                <a:gd name="connsiteY1" fmla="*/ 949019 h 1394579"/>
                <a:gd name="connsiteX2" fmla="*/ 308144 w 380107"/>
                <a:gd name="connsiteY2" fmla="*/ 842602 h 1394579"/>
                <a:gd name="connsiteX3" fmla="*/ 314969 w 380107"/>
                <a:gd name="connsiteY3" fmla="*/ 771585 h 1394579"/>
                <a:gd name="connsiteX4" fmla="*/ 325735 w 380107"/>
                <a:gd name="connsiteY4" fmla="*/ 684728 h 1394579"/>
                <a:gd name="connsiteX5" fmla="*/ 328036 w 380107"/>
                <a:gd name="connsiteY5" fmla="*/ 610353 h 1394579"/>
                <a:gd name="connsiteX6" fmla="*/ 328036 w 380107"/>
                <a:gd name="connsiteY6" fmla="*/ 550028 h 1394579"/>
                <a:gd name="connsiteX7" fmla="*/ 331211 w 380107"/>
                <a:gd name="connsiteY7" fmla="*/ 454778 h 1394579"/>
                <a:gd name="connsiteX8" fmla="*/ 353436 w 380107"/>
                <a:gd name="connsiteY8" fmla="*/ 384928 h 1394579"/>
                <a:gd name="connsiteX9" fmla="*/ 373249 w 380107"/>
                <a:gd name="connsiteY9" fmla="*/ 229524 h 1394579"/>
                <a:gd name="connsiteX10" fmla="*/ 380107 w 380107"/>
                <a:gd name="connsiteY10" fmla="*/ 76405 h 1394579"/>
                <a:gd name="connsiteX11" fmla="*/ 309749 w 380107"/>
                <a:gd name="connsiteY11" fmla="*/ 163 h 1394579"/>
                <a:gd name="connsiteX12" fmla="*/ 199428 w 380107"/>
                <a:gd name="connsiteY12" fmla="*/ 49354 h 1394579"/>
                <a:gd name="connsiteX13" fmla="*/ 173412 w 380107"/>
                <a:gd name="connsiteY13" fmla="*/ 168998 h 1394579"/>
                <a:gd name="connsiteX14" fmla="*/ 153411 w 380107"/>
                <a:gd name="connsiteY14" fmla="*/ 283328 h 1394579"/>
                <a:gd name="connsiteX15" fmla="*/ 143886 w 380107"/>
                <a:gd name="connsiteY15" fmla="*/ 384928 h 1394579"/>
                <a:gd name="connsiteX16" fmla="*/ 125786 w 380107"/>
                <a:gd name="connsiteY16" fmla="*/ 447954 h 1394579"/>
                <a:gd name="connsiteX17" fmla="*/ 113086 w 380107"/>
                <a:gd name="connsiteY17" fmla="*/ 517803 h 1394579"/>
                <a:gd name="connsiteX18" fmla="*/ 96261 w 380107"/>
                <a:gd name="connsiteY18" fmla="*/ 607178 h 1394579"/>
                <a:gd name="connsiteX19" fmla="*/ 74036 w 380107"/>
                <a:gd name="connsiteY19" fmla="*/ 670678 h 1394579"/>
                <a:gd name="connsiteX20" fmla="*/ 58636 w 380107"/>
                <a:gd name="connsiteY20" fmla="*/ 749104 h 1394579"/>
                <a:gd name="connsiteX21" fmla="*/ 44587 w 380107"/>
                <a:gd name="connsiteY21" fmla="*/ 844829 h 1394579"/>
                <a:gd name="connsiteX22" fmla="*/ 41441 w 380107"/>
                <a:gd name="connsiteY22" fmla="*/ 935812 h 1394579"/>
                <a:gd name="connsiteX23" fmla="*/ 5203 w 380107"/>
                <a:gd name="connsiteY23" fmla="*/ 1034745 h 1394579"/>
                <a:gd name="connsiteX24" fmla="*/ 11779 w 380107"/>
                <a:gd name="connsiteY24" fmla="*/ 1170503 h 1394579"/>
                <a:gd name="connsiteX25" fmla="*/ 7361 w 380107"/>
                <a:gd name="connsiteY25" fmla="*/ 1323669 h 1394579"/>
                <a:gd name="connsiteX26" fmla="*/ 66628 w 380107"/>
                <a:gd name="connsiteY26" fmla="*/ 1394579 h 1394579"/>
                <a:gd name="connsiteX27" fmla="*/ 130127 w 380107"/>
                <a:gd name="connsiteY27" fmla="*/ 1218895 h 1394579"/>
                <a:gd name="connsiteX28" fmla="*/ 216911 w 380107"/>
                <a:gd name="connsiteY28" fmla="*/ 1115178 h 1394579"/>
                <a:gd name="connsiteX29" fmla="*/ 264537 w 380107"/>
                <a:gd name="connsiteY29" fmla="*/ 1037920 h 1394579"/>
                <a:gd name="connsiteX0" fmla="*/ 264537 w 382299"/>
                <a:gd name="connsiteY0" fmla="*/ 1037920 h 1394579"/>
                <a:gd name="connsiteX1" fmla="*/ 270886 w 382299"/>
                <a:gd name="connsiteY1" fmla="*/ 949019 h 1394579"/>
                <a:gd name="connsiteX2" fmla="*/ 308144 w 382299"/>
                <a:gd name="connsiteY2" fmla="*/ 842602 h 1394579"/>
                <a:gd name="connsiteX3" fmla="*/ 314969 w 382299"/>
                <a:gd name="connsiteY3" fmla="*/ 771585 h 1394579"/>
                <a:gd name="connsiteX4" fmla="*/ 325735 w 382299"/>
                <a:gd name="connsiteY4" fmla="*/ 684728 h 1394579"/>
                <a:gd name="connsiteX5" fmla="*/ 328036 w 382299"/>
                <a:gd name="connsiteY5" fmla="*/ 610353 h 1394579"/>
                <a:gd name="connsiteX6" fmla="*/ 328036 w 382299"/>
                <a:gd name="connsiteY6" fmla="*/ 550028 h 1394579"/>
                <a:gd name="connsiteX7" fmla="*/ 331211 w 382299"/>
                <a:gd name="connsiteY7" fmla="*/ 454778 h 1394579"/>
                <a:gd name="connsiteX8" fmla="*/ 353436 w 382299"/>
                <a:gd name="connsiteY8" fmla="*/ 384928 h 1394579"/>
                <a:gd name="connsiteX9" fmla="*/ 373249 w 382299"/>
                <a:gd name="connsiteY9" fmla="*/ 229524 h 1394579"/>
                <a:gd name="connsiteX10" fmla="*/ 380107 w 382299"/>
                <a:gd name="connsiteY10" fmla="*/ 76405 h 1394579"/>
                <a:gd name="connsiteX11" fmla="*/ 375662 w 382299"/>
                <a:gd name="connsiteY11" fmla="*/ 130931 h 1394579"/>
                <a:gd name="connsiteX12" fmla="*/ 309749 w 382299"/>
                <a:gd name="connsiteY12" fmla="*/ 163 h 1394579"/>
                <a:gd name="connsiteX13" fmla="*/ 199428 w 382299"/>
                <a:gd name="connsiteY13" fmla="*/ 49354 h 1394579"/>
                <a:gd name="connsiteX14" fmla="*/ 173412 w 382299"/>
                <a:gd name="connsiteY14" fmla="*/ 168998 h 1394579"/>
                <a:gd name="connsiteX15" fmla="*/ 153411 w 382299"/>
                <a:gd name="connsiteY15" fmla="*/ 283328 h 1394579"/>
                <a:gd name="connsiteX16" fmla="*/ 143886 w 382299"/>
                <a:gd name="connsiteY16" fmla="*/ 384928 h 1394579"/>
                <a:gd name="connsiteX17" fmla="*/ 125786 w 382299"/>
                <a:gd name="connsiteY17" fmla="*/ 447954 h 1394579"/>
                <a:gd name="connsiteX18" fmla="*/ 113086 w 382299"/>
                <a:gd name="connsiteY18" fmla="*/ 517803 h 1394579"/>
                <a:gd name="connsiteX19" fmla="*/ 96261 w 382299"/>
                <a:gd name="connsiteY19" fmla="*/ 607178 h 1394579"/>
                <a:gd name="connsiteX20" fmla="*/ 74036 w 382299"/>
                <a:gd name="connsiteY20" fmla="*/ 670678 h 1394579"/>
                <a:gd name="connsiteX21" fmla="*/ 58636 w 382299"/>
                <a:gd name="connsiteY21" fmla="*/ 749104 h 1394579"/>
                <a:gd name="connsiteX22" fmla="*/ 44587 w 382299"/>
                <a:gd name="connsiteY22" fmla="*/ 844829 h 1394579"/>
                <a:gd name="connsiteX23" fmla="*/ 41441 w 382299"/>
                <a:gd name="connsiteY23" fmla="*/ 935812 h 1394579"/>
                <a:gd name="connsiteX24" fmla="*/ 5203 w 382299"/>
                <a:gd name="connsiteY24" fmla="*/ 1034745 h 1394579"/>
                <a:gd name="connsiteX25" fmla="*/ 11779 w 382299"/>
                <a:gd name="connsiteY25" fmla="*/ 1170503 h 1394579"/>
                <a:gd name="connsiteX26" fmla="*/ 7361 w 382299"/>
                <a:gd name="connsiteY26" fmla="*/ 1323669 h 1394579"/>
                <a:gd name="connsiteX27" fmla="*/ 66628 w 382299"/>
                <a:gd name="connsiteY27" fmla="*/ 1394579 h 1394579"/>
                <a:gd name="connsiteX28" fmla="*/ 130127 w 382299"/>
                <a:gd name="connsiteY28" fmla="*/ 1218895 h 1394579"/>
                <a:gd name="connsiteX29" fmla="*/ 216911 w 382299"/>
                <a:gd name="connsiteY29" fmla="*/ 1115178 h 1394579"/>
                <a:gd name="connsiteX30" fmla="*/ 264537 w 382299"/>
                <a:gd name="connsiteY30" fmla="*/ 1037920 h 1394579"/>
                <a:gd name="connsiteX0" fmla="*/ 264537 w 382299"/>
                <a:gd name="connsiteY0" fmla="*/ 1002421 h 1359080"/>
                <a:gd name="connsiteX1" fmla="*/ 270886 w 382299"/>
                <a:gd name="connsiteY1" fmla="*/ 913520 h 1359080"/>
                <a:gd name="connsiteX2" fmla="*/ 308144 w 382299"/>
                <a:gd name="connsiteY2" fmla="*/ 807103 h 1359080"/>
                <a:gd name="connsiteX3" fmla="*/ 314969 w 382299"/>
                <a:gd name="connsiteY3" fmla="*/ 736086 h 1359080"/>
                <a:gd name="connsiteX4" fmla="*/ 325735 w 382299"/>
                <a:gd name="connsiteY4" fmla="*/ 649229 h 1359080"/>
                <a:gd name="connsiteX5" fmla="*/ 328036 w 382299"/>
                <a:gd name="connsiteY5" fmla="*/ 574854 h 1359080"/>
                <a:gd name="connsiteX6" fmla="*/ 328036 w 382299"/>
                <a:gd name="connsiteY6" fmla="*/ 514529 h 1359080"/>
                <a:gd name="connsiteX7" fmla="*/ 331211 w 382299"/>
                <a:gd name="connsiteY7" fmla="*/ 419279 h 1359080"/>
                <a:gd name="connsiteX8" fmla="*/ 353436 w 382299"/>
                <a:gd name="connsiteY8" fmla="*/ 349429 h 1359080"/>
                <a:gd name="connsiteX9" fmla="*/ 373249 w 382299"/>
                <a:gd name="connsiteY9" fmla="*/ 194025 h 1359080"/>
                <a:gd name="connsiteX10" fmla="*/ 380107 w 382299"/>
                <a:gd name="connsiteY10" fmla="*/ 40906 h 1359080"/>
                <a:gd name="connsiteX11" fmla="*/ 375662 w 382299"/>
                <a:gd name="connsiteY11" fmla="*/ 95432 h 1359080"/>
                <a:gd name="connsiteX12" fmla="*/ 306574 w 382299"/>
                <a:gd name="connsiteY12" fmla="*/ 18639 h 1359080"/>
                <a:gd name="connsiteX13" fmla="*/ 199428 w 382299"/>
                <a:gd name="connsiteY13" fmla="*/ 13855 h 1359080"/>
                <a:gd name="connsiteX14" fmla="*/ 173412 w 382299"/>
                <a:gd name="connsiteY14" fmla="*/ 133499 h 1359080"/>
                <a:gd name="connsiteX15" fmla="*/ 153411 w 382299"/>
                <a:gd name="connsiteY15" fmla="*/ 247829 h 1359080"/>
                <a:gd name="connsiteX16" fmla="*/ 143886 w 382299"/>
                <a:gd name="connsiteY16" fmla="*/ 349429 h 1359080"/>
                <a:gd name="connsiteX17" fmla="*/ 125786 w 382299"/>
                <a:gd name="connsiteY17" fmla="*/ 412455 h 1359080"/>
                <a:gd name="connsiteX18" fmla="*/ 113086 w 382299"/>
                <a:gd name="connsiteY18" fmla="*/ 482304 h 1359080"/>
                <a:gd name="connsiteX19" fmla="*/ 96261 w 382299"/>
                <a:gd name="connsiteY19" fmla="*/ 571679 h 1359080"/>
                <a:gd name="connsiteX20" fmla="*/ 74036 w 382299"/>
                <a:gd name="connsiteY20" fmla="*/ 635179 h 1359080"/>
                <a:gd name="connsiteX21" fmla="*/ 58636 w 382299"/>
                <a:gd name="connsiteY21" fmla="*/ 713605 h 1359080"/>
                <a:gd name="connsiteX22" fmla="*/ 44587 w 382299"/>
                <a:gd name="connsiteY22" fmla="*/ 809330 h 1359080"/>
                <a:gd name="connsiteX23" fmla="*/ 41441 w 382299"/>
                <a:gd name="connsiteY23" fmla="*/ 900313 h 1359080"/>
                <a:gd name="connsiteX24" fmla="*/ 5203 w 382299"/>
                <a:gd name="connsiteY24" fmla="*/ 999246 h 1359080"/>
                <a:gd name="connsiteX25" fmla="*/ 11779 w 382299"/>
                <a:gd name="connsiteY25" fmla="*/ 1135004 h 1359080"/>
                <a:gd name="connsiteX26" fmla="*/ 7361 w 382299"/>
                <a:gd name="connsiteY26" fmla="*/ 1288170 h 1359080"/>
                <a:gd name="connsiteX27" fmla="*/ 66628 w 382299"/>
                <a:gd name="connsiteY27" fmla="*/ 1359080 h 1359080"/>
                <a:gd name="connsiteX28" fmla="*/ 130127 w 382299"/>
                <a:gd name="connsiteY28" fmla="*/ 1183396 h 1359080"/>
                <a:gd name="connsiteX29" fmla="*/ 216911 w 382299"/>
                <a:gd name="connsiteY29" fmla="*/ 1079679 h 1359080"/>
                <a:gd name="connsiteX30" fmla="*/ 264537 w 382299"/>
                <a:gd name="connsiteY30" fmla="*/ 1002421 h 1359080"/>
                <a:gd name="connsiteX0" fmla="*/ 264537 w 382299"/>
                <a:gd name="connsiteY0" fmla="*/ 984075 h 1340734"/>
                <a:gd name="connsiteX1" fmla="*/ 270886 w 382299"/>
                <a:gd name="connsiteY1" fmla="*/ 895174 h 1340734"/>
                <a:gd name="connsiteX2" fmla="*/ 308144 w 382299"/>
                <a:gd name="connsiteY2" fmla="*/ 788757 h 1340734"/>
                <a:gd name="connsiteX3" fmla="*/ 314969 w 382299"/>
                <a:gd name="connsiteY3" fmla="*/ 717740 h 1340734"/>
                <a:gd name="connsiteX4" fmla="*/ 325735 w 382299"/>
                <a:gd name="connsiteY4" fmla="*/ 630883 h 1340734"/>
                <a:gd name="connsiteX5" fmla="*/ 328036 w 382299"/>
                <a:gd name="connsiteY5" fmla="*/ 556508 h 1340734"/>
                <a:gd name="connsiteX6" fmla="*/ 328036 w 382299"/>
                <a:gd name="connsiteY6" fmla="*/ 496183 h 1340734"/>
                <a:gd name="connsiteX7" fmla="*/ 331211 w 382299"/>
                <a:gd name="connsiteY7" fmla="*/ 400933 h 1340734"/>
                <a:gd name="connsiteX8" fmla="*/ 353436 w 382299"/>
                <a:gd name="connsiteY8" fmla="*/ 331083 h 1340734"/>
                <a:gd name="connsiteX9" fmla="*/ 373249 w 382299"/>
                <a:gd name="connsiteY9" fmla="*/ 175679 h 1340734"/>
                <a:gd name="connsiteX10" fmla="*/ 380107 w 382299"/>
                <a:gd name="connsiteY10" fmla="*/ 22560 h 1340734"/>
                <a:gd name="connsiteX11" fmla="*/ 375662 w 382299"/>
                <a:gd name="connsiteY11" fmla="*/ 77086 h 1340734"/>
                <a:gd name="connsiteX12" fmla="*/ 306574 w 382299"/>
                <a:gd name="connsiteY12" fmla="*/ 293 h 1340734"/>
                <a:gd name="connsiteX13" fmla="*/ 202603 w 382299"/>
                <a:gd name="connsiteY13" fmla="*/ 39959 h 1340734"/>
                <a:gd name="connsiteX14" fmla="*/ 173412 w 382299"/>
                <a:gd name="connsiteY14" fmla="*/ 115153 h 1340734"/>
                <a:gd name="connsiteX15" fmla="*/ 153411 w 382299"/>
                <a:gd name="connsiteY15" fmla="*/ 229483 h 1340734"/>
                <a:gd name="connsiteX16" fmla="*/ 143886 w 382299"/>
                <a:gd name="connsiteY16" fmla="*/ 331083 h 1340734"/>
                <a:gd name="connsiteX17" fmla="*/ 125786 w 382299"/>
                <a:gd name="connsiteY17" fmla="*/ 394109 h 1340734"/>
                <a:gd name="connsiteX18" fmla="*/ 113086 w 382299"/>
                <a:gd name="connsiteY18" fmla="*/ 463958 h 1340734"/>
                <a:gd name="connsiteX19" fmla="*/ 96261 w 382299"/>
                <a:gd name="connsiteY19" fmla="*/ 553333 h 1340734"/>
                <a:gd name="connsiteX20" fmla="*/ 74036 w 382299"/>
                <a:gd name="connsiteY20" fmla="*/ 616833 h 1340734"/>
                <a:gd name="connsiteX21" fmla="*/ 58636 w 382299"/>
                <a:gd name="connsiteY21" fmla="*/ 695259 h 1340734"/>
                <a:gd name="connsiteX22" fmla="*/ 44587 w 382299"/>
                <a:gd name="connsiteY22" fmla="*/ 790984 h 1340734"/>
                <a:gd name="connsiteX23" fmla="*/ 41441 w 382299"/>
                <a:gd name="connsiteY23" fmla="*/ 881967 h 1340734"/>
                <a:gd name="connsiteX24" fmla="*/ 5203 w 382299"/>
                <a:gd name="connsiteY24" fmla="*/ 980900 h 1340734"/>
                <a:gd name="connsiteX25" fmla="*/ 11779 w 382299"/>
                <a:gd name="connsiteY25" fmla="*/ 1116658 h 1340734"/>
                <a:gd name="connsiteX26" fmla="*/ 7361 w 382299"/>
                <a:gd name="connsiteY26" fmla="*/ 1269824 h 1340734"/>
                <a:gd name="connsiteX27" fmla="*/ 66628 w 382299"/>
                <a:gd name="connsiteY27" fmla="*/ 1340734 h 1340734"/>
                <a:gd name="connsiteX28" fmla="*/ 130127 w 382299"/>
                <a:gd name="connsiteY28" fmla="*/ 1165050 h 1340734"/>
                <a:gd name="connsiteX29" fmla="*/ 216911 w 382299"/>
                <a:gd name="connsiteY29" fmla="*/ 1061333 h 1340734"/>
                <a:gd name="connsiteX30" fmla="*/ 264537 w 382299"/>
                <a:gd name="connsiteY30" fmla="*/ 984075 h 1340734"/>
                <a:gd name="connsiteX0" fmla="*/ 264537 w 382299"/>
                <a:gd name="connsiteY0" fmla="*/ 966717 h 1323376"/>
                <a:gd name="connsiteX1" fmla="*/ 270886 w 382299"/>
                <a:gd name="connsiteY1" fmla="*/ 877816 h 1323376"/>
                <a:gd name="connsiteX2" fmla="*/ 308144 w 382299"/>
                <a:gd name="connsiteY2" fmla="*/ 771399 h 1323376"/>
                <a:gd name="connsiteX3" fmla="*/ 314969 w 382299"/>
                <a:gd name="connsiteY3" fmla="*/ 700382 h 1323376"/>
                <a:gd name="connsiteX4" fmla="*/ 325735 w 382299"/>
                <a:gd name="connsiteY4" fmla="*/ 613525 h 1323376"/>
                <a:gd name="connsiteX5" fmla="*/ 328036 w 382299"/>
                <a:gd name="connsiteY5" fmla="*/ 539150 h 1323376"/>
                <a:gd name="connsiteX6" fmla="*/ 328036 w 382299"/>
                <a:gd name="connsiteY6" fmla="*/ 478825 h 1323376"/>
                <a:gd name="connsiteX7" fmla="*/ 331211 w 382299"/>
                <a:gd name="connsiteY7" fmla="*/ 383575 h 1323376"/>
                <a:gd name="connsiteX8" fmla="*/ 353436 w 382299"/>
                <a:gd name="connsiteY8" fmla="*/ 313725 h 1323376"/>
                <a:gd name="connsiteX9" fmla="*/ 373249 w 382299"/>
                <a:gd name="connsiteY9" fmla="*/ 158321 h 1323376"/>
                <a:gd name="connsiteX10" fmla="*/ 380107 w 382299"/>
                <a:gd name="connsiteY10" fmla="*/ 5202 h 1323376"/>
                <a:gd name="connsiteX11" fmla="*/ 375662 w 382299"/>
                <a:gd name="connsiteY11" fmla="*/ 59728 h 1323376"/>
                <a:gd name="connsiteX12" fmla="*/ 309749 w 382299"/>
                <a:gd name="connsiteY12" fmla="*/ 5160 h 1323376"/>
                <a:gd name="connsiteX13" fmla="*/ 202603 w 382299"/>
                <a:gd name="connsiteY13" fmla="*/ 22601 h 1323376"/>
                <a:gd name="connsiteX14" fmla="*/ 173412 w 382299"/>
                <a:gd name="connsiteY14" fmla="*/ 97795 h 1323376"/>
                <a:gd name="connsiteX15" fmla="*/ 153411 w 382299"/>
                <a:gd name="connsiteY15" fmla="*/ 212125 h 1323376"/>
                <a:gd name="connsiteX16" fmla="*/ 143886 w 382299"/>
                <a:gd name="connsiteY16" fmla="*/ 313725 h 1323376"/>
                <a:gd name="connsiteX17" fmla="*/ 125786 w 382299"/>
                <a:gd name="connsiteY17" fmla="*/ 376751 h 1323376"/>
                <a:gd name="connsiteX18" fmla="*/ 113086 w 382299"/>
                <a:gd name="connsiteY18" fmla="*/ 446600 h 1323376"/>
                <a:gd name="connsiteX19" fmla="*/ 96261 w 382299"/>
                <a:gd name="connsiteY19" fmla="*/ 535975 h 1323376"/>
                <a:gd name="connsiteX20" fmla="*/ 74036 w 382299"/>
                <a:gd name="connsiteY20" fmla="*/ 599475 h 1323376"/>
                <a:gd name="connsiteX21" fmla="*/ 58636 w 382299"/>
                <a:gd name="connsiteY21" fmla="*/ 677901 h 1323376"/>
                <a:gd name="connsiteX22" fmla="*/ 44587 w 382299"/>
                <a:gd name="connsiteY22" fmla="*/ 773626 h 1323376"/>
                <a:gd name="connsiteX23" fmla="*/ 41441 w 382299"/>
                <a:gd name="connsiteY23" fmla="*/ 864609 h 1323376"/>
                <a:gd name="connsiteX24" fmla="*/ 5203 w 382299"/>
                <a:gd name="connsiteY24" fmla="*/ 963542 h 1323376"/>
                <a:gd name="connsiteX25" fmla="*/ 11779 w 382299"/>
                <a:gd name="connsiteY25" fmla="*/ 1099300 h 1323376"/>
                <a:gd name="connsiteX26" fmla="*/ 7361 w 382299"/>
                <a:gd name="connsiteY26" fmla="*/ 1252466 h 1323376"/>
                <a:gd name="connsiteX27" fmla="*/ 66628 w 382299"/>
                <a:gd name="connsiteY27" fmla="*/ 1323376 h 1323376"/>
                <a:gd name="connsiteX28" fmla="*/ 130127 w 382299"/>
                <a:gd name="connsiteY28" fmla="*/ 1147692 h 1323376"/>
                <a:gd name="connsiteX29" fmla="*/ 216911 w 382299"/>
                <a:gd name="connsiteY29" fmla="*/ 1043975 h 1323376"/>
                <a:gd name="connsiteX30" fmla="*/ 264537 w 382299"/>
                <a:gd name="connsiteY30" fmla="*/ 966717 h 1323376"/>
                <a:gd name="connsiteX0" fmla="*/ 264537 w 380564"/>
                <a:gd name="connsiteY0" fmla="*/ 965983 h 1322642"/>
                <a:gd name="connsiteX1" fmla="*/ 270886 w 380564"/>
                <a:gd name="connsiteY1" fmla="*/ 877082 h 1322642"/>
                <a:gd name="connsiteX2" fmla="*/ 308144 w 380564"/>
                <a:gd name="connsiteY2" fmla="*/ 770665 h 1322642"/>
                <a:gd name="connsiteX3" fmla="*/ 314969 w 380564"/>
                <a:gd name="connsiteY3" fmla="*/ 699648 h 1322642"/>
                <a:gd name="connsiteX4" fmla="*/ 325735 w 380564"/>
                <a:gd name="connsiteY4" fmla="*/ 612791 h 1322642"/>
                <a:gd name="connsiteX5" fmla="*/ 328036 w 380564"/>
                <a:gd name="connsiteY5" fmla="*/ 538416 h 1322642"/>
                <a:gd name="connsiteX6" fmla="*/ 328036 w 380564"/>
                <a:gd name="connsiteY6" fmla="*/ 478091 h 1322642"/>
                <a:gd name="connsiteX7" fmla="*/ 331211 w 380564"/>
                <a:gd name="connsiteY7" fmla="*/ 382841 h 1322642"/>
                <a:gd name="connsiteX8" fmla="*/ 353436 w 380564"/>
                <a:gd name="connsiteY8" fmla="*/ 312991 h 1322642"/>
                <a:gd name="connsiteX9" fmla="*/ 373249 w 380564"/>
                <a:gd name="connsiteY9" fmla="*/ 157587 h 1322642"/>
                <a:gd name="connsiteX10" fmla="*/ 375662 w 380564"/>
                <a:gd name="connsiteY10" fmla="*/ 58994 h 1322642"/>
                <a:gd name="connsiteX11" fmla="*/ 309749 w 380564"/>
                <a:gd name="connsiteY11" fmla="*/ 4426 h 1322642"/>
                <a:gd name="connsiteX12" fmla="*/ 202603 w 380564"/>
                <a:gd name="connsiteY12" fmla="*/ 21867 h 1322642"/>
                <a:gd name="connsiteX13" fmla="*/ 173412 w 380564"/>
                <a:gd name="connsiteY13" fmla="*/ 97061 h 1322642"/>
                <a:gd name="connsiteX14" fmla="*/ 153411 w 380564"/>
                <a:gd name="connsiteY14" fmla="*/ 211391 h 1322642"/>
                <a:gd name="connsiteX15" fmla="*/ 143886 w 380564"/>
                <a:gd name="connsiteY15" fmla="*/ 312991 h 1322642"/>
                <a:gd name="connsiteX16" fmla="*/ 125786 w 380564"/>
                <a:gd name="connsiteY16" fmla="*/ 376017 h 1322642"/>
                <a:gd name="connsiteX17" fmla="*/ 113086 w 380564"/>
                <a:gd name="connsiteY17" fmla="*/ 445866 h 1322642"/>
                <a:gd name="connsiteX18" fmla="*/ 96261 w 380564"/>
                <a:gd name="connsiteY18" fmla="*/ 535241 h 1322642"/>
                <a:gd name="connsiteX19" fmla="*/ 74036 w 380564"/>
                <a:gd name="connsiteY19" fmla="*/ 598741 h 1322642"/>
                <a:gd name="connsiteX20" fmla="*/ 58636 w 380564"/>
                <a:gd name="connsiteY20" fmla="*/ 677167 h 1322642"/>
                <a:gd name="connsiteX21" fmla="*/ 44587 w 380564"/>
                <a:gd name="connsiteY21" fmla="*/ 772892 h 1322642"/>
                <a:gd name="connsiteX22" fmla="*/ 41441 w 380564"/>
                <a:gd name="connsiteY22" fmla="*/ 863875 h 1322642"/>
                <a:gd name="connsiteX23" fmla="*/ 5203 w 380564"/>
                <a:gd name="connsiteY23" fmla="*/ 962808 h 1322642"/>
                <a:gd name="connsiteX24" fmla="*/ 11779 w 380564"/>
                <a:gd name="connsiteY24" fmla="*/ 1098566 h 1322642"/>
                <a:gd name="connsiteX25" fmla="*/ 7361 w 380564"/>
                <a:gd name="connsiteY25" fmla="*/ 1251732 h 1322642"/>
                <a:gd name="connsiteX26" fmla="*/ 66628 w 380564"/>
                <a:gd name="connsiteY26" fmla="*/ 1322642 h 1322642"/>
                <a:gd name="connsiteX27" fmla="*/ 130127 w 380564"/>
                <a:gd name="connsiteY27" fmla="*/ 1146958 h 1322642"/>
                <a:gd name="connsiteX28" fmla="*/ 216911 w 380564"/>
                <a:gd name="connsiteY28" fmla="*/ 1043241 h 1322642"/>
                <a:gd name="connsiteX29" fmla="*/ 264537 w 380564"/>
                <a:gd name="connsiteY29" fmla="*/ 965983 h 1322642"/>
                <a:gd name="connsiteX0" fmla="*/ 264537 w 378400"/>
                <a:gd name="connsiteY0" fmla="*/ 965983 h 1322642"/>
                <a:gd name="connsiteX1" fmla="*/ 270886 w 378400"/>
                <a:gd name="connsiteY1" fmla="*/ 877082 h 1322642"/>
                <a:gd name="connsiteX2" fmla="*/ 308144 w 378400"/>
                <a:gd name="connsiteY2" fmla="*/ 770665 h 1322642"/>
                <a:gd name="connsiteX3" fmla="*/ 314969 w 378400"/>
                <a:gd name="connsiteY3" fmla="*/ 699648 h 1322642"/>
                <a:gd name="connsiteX4" fmla="*/ 325735 w 378400"/>
                <a:gd name="connsiteY4" fmla="*/ 612791 h 1322642"/>
                <a:gd name="connsiteX5" fmla="*/ 328036 w 378400"/>
                <a:gd name="connsiteY5" fmla="*/ 538416 h 1322642"/>
                <a:gd name="connsiteX6" fmla="*/ 328036 w 378400"/>
                <a:gd name="connsiteY6" fmla="*/ 478091 h 1322642"/>
                <a:gd name="connsiteX7" fmla="*/ 331211 w 378400"/>
                <a:gd name="connsiteY7" fmla="*/ 382841 h 1322642"/>
                <a:gd name="connsiteX8" fmla="*/ 353436 w 378400"/>
                <a:gd name="connsiteY8" fmla="*/ 312991 h 1322642"/>
                <a:gd name="connsiteX9" fmla="*/ 373249 w 378400"/>
                <a:gd name="connsiteY9" fmla="*/ 157587 h 1322642"/>
                <a:gd name="connsiteX10" fmla="*/ 372487 w 378400"/>
                <a:gd name="connsiteY10" fmla="*/ 71694 h 1322642"/>
                <a:gd name="connsiteX11" fmla="*/ 309749 w 378400"/>
                <a:gd name="connsiteY11" fmla="*/ 4426 h 1322642"/>
                <a:gd name="connsiteX12" fmla="*/ 202603 w 378400"/>
                <a:gd name="connsiteY12" fmla="*/ 21867 h 1322642"/>
                <a:gd name="connsiteX13" fmla="*/ 173412 w 378400"/>
                <a:gd name="connsiteY13" fmla="*/ 97061 h 1322642"/>
                <a:gd name="connsiteX14" fmla="*/ 153411 w 378400"/>
                <a:gd name="connsiteY14" fmla="*/ 211391 h 1322642"/>
                <a:gd name="connsiteX15" fmla="*/ 143886 w 378400"/>
                <a:gd name="connsiteY15" fmla="*/ 312991 h 1322642"/>
                <a:gd name="connsiteX16" fmla="*/ 125786 w 378400"/>
                <a:gd name="connsiteY16" fmla="*/ 376017 h 1322642"/>
                <a:gd name="connsiteX17" fmla="*/ 113086 w 378400"/>
                <a:gd name="connsiteY17" fmla="*/ 445866 h 1322642"/>
                <a:gd name="connsiteX18" fmla="*/ 96261 w 378400"/>
                <a:gd name="connsiteY18" fmla="*/ 535241 h 1322642"/>
                <a:gd name="connsiteX19" fmla="*/ 74036 w 378400"/>
                <a:gd name="connsiteY19" fmla="*/ 598741 h 1322642"/>
                <a:gd name="connsiteX20" fmla="*/ 58636 w 378400"/>
                <a:gd name="connsiteY20" fmla="*/ 677167 h 1322642"/>
                <a:gd name="connsiteX21" fmla="*/ 44587 w 378400"/>
                <a:gd name="connsiteY21" fmla="*/ 772892 h 1322642"/>
                <a:gd name="connsiteX22" fmla="*/ 41441 w 378400"/>
                <a:gd name="connsiteY22" fmla="*/ 863875 h 1322642"/>
                <a:gd name="connsiteX23" fmla="*/ 5203 w 378400"/>
                <a:gd name="connsiteY23" fmla="*/ 962808 h 1322642"/>
                <a:gd name="connsiteX24" fmla="*/ 11779 w 378400"/>
                <a:gd name="connsiteY24" fmla="*/ 1098566 h 1322642"/>
                <a:gd name="connsiteX25" fmla="*/ 7361 w 378400"/>
                <a:gd name="connsiteY25" fmla="*/ 1251732 h 1322642"/>
                <a:gd name="connsiteX26" fmla="*/ 66628 w 378400"/>
                <a:gd name="connsiteY26" fmla="*/ 1322642 h 1322642"/>
                <a:gd name="connsiteX27" fmla="*/ 130127 w 378400"/>
                <a:gd name="connsiteY27" fmla="*/ 1146958 h 1322642"/>
                <a:gd name="connsiteX28" fmla="*/ 216911 w 378400"/>
                <a:gd name="connsiteY28" fmla="*/ 1043241 h 1322642"/>
                <a:gd name="connsiteX29" fmla="*/ 264537 w 378400"/>
                <a:gd name="connsiteY29" fmla="*/ 965983 h 1322642"/>
                <a:gd name="connsiteX0" fmla="*/ 264537 w 378400"/>
                <a:gd name="connsiteY0" fmla="*/ 958751 h 1315410"/>
                <a:gd name="connsiteX1" fmla="*/ 270886 w 378400"/>
                <a:gd name="connsiteY1" fmla="*/ 869850 h 1315410"/>
                <a:gd name="connsiteX2" fmla="*/ 308144 w 378400"/>
                <a:gd name="connsiteY2" fmla="*/ 763433 h 1315410"/>
                <a:gd name="connsiteX3" fmla="*/ 314969 w 378400"/>
                <a:gd name="connsiteY3" fmla="*/ 692416 h 1315410"/>
                <a:gd name="connsiteX4" fmla="*/ 325735 w 378400"/>
                <a:gd name="connsiteY4" fmla="*/ 605559 h 1315410"/>
                <a:gd name="connsiteX5" fmla="*/ 328036 w 378400"/>
                <a:gd name="connsiteY5" fmla="*/ 531184 h 1315410"/>
                <a:gd name="connsiteX6" fmla="*/ 328036 w 378400"/>
                <a:gd name="connsiteY6" fmla="*/ 470859 h 1315410"/>
                <a:gd name="connsiteX7" fmla="*/ 331211 w 378400"/>
                <a:gd name="connsiteY7" fmla="*/ 375609 h 1315410"/>
                <a:gd name="connsiteX8" fmla="*/ 353436 w 378400"/>
                <a:gd name="connsiteY8" fmla="*/ 305759 h 1315410"/>
                <a:gd name="connsiteX9" fmla="*/ 373249 w 378400"/>
                <a:gd name="connsiteY9" fmla="*/ 150355 h 1315410"/>
                <a:gd name="connsiteX10" fmla="*/ 372487 w 378400"/>
                <a:gd name="connsiteY10" fmla="*/ 64462 h 1315410"/>
                <a:gd name="connsiteX11" fmla="*/ 306574 w 378400"/>
                <a:gd name="connsiteY11" fmla="*/ 16244 h 1315410"/>
                <a:gd name="connsiteX12" fmla="*/ 202603 w 378400"/>
                <a:gd name="connsiteY12" fmla="*/ 14635 h 1315410"/>
                <a:gd name="connsiteX13" fmla="*/ 173412 w 378400"/>
                <a:gd name="connsiteY13" fmla="*/ 89829 h 1315410"/>
                <a:gd name="connsiteX14" fmla="*/ 153411 w 378400"/>
                <a:gd name="connsiteY14" fmla="*/ 204159 h 1315410"/>
                <a:gd name="connsiteX15" fmla="*/ 143886 w 378400"/>
                <a:gd name="connsiteY15" fmla="*/ 305759 h 1315410"/>
                <a:gd name="connsiteX16" fmla="*/ 125786 w 378400"/>
                <a:gd name="connsiteY16" fmla="*/ 368785 h 1315410"/>
                <a:gd name="connsiteX17" fmla="*/ 113086 w 378400"/>
                <a:gd name="connsiteY17" fmla="*/ 438634 h 1315410"/>
                <a:gd name="connsiteX18" fmla="*/ 96261 w 378400"/>
                <a:gd name="connsiteY18" fmla="*/ 528009 h 1315410"/>
                <a:gd name="connsiteX19" fmla="*/ 74036 w 378400"/>
                <a:gd name="connsiteY19" fmla="*/ 591509 h 1315410"/>
                <a:gd name="connsiteX20" fmla="*/ 58636 w 378400"/>
                <a:gd name="connsiteY20" fmla="*/ 669935 h 1315410"/>
                <a:gd name="connsiteX21" fmla="*/ 44587 w 378400"/>
                <a:gd name="connsiteY21" fmla="*/ 765660 h 1315410"/>
                <a:gd name="connsiteX22" fmla="*/ 41441 w 378400"/>
                <a:gd name="connsiteY22" fmla="*/ 856643 h 1315410"/>
                <a:gd name="connsiteX23" fmla="*/ 5203 w 378400"/>
                <a:gd name="connsiteY23" fmla="*/ 955576 h 1315410"/>
                <a:gd name="connsiteX24" fmla="*/ 11779 w 378400"/>
                <a:gd name="connsiteY24" fmla="*/ 1091334 h 1315410"/>
                <a:gd name="connsiteX25" fmla="*/ 7361 w 378400"/>
                <a:gd name="connsiteY25" fmla="*/ 1244500 h 1315410"/>
                <a:gd name="connsiteX26" fmla="*/ 66628 w 378400"/>
                <a:gd name="connsiteY26" fmla="*/ 1315410 h 1315410"/>
                <a:gd name="connsiteX27" fmla="*/ 130127 w 378400"/>
                <a:gd name="connsiteY27" fmla="*/ 1139726 h 1315410"/>
                <a:gd name="connsiteX28" fmla="*/ 216911 w 378400"/>
                <a:gd name="connsiteY28" fmla="*/ 1036009 h 1315410"/>
                <a:gd name="connsiteX29" fmla="*/ 264537 w 378400"/>
                <a:gd name="connsiteY29" fmla="*/ 958751 h 1315410"/>
                <a:gd name="connsiteX0" fmla="*/ 264537 w 378400"/>
                <a:gd name="connsiteY0" fmla="*/ 945621 h 1302280"/>
                <a:gd name="connsiteX1" fmla="*/ 270886 w 378400"/>
                <a:gd name="connsiteY1" fmla="*/ 856720 h 1302280"/>
                <a:gd name="connsiteX2" fmla="*/ 308144 w 378400"/>
                <a:gd name="connsiteY2" fmla="*/ 750303 h 1302280"/>
                <a:gd name="connsiteX3" fmla="*/ 314969 w 378400"/>
                <a:gd name="connsiteY3" fmla="*/ 679286 h 1302280"/>
                <a:gd name="connsiteX4" fmla="*/ 325735 w 378400"/>
                <a:gd name="connsiteY4" fmla="*/ 592429 h 1302280"/>
                <a:gd name="connsiteX5" fmla="*/ 328036 w 378400"/>
                <a:gd name="connsiteY5" fmla="*/ 518054 h 1302280"/>
                <a:gd name="connsiteX6" fmla="*/ 328036 w 378400"/>
                <a:gd name="connsiteY6" fmla="*/ 457729 h 1302280"/>
                <a:gd name="connsiteX7" fmla="*/ 331211 w 378400"/>
                <a:gd name="connsiteY7" fmla="*/ 362479 h 1302280"/>
                <a:gd name="connsiteX8" fmla="*/ 353436 w 378400"/>
                <a:gd name="connsiteY8" fmla="*/ 292629 h 1302280"/>
                <a:gd name="connsiteX9" fmla="*/ 373249 w 378400"/>
                <a:gd name="connsiteY9" fmla="*/ 137225 h 1302280"/>
                <a:gd name="connsiteX10" fmla="*/ 372487 w 378400"/>
                <a:gd name="connsiteY10" fmla="*/ 51332 h 1302280"/>
                <a:gd name="connsiteX11" fmla="*/ 306574 w 378400"/>
                <a:gd name="connsiteY11" fmla="*/ 3114 h 1302280"/>
                <a:gd name="connsiteX12" fmla="*/ 202603 w 378400"/>
                <a:gd name="connsiteY12" fmla="*/ 23730 h 1302280"/>
                <a:gd name="connsiteX13" fmla="*/ 173412 w 378400"/>
                <a:gd name="connsiteY13" fmla="*/ 76699 h 1302280"/>
                <a:gd name="connsiteX14" fmla="*/ 153411 w 378400"/>
                <a:gd name="connsiteY14" fmla="*/ 191029 h 1302280"/>
                <a:gd name="connsiteX15" fmla="*/ 143886 w 378400"/>
                <a:gd name="connsiteY15" fmla="*/ 292629 h 1302280"/>
                <a:gd name="connsiteX16" fmla="*/ 125786 w 378400"/>
                <a:gd name="connsiteY16" fmla="*/ 355655 h 1302280"/>
                <a:gd name="connsiteX17" fmla="*/ 113086 w 378400"/>
                <a:gd name="connsiteY17" fmla="*/ 425504 h 1302280"/>
                <a:gd name="connsiteX18" fmla="*/ 96261 w 378400"/>
                <a:gd name="connsiteY18" fmla="*/ 514879 h 1302280"/>
                <a:gd name="connsiteX19" fmla="*/ 74036 w 378400"/>
                <a:gd name="connsiteY19" fmla="*/ 578379 h 1302280"/>
                <a:gd name="connsiteX20" fmla="*/ 58636 w 378400"/>
                <a:gd name="connsiteY20" fmla="*/ 656805 h 1302280"/>
                <a:gd name="connsiteX21" fmla="*/ 44587 w 378400"/>
                <a:gd name="connsiteY21" fmla="*/ 752530 h 1302280"/>
                <a:gd name="connsiteX22" fmla="*/ 41441 w 378400"/>
                <a:gd name="connsiteY22" fmla="*/ 843513 h 1302280"/>
                <a:gd name="connsiteX23" fmla="*/ 5203 w 378400"/>
                <a:gd name="connsiteY23" fmla="*/ 942446 h 1302280"/>
                <a:gd name="connsiteX24" fmla="*/ 11779 w 378400"/>
                <a:gd name="connsiteY24" fmla="*/ 1078204 h 1302280"/>
                <a:gd name="connsiteX25" fmla="*/ 7361 w 378400"/>
                <a:gd name="connsiteY25" fmla="*/ 1231370 h 1302280"/>
                <a:gd name="connsiteX26" fmla="*/ 66628 w 378400"/>
                <a:gd name="connsiteY26" fmla="*/ 1302280 h 1302280"/>
                <a:gd name="connsiteX27" fmla="*/ 130127 w 378400"/>
                <a:gd name="connsiteY27" fmla="*/ 1126596 h 1302280"/>
                <a:gd name="connsiteX28" fmla="*/ 216911 w 378400"/>
                <a:gd name="connsiteY28" fmla="*/ 1022879 h 1302280"/>
                <a:gd name="connsiteX29" fmla="*/ 264537 w 378400"/>
                <a:gd name="connsiteY29" fmla="*/ 945621 h 1302280"/>
                <a:gd name="connsiteX0" fmla="*/ 264537 w 378400"/>
                <a:gd name="connsiteY0" fmla="*/ 945621 h 1302280"/>
                <a:gd name="connsiteX1" fmla="*/ 270886 w 378400"/>
                <a:gd name="connsiteY1" fmla="*/ 856720 h 1302280"/>
                <a:gd name="connsiteX2" fmla="*/ 308144 w 378400"/>
                <a:gd name="connsiteY2" fmla="*/ 750303 h 1302280"/>
                <a:gd name="connsiteX3" fmla="*/ 314969 w 378400"/>
                <a:gd name="connsiteY3" fmla="*/ 679286 h 1302280"/>
                <a:gd name="connsiteX4" fmla="*/ 325735 w 378400"/>
                <a:gd name="connsiteY4" fmla="*/ 592429 h 1302280"/>
                <a:gd name="connsiteX5" fmla="*/ 328036 w 378400"/>
                <a:gd name="connsiteY5" fmla="*/ 518054 h 1302280"/>
                <a:gd name="connsiteX6" fmla="*/ 328036 w 378400"/>
                <a:gd name="connsiteY6" fmla="*/ 457729 h 1302280"/>
                <a:gd name="connsiteX7" fmla="*/ 331211 w 378400"/>
                <a:gd name="connsiteY7" fmla="*/ 362479 h 1302280"/>
                <a:gd name="connsiteX8" fmla="*/ 353436 w 378400"/>
                <a:gd name="connsiteY8" fmla="*/ 292629 h 1302280"/>
                <a:gd name="connsiteX9" fmla="*/ 373249 w 378400"/>
                <a:gd name="connsiteY9" fmla="*/ 137225 h 1302280"/>
                <a:gd name="connsiteX10" fmla="*/ 372487 w 378400"/>
                <a:gd name="connsiteY10" fmla="*/ 51332 h 1302280"/>
                <a:gd name="connsiteX11" fmla="*/ 306574 w 378400"/>
                <a:gd name="connsiteY11" fmla="*/ 3114 h 1302280"/>
                <a:gd name="connsiteX12" fmla="*/ 202603 w 378400"/>
                <a:gd name="connsiteY12" fmla="*/ 23730 h 1302280"/>
                <a:gd name="connsiteX13" fmla="*/ 176587 w 378400"/>
                <a:gd name="connsiteY13" fmla="*/ 95749 h 1302280"/>
                <a:gd name="connsiteX14" fmla="*/ 153411 w 378400"/>
                <a:gd name="connsiteY14" fmla="*/ 191029 h 1302280"/>
                <a:gd name="connsiteX15" fmla="*/ 143886 w 378400"/>
                <a:gd name="connsiteY15" fmla="*/ 292629 h 1302280"/>
                <a:gd name="connsiteX16" fmla="*/ 125786 w 378400"/>
                <a:gd name="connsiteY16" fmla="*/ 355655 h 1302280"/>
                <a:gd name="connsiteX17" fmla="*/ 113086 w 378400"/>
                <a:gd name="connsiteY17" fmla="*/ 425504 h 1302280"/>
                <a:gd name="connsiteX18" fmla="*/ 96261 w 378400"/>
                <a:gd name="connsiteY18" fmla="*/ 514879 h 1302280"/>
                <a:gd name="connsiteX19" fmla="*/ 74036 w 378400"/>
                <a:gd name="connsiteY19" fmla="*/ 578379 h 1302280"/>
                <a:gd name="connsiteX20" fmla="*/ 58636 w 378400"/>
                <a:gd name="connsiteY20" fmla="*/ 656805 h 1302280"/>
                <a:gd name="connsiteX21" fmla="*/ 44587 w 378400"/>
                <a:gd name="connsiteY21" fmla="*/ 752530 h 1302280"/>
                <a:gd name="connsiteX22" fmla="*/ 41441 w 378400"/>
                <a:gd name="connsiteY22" fmla="*/ 843513 h 1302280"/>
                <a:gd name="connsiteX23" fmla="*/ 5203 w 378400"/>
                <a:gd name="connsiteY23" fmla="*/ 942446 h 1302280"/>
                <a:gd name="connsiteX24" fmla="*/ 11779 w 378400"/>
                <a:gd name="connsiteY24" fmla="*/ 1078204 h 1302280"/>
                <a:gd name="connsiteX25" fmla="*/ 7361 w 378400"/>
                <a:gd name="connsiteY25" fmla="*/ 1231370 h 1302280"/>
                <a:gd name="connsiteX26" fmla="*/ 66628 w 378400"/>
                <a:gd name="connsiteY26" fmla="*/ 1302280 h 1302280"/>
                <a:gd name="connsiteX27" fmla="*/ 130127 w 378400"/>
                <a:gd name="connsiteY27" fmla="*/ 1126596 h 1302280"/>
                <a:gd name="connsiteX28" fmla="*/ 216911 w 378400"/>
                <a:gd name="connsiteY28" fmla="*/ 1022879 h 1302280"/>
                <a:gd name="connsiteX29" fmla="*/ 264537 w 378400"/>
                <a:gd name="connsiteY29" fmla="*/ 945621 h 1302280"/>
                <a:gd name="connsiteX0" fmla="*/ 264537 w 378400"/>
                <a:gd name="connsiteY0" fmla="*/ 945621 h 1302280"/>
                <a:gd name="connsiteX1" fmla="*/ 270886 w 378400"/>
                <a:gd name="connsiteY1" fmla="*/ 856720 h 1302280"/>
                <a:gd name="connsiteX2" fmla="*/ 308144 w 378400"/>
                <a:gd name="connsiteY2" fmla="*/ 750303 h 1302280"/>
                <a:gd name="connsiteX3" fmla="*/ 314969 w 378400"/>
                <a:gd name="connsiteY3" fmla="*/ 679286 h 1302280"/>
                <a:gd name="connsiteX4" fmla="*/ 325735 w 378400"/>
                <a:gd name="connsiteY4" fmla="*/ 592429 h 1302280"/>
                <a:gd name="connsiteX5" fmla="*/ 328036 w 378400"/>
                <a:gd name="connsiteY5" fmla="*/ 518054 h 1302280"/>
                <a:gd name="connsiteX6" fmla="*/ 328036 w 378400"/>
                <a:gd name="connsiteY6" fmla="*/ 457729 h 1302280"/>
                <a:gd name="connsiteX7" fmla="*/ 331211 w 378400"/>
                <a:gd name="connsiteY7" fmla="*/ 362479 h 1302280"/>
                <a:gd name="connsiteX8" fmla="*/ 353436 w 378400"/>
                <a:gd name="connsiteY8" fmla="*/ 292629 h 1302280"/>
                <a:gd name="connsiteX9" fmla="*/ 373249 w 378400"/>
                <a:gd name="connsiteY9" fmla="*/ 137225 h 1302280"/>
                <a:gd name="connsiteX10" fmla="*/ 372487 w 378400"/>
                <a:gd name="connsiteY10" fmla="*/ 51332 h 1302280"/>
                <a:gd name="connsiteX11" fmla="*/ 306574 w 378400"/>
                <a:gd name="connsiteY11" fmla="*/ 3114 h 1302280"/>
                <a:gd name="connsiteX12" fmla="*/ 202603 w 378400"/>
                <a:gd name="connsiteY12" fmla="*/ 23730 h 1302280"/>
                <a:gd name="connsiteX13" fmla="*/ 176587 w 378400"/>
                <a:gd name="connsiteY13" fmla="*/ 95749 h 1302280"/>
                <a:gd name="connsiteX14" fmla="*/ 153411 w 378400"/>
                <a:gd name="connsiteY14" fmla="*/ 191029 h 1302280"/>
                <a:gd name="connsiteX15" fmla="*/ 143886 w 378400"/>
                <a:gd name="connsiteY15" fmla="*/ 292629 h 1302280"/>
                <a:gd name="connsiteX16" fmla="*/ 125786 w 378400"/>
                <a:gd name="connsiteY16" fmla="*/ 355655 h 1302280"/>
                <a:gd name="connsiteX17" fmla="*/ 113086 w 378400"/>
                <a:gd name="connsiteY17" fmla="*/ 425504 h 1302280"/>
                <a:gd name="connsiteX18" fmla="*/ 96261 w 378400"/>
                <a:gd name="connsiteY18" fmla="*/ 514879 h 1302280"/>
                <a:gd name="connsiteX19" fmla="*/ 74036 w 378400"/>
                <a:gd name="connsiteY19" fmla="*/ 578379 h 1302280"/>
                <a:gd name="connsiteX20" fmla="*/ 58636 w 378400"/>
                <a:gd name="connsiteY20" fmla="*/ 656805 h 1302280"/>
                <a:gd name="connsiteX21" fmla="*/ 44587 w 378400"/>
                <a:gd name="connsiteY21" fmla="*/ 752530 h 1302280"/>
                <a:gd name="connsiteX22" fmla="*/ 41441 w 378400"/>
                <a:gd name="connsiteY22" fmla="*/ 843513 h 1302280"/>
                <a:gd name="connsiteX23" fmla="*/ 5203 w 378400"/>
                <a:gd name="connsiteY23" fmla="*/ 942446 h 1302280"/>
                <a:gd name="connsiteX24" fmla="*/ 11779 w 378400"/>
                <a:gd name="connsiteY24" fmla="*/ 1078204 h 1302280"/>
                <a:gd name="connsiteX25" fmla="*/ 7361 w 378400"/>
                <a:gd name="connsiteY25" fmla="*/ 1231370 h 1302280"/>
                <a:gd name="connsiteX26" fmla="*/ 66628 w 378400"/>
                <a:gd name="connsiteY26" fmla="*/ 1302280 h 1302280"/>
                <a:gd name="connsiteX27" fmla="*/ 130127 w 378400"/>
                <a:gd name="connsiteY27" fmla="*/ 1126596 h 1302280"/>
                <a:gd name="connsiteX28" fmla="*/ 216911 w 378400"/>
                <a:gd name="connsiteY28" fmla="*/ 1022879 h 1302280"/>
                <a:gd name="connsiteX29" fmla="*/ 264537 w 378400"/>
                <a:gd name="connsiteY29" fmla="*/ 945621 h 1302280"/>
                <a:gd name="connsiteX0" fmla="*/ 264537 w 373249"/>
                <a:gd name="connsiteY0" fmla="*/ 945621 h 1302280"/>
                <a:gd name="connsiteX1" fmla="*/ 270886 w 373249"/>
                <a:gd name="connsiteY1" fmla="*/ 856720 h 1302280"/>
                <a:gd name="connsiteX2" fmla="*/ 308144 w 373249"/>
                <a:gd name="connsiteY2" fmla="*/ 750303 h 1302280"/>
                <a:gd name="connsiteX3" fmla="*/ 314969 w 373249"/>
                <a:gd name="connsiteY3" fmla="*/ 679286 h 1302280"/>
                <a:gd name="connsiteX4" fmla="*/ 325735 w 373249"/>
                <a:gd name="connsiteY4" fmla="*/ 592429 h 1302280"/>
                <a:gd name="connsiteX5" fmla="*/ 328036 w 373249"/>
                <a:gd name="connsiteY5" fmla="*/ 518054 h 1302280"/>
                <a:gd name="connsiteX6" fmla="*/ 328036 w 373249"/>
                <a:gd name="connsiteY6" fmla="*/ 457729 h 1302280"/>
                <a:gd name="connsiteX7" fmla="*/ 331211 w 373249"/>
                <a:gd name="connsiteY7" fmla="*/ 362479 h 1302280"/>
                <a:gd name="connsiteX8" fmla="*/ 353436 w 373249"/>
                <a:gd name="connsiteY8" fmla="*/ 292629 h 1302280"/>
                <a:gd name="connsiteX9" fmla="*/ 373249 w 373249"/>
                <a:gd name="connsiteY9" fmla="*/ 137225 h 1302280"/>
                <a:gd name="connsiteX10" fmla="*/ 306574 w 373249"/>
                <a:gd name="connsiteY10" fmla="*/ 3114 h 1302280"/>
                <a:gd name="connsiteX11" fmla="*/ 202603 w 373249"/>
                <a:gd name="connsiteY11" fmla="*/ 23730 h 1302280"/>
                <a:gd name="connsiteX12" fmla="*/ 176587 w 373249"/>
                <a:gd name="connsiteY12" fmla="*/ 95749 h 1302280"/>
                <a:gd name="connsiteX13" fmla="*/ 153411 w 373249"/>
                <a:gd name="connsiteY13" fmla="*/ 191029 h 1302280"/>
                <a:gd name="connsiteX14" fmla="*/ 143886 w 373249"/>
                <a:gd name="connsiteY14" fmla="*/ 292629 h 1302280"/>
                <a:gd name="connsiteX15" fmla="*/ 125786 w 373249"/>
                <a:gd name="connsiteY15" fmla="*/ 355655 h 1302280"/>
                <a:gd name="connsiteX16" fmla="*/ 113086 w 373249"/>
                <a:gd name="connsiteY16" fmla="*/ 425504 h 1302280"/>
                <a:gd name="connsiteX17" fmla="*/ 96261 w 373249"/>
                <a:gd name="connsiteY17" fmla="*/ 514879 h 1302280"/>
                <a:gd name="connsiteX18" fmla="*/ 74036 w 373249"/>
                <a:gd name="connsiteY18" fmla="*/ 578379 h 1302280"/>
                <a:gd name="connsiteX19" fmla="*/ 58636 w 373249"/>
                <a:gd name="connsiteY19" fmla="*/ 656805 h 1302280"/>
                <a:gd name="connsiteX20" fmla="*/ 44587 w 373249"/>
                <a:gd name="connsiteY20" fmla="*/ 752530 h 1302280"/>
                <a:gd name="connsiteX21" fmla="*/ 41441 w 373249"/>
                <a:gd name="connsiteY21" fmla="*/ 843513 h 1302280"/>
                <a:gd name="connsiteX22" fmla="*/ 5203 w 373249"/>
                <a:gd name="connsiteY22" fmla="*/ 942446 h 1302280"/>
                <a:gd name="connsiteX23" fmla="*/ 11779 w 373249"/>
                <a:gd name="connsiteY23" fmla="*/ 1078204 h 1302280"/>
                <a:gd name="connsiteX24" fmla="*/ 7361 w 373249"/>
                <a:gd name="connsiteY24" fmla="*/ 1231370 h 1302280"/>
                <a:gd name="connsiteX25" fmla="*/ 66628 w 373249"/>
                <a:gd name="connsiteY25" fmla="*/ 1302280 h 1302280"/>
                <a:gd name="connsiteX26" fmla="*/ 130127 w 373249"/>
                <a:gd name="connsiteY26" fmla="*/ 1126596 h 1302280"/>
                <a:gd name="connsiteX27" fmla="*/ 216911 w 373249"/>
                <a:gd name="connsiteY27" fmla="*/ 1022879 h 1302280"/>
                <a:gd name="connsiteX28" fmla="*/ 264537 w 373249"/>
                <a:gd name="connsiteY28" fmla="*/ 945621 h 1302280"/>
                <a:gd name="connsiteX0" fmla="*/ 264537 w 373249"/>
                <a:gd name="connsiteY0" fmla="*/ 945621 h 1302280"/>
                <a:gd name="connsiteX1" fmla="*/ 270886 w 373249"/>
                <a:gd name="connsiteY1" fmla="*/ 856720 h 1302280"/>
                <a:gd name="connsiteX2" fmla="*/ 308144 w 373249"/>
                <a:gd name="connsiteY2" fmla="*/ 750303 h 1302280"/>
                <a:gd name="connsiteX3" fmla="*/ 314969 w 373249"/>
                <a:gd name="connsiteY3" fmla="*/ 679286 h 1302280"/>
                <a:gd name="connsiteX4" fmla="*/ 325735 w 373249"/>
                <a:gd name="connsiteY4" fmla="*/ 592429 h 1302280"/>
                <a:gd name="connsiteX5" fmla="*/ 328036 w 373249"/>
                <a:gd name="connsiteY5" fmla="*/ 518054 h 1302280"/>
                <a:gd name="connsiteX6" fmla="*/ 328036 w 373249"/>
                <a:gd name="connsiteY6" fmla="*/ 457729 h 1302280"/>
                <a:gd name="connsiteX7" fmla="*/ 331211 w 373249"/>
                <a:gd name="connsiteY7" fmla="*/ 362479 h 1302280"/>
                <a:gd name="connsiteX8" fmla="*/ 353436 w 373249"/>
                <a:gd name="connsiteY8" fmla="*/ 292629 h 1302280"/>
                <a:gd name="connsiteX9" fmla="*/ 373249 w 373249"/>
                <a:gd name="connsiteY9" fmla="*/ 137225 h 1302280"/>
                <a:gd name="connsiteX10" fmla="*/ 306574 w 373249"/>
                <a:gd name="connsiteY10" fmla="*/ 3114 h 1302280"/>
                <a:gd name="connsiteX11" fmla="*/ 202603 w 373249"/>
                <a:gd name="connsiteY11" fmla="*/ 23730 h 1302280"/>
                <a:gd name="connsiteX12" fmla="*/ 176587 w 373249"/>
                <a:gd name="connsiteY12" fmla="*/ 95749 h 1302280"/>
                <a:gd name="connsiteX13" fmla="*/ 153411 w 373249"/>
                <a:gd name="connsiteY13" fmla="*/ 191029 h 1302280"/>
                <a:gd name="connsiteX14" fmla="*/ 143886 w 373249"/>
                <a:gd name="connsiteY14" fmla="*/ 292629 h 1302280"/>
                <a:gd name="connsiteX15" fmla="*/ 125786 w 373249"/>
                <a:gd name="connsiteY15" fmla="*/ 355655 h 1302280"/>
                <a:gd name="connsiteX16" fmla="*/ 113086 w 373249"/>
                <a:gd name="connsiteY16" fmla="*/ 425504 h 1302280"/>
                <a:gd name="connsiteX17" fmla="*/ 96261 w 373249"/>
                <a:gd name="connsiteY17" fmla="*/ 514879 h 1302280"/>
                <a:gd name="connsiteX18" fmla="*/ 74036 w 373249"/>
                <a:gd name="connsiteY18" fmla="*/ 578379 h 1302280"/>
                <a:gd name="connsiteX19" fmla="*/ 58636 w 373249"/>
                <a:gd name="connsiteY19" fmla="*/ 656805 h 1302280"/>
                <a:gd name="connsiteX20" fmla="*/ 44587 w 373249"/>
                <a:gd name="connsiteY20" fmla="*/ 752530 h 1302280"/>
                <a:gd name="connsiteX21" fmla="*/ 41441 w 373249"/>
                <a:gd name="connsiteY21" fmla="*/ 843513 h 1302280"/>
                <a:gd name="connsiteX22" fmla="*/ 5203 w 373249"/>
                <a:gd name="connsiteY22" fmla="*/ 942446 h 1302280"/>
                <a:gd name="connsiteX23" fmla="*/ 11779 w 373249"/>
                <a:gd name="connsiteY23" fmla="*/ 1078204 h 1302280"/>
                <a:gd name="connsiteX24" fmla="*/ 7361 w 373249"/>
                <a:gd name="connsiteY24" fmla="*/ 1231370 h 1302280"/>
                <a:gd name="connsiteX25" fmla="*/ 66628 w 373249"/>
                <a:gd name="connsiteY25" fmla="*/ 1302280 h 1302280"/>
                <a:gd name="connsiteX26" fmla="*/ 130127 w 373249"/>
                <a:gd name="connsiteY26" fmla="*/ 1126596 h 1302280"/>
                <a:gd name="connsiteX27" fmla="*/ 216911 w 373249"/>
                <a:gd name="connsiteY27" fmla="*/ 1022879 h 1302280"/>
                <a:gd name="connsiteX28" fmla="*/ 264537 w 373249"/>
                <a:gd name="connsiteY28" fmla="*/ 945621 h 1302280"/>
                <a:gd name="connsiteX0" fmla="*/ 264537 w 373249"/>
                <a:gd name="connsiteY0" fmla="*/ 939470 h 1296129"/>
                <a:gd name="connsiteX1" fmla="*/ 270886 w 373249"/>
                <a:gd name="connsiteY1" fmla="*/ 850569 h 1296129"/>
                <a:gd name="connsiteX2" fmla="*/ 308144 w 373249"/>
                <a:gd name="connsiteY2" fmla="*/ 744152 h 1296129"/>
                <a:gd name="connsiteX3" fmla="*/ 314969 w 373249"/>
                <a:gd name="connsiteY3" fmla="*/ 673135 h 1296129"/>
                <a:gd name="connsiteX4" fmla="*/ 325735 w 373249"/>
                <a:gd name="connsiteY4" fmla="*/ 586278 h 1296129"/>
                <a:gd name="connsiteX5" fmla="*/ 328036 w 373249"/>
                <a:gd name="connsiteY5" fmla="*/ 511903 h 1296129"/>
                <a:gd name="connsiteX6" fmla="*/ 328036 w 373249"/>
                <a:gd name="connsiteY6" fmla="*/ 451578 h 1296129"/>
                <a:gd name="connsiteX7" fmla="*/ 331211 w 373249"/>
                <a:gd name="connsiteY7" fmla="*/ 356328 h 1296129"/>
                <a:gd name="connsiteX8" fmla="*/ 353436 w 373249"/>
                <a:gd name="connsiteY8" fmla="*/ 286478 h 1296129"/>
                <a:gd name="connsiteX9" fmla="*/ 373249 w 373249"/>
                <a:gd name="connsiteY9" fmla="*/ 131074 h 1296129"/>
                <a:gd name="connsiteX10" fmla="*/ 325624 w 373249"/>
                <a:gd name="connsiteY10" fmla="*/ 9663 h 1296129"/>
                <a:gd name="connsiteX11" fmla="*/ 202603 w 373249"/>
                <a:gd name="connsiteY11" fmla="*/ 17579 h 1296129"/>
                <a:gd name="connsiteX12" fmla="*/ 176587 w 373249"/>
                <a:gd name="connsiteY12" fmla="*/ 89598 h 1296129"/>
                <a:gd name="connsiteX13" fmla="*/ 153411 w 373249"/>
                <a:gd name="connsiteY13" fmla="*/ 184878 h 1296129"/>
                <a:gd name="connsiteX14" fmla="*/ 143886 w 373249"/>
                <a:gd name="connsiteY14" fmla="*/ 286478 h 1296129"/>
                <a:gd name="connsiteX15" fmla="*/ 125786 w 373249"/>
                <a:gd name="connsiteY15" fmla="*/ 349504 h 1296129"/>
                <a:gd name="connsiteX16" fmla="*/ 113086 w 373249"/>
                <a:gd name="connsiteY16" fmla="*/ 419353 h 1296129"/>
                <a:gd name="connsiteX17" fmla="*/ 96261 w 373249"/>
                <a:gd name="connsiteY17" fmla="*/ 508728 h 1296129"/>
                <a:gd name="connsiteX18" fmla="*/ 74036 w 373249"/>
                <a:gd name="connsiteY18" fmla="*/ 572228 h 1296129"/>
                <a:gd name="connsiteX19" fmla="*/ 58636 w 373249"/>
                <a:gd name="connsiteY19" fmla="*/ 650654 h 1296129"/>
                <a:gd name="connsiteX20" fmla="*/ 44587 w 373249"/>
                <a:gd name="connsiteY20" fmla="*/ 746379 h 1296129"/>
                <a:gd name="connsiteX21" fmla="*/ 41441 w 373249"/>
                <a:gd name="connsiteY21" fmla="*/ 837362 h 1296129"/>
                <a:gd name="connsiteX22" fmla="*/ 5203 w 373249"/>
                <a:gd name="connsiteY22" fmla="*/ 936295 h 1296129"/>
                <a:gd name="connsiteX23" fmla="*/ 11779 w 373249"/>
                <a:gd name="connsiteY23" fmla="*/ 1072053 h 1296129"/>
                <a:gd name="connsiteX24" fmla="*/ 7361 w 373249"/>
                <a:gd name="connsiteY24" fmla="*/ 1225219 h 1296129"/>
                <a:gd name="connsiteX25" fmla="*/ 66628 w 373249"/>
                <a:gd name="connsiteY25" fmla="*/ 1296129 h 1296129"/>
                <a:gd name="connsiteX26" fmla="*/ 130127 w 373249"/>
                <a:gd name="connsiteY26" fmla="*/ 1120445 h 1296129"/>
                <a:gd name="connsiteX27" fmla="*/ 216911 w 373249"/>
                <a:gd name="connsiteY27" fmla="*/ 1016728 h 1296129"/>
                <a:gd name="connsiteX28" fmla="*/ 264537 w 373249"/>
                <a:gd name="connsiteY28" fmla="*/ 939470 h 1296129"/>
                <a:gd name="connsiteX0" fmla="*/ 264537 w 373249"/>
                <a:gd name="connsiteY0" fmla="*/ 932921 h 1289580"/>
                <a:gd name="connsiteX1" fmla="*/ 270886 w 373249"/>
                <a:gd name="connsiteY1" fmla="*/ 844020 h 1289580"/>
                <a:gd name="connsiteX2" fmla="*/ 308144 w 373249"/>
                <a:gd name="connsiteY2" fmla="*/ 737603 h 1289580"/>
                <a:gd name="connsiteX3" fmla="*/ 314969 w 373249"/>
                <a:gd name="connsiteY3" fmla="*/ 666586 h 1289580"/>
                <a:gd name="connsiteX4" fmla="*/ 325735 w 373249"/>
                <a:gd name="connsiteY4" fmla="*/ 579729 h 1289580"/>
                <a:gd name="connsiteX5" fmla="*/ 328036 w 373249"/>
                <a:gd name="connsiteY5" fmla="*/ 505354 h 1289580"/>
                <a:gd name="connsiteX6" fmla="*/ 328036 w 373249"/>
                <a:gd name="connsiteY6" fmla="*/ 445029 h 1289580"/>
                <a:gd name="connsiteX7" fmla="*/ 331211 w 373249"/>
                <a:gd name="connsiteY7" fmla="*/ 349779 h 1289580"/>
                <a:gd name="connsiteX8" fmla="*/ 353436 w 373249"/>
                <a:gd name="connsiteY8" fmla="*/ 279929 h 1289580"/>
                <a:gd name="connsiteX9" fmla="*/ 373249 w 373249"/>
                <a:gd name="connsiteY9" fmla="*/ 124525 h 1289580"/>
                <a:gd name="connsiteX10" fmla="*/ 325624 w 373249"/>
                <a:gd name="connsiteY10" fmla="*/ 3114 h 1289580"/>
                <a:gd name="connsiteX11" fmla="*/ 205778 w 373249"/>
                <a:gd name="connsiteY11" fmla="*/ 23730 h 1289580"/>
                <a:gd name="connsiteX12" fmla="*/ 176587 w 373249"/>
                <a:gd name="connsiteY12" fmla="*/ 83049 h 1289580"/>
                <a:gd name="connsiteX13" fmla="*/ 153411 w 373249"/>
                <a:gd name="connsiteY13" fmla="*/ 178329 h 1289580"/>
                <a:gd name="connsiteX14" fmla="*/ 143886 w 373249"/>
                <a:gd name="connsiteY14" fmla="*/ 279929 h 1289580"/>
                <a:gd name="connsiteX15" fmla="*/ 125786 w 373249"/>
                <a:gd name="connsiteY15" fmla="*/ 342955 h 1289580"/>
                <a:gd name="connsiteX16" fmla="*/ 113086 w 373249"/>
                <a:gd name="connsiteY16" fmla="*/ 412804 h 1289580"/>
                <a:gd name="connsiteX17" fmla="*/ 96261 w 373249"/>
                <a:gd name="connsiteY17" fmla="*/ 502179 h 1289580"/>
                <a:gd name="connsiteX18" fmla="*/ 74036 w 373249"/>
                <a:gd name="connsiteY18" fmla="*/ 565679 h 1289580"/>
                <a:gd name="connsiteX19" fmla="*/ 58636 w 373249"/>
                <a:gd name="connsiteY19" fmla="*/ 644105 h 1289580"/>
                <a:gd name="connsiteX20" fmla="*/ 44587 w 373249"/>
                <a:gd name="connsiteY20" fmla="*/ 739830 h 1289580"/>
                <a:gd name="connsiteX21" fmla="*/ 41441 w 373249"/>
                <a:gd name="connsiteY21" fmla="*/ 830813 h 1289580"/>
                <a:gd name="connsiteX22" fmla="*/ 5203 w 373249"/>
                <a:gd name="connsiteY22" fmla="*/ 929746 h 1289580"/>
                <a:gd name="connsiteX23" fmla="*/ 11779 w 373249"/>
                <a:gd name="connsiteY23" fmla="*/ 1065504 h 1289580"/>
                <a:gd name="connsiteX24" fmla="*/ 7361 w 373249"/>
                <a:gd name="connsiteY24" fmla="*/ 1218670 h 1289580"/>
                <a:gd name="connsiteX25" fmla="*/ 66628 w 373249"/>
                <a:gd name="connsiteY25" fmla="*/ 1289580 h 1289580"/>
                <a:gd name="connsiteX26" fmla="*/ 130127 w 373249"/>
                <a:gd name="connsiteY26" fmla="*/ 1113896 h 1289580"/>
                <a:gd name="connsiteX27" fmla="*/ 216911 w 373249"/>
                <a:gd name="connsiteY27" fmla="*/ 1010179 h 1289580"/>
                <a:gd name="connsiteX28" fmla="*/ 264537 w 373249"/>
                <a:gd name="connsiteY28" fmla="*/ 932921 h 1289580"/>
                <a:gd name="connsiteX0" fmla="*/ 264537 w 373249"/>
                <a:gd name="connsiteY0" fmla="*/ 930378 h 1287037"/>
                <a:gd name="connsiteX1" fmla="*/ 270886 w 373249"/>
                <a:gd name="connsiteY1" fmla="*/ 841477 h 1287037"/>
                <a:gd name="connsiteX2" fmla="*/ 308144 w 373249"/>
                <a:gd name="connsiteY2" fmla="*/ 735060 h 1287037"/>
                <a:gd name="connsiteX3" fmla="*/ 314969 w 373249"/>
                <a:gd name="connsiteY3" fmla="*/ 664043 h 1287037"/>
                <a:gd name="connsiteX4" fmla="*/ 325735 w 373249"/>
                <a:gd name="connsiteY4" fmla="*/ 577186 h 1287037"/>
                <a:gd name="connsiteX5" fmla="*/ 328036 w 373249"/>
                <a:gd name="connsiteY5" fmla="*/ 502811 h 1287037"/>
                <a:gd name="connsiteX6" fmla="*/ 328036 w 373249"/>
                <a:gd name="connsiteY6" fmla="*/ 442486 h 1287037"/>
                <a:gd name="connsiteX7" fmla="*/ 331211 w 373249"/>
                <a:gd name="connsiteY7" fmla="*/ 347236 h 1287037"/>
                <a:gd name="connsiteX8" fmla="*/ 353436 w 373249"/>
                <a:gd name="connsiteY8" fmla="*/ 277386 h 1287037"/>
                <a:gd name="connsiteX9" fmla="*/ 373249 w 373249"/>
                <a:gd name="connsiteY9" fmla="*/ 121982 h 1287037"/>
                <a:gd name="connsiteX10" fmla="*/ 325624 w 373249"/>
                <a:gd name="connsiteY10" fmla="*/ 571 h 1287037"/>
                <a:gd name="connsiteX11" fmla="*/ 176587 w 373249"/>
                <a:gd name="connsiteY11" fmla="*/ 80506 h 1287037"/>
                <a:gd name="connsiteX12" fmla="*/ 153411 w 373249"/>
                <a:gd name="connsiteY12" fmla="*/ 175786 h 1287037"/>
                <a:gd name="connsiteX13" fmla="*/ 143886 w 373249"/>
                <a:gd name="connsiteY13" fmla="*/ 277386 h 1287037"/>
                <a:gd name="connsiteX14" fmla="*/ 125786 w 373249"/>
                <a:gd name="connsiteY14" fmla="*/ 340412 h 1287037"/>
                <a:gd name="connsiteX15" fmla="*/ 113086 w 373249"/>
                <a:gd name="connsiteY15" fmla="*/ 410261 h 1287037"/>
                <a:gd name="connsiteX16" fmla="*/ 96261 w 373249"/>
                <a:gd name="connsiteY16" fmla="*/ 499636 h 1287037"/>
                <a:gd name="connsiteX17" fmla="*/ 74036 w 373249"/>
                <a:gd name="connsiteY17" fmla="*/ 563136 h 1287037"/>
                <a:gd name="connsiteX18" fmla="*/ 58636 w 373249"/>
                <a:gd name="connsiteY18" fmla="*/ 641562 h 1287037"/>
                <a:gd name="connsiteX19" fmla="*/ 44587 w 373249"/>
                <a:gd name="connsiteY19" fmla="*/ 737287 h 1287037"/>
                <a:gd name="connsiteX20" fmla="*/ 41441 w 373249"/>
                <a:gd name="connsiteY20" fmla="*/ 828270 h 1287037"/>
                <a:gd name="connsiteX21" fmla="*/ 5203 w 373249"/>
                <a:gd name="connsiteY21" fmla="*/ 927203 h 1287037"/>
                <a:gd name="connsiteX22" fmla="*/ 11779 w 373249"/>
                <a:gd name="connsiteY22" fmla="*/ 1062961 h 1287037"/>
                <a:gd name="connsiteX23" fmla="*/ 7361 w 373249"/>
                <a:gd name="connsiteY23" fmla="*/ 1216127 h 1287037"/>
                <a:gd name="connsiteX24" fmla="*/ 66628 w 373249"/>
                <a:gd name="connsiteY24" fmla="*/ 1287037 h 1287037"/>
                <a:gd name="connsiteX25" fmla="*/ 130127 w 373249"/>
                <a:gd name="connsiteY25" fmla="*/ 1111353 h 1287037"/>
                <a:gd name="connsiteX26" fmla="*/ 216911 w 373249"/>
                <a:gd name="connsiteY26" fmla="*/ 1007636 h 1287037"/>
                <a:gd name="connsiteX27" fmla="*/ 264537 w 373249"/>
                <a:gd name="connsiteY27" fmla="*/ 930378 h 1287037"/>
                <a:gd name="connsiteX0" fmla="*/ 264537 w 373249"/>
                <a:gd name="connsiteY0" fmla="*/ 932133 h 1288792"/>
                <a:gd name="connsiteX1" fmla="*/ 270886 w 373249"/>
                <a:gd name="connsiteY1" fmla="*/ 843232 h 1288792"/>
                <a:gd name="connsiteX2" fmla="*/ 308144 w 373249"/>
                <a:gd name="connsiteY2" fmla="*/ 736815 h 1288792"/>
                <a:gd name="connsiteX3" fmla="*/ 314969 w 373249"/>
                <a:gd name="connsiteY3" fmla="*/ 665798 h 1288792"/>
                <a:gd name="connsiteX4" fmla="*/ 325735 w 373249"/>
                <a:gd name="connsiteY4" fmla="*/ 578941 h 1288792"/>
                <a:gd name="connsiteX5" fmla="*/ 328036 w 373249"/>
                <a:gd name="connsiteY5" fmla="*/ 504566 h 1288792"/>
                <a:gd name="connsiteX6" fmla="*/ 328036 w 373249"/>
                <a:gd name="connsiteY6" fmla="*/ 444241 h 1288792"/>
                <a:gd name="connsiteX7" fmla="*/ 331211 w 373249"/>
                <a:gd name="connsiteY7" fmla="*/ 348991 h 1288792"/>
                <a:gd name="connsiteX8" fmla="*/ 353436 w 373249"/>
                <a:gd name="connsiteY8" fmla="*/ 279141 h 1288792"/>
                <a:gd name="connsiteX9" fmla="*/ 373249 w 373249"/>
                <a:gd name="connsiteY9" fmla="*/ 123737 h 1288792"/>
                <a:gd name="connsiteX10" fmla="*/ 325624 w 373249"/>
                <a:gd name="connsiteY10" fmla="*/ 2326 h 1288792"/>
                <a:gd name="connsiteX11" fmla="*/ 176587 w 373249"/>
                <a:gd name="connsiteY11" fmla="*/ 82261 h 1288792"/>
                <a:gd name="connsiteX12" fmla="*/ 153411 w 373249"/>
                <a:gd name="connsiteY12" fmla="*/ 177541 h 1288792"/>
                <a:gd name="connsiteX13" fmla="*/ 143886 w 373249"/>
                <a:gd name="connsiteY13" fmla="*/ 279141 h 1288792"/>
                <a:gd name="connsiteX14" fmla="*/ 125786 w 373249"/>
                <a:gd name="connsiteY14" fmla="*/ 342167 h 1288792"/>
                <a:gd name="connsiteX15" fmla="*/ 113086 w 373249"/>
                <a:gd name="connsiteY15" fmla="*/ 412016 h 1288792"/>
                <a:gd name="connsiteX16" fmla="*/ 96261 w 373249"/>
                <a:gd name="connsiteY16" fmla="*/ 501391 h 1288792"/>
                <a:gd name="connsiteX17" fmla="*/ 74036 w 373249"/>
                <a:gd name="connsiteY17" fmla="*/ 564891 h 1288792"/>
                <a:gd name="connsiteX18" fmla="*/ 58636 w 373249"/>
                <a:gd name="connsiteY18" fmla="*/ 643317 h 1288792"/>
                <a:gd name="connsiteX19" fmla="*/ 44587 w 373249"/>
                <a:gd name="connsiteY19" fmla="*/ 739042 h 1288792"/>
                <a:gd name="connsiteX20" fmla="*/ 41441 w 373249"/>
                <a:gd name="connsiteY20" fmla="*/ 830025 h 1288792"/>
                <a:gd name="connsiteX21" fmla="*/ 5203 w 373249"/>
                <a:gd name="connsiteY21" fmla="*/ 928958 h 1288792"/>
                <a:gd name="connsiteX22" fmla="*/ 11779 w 373249"/>
                <a:gd name="connsiteY22" fmla="*/ 1064716 h 1288792"/>
                <a:gd name="connsiteX23" fmla="*/ 7361 w 373249"/>
                <a:gd name="connsiteY23" fmla="*/ 1217882 h 1288792"/>
                <a:gd name="connsiteX24" fmla="*/ 66628 w 373249"/>
                <a:gd name="connsiteY24" fmla="*/ 1288792 h 1288792"/>
                <a:gd name="connsiteX25" fmla="*/ 130127 w 373249"/>
                <a:gd name="connsiteY25" fmla="*/ 1113108 h 1288792"/>
                <a:gd name="connsiteX26" fmla="*/ 216911 w 373249"/>
                <a:gd name="connsiteY26" fmla="*/ 1009391 h 1288792"/>
                <a:gd name="connsiteX27" fmla="*/ 264537 w 373249"/>
                <a:gd name="connsiteY27" fmla="*/ 932133 h 1288792"/>
                <a:gd name="connsiteX0" fmla="*/ 264537 w 373249"/>
                <a:gd name="connsiteY0" fmla="*/ 921357 h 1278016"/>
                <a:gd name="connsiteX1" fmla="*/ 270886 w 373249"/>
                <a:gd name="connsiteY1" fmla="*/ 832456 h 1278016"/>
                <a:gd name="connsiteX2" fmla="*/ 308144 w 373249"/>
                <a:gd name="connsiteY2" fmla="*/ 726039 h 1278016"/>
                <a:gd name="connsiteX3" fmla="*/ 314969 w 373249"/>
                <a:gd name="connsiteY3" fmla="*/ 655022 h 1278016"/>
                <a:gd name="connsiteX4" fmla="*/ 325735 w 373249"/>
                <a:gd name="connsiteY4" fmla="*/ 568165 h 1278016"/>
                <a:gd name="connsiteX5" fmla="*/ 328036 w 373249"/>
                <a:gd name="connsiteY5" fmla="*/ 493790 h 1278016"/>
                <a:gd name="connsiteX6" fmla="*/ 328036 w 373249"/>
                <a:gd name="connsiteY6" fmla="*/ 433465 h 1278016"/>
                <a:gd name="connsiteX7" fmla="*/ 331211 w 373249"/>
                <a:gd name="connsiteY7" fmla="*/ 338215 h 1278016"/>
                <a:gd name="connsiteX8" fmla="*/ 353436 w 373249"/>
                <a:gd name="connsiteY8" fmla="*/ 268365 h 1278016"/>
                <a:gd name="connsiteX9" fmla="*/ 373249 w 373249"/>
                <a:gd name="connsiteY9" fmla="*/ 112961 h 1278016"/>
                <a:gd name="connsiteX10" fmla="*/ 316099 w 373249"/>
                <a:gd name="connsiteY10" fmla="*/ 4250 h 1278016"/>
                <a:gd name="connsiteX11" fmla="*/ 176587 w 373249"/>
                <a:gd name="connsiteY11" fmla="*/ 71485 h 1278016"/>
                <a:gd name="connsiteX12" fmla="*/ 153411 w 373249"/>
                <a:gd name="connsiteY12" fmla="*/ 166765 h 1278016"/>
                <a:gd name="connsiteX13" fmla="*/ 143886 w 373249"/>
                <a:gd name="connsiteY13" fmla="*/ 268365 h 1278016"/>
                <a:gd name="connsiteX14" fmla="*/ 125786 w 373249"/>
                <a:gd name="connsiteY14" fmla="*/ 331391 h 1278016"/>
                <a:gd name="connsiteX15" fmla="*/ 113086 w 373249"/>
                <a:gd name="connsiteY15" fmla="*/ 401240 h 1278016"/>
                <a:gd name="connsiteX16" fmla="*/ 96261 w 373249"/>
                <a:gd name="connsiteY16" fmla="*/ 490615 h 1278016"/>
                <a:gd name="connsiteX17" fmla="*/ 74036 w 373249"/>
                <a:gd name="connsiteY17" fmla="*/ 554115 h 1278016"/>
                <a:gd name="connsiteX18" fmla="*/ 58636 w 373249"/>
                <a:gd name="connsiteY18" fmla="*/ 632541 h 1278016"/>
                <a:gd name="connsiteX19" fmla="*/ 44587 w 373249"/>
                <a:gd name="connsiteY19" fmla="*/ 728266 h 1278016"/>
                <a:gd name="connsiteX20" fmla="*/ 41441 w 373249"/>
                <a:gd name="connsiteY20" fmla="*/ 819249 h 1278016"/>
                <a:gd name="connsiteX21" fmla="*/ 5203 w 373249"/>
                <a:gd name="connsiteY21" fmla="*/ 918182 h 1278016"/>
                <a:gd name="connsiteX22" fmla="*/ 11779 w 373249"/>
                <a:gd name="connsiteY22" fmla="*/ 1053940 h 1278016"/>
                <a:gd name="connsiteX23" fmla="*/ 7361 w 373249"/>
                <a:gd name="connsiteY23" fmla="*/ 1207106 h 1278016"/>
                <a:gd name="connsiteX24" fmla="*/ 66628 w 373249"/>
                <a:gd name="connsiteY24" fmla="*/ 1278016 h 1278016"/>
                <a:gd name="connsiteX25" fmla="*/ 130127 w 373249"/>
                <a:gd name="connsiteY25" fmla="*/ 1102332 h 1278016"/>
                <a:gd name="connsiteX26" fmla="*/ 216911 w 373249"/>
                <a:gd name="connsiteY26" fmla="*/ 998615 h 1278016"/>
                <a:gd name="connsiteX27" fmla="*/ 264537 w 373249"/>
                <a:gd name="connsiteY27" fmla="*/ 921357 h 1278016"/>
                <a:gd name="connsiteX0" fmla="*/ 264537 w 373249"/>
                <a:gd name="connsiteY0" fmla="*/ 925998 h 1282657"/>
                <a:gd name="connsiteX1" fmla="*/ 270886 w 373249"/>
                <a:gd name="connsiteY1" fmla="*/ 837097 h 1282657"/>
                <a:gd name="connsiteX2" fmla="*/ 308144 w 373249"/>
                <a:gd name="connsiteY2" fmla="*/ 730680 h 1282657"/>
                <a:gd name="connsiteX3" fmla="*/ 314969 w 373249"/>
                <a:gd name="connsiteY3" fmla="*/ 659663 h 1282657"/>
                <a:gd name="connsiteX4" fmla="*/ 325735 w 373249"/>
                <a:gd name="connsiteY4" fmla="*/ 572806 h 1282657"/>
                <a:gd name="connsiteX5" fmla="*/ 328036 w 373249"/>
                <a:gd name="connsiteY5" fmla="*/ 498431 h 1282657"/>
                <a:gd name="connsiteX6" fmla="*/ 328036 w 373249"/>
                <a:gd name="connsiteY6" fmla="*/ 438106 h 1282657"/>
                <a:gd name="connsiteX7" fmla="*/ 331211 w 373249"/>
                <a:gd name="connsiteY7" fmla="*/ 342856 h 1282657"/>
                <a:gd name="connsiteX8" fmla="*/ 353436 w 373249"/>
                <a:gd name="connsiteY8" fmla="*/ 273006 h 1282657"/>
                <a:gd name="connsiteX9" fmla="*/ 373249 w 373249"/>
                <a:gd name="connsiteY9" fmla="*/ 117602 h 1282657"/>
                <a:gd name="connsiteX10" fmla="*/ 316099 w 373249"/>
                <a:gd name="connsiteY10" fmla="*/ 8891 h 1282657"/>
                <a:gd name="connsiteX11" fmla="*/ 195637 w 373249"/>
                <a:gd name="connsiteY11" fmla="*/ 60251 h 1282657"/>
                <a:gd name="connsiteX12" fmla="*/ 153411 w 373249"/>
                <a:gd name="connsiteY12" fmla="*/ 171406 h 1282657"/>
                <a:gd name="connsiteX13" fmla="*/ 143886 w 373249"/>
                <a:gd name="connsiteY13" fmla="*/ 273006 h 1282657"/>
                <a:gd name="connsiteX14" fmla="*/ 125786 w 373249"/>
                <a:gd name="connsiteY14" fmla="*/ 336032 h 1282657"/>
                <a:gd name="connsiteX15" fmla="*/ 113086 w 373249"/>
                <a:gd name="connsiteY15" fmla="*/ 405881 h 1282657"/>
                <a:gd name="connsiteX16" fmla="*/ 96261 w 373249"/>
                <a:gd name="connsiteY16" fmla="*/ 495256 h 1282657"/>
                <a:gd name="connsiteX17" fmla="*/ 74036 w 373249"/>
                <a:gd name="connsiteY17" fmla="*/ 558756 h 1282657"/>
                <a:gd name="connsiteX18" fmla="*/ 58636 w 373249"/>
                <a:gd name="connsiteY18" fmla="*/ 637182 h 1282657"/>
                <a:gd name="connsiteX19" fmla="*/ 44587 w 373249"/>
                <a:gd name="connsiteY19" fmla="*/ 732907 h 1282657"/>
                <a:gd name="connsiteX20" fmla="*/ 41441 w 373249"/>
                <a:gd name="connsiteY20" fmla="*/ 823890 h 1282657"/>
                <a:gd name="connsiteX21" fmla="*/ 5203 w 373249"/>
                <a:gd name="connsiteY21" fmla="*/ 922823 h 1282657"/>
                <a:gd name="connsiteX22" fmla="*/ 11779 w 373249"/>
                <a:gd name="connsiteY22" fmla="*/ 1058581 h 1282657"/>
                <a:gd name="connsiteX23" fmla="*/ 7361 w 373249"/>
                <a:gd name="connsiteY23" fmla="*/ 1211747 h 1282657"/>
                <a:gd name="connsiteX24" fmla="*/ 66628 w 373249"/>
                <a:gd name="connsiteY24" fmla="*/ 1282657 h 1282657"/>
                <a:gd name="connsiteX25" fmla="*/ 130127 w 373249"/>
                <a:gd name="connsiteY25" fmla="*/ 1106973 h 1282657"/>
                <a:gd name="connsiteX26" fmla="*/ 216911 w 373249"/>
                <a:gd name="connsiteY26" fmla="*/ 1003256 h 1282657"/>
                <a:gd name="connsiteX27" fmla="*/ 264537 w 373249"/>
                <a:gd name="connsiteY27" fmla="*/ 925998 h 1282657"/>
                <a:gd name="connsiteX0" fmla="*/ 264537 w 373249"/>
                <a:gd name="connsiteY0" fmla="*/ 934770 h 1291429"/>
                <a:gd name="connsiteX1" fmla="*/ 270886 w 373249"/>
                <a:gd name="connsiteY1" fmla="*/ 845869 h 1291429"/>
                <a:gd name="connsiteX2" fmla="*/ 308144 w 373249"/>
                <a:gd name="connsiteY2" fmla="*/ 739452 h 1291429"/>
                <a:gd name="connsiteX3" fmla="*/ 314969 w 373249"/>
                <a:gd name="connsiteY3" fmla="*/ 668435 h 1291429"/>
                <a:gd name="connsiteX4" fmla="*/ 325735 w 373249"/>
                <a:gd name="connsiteY4" fmla="*/ 581578 h 1291429"/>
                <a:gd name="connsiteX5" fmla="*/ 328036 w 373249"/>
                <a:gd name="connsiteY5" fmla="*/ 507203 h 1291429"/>
                <a:gd name="connsiteX6" fmla="*/ 328036 w 373249"/>
                <a:gd name="connsiteY6" fmla="*/ 446878 h 1291429"/>
                <a:gd name="connsiteX7" fmla="*/ 331211 w 373249"/>
                <a:gd name="connsiteY7" fmla="*/ 351628 h 1291429"/>
                <a:gd name="connsiteX8" fmla="*/ 353436 w 373249"/>
                <a:gd name="connsiteY8" fmla="*/ 281778 h 1291429"/>
                <a:gd name="connsiteX9" fmla="*/ 373249 w 373249"/>
                <a:gd name="connsiteY9" fmla="*/ 126374 h 1291429"/>
                <a:gd name="connsiteX10" fmla="*/ 316099 w 373249"/>
                <a:gd name="connsiteY10" fmla="*/ 4963 h 1291429"/>
                <a:gd name="connsiteX11" fmla="*/ 195637 w 373249"/>
                <a:gd name="connsiteY11" fmla="*/ 69023 h 1291429"/>
                <a:gd name="connsiteX12" fmla="*/ 153411 w 373249"/>
                <a:gd name="connsiteY12" fmla="*/ 180178 h 1291429"/>
                <a:gd name="connsiteX13" fmla="*/ 143886 w 373249"/>
                <a:gd name="connsiteY13" fmla="*/ 281778 h 1291429"/>
                <a:gd name="connsiteX14" fmla="*/ 125786 w 373249"/>
                <a:gd name="connsiteY14" fmla="*/ 344804 h 1291429"/>
                <a:gd name="connsiteX15" fmla="*/ 113086 w 373249"/>
                <a:gd name="connsiteY15" fmla="*/ 414653 h 1291429"/>
                <a:gd name="connsiteX16" fmla="*/ 96261 w 373249"/>
                <a:gd name="connsiteY16" fmla="*/ 504028 h 1291429"/>
                <a:gd name="connsiteX17" fmla="*/ 74036 w 373249"/>
                <a:gd name="connsiteY17" fmla="*/ 567528 h 1291429"/>
                <a:gd name="connsiteX18" fmla="*/ 58636 w 373249"/>
                <a:gd name="connsiteY18" fmla="*/ 645954 h 1291429"/>
                <a:gd name="connsiteX19" fmla="*/ 44587 w 373249"/>
                <a:gd name="connsiteY19" fmla="*/ 741679 h 1291429"/>
                <a:gd name="connsiteX20" fmla="*/ 41441 w 373249"/>
                <a:gd name="connsiteY20" fmla="*/ 832662 h 1291429"/>
                <a:gd name="connsiteX21" fmla="*/ 5203 w 373249"/>
                <a:gd name="connsiteY21" fmla="*/ 931595 h 1291429"/>
                <a:gd name="connsiteX22" fmla="*/ 11779 w 373249"/>
                <a:gd name="connsiteY22" fmla="*/ 1067353 h 1291429"/>
                <a:gd name="connsiteX23" fmla="*/ 7361 w 373249"/>
                <a:gd name="connsiteY23" fmla="*/ 1220519 h 1291429"/>
                <a:gd name="connsiteX24" fmla="*/ 66628 w 373249"/>
                <a:gd name="connsiteY24" fmla="*/ 1291429 h 1291429"/>
                <a:gd name="connsiteX25" fmla="*/ 130127 w 373249"/>
                <a:gd name="connsiteY25" fmla="*/ 1115745 h 1291429"/>
                <a:gd name="connsiteX26" fmla="*/ 216911 w 373249"/>
                <a:gd name="connsiteY26" fmla="*/ 1012028 h 1291429"/>
                <a:gd name="connsiteX27" fmla="*/ 264537 w 373249"/>
                <a:gd name="connsiteY27" fmla="*/ 934770 h 1291429"/>
                <a:gd name="connsiteX0" fmla="*/ 264537 w 373249"/>
                <a:gd name="connsiteY0" fmla="*/ 934770 h 1291429"/>
                <a:gd name="connsiteX1" fmla="*/ 270886 w 373249"/>
                <a:gd name="connsiteY1" fmla="*/ 845869 h 1291429"/>
                <a:gd name="connsiteX2" fmla="*/ 308144 w 373249"/>
                <a:gd name="connsiteY2" fmla="*/ 739452 h 1291429"/>
                <a:gd name="connsiteX3" fmla="*/ 314969 w 373249"/>
                <a:gd name="connsiteY3" fmla="*/ 668435 h 1291429"/>
                <a:gd name="connsiteX4" fmla="*/ 325735 w 373249"/>
                <a:gd name="connsiteY4" fmla="*/ 581578 h 1291429"/>
                <a:gd name="connsiteX5" fmla="*/ 328036 w 373249"/>
                <a:gd name="connsiteY5" fmla="*/ 507203 h 1291429"/>
                <a:gd name="connsiteX6" fmla="*/ 328036 w 373249"/>
                <a:gd name="connsiteY6" fmla="*/ 446878 h 1291429"/>
                <a:gd name="connsiteX7" fmla="*/ 331211 w 373249"/>
                <a:gd name="connsiteY7" fmla="*/ 351628 h 1291429"/>
                <a:gd name="connsiteX8" fmla="*/ 359786 w 373249"/>
                <a:gd name="connsiteY8" fmla="*/ 237328 h 1291429"/>
                <a:gd name="connsiteX9" fmla="*/ 373249 w 373249"/>
                <a:gd name="connsiteY9" fmla="*/ 126374 h 1291429"/>
                <a:gd name="connsiteX10" fmla="*/ 316099 w 373249"/>
                <a:gd name="connsiteY10" fmla="*/ 4963 h 1291429"/>
                <a:gd name="connsiteX11" fmla="*/ 195637 w 373249"/>
                <a:gd name="connsiteY11" fmla="*/ 69023 h 1291429"/>
                <a:gd name="connsiteX12" fmla="*/ 153411 w 373249"/>
                <a:gd name="connsiteY12" fmla="*/ 180178 h 1291429"/>
                <a:gd name="connsiteX13" fmla="*/ 143886 w 373249"/>
                <a:gd name="connsiteY13" fmla="*/ 281778 h 1291429"/>
                <a:gd name="connsiteX14" fmla="*/ 125786 w 373249"/>
                <a:gd name="connsiteY14" fmla="*/ 344804 h 1291429"/>
                <a:gd name="connsiteX15" fmla="*/ 113086 w 373249"/>
                <a:gd name="connsiteY15" fmla="*/ 414653 h 1291429"/>
                <a:gd name="connsiteX16" fmla="*/ 96261 w 373249"/>
                <a:gd name="connsiteY16" fmla="*/ 504028 h 1291429"/>
                <a:gd name="connsiteX17" fmla="*/ 74036 w 373249"/>
                <a:gd name="connsiteY17" fmla="*/ 567528 h 1291429"/>
                <a:gd name="connsiteX18" fmla="*/ 58636 w 373249"/>
                <a:gd name="connsiteY18" fmla="*/ 645954 h 1291429"/>
                <a:gd name="connsiteX19" fmla="*/ 44587 w 373249"/>
                <a:gd name="connsiteY19" fmla="*/ 741679 h 1291429"/>
                <a:gd name="connsiteX20" fmla="*/ 41441 w 373249"/>
                <a:gd name="connsiteY20" fmla="*/ 832662 h 1291429"/>
                <a:gd name="connsiteX21" fmla="*/ 5203 w 373249"/>
                <a:gd name="connsiteY21" fmla="*/ 931595 h 1291429"/>
                <a:gd name="connsiteX22" fmla="*/ 11779 w 373249"/>
                <a:gd name="connsiteY22" fmla="*/ 1067353 h 1291429"/>
                <a:gd name="connsiteX23" fmla="*/ 7361 w 373249"/>
                <a:gd name="connsiteY23" fmla="*/ 1220519 h 1291429"/>
                <a:gd name="connsiteX24" fmla="*/ 66628 w 373249"/>
                <a:gd name="connsiteY24" fmla="*/ 1291429 h 1291429"/>
                <a:gd name="connsiteX25" fmla="*/ 130127 w 373249"/>
                <a:gd name="connsiteY25" fmla="*/ 1115745 h 1291429"/>
                <a:gd name="connsiteX26" fmla="*/ 216911 w 373249"/>
                <a:gd name="connsiteY26" fmla="*/ 1012028 h 1291429"/>
                <a:gd name="connsiteX27" fmla="*/ 264537 w 373249"/>
                <a:gd name="connsiteY27" fmla="*/ 934770 h 1291429"/>
                <a:gd name="connsiteX0" fmla="*/ 264537 w 373249"/>
                <a:gd name="connsiteY0" fmla="*/ 968972 h 1325631"/>
                <a:gd name="connsiteX1" fmla="*/ 270886 w 373249"/>
                <a:gd name="connsiteY1" fmla="*/ 880071 h 1325631"/>
                <a:gd name="connsiteX2" fmla="*/ 308144 w 373249"/>
                <a:gd name="connsiteY2" fmla="*/ 773654 h 1325631"/>
                <a:gd name="connsiteX3" fmla="*/ 314969 w 373249"/>
                <a:gd name="connsiteY3" fmla="*/ 702637 h 1325631"/>
                <a:gd name="connsiteX4" fmla="*/ 325735 w 373249"/>
                <a:gd name="connsiteY4" fmla="*/ 615780 h 1325631"/>
                <a:gd name="connsiteX5" fmla="*/ 328036 w 373249"/>
                <a:gd name="connsiteY5" fmla="*/ 541405 h 1325631"/>
                <a:gd name="connsiteX6" fmla="*/ 328036 w 373249"/>
                <a:gd name="connsiteY6" fmla="*/ 481080 h 1325631"/>
                <a:gd name="connsiteX7" fmla="*/ 331211 w 373249"/>
                <a:gd name="connsiteY7" fmla="*/ 385830 h 1325631"/>
                <a:gd name="connsiteX8" fmla="*/ 359786 w 373249"/>
                <a:gd name="connsiteY8" fmla="*/ 271530 h 1325631"/>
                <a:gd name="connsiteX9" fmla="*/ 373249 w 373249"/>
                <a:gd name="connsiteY9" fmla="*/ 160576 h 1325631"/>
                <a:gd name="connsiteX10" fmla="*/ 316099 w 373249"/>
                <a:gd name="connsiteY10" fmla="*/ 1065 h 1325631"/>
                <a:gd name="connsiteX11" fmla="*/ 195637 w 373249"/>
                <a:gd name="connsiteY11" fmla="*/ 103225 h 1325631"/>
                <a:gd name="connsiteX12" fmla="*/ 153411 w 373249"/>
                <a:gd name="connsiteY12" fmla="*/ 214380 h 1325631"/>
                <a:gd name="connsiteX13" fmla="*/ 143886 w 373249"/>
                <a:gd name="connsiteY13" fmla="*/ 315980 h 1325631"/>
                <a:gd name="connsiteX14" fmla="*/ 125786 w 373249"/>
                <a:gd name="connsiteY14" fmla="*/ 379006 h 1325631"/>
                <a:gd name="connsiteX15" fmla="*/ 113086 w 373249"/>
                <a:gd name="connsiteY15" fmla="*/ 448855 h 1325631"/>
                <a:gd name="connsiteX16" fmla="*/ 96261 w 373249"/>
                <a:gd name="connsiteY16" fmla="*/ 538230 h 1325631"/>
                <a:gd name="connsiteX17" fmla="*/ 74036 w 373249"/>
                <a:gd name="connsiteY17" fmla="*/ 601730 h 1325631"/>
                <a:gd name="connsiteX18" fmla="*/ 58636 w 373249"/>
                <a:gd name="connsiteY18" fmla="*/ 680156 h 1325631"/>
                <a:gd name="connsiteX19" fmla="*/ 44587 w 373249"/>
                <a:gd name="connsiteY19" fmla="*/ 775881 h 1325631"/>
                <a:gd name="connsiteX20" fmla="*/ 41441 w 373249"/>
                <a:gd name="connsiteY20" fmla="*/ 866864 h 1325631"/>
                <a:gd name="connsiteX21" fmla="*/ 5203 w 373249"/>
                <a:gd name="connsiteY21" fmla="*/ 965797 h 1325631"/>
                <a:gd name="connsiteX22" fmla="*/ 11779 w 373249"/>
                <a:gd name="connsiteY22" fmla="*/ 1101555 h 1325631"/>
                <a:gd name="connsiteX23" fmla="*/ 7361 w 373249"/>
                <a:gd name="connsiteY23" fmla="*/ 1254721 h 1325631"/>
                <a:gd name="connsiteX24" fmla="*/ 66628 w 373249"/>
                <a:gd name="connsiteY24" fmla="*/ 1325631 h 1325631"/>
                <a:gd name="connsiteX25" fmla="*/ 130127 w 373249"/>
                <a:gd name="connsiteY25" fmla="*/ 1149947 h 1325631"/>
                <a:gd name="connsiteX26" fmla="*/ 216911 w 373249"/>
                <a:gd name="connsiteY26" fmla="*/ 1046230 h 1325631"/>
                <a:gd name="connsiteX27" fmla="*/ 264537 w 373249"/>
                <a:gd name="connsiteY27" fmla="*/ 968972 h 1325631"/>
                <a:gd name="connsiteX0" fmla="*/ 264537 w 373249"/>
                <a:gd name="connsiteY0" fmla="*/ 969493 h 1326152"/>
                <a:gd name="connsiteX1" fmla="*/ 270886 w 373249"/>
                <a:gd name="connsiteY1" fmla="*/ 880592 h 1326152"/>
                <a:gd name="connsiteX2" fmla="*/ 308144 w 373249"/>
                <a:gd name="connsiteY2" fmla="*/ 774175 h 1326152"/>
                <a:gd name="connsiteX3" fmla="*/ 314969 w 373249"/>
                <a:gd name="connsiteY3" fmla="*/ 703158 h 1326152"/>
                <a:gd name="connsiteX4" fmla="*/ 325735 w 373249"/>
                <a:gd name="connsiteY4" fmla="*/ 616301 h 1326152"/>
                <a:gd name="connsiteX5" fmla="*/ 328036 w 373249"/>
                <a:gd name="connsiteY5" fmla="*/ 541926 h 1326152"/>
                <a:gd name="connsiteX6" fmla="*/ 328036 w 373249"/>
                <a:gd name="connsiteY6" fmla="*/ 481601 h 1326152"/>
                <a:gd name="connsiteX7" fmla="*/ 331211 w 373249"/>
                <a:gd name="connsiteY7" fmla="*/ 386351 h 1326152"/>
                <a:gd name="connsiteX8" fmla="*/ 359786 w 373249"/>
                <a:gd name="connsiteY8" fmla="*/ 272051 h 1326152"/>
                <a:gd name="connsiteX9" fmla="*/ 373249 w 373249"/>
                <a:gd name="connsiteY9" fmla="*/ 161097 h 1326152"/>
                <a:gd name="connsiteX10" fmla="*/ 316099 w 373249"/>
                <a:gd name="connsiteY10" fmla="*/ 1586 h 1326152"/>
                <a:gd name="connsiteX11" fmla="*/ 187171 w 373249"/>
                <a:gd name="connsiteY11" fmla="*/ 91046 h 1326152"/>
                <a:gd name="connsiteX12" fmla="*/ 153411 w 373249"/>
                <a:gd name="connsiteY12" fmla="*/ 214901 h 1326152"/>
                <a:gd name="connsiteX13" fmla="*/ 143886 w 373249"/>
                <a:gd name="connsiteY13" fmla="*/ 316501 h 1326152"/>
                <a:gd name="connsiteX14" fmla="*/ 125786 w 373249"/>
                <a:gd name="connsiteY14" fmla="*/ 379527 h 1326152"/>
                <a:gd name="connsiteX15" fmla="*/ 113086 w 373249"/>
                <a:gd name="connsiteY15" fmla="*/ 449376 h 1326152"/>
                <a:gd name="connsiteX16" fmla="*/ 96261 w 373249"/>
                <a:gd name="connsiteY16" fmla="*/ 538751 h 1326152"/>
                <a:gd name="connsiteX17" fmla="*/ 74036 w 373249"/>
                <a:gd name="connsiteY17" fmla="*/ 602251 h 1326152"/>
                <a:gd name="connsiteX18" fmla="*/ 58636 w 373249"/>
                <a:gd name="connsiteY18" fmla="*/ 680677 h 1326152"/>
                <a:gd name="connsiteX19" fmla="*/ 44587 w 373249"/>
                <a:gd name="connsiteY19" fmla="*/ 776402 h 1326152"/>
                <a:gd name="connsiteX20" fmla="*/ 41441 w 373249"/>
                <a:gd name="connsiteY20" fmla="*/ 867385 h 1326152"/>
                <a:gd name="connsiteX21" fmla="*/ 5203 w 373249"/>
                <a:gd name="connsiteY21" fmla="*/ 966318 h 1326152"/>
                <a:gd name="connsiteX22" fmla="*/ 11779 w 373249"/>
                <a:gd name="connsiteY22" fmla="*/ 1102076 h 1326152"/>
                <a:gd name="connsiteX23" fmla="*/ 7361 w 373249"/>
                <a:gd name="connsiteY23" fmla="*/ 1255242 h 1326152"/>
                <a:gd name="connsiteX24" fmla="*/ 66628 w 373249"/>
                <a:gd name="connsiteY24" fmla="*/ 1326152 h 1326152"/>
                <a:gd name="connsiteX25" fmla="*/ 130127 w 373249"/>
                <a:gd name="connsiteY25" fmla="*/ 1150468 h 1326152"/>
                <a:gd name="connsiteX26" fmla="*/ 216911 w 373249"/>
                <a:gd name="connsiteY26" fmla="*/ 1046751 h 1326152"/>
                <a:gd name="connsiteX27" fmla="*/ 264537 w 373249"/>
                <a:gd name="connsiteY27" fmla="*/ 969493 h 1326152"/>
                <a:gd name="connsiteX0" fmla="*/ 264537 w 373249"/>
                <a:gd name="connsiteY0" fmla="*/ 969493 h 1326152"/>
                <a:gd name="connsiteX1" fmla="*/ 270886 w 373249"/>
                <a:gd name="connsiteY1" fmla="*/ 880592 h 1326152"/>
                <a:gd name="connsiteX2" fmla="*/ 308144 w 373249"/>
                <a:gd name="connsiteY2" fmla="*/ 774175 h 1326152"/>
                <a:gd name="connsiteX3" fmla="*/ 314969 w 373249"/>
                <a:gd name="connsiteY3" fmla="*/ 703158 h 1326152"/>
                <a:gd name="connsiteX4" fmla="*/ 325735 w 373249"/>
                <a:gd name="connsiteY4" fmla="*/ 616301 h 1326152"/>
                <a:gd name="connsiteX5" fmla="*/ 328036 w 373249"/>
                <a:gd name="connsiteY5" fmla="*/ 541926 h 1326152"/>
                <a:gd name="connsiteX6" fmla="*/ 328036 w 373249"/>
                <a:gd name="connsiteY6" fmla="*/ 481601 h 1326152"/>
                <a:gd name="connsiteX7" fmla="*/ 331211 w 373249"/>
                <a:gd name="connsiteY7" fmla="*/ 386351 h 1326152"/>
                <a:gd name="connsiteX8" fmla="*/ 359786 w 373249"/>
                <a:gd name="connsiteY8" fmla="*/ 272051 h 1326152"/>
                <a:gd name="connsiteX9" fmla="*/ 373249 w 373249"/>
                <a:gd name="connsiteY9" fmla="*/ 161097 h 1326152"/>
                <a:gd name="connsiteX10" fmla="*/ 316099 w 373249"/>
                <a:gd name="connsiteY10" fmla="*/ 1586 h 1326152"/>
                <a:gd name="connsiteX11" fmla="*/ 187171 w 373249"/>
                <a:gd name="connsiteY11" fmla="*/ 91046 h 1326152"/>
                <a:gd name="connsiteX12" fmla="*/ 132244 w 373249"/>
                <a:gd name="connsiteY12" fmla="*/ 214901 h 1326152"/>
                <a:gd name="connsiteX13" fmla="*/ 143886 w 373249"/>
                <a:gd name="connsiteY13" fmla="*/ 316501 h 1326152"/>
                <a:gd name="connsiteX14" fmla="*/ 125786 w 373249"/>
                <a:gd name="connsiteY14" fmla="*/ 379527 h 1326152"/>
                <a:gd name="connsiteX15" fmla="*/ 113086 w 373249"/>
                <a:gd name="connsiteY15" fmla="*/ 449376 h 1326152"/>
                <a:gd name="connsiteX16" fmla="*/ 96261 w 373249"/>
                <a:gd name="connsiteY16" fmla="*/ 538751 h 1326152"/>
                <a:gd name="connsiteX17" fmla="*/ 74036 w 373249"/>
                <a:gd name="connsiteY17" fmla="*/ 602251 h 1326152"/>
                <a:gd name="connsiteX18" fmla="*/ 58636 w 373249"/>
                <a:gd name="connsiteY18" fmla="*/ 680677 h 1326152"/>
                <a:gd name="connsiteX19" fmla="*/ 44587 w 373249"/>
                <a:gd name="connsiteY19" fmla="*/ 776402 h 1326152"/>
                <a:gd name="connsiteX20" fmla="*/ 41441 w 373249"/>
                <a:gd name="connsiteY20" fmla="*/ 867385 h 1326152"/>
                <a:gd name="connsiteX21" fmla="*/ 5203 w 373249"/>
                <a:gd name="connsiteY21" fmla="*/ 966318 h 1326152"/>
                <a:gd name="connsiteX22" fmla="*/ 11779 w 373249"/>
                <a:gd name="connsiteY22" fmla="*/ 1102076 h 1326152"/>
                <a:gd name="connsiteX23" fmla="*/ 7361 w 373249"/>
                <a:gd name="connsiteY23" fmla="*/ 1255242 h 1326152"/>
                <a:gd name="connsiteX24" fmla="*/ 66628 w 373249"/>
                <a:gd name="connsiteY24" fmla="*/ 1326152 h 1326152"/>
                <a:gd name="connsiteX25" fmla="*/ 130127 w 373249"/>
                <a:gd name="connsiteY25" fmla="*/ 1150468 h 1326152"/>
                <a:gd name="connsiteX26" fmla="*/ 216911 w 373249"/>
                <a:gd name="connsiteY26" fmla="*/ 1046751 h 1326152"/>
                <a:gd name="connsiteX27" fmla="*/ 264537 w 373249"/>
                <a:gd name="connsiteY27" fmla="*/ 969493 h 1326152"/>
                <a:gd name="connsiteX0" fmla="*/ 264537 w 373249"/>
                <a:gd name="connsiteY0" fmla="*/ 969493 h 1326152"/>
                <a:gd name="connsiteX1" fmla="*/ 270886 w 373249"/>
                <a:gd name="connsiteY1" fmla="*/ 880592 h 1326152"/>
                <a:gd name="connsiteX2" fmla="*/ 308144 w 373249"/>
                <a:gd name="connsiteY2" fmla="*/ 774175 h 1326152"/>
                <a:gd name="connsiteX3" fmla="*/ 314969 w 373249"/>
                <a:gd name="connsiteY3" fmla="*/ 703158 h 1326152"/>
                <a:gd name="connsiteX4" fmla="*/ 325735 w 373249"/>
                <a:gd name="connsiteY4" fmla="*/ 616301 h 1326152"/>
                <a:gd name="connsiteX5" fmla="*/ 328036 w 373249"/>
                <a:gd name="connsiteY5" fmla="*/ 541926 h 1326152"/>
                <a:gd name="connsiteX6" fmla="*/ 328036 w 373249"/>
                <a:gd name="connsiteY6" fmla="*/ 481601 h 1326152"/>
                <a:gd name="connsiteX7" fmla="*/ 331211 w 373249"/>
                <a:gd name="connsiteY7" fmla="*/ 386351 h 1326152"/>
                <a:gd name="connsiteX8" fmla="*/ 359786 w 373249"/>
                <a:gd name="connsiteY8" fmla="*/ 272051 h 1326152"/>
                <a:gd name="connsiteX9" fmla="*/ 373249 w 373249"/>
                <a:gd name="connsiteY9" fmla="*/ 161097 h 1326152"/>
                <a:gd name="connsiteX10" fmla="*/ 316099 w 373249"/>
                <a:gd name="connsiteY10" fmla="*/ 1586 h 1326152"/>
                <a:gd name="connsiteX11" fmla="*/ 187171 w 373249"/>
                <a:gd name="connsiteY11" fmla="*/ 91046 h 1326152"/>
                <a:gd name="connsiteX12" fmla="*/ 132244 w 373249"/>
                <a:gd name="connsiteY12" fmla="*/ 214901 h 1326152"/>
                <a:gd name="connsiteX13" fmla="*/ 122719 w 373249"/>
                <a:gd name="connsiteY13" fmla="*/ 316501 h 1326152"/>
                <a:gd name="connsiteX14" fmla="*/ 125786 w 373249"/>
                <a:gd name="connsiteY14" fmla="*/ 379527 h 1326152"/>
                <a:gd name="connsiteX15" fmla="*/ 113086 w 373249"/>
                <a:gd name="connsiteY15" fmla="*/ 449376 h 1326152"/>
                <a:gd name="connsiteX16" fmla="*/ 96261 w 373249"/>
                <a:gd name="connsiteY16" fmla="*/ 538751 h 1326152"/>
                <a:gd name="connsiteX17" fmla="*/ 74036 w 373249"/>
                <a:gd name="connsiteY17" fmla="*/ 602251 h 1326152"/>
                <a:gd name="connsiteX18" fmla="*/ 58636 w 373249"/>
                <a:gd name="connsiteY18" fmla="*/ 680677 h 1326152"/>
                <a:gd name="connsiteX19" fmla="*/ 44587 w 373249"/>
                <a:gd name="connsiteY19" fmla="*/ 776402 h 1326152"/>
                <a:gd name="connsiteX20" fmla="*/ 41441 w 373249"/>
                <a:gd name="connsiteY20" fmla="*/ 867385 h 1326152"/>
                <a:gd name="connsiteX21" fmla="*/ 5203 w 373249"/>
                <a:gd name="connsiteY21" fmla="*/ 966318 h 1326152"/>
                <a:gd name="connsiteX22" fmla="*/ 11779 w 373249"/>
                <a:gd name="connsiteY22" fmla="*/ 1102076 h 1326152"/>
                <a:gd name="connsiteX23" fmla="*/ 7361 w 373249"/>
                <a:gd name="connsiteY23" fmla="*/ 1255242 h 1326152"/>
                <a:gd name="connsiteX24" fmla="*/ 66628 w 373249"/>
                <a:gd name="connsiteY24" fmla="*/ 1326152 h 1326152"/>
                <a:gd name="connsiteX25" fmla="*/ 130127 w 373249"/>
                <a:gd name="connsiteY25" fmla="*/ 1150468 h 1326152"/>
                <a:gd name="connsiteX26" fmla="*/ 216911 w 373249"/>
                <a:gd name="connsiteY26" fmla="*/ 1046751 h 1326152"/>
                <a:gd name="connsiteX27" fmla="*/ 264537 w 373249"/>
                <a:gd name="connsiteY27" fmla="*/ 969493 h 1326152"/>
                <a:gd name="connsiteX0" fmla="*/ 264537 w 373249"/>
                <a:gd name="connsiteY0" fmla="*/ 969493 h 1326152"/>
                <a:gd name="connsiteX1" fmla="*/ 270886 w 373249"/>
                <a:gd name="connsiteY1" fmla="*/ 880592 h 1326152"/>
                <a:gd name="connsiteX2" fmla="*/ 308144 w 373249"/>
                <a:gd name="connsiteY2" fmla="*/ 774175 h 1326152"/>
                <a:gd name="connsiteX3" fmla="*/ 314969 w 373249"/>
                <a:gd name="connsiteY3" fmla="*/ 703158 h 1326152"/>
                <a:gd name="connsiteX4" fmla="*/ 325735 w 373249"/>
                <a:gd name="connsiteY4" fmla="*/ 616301 h 1326152"/>
                <a:gd name="connsiteX5" fmla="*/ 328036 w 373249"/>
                <a:gd name="connsiteY5" fmla="*/ 541926 h 1326152"/>
                <a:gd name="connsiteX6" fmla="*/ 328036 w 373249"/>
                <a:gd name="connsiteY6" fmla="*/ 481601 h 1326152"/>
                <a:gd name="connsiteX7" fmla="*/ 331211 w 373249"/>
                <a:gd name="connsiteY7" fmla="*/ 386351 h 1326152"/>
                <a:gd name="connsiteX8" fmla="*/ 359786 w 373249"/>
                <a:gd name="connsiteY8" fmla="*/ 272051 h 1326152"/>
                <a:gd name="connsiteX9" fmla="*/ 373249 w 373249"/>
                <a:gd name="connsiteY9" fmla="*/ 161097 h 1326152"/>
                <a:gd name="connsiteX10" fmla="*/ 316099 w 373249"/>
                <a:gd name="connsiteY10" fmla="*/ 1586 h 1326152"/>
                <a:gd name="connsiteX11" fmla="*/ 187171 w 373249"/>
                <a:gd name="connsiteY11" fmla="*/ 91046 h 1326152"/>
                <a:gd name="connsiteX12" fmla="*/ 132244 w 373249"/>
                <a:gd name="connsiteY12" fmla="*/ 214901 h 1326152"/>
                <a:gd name="connsiteX13" fmla="*/ 125786 w 373249"/>
                <a:gd name="connsiteY13" fmla="*/ 379527 h 1326152"/>
                <a:gd name="connsiteX14" fmla="*/ 113086 w 373249"/>
                <a:gd name="connsiteY14" fmla="*/ 449376 h 1326152"/>
                <a:gd name="connsiteX15" fmla="*/ 96261 w 373249"/>
                <a:gd name="connsiteY15" fmla="*/ 538751 h 1326152"/>
                <a:gd name="connsiteX16" fmla="*/ 74036 w 373249"/>
                <a:gd name="connsiteY16" fmla="*/ 602251 h 1326152"/>
                <a:gd name="connsiteX17" fmla="*/ 58636 w 373249"/>
                <a:gd name="connsiteY17" fmla="*/ 680677 h 1326152"/>
                <a:gd name="connsiteX18" fmla="*/ 44587 w 373249"/>
                <a:gd name="connsiteY18" fmla="*/ 776402 h 1326152"/>
                <a:gd name="connsiteX19" fmla="*/ 41441 w 373249"/>
                <a:gd name="connsiteY19" fmla="*/ 867385 h 1326152"/>
                <a:gd name="connsiteX20" fmla="*/ 5203 w 373249"/>
                <a:gd name="connsiteY20" fmla="*/ 966318 h 1326152"/>
                <a:gd name="connsiteX21" fmla="*/ 11779 w 373249"/>
                <a:gd name="connsiteY21" fmla="*/ 1102076 h 1326152"/>
                <a:gd name="connsiteX22" fmla="*/ 7361 w 373249"/>
                <a:gd name="connsiteY22" fmla="*/ 1255242 h 1326152"/>
                <a:gd name="connsiteX23" fmla="*/ 66628 w 373249"/>
                <a:gd name="connsiteY23" fmla="*/ 1326152 h 1326152"/>
                <a:gd name="connsiteX24" fmla="*/ 130127 w 373249"/>
                <a:gd name="connsiteY24" fmla="*/ 1150468 h 1326152"/>
                <a:gd name="connsiteX25" fmla="*/ 216911 w 373249"/>
                <a:gd name="connsiteY25" fmla="*/ 1046751 h 1326152"/>
                <a:gd name="connsiteX26" fmla="*/ 264537 w 373249"/>
                <a:gd name="connsiteY26" fmla="*/ 969493 h 1326152"/>
                <a:gd name="connsiteX0" fmla="*/ 264537 w 373249"/>
                <a:gd name="connsiteY0" fmla="*/ 969493 h 1326152"/>
                <a:gd name="connsiteX1" fmla="*/ 270886 w 373249"/>
                <a:gd name="connsiteY1" fmla="*/ 880592 h 1326152"/>
                <a:gd name="connsiteX2" fmla="*/ 308144 w 373249"/>
                <a:gd name="connsiteY2" fmla="*/ 774175 h 1326152"/>
                <a:gd name="connsiteX3" fmla="*/ 314969 w 373249"/>
                <a:gd name="connsiteY3" fmla="*/ 703158 h 1326152"/>
                <a:gd name="connsiteX4" fmla="*/ 325735 w 373249"/>
                <a:gd name="connsiteY4" fmla="*/ 616301 h 1326152"/>
                <a:gd name="connsiteX5" fmla="*/ 328036 w 373249"/>
                <a:gd name="connsiteY5" fmla="*/ 541926 h 1326152"/>
                <a:gd name="connsiteX6" fmla="*/ 328036 w 373249"/>
                <a:gd name="connsiteY6" fmla="*/ 481601 h 1326152"/>
                <a:gd name="connsiteX7" fmla="*/ 331211 w 373249"/>
                <a:gd name="connsiteY7" fmla="*/ 386351 h 1326152"/>
                <a:gd name="connsiteX8" fmla="*/ 359786 w 373249"/>
                <a:gd name="connsiteY8" fmla="*/ 272051 h 1326152"/>
                <a:gd name="connsiteX9" fmla="*/ 373249 w 373249"/>
                <a:gd name="connsiteY9" fmla="*/ 161097 h 1326152"/>
                <a:gd name="connsiteX10" fmla="*/ 316099 w 373249"/>
                <a:gd name="connsiteY10" fmla="*/ 1586 h 1326152"/>
                <a:gd name="connsiteX11" fmla="*/ 187171 w 373249"/>
                <a:gd name="connsiteY11" fmla="*/ 91046 h 1326152"/>
                <a:gd name="connsiteX12" fmla="*/ 132244 w 373249"/>
                <a:gd name="connsiteY12" fmla="*/ 214901 h 1326152"/>
                <a:gd name="connsiteX13" fmla="*/ 125786 w 373249"/>
                <a:gd name="connsiteY13" fmla="*/ 379527 h 1326152"/>
                <a:gd name="connsiteX14" fmla="*/ 113086 w 373249"/>
                <a:gd name="connsiteY14" fmla="*/ 449376 h 1326152"/>
                <a:gd name="connsiteX15" fmla="*/ 74036 w 373249"/>
                <a:gd name="connsiteY15" fmla="*/ 602251 h 1326152"/>
                <a:gd name="connsiteX16" fmla="*/ 58636 w 373249"/>
                <a:gd name="connsiteY16" fmla="*/ 680677 h 1326152"/>
                <a:gd name="connsiteX17" fmla="*/ 44587 w 373249"/>
                <a:gd name="connsiteY17" fmla="*/ 776402 h 1326152"/>
                <a:gd name="connsiteX18" fmla="*/ 41441 w 373249"/>
                <a:gd name="connsiteY18" fmla="*/ 867385 h 1326152"/>
                <a:gd name="connsiteX19" fmla="*/ 5203 w 373249"/>
                <a:gd name="connsiteY19" fmla="*/ 966318 h 1326152"/>
                <a:gd name="connsiteX20" fmla="*/ 11779 w 373249"/>
                <a:gd name="connsiteY20" fmla="*/ 1102076 h 1326152"/>
                <a:gd name="connsiteX21" fmla="*/ 7361 w 373249"/>
                <a:gd name="connsiteY21" fmla="*/ 1255242 h 1326152"/>
                <a:gd name="connsiteX22" fmla="*/ 66628 w 373249"/>
                <a:gd name="connsiteY22" fmla="*/ 1326152 h 1326152"/>
                <a:gd name="connsiteX23" fmla="*/ 130127 w 373249"/>
                <a:gd name="connsiteY23" fmla="*/ 1150468 h 1326152"/>
                <a:gd name="connsiteX24" fmla="*/ 216911 w 373249"/>
                <a:gd name="connsiteY24" fmla="*/ 1046751 h 1326152"/>
                <a:gd name="connsiteX25" fmla="*/ 264537 w 373249"/>
                <a:gd name="connsiteY25" fmla="*/ 969493 h 1326152"/>
                <a:gd name="connsiteX0" fmla="*/ 264537 w 373249"/>
                <a:gd name="connsiteY0" fmla="*/ 969493 h 1326152"/>
                <a:gd name="connsiteX1" fmla="*/ 270886 w 373249"/>
                <a:gd name="connsiteY1" fmla="*/ 880592 h 1326152"/>
                <a:gd name="connsiteX2" fmla="*/ 308144 w 373249"/>
                <a:gd name="connsiteY2" fmla="*/ 774175 h 1326152"/>
                <a:gd name="connsiteX3" fmla="*/ 314969 w 373249"/>
                <a:gd name="connsiteY3" fmla="*/ 703158 h 1326152"/>
                <a:gd name="connsiteX4" fmla="*/ 325735 w 373249"/>
                <a:gd name="connsiteY4" fmla="*/ 616301 h 1326152"/>
                <a:gd name="connsiteX5" fmla="*/ 328036 w 373249"/>
                <a:gd name="connsiteY5" fmla="*/ 541926 h 1326152"/>
                <a:gd name="connsiteX6" fmla="*/ 328036 w 373249"/>
                <a:gd name="connsiteY6" fmla="*/ 481601 h 1326152"/>
                <a:gd name="connsiteX7" fmla="*/ 331211 w 373249"/>
                <a:gd name="connsiteY7" fmla="*/ 386351 h 1326152"/>
                <a:gd name="connsiteX8" fmla="*/ 359786 w 373249"/>
                <a:gd name="connsiteY8" fmla="*/ 272051 h 1326152"/>
                <a:gd name="connsiteX9" fmla="*/ 373249 w 373249"/>
                <a:gd name="connsiteY9" fmla="*/ 161097 h 1326152"/>
                <a:gd name="connsiteX10" fmla="*/ 316099 w 373249"/>
                <a:gd name="connsiteY10" fmla="*/ 1586 h 1326152"/>
                <a:gd name="connsiteX11" fmla="*/ 187171 w 373249"/>
                <a:gd name="connsiteY11" fmla="*/ 91046 h 1326152"/>
                <a:gd name="connsiteX12" fmla="*/ 132244 w 373249"/>
                <a:gd name="connsiteY12" fmla="*/ 214901 h 1326152"/>
                <a:gd name="connsiteX13" fmla="*/ 125786 w 373249"/>
                <a:gd name="connsiteY13" fmla="*/ 379527 h 1326152"/>
                <a:gd name="connsiteX14" fmla="*/ 74036 w 373249"/>
                <a:gd name="connsiteY14" fmla="*/ 602251 h 1326152"/>
                <a:gd name="connsiteX15" fmla="*/ 58636 w 373249"/>
                <a:gd name="connsiteY15" fmla="*/ 680677 h 1326152"/>
                <a:gd name="connsiteX16" fmla="*/ 44587 w 373249"/>
                <a:gd name="connsiteY16" fmla="*/ 776402 h 1326152"/>
                <a:gd name="connsiteX17" fmla="*/ 41441 w 373249"/>
                <a:gd name="connsiteY17" fmla="*/ 867385 h 1326152"/>
                <a:gd name="connsiteX18" fmla="*/ 5203 w 373249"/>
                <a:gd name="connsiteY18" fmla="*/ 966318 h 1326152"/>
                <a:gd name="connsiteX19" fmla="*/ 11779 w 373249"/>
                <a:gd name="connsiteY19" fmla="*/ 1102076 h 1326152"/>
                <a:gd name="connsiteX20" fmla="*/ 7361 w 373249"/>
                <a:gd name="connsiteY20" fmla="*/ 1255242 h 1326152"/>
                <a:gd name="connsiteX21" fmla="*/ 66628 w 373249"/>
                <a:gd name="connsiteY21" fmla="*/ 1326152 h 1326152"/>
                <a:gd name="connsiteX22" fmla="*/ 130127 w 373249"/>
                <a:gd name="connsiteY22" fmla="*/ 1150468 h 1326152"/>
                <a:gd name="connsiteX23" fmla="*/ 216911 w 373249"/>
                <a:gd name="connsiteY23" fmla="*/ 1046751 h 1326152"/>
                <a:gd name="connsiteX24" fmla="*/ 264537 w 373249"/>
                <a:gd name="connsiteY24" fmla="*/ 969493 h 1326152"/>
                <a:gd name="connsiteX0" fmla="*/ 264537 w 373249"/>
                <a:gd name="connsiteY0" fmla="*/ 969493 h 1326152"/>
                <a:gd name="connsiteX1" fmla="*/ 270886 w 373249"/>
                <a:gd name="connsiteY1" fmla="*/ 880592 h 1326152"/>
                <a:gd name="connsiteX2" fmla="*/ 308144 w 373249"/>
                <a:gd name="connsiteY2" fmla="*/ 774175 h 1326152"/>
                <a:gd name="connsiteX3" fmla="*/ 314969 w 373249"/>
                <a:gd name="connsiteY3" fmla="*/ 703158 h 1326152"/>
                <a:gd name="connsiteX4" fmla="*/ 325735 w 373249"/>
                <a:gd name="connsiteY4" fmla="*/ 616301 h 1326152"/>
                <a:gd name="connsiteX5" fmla="*/ 328036 w 373249"/>
                <a:gd name="connsiteY5" fmla="*/ 541926 h 1326152"/>
                <a:gd name="connsiteX6" fmla="*/ 328036 w 373249"/>
                <a:gd name="connsiteY6" fmla="*/ 481601 h 1326152"/>
                <a:gd name="connsiteX7" fmla="*/ 331211 w 373249"/>
                <a:gd name="connsiteY7" fmla="*/ 386351 h 1326152"/>
                <a:gd name="connsiteX8" fmla="*/ 359786 w 373249"/>
                <a:gd name="connsiteY8" fmla="*/ 272051 h 1326152"/>
                <a:gd name="connsiteX9" fmla="*/ 373249 w 373249"/>
                <a:gd name="connsiteY9" fmla="*/ 161097 h 1326152"/>
                <a:gd name="connsiteX10" fmla="*/ 316099 w 373249"/>
                <a:gd name="connsiteY10" fmla="*/ 1586 h 1326152"/>
                <a:gd name="connsiteX11" fmla="*/ 187171 w 373249"/>
                <a:gd name="connsiteY11" fmla="*/ 91046 h 1326152"/>
                <a:gd name="connsiteX12" fmla="*/ 132244 w 373249"/>
                <a:gd name="connsiteY12" fmla="*/ 214901 h 1326152"/>
                <a:gd name="connsiteX13" fmla="*/ 125786 w 373249"/>
                <a:gd name="connsiteY13" fmla="*/ 379527 h 1326152"/>
                <a:gd name="connsiteX14" fmla="*/ 74036 w 373249"/>
                <a:gd name="connsiteY14" fmla="*/ 602251 h 1326152"/>
                <a:gd name="connsiteX15" fmla="*/ 58636 w 373249"/>
                <a:gd name="connsiteY15" fmla="*/ 680677 h 1326152"/>
                <a:gd name="connsiteX16" fmla="*/ 44587 w 373249"/>
                <a:gd name="connsiteY16" fmla="*/ 776402 h 1326152"/>
                <a:gd name="connsiteX17" fmla="*/ 41441 w 373249"/>
                <a:gd name="connsiteY17" fmla="*/ 867385 h 1326152"/>
                <a:gd name="connsiteX18" fmla="*/ 5203 w 373249"/>
                <a:gd name="connsiteY18" fmla="*/ 966318 h 1326152"/>
                <a:gd name="connsiteX19" fmla="*/ 11779 w 373249"/>
                <a:gd name="connsiteY19" fmla="*/ 1102076 h 1326152"/>
                <a:gd name="connsiteX20" fmla="*/ 7361 w 373249"/>
                <a:gd name="connsiteY20" fmla="*/ 1255242 h 1326152"/>
                <a:gd name="connsiteX21" fmla="*/ 66628 w 373249"/>
                <a:gd name="connsiteY21" fmla="*/ 1326152 h 1326152"/>
                <a:gd name="connsiteX22" fmla="*/ 130127 w 373249"/>
                <a:gd name="connsiteY22" fmla="*/ 1150468 h 1326152"/>
                <a:gd name="connsiteX23" fmla="*/ 216911 w 373249"/>
                <a:gd name="connsiteY23" fmla="*/ 1046751 h 1326152"/>
                <a:gd name="connsiteX24" fmla="*/ 264537 w 373249"/>
                <a:gd name="connsiteY24" fmla="*/ 969493 h 1326152"/>
                <a:gd name="connsiteX0" fmla="*/ 264537 w 373249"/>
                <a:gd name="connsiteY0" fmla="*/ 969493 h 1326152"/>
                <a:gd name="connsiteX1" fmla="*/ 270886 w 373249"/>
                <a:gd name="connsiteY1" fmla="*/ 880592 h 1326152"/>
                <a:gd name="connsiteX2" fmla="*/ 308144 w 373249"/>
                <a:gd name="connsiteY2" fmla="*/ 774175 h 1326152"/>
                <a:gd name="connsiteX3" fmla="*/ 314969 w 373249"/>
                <a:gd name="connsiteY3" fmla="*/ 703158 h 1326152"/>
                <a:gd name="connsiteX4" fmla="*/ 325735 w 373249"/>
                <a:gd name="connsiteY4" fmla="*/ 616301 h 1326152"/>
                <a:gd name="connsiteX5" fmla="*/ 328036 w 373249"/>
                <a:gd name="connsiteY5" fmla="*/ 541926 h 1326152"/>
                <a:gd name="connsiteX6" fmla="*/ 328036 w 373249"/>
                <a:gd name="connsiteY6" fmla="*/ 481601 h 1326152"/>
                <a:gd name="connsiteX7" fmla="*/ 331211 w 373249"/>
                <a:gd name="connsiteY7" fmla="*/ 386351 h 1326152"/>
                <a:gd name="connsiteX8" fmla="*/ 359786 w 373249"/>
                <a:gd name="connsiteY8" fmla="*/ 272051 h 1326152"/>
                <a:gd name="connsiteX9" fmla="*/ 373249 w 373249"/>
                <a:gd name="connsiteY9" fmla="*/ 161097 h 1326152"/>
                <a:gd name="connsiteX10" fmla="*/ 316099 w 373249"/>
                <a:gd name="connsiteY10" fmla="*/ 1586 h 1326152"/>
                <a:gd name="connsiteX11" fmla="*/ 187171 w 373249"/>
                <a:gd name="connsiteY11" fmla="*/ 91046 h 1326152"/>
                <a:gd name="connsiteX12" fmla="*/ 132244 w 373249"/>
                <a:gd name="connsiteY12" fmla="*/ 214901 h 1326152"/>
                <a:gd name="connsiteX13" fmla="*/ 108853 w 373249"/>
                <a:gd name="connsiteY13" fmla="*/ 379527 h 1326152"/>
                <a:gd name="connsiteX14" fmla="*/ 74036 w 373249"/>
                <a:gd name="connsiteY14" fmla="*/ 602251 h 1326152"/>
                <a:gd name="connsiteX15" fmla="*/ 58636 w 373249"/>
                <a:gd name="connsiteY15" fmla="*/ 680677 h 1326152"/>
                <a:gd name="connsiteX16" fmla="*/ 44587 w 373249"/>
                <a:gd name="connsiteY16" fmla="*/ 776402 h 1326152"/>
                <a:gd name="connsiteX17" fmla="*/ 41441 w 373249"/>
                <a:gd name="connsiteY17" fmla="*/ 867385 h 1326152"/>
                <a:gd name="connsiteX18" fmla="*/ 5203 w 373249"/>
                <a:gd name="connsiteY18" fmla="*/ 966318 h 1326152"/>
                <a:gd name="connsiteX19" fmla="*/ 11779 w 373249"/>
                <a:gd name="connsiteY19" fmla="*/ 1102076 h 1326152"/>
                <a:gd name="connsiteX20" fmla="*/ 7361 w 373249"/>
                <a:gd name="connsiteY20" fmla="*/ 1255242 h 1326152"/>
                <a:gd name="connsiteX21" fmla="*/ 66628 w 373249"/>
                <a:gd name="connsiteY21" fmla="*/ 1326152 h 1326152"/>
                <a:gd name="connsiteX22" fmla="*/ 130127 w 373249"/>
                <a:gd name="connsiteY22" fmla="*/ 1150468 h 1326152"/>
                <a:gd name="connsiteX23" fmla="*/ 216911 w 373249"/>
                <a:gd name="connsiteY23" fmla="*/ 1046751 h 1326152"/>
                <a:gd name="connsiteX24" fmla="*/ 264537 w 373249"/>
                <a:gd name="connsiteY24" fmla="*/ 969493 h 1326152"/>
                <a:gd name="connsiteX0" fmla="*/ 264537 w 373249"/>
                <a:gd name="connsiteY0" fmla="*/ 969493 h 1326152"/>
                <a:gd name="connsiteX1" fmla="*/ 270886 w 373249"/>
                <a:gd name="connsiteY1" fmla="*/ 880592 h 1326152"/>
                <a:gd name="connsiteX2" fmla="*/ 308144 w 373249"/>
                <a:gd name="connsiteY2" fmla="*/ 774175 h 1326152"/>
                <a:gd name="connsiteX3" fmla="*/ 314969 w 373249"/>
                <a:gd name="connsiteY3" fmla="*/ 703158 h 1326152"/>
                <a:gd name="connsiteX4" fmla="*/ 325735 w 373249"/>
                <a:gd name="connsiteY4" fmla="*/ 616301 h 1326152"/>
                <a:gd name="connsiteX5" fmla="*/ 328036 w 373249"/>
                <a:gd name="connsiteY5" fmla="*/ 541926 h 1326152"/>
                <a:gd name="connsiteX6" fmla="*/ 328036 w 373249"/>
                <a:gd name="connsiteY6" fmla="*/ 481601 h 1326152"/>
                <a:gd name="connsiteX7" fmla="*/ 331211 w 373249"/>
                <a:gd name="connsiteY7" fmla="*/ 386351 h 1326152"/>
                <a:gd name="connsiteX8" fmla="*/ 359786 w 373249"/>
                <a:gd name="connsiteY8" fmla="*/ 272051 h 1326152"/>
                <a:gd name="connsiteX9" fmla="*/ 373249 w 373249"/>
                <a:gd name="connsiteY9" fmla="*/ 161097 h 1326152"/>
                <a:gd name="connsiteX10" fmla="*/ 316099 w 373249"/>
                <a:gd name="connsiteY10" fmla="*/ 1586 h 1326152"/>
                <a:gd name="connsiteX11" fmla="*/ 187171 w 373249"/>
                <a:gd name="connsiteY11" fmla="*/ 91046 h 1326152"/>
                <a:gd name="connsiteX12" fmla="*/ 132244 w 373249"/>
                <a:gd name="connsiteY12" fmla="*/ 214901 h 1326152"/>
                <a:gd name="connsiteX13" fmla="*/ 108853 w 373249"/>
                <a:gd name="connsiteY13" fmla="*/ 379527 h 1326152"/>
                <a:gd name="connsiteX14" fmla="*/ 74036 w 373249"/>
                <a:gd name="connsiteY14" fmla="*/ 602251 h 1326152"/>
                <a:gd name="connsiteX15" fmla="*/ 58636 w 373249"/>
                <a:gd name="connsiteY15" fmla="*/ 680677 h 1326152"/>
                <a:gd name="connsiteX16" fmla="*/ 44587 w 373249"/>
                <a:gd name="connsiteY16" fmla="*/ 776402 h 1326152"/>
                <a:gd name="connsiteX17" fmla="*/ 41441 w 373249"/>
                <a:gd name="connsiteY17" fmla="*/ 867385 h 1326152"/>
                <a:gd name="connsiteX18" fmla="*/ 5203 w 373249"/>
                <a:gd name="connsiteY18" fmla="*/ 966318 h 1326152"/>
                <a:gd name="connsiteX19" fmla="*/ 11779 w 373249"/>
                <a:gd name="connsiteY19" fmla="*/ 1102076 h 1326152"/>
                <a:gd name="connsiteX20" fmla="*/ 7361 w 373249"/>
                <a:gd name="connsiteY20" fmla="*/ 1255242 h 1326152"/>
                <a:gd name="connsiteX21" fmla="*/ 66628 w 373249"/>
                <a:gd name="connsiteY21" fmla="*/ 1326152 h 1326152"/>
                <a:gd name="connsiteX22" fmla="*/ 113193 w 373249"/>
                <a:gd name="connsiteY22" fmla="*/ 1146234 h 1326152"/>
                <a:gd name="connsiteX23" fmla="*/ 216911 w 373249"/>
                <a:gd name="connsiteY23" fmla="*/ 1046751 h 1326152"/>
                <a:gd name="connsiteX24" fmla="*/ 264537 w 373249"/>
                <a:gd name="connsiteY24" fmla="*/ 969493 h 1326152"/>
                <a:gd name="connsiteX0" fmla="*/ 277619 w 386331"/>
                <a:gd name="connsiteY0" fmla="*/ 969493 h 1326152"/>
                <a:gd name="connsiteX1" fmla="*/ 283968 w 386331"/>
                <a:gd name="connsiteY1" fmla="*/ 880592 h 1326152"/>
                <a:gd name="connsiteX2" fmla="*/ 321226 w 386331"/>
                <a:gd name="connsiteY2" fmla="*/ 774175 h 1326152"/>
                <a:gd name="connsiteX3" fmla="*/ 328051 w 386331"/>
                <a:gd name="connsiteY3" fmla="*/ 703158 h 1326152"/>
                <a:gd name="connsiteX4" fmla="*/ 338817 w 386331"/>
                <a:gd name="connsiteY4" fmla="*/ 616301 h 1326152"/>
                <a:gd name="connsiteX5" fmla="*/ 341118 w 386331"/>
                <a:gd name="connsiteY5" fmla="*/ 541926 h 1326152"/>
                <a:gd name="connsiteX6" fmla="*/ 341118 w 386331"/>
                <a:gd name="connsiteY6" fmla="*/ 481601 h 1326152"/>
                <a:gd name="connsiteX7" fmla="*/ 344293 w 386331"/>
                <a:gd name="connsiteY7" fmla="*/ 386351 h 1326152"/>
                <a:gd name="connsiteX8" fmla="*/ 372868 w 386331"/>
                <a:gd name="connsiteY8" fmla="*/ 272051 h 1326152"/>
                <a:gd name="connsiteX9" fmla="*/ 386331 w 386331"/>
                <a:gd name="connsiteY9" fmla="*/ 161097 h 1326152"/>
                <a:gd name="connsiteX10" fmla="*/ 329181 w 386331"/>
                <a:gd name="connsiteY10" fmla="*/ 1586 h 1326152"/>
                <a:gd name="connsiteX11" fmla="*/ 200253 w 386331"/>
                <a:gd name="connsiteY11" fmla="*/ 91046 h 1326152"/>
                <a:gd name="connsiteX12" fmla="*/ 145326 w 386331"/>
                <a:gd name="connsiteY12" fmla="*/ 214901 h 1326152"/>
                <a:gd name="connsiteX13" fmla="*/ 121935 w 386331"/>
                <a:gd name="connsiteY13" fmla="*/ 379527 h 1326152"/>
                <a:gd name="connsiteX14" fmla="*/ 87118 w 386331"/>
                <a:gd name="connsiteY14" fmla="*/ 602251 h 1326152"/>
                <a:gd name="connsiteX15" fmla="*/ 71718 w 386331"/>
                <a:gd name="connsiteY15" fmla="*/ 680677 h 1326152"/>
                <a:gd name="connsiteX16" fmla="*/ 57669 w 386331"/>
                <a:gd name="connsiteY16" fmla="*/ 776402 h 1326152"/>
                <a:gd name="connsiteX17" fmla="*/ 54523 w 386331"/>
                <a:gd name="connsiteY17" fmla="*/ 867385 h 1326152"/>
                <a:gd name="connsiteX18" fmla="*/ 18285 w 386331"/>
                <a:gd name="connsiteY18" fmla="*/ 966318 h 1326152"/>
                <a:gd name="connsiteX19" fmla="*/ 7928 w 386331"/>
                <a:gd name="connsiteY19" fmla="*/ 1089376 h 1326152"/>
                <a:gd name="connsiteX20" fmla="*/ 20443 w 386331"/>
                <a:gd name="connsiteY20" fmla="*/ 1255242 h 1326152"/>
                <a:gd name="connsiteX21" fmla="*/ 79710 w 386331"/>
                <a:gd name="connsiteY21" fmla="*/ 1326152 h 1326152"/>
                <a:gd name="connsiteX22" fmla="*/ 126275 w 386331"/>
                <a:gd name="connsiteY22" fmla="*/ 1146234 h 1326152"/>
                <a:gd name="connsiteX23" fmla="*/ 229993 w 386331"/>
                <a:gd name="connsiteY23" fmla="*/ 1046751 h 1326152"/>
                <a:gd name="connsiteX24" fmla="*/ 277619 w 386331"/>
                <a:gd name="connsiteY24" fmla="*/ 969493 h 1326152"/>
                <a:gd name="connsiteX0" fmla="*/ 277619 w 386331"/>
                <a:gd name="connsiteY0" fmla="*/ 969493 h 1326152"/>
                <a:gd name="connsiteX1" fmla="*/ 283968 w 386331"/>
                <a:gd name="connsiteY1" fmla="*/ 880592 h 1326152"/>
                <a:gd name="connsiteX2" fmla="*/ 321226 w 386331"/>
                <a:gd name="connsiteY2" fmla="*/ 774175 h 1326152"/>
                <a:gd name="connsiteX3" fmla="*/ 328051 w 386331"/>
                <a:gd name="connsiteY3" fmla="*/ 703158 h 1326152"/>
                <a:gd name="connsiteX4" fmla="*/ 338817 w 386331"/>
                <a:gd name="connsiteY4" fmla="*/ 616301 h 1326152"/>
                <a:gd name="connsiteX5" fmla="*/ 341118 w 386331"/>
                <a:gd name="connsiteY5" fmla="*/ 541926 h 1326152"/>
                <a:gd name="connsiteX6" fmla="*/ 341118 w 386331"/>
                <a:gd name="connsiteY6" fmla="*/ 481601 h 1326152"/>
                <a:gd name="connsiteX7" fmla="*/ 344293 w 386331"/>
                <a:gd name="connsiteY7" fmla="*/ 386351 h 1326152"/>
                <a:gd name="connsiteX8" fmla="*/ 372868 w 386331"/>
                <a:gd name="connsiteY8" fmla="*/ 272051 h 1326152"/>
                <a:gd name="connsiteX9" fmla="*/ 386331 w 386331"/>
                <a:gd name="connsiteY9" fmla="*/ 161097 h 1326152"/>
                <a:gd name="connsiteX10" fmla="*/ 329181 w 386331"/>
                <a:gd name="connsiteY10" fmla="*/ 1586 h 1326152"/>
                <a:gd name="connsiteX11" fmla="*/ 200253 w 386331"/>
                <a:gd name="connsiteY11" fmla="*/ 91046 h 1326152"/>
                <a:gd name="connsiteX12" fmla="*/ 145326 w 386331"/>
                <a:gd name="connsiteY12" fmla="*/ 214901 h 1326152"/>
                <a:gd name="connsiteX13" fmla="*/ 121935 w 386331"/>
                <a:gd name="connsiteY13" fmla="*/ 379527 h 1326152"/>
                <a:gd name="connsiteX14" fmla="*/ 87118 w 386331"/>
                <a:gd name="connsiteY14" fmla="*/ 602251 h 1326152"/>
                <a:gd name="connsiteX15" fmla="*/ 71718 w 386331"/>
                <a:gd name="connsiteY15" fmla="*/ 680677 h 1326152"/>
                <a:gd name="connsiteX16" fmla="*/ 57669 w 386331"/>
                <a:gd name="connsiteY16" fmla="*/ 776402 h 1326152"/>
                <a:gd name="connsiteX17" fmla="*/ 54523 w 386331"/>
                <a:gd name="connsiteY17" fmla="*/ 867385 h 1326152"/>
                <a:gd name="connsiteX18" fmla="*/ 18285 w 386331"/>
                <a:gd name="connsiteY18" fmla="*/ 966318 h 1326152"/>
                <a:gd name="connsiteX19" fmla="*/ 7928 w 386331"/>
                <a:gd name="connsiteY19" fmla="*/ 1089376 h 1326152"/>
                <a:gd name="connsiteX20" fmla="*/ 20443 w 386331"/>
                <a:gd name="connsiteY20" fmla="*/ 1255242 h 1326152"/>
                <a:gd name="connsiteX21" fmla="*/ 79710 w 386331"/>
                <a:gd name="connsiteY21" fmla="*/ 1326152 h 1326152"/>
                <a:gd name="connsiteX22" fmla="*/ 126275 w 386331"/>
                <a:gd name="connsiteY22" fmla="*/ 1146234 h 1326152"/>
                <a:gd name="connsiteX23" fmla="*/ 229993 w 386331"/>
                <a:gd name="connsiteY23" fmla="*/ 1046751 h 1326152"/>
                <a:gd name="connsiteX24" fmla="*/ 277619 w 386331"/>
                <a:gd name="connsiteY24" fmla="*/ 969493 h 1326152"/>
                <a:gd name="connsiteX0" fmla="*/ 277619 w 386331"/>
                <a:gd name="connsiteY0" fmla="*/ 969493 h 1326152"/>
                <a:gd name="connsiteX1" fmla="*/ 283968 w 386331"/>
                <a:gd name="connsiteY1" fmla="*/ 880592 h 1326152"/>
                <a:gd name="connsiteX2" fmla="*/ 321226 w 386331"/>
                <a:gd name="connsiteY2" fmla="*/ 774175 h 1326152"/>
                <a:gd name="connsiteX3" fmla="*/ 328051 w 386331"/>
                <a:gd name="connsiteY3" fmla="*/ 703158 h 1326152"/>
                <a:gd name="connsiteX4" fmla="*/ 338817 w 386331"/>
                <a:gd name="connsiteY4" fmla="*/ 616301 h 1326152"/>
                <a:gd name="connsiteX5" fmla="*/ 341118 w 386331"/>
                <a:gd name="connsiteY5" fmla="*/ 541926 h 1326152"/>
                <a:gd name="connsiteX6" fmla="*/ 341118 w 386331"/>
                <a:gd name="connsiteY6" fmla="*/ 481601 h 1326152"/>
                <a:gd name="connsiteX7" fmla="*/ 344293 w 386331"/>
                <a:gd name="connsiteY7" fmla="*/ 386351 h 1326152"/>
                <a:gd name="connsiteX8" fmla="*/ 372868 w 386331"/>
                <a:gd name="connsiteY8" fmla="*/ 272051 h 1326152"/>
                <a:gd name="connsiteX9" fmla="*/ 386331 w 386331"/>
                <a:gd name="connsiteY9" fmla="*/ 161097 h 1326152"/>
                <a:gd name="connsiteX10" fmla="*/ 329181 w 386331"/>
                <a:gd name="connsiteY10" fmla="*/ 1586 h 1326152"/>
                <a:gd name="connsiteX11" fmla="*/ 200253 w 386331"/>
                <a:gd name="connsiteY11" fmla="*/ 91046 h 1326152"/>
                <a:gd name="connsiteX12" fmla="*/ 145326 w 386331"/>
                <a:gd name="connsiteY12" fmla="*/ 214901 h 1326152"/>
                <a:gd name="connsiteX13" fmla="*/ 121935 w 386331"/>
                <a:gd name="connsiteY13" fmla="*/ 379527 h 1326152"/>
                <a:gd name="connsiteX14" fmla="*/ 87118 w 386331"/>
                <a:gd name="connsiteY14" fmla="*/ 602251 h 1326152"/>
                <a:gd name="connsiteX15" fmla="*/ 71718 w 386331"/>
                <a:gd name="connsiteY15" fmla="*/ 680677 h 1326152"/>
                <a:gd name="connsiteX16" fmla="*/ 57669 w 386331"/>
                <a:gd name="connsiteY16" fmla="*/ 776402 h 1326152"/>
                <a:gd name="connsiteX17" fmla="*/ 54523 w 386331"/>
                <a:gd name="connsiteY17" fmla="*/ 867385 h 1326152"/>
                <a:gd name="connsiteX18" fmla="*/ 17270 w 386331"/>
                <a:gd name="connsiteY18" fmla="*/ 867895 h 1326152"/>
                <a:gd name="connsiteX19" fmla="*/ 18285 w 386331"/>
                <a:gd name="connsiteY19" fmla="*/ 966318 h 1326152"/>
                <a:gd name="connsiteX20" fmla="*/ 7928 w 386331"/>
                <a:gd name="connsiteY20" fmla="*/ 1089376 h 1326152"/>
                <a:gd name="connsiteX21" fmla="*/ 20443 w 386331"/>
                <a:gd name="connsiteY21" fmla="*/ 1255242 h 1326152"/>
                <a:gd name="connsiteX22" fmla="*/ 79710 w 386331"/>
                <a:gd name="connsiteY22" fmla="*/ 1326152 h 1326152"/>
                <a:gd name="connsiteX23" fmla="*/ 126275 w 386331"/>
                <a:gd name="connsiteY23" fmla="*/ 1146234 h 1326152"/>
                <a:gd name="connsiteX24" fmla="*/ 229993 w 386331"/>
                <a:gd name="connsiteY24" fmla="*/ 1046751 h 1326152"/>
                <a:gd name="connsiteX25" fmla="*/ 277619 w 386331"/>
                <a:gd name="connsiteY25" fmla="*/ 969493 h 1326152"/>
                <a:gd name="connsiteX0" fmla="*/ 277619 w 386331"/>
                <a:gd name="connsiteY0" fmla="*/ 969493 h 1326152"/>
                <a:gd name="connsiteX1" fmla="*/ 283968 w 386331"/>
                <a:gd name="connsiteY1" fmla="*/ 880592 h 1326152"/>
                <a:gd name="connsiteX2" fmla="*/ 321226 w 386331"/>
                <a:gd name="connsiteY2" fmla="*/ 774175 h 1326152"/>
                <a:gd name="connsiteX3" fmla="*/ 328051 w 386331"/>
                <a:gd name="connsiteY3" fmla="*/ 703158 h 1326152"/>
                <a:gd name="connsiteX4" fmla="*/ 338817 w 386331"/>
                <a:gd name="connsiteY4" fmla="*/ 616301 h 1326152"/>
                <a:gd name="connsiteX5" fmla="*/ 341118 w 386331"/>
                <a:gd name="connsiteY5" fmla="*/ 541926 h 1326152"/>
                <a:gd name="connsiteX6" fmla="*/ 341118 w 386331"/>
                <a:gd name="connsiteY6" fmla="*/ 481601 h 1326152"/>
                <a:gd name="connsiteX7" fmla="*/ 344293 w 386331"/>
                <a:gd name="connsiteY7" fmla="*/ 386351 h 1326152"/>
                <a:gd name="connsiteX8" fmla="*/ 372868 w 386331"/>
                <a:gd name="connsiteY8" fmla="*/ 272051 h 1326152"/>
                <a:gd name="connsiteX9" fmla="*/ 386331 w 386331"/>
                <a:gd name="connsiteY9" fmla="*/ 161097 h 1326152"/>
                <a:gd name="connsiteX10" fmla="*/ 329181 w 386331"/>
                <a:gd name="connsiteY10" fmla="*/ 1586 h 1326152"/>
                <a:gd name="connsiteX11" fmla="*/ 200253 w 386331"/>
                <a:gd name="connsiteY11" fmla="*/ 91046 h 1326152"/>
                <a:gd name="connsiteX12" fmla="*/ 145326 w 386331"/>
                <a:gd name="connsiteY12" fmla="*/ 214901 h 1326152"/>
                <a:gd name="connsiteX13" fmla="*/ 121935 w 386331"/>
                <a:gd name="connsiteY13" fmla="*/ 379527 h 1326152"/>
                <a:gd name="connsiteX14" fmla="*/ 87118 w 386331"/>
                <a:gd name="connsiteY14" fmla="*/ 602251 h 1326152"/>
                <a:gd name="connsiteX15" fmla="*/ 71718 w 386331"/>
                <a:gd name="connsiteY15" fmla="*/ 680677 h 1326152"/>
                <a:gd name="connsiteX16" fmla="*/ 57669 w 386331"/>
                <a:gd name="connsiteY16" fmla="*/ 776402 h 1326152"/>
                <a:gd name="connsiteX17" fmla="*/ 54523 w 386331"/>
                <a:gd name="connsiteY17" fmla="*/ 867385 h 1326152"/>
                <a:gd name="connsiteX18" fmla="*/ 18285 w 386331"/>
                <a:gd name="connsiteY18" fmla="*/ 966318 h 1326152"/>
                <a:gd name="connsiteX19" fmla="*/ 7928 w 386331"/>
                <a:gd name="connsiteY19" fmla="*/ 1089376 h 1326152"/>
                <a:gd name="connsiteX20" fmla="*/ 20443 w 386331"/>
                <a:gd name="connsiteY20" fmla="*/ 1255242 h 1326152"/>
                <a:gd name="connsiteX21" fmla="*/ 79710 w 386331"/>
                <a:gd name="connsiteY21" fmla="*/ 1326152 h 1326152"/>
                <a:gd name="connsiteX22" fmla="*/ 126275 w 386331"/>
                <a:gd name="connsiteY22" fmla="*/ 1146234 h 1326152"/>
                <a:gd name="connsiteX23" fmla="*/ 229993 w 386331"/>
                <a:gd name="connsiteY23" fmla="*/ 1046751 h 1326152"/>
                <a:gd name="connsiteX24" fmla="*/ 277619 w 386331"/>
                <a:gd name="connsiteY24" fmla="*/ 969493 h 1326152"/>
                <a:gd name="connsiteX0" fmla="*/ 277619 w 386331"/>
                <a:gd name="connsiteY0" fmla="*/ 969493 h 1326152"/>
                <a:gd name="connsiteX1" fmla="*/ 283968 w 386331"/>
                <a:gd name="connsiteY1" fmla="*/ 880592 h 1326152"/>
                <a:gd name="connsiteX2" fmla="*/ 321226 w 386331"/>
                <a:gd name="connsiteY2" fmla="*/ 774175 h 1326152"/>
                <a:gd name="connsiteX3" fmla="*/ 328051 w 386331"/>
                <a:gd name="connsiteY3" fmla="*/ 703158 h 1326152"/>
                <a:gd name="connsiteX4" fmla="*/ 338817 w 386331"/>
                <a:gd name="connsiteY4" fmla="*/ 616301 h 1326152"/>
                <a:gd name="connsiteX5" fmla="*/ 341118 w 386331"/>
                <a:gd name="connsiteY5" fmla="*/ 541926 h 1326152"/>
                <a:gd name="connsiteX6" fmla="*/ 341118 w 386331"/>
                <a:gd name="connsiteY6" fmla="*/ 481601 h 1326152"/>
                <a:gd name="connsiteX7" fmla="*/ 344293 w 386331"/>
                <a:gd name="connsiteY7" fmla="*/ 386351 h 1326152"/>
                <a:gd name="connsiteX8" fmla="*/ 372868 w 386331"/>
                <a:gd name="connsiteY8" fmla="*/ 272051 h 1326152"/>
                <a:gd name="connsiteX9" fmla="*/ 386331 w 386331"/>
                <a:gd name="connsiteY9" fmla="*/ 161097 h 1326152"/>
                <a:gd name="connsiteX10" fmla="*/ 329181 w 386331"/>
                <a:gd name="connsiteY10" fmla="*/ 1586 h 1326152"/>
                <a:gd name="connsiteX11" fmla="*/ 200253 w 386331"/>
                <a:gd name="connsiteY11" fmla="*/ 91046 h 1326152"/>
                <a:gd name="connsiteX12" fmla="*/ 145326 w 386331"/>
                <a:gd name="connsiteY12" fmla="*/ 214901 h 1326152"/>
                <a:gd name="connsiteX13" fmla="*/ 121935 w 386331"/>
                <a:gd name="connsiteY13" fmla="*/ 379527 h 1326152"/>
                <a:gd name="connsiteX14" fmla="*/ 87118 w 386331"/>
                <a:gd name="connsiteY14" fmla="*/ 602251 h 1326152"/>
                <a:gd name="connsiteX15" fmla="*/ 71718 w 386331"/>
                <a:gd name="connsiteY15" fmla="*/ 680677 h 1326152"/>
                <a:gd name="connsiteX16" fmla="*/ 57669 w 386331"/>
                <a:gd name="connsiteY16" fmla="*/ 776402 h 1326152"/>
                <a:gd name="connsiteX17" fmla="*/ 20657 w 386331"/>
                <a:gd name="connsiteY17" fmla="*/ 867385 h 1326152"/>
                <a:gd name="connsiteX18" fmla="*/ 18285 w 386331"/>
                <a:gd name="connsiteY18" fmla="*/ 966318 h 1326152"/>
                <a:gd name="connsiteX19" fmla="*/ 7928 w 386331"/>
                <a:gd name="connsiteY19" fmla="*/ 1089376 h 1326152"/>
                <a:gd name="connsiteX20" fmla="*/ 20443 w 386331"/>
                <a:gd name="connsiteY20" fmla="*/ 1255242 h 1326152"/>
                <a:gd name="connsiteX21" fmla="*/ 79710 w 386331"/>
                <a:gd name="connsiteY21" fmla="*/ 1326152 h 1326152"/>
                <a:gd name="connsiteX22" fmla="*/ 126275 w 386331"/>
                <a:gd name="connsiteY22" fmla="*/ 1146234 h 1326152"/>
                <a:gd name="connsiteX23" fmla="*/ 229993 w 386331"/>
                <a:gd name="connsiteY23" fmla="*/ 1046751 h 1326152"/>
                <a:gd name="connsiteX24" fmla="*/ 277619 w 386331"/>
                <a:gd name="connsiteY24" fmla="*/ 969493 h 1326152"/>
                <a:gd name="connsiteX0" fmla="*/ 277619 w 386331"/>
                <a:gd name="connsiteY0" fmla="*/ 969493 h 1326152"/>
                <a:gd name="connsiteX1" fmla="*/ 283968 w 386331"/>
                <a:gd name="connsiteY1" fmla="*/ 880592 h 1326152"/>
                <a:gd name="connsiteX2" fmla="*/ 321226 w 386331"/>
                <a:gd name="connsiteY2" fmla="*/ 774175 h 1326152"/>
                <a:gd name="connsiteX3" fmla="*/ 328051 w 386331"/>
                <a:gd name="connsiteY3" fmla="*/ 703158 h 1326152"/>
                <a:gd name="connsiteX4" fmla="*/ 338817 w 386331"/>
                <a:gd name="connsiteY4" fmla="*/ 616301 h 1326152"/>
                <a:gd name="connsiteX5" fmla="*/ 341118 w 386331"/>
                <a:gd name="connsiteY5" fmla="*/ 541926 h 1326152"/>
                <a:gd name="connsiteX6" fmla="*/ 341118 w 386331"/>
                <a:gd name="connsiteY6" fmla="*/ 481601 h 1326152"/>
                <a:gd name="connsiteX7" fmla="*/ 344293 w 386331"/>
                <a:gd name="connsiteY7" fmla="*/ 386351 h 1326152"/>
                <a:gd name="connsiteX8" fmla="*/ 372868 w 386331"/>
                <a:gd name="connsiteY8" fmla="*/ 272051 h 1326152"/>
                <a:gd name="connsiteX9" fmla="*/ 386331 w 386331"/>
                <a:gd name="connsiteY9" fmla="*/ 161097 h 1326152"/>
                <a:gd name="connsiteX10" fmla="*/ 329181 w 386331"/>
                <a:gd name="connsiteY10" fmla="*/ 1586 h 1326152"/>
                <a:gd name="connsiteX11" fmla="*/ 200253 w 386331"/>
                <a:gd name="connsiteY11" fmla="*/ 91046 h 1326152"/>
                <a:gd name="connsiteX12" fmla="*/ 145326 w 386331"/>
                <a:gd name="connsiteY12" fmla="*/ 214901 h 1326152"/>
                <a:gd name="connsiteX13" fmla="*/ 121935 w 386331"/>
                <a:gd name="connsiteY13" fmla="*/ 379527 h 1326152"/>
                <a:gd name="connsiteX14" fmla="*/ 87118 w 386331"/>
                <a:gd name="connsiteY14" fmla="*/ 602251 h 1326152"/>
                <a:gd name="connsiteX15" fmla="*/ 71718 w 386331"/>
                <a:gd name="connsiteY15" fmla="*/ 680677 h 1326152"/>
                <a:gd name="connsiteX16" fmla="*/ 20657 w 386331"/>
                <a:gd name="connsiteY16" fmla="*/ 867385 h 1326152"/>
                <a:gd name="connsiteX17" fmla="*/ 18285 w 386331"/>
                <a:gd name="connsiteY17" fmla="*/ 966318 h 1326152"/>
                <a:gd name="connsiteX18" fmla="*/ 7928 w 386331"/>
                <a:gd name="connsiteY18" fmla="*/ 1089376 h 1326152"/>
                <a:gd name="connsiteX19" fmla="*/ 20443 w 386331"/>
                <a:gd name="connsiteY19" fmla="*/ 1255242 h 1326152"/>
                <a:gd name="connsiteX20" fmla="*/ 79710 w 386331"/>
                <a:gd name="connsiteY20" fmla="*/ 1326152 h 1326152"/>
                <a:gd name="connsiteX21" fmla="*/ 126275 w 386331"/>
                <a:gd name="connsiteY21" fmla="*/ 1146234 h 1326152"/>
                <a:gd name="connsiteX22" fmla="*/ 229993 w 386331"/>
                <a:gd name="connsiteY22" fmla="*/ 1046751 h 1326152"/>
                <a:gd name="connsiteX23" fmla="*/ 277619 w 386331"/>
                <a:gd name="connsiteY23" fmla="*/ 969493 h 1326152"/>
                <a:gd name="connsiteX0" fmla="*/ 277619 w 386331"/>
                <a:gd name="connsiteY0" fmla="*/ 969493 h 1326152"/>
                <a:gd name="connsiteX1" fmla="*/ 283968 w 386331"/>
                <a:gd name="connsiteY1" fmla="*/ 880592 h 1326152"/>
                <a:gd name="connsiteX2" fmla="*/ 321226 w 386331"/>
                <a:gd name="connsiteY2" fmla="*/ 774175 h 1326152"/>
                <a:gd name="connsiteX3" fmla="*/ 328051 w 386331"/>
                <a:gd name="connsiteY3" fmla="*/ 703158 h 1326152"/>
                <a:gd name="connsiteX4" fmla="*/ 338817 w 386331"/>
                <a:gd name="connsiteY4" fmla="*/ 616301 h 1326152"/>
                <a:gd name="connsiteX5" fmla="*/ 341118 w 386331"/>
                <a:gd name="connsiteY5" fmla="*/ 541926 h 1326152"/>
                <a:gd name="connsiteX6" fmla="*/ 341118 w 386331"/>
                <a:gd name="connsiteY6" fmla="*/ 481601 h 1326152"/>
                <a:gd name="connsiteX7" fmla="*/ 344293 w 386331"/>
                <a:gd name="connsiteY7" fmla="*/ 386351 h 1326152"/>
                <a:gd name="connsiteX8" fmla="*/ 372868 w 386331"/>
                <a:gd name="connsiteY8" fmla="*/ 272051 h 1326152"/>
                <a:gd name="connsiteX9" fmla="*/ 386331 w 386331"/>
                <a:gd name="connsiteY9" fmla="*/ 161097 h 1326152"/>
                <a:gd name="connsiteX10" fmla="*/ 329181 w 386331"/>
                <a:gd name="connsiteY10" fmla="*/ 1586 h 1326152"/>
                <a:gd name="connsiteX11" fmla="*/ 200253 w 386331"/>
                <a:gd name="connsiteY11" fmla="*/ 91046 h 1326152"/>
                <a:gd name="connsiteX12" fmla="*/ 145326 w 386331"/>
                <a:gd name="connsiteY12" fmla="*/ 214901 h 1326152"/>
                <a:gd name="connsiteX13" fmla="*/ 121935 w 386331"/>
                <a:gd name="connsiteY13" fmla="*/ 379527 h 1326152"/>
                <a:gd name="connsiteX14" fmla="*/ 87118 w 386331"/>
                <a:gd name="connsiteY14" fmla="*/ 602251 h 1326152"/>
                <a:gd name="connsiteX15" fmla="*/ 71718 w 386331"/>
                <a:gd name="connsiteY15" fmla="*/ 735710 h 1326152"/>
                <a:gd name="connsiteX16" fmla="*/ 20657 w 386331"/>
                <a:gd name="connsiteY16" fmla="*/ 867385 h 1326152"/>
                <a:gd name="connsiteX17" fmla="*/ 18285 w 386331"/>
                <a:gd name="connsiteY17" fmla="*/ 966318 h 1326152"/>
                <a:gd name="connsiteX18" fmla="*/ 7928 w 386331"/>
                <a:gd name="connsiteY18" fmla="*/ 1089376 h 1326152"/>
                <a:gd name="connsiteX19" fmla="*/ 20443 w 386331"/>
                <a:gd name="connsiteY19" fmla="*/ 1255242 h 1326152"/>
                <a:gd name="connsiteX20" fmla="*/ 79710 w 386331"/>
                <a:gd name="connsiteY20" fmla="*/ 1326152 h 1326152"/>
                <a:gd name="connsiteX21" fmla="*/ 126275 w 386331"/>
                <a:gd name="connsiteY21" fmla="*/ 1146234 h 1326152"/>
                <a:gd name="connsiteX22" fmla="*/ 229993 w 386331"/>
                <a:gd name="connsiteY22" fmla="*/ 1046751 h 1326152"/>
                <a:gd name="connsiteX23" fmla="*/ 277619 w 386331"/>
                <a:gd name="connsiteY23" fmla="*/ 969493 h 1326152"/>
                <a:gd name="connsiteX0" fmla="*/ 277619 w 386331"/>
                <a:gd name="connsiteY0" fmla="*/ 969493 h 1326152"/>
                <a:gd name="connsiteX1" fmla="*/ 283968 w 386331"/>
                <a:gd name="connsiteY1" fmla="*/ 880592 h 1326152"/>
                <a:gd name="connsiteX2" fmla="*/ 321226 w 386331"/>
                <a:gd name="connsiteY2" fmla="*/ 774175 h 1326152"/>
                <a:gd name="connsiteX3" fmla="*/ 328051 w 386331"/>
                <a:gd name="connsiteY3" fmla="*/ 703158 h 1326152"/>
                <a:gd name="connsiteX4" fmla="*/ 338817 w 386331"/>
                <a:gd name="connsiteY4" fmla="*/ 616301 h 1326152"/>
                <a:gd name="connsiteX5" fmla="*/ 341118 w 386331"/>
                <a:gd name="connsiteY5" fmla="*/ 541926 h 1326152"/>
                <a:gd name="connsiteX6" fmla="*/ 341118 w 386331"/>
                <a:gd name="connsiteY6" fmla="*/ 481601 h 1326152"/>
                <a:gd name="connsiteX7" fmla="*/ 344293 w 386331"/>
                <a:gd name="connsiteY7" fmla="*/ 386351 h 1326152"/>
                <a:gd name="connsiteX8" fmla="*/ 372868 w 386331"/>
                <a:gd name="connsiteY8" fmla="*/ 272051 h 1326152"/>
                <a:gd name="connsiteX9" fmla="*/ 386331 w 386331"/>
                <a:gd name="connsiteY9" fmla="*/ 161097 h 1326152"/>
                <a:gd name="connsiteX10" fmla="*/ 329181 w 386331"/>
                <a:gd name="connsiteY10" fmla="*/ 1586 h 1326152"/>
                <a:gd name="connsiteX11" fmla="*/ 200253 w 386331"/>
                <a:gd name="connsiteY11" fmla="*/ 91046 h 1326152"/>
                <a:gd name="connsiteX12" fmla="*/ 145326 w 386331"/>
                <a:gd name="connsiteY12" fmla="*/ 214901 h 1326152"/>
                <a:gd name="connsiteX13" fmla="*/ 121935 w 386331"/>
                <a:gd name="connsiteY13" fmla="*/ 379527 h 1326152"/>
                <a:gd name="connsiteX14" fmla="*/ 87118 w 386331"/>
                <a:gd name="connsiteY14" fmla="*/ 602251 h 1326152"/>
                <a:gd name="connsiteX15" fmla="*/ 71718 w 386331"/>
                <a:gd name="connsiteY15" fmla="*/ 735710 h 1326152"/>
                <a:gd name="connsiteX16" fmla="*/ 29124 w 386331"/>
                <a:gd name="connsiteY16" fmla="*/ 846219 h 1326152"/>
                <a:gd name="connsiteX17" fmla="*/ 18285 w 386331"/>
                <a:gd name="connsiteY17" fmla="*/ 966318 h 1326152"/>
                <a:gd name="connsiteX18" fmla="*/ 7928 w 386331"/>
                <a:gd name="connsiteY18" fmla="*/ 1089376 h 1326152"/>
                <a:gd name="connsiteX19" fmla="*/ 20443 w 386331"/>
                <a:gd name="connsiteY19" fmla="*/ 1255242 h 1326152"/>
                <a:gd name="connsiteX20" fmla="*/ 79710 w 386331"/>
                <a:gd name="connsiteY20" fmla="*/ 1326152 h 1326152"/>
                <a:gd name="connsiteX21" fmla="*/ 126275 w 386331"/>
                <a:gd name="connsiteY21" fmla="*/ 1146234 h 1326152"/>
                <a:gd name="connsiteX22" fmla="*/ 229993 w 386331"/>
                <a:gd name="connsiteY22" fmla="*/ 1046751 h 1326152"/>
                <a:gd name="connsiteX23" fmla="*/ 277619 w 386331"/>
                <a:gd name="connsiteY23" fmla="*/ 969493 h 1326152"/>
                <a:gd name="connsiteX0" fmla="*/ 277619 w 386331"/>
                <a:gd name="connsiteY0" fmla="*/ 969493 h 1326152"/>
                <a:gd name="connsiteX1" fmla="*/ 283968 w 386331"/>
                <a:gd name="connsiteY1" fmla="*/ 880592 h 1326152"/>
                <a:gd name="connsiteX2" fmla="*/ 321226 w 386331"/>
                <a:gd name="connsiteY2" fmla="*/ 774175 h 1326152"/>
                <a:gd name="connsiteX3" fmla="*/ 328051 w 386331"/>
                <a:gd name="connsiteY3" fmla="*/ 703158 h 1326152"/>
                <a:gd name="connsiteX4" fmla="*/ 338817 w 386331"/>
                <a:gd name="connsiteY4" fmla="*/ 616301 h 1326152"/>
                <a:gd name="connsiteX5" fmla="*/ 341118 w 386331"/>
                <a:gd name="connsiteY5" fmla="*/ 541926 h 1326152"/>
                <a:gd name="connsiteX6" fmla="*/ 341118 w 386331"/>
                <a:gd name="connsiteY6" fmla="*/ 481601 h 1326152"/>
                <a:gd name="connsiteX7" fmla="*/ 344293 w 386331"/>
                <a:gd name="connsiteY7" fmla="*/ 386351 h 1326152"/>
                <a:gd name="connsiteX8" fmla="*/ 372868 w 386331"/>
                <a:gd name="connsiteY8" fmla="*/ 272051 h 1326152"/>
                <a:gd name="connsiteX9" fmla="*/ 386331 w 386331"/>
                <a:gd name="connsiteY9" fmla="*/ 161097 h 1326152"/>
                <a:gd name="connsiteX10" fmla="*/ 329181 w 386331"/>
                <a:gd name="connsiteY10" fmla="*/ 1586 h 1326152"/>
                <a:gd name="connsiteX11" fmla="*/ 200253 w 386331"/>
                <a:gd name="connsiteY11" fmla="*/ 91046 h 1326152"/>
                <a:gd name="connsiteX12" fmla="*/ 145326 w 386331"/>
                <a:gd name="connsiteY12" fmla="*/ 214901 h 1326152"/>
                <a:gd name="connsiteX13" fmla="*/ 121935 w 386331"/>
                <a:gd name="connsiteY13" fmla="*/ 379527 h 1326152"/>
                <a:gd name="connsiteX14" fmla="*/ 95585 w 386331"/>
                <a:gd name="connsiteY14" fmla="*/ 581084 h 1326152"/>
                <a:gd name="connsiteX15" fmla="*/ 71718 w 386331"/>
                <a:gd name="connsiteY15" fmla="*/ 735710 h 1326152"/>
                <a:gd name="connsiteX16" fmla="*/ 29124 w 386331"/>
                <a:gd name="connsiteY16" fmla="*/ 846219 h 1326152"/>
                <a:gd name="connsiteX17" fmla="*/ 18285 w 386331"/>
                <a:gd name="connsiteY17" fmla="*/ 966318 h 1326152"/>
                <a:gd name="connsiteX18" fmla="*/ 7928 w 386331"/>
                <a:gd name="connsiteY18" fmla="*/ 1089376 h 1326152"/>
                <a:gd name="connsiteX19" fmla="*/ 20443 w 386331"/>
                <a:gd name="connsiteY19" fmla="*/ 1255242 h 1326152"/>
                <a:gd name="connsiteX20" fmla="*/ 79710 w 386331"/>
                <a:gd name="connsiteY20" fmla="*/ 1326152 h 1326152"/>
                <a:gd name="connsiteX21" fmla="*/ 126275 w 386331"/>
                <a:gd name="connsiteY21" fmla="*/ 1146234 h 1326152"/>
                <a:gd name="connsiteX22" fmla="*/ 229993 w 386331"/>
                <a:gd name="connsiteY22" fmla="*/ 1046751 h 1326152"/>
                <a:gd name="connsiteX23" fmla="*/ 277619 w 386331"/>
                <a:gd name="connsiteY23" fmla="*/ 969493 h 1326152"/>
                <a:gd name="connsiteX0" fmla="*/ 281470 w 390182"/>
                <a:gd name="connsiteY0" fmla="*/ 969493 h 1326152"/>
                <a:gd name="connsiteX1" fmla="*/ 287819 w 390182"/>
                <a:gd name="connsiteY1" fmla="*/ 880592 h 1326152"/>
                <a:gd name="connsiteX2" fmla="*/ 325077 w 390182"/>
                <a:gd name="connsiteY2" fmla="*/ 774175 h 1326152"/>
                <a:gd name="connsiteX3" fmla="*/ 331902 w 390182"/>
                <a:gd name="connsiteY3" fmla="*/ 703158 h 1326152"/>
                <a:gd name="connsiteX4" fmla="*/ 342668 w 390182"/>
                <a:gd name="connsiteY4" fmla="*/ 616301 h 1326152"/>
                <a:gd name="connsiteX5" fmla="*/ 344969 w 390182"/>
                <a:gd name="connsiteY5" fmla="*/ 541926 h 1326152"/>
                <a:gd name="connsiteX6" fmla="*/ 344969 w 390182"/>
                <a:gd name="connsiteY6" fmla="*/ 481601 h 1326152"/>
                <a:gd name="connsiteX7" fmla="*/ 348144 w 390182"/>
                <a:gd name="connsiteY7" fmla="*/ 386351 h 1326152"/>
                <a:gd name="connsiteX8" fmla="*/ 376719 w 390182"/>
                <a:gd name="connsiteY8" fmla="*/ 272051 h 1326152"/>
                <a:gd name="connsiteX9" fmla="*/ 390182 w 390182"/>
                <a:gd name="connsiteY9" fmla="*/ 161097 h 1326152"/>
                <a:gd name="connsiteX10" fmla="*/ 333032 w 390182"/>
                <a:gd name="connsiteY10" fmla="*/ 1586 h 1326152"/>
                <a:gd name="connsiteX11" fmla="*/ 204104 w 390182"/>
                <a:gd name="connsiteY11" fmla="*/ 91046 h 1326152"/>
                <a:gd name="connsiteX12" fmla="*/ 149177 w 390182"/>
                <a:gd name="connsiteY12" fmla="*/ 214901 h 1326152"/>
                <a:gd name="connsiteX13" fmla="*/ 125786 w 390182"/>
                <a:gd name="connsiteY13" fmla="*/ 379527 h 1326152"/>
                <a:gd name="connsiteX14" fmla="*/ 99436 w 390182"/>
                <a:gd name="connsiteY14" fmla="*/ 581084 h 1326152"/>
                <a:gd name="connsiteX15" fmla="*/ 75569 w 390182"/>
                <a:gd name="connsiteY15" fmla="*/ 735710 h 1326152"/>
                <a:gd name="connsiteX16" fmla="*/ 32975 w 390182"/>
                <a:gd name="connsiteY16" fmla="*/ 846219 h 1326152"/>
                <a:gd name="connsiteX17" fmla="*/ 5203 w 390182"/>
                <a:gd name="connsiteY17" fmla="*/ 970551 h 1326152"/>
                <a:gd name="connsiteX18" fmla="*/ 11779 w 390182"/>
                <a:gd name="connsiteY18" fmla="*/ 1089376 h 1326152"/>
                <a:gd name="connsiteX19" fmla="*/ 24294 w 390182"/>
                <a:gd name="connsiteY19" fmla="*/ 1255242 h 1326152"/>
                <a:gd name="connsiteX20" fmla="*/ 83561 w 390182"/>
                <a:gd name="connsiteY20" fmla="*/ 1326152 h 1326152"/>
                <a:gd name="connsiteX21" fmla="*/ 130126 w 390182"/>
                <a:gd name="connsiteY21" fmla="*/ 1146234 h 1326152"/>
                <a:gd name="connsiteX22" fmla="*/ 233844 w 390182"/>
                <a:gd name="connsiteY22" fmla="*/ 1046751 h 1326152"/>
                <a:gd name="connsiteX23" fmla="*/ 281470 w 390182"/>
                <a:gd name="connsiteY23" fmla="*/ 969493 h 1326152"/>
                <a:gd name="connsiteX0" fmla="*/ 276267 w 384979"/>
                <a:gd name="connsiteY0" fmla="*/ 969493 h 1326152"/>
                <a:gd name="connsiteX1" fmla="*/ 282616 w 384979"/>
                <a:gd name="connsiteY1" fmla="*/ 880592 h 1326152"/>
                <a:gd name="connsiteX2" fmla="*/ 319874 w 384979"/>
                <a:gd name="connsiteY2" fmla="*/ 774175 h 1326152"/>
                <a:gd name="connsiteX3" fmla="*/ 326699 w 384979"/>
                <a:gd name="connsiteY3" fmla="*/ 703158 h 1326152"/>
                <a:gd name="connsiteX4" fmla="*/ 337465 w 384979"/>
                <a:gd name="connsiteY4" fmla="*/ 616301 h 1326152"/>
                <a:gd name="connsiteX5" fmla="*/ 339766 w 384979"/>
                <a:gd name="connsiteY5" fmla="*/ 541926 h 1326152"/>
                <a:gd name="connsiteX6" fmla="*/ 339766 w 384979"/>
                <a:gd name="connsiteY6" fmla="*/ 481601 h 1326152"/>
                <a:gd name="connsiteX7" fmla="*/ 342941 w 384979"/>
                <a:gd name="connsiteY7" fmla="*/ 386351 h 1326152"/>
                <a:gd name="connsiteX8" fmla="*/ 371516 w 384979"/>
                <a:gd name="connsiteY8" fmla="*/ 272051 h 1326152"/>
                <a:gd name="connsiteX9" fmla="*/ 384979 w 384979"/>
                <a:gd name="connsiteY9" fmla="*/ 161097 h 1326152"/>
                <a:gd name="connsiteX10" fmla="*/ 327829 w 384979"/>
                <a:gd name="connsiteY10" fmla="*/ 1586 h 1326152"/>
                <a:gd name="connsiteX11" fmla="*/ 198901 w 384979"/>
                <a:gd name="connsiteY11" fmla="*/ 91046 h 1326152"/>
                <a:gd name="connsiteX12" fmla="*/ 143974 w 384979"/>
                <a:gd name="connsiteY12" fmla="*/ 214901 h 1326152"/>
                <a:gd name="connsiteX13" fmla="*/ 120583 w 384979"/>
                <a:gd name="connsiteY13" fmla="*/ 379527 h 1326152"/>
                <a:gd name="connsiteX14" fmla="*/ 94233 w 384979"/>
                <a:gd name="connsiteY14" fmla="*/ 581084 h 1326152"/>
                <a:gd name="connsiteX15" fmla="*/ 70366 w 384979"/>
                <a:gd name="connsiteY15" fmla="*/ 735710 h 1326152"/>
                <a:gd name="connsiteX16" fmla="*/ 27772 w 384979"/>
                <a:gd name="connsiteY16" fmla="*/ 846219 h 1326152"/>
                <a:gd name="connsiteX17" fmla="*/ 0 w 384979"/>
                <a:gd name="connsiteY17" fmla="*/ 970551 h 1326152"/>
                <a:gd name="connsiteX18" fmla="*/ 27743 w 384979"/>
                <a:gd name="connsiteY18" fmla="*/ 1114776 h 1326152"/>
                <a:gd name="connsiteX19" fmla="*/ 19091 w 384979"/>
                <a:gd name="connsiteY19" fmla="*/ 1255242 h 1326152"/>
                <a:gd name="connsiteX20" fmla="*/ 78358 w 384979"/>
                <a:gd name="connsiteY20" fmla="*/ 1326152 h 1326152"/>
                <a:gd name="connsiteX21" fmla="*/ 124923 w 384979"/>
                <a:gd name="connsiteY21" fmla="*/ 1146234 h 1326152"/>
                <a:gd name="connsiteX22" fmla="*/ 228641 w 384979"/>
                <a:gd name="connsiteY22" fmla="*/ 1046751 h 1326152"/>
                <a:gd name="connsiteX23" fmla="*/ 276267 w 384979"/>
                <a:gd name="connsiteY23" fmla="*/ 969493 h 1326152"/>
                <a:gd name="connsiteX0" fmla="*/ 276267 w 384979"/>
                <a:gd name="connsiteY0" fmla="*/ 969493 h 1326152"/>
                <a:gd name="connsiteX1" fmla="*/ 282616 w 384979"/>
                <a:gd name="connsiteY1" fmla="*/ 880592 h 1326152"/>
                <a:gd name="connsiteX2" fmla="*/ 319874 w 384979"/>
                <a:gd name="connsiteY2" fmla="*/ 774175 h 1326152"/>
                <a:gd name="connsiteX3" fmla="*/ 326699 w 384979"/>
                <a:gd name="connsiteY3" fmla="*/ 703158 h 1326152"/>
                <a:gd name="connsiteX4" fmla="*/ 337465 w 384979"/>
                <a:gd name="connsiteY4" fmla="*/ 616301 h 1326152"/>
                <a:gd name="connsiteX5" fmla="*/ 339766 w 384979"/>
                <a:gd name="connsiteY5" fmla="*/ 541926 h 1326152"/>
                <a:gd name="connsiteX6" fmla="*/ 339766 w 384979"/>
                <a:gd name="connsiteY6" fmla="*/ 481601 h 1326152"/>
                <a:gd name="connsiteX7" fmla="*/ 342941 w 384979"/>
                <a:gd name="connsiteY7" fmla="*/ 386351 h 1326152"/>
                <a:gd name="connsiteX8" fmla="*/ 371516 w 384979"/>
                <a:gd name="connsiteY8" fmla="*/ 272051 h 1326152"/>
                <a:gd name="connsiteX9" fmla="*/ 384979 w 384979"/>
                <a:gd name="connsiteY9" fmla="*/ 161097 h 1326152"/>
                <a:gd name="connsiteX10" fmla="*/ 327829 w 384979"/>
                <a:gd name="connsiteY10" fmla="*/ 1586 h 1326152"/>
                <a:gd name="connsiteX11" fmla="*/ 198901 w 384979"/>
                <a:gd name="connsiteY11" fmla="*/ 91046 h 1326152"/>
                <a:gd name="connsiteX12" fmla="*/ 143974 w 384979"/>
                <a:gd name="connsiteY12" fmla="*/ 214901 h 1326152"/>
                <a:gd name="connsiteX13" fmla="*/ 120583 w 384979"/>
                <a:gd name="connsiteY13" fmla="*/ 379527 h 1326152"/>
                <a:gd name="connsiteX14" fmla="*/ 94233 w 384979"/>
                <a:gd name="connsiteY14" fmla="*/ 581084 h 1326152"/>
                <a:gd name="connsiteX15" fmla="*/ 70366 w 384979"/>
                <a:gd name="connsiteY15" fmla="*/ 735710 h 1326152"/>
                <a:gd name="connsiteX16" fmla="*/ 27772 w 384979"/>
                <a:gd name="connsiteY16" fmla="*/ 846219 h 1326152"/>
                <a:gd name="connsiteX17" fmla="*/ 0 w 384979"/>
                <a:gd name="connsiteY17" fmla="*/ 970551 h 1326152"/>
                <a:gd name="connsiteX18" fmla="*/ 27743 w 384979"/>
                <a:gd name="connsiteY18" fmla="*/ 1114776 h 1326152"/>
                <a:gd name="connsiteX19" fmla="*/ 19091 w 384979"/>
                <a:gd name="connsiteY19" fmla="*/ 1255242 h 1326152"/>
                <a:gd name="connsiteX20" fmla="*/ 78358 w 384979"/>
                <a:gd name="connsiteY20" fmla="*/ 1326152 h 1326152"/>
                <a:gd name="connsiteX21" fmla="*/ 124923 w 384979"/>
                <a:gd name="connsiteY21" fmla="*/ 1146234 h 1326152"/>
                <a:gd name="connsiteX22" fmla="*/ 228641 w 384979"/>
                <a:gd name="connsiteY22" fmla="*/ 1046751 h 1326152"/>
                <a:gd name="connsiteX23" fmla="*/ 276267 w 384979"/>
                <a:gd name="connsiteY23" fmla="*/ 969493 h 1326152"/>
                <a:gd name="connsiteX0" fmla="*/ 288015 w 396727"/>
                <a:gd name="connsiteY0" fmla="*/ 969493 h 1326152"/>
                <a:gd name="connsiteX1" fmla="*/ 294364 w 396727"/>
                <a:gd name="connsiteY1" fmla="*/ 880592 h 1326152"/>
                <a:gd name="connsiteX2" fmla="*/ 331622 w 396727"/>
                <a:gd name="connsiteY2" fmla="*/ 774175 h 1326152"/>
                <a:gd name="connsiteX3" fmla="*/ 338447 w 396727"/>
                <a:gd name="connsiteY3" fmla="*/ 703158 h 1326152"/>
                <a:gd name="connsiteX4" fmla="*/ 349213 w 396727"/>
                <a:gd name="connsiteY4" fmla="*/ 616301 h 1326152"/>
                <a:gd name="connsiteX5" fmla="*/ 351514 w 396727"/>
                <a:gd name="connsiteY5" fmla="*/ 541926 h 1326152"/>
                <a:gd name="connsiteX6" fmla="*/ 351514 w 396727"/>
                <a:gd name="connsiteY6" fmla="*/ 481601 h 1326152"/>
                <a:gd name="connsiteX7" fmla="*/ 354689 w 396727"/>
                <a:gd name="connsiteY7" fmla="*/ 386351 h 1326152"/>
                <a:gd name="connsiteX8" fmla="*/ 383264 w 396727"/>
                <a:gd name="connsiteY8" fmla="*/ 272051 h 1326152"/>
                <a:gd name="connsiteX9" fmla="*/ 396727 w 396727"/>
                <a:gd name="connsiteY9" fmla="*/ 161097 h 1326152"/>
                <a:gd name="connsiteX10" fmla="*/ 339577 w 396727"/>
                <a:gd name="connsiteY10" fmla="*/ 1586 h 1326152"/>
                <a:gd name="connsiteX11" fmla="*/ 210649 w 396727"/>
                <a:gd name="connsiteY11" fmla="*/ 91046 h 1326152"/>
                <a:gd name="connsiteX12" fmla="*/ 155722 w 396727"/>
                <a:gd name="connsiteY12" fmla="*/ 214901 h 1326152"/>
                <a:gd name="connsiteX13" fmla="*/ 132331 w 396727"/>
                <a:gd name="connsiteY13" fmla="*/ 379527 h 1326152"/>
                <a:gd name="connsiteX14" fmla="*/ 105981 w 396727"/>
                <a:gd name="connsiteY14" fmla="*/ 581084 h 1326152"/>
                <a:gd name="connsiteX15" fmla="*/ 82114 w 396727"/>
                <a:gd name="connsiteY15" fmla="*/ 735710 h 1326152"/>
                <a:gd name="connsiteX16" fmla="*/ 39520 w 396727"/>
                <a:gd name="connsiteY16" fmla="*/ 846219 h 1326152"/>
                <a:gd name="connsiteX17" fmla="*/ 11748 w 396727"/>
                <a:gd name="connsiteY17" fmla="*/ 970551 h 1326152"/>
                <a:gd name="connsiteX18" fmla="*/ 39491 w 396727"/>
                <a:gd name="connsiteY18" fmla="*/ 1114776 h 1326152"/>
                <a:gd name="connsiteX19" fmla="*/ 1206 w 396727"/>
                <a:gd name="connsiteY19" fmla="*/ 1297575 h 1326152"/>
                <a:gd name="connsiteX20" fmla="*/ 90106 w 396727"/>
                <a:gd name="connsiteY20" fmla="*/ 1326152 h 1326152"/>
                <a:gd name="connsiteX21" fmla="*/ 136671 w 396727"/>
                <a:gd name="connsiteY21" fmla="*/ 1146234 h 1326152"/>
                <a:gd name="connsiteX22" fmla="*/ 240389 w 396727"/>
                <a:gd name="connsiteY22" fmla="*/ 1046751 h 1326152"/>
                <a:gd name="connsiteX23" fmla="*/ 288015 w 396727"/>
                <a:gd name="connsiteY23" fmla="*/ 969493 h 1326152"/>
                <a:gd name="connsiteX0" fmla="*/ 287851 w 396563"/>
                <a:gd name="connsiteY0" fmla="*/ 969493 h 1355786"/>
                <a:gd name="connsiteX1" fmla="*/ 294200 w 396563"/>
                <a:gd name="connsiteY1" fmla="*/ 880592 h 1355786"/>
                <a:gd name="connsiteX2" fmla="*/ 331458 w 396563"/>
                <a:gd name="connsiteY2" fmla="*/ 774175 h 1355786"/>
                <a:gd name="connsiteX3" fmla="*/ 338283 w 396563"/>
                <a:gd name="connsiteY3" fmla="*/ 703158 h 1355786"/>
                <a:gd name="connsiteX4" fmla="*/ 349049 w 396563"/>
                <a:gd name="connsiteY4" fmla="*/ 616301 h 1355786"/>
                <a:gd name="connsiteX5" fmla="*/ 351350 w 396563"/>
                <a:gd name="connsiteY5" fmla="*/ 541926 h 1355786"/>
                <a:gd name="connsiteX6" fmla="*/ 351350 w 396563"/>
                <a:gd name="connsiteY6" fmla="*/ 481601 h 1355786"/>
                <a:gd name="connsiteX7" fmla="*/ 354525 w 396563"/>
                <a:gd name="connsiteY7" fmla="*/ 386351 h 1355786"/>
                <a:gd name="connsiteX8" fmla="*/ 383100 w 396563"/>
                <a:gd name="connsiteY8" fmla="*/ 272051 h 1355786"/>
                <a:gd name="connsiteX9" fmla="*/ 396563 w 396563"/>
                <a:gd name="connsiteY9" fmla="*/ 161097 h 1355786"/>
                <a:gd name="connsiteX10" fmla="*/ 339413 w 396563"/>
                <a:gd name="connsiteY10" fmla="*/ 1586 h 1355786"/>
                <a:gd name="connsiteX11" fmla="*/ 210485 w 396563"/>
                <a:gd name="connsiteY11" fmla="*/ 91046 h 1355786"/>
                <a:gd name="connsiteX12" fmla="*/ 155558 w 396563"/>
                <a:gd name="connsiteY12" fmla="*/ 214901 h 1355786"/>
                <a:gd name="connsiteX13" fmla="*/ 132167 w 396563"/>
                <a:gd name="connsiteY13" fmla="*/ 379527 h 1355786"/>
                <a:gd name="connsiteX14" fmla="*/ 105817 w 396563"/>
                <a:gd name="connsiteY14" fmla="*/ 581084 h 1355786"/>
                <a:gd name="connsiteX15" fmla="*/ 81950 w 396563"/>
                <a:gd name="connsiteY15" fmla="*/ 735710 h 1355786"/>
                <a:gd name="connsiteX16" fmla="*/ 39356 w 396563"/>
                <a:gd name="connsiteY16" fmla="*/ 846219 h 1355786"/>
                <a:gd name="connsiteX17" fmla="*/ 11584 w 396563"/>
                <a:gd name="connsiteY17" fmla="*/ 970551 h 1355786"/>
                <a:gd name="connsiteX18" fmla="*/ 39327 w 396563"/>
                <a:gd name="connsiteY18" fmla="*/ 1114776 h 1355786"/>
                <a:gd name="connsiteX19" fmla="*/ 1042 w 396563"/>
                <a:gd name="connsiteY19" fmla="*/ 1297575 h 1355786"/>
                <a:gd name="connsiteX20" fmla="*/ 85709 w 396563"/>
                <a:gd name="connsiteY20" fmla="*/ 1355786 h 1355786"/>
                <a:gd name="connsiteX21" fmla="*/ 136507 w 396563"/>
                <a:gd name="connsiteY21" fmla="*/ 1146234 h 1355786"/>
                <a:gd name="connsiteX22" fmla="*/ 240225 w 396563"/>
                <a:gd name="connsiteY22" fmla="*/ 1046751 h 1355786"/>
                <a:gd name="connsiteX23" fmla="*/ 287851 w 396563"/>
                <a:gd name="connsiteY23" fmla="*/ 969493 h 1355786"/>
                <a:gd name="connsiteX0" fmla="*/ 287851 w 396563"/>
                <a:gd name="connsiteY0" fmla="*/ 969493 h 1355786"/>
                <a:gd name="connsiteX1" fmla="*/ 294200 w 396563"/>
                <a:gd name="connsiteY1" fmla="*/ 880592 h 1355786"/>
                <a:gd name="connsiteX2" fmla="*/ 331458 w 396563"/>
                <a:gd name="connsiteY2" fmla="*/ 774175 h 1355786"/>
                <a:gd name="connsiteX3" fmla="*/ 338283 w 396563"/>
                <a:gd name="connsiteY3" fmla="*/ 703158 h 1355786"/>
                <a:gd name="connsiteX4" fmla="*/ 349049 w 396563"/>
                <a:gd name="connsiteY4" fmla="*/ 616301 h 1355786"/>
                <a:gd name="connsiteX5" fmla="*/ 351350 w 396563"/>
                <a:gd name="connsiteY5" fmla="*/ 541926 h 1355786"/>
                <a:gd name="connsiteX6" fmla="*/ 351350 w 396563"/>
                <a:gd name="connsiteY6" fmla="*/ 481601 h 1355786"/>
                <a:gd name="connsiteX7" fmla="*/ 354525 w 396563"/>
                <a:gd name="connsiteY7" fmla="*/ 386351 h 1355786"/>
                <a:gd name="connsiteX8" fmla="*/ 383100 w 396563"/>
                <a:gd name="connsiteY8" fmla="*/ 272051 h 1355786"/>
                <a:gd name="connsiteX9" fmla="*/ 396563 w 396563"/>
                <a:gd name="connsiteY9" fmla="*/ 161097 h 1355786"/>
                <a:gd name="connsiteX10" fmla="*/ 339413 w 396563"/>
                <a:gd name="connsiteY10" fmla="*/ 1586 h 1355786"/>
                <a:gd name="connsiteX11" fmla="*/ 210485 w 396563"/>
                <a:gd name="connsiteY11" fmla="*/ 91046 h 1355786"/>
                <a:gd name="connsiteX12" fmla="*/ 155558 w 396563"/>
                <a:gd name="connsiteY12" fmla="*/ 214901 h 1355786"/>
                <a:gd name="connsiteX13" fmla="*/ 132167 w 396563"/>
                <a:gd name="connsiteY13" fmla="*/ 379527 h 1355786"/>
                <a:gd name="connsiteX14" fmla="*/ 105817 w 396563"/>
                <a:gd name="connsiteY14" fmla="*/ 581084 h 1355786"/>
                <a:gd name="connsiteX15" fmla="*/ 81950 w 396563"/>
                <a:gd name="connsiteY15" fmla="*/ 735710 h 1355786"/>
                <a:gd name="connsiteX16" fmla="*/ 39356 w 396563"/>
                <a:gd name="connsiteY16" fmla="*/ 846219 h 1355786"/>
                <a:gd name="connsiteX17" fmla="*/ 11584 w 396563"/>
                <a:gd name="connsiteY17" fmla="*/ 970551 h 1355786"/>
                <a:gd name="connsiteX18" fmla="*/ 39327 w 396563"/>
                <a:gd name="connsiteY18" fmla="*/ 1114776 h 1355786"/>
                <a:gd name="connsiteX19" fmla="*/ 1042 w 396563"/>
                <a:gd name="connsiteY19" fmla="*/ 1297575 h 1355786"/>
                <a:gd name="connsiteX20" fmla="*/ 85709 w 396563"/>
                <a:gd name="connsiteY20" fmla="*/ 1355786 h 1355786"/>
                <a:gd name="connsiteX21" fmla="*/ 136507 w 396563"/>
                <a:gd name="connsiteY21" fmla="*/ 1146234 h 1355786"/>
                <a:gd name="connsiteX22" fmla="*/ 240225 w 396563"/>
                <a:gd name="connsiteY22" fmla="*/ 1046751 h 1355786"/>
                <a:gd name="connsiteX23" fmla="*/ 287851 w 396563"/>
                <a:gd name="connsiteY23" fmla="*/ 969493 h 1355786"/>
                <a:gd name="connsiteX0" fmla="*/ 287614 w 396326"/>
                <a:gd name="connsiteY0" fmla="*/ 969493 h 1355786"/>
                <a:gd name="connsiteX1" fmla="*/ 293963 w 396326"/>
                <a:gd name="connsiteY1" fmla="*/ 880592 h 1355786"/>
                <a:gd name="connsiteX2" fmla="*/ 331221 w 396326"/>
                <a:gd name="connsiteY2" fmla="*/ 774175 h 1355786"/>
                <a:gd name="connsiteX3" fmla="*/ 338046 w 396326"/>
                <a:gd name="connsiteY3" fmla="*/ 703158 h 1355786"/>
                <a:gd name="connsiteX4" fmla="*/ 348812 w 396326"/>
                <a:gd name="connsiteY4" fmla="*/ 616301 h 1355786"/>
                <a:gd name="connsiteX5" fmla="*/ 351113 w 396326"/>
                <a:gd name="connsiteY5" fmla="*/ 541926 h 1355786"/>
                <a:gd name="connsiteX6" fmla="*/ 351113 w 396326"/>
                <a:gd name="connsiteY6" fmla="*/ 481601 h 1355786"/>
                <a:gd name="connsiteX7" fmla="*/ 354288 w 396326"/>
                <a:gd name="connsiteY7" fmla="*/ 386351 h 1355786"/>
                <a:gd name="connsiteX8" fmla="*/ 382863 w 396326"/>
                <a:gd name="connsiteY8" fmla="*/ 272051 h 1355786"/>
                <a:gd name="connsiteX9" fmla="*/ 396326 w 396326"/>
                <a:gd name="connsiteY9" fmla="*/ 161097 h 1355786"/>
                <a:gd name="connsiteX10" fmla="*/ 339176 w 396326"/>
                <a:gd name="connsiteY10" fmla="*/ 1586 h 1355786"/>
                <a:gd name="connsiteX11" fmla="*/ 210248 w 396326"/>
                <a:gd name="connsiteY11" fmla="*/ 91046 h 1355786"/>
                <a:gd name="connsiteX12" fmla="*/ 155321 w 396326"/>
                <a:gd name="connsiteY12" fmla="*/ 214901 h 1355786"/>
                <a:gd name="connsiteX13" fmla="*/ 131930 w 396326"/>
                <a:gd name="connsiteY13" fmla="*/ 379527 h 1355786"/>
                <a:gd name="connsiteX14" fmla="*/ 105580 w 396326"/>
                <a:gd name="connsiteY14" fmla="*/ 581084 h 1355786"/>
                <a:gd name="connsiteX15" fmla="*/ 81713 w 396326"/>
                <a:gd name="connsiteY15" fmla="*/ 735710 h 1355786"/>
                <a:gd name="connsiteX16" fmla="*/ 39119 w 396326"/>
                <a:gd name="connsiteY16" fmla="*/ 846219 h 1355786"/>
                <a:gd name="connsiteX17" fmla="*/ 11347 w 396326"/>
                <a:gd name="connsiteY17" fmla="*/ 970551 h 1355786"/>
                <a:gd name="connsiteX18" fmla="*/ 43324 w 396326"/>
                <a:gd name="connsiteY18" fmla="*/ 1097842 h 1355786"/>
                <a:gd name="connsiteX19" fmla="*/ 805 w 396326"/>
                <a:gd name="connsiteY19" fmla="*/ 1297575 h 1355786"/>
                <a:gd name="connsiteX20" fmla="*/ 85472 w 396326"/>
                <a:gd name="connsiteY20" fmla="*/ 1355786 h 1355786"/>
                <a:gd name="connsiteX21" fmla="*/ 136270 w 396326"/>
                <a:gd name="connsiteY21" fmla="*/ 1146234 h 1355786"/>
                <a:gd name="connsiteX22" fmla="*/ 239988 w 396326"/>
                <a:gd name="connsiteY22" fmla="*/ 1046751 h 1355786"/>
                <a:gd name="connsiteX23" fmla="*/ 287614 w 396326"/>
                <a:gd name="connsiteY23" fmla="*/ 969493 h 1355786"/>
                <a:gd name="connsiteX0" fmla="*/ 287443 w 396155"/>
                <a:gd name="connsiteY0" fmla="*/ 969493 h 1355786"/>
                <a:gd name="connsiteX1" fmla="*/ 293792 w 396155"/>
                <a:gd name="connsiteY1" fmla="*/ 880592 h 1355786"/>
                <a:gd name="connsiteX2" fmla="*/ 331050 w 396155"/>
                <a:gd name="connsiteY2" fmla="*/ 774175 h 1355786"/>
                <a:gd name="connsiteX3" fmla="*/ 337875 w 396155"/>
                <a:gd name="connsiteY3" fmla="*/ 703158 h 1355786"/>
                <a:gd name="connsiteX4" fmla="*/ 348641 w 396155"/>
                <a:gd name="connsiteY4" fmla="*/ 616301 h 1355786"/>
                <a:gd name="connsiteX5" fmla="*/ 350942 w 396155"/>
                <a:gd name="connsiteY5" fmla="*/ 541926 h 1355786"/>
                <a:gd name="connsiteX6" fmla="*/ 350942 w 396155"/>
                <a:gd name="connsiteY6" fmla="*/ 481601 h 1355786"/>
                <a:gd name="connsiteX7" fmla="*/ 354117 w 396155"/>
                <a:gd name="connsiteY7" fmla="*/ 386351 h 1355786"/>
                <a:gd name="connsiteX8" fmla="*/ 382692 w 396155"/>
                <a:gd name="connsiteY8" fmla="*/ 272051 h 1355786"/>
                <a:gd name="connsiteX9" fmla="*/ 396155 w 396155"/>
                <a:gd name="connsiteY9" fmla="*/ 161097 h 1355786"/>
                <a:gd name="connsiteX10" fmla="*/ 339005 w 396155"/>
                <a:gd name="connsiteY10" fmla="*/ 1586 h 1355786"/>
                <a:gd name="connsiteX11" fmla="*/ 210077 w 396155"/>
                <a:gd name="connsiteY11" fmla="*/ 91046 h 1355786"/>
                <a:gd name="connsiteX12" fmla="*/ 155150 w 396155"/>
                <a:gd name="connsiteY12" fmla="*/ 214901 h 1355786"/>
                <a:gd name="connsiteX13" fmla="*/ 131759 w 396155"/>
                <a:gd name="connsiteY13" fmla="*/ 379527 h 1355786"/>
                <a:gd name="connsiteX14" fmla="*/ 105409 w 396155"/>
                <a:gd name="connsiteY14" fmla="*/ 581084 h 1355786"/>
                <a:gd name="connsiteX15" fmla="*/ 81542 w 396155"/>
                <a:gd name="connsiteY15" fmla="*/ 735710 h 1355786"/>
                <a:gd name="connsiteX16" fmla="*/ 38948 w 396155"/>
                <a:gd name="connsiteY16" fmla="*/ 846219 h 1355786"/>
                <a:gd name="connsiteX17" fmla="*/ 11176 w 396155"/>
                <a:gd name="connsiteY17" fmla="*/ 970551 h 1355786"/>
                <a:gd name="connsiteX18" fmla="*/ 43153 w 396155"/>
                <a:gd name="connsiteY18" fmla="*/ 1097842 h 1355786"/>
                <a:gd name="connsiteX19" fmla="*/ 634 w 396155"/>
                <a:gd name="connsiteY19" fmla="*/ 1297575 h 1355786"/>
                <a:gd name="connsiteX20" fmla="*/ 85301 w 396155"/>
                <a:gd name="connsiteY20" fmla="*/ 1355786 h 1355786"/>
                <a:gd name="connsiteX21" fmla="*/ 136099 w 396155"/>
                <a:gd name="connsiteY21" fmla="*/ 1146234 h 1355786"/>
                <a:gd name="connsiteX22" fmla="*/ 239817 w 396155"/>
                <a:gd name="connsiteY22" fmla="*/ 1046751 h 1355786"/>
                <a:gd name="connsiteX23" fmla="*/ 287443 w 396155"/>
                <a:gd name="connsiteY23" fmla="*/ 969493 h 1355786"/>
                <a:gd name="connsiteX0" fmla="*/ 287618 w 396330"/>
                <a:gd name="connsiteY0" fmla="*/ 969493 h 1355786"/>
                <a:gd name="connsiteX1" fmla="*/ 293967 w 396330"/>
                <a:gd name="connsiteY1" fmla="*/ 880592 h 1355786"/>
                <a:gd name="connsiteX2" fmla="*/ 331225 w 396330"/>
                <a:gd name="connsiteY2" fmla="*/ 774175 h 1355786"/>
                <a:gd name="connsiteX3" fmla="*/ 338050 w 396330"/>
                <a:gd name="connsiteY3" fmla="*/ 703158 h 1355786"/>
                <a:gd name="connsiteX4" fmla="*/ 348816 w 396330"/>
                <a:gd name="connsiteY4" fmla="*/ 616301 h 1355786"/>
                <a:gd name="connsiteX5" fmla="*/ 351117 w 396330"/>
                <a:gd name="connsiteY5" fmla="*/ 541926 h 1355786"/>
                <a:gd name="connsiteX6" fmla="*/ 351117 w 396330"/>
                <a:gd name="connsiteY6" fmla="*/ 481601 h 1355786"/>
                <a:gd name="connsiteX7" fmla="*/ 354292 w 396330"/>
                <a:gd name="connsiteY7" fmla="*/ 386351 h 1355786"/>
                <a:gd name="connsiteX8" fmla="*/ 382867 w 396330"/>
                <a:gd name="connsiteY8" fmla="*/ 272051 h 1355786"/>
                <a:gd name="connsiteX9" fmla="*/ 396330 w 396330"/>
                <a:gd name="connsiteY9" fmla="*/ 161097 h 1355786"/>
                <a:gd name="connsiteX10" fmla="*/ 339180 w 396330"/>
                <a:gd name="connsiteY10" fmla="*/ 1586 h 1355786"/>
                <a:gd name="connsiteX11" fmla="*/ 210252 w 396330"/>
                <a:gd name="connsiteY11" fmla="*/ 91046 h 1355786"/>
                <a:gd name="connsiteX12" fmla="*/ 155325 w 396330"/>
                <a:gd name="connsiteY12" fmla="*/ 214901 h 1355786"/>
                <a:gd name="connsiteX13" fmla="*/ 131934 w 396330"/>
                <a:gd name="connsiteY13" fmla="*/ 379527 h 1355786"/>
                <a:gd name="connsiteX14" fmla="*/ 105584 w 396330"/>
                <a:gd name="connsiteY14" fmla="*/ 581084 h 1355786"/>
                <a:gd name="connsiteX15" fmla="*/ 81717 w 396330"/>
                <a:gd name="connsiteY15" fmla="*/ 735710 h 1355786"/>
                <a:gd name="connsiteX16" fmla="*/ 39123 w 396330"/>
                <a:gd name="connsiteY16" fmla="*/ 846219 h 1355786"/>
                <a:gd name="connsiteX17" fmla="*/ 11351 w 396330"/>
                <a:gd name="connsiteY17" fmla="*/ 970551 h 1355786"/>
                <a:gd name="connsiteX18" fmla="*/ 39095 w 396330"/>
                <a:gd name="connsiteY18" fmla="*/ 1123242 h 1355786"/>
                <a:gd name="connsiteX19" fmla="*/ 809 w 396330"/>
                <a:gd name="connsiteY19" fmla="*/ 1297575 h 1355786"/>
                <a:gd name="connsiteX20" fmla="*/ 85476 w 396330"/>
                <a:gd name="connsiteY20" fmla="*/ 1355786 h 1355786"/>
                <a:gd name="connsiteX21" fmla="*/ 136274 w 396330"/>
                <a:gd name="connsiteY21" fmla="*/ 1146234 h 1355786"/>
                <a:gd name="connsiteX22" fmla="*/ 239992 w 396330"/>
                <a:gd name="connsiteY22" fmla="*/ 1046751 h 1355786"/>
                <a:gd name="connsiteX23" fmla="*/ 287618 w 396330"/>
                <a:gd name="connsiteY23" fmla="*/ 969493 h 1355786"/>
                <a:gd name="connsiteX0" fmla="*/ 288252 w 396964"/>
                <a:gd name="connsiteY0" fmla="*/ 969493 h 1355786"/>
                <a:gd name="connsiteX1" fmla="*/ 294601 w 396964"/>
                <a:gd name="connsiteY1" fmla="*/ 880592 h 1355786"/>
                <a:gd name="connsiteX2" fmla="*/ 331859 w 396964"/>
                <a:gd name="connsiteY2" fmla="*/ 774175 h 1355786"/>
                <a:gd name="connsiteX3" fmla="*/ 338684 w 396964"/>
                <a:gd name="connsiteY3" fmla="*/ 703158 h 1355786"/>
                <a:gd name="connsiteX4" fmla="*/ 349450 w 396964"/>
                <a:gd name="connsiteY4" fmla="*/ 616301 h 1355786"/>
                <a:gd name="connsiteX5" fmla="*/ 351751 w 396964"/>
                <a:gd name="connsiteY5" fmla="*/ 541926 h 1355786"/>
                <a:gd name="connsiteX6" fmla="*/ 351751 w 396964"/>
                <a:gd name="connsiteY6" fmla="*/ 481601 h 1355786"/>
                <a:gd name="connsiteX7" fmla="*/ 354926 w 396964"/>
                <a:gd name="connsiteY7" fmla="*/ 386351 h 1355786"/>
                <a:gd name="connsiteX8" fmla="*/ 383501 w 396964"/>
                <a:gd name="connsiteY8" fmla="*/ 272051 h 1355786"/>
                <a:gd name="connsiteX9" fmla="*/ 396964 w 396964"/>
                <a:gd name="connsiteY9" fmla="*/ 161097 h 1355786"/>
                <a:gd name="connsiteX10" fmla="*/ 339814 w 396964"/>
                <a:gd name="connsiteY10" fmla="*/ 1586 h 1355786"/>
                <a:gd name="connsiteX11" fmla="*/ 210886 w 396964"/>
                <a:gd name="connsiteY11" fmla="*/ 91046 h 1355786"/>
                <a:gd name="connsiteX12" fmla="*/ 155959 w 396964"/>
                <a:gd name="connsiteY12" fmla="*/ 214901 h 1355786"/>
                <a:gd name="connsiteX13" fmla="*/ 132568 w 396964"/>
                <a:gd name="connsiteY13" fmla="*/ 379527 h 1355786"/>
                <a:gd name="connsiteX14" fmla="*/ 106218 w 396964"/>
                <a:gd name="connsiteY14" fmla="*/ 581084 h 1355786"/>
                <a:gd name="connsiteX15" fmla="*/ 82351 w 396964"/>
                <a:gd name="connsiteY15" fmla="*/ 735710 h 1355786"/>
                <a:gd name="connsiteX16" fmla="*/ 39757 w 396964"/>
                <a:gd name="connsiteY16" fmla="*/ 846219 h 1355786"/>
                <a:gd name="connsiteX17" fmla="*/ 11985 w 396964"/>
                <a:gd name="connsiteY17" fmla="*/ 970551 h 1355786"/>
                <a:gd name="connsiteX18" fmla="*/ 39729 w 396964"/>
                <a:gd name="connsiteY18" fmla="*/ 1123242 h 1355786"/>
                <a:gd name="connsiteX19" fmla="*/ 1443 w 396964"/>
                <a:gd name="connsiteY19" fmla="*/ 1297575 h 1355786"/>
                <a:gd name="connsiteX20" fmla="*/ 86110 w 396964"/>
                <a:gd name="connsiteY20" fmla="*/ 1355786 h 1355786"/>
                <a:gd name="connsiteX21" fmla="*/ 136908 w 396964"/>
                <a:gd name="connsiteY21" fmla="*/ 1146234 h 1355786"/>
                <a:gd name="connsiteX22" fmla="*/ 240626 w 396964"/>
                <a:gd name="connsiteY22" fmla="*/ 1046751 h 1355786"/>
                <a:gd name="connsiteX23" fmla="*/ 288252 w 396964"/>
                <a:gd name="connsiteY23" fmla="*/ 969493 h 1355786"/>
                <a:gd name="connsiteX0" fmla="*/ 288252 w 396964"/>
                <a:gd name="connsiteY0" fmla="*/ 969493 h 1355786"/>
                <a:gd name="connsiteX1" fmla="*/ 294601 w 396964"/>
                <a:gd name="connsiteY1" fmla="*/ 880592 h 1355786"/>
                <a:gd name="connsiteX2" fmla="*/ 331859 w 396964"/>
                <a:gd name="connsiteY2" fmla="*/ 774175 h 1355786"/>
                <a:gd name="connsiteX3" fmla="*/ 338684 w 396964"/>
                <a:gd name="connsiteY3" fmla="*/ 703158 h 1355786"/>
                <a:gd name="connsiteX4" fmla="*/ 349450 w 396964"/>
                <a:gd name="connsiteY4" fmla="*/ 616301 h 1355786"/>
                <a:gd name="connsiteX5" fmla="*/ 351751 w 396964"/>
                <a:gd name="connsiteY5" fmla="*/ 541926 h 1355786"/>
                <a:gd name="connsiteX6" fmla="*/ 351751 w 396964"/>
                <a:gd name="connsiteY6" fmla="*/ 481601 h 1355786"/>
                <a:gd name="connsiteX7" fmla="*/ 354926 w 396964"/>
                <a:gd name="connsiteY7" fmla="*/ 386351 h 1355786"/>
                <a:gd name="connsiteX8" fmla="*/ 383501 w 396964"/>
                <a:gd name="connsiteY8" fmla="*/ 272051 h 1355786"/>
                <a:gd name="connsiteX9" fmla="*/ 396964 w 396964"/>
                <a:gd name="connsiteY9" fmla="*/ 161097 h 1355786"/>
                <a:gd name="connsiteX10" fmla="*/ 339814 w 396964"/>
                <a:gd name="connsiteY10" fmla="*/ 1586 h 1355786"/>
                <a:gd name="connsiteX11" fmla="*/ 210886 w 396964"/>
                <a:gd name="connsiteY11" fmla="*/ 91046 h 1355786"/>
                <a:gd name="connsiteX12" fmla="*/ 155959 w 396964"/>
                <a:gd name="connsiteY12" fmla="*/ 214901 h 1355786"/>
                <a:gd name="connsiteX13" fmla="*/ 132568 w 396964"/>
                <a:gd name="connsiteY13" fmla="*/ 379527 h 1355786"/>
                <a:gd name="connsiteX14" fmla="*/ 106218 w 396964"/>
                <a:gd name="connsiteY14" fmla="*/ 581084 h 1355786"/>
                <a:gd name="connsiteX15" fmla="*/ 82351 w 396964"/>
                <a:gd name="connsiteY15" fmla="*/ 735710 h 1355786"/>
                <a:gd name="connsiteX16" fmla="*/ 39757 w 396964"/>
                <a:gd name="connsiteY16" fmla="*/ 846219 h 1355786"/>
                <a:gd name="connsiteX17" fmla="*/ 11985 w 396964"/>
                <a:gd name="connsiteY17" fmla="*/ 970551 h 1355786"/>
                <a:gd name="connsiteX18" fmla="*/ 39729 w 396964"/>
                <a:gd name="connsiteY18" fmla="*/ 1123242 h 1355786"/>
                <a:gd name="connsiteX19" fmla="*/ 1443 w 396964"/>
                <a:gd name="connsiteY19" fmla="*/ 1297575 h 1355786"/>
                <a:gd name="connsiteX20" fmla="*/ 86110 w 396964"/>
                <a:gd name="connsiteY20" fmla="*/ 1355786 h 1355786"/>
                <a:gd name="connsiteX21" fmla="*/ 136908 w 396964"/>
                <a:gd name="connsiteY21" fmla="*/ 1146234 h 1355786"/>
                <a:gd name="connsiteX22" fmla="*/ 240626 w 396964"/>
                <a:gd name="connsiteY22" fmla="*/ 1046751 h 1355786"/>
                <a:gd name="connsiteX23" fmla="*/ 288252 w 396964"/>
                <a:gd name="connsiteY23" fmla="*/ 969493 h 1355786"/>
                <a:gd name="connsiteX0" fmla="*/ 289265 w 397977"/>
                <a:gd name="connsiteY0" fmla="*/ 969493 h 1355786"/>
                <a:gd name="connsiteX1" fmla="*/ 295614 w 397977"/>
                <a:gd name="connsiteY1" fmla="*/ 880592 h 1355786"/>
                <a:gd name="connsiteX2" fmla="*/ 332872 w 397977"/>
                <a:gd name="connsiteY2" fmla="*/ 774175 h 1355786"/>
                <a:gd name="connsiteX3" fmla="*/ 339697 w 397977"/>
                <a:gd name="connsiteY3" fmla="*/ 703158 h 1355786"/>
                <a:gd name="connsiteX4" fmla="*/ 350463 w 397977"/>
                <a:gd name="connsiteY4" fmla="*/ 616301 h 1355786"/>
                <a:gd name="connsiteX5" fmla="*/ 352764 w 397977"/>
                <a:gd name="connsiteY5" fmla="*/ 541926 h 1355786"/>
                <a:gd name="connsiteX6" fmla="*/ 352764 w 397977"/>
                <a:gd name="connsiteY6" fmla="*/ 481601 h 1355786"/>
                <a:gd name="connsiteX7" fmla="*/ 355939 w 397977"/>
                <a:gd name="connsiteY7" fmla="*/ 386351 h 1355786"/>
                <a:gd name="connsiteX8" fmla="*/ 384514 w 397977"/>
                <a:gd name="connsiteY8" fmla="*/ 272051 h 1355786"/>
                <a:gd name="connsiteX9" fmla="*/ 397977 w 397977"/>
                <a:gd name="connsiteY9" fmla="*/ 161097 h 1355786"/>
                <a:gd name="connsiteX10" fmla="*/ 340827 w 397977"/>
                <a:gd name="connsiteY10" fmla="*/ 1586 h 1355786"/>
                <a:gd name="connsiteX11" fmla="*/ 211899 w 397977"/>
                <a:gd name="connsiteY11" fmla="*/ 91046 h 1355786"/>
                <a:gd name="connsiteX12" fmla="*/ 156972 w 397977"/>
                <a:gd name="connsiteY12" fmla="*/ 214901 h 1355786"/>
                <a:gd name="connsiteX13" fmla="*/ 133581 w 397977"/>
                <a:gd name="connsiteY13" fmla="*/ 379527 h 1355786"/>
                <a:gd name="connsiteX14" fmla="*/ 107231 w 397977"/>
                <a:gd name="connsiteY14" fmla="*/ 581084 h 1355786"/>
                <a:gd name="connsiteX15" fmla="*/ 83364 w 397977"/>
                <a:gd name="connsiteY15" fmla="*/ 735710 h 1355786"/>
                <a:gd name="connsiteX16" fmla="*/ 40770 w 397977"/>
                <a:gd name="connsiteY16" fmla="*/ 846219 h 1355786"/>
                <a:gd name="connsiteX17" fmla="*/ 12998 w 397977"/>
                <a:gd name="connsiteY17" fmla="*/ 970551 h 1355786"/>
                <a:gd name="connsiteX18" fmla="*/ 32276 w 397977"/>
                <a:gd name="connsiteY18" fmla="*/ 1140175 h 1355786"/>
                <a:gd name="connsiteX19" fmla="*/ 2456 w 397977"/>
                <a:gd name="connsiteY19" fmla="*/ 1297575 h 1355786"/>
                <a:gd name="connsiteX20" fmla="*/ 87123 w 397977"/>
                <a:gd name="connsiteY20" fmla="*/ 1355786 h 1355786"/>
                <a:gd name="connsiteX21" fmla="*/ 137921 w 397977"/>
                <a:gd name="connsiteY21" fmla="*/ 1146234 h 1355786"/>
                <a:gd name="connsiteX22" fmla="*/ 241639 w 397977"/>
                <a:gd name="connsiteY22" fmla="*/ 1046751 h 1355786"/>
                <a:gd name="connsiteX23" fmla="*/ 289265 w 397977"/>
                <a:gd name="connsiteY23" fmla="*/ 969493 h 1355786"/>
                <a:gd name="connsiteX0" fmla="*/ 290914 w 399626"/>
                <a:gd name="connsiteY0" fmla="*/ 969493 h 1355786"/>
                <a:gd name="connsiteX1" fmla="*/ 297263 w 399626"/>
                <a:gd name="connsiteY1" fmla="*/ 880592 h 1355786"/>
                <a:gd name="connsiteX2" fmla="*/ 334521 w 399626"/>
                <a:gd name="connsiteY2" fmla="*/ 774175 h 1355786"/>
                <a:gd name="connsiteX3" fmla="*/ 341346 w 399626"/>
                <a:gd name="connsiteY3" fmla="*/ 703158 h 1355786"/>
                <a:gd name="connsiteX4" fmla="*/ 352112 w 399626"/>
                <a:gd name="connsiteY4" fmla="*/ 616301 h 1355786"/>
                <a:gd name="connsiteX5" fmla="*/ 354413 w 399626"/>
                <a:gd name="connsiteY5" fmla="*/ 541926 h 1355786"/>
                <a:gd name="connsiteX6" fmla="*/ 354413 w 399626"/>
                <a:gd name="connsiteY6" fmla="*/ 481601 h 1355786"/>
                <a:gd name="connsiteX7" fmla="*/ 357588 w 399626"/>
                <a:gd name="connsiteY7" fmla="*/ 386351 h 1355786"/>
                <a:gd name="connsiteX8" fmla="*/ 386163 w 399626"/>
                <a:gd name="connsiteY8" fmla="*/ 272051 h 1355786"/>
                <a:gd name="connsiteX9" fmla="*/ 399626 w 399626"/>
                <a:gd name="connsiteY9" fmla="*/ 161097 h 1355786"/>
                <a:gd name="connsiteX10" fmla="*/ 342476 w 399626"/>
                <a:gd name="connsiteY10" fmla="*/ 1586 h 1355786"/>
                <a:gd name="connsiteX11" fmla="*/ 213548 w 399626"/>
                <a:gd name="connsiteY11" fmla="*/ 91046 h 1355786"/>
                <a:gd name="connsiteX12" fmla="*/ 158621 w 399626"/>
                <a:gd name="connsiteY12" fmla="*/ 214901 h 1355786"/>
                <a:gd name="connsiteX13" fmla="*/ 135230 w 399626"/>
                <a:gd name="connsiteY13" fmla="*/ 379527 h 1355786"/>
                <a:gd name="connsiteX14" fmla="*/ 108880 w 399626"/>
                <a:gd name="connsiteY14" fmla="*/ 581084 h 1355786"/>
                <a:gd name="connsiteX15" fmla="*/ 85013 w 399626"/>
                <a:gd name="connsiteY15" fmla="*/ 735710 h 1355786"/>
                <a:gd name="connsiteX16" fmla="*/ 42419 w 399626"/>
                <a:gd name="connsiteY16" fmla="*/ 846219 h 1355786"/>
                <a:gd name="connsiteX17" fmla="*/ 14647 w 399626"/>
                <a:gd name="connsiteY17" fmla="*/ 970551 h 1355786"/>
                <a:gd name="connsiteX18" fmla="*/ 25458 w 399626"/>
                <a:gd name="connsiteY18" fmla="*/ 1131708 h 1355786"/>
                <a:gd name="connsiteX19" fmla="*/ 4105 w 399626"/>
                <a:gd name="connsiteY19" fmla="*/ 1297575 h 1355786"/>
                <a:gd name="connsiteX20" fmla="*/ 88772 w 399626"/>
                <a:gd name="connsiteY20" fmla="*/ 1355786 h 1355786"/>
                <a:gd name="connsiteX21" fmla="*/ 139570 w 399626"/>
                <a:gd name="connsiteY21" fmla="*/ 1146234 h 1355786"/>
                <a:gd name="connsiteX22" fmla="*/ 243288 w 399626"/>
                <a:gd name="connsiteY22" fmla="*/ 1046751 h 1355786"/>
                <a:gd name="connsiteX23" fmla="*/ 290914 w 399626"/>
                <a:gd name="connsiteY23" fmla="*/ 969493 h 1355786"/>
                <a:gd name="connsiteX0" fmla="*/ 298260 w 406972"/>
                <a:gd name="connsiteY0" fmla="*/ 969493 h 1355786"/>
                <a:gd name="connsiteX1" fmla="*/ 304609 w 406972"/>
                <a:gd name="connsiteY1" fmla="*/ 880592 h 1355786"/>
                <a:gd name="connsiteX2" fmla="*/ 341867 w 406972"/>
                <a:gd name="connsiteY2" fmla="*/ 774175 h 1355786"/>
                <a:gd name="connsiteX3" fmla="*/ 348692 w 406972"/>
                <a:gd name="connsiteY3" fmla="*/ 703158 h 1355786"/>
                <a:gd name="connsiteX4" fmla="*/ 359458 w 406972"/>
                <a:gd name="connsiteY4" fmla="*/ 616301 h 1355786"/>
                <a:gd name="connsiteX5" fmla="*/ 361759 w 406972"/>
                <a:gd name="connsiteY5" fmla="*/ 541926 h 1355786"/>
                <a:gd name="connsiteX6" fmla="*/ 361759 w 406972"/>
                <a:gd name="connsiteY6" fmla="*/ 481601 h 1355786"/>
                <a:gd name="connsiteX7" fmla="*/ 364934 w 406972"/>
                <a:gd name="connsiteY7" fmla="*/ 386351 h 1355786"/>
                <a:gd name="connsiteX8" fmla="*/ 393509 w 406972"/>
                <a:gd name="connsiteY8" fmla="*/ 272051 h 1355786"/>
                <a:gd name="connsiteX9" fmla="*/ 406972 w 406972"/>
                <a:gd name="connsiteY9" fmla="*/ 161097 h 1355786"/>
                <a:gd name="connsiteX10" fmla="*/ 349822 w 406972"/>
                <a:gd name="connsiteY10" fmla="*/ 1586 h 1355786"/>
                <a:gd name="connsiteX11" fmla="*/ 220894 w 406972"/>
                <a:gd name="connsiteY11" fmla="*/ 91046 h 1355786"/>
                <a:gd name="connsiteX12" fmla="*/ 165967 w 406972"/>
                <a:gd name="connsiteY12" fmla="*/ 214901 h 1355786"/>
                <a:gd name="connsiteX13" fmla="*/ 142576 w 406972"/>
                <a:gd name="connsiteY13" fmla="*/ 379527 h 1355786"/>
                <a:gd name="connsiteX14" fmla="*/ 116226 w 406972"/>
                <a:gd name="connsiteY14" fmla="*/ 581084 h 1355786"/>
                <a:gd name="connsiteX15" fmla="*/ 92359 w 406972"/>
                <a:gd name="connsiteY15" fmla="*/ 735710 h 1355786"/>
                <a:gd name="connsiteX16" fmla="*/ 49765 w 406972"/>
                <a:gd name="connsiteY16" fmla="*/ 846219 h 1355786"/>
                <a:gd name="connsiteX17" fmla="*/ 21993 w 406972"/>
                <a:gd name="connsiteY17" fmla="*/ 970551 h 1355786"/>
                <a:gd name="connsiteX18" fmla="*/ 32804 w 406972"/>
                <a:gd name="connsiteY18" fmla="*/ 1131708 h 1355786"/>
                <a:gd name="connsiteX19" fmla="*/ 2984 w 406972"/>
                <a:gd name="connsiteY19" fmla="*/ 1314508 h 1355786"/>
                <a:gd name="connsiteX20" fmla="*/ 96118 w 406972"/>
                <a:gd name="connsiteY20" fmla="*/ 1355786 h 1355786"/>
                <a:gd name="connsiteX21" fmla="*/ 146916 w 406972"/>
                <a:gd name="connsiteY21" fmla="*/ 1146234 h 1355786"/>
                <a:gd name="connsiteX22" fmla="*/ 250634 w 406972"/>
                <a:gd name="connsiteY22" fmla="*/ 1046751 h 1355786"/>
                <a:gd name="connsiteX23" fmla="*/ 298260 w 406972"/>
                <a:gd name="connsiteY23" fmla="*/ 969493 h 1355786"/>
                <a:gd name="connsiteX0" fmla="*/ 298260 w 406972"/>
                <a:gd name="connsiteY0" fmla="*/ 969493 h 1355786"/>
                <a:gd name="connsiteX1" fmla="*/ 304609 w 406972"/>
                <a:gd name="connsiteY1" fmla="*/ 880592 h 1355786"/>
                <a:gd name="connsiteX2" fmla="*/ 341867 w 406972"/>
                <a:gd name="connsiteY2" fmla="*/ 774175 h 1355786"/>
                <a:gd name="connsiteX3" fmla="*/ 348692 w 406972"/>
                <a:gd name="connsiteY3" fmla="*/ 703158 h 1355786"/>
                <a:gd name="connsiteX4" fmla="*/ 359458 w 406972"/>
                <a:gd name="connsiteY4" fmla="*/ 616301 h 1355786"/>
                <a:gd name="connsiteX5" fmla="*/ 361759 w 406972"/>
                <a:gd name="connsiteY5" fmla="*/ 541926 h 1355786"/>
                <a:gd name="connsiteX6" fmla="*/ 361759 w 406972"/>
                <a:gd name="connsiteY6" fmla="*/ 481601 h 1355786"/>
                <a:gd name="connsiteX7" fmla="*/ 364934 w 406972"/>
                <a:gd name="connsiteY7" fmla="*/ 386351 h 1355786"/>
                <a:gd name="connsiteX8" fmla="*/ 393509 w 406972"/>
                <a:gd name="connsiteY8" fmla="*/ 272051 h 1355786"/>
                <a:gd name="connsiteX9" fmla="*/ 406972 w 406972"/>
                <a:gd name="connsiteY9" fmla="*/ 161097 h 1355786"/>
                <a:gd name="connsiteX10" fmla="*/ 349822 w 406972"/>
                <a:gd name="connsiteY10" fmla="*/ 1586 h 1355786"/>
                <a:gd name="connsiteX11" fmla="*/ 220894 w 406972"/>
                <a:gd name="connsiteY11" fmla="*/ 91046 h 1355786"/>
                <a:gd name="connsiteX12" fmla="*/ 165967 w 406972"/>
                <a:gd name="connsiteY12" fmla="*/ 214901 h 1355786"/>
                <a:gd name="connsiteX13" fmla="*/ 142576 w 406972"/>
                <a:gd name="connsiteY13" fmla="*/ 379527 h 1355786"/>
                <a:gd name="connsiteX14" fmla="*/ 116226 w 406972"/>
                <a:gd name="connsiteY14" fmla="*/ 581084 h 1355786"/>
                <a:gd name="connsiteX15" fmla="*/ 92359 w 406972"/>
                <a:gd name="connsiteY15" fmla="*/ 735710 h 1355786"/>
                <a:gd name="connsiteX16" fmla="*/ 49765 w 406972"/>
                <a:gd name="connsiteY16" fmla="*/ 846219 h 1355786"/>
                <a:gd name="connsiteX17" fmla="*/ 21993 w 406972"/>
                <a:gd name="connsiteY17" fmla="*/ 970551 h 1355786"/>
                <a:gd name="connsiteX18" fmla="*/ 32804 w 406972"/>
                <a:gd name="connsiteY18" fmla="*/ 1131708 h 1355786"/>
                <a:gd name="connsiteX19" fmla="*/ 2984 w 406972"/>
                <a:gd name="connsiteY19" fmla="*/ 1314508 h 1355786"/>
                <a:gd name="connsiteX20" fmla="*/ 96118 w 406972"/>
                <a:gd name="connsiteY20" fmla="*/ 1355786 h 1355786"/>
                <a:gd name="connsiteX21" fmla="*/ 138449 w 406972"/>
                <a:gd name="connsiteY21" fmla="*/ 1137767 h 1355786"/>
                <a:gd name="connsiteX22" fmla="*/ 250634 w 406972"/>
                <a:gd name="connsiteY22" fmla="*/ 1046751 h 1355786"/>
                <a:gd name="connsiteX23" fmla="*/ 298260 w 406972"/>
                <a:gd name="connsiteY23" fmla="*/ 969493 h 1355786"/>
                <a:gd name="connsiteX0" fmla="*/ 298260 w 406972"/>
                <a:gd name="connsiteY0" fmla="*/ 969493 h 1355786"/>
                <a:gd name="connsiteX1" fmla="*/ 304609 w 406972"/>
                <a:gd name="connsiteY1" fmla="*/ 880592 h 1355786"/>
                <a:gd name="connsiteX2" fmla="*/ 341867 w 406972"/>
                <a:gd name="connsiteY2" fmla="*/ 774175 h 1355786"/>
                <a:gd name="connsiteX3" fmla="*/ 348692 w 406972"/>
                <a:gd name="connsiteY3" fmla="*/ 703158 h 1355786"/>
                <a:gd name="connsiteX4" fmla="*/ 359458 w 406972"/>
                <a:gd name="connsiteY4" fmla="*/ 616301 h 1355786"/>
                <a:gd name="connsiteX5" fmla="*/ 361759 w 406972"/>
                <a:gd name="connsiteY5" fmla="*/ 541926 h 1355786"/>
                <a:gd name="connsiteX6" fmla="*/ 361759 w 406972"/>
                <a:gd name="connsiteY6" fmla="*/ 481601 h 1355786"/>
                <a:gd name="connsiteX7" fmla="*/ 364934 w 406972"/>
                <a:gd name="connsiteY7" fmla="*/ 386351 h 1355786"/>
                <a:gd name="connsiteX8" fmla="*/ 393509 w 406972"/>
                <a:gd name="connsiteY8" fmla="*/ 272051 h 1355786"/>
                <a:gd name="connsiteX9" fmla="*/ 406972 w 406972"/>
                <a:gd name="connsiteY9" fmla="*/ 161097 h 1355786"/>
                <a:gd name="connsiteX10" fmla="*/ 349822 w 406972"/>
                <a:gd name="connsiteY10" fmla="*/ 1586 h 1355786"/>
                <a:gd name="connsiteX11" fmla="*/ 220894 w 406972"/>
                <a:gd name="connsiteY11" fmla="*/ 91046 h 1355786"/>
                <a:gd name="connsiteX12" fmla="*/ 165967 w 406972"/>
                <a:gd name="connsiteY12" fmla="*/ 214901 h 1355786"/>
                <a:gd name="connsiteX13" fmla="*/ 142576 w 406972"/>
                <a:gd name="connsiteY13" fmla="*/ 379527 h 1355786"/>
                <a:gd name="connsiteX14" fmla="*/ 116226 w 406972"/>
                <a:gd name="connsiteY14" fmla="*/ 581084 h 1355786"/>
                <a:gd name="connsiteX15" fmla="*/ 92359 w 406972"/>
                <a:gd name="connsiteY15" fmla="*/ 735710 h 1355786"/>
                <a:gd name="connsiteX16" fmla="*/ 49765 w 406972"/>
                <a:gd name="connsiteY16" fmla="*/ 846219 h 1355786"/>
                <a:gd name="connsiteX17" fmla="*/ 21993 w 406972"/>
                <a:gd name="connsiteY17" fmla="*/ 970551 h 1355786"/>
                <a:gd name="connsiteX18" fmla="*/ 25211 w 406972"/>
                <a:gd name="connsiteY18" fmla="*/ 1058395 h 1355786"/>
                <a:gd name="connsiteX19" fmla="*/ 32804 w 406972"/>
                <a:gd name="connsiteY19" fmla="*/ 1131708 h 1355786"/>
                <a:gd name="connsiteX20" fmla="*/ 2984 w 406972"/>
                <a:gd name="connsiteY20" fmla="*/ 1314508 h 1355786"/>
                <a:gd name="connsiteX21" fmla="*/ 96118 w 406972"/>
                <a:gd name="connsiteY21" fmla="*/ 1355786 h 1355786"/>
                <a:gd name="connsiteX22" fmla="*/ 138449 w 406972"/>
                <a:gd name="connsiteY22" fmla="*/ 1137767 h 1355786"/>
                <a:gd name="connsiteX23" fmla="*/ 250634 w 406972"/>
                <a:gd name="connsiteY23" fmla="*/ 1046751 h 1355786"/>
                <a:gd name="connsiteX24" fmla="*/ 298260 w 406972"/>
                <a:gd name="connsiteY24" fmla="*/ 969493 h 1355786"/>
                <a:gd name="connsiteX0" fmla="*/ 298260 w 406972"/>
                <a:gd name="connsiteY0" fmla="*/ 969493 h 1355786"/>
                <a:gd name="connsiteX1" fmla="*/ 304609 w 406972"/>
                <a:gd name="connsiteY1" fmla="*/ 880592 h 1355786"/>
                <a:gd name="connsiteX2" fmla="*/ 341867 w 406972"/>
                <a:gd name="connsiteY2" fmla="*/ 774175 h 1355786"/>
                <a:gd name="connsiteX3" fmla="*/ 348692 w 406972"/>
                <a:gd name="connsiteY3" fmla="*/ 703158 h 1355786"/>
                <a:gd name="connsiteX4" fmla="*/ 359458 w 406972"/>
                <a:gd name="connsiteY4" fmla="*/ 616301 h 1355786"/>
                <a:gd name="connsiteX5" fmla="*/ 361759 w 406972"/>
                <a:gd name="connsiteY5" fmla="*/ 541926 h 1355786"/>
                <a:gd name="connsiteX6" fmla="*/ 361759 w 406972"/>
                <a:gd name="connsiteY6" fmla="*/ 481601 h 1355786"/>
                <a:gd name="connsiteX7" fmla="*/ 364934 w 406972"/>
                <a:gd name="connsiteY7" fmla="*/ 386351 h 1355786"/>
                <a:gd name="connsiteX8" fmla="*/ 393509 w 406972"/>
                <a:gd name="connsiteY8" fmla="*/ 272051 h 1355786"/>
                <a:gd name="connsiteX9" fmla="*/ 406972 w 406972"/>
                <a:gd name="connsiteY9" fmla="*/ 161097 h 1355786"/>
                <a:gd name="connsiteX10" fmla="*/ 349822 w 406972"/>
                <a:gd name="connsiteY10" fmla="*/ 1586 h 1355786"/>
                <a:gd name="connsiteX11" fmla="*/ 220894 w 406972"/>
                <a:gd name="connsiteY11" fmla="*/ 91046 h 1355786"/>
                <a:gd name="connsiteX12" fmla="*/ 165967 w 406972"/>
                <a:gd name="connsiteY12" fmla="*/ 214901 h 1355786"/>
                <a:gd name="connsiteX13" fmla="*/ 142576 w 406972"/>
                <a:gd name="connsiteY13" fmla="*/ 379527 h 1355786"/>
                <a:gd name="connsiteX14" fmla="*/ 116226 w 406972"/>
                <a:gd name="connsiteY14" fmla="*/ 581084 h 1355786"/>
                <a:gd name="connsiteX15" fmla="*/ 92359 w 406972"/>
                <a:gd name="connsiteY15" fmla="*/ 735710 h 1355786"/>
                <a:gd name="connsiteX16" fmla="*/ 49765 w 406972"/>
                <a:gd name="connsiteY16" fmla="*/ 846219 h 1355786"/>
                <a:gd name="connsiteX17" fmla="*/ 21993 w 406972"/>
                <a:gd name="connsiteY17" fmla="*/ 970551 h 1355786"/>
                <a:gd name="connsiteX18" fmla="*/ 25211 w 406972"/>
                <a:gd name="connsiteY18" fmla="*/ 1058395 h 1355786"/>
                <a:gd name="connsiteX19" fmla="*/ 32804 w 406972"/>
                <a:gd name="connsiteY19" fmla="*/ 1169808 h 1355786"/>
                <a:gd name="connsiteX20" fmla="*/ 2984 w 406972"/>
                <a:gd name="connsiteY20" fmla="*/ 1314508 h 1355786"/>
                <a:gd name="connsiteX21" fmla="*/ 96118 w 406972"/>
                <a:gd name="connsiteY21" fmla="*/ 1355786 h 1355786"/>
                <a:gd name="connsiteX22" fmla="*/ 138449 w 406972"/>
                <a:gd name="connsiteY22" fmla="*/ 1137767 h 1355786"/>
                <a:gd name="connsiteX23" fmla="*/ 250634 w 406972"/>
                <a:gd name="connsiteY23" fmla="*/ 1046751 h 1355786"/>
                <a:gd name="connsiteX24" fmla="*/ 298260 w 406972"/>
                <a:gd name="connsiteY24" fmla="*/ 969493 h 1355786"/>
                <a:gd name="connsiteX0" fmla="*/ 298260 w 406972"/>
                <a:gd name="connsiteY0" fmla="*/ 969493 h 1355786"/>
                <a:gd name="connsiteX1" fmla="*/ 304609 w 406972"/>
                <a:gd name="connsiteY1" fmla="*/ 880592 h 1355786"/>
                <a:gd name="connsiteX2" fmla="*/ 341867 w 406972"/>
                <a:gd name="connsiteY2" fmla="*/ 774175 h 1355786"/>
                <a:gd name="connsiteX3" fmla="*/ 348692 w 406972"/>
                <a:gd name="connsiteY3" fmla="*/ 703158 h 1355786"/>
                <a:gd name="connsiteX4" fmla="*/ 359458 w 406972"/>
                <a:gd name="connsiteY4" fmla="*/ 616301 h 1355786"/>
                <a:gd name="connsiteX5" fmla="*/ 361759 w 406972"/>
                <a:gd name="connsiteY5" fmla="*/ 541926 h 1355786"/>
                <a:gd name="connsiteX6" fmla="*/ 361759 w 406972"/>
                <a:gd name="connsiteY6" fmla="*/ 481601 h 1355786"/>
                <a:gd name="connsiteX7" fmla="*/ 364934 w 406972"/>
                <a:gd name="connsiteY7" fmla="*/ 386351 h 1355786"/>
                <a:gd name="connsiteX8" fmla="*/ 393509 w 406972"/>
                <a:gd name="connsiteY8" fmla="*/ 272051 h 1355786"/>
                <a:gd name="connsiteX9" fmla="*/ 406972 w 406972"/>
                <a:gd name="connsiteY9" fmla="*/ 161097 h 1355786"/>
                <a:gd name="connsiteX10" fmla="*/ 349822 w 406972"/>
                <a:gd name="connsiteY10" fmla="*/ 1586 h 1355786"/>
                <a:gd name="connsiteX11" fmla="*/ 220894 w 406972"/>
                <a:gd name="connsiteY11" fmla="*/ 91046 h 1355786"/>
                <a:gd name="connsiteX12" fmla="*/ 165967 w 406972"/>
                <a:gd name="connsiteY12" fmla="*/ 214901 h 1355786"/>
                <a:gd name="connsiteX13" fmla="*/ 142576 w 406972"/>
                <a:gd name="connsiteY13" fmla="*/ 379527 h 1355786"/>
                <a:gd name="connsiteX14" fmla="*/ 116226 w 406972"/>
                <a:gd name="connsiteY14" fmla="*/ 581084 h 1355786"/>
                <a:gd name="connsiteX15" fmla="*/ 92359 w 406972"/>
                <a:gd name="connsiteY15" fmla="*/ 735710 h 1355786"/>
                <a:gd name="connsiteX16" fmla="*/ 49765 w 406972"/>
                <a:gd name="connsiteY16" fmla="*/ 846219 h 1355786"/>
                <a:gd name="connsiteX17" fmla="*/ 21993 w 406972"/>
                <a:gd name="connsiteY17" fmla="*/ 970551 h 1355786"/>
                <a:gd name="connsiteX18" fmla="*/ 16744 w 406972"/>
                <a:gd name="connsiteY18" fmla="*/ 1079561 h 1355786"/>
                <a:gd name="connsiteX19" fmla="*/ 32804 w 406972"/>
                <a:gd name="connsiteY19" fmla="*/ 1169808 h 1355786"/>
                <a:gd name="connsiteX20" fmla="*/ 2984 w 406972"/>
                <a:gd name="connsiteY20" fmla="*/ 1314508 h 1355786"/>
                <a:gd name="connsiteX21" fmla="*/ 96118 w 406972"/>
                <a:gd name="connsiteY21" fmla="*/ 1355786 h 1355786"/>
                <a:gd name="connsiteX22" fmla="*/ 138449 w 406972"/>
                <a:gd name="connsiteY22" fmla="*/ 1137767 h 1355786"/>
                <a:gd name="connsiteX23" fmla="*/ 250634 w 406972"/>
                <a:gd name="connsiteY23" fmla="*/ 1046751 h 1355786"/>
                <a:gd name="connsiteX24" fmla="*/ 298260 w 406972"/>
                <a:gd name="connsiteY24" fmla="*/ 969493 h 1355786"/>
                <a:gd name="connsiteX0" fmla="*/ 297145 w 405857"/>
                <a:gd name="connsiteY0" fmla="*/ 969493 h 1355786"/>
                <a:gd name="connsiteX1" fmla="*/ 303494 w 405857"/>
                <a:gd name="connsiteY1" fmla="*/ 880592 h 1355786"/>
                <a:gd name="connsiteX2" fmla="*/ 340752 w 405857"/>
                <a:gd name="connsiteY2" fmla="*/ 774175 h 1355786"/>
                <a:gd name="connsiteX3" fmla="*/ 347577 w 405857"/>
                <a:gd name="connsiteY3" fmla="*/ 703158 h 1355786"/>
                <a:gd name="connsiteX4" fmla="*/ 358343 w 405857"/>
                <a:gd name="connsiteY4" fmla="*/ 616301 h 1355786"/>
                <a:gd name="connsiteX5" fmla="*/ 360644 w 405857"/>
                <a:gd name="connsiteY5" fmla="*/ 541926 h 1355786"/>
                <a:gd name="connsiteX6" fmla="*/ 360644 w 405857"/>
                <a:gd name="connsiteY6" fmla="*/ 481601 h 1355786"/>
                <a:gd name="connsiteX7" fmla="*/ 363819 w 405857"/>
                <a:gd name="connsiteY7" fmla="*/ 386351 h 1355786"/>
                <a:gd name="connsiteX8" fmla="*/ 392394 w 405857"/>
                <a:gd name="connsiteY8" fmla="*/ 272051 h 1355786"/>
                <a:gd name="connsiteX9" fmla="*/ 405857 w 405857"/>
                <a:gd name="connsiteY9" fmla="*/ 161097 h 1355786"/>
                <a:gd name="connsiteX10" fmla="*/ 348707 w 405857"/>
                <a:gd name="connsiteY10" fmla="*/ 1586 h 1355786"/>
                <a:gd name="connsiteX11" fmla="*/ 219779 w 405857"/>
                <a:gd name="connsiteY11" fmla="*/ 91046 h 1355786"/>
                <a:gd name="connsiteX12" fmla="*/ 164852 w 405857"/>
                <a:gd name="connsiteY12" fmla="*/ 214901 h 1355786"/>
                <a:gd name="connsiteX13" fmla="*/ 141461 w 405857"/>
                <a:gd name="connsiteY13" fmla="*/ 379527 h 1355786"/>
                <a:gd name="connsiteX14" fmla="*/ 115111 w 405857"/>
                <a:gd name="connsiteY14" fmla="*/ 581084 h 1355786"/>
                <a:gd name="connsiteX15" fmla="*/ 91244 w 405857"/>
                <a:gd name="connsiteY15" fmla="*/ 735710 h 1355786"/>
                <a:gd name="connsiteX16" fmla="*/ 48650 w 405857"/>
                <a:gd name="connsiteY16" fmla="*/ 846219 h 1355786"/>
                <a:gd name="connsiteX17" fmla="*/ 20878 w 405857"/>
                <a:gd name="connsiteY17" fmla="*/ 970551 h 1355786"/>
                <a:gd name="connsiteX18" fmla="*/ 15629 w 405857"/>
                <a:gd name="connsiteY18" fmla="*/ 1079561 h 1355786"/>
                <a:gd name="connsiteX19" fmla="*/ 40156 w 405857"/>
                <a:gd name="connsiteY19" fmla="*/ 1165575 h 1355786"/>
                <a:gd name="connsiteX20" fmla="*/ 1869 w 405857"/>
                <a:gd name="connsiteY20" fmla="*/ 1314508 h 1355786"/>
                <a:gd name="connsiteX21" fmla="*/ 95003 w 405857"/>
                <a:gd name="connsiteY21" fmla="*/ 1355786 h 1355786"/>
                <a:gd name="connsiteX22" fmla="*/ 137334 w 405857"/>
                <a:gd name="connsiteY22" fmla="*/ 1137767 h 1355786"/>
                <a:gd name="connsiteX23" fmla="*/ 249519 w 405857"/>
                <a:gd name="connsiteY23" fmla="*/ 1046751 h 1355786"/>
                <a:gd name="connsiteX24" fmla="*/ 297145 w 405857"/>
                <a:gd name="connsiteY24" fmla="*/ 969493 h 1355786"/>
                <a:gd name="connsiteX0" fmla="*/ 297682 w 406394"/>
                <a:gd name="connsiteY0" fmla="*/ 969493 h 1355786"/>
                <a:gd name="connsiteX1" fmla="*/ 304031 w 406394"/>
                <a:gd name="connsiteY1" fmla="*/ 880592 h 1355786"/>
                <a:gd name="connsiteX2" fmla="*/ 341289 w 406394"/>
                <a:gd name="connsiteY2" fmla="*/ 774175 h 1355786"/>
                <a:gd name="connsiteX3" fmla="*/ 348114 w 406394"/>
                <a:gd name="connsiteY3" fmla="*/ 703158 h 1355786"/>
                <a:gd name="connsiteX4" fmla="*/ 358880 w 406394"/>
                <a:gd name="connsiteY4" fmla="*/ 616301 h 1355786"/>
                <a:gd name="connsiteX5" fmla="*/ 361181 w 406394"/>
                <a:gd name="connsiteY5" fmla="*/ 541926 h 1355786"/>
                <a:gd name="connsiteX6" fmla="*/ 361181 w 406394"/>
                <a:gd name="connsiteY6" fmla="*/ 481601 h 1355786"/>
                <a:gd name="connsiteX7" fmla="*/ 364356 w 406394"/>
                <a:gd name="connsiteY7" fmla="*/ 386351 h 1355786"/>
                <a:gd name="connsiteX8" fmla="*/ 392931 w 406394"/>
                <a:gd name="connsiteY8" fmla="*/ 272051 h 1355786"/>
                <a:gd name="connsiteX9" fmla="*/ 406394 w 406394"/>
                <a:gd name="connsiteY9" fmla="*/ 161097 h 1355786"/>
                <a:gd name="connsiteX10" fmla="*/ 349244 w 406394"/>
                <a:gd name="connsiteY10" fmla="*/ 1586 h 1355786"/>
                <a:gd name="connsiteX11" fmla="*/ 220316 w 406394"/>
                <a:gd name="connsiteY11" fmla="*/ 91046 h 1355786"/>
                <a:gd name="connsiteX12" fmla="*/ 165389 w 406394"/>
                <a:gd name="connsiteY12" fmla="*/ 214901 h 1355786"/>
                <a:gd name="connsiteX13" fmla="*/ 141998 w 406394"/>
                <a:gd name="connsiteY13" fmla="*/ 379527 h 1355786"/>
                <a:gd name="connsiteX14" fmla="*/ 115648 w 406394"/>
                <a:gd name="connsiteY14" fmla="*/ 581084 h 1355786"/>
                <a:gd name="connsiteX15" fmla="*/ 91781 w 406394"/>
                <a:gd name="connsiteY15" fmla="*/ 735710 h 1355786"/>
                <a:gd name="connsiteX16" fmla="*/ 49187 w 406394"/>
                <a:gd name="connsiteY16" fmla="*/ 846219 h 1355786"/>
                <a:gd name="connsiteX17" fmla="*/ 21415 w 406394"/>
                <a:gd name="connsiteY17" fmla="*/ 970551 h 1355786"/>
                <a:gd name="connsiteX18" fmla="*/ 16166 w 406394"/>
                <a:gd name="connsiteY18" fmla="*/ 1079561 h 1355786"/>
                <a:gd name="connsiteX19" fmla="*/ 40693 w 406394"/>
                <a:gd name="connsiteY19" fmla="*/ 1165575 h 1355786"/>
                <a:gd name="connsiteX20" fmla="*/ 2406 w 406394"/>
                <a:gd name="connsiteY20" fmla="*/ 1314508 h 1355786"/>
                <a:gd name="connsiteX21" fmla="*/ 95540 w 406394"/>
                <a:gd name="connsiteY21" fmla="*/ 1355786 h 1355786"/>
                <a:gd name="connsiteX22" fmla="*/ 137871 w 406394"/>
                <a:gd name="connsiteY22" fmla="*/ 1137767 h 1355786"/>
                <a:gd name="connsiteX23" fmla="*/ 250056 w 406394"/>
                <a:gd name="connsiteY23" fmla="*/ 1046751 h 1355786"/>
                <a:gd name="connsiteX24" fmla="*/ 297682 w 406394"/>
                <a:gd name="connsiteY24" fmla="*/ 969493 h 1355786"/>
                <a:gd name="connsiteX0" fmla="*/ 286686 w 395398"/>
                <a:gd name="connsiteY0" fmla="*/ 969493 h 1355786"/>
                <a:gd name="connsiteX1" fmla="*/ 293035 w 395398"/>
                <a:gd name="connsiteY1" fmla="*/ 880592 h 1355786"/>
                <a:gd name="connsiteX2" fmla="*/ 330293 w 395398"/>
                <a:gd name="connsiteY2" fmla="*/ 774175 h 1355786"/>
                <a:gd name="connsiteX3" fmla="*/ 337118 w 395398"/>
                <a:gd name="connsiteY3" fmla="*/ 703158 h 1355786"/>
                <a:gd name="connsiteX4" fmla="*/ 347884 w 395398"/>
                <a:gd name="connsiteY4" fmla="*/ 616301 h 1355786"/>
                <a:gd name="connsiteX5" fmla="*/ 350185 w 395398"/>
                <a:gd name="connsiteY5" fmla="*/ 541926 h 1355786"/>
                <a:gd name="connsiteX6" fmla="*/ 350185 w 395398"/>
                <a:gd name="connsiteY6" fmla="*/ 481601 h 1355786"/>
                <a:gd name="connsiteX7" fmla="*/ 353360 w 395398"/>
                <a:gd name="connsiteY7" fmla="*/ 386351 h 1355786"/>
                <a:gd name="connsiteX8" fmla="*/ 381935 w 395398"/>
                <a:gd name="connsiteY8" fmla="*/ 272051 h 1355786"/>
                <a:gd name="connsiteX9" fmla="*/ 395398 w 395398"/>
                <a:gd name="connsiteY9" fmla="*/ 161097 h 1355786"/>
                <a:gd name="connsiteX10" fmla="*/ 338248 w 395398"/>
                <a:gd name="connsiteY10" fmla="*/ 1586 h 1355786"/>
                <a:gd name="connsiteX11" fmla="*/ 209320 w 395398"/>
                <a:gd name="connsiteY11" fmla="*/ 91046 h 1355786"/>
                <a:gd name="connsiteX12" fmla="*/ 154393 w 395398"/>
                <a:gd name="connsiteY12" fmla="*/ 214901 h 1355786"/>
                <a:gd name="connsiteX13" fmla="*/ 131002 w 395398"/>
                <a:gd name="connsiteY13" fmla="*/ 379527 h 1355786"/>
                <a:gd name="connsiteX14" fmla="*/ 104652 w 395398"/>
                <a:gd name="connsiteY14" fmla="*/ 581084 h 1355786"/>
                <a:gd name="connsiteX15" fmla="*/ 80785 w 395398"/>
                <a:gd name="connsiteY15" fmla="*/ 735710 h 1355786"/>
                <a:gd name="connsiteX16" fmla="*/ 38191 w 395398"/>
                <a:gd name="connsiteY16" fmla="*/ 846219 h 1355786"/>
                <a:gd name="connsiteX17" fmla="*/ 10419 w 395398"/>
                <a:gd name="connsiteY17" fmla="*/ 970551 h 1355786"/>
                <a:gd name="connsiteX18" fmla="*/ 5170 w 395398"/>
                <a:gd name="connsiteY18" fmla="*/ 1079561 h 1355786"/>
                <a:gd name="connsiteX19" fmla="*/ 29697 w 395398"/>
                <a:gd name="connsiteY19" fmla="*/ 1165575 h 1355786"/>
                <a:gd name="connsiteX20" fmla="*/ 4110 w 395398"/>
                <a:gd name="connsiteY20" fmla="*/ 1327208 h 1355786"/>
                <a:gd name="connsiteX21" fmla="*/ 84544 w 395398"/>
                <a:gd name="connsiteY21" fmla="*/ 1355786 h 1355786"/>
                <a:gd name="connsiteX22" fmla="*/ 126875 w 395398"/>
                <a:gd name="connsiteY22" fmla="*/ 1137767 h 1355786"/>
                <a:gd name="connsiteX23" fmla="*/ 239060 w 395398"/>
                <a:gd name="connsiteY23" fmla="*/ 1046751 h 1355786"/>
                <a:gd name="connsiteX24" fmla="*/ 286686 w 395398"/>
                <a:gd name="connsiteY24" fmla="*/ 969493 h 1355786"/>
                <a:gd name="connsiteX0" fmla="*/ 306998 w 415710"/>
                <a:gd name="connsiteY0" fmla="*/ 969493 h 1355786"/>
                <a:gd name="connsiteX1" fmla="*/ 313347 w 415710"/>
                <a:gd name="connsiteY1" fmla="*/ 880592 h 1355786"/>
                <a:gd name="connsiteX2" fmla="*/ 350605 w 415710"/>
                <a:gd name="connsiteY2" fmla="*/ 774175 h 1355786"/>
                <a:gd name="connsiteX3" fmla="*/ 357430 w 415710"/>
                <a:gd name="connsiteY3" fmla="*/ 703158 h 1355786"/>
                <a:gd name="connsiteX4" fmla="*/ 368196 w 415710"/>
                <a:gd name="connsiteY4" fmla="*/ 616301 h 1355786"/>
                <a:gd name="connsiteX5" fmla="*/ 370497 w 415710"/>
                <a:gd name="connsiteY5" fmla="*/ 541926 h 1355786"/>
                <a:gd name="connsiteX6" fmla="*/ 370497 w 415710"/>
                <a:gd name="connsiteY6" fmla="*/ 481601 h 1355786"/>
                <a:gd name="connsiteX7" fmla="*/ 373672 w 415710"/>
                <a:gd name="connsiteY7" fmla="*/ 386351 h 1355786"/>
                <a:gd name="connsiteX8" fmla="*/ 402247 w 415710"/>
                <a:gd name="connsiteY8" fmla="*/ 272051 h 1355786"/>
                <a:gd name="connsiteX9" fmla="*/ 415710 w 415710"/>
                <a:gd name="connsiteY9" fmla="*/ 161097 h 1355786"/>
                <a:gd name="connsiteX10" fmla="*/ 358560 w 415710"/>
                <a:gd name="connsiteY10" fmla="*/ 1586 h 1355786"/>
                <a:gd name="connsiteX11" fmla="*/ 229632 w 415710"/>
                <a:gd name="connsiteY11" fmla="*/ 91046 h 1355786"/>
                <a:gd name="connsiteX12" fmla="*/ 174705 w 415710"/>
                <a:gd name="connsiteY12" fmla="*/ 214901 h 1355786"/>
                <a:gd name="connsiteX13" fmla="*/ 151314 w 415710"/>
                <a:gd name="connsiteY13" fmla="*/ 379527 h 1355786"/>
                <a:gd name="connsiteX14" fmla="*/ 124964 w 415710"/>
                <a:gd name="connsiteY14" fmla="*/ 581084 h 1355786"/>
                <a:gd name="connsiteX15" fmla="*/ 101097 w 415710"/>
                <a:gd name="connsiteY15" fmla="*/ 735710 h 1355786"/>
                <a:gd name="connsiteX16" fmla="*/ 58503 w 415710"/>
                <a:gd name="connsiteY16" fmla="*/ 846219 h 1355786"/>
                <a:gd name="connsiteX17" fmla="*/ 30731 w 415710"/>
                <a:gd name="connsiteY17" fmla="*/ 970551 h 1355786"/>
                <a:gd name="connsiteX18" fmla="*/ 82 w 415710"/>
                <a:gd name="connsiteY18" fmla="*/ 1071095 h 1355786"/>
                <a:gd name="connsiteX19" fmla="*/ 50009 w 415710"/>
                <a:gd name="connsiteY19" fmla="*/ 1165575 h 1355786"/>
                <a:gd name="connsiteX20" fmla="*/ 24422 w 415710"/>
                <a:gd name="connsiteY20" fmla="*/ 1327208 h 1355786"/>
                <a:gd name="connsiteX21" fmla="*/ 104856 w 415710"/>
                <a:gd name="connsiteY21" fmla="*/ 1355786 h 1355786"/>
                <a:gd name="connsiteX22" fmla="*/ 147187 w 415710"/>
                <a:gd name="connsiteY22" fmla="*/ 1137767 h 1355786"/>
                <a:gd name="connsiteX23" fmla="*/ 259372 w 415710"/>
                <a:gd name="connsiteY23" fmla="*/ 1046751 h 1355786"/>
                <a:gd name="connsiteX24" fmla="*/ 306998 w 415710"/>
                <a:gd name="connsiteY24" fmla="*/ 969493 h 1355786"/>
                <a:gd name="connsiteX0" fmla="*/ 307011 w 415723"/>
                <a:gd name="connsiteY0" fmla="*/ 969493 h 1355786"/>
                <a:gd name="connsiteX1" fmla="*/ 313360 w 415723"/>
                <a:gd name="connsiteY1" fmla="*/ 880592 h 1355786"/>
                <a:gd name="connsiteX2" fmla="*/ 350618 w 415723"/>
                <a:gd name="connsiteY2" fmla="*/ 774175 h 1355786"/>
                <a:gd name="connsiteX3" fmla="*/ 357443 w 415723"/>
                <a:gd name="connsiteY3" fmla="*/ 703158 h 1355786"/>
                <a:gd name="connsiteX4" fmla="*/ 368209 w 415723"/>
                <a:gd name="connsiteY4" fmla="*/ 616301 h 1355786"/>
                <a:gd name="connsiteX5" fmla="*/ 370510 w 415723"/>
                <a:gd name="connsiteY5" fmla="*/ 541926 h 1355786"/>
                <a:gd name="connsiteX6" fmla="*/ 370510 w 415723"/>
                <a:gd name="connsiteY6" fmla="*/ 481601 h 1355786"/>
                <a:gd name="connsiteX7" fmla="*/ 373685 w 415723"/>
                <a:gd name="connsiteY7" fmla="*/ 386351 h 1355786"/>
                <a:gd name="connsiteX8" fmla="*/ 402260 w 415723"/>
                <a:gd name="connsiteY8" fmla="*/ 272051 h 1355786"/>
                <a:gd name="connsiteX9" fmla="*/ 415723 w 415723"/>
                <a:gd name="connsiteY9" fmla="*/ 161097 h 1355786"/>
                <a:gd name="connsiteX10" fmla="*/ 358573 w 415723"/>
                <a:gd name="connsiteY10" fmla="*/ 1586 h 1355786"/>
                <a:gd name="connsiteX11" fmla="*/ 229645 w 415723"/>
                <a:gd name="connsiteY11" fmla="*/ 91046 h 1355786"/>
                <a:gd name="connsiteX12" fmla="*/ 174718 w 415723"/>
                <a:gd name="connsiteY12" fmla="*/ 214901 h 1355786"/>
                <a:gd name="connsiteX13" fmla="*/ 151327 w 415723"/>
                <a:gd name="connsiteY13" fmla="*/ 379527 h 1355786"/>
                <a:gd name="connsiteX14" fmla="*/ 124977 w 415723"/>
                <a:gd name="connsiteY14" fmla="*/ 581084 h 1355786"/>
                <a:gd name="connsiteX15" fmla="*/ 101110 w 415723"/>
                <a:gd name="connsiteY15" fmla="*/ 735710 h 1355786"/>
                <a:gd name="connsiteX16" fmla="*/ 58516 w 415723"/>
                <a:gd name="connsiteY16" fmla="*/ 846219 h 1355786"/>
                <a:gd name="connsiteX17" fmla="*/ 26511 w 415723"/>
                <a:gd name="connsiteY17" fmla="*/ 940918 h 1355786"/>
                <a:gd name="connsiteX18" fmla="*/ 95 w 415723"/>
                <a:gd name="connsiteY18" fmla="*/ 1071095 h 1355786"/>
                <a:gd name="connsiteX19" fmla="*/ 50022 w 415723"/>
                <a:gd name="connsiteY19" fmla="*/ 1165575 h 1355786"/>
                <a:gd name="connsiteX20" fmla="*/ 24435 w 415723"/>
                <a:gd name="connsiteY20" fmla="*/ 1327208 h 1355786"/>
                <a:gd name="connsiteX21" fmla="*/ 104869 w 415723"/>
                <a:gd name="connsiteY21" fmla="*/ 1355786 h 1355786"/>
                <a:gd name="connsiteX22" fmla="*/ 147200 w 415723"/>
                <a:gd name="connsiteY22" fmla="*/ 1137767 h 1355786"/>
                <a:gd name="connsiteX23" fmla="*/ 259385 w 415723"/>
                <a:gd name="connsiteY23" fmla="*/ 1046751 h 1355786"/>
                <a:gd name="connsiteX24" fmla="*/ 307011 w 415723"/>
                <a:gd name="connsiteY24" fmla="*/ 969493 h 1355786"/>
                <a:gd name="connsiteX0" fmla="*/ 307011 w 415723"/>
                <a:gd name="connsiteY0" fmla="*/ 969493 h 1355786"/>
                <a:gd name="connsiteX1" fmla="*/ 313360 w 415723"/>
                <a:gd name="connsiteY1" fmla="*/ 880592 h 1355786"/>
                <a:gd name="connsiteX2" fmla="*/ 350618 w 415723"/>
                <a:gd name="connsiteY2" fmla="*/ 774175 h 1355786"/>
                <a:gd name="connsiteX3" fmla="*/ 357443 w 415723"/>
                <a:gd name="connsiteY3" fmla="*/ 703158 h 1355786"/>
                <a:gd name="connsiteX4" fmla="*/ 368209 w 415723"/>
                <a:gd name="connsiteY4" fmla="*/ 616301 h 1355786"/>
                <a:gd name="connsiteX5" fmla="*/ 370510 w 415723"/>
                <a:gd name="connsiteY5" fmla="*/ 541926 h 1355786"/>
                <a:gd name="connsiteX6" fmla="*/ 370510 w 415723"/>
                <a:gd name="connsiteY6" fmla="*/ 481601 h 1355786"/>
                <a:gd name="connsiteX7" fmla="*/ 373685 w 415723"/>
                <a:gd name="connsiteY7" fmla="*/ 386351 h 1355786"/>
                <a:gd name="connsiteX8" fmla="*/ 402260 w 415723"/>
                <a:gd name="connsiteY8" fmla="*/ 272051 h 1355786"/>
                <a:gd name="connsiteX9" fmla="*/ 415723 w 415723"/>
                <a:gd name="connsiteY9" fmla="*/ 161097 h 1355786"/>
                <a:gd name="connsiteX10" fmla="*/ 358573 w 415723"/>
                <a:gd name="connsiteY10" fmla="*/ 1586 h 1355786"/>
                <a:gd name="connsiteX11" fmla="*/ 229645 w 415723"/>
                <a:gd name="connsiteY11" fmla="*/ 91046 h 1355786"/>
                <a:gd name="connsiteX12" fmla="*/ 174718 w 415723"/>
                <a:gd name="connsiteY12" fmla="*/ 214901 h 1355786"/>
                <a:gd name="connsiteX13" fmla="*/ 151327 w 415723"/>
                <a:gd name="connsiteY13" fmla="*/ 379527 h 1355786"/>
                <a:gd name="connsiteX14" fmla="*/ 124977 w 415723"/>
                <a:gd name="connsiteY14" fmla="*/ 581084 h 1355786"/>
                <a:gd name="connsiteX15" fmla="*/ 101110 w 415723"/>
                <a:gd name="connsiteY15" fmla="*/ 735710 h 1355786"/>
                <a:gd name="connsiteX16" fmla="*/ 54282 w 415723"/>
                <a:gd name="connsiteY16" fmla="*/ 820819 h 1355786"/>
                <a:gd name="connsiteX17" fmla="*/ 26511 w 415723"/>
                <a:gd name="connsiteY17" fmla="*/ 940918 h 1355786"/>
                <a:gd name="connsiteX18" fmla="*/ 95 w 415723"/>
                <a:gd name="connsiteY18" fmla="*/ 1071095 h 1355786"/>
                <a:gd name="connsiteX19" fmla="*/ 50022 w 415723"/>
                <a:gd name="connsiteY19" fmla="*/ 1165575 h 1355786"/>
                <a:gd name="connsiteX20" fmla="*/ 24435 w 415723"/>
                <a:gd name="connsiteY20" fmla="*/ 1327208 h 1355786"/>
                <a:gd name="connsiteX21" fmla="*/ 104869 w 415723"/>
                <a:gd name="connsiteY21" fmla="*/ 1355786 h 1355786"/>
                <a:gd name="connsiteX22" fmla="*/ 147200 w 415723"/>
                <a:gd name="connsiteY22" fmla="*/ 1137767 h 1355786"/>
                <a:gd name="connsiteX23" fmla="*/ 259385 w 415723"/>
                <a:gd name="connsiteY23" fmla="*/ 1046751 h 1355786"/>
                <a:gd name="connsiteX24" fmla="*/ 307011 w 415723"/>
                <a:gd name="connsiteY24" fmla="*/ 969493 h 1355786"/>
                <a:gd name="connsiteX0" fmla="*/ 294408 w 403120"/>
                <a:gd name="connsiteY0" fmla="*/ 969493 h 1355786"/>
                <a:gd name="connsiteX1" fmla="*/ 300757 w 403120"/>
                <a:gd name="connsiteY1" fmla="*/ 880592 h 1355786"/>
                <a:gd name="connsiteX2" fmla="*/ 338015 w 403120"/>
                <a:gd name="connsiteY2" fmla="*/ 774175 h 1355786"/>
                <a:gd name="connsiteX3" fmla="*/ 344840 w 403120"/>
                <a:gd name="connsiteY3" fmla="*/ 703158 h 1355786"/>
                <a:gd name="connsiteX4" fmla="*/ 355606 w 403120"/>
                <a:gd name="connsiteY4" fmla="*/ 616301 h 1355786"/>
                <a:gd name="connsiteX5" fmla="*/ 357907 w 403120"/>
                <a:gd name="connsiteY5" fmla="*/ 541926 h 1355786"/>
                <a:gd name="connsiteX6" fmla="*/ 357907 w 403120"/>
                <a:gd name="connsiteY6" fmla="*/ 481601 h 1355786"/>
                <a:gd name="connsiteX7" fmla="*/ 361082 w 403120"/>
                <a:gd name="connsiteY7" fmla="*/ 386351 h 1355786"/>
                <a:gd name="connsiteX8" fmla="*/ 389657 w 403120"/>
                <a:gd name="connsiteY8" fmla="*/ 272051 h 1355786"/>
                <a:gd name="connsiteX9" fmla="*/ 403120 w 403120"/>
                <a:gd name="connsiteY9" fmla="*/ 161097 h 1355786"/>
                <a:gd name="connsiteX10" fmla="*/ 345970 w 403120"/>
                <a:gd name="connsiteY10" fmla="*/ 1586 h 1355786"/>
                <a:gd name="connsiteX11" fmla="*/ 217042 w 403120"/>
                <a:gd name="connsiteY11" fmla="*/ 91046 h 1355786"/>
                <a:gd name="connsiteX12" fmla="*/ 162115 w 403120"/>
                <a:gd name="connsiteY12" fmla="*/ 214901 h 1355786"/>
                <a:gd name="connsiteX13" fmla="*/ 138724 w 403120"/>
                <a:gd name="connsiteY13" fmla="*/ 379527 h 1355786"/>
                <a:gd name="connsiteX14" fmla="*/ 112374 w 403120"/>
                <a:gd name="connsiteY14" fmla="*/ 581084 h 1355786"/>
                <a:gd name="connsiteX15" fmla="*/ 88507 w 403120"/>
                <a:gd name="connsiteY15" fmla="*/ 735710 h 1355786"/>
                <a:gd name="connsiteX16" fmla="*/ 41679 w 403120"/>
                <a:gd name="connsiteY16" fmla="*/ 820819 h 1355786"/>
                <a:gd name="connsiteX17" fmla="*/ 13908 w 403120"/>
                <a:gd name="connsiteY17" fmla="*/ 940918 h 1355786"/>
                <a:gd name="connsiteX18" fmla="*/ 192 w 403120"/>
                <a:gd name="connsiteY18" fmla="*/ 1066862 h 1355786"/>
                <a:gd name="connsiteX19" fmla="*/ 37419 w 403120"/>
                <a:gd name="connsiteY19" fmla="*/ 1165575 h 1355786"/>
                <a:gd name="connsiteX20" fmla="*/ 11832 w 403120"/>
                <a:gd name="connsiteY20" fmla="*/ 1327208 h 1355786"/>
                <a:gd name="connsiteX21" fmla="*/ 92266 w 403120"/>
                <a:gd name="connsiteY21" fmla="*/ 1355786 h 1355786"/>
                <a:gd name="connsiteX22" fmla="*/ 134597 w 403120"/>
                <a:gd name="connsiteY22" fmla="*/ 1137767 h 1355786"/>
                <a:gd name="connsiteX23" fmla="*/ 246782 w 403120"/>
                <a:gd name="connsiteY23" fmla="*/ 1046751 h 1355786"/>
                <a:gd name="connsiteX24" fmla="*/ 294408 w 403120"/>
                <a:gd name="connsiteY24" fmla="*/ 969493 h 1355786"/>
                <a:gd name="connsiteX0" fmla="*/ 294408 w 403120"/>
                <a:gd name="connsiteY0" fmla="*/ 969493 h 1355786"/>
                <a:gd name="connsiteX1" fmla="*/ 300757 w 403120"/>
                <a:gd name="connsiteY1" fmla="*/ 880592 h 1355786"/>
                <a:gd name="connsiteX2" fmla="*/ 338015 w 403120"/>
                <a:gd name="connsiteY2" fmla="*/ 774175 h 1355786"/>
                <a:gd name="connsiteX3" fmla="*/ 344840 w 403120"/>
                <a:gd name="connsiteY3" fmla="*/ 703158 h 1355786"/>
                <a:gd name="connsiteX4" fmla="*/ 355606 w 403120"/>
                <a:gd name="connsiteY4" fmla="*/ 616301 h 1355786"/>
                <a:gd name="connsiteX5" fmla="*/ 357907 w 403120"/>
                <a:gd name="connsiteY5" fmla="*/ 541926 h 1355786"/>
                <a:gd name="connsiteX6" fmla="*/ 357907 w 403120"/>
                <a:gd name="connsiteY6" fmla="*/ 481601 h 1355786"/>
                <a:gd name="connsiteX7" fmla="*/ 361082 w 403120"/>
                <a:gd name="connsiteY7" fmla="*/ 386351 h 1355786"/>
                <a:gd name="connsiteX8" fmla="*/ 389657 w 403120"/>
                <a:gd name="connsiteY8" fmla="*/ 272051 h 1355786"/>
                <a:gd name="connsiteX9" fmla="*/ 403120 w 403120"/>
                <a:gd name="connsiteY9" fmla="*/ 161097 h 1355786"/>
                <a:gd name="connsiteX10" fmla="*/ 345970 w 403120"/>
                <a:gd name="connsiteY10" fmla="*/ 1586 h 1355786"/>
                <a:gd name="connsiteX11" fmla="*/ 217042 w 403120"/>
                <a:gd name="connsiteY11" fmla="*/ 91046 h 1355786"/>
                <a:gd name="connsiteX12" fmla="*/ 162115 w 403120"/>
                <a:gd name="connsiteY12" fmla="*/ 214901 h 1355786"/>
                <a:gd name="connsiteX13" fmla="*/ 138724 w 403120"/>
                <a:gd name="connsiteY13" fmla="*/ 379527 h 1355786"/>
                <a:gd name="connsiteX14" fmla="*/ 112374 w 403120"/>
                <a:gd name="connsiteY14" fmla="*/ 581084 h 1355786"/>
                <a:gd name="connsiteX15" fmla="*/ 88507 w 403120"/>
                <a:gd name="connsiteY15" fmla="*/ 735710 h 1355786"/>
                <a:gd name="connsiteX16" fmla="*/ 41679 w 403120"/>
                <a:gd name="connsiteY16" fmla="*/ 820819 h 1355786"/>
                <a:gd name="connsiteX17" fmla="*/ 13908 w 403120"/>
                <a:gd name="connsiteY17" fmla="*/ 940918 h 1355786"/>
                <a:gd name="connsiteX18" fmla="*/ 192 w 403120"/>
                <a:gd name="connsiteY18" fmla="*/ 1066862 h 1355786"/>
                <a:gd name="connsiteX19" fmla="*/ 24719 w 403120"/>
                <a:gd name="connsiteY19" fmla="*/ 1178275 h 1355786"/>
                <a:gd name="connsiteX20" fmla="*/ 11832 w 403120"/>
                <a:gd name="connsiteY20" fmla="*/ 1327208 h 1355786"/>
                <a:gd name="connsiteX21" fmla="*/ 92266 w 403120"/>
                <a:gd name="connsiteY21" fmla="*/ 1355786 h 1355786"/>
                <a:gd name="connsiteX22" fmla="*/ 134597 w 403120"/>
                <a:gd name="connsiteY22" fmla="*/ 1137767 h 1355786"/>
                <a:gd name="connsiteX23" fmla="*/ 246782 w 403120"/>
                <a:gd name="connsiteY23" fmla="*/ 1046751 h 1355786"/>
                <a:gd name="connsiteX24" fmla="*/ 294408 w 403120"/>
                <a:gd name="connsiteY24" fmla="*/ 969493 h 1355786"/>
                <a:gd name="connsiteX0" fmla="*/ 294408 w 403120"/>
                <a:gd name="connsiteY0" fmla="*/ 969493 h 1355786"/>
                <a:gd name="connsiteX1" fmla="*/ 300757 w 403120"/>
                <a:gd name="connsiteY1" fmla="*/ 880592 h 1355786"/>
                <a:gd name="connsiteX2" fmla="*/ 338015 w 403120"/>
                <a:gd name="connsiteY2" fmla="*/ 774175 h 1355786"/>
                <a:gd name="connsiteX3" fmla="*/ 344840 w 403120"/>
                <a:gd name="connsiteY3" fmla="*/ 703158 h 1355786"/>
                <a:gd name="connsiteX4" fmla="*/ 355606 w 403120"/>
                <a:gd name="connsiteY4" fmla="*/ 616301 h 1355786"/>
                <a:gd name="connsiteX5" fmla="*/ 357907 w 403120"/>
                <a:gd name="connsiteY5" fmla="*/ 541926 h 1355786"/>
                <a:gd name="connsiteX6" fmla="*/ 357907 w 403120"/>
                <a:gd name="connsiteY6" fmla="*/ 481601 h 1355786"/>
                <a:gd name="connsiteX7" fmla="*/ 361082 w 403120"/>
                <a:gd name="connsiteY7" fmla="*/ 386351 h 1355786"/>
                <a:gd name="connsiteX8" fmla="*/ 389657 w 403120"/>
                <a:gd name="connsiteY8" fmla="*/ 272051 h 1355786"/>
                <a:gd name="connsiteX9" fmla="*/ 403120 w 403120"/>
                <a:gd name="connsiteY9" fmla="*/ 161097 h 1355786"/>
                <a:gd name="connsiteX10" fmla="*/ 345970 w 403120"/>
                <a:gd name="connsiteY10" fmla="*/ 1586 h 1355786"/>
                <a:gd name="connsiteX11" fmla="*/ 217042 w 403120"/>
                <a:gd name="connsiteY11" fmla="*/ 91046 h 1355786"/>
                <a:gd name="connsiteX12" fmla="*/ 162115 w 403120"/>
                <a:gd name="connsiteY12" fmla="*/ 214901 h 1355786"/>
                <a:gd name="connsiteX13" fmla="*/ 138724 w 403120"/>
                <a:gd name="connsiteY13" fmla="*/ 379527 h 1355786"/>
                <a:gd name="connsiteX14" fmla="*/ 112374 w 403120"/>
                <a:gd name="connsiteY14" fmla="*/ 581084 h 1355786"/>
                <a:gd name="connsiteX15" fmla="*/ 88507 w 403120"/>
                <a:gd name="connsiteY15" fmla="*/ 735710 h 1355786"/>
                <a:gd name="connsiteX16" fmla="*/ 41679 w 403120"/>
                <a:gd name="connsiteY16" fmla="*/ 820819 h 1355786"/>
                <a:gd name="connsiteX17" fmla="*/ 13908 w 403120"/>
                <a:gd name="connsiteY17" fmla="*/ 940918 h 1355786"/>
                <a:gd name="connsiteX18" fmla="*/ 192 w 403120"/>
                <a:gd name="connsiteY18" fmla="*/ 1066862 h 1355786"/>
                <a:gd name="connsiteX19" fmla="*/ 24719 w 403120"/>
                <a:gd name="connsiteY19" fmla="*/ 1178275 h 1355786"/>
                <a:gd name="connsiteX20" fmla="*/ 11832 w 403120"/>
                <a:gd name="connsiteY20" fmla="*/ 1327208 h 1355786"/>
                <a:gd name="connsiteX21" fmla="*/ 92266 w 403120"/>
                <a:gd name="connsiteY21" fmla="*/ 1355786 h 1355786"/>
                <a:gd name="connsiteX22" fmla="*/ 134597 w 403120"/>
                <a:gd name="connsiteY22" fmla="*/ 1137767 h 1355786"/>
                <a:gd name="connsiteX23" fmla="*/ 246782 w 403120"/>
                <a:gd name="connsiteY23" fmla="*/ 1046751 h 1355786"/>
                <a:gd name="connsiteX24" fmla="*/ 294408 w 403120"/>
                <a:gd name="connsiteY24" fmla="*/ 969493 h 1355786"/>
                <a:gd name="connsiteX0" fmla="*/ 294288 w 403000"/>
                <a:gd name="connsiteY0" fmla="*/ 969493 h 1355786"/>
                <a:gd name="connsiteX1" fmla="*/ 300637 w 403000"/>
                <a:gd name="connsiteY1" fmla="*/ 880592 h 1355786"/>
                <a:gd name="connsiteX2" fmla="*/ 337895 w 403000"/>
                <a:gd name="connsiteY2" fmla="*/ 774175 h 1355786"/>
                <a:gd name="connsiteX3" fmla="*/ 344720 w 403000"/>
                <a:gd name="connsiteY3" fmla="*/ 703158 h 1355786"/>
                <a:gd name="connsiteX4" fmla="*/ 355486 w 403000"/>
                <a:gd name="connsiteY4" fmla="*/ 616301 h 1355786"/>
                <a:gd name="connsiteX5" fmla="*/ 357787 w 403000"/>
                <a:gd name="connsiteY5" fmla="*/ 541926 h 1355786"/>
                <a:gd name="connsiteX6" fmla="*/ 357787 w 403000"/>
                <a:gd name="connsiteY6" fmla="*/ 481601 h 1355786"/>
                <a:gd name="connsiteX7" fmla="*/ 360962 w 403000"/>
                <a:gd name="connsiteY7" fmla="*/ 386351 h 1355786"/>
                <a:gd name="connsiteX8" fmla="*/ 389537 w 403000"/>
                <a:gd name="connsiteY8" fmla="*/ 272051 h 1355786"/>
                <a:gd name="connsiteX9" fmla="*/ 403000 w 403000"/>
                <a:gd name="connsiteY9" fmla="*/ 161097 h 1355786"/>
                <a:gd name="connsiteX10" fmla="*/ 345850 w 403000"/>
                <a:gd name="connsiteY10" fmla="*/ 1586 h 1355786"/>
                <a:gd name="connsiteX11" fmla="*/ 216922 w 403000"/>
                <a:gd name="connsiteY11" fmla="*/ 91046 h 1355786"/>
                <a:gd name="connsiteX12" fmla="*/ 161995 w 403000"/>
                <a:gd name="connsiteY12" fmla="*/ 214901 h 1355786"/>
                <a:gd name="connsiteX13" fmla="*/ 138604 w 403000"/>
                <a:gd name="connsiteY13" fmla="*/ 379527 h 1355786"/>
                <a:gd name="connsiteX14" fmla="*/ 112254 w 403000"/>
                <a:gd name="connsiteY14" fmla="*/ 581084 h 1355786"/>
                <a:gd name="connsiteX15" fmla="*/ 88387 w 403000"/>
                <a:gd name="connsiteY15" fmla="*/ 735710 h 1355786"/>
                <a:gd name="connsiteX16" fmla="*/ 41559 w 403000"/>
                <a:gd name="connsiteY16" fmla="*/ 820819 h 1355786"/>
                <a:gd name="connsiteX17" fmla="*/ 34955 w 403000"/>
                <a:gd name="connsiteY17" fmla="*/ 936685 h 1355786"/>
                <a:gd name="connsiteX18" fmla="*/ 72 w 403000"/>
                <a:gd name="connsiteY18" fmla="*/ 1066862 h 1355786"/>
                <a:gd name="connsiteX19" fmla="*/ 24599 w 403000"/>
                <a:gd name="connsiteY19" fmla="*/ 1178275 h 1355786"/>
                <a:gd name="connsiteX20" fmla="*/ 11712 w 403000"/>
                <a:gd name="connsiteY20" fmla="*/ 1327208 h 1355786"/>
                <a:gd name="connsiteX21" fmla="*/ 92146 w 403000"/>
                <a:gd name="connsiteY21" fmla="*/ 1355786 h 1355786"/>
                <a:gd name="connsiteX22" fmla="*/ 134477 w 403000"/>
                <a:gd name="connsiteY22" fmla="*/ 1137767 h 1355786"/>
                <a:gd name="connsiteX23" fmla="*/ 246662 w 403000"/>
                <a:gd name="connsiteY23" fmla="*/ 1046751 h 1355786"/>
                <a:gd name="connsiteX24" fmla="*/ 294288 w 403000"/>
                <a:gd name="connsiteY24" fmla="*/ 969493 h 1355786"/>
                <a:gd name="connsiteX0" fmla="*/ 294288 w 403000"/>
                <a:gd name="connsiteY0" fmla="*/ 969493 h 1355786"/>
                <a:gd name="connsiteX1" fmla="*/ 300637 w 403000"/>
                <a:gd name="connsiteY1" fmla="*/ 880592 h 1355786"/>
                <a:gd name="connsiteX2" fmla="*/ 337895 w 403000"/>
                <a:gd name="connsiteY2" fmla="*/ 774175 h 1355786"/>
                <a:gd name="connsiteX3" fmla="*/ 344720 w 403000"/>
                <a:gd name="connsiteY3" fmla="*/ 703158 h 1355786"/>
                <a:gd name="connsiteX4" fmla="*/ 355486 w 403000"/>
                <a:gd name="connsiteY4" fmla="*/ 616301 h 1355786"/>
                <a:gd name="connsiteX5" fmla="*/ 357787 w 403000"/>
                <a:gd name="connsiteY5" fmla="*/ 541926 h 1355786"/>
                <a:gd name="connsiteX6" fmla="*/ 357787 w 403000"/>
                <a:gd name="connsiteY6" fmla="*/ 481601 h 1355786"/>
                <a:gd name="connsiteX7" fmla="*/ 360962 w 403000"/>
                <a:gd name="connsiteY7" fmla="*/ 386351 h 1355786"/>
                <a:gd name="connsiteX8" fmla="*/ 389537 w 403000"/>
                <a:gd name="connsiteY8" fmla="*/ 272051 h 1355786"/>
                <a:gd name="connsiteX9" fmla="*/ 403000 w 403000"/>
                <a:gd name="connsiteY9" fmla="*/ 161097 h 1355786"/>
                <a:gd name="connsiteX10" fmla="*/ 345850 w 403000"/>
                <a:gd name="connsiteY10" fmla="*/ 1586 h 1355786"/>
                <a:gd name="connsiteX11" fmla="*/ 216922 w 403000"/>
                <a:gd name="connsiteY11" fmla="*/ 91046 h 1355786"/>
                <a:gd name="connsiteX12" fmla="*/ 161995 w 403000"/>
                <a:gd name="connsiteY12" fmla="*/ 214901 h 1355786"/>
                <a:gd name="connsiteX13" fmla="*/ 138604 w 403000"/>
                <a:gd name="connsiteY13" fmla="*/ 379527 h 1355786"/>
                <a:gd name="connsiteX14" fmla="*/ 112254 w 403000"/>
                <a:gd name="connsiteY14" fmla="*/ 581084 h 1355786"/>
                <a:gd name="connsiteX15" fmla="*/ 62987 w 403000"/>
                <a:gd name="connsiteY15" fmla="*/ 714543 h 1355786"/>
                <a:gd name="connsiteX16" fmla="*/ 41559 w 403000"/>
                <a:gd name="connsiteY16" fmla="*/ 820819 h 1355786"/>
                <a:gd name="connsiteX17" fmla="*/ 34955 w 403000"/>
                <a:gd name="connsiteY17" fmla="*/ 936685 h 1355786"/>
                <a:gd name="connsiteX18" fmla="*/ 72 w 403000"/>
                <a:gd name="connsiteY18" fmla="*/ 1066862 h 1355786"/>
                <a:gd name="connsiteX19" fmla="*/ 24599 w 403000"/>
                <a:gd name="connsiteY19" fmla="*/ 1178275 h 1355786"/>
                <a:gd name="connsiteX20" fmla="*/ 11712 w 403000"/>
                <a:gd name="connsiteY20" fmla="*/ 1327208 h 1355786"/>
                <a:gd name="connsiteX21" fmla="*/ 92146 w 403000"/>
                <a:gd name="connsiteY21" fmla="*/ 1355786 h 1355786"/>
                <a:gd name="connsiteX22" fmla="*/ 134477 w 403000"/>
                <a:gd name="connsiteY22" fmla="*/ 1137767 h 1355786"/>
                <a:gd name="connsiteX23" fmla="*/ 246662 w 403000"/>
                <a:gd name="connsiteY23" fmla="*/ 1046751 h 1355786"/>
                <a:gd name="connsiteX24" fmla="*/ 294288 w 403000"/>
                <a:gd name="connsiteY24" fmla="*/ 969493 h 1355786"/>
                <a:gd name="connsiteX0" fmla="*/ 294288 w 403000"/>
                <a:gd name="connsiteY0" fmla="*/ 982361 h 1368654"/>
                <a:gd name="connsiteX1" fmla="*/ 300637 w 403000"/>
                <a:gd name="connsiteY1" fmla="*/ 893460 h 1368654"/>
                <a:gd name="connsiteX2" fmla="*/ 337895 w 403000"/>
                <a:gd name="connsiteY2" fmla="*/ 787043 h 1368654"/>
                <a:gd name="connsiteX3" fmla="*/ 344720 w 403000"/>
                <a:gd name="connsiteY3" fmla="*/ 716026 h 1368654"/>
                <a:gd name="connsiteX4" fmla="*/ 355486 w 403000"/>
                <a:gd name="connsiteY4" fmla="*/ 629169 h 1368654"/>
                <a:gd name="connsiteX5" fmla="*/ 357787 w 403000"/>
                <a:gd name="connsiteY5" fmla="*/ 554794 h 1368654"/>
                <a:gd name="connsiteX6" fmla="*/ 357787 w 403000"/>
                <a:gd name="connsiteY6" fmla="*/ 494469 h 1368654"/>
                <a:gd name="connsiteX7" fmla="*/ 360962 w 403000"/>
                <a:gd name="connsiteY7" fmla="*/ 399219 h 1368654"/>
                <a:gd name="connsiteX8" fmla="*/ 389537 w 403000"/>
                <a:gd name="connsiteY8" fmla="*/ 284919 h 1368654"/>
                <a:gd name="connsiteX9" fmla="*/ 403000 w 403000"/>
                <a:gd name="connsiteY9" fmla="*/ 173965 h 1368654"/>
                <a:gd name="connsiteX10" fmla="*/ 345850 w 403000"/>
                <a:gd name="connsiteY10" fmla="*/ 14454 h 1368654"/>
                <a:gd name="connsiteX11" fmla="*/ 212689 w 403000"/>
                <a:gd name="connsiteY11" fmla="*/ 53114 h 1368654"/>
                <a:gd name="connsiteX12" fmla="*/ 161995 w 403000"/>
                <a:gd name="connsiteY12" fmla="*/ 227769 h 1368654"/>
                <a:gd name="connsiteX13" fmla="*/ 138604 w 403000"/>
                <a:gd name="connsiteY13" fmla="*/ 392395 h 1368654"/>
                <a:gd name="connsiteX14" fmla="*/ 112254 w 403000"/>
                <a:gd name="connsiteY14" fmla="*/ 593952 h 1368654"/>
                <a:gd name="connsiteX15" fmla="*/ 62987 w 403000"/>
                <a:gd name="connsiteY15" fmla="*/ 727411 h 1368654"/>
                <a:gd name="connsiteX16" fmla="*/ 41559 w 403000"/>
                <a:gd name="connsiteY16" fmla="*/ 833687 h 1368654"/>
                <a:gd name="connsiteX17" fmla="*/ 34955 w 403000"/>
                <a:gd name="connsiteY17" fmla="*/ 949553 h 1368654"/>
                <a:gd name="connsiteX18" fmla="*/ 72 w 403000"/>
                <a:gd name="connsiteY18" fmla="*/ 1079730 h 1368654"/>
                <a:gd name="connsiteX19" fmla="*/ 24599 w 403000"/>
                <a:gd name="connsiteY19" fmla="*/ 1191143 h 1368654"/>
                <a:gd name="connsiteX20" fmla="*/ 11712 w 403000"/>
                <a:gd name="connsiteY20" fmla="*/ 1340076 h 1368654"/>
                <a:gd name="connsiteX21" fmla="*/ 92146 w 403000"/>
                <a:gd name="connsiteY21" fmla="*/ 1368654 h 1368654"/>
                <a:gd name="connsiteX22" fmla="*/ 134477 w 403000"/>
                <a:gd name="connsiteY22" fmla="*/ 1150635 h 1368654"/>
                <a:gd name="connsiteX23" fmla="*/ 246662 w 403000"/>
                <a:gd name="connsiteY23" fmla="*/ 1059619 h 1368654"/>
                <a:gd name="connsiteX24" fmla="*/ 294288 w 403000"/>
                <a:gd name="connsiteY24" fmla="*/ 982361 h 1368654"/>
                <a:gd name="connsiteX0" fmla="*/ 294288 w 390300"/>
                <a:gd name="connsiteY0" fmla="*/ 982361 h 1368654"/>
                <a:gd name="connsiteX1" fmla="*/ 300637 w 390300"/>
                <a:gd name="connsiteY1" fmla="*/ 893460 h 1368654"/>
                <a:gd name="connsiteX2" fmla="*/ 337895 w 390300"/>
                <a:gd name="connsiteY2" fmla="*/ 787043 h 1368654"/>
                <a:gd name="connsiteX3" fmla="*/ 344720 w 390300"/>
                <a:gd name="connsiteY3" fmla="*/ 716026 h 1368654"/>
                <a:gd name="connsiteX4" fmla="*/ 355486 w 390300"/>
                <a:gd name="connsiteY4" fmla="*/ 629169 h 1368654"/>
                <a:gd name="connsiteX5" fmla="*/ 357787 w 390300"/>
                <a:gd name="connsiteY5" fmla="*/ 554794 h 1368654"/>
                <a:gd name="connsiteX6" fmla="*/ 357787 w 390300"/>
                <a:gd name="connsiteY6" fmla="*/ 494469 h 1368654"/>
                <a:gd name="connsiteX7" fmla="*/ 360962 w 390300"/>
                <a:gd name="connsiteY7" fmla="*/ 399219 h 1368654"/>
                <a:gd name="connsiteX8" fmla="*/ 389537 w 390300"/>
                <a:gd name="connsiteY8" fmla="*/ 284919 h 1368654"/>
                <a:gd name="connsiteX9" fmla="*/ 390300 w 390300"/>
                <a:gd name="connsiteY9" fmla="*/ 173965 h 1368654"/>
                <a:gd name="connsiteX10" fmla="*/ 345850 w 390300"/>
                <a:gd name="connsiteY10" fmla="*/ 14454 h 1368654"/>
                <a:gd name="connsiteX11" fmla="*/ 212689 w 390300"/>
                <a:gd name="connsiteY11" fmla="*/ 53114 h 1368654"/>
                <a:gd name="connsiteX12" fmla="*/ 161995 w 390300"/>
                <a:gd name="connsiteY12" fmla="*/ 227769 h 1368654"/>
                <a:gd name="connsiteX13" fmla="*/ 138604 w 390300"/>
                <a:gd name="connsiteY13" fmla="*/ 392395 h 1368654"/>
                <a:gd name="connsiteX14" fmla="*/ 112254 w 390300"/>
                <a:gd name="connsiteY14" fmla="*/ 593952 h 1368654"/>
                <a:gd name="connsiteX15" fmla="*/ 62987 w 390300"/>
                <a:gd name="connsiteY15" fmla="*/ 727411 h 1368654"/>
                <a:gd name="connsiteX16" fmla="*/ 41559 w 390300"/>
                <a:gd name="connsiteY16" fmla="*/ 833687 h 1368654"/>
                <a:gd name="connsiteX17" fmla="*/ 34955 w 390300"/>
                <a:gd name="connsiteY17" fmla="*/ 949553 h 1368654"/>
                <a:gd name="connsiteX18" fmla="*/ 72 w 390300"/>
                <a:gd name="connsiteY18" fmla="*/ 1079730 h 1368654"/>
                <a:gd name="connsiteX19" fmla="*/ 24599 w 390300"/>
                <a:gd name="connsiteY19" fmla="*/ 1191143 h 1368654"/>
                <a:gd name="connsiteX20" fmla="*/ 11712 w 390300"/>
                <a:gd name="connsiteY20" fmla="*/ 1340076 h 1368654"/>
                <a:gd name="connsiteX21" fmla="*/ 92146 w 390300"/>
                <a:gd name="connsiteY21" fmla="*/ 1368654 h 1368654"/>
                <a:gd name="connsiteX22" fmla="*/ 134477 w 390300"/>
                <a:gd name="connsiteY22" fmla="*/ 1150635 h 1368654"/>
                <a:gd name="connsiteX23" fmla="*/ 246662 w 390300"/>
                <a:gd name="connsiteY23" fmla="*/ 1059619 h 1368654"/>
                <a:gd name="connsiteX24" fmla="*/ 294288 w 390300"/>
                <a:gd name="connsiteY24" fmla="*/ 982361 h 1368654"/>
                <a:gd name="connsiteX0" fmla="*/ 294288 w 390300"/>
                <a:gd name="connsiteY0" fmla="*/ 982361 h 1368654"/>
                <a:gd name="connsiteX1" fmla="*/ 300637 w 390300"/>
                <a:gd name="connsiteY1" fmla="*/ 893460 h 1368654"/>
                <a:gd name="connsiteX2" fmla="*/ 337895 w 390300"/>
                <a:gd name="connsiteY2" fmla="*/ 787043 h 1368654"/>
                <a:gd name="connsiteX3" fmla="*/ 344720 w 390300"/>
                <a:gd name="connsiteY3" fmla="*/ 716026 h 1368654"/>
                <a:gd name="connsiteX4" fmla="*/ 355486 w 390300"/>
                <a:gd name="connsiteY4" fmla="*/ 629169 h 1368654"/>
                <a:gd name="connsiteX5" fmla="*/ 357787 w 390300"/>
                <a:gd name="connsiteY5" fmla="*/ 554794 h 1368654"/>
                <a:gd name="connsiteX6" fmla="*/ 357787 w 390300"/>
                <a:gd name="connsiteY6" fmla="*/ 494469 h 1368654"/>
                <a:gd name="connsiteX7" fmla="*/ 360962 w 390300"/>
                <a:gd name="connsiteY7" fmla="*/ 399219 h 1368654"/>
                <a:gd name="connsiteX8" fmla="*/ 372604 w 390300"/>
                <a:gd name="connsiteY8" fmla="*/ 284919 h 1368654"/>
                <a:gd name="connsiteX9" fmla="*/ 390300 w 390300"/>
                <a:gd name="connsiteY9" fmla="*/ 173965 h 1368654"/>
                <a:gd name="connsiteX10" fmla="*/ 345850 w 390300"/>
                <a:gd name="connsiteY10" fmla="*/ 14454 h 1368654"/>
                <a:gd name="connsiteX11" fmla="*/ 212689 w 390300"/>
                <a:gd name="connsiteY11" fmla="*/ 53114 h 1368654"/>
                <a:gd name="connsiteX12" fmla="*/ 161995 w 390300"/>
                <a:gd name="connsiteY12" fmla="*/ 227769 h 1368654"/>
                <a:gd name="connsiteX13" fmla="*/ 138604 w 390300"/>
                <a:gd name="connsiteY13" fmla="*/ 392395 h 1368654"/>
                <a:gd name="connsiteX14" fmla="*/ 112254 w 390300"/>
                <a:gd name="connsiteY14" fmla="*/ 593952 h 1368654"/>
                <a:gd name="connsiteX15" fmla="*/ 62987 w 390300"/>
                <a:gd name="connsiteY15" fmla="*/ 727411 h 1368654"/>
                <a:gd name="connsiteX16" fmla="*/ 41559 w 390300"/>
                <a:gd name="connsiteY16" fmla="*/ 833687 h 1368654"/>
                <a:gd name="connsiteX17" fmla="*/ 34955 w 390300"/>
                <a:gd name="connsiteY17" fmla="*/ 949553 h 1368654"/>
                <a:gd name="connsiteX18" fmla="*/ 72 w 390300"/>
                <a:gd name="connsiteY18" fmla="*/ 1079730 h 1368654"/>
                <a:gd name="connsiteX19" fmla="*/ 24599 w 390300"/>
                <a:gd name="connsiteY19" fmla="*/ 1191143 h 1368654"/>
                <a:gd name="connsiteX20" fmla="*/ 11712 w 390300"/>
                <a:gd name="connsiteY20" fmla="*/ 1340076 h 1368654"/>
                <a:gd name="connsiteX21" fmla="*/ 92146 w 390300"/>
                <a:gd name="connsiteY21" fmla="*/ 1368654 h 1368654"/>
                <a:gd name="connsiteX22" fmla="*/ 134477 w 390300"/>
                <a:gd name="connsiteY22" fmla="*/ 1150635 h 1368654"/>
                <a:gd name="connsiteX23" fmla="*/ 246662 w 390300"/>
                <a:gd name="connsiteY23" fmla="*/ 1059619 h 1368654"/>
                <a:gd name="connsiteX24" fmla="*/ 294288 w 390300"/>
                <a:gd name="connsiteY24" fmla="*/ 982361 h 1368654"/>
                <a:gd name="connsiteX0" fmla="*/ 294288 w 390300"/>
                <a:gd name="connsiteY0" fmla="*/ 982361 h 1368654"/>
                <a:gd name="connsiteX1" fmla="*/ 300637 w 390300"/>
                <a:gd name="connsiteY1" fmla="*/ 893460 h 1368654"/>
                <a:gd name="connsiteX2" fmla="*/ 337895 w 390300"/>
                <a:gd name="connsiteY2" fmla="*/ 787043 h 1368654"/>
                <a:gd name="connsiteX3" fmla="*/ 344720 w 390300"/>
                <a:gd name="connsiteY3" fmla="*/ 716026 h 1368654"/>
                <a:gd name="connsiteX4" fmla="*/ 355486 w 390300"/>
                <a:gd name="connsiteY4" fmla="*/ 629169 h 1368654"/>
                <a:gd name="connsiteX5" fmla="*/ 357787 w 390300"/>
                <a:gd name="connsiteY5" fmla="*/ 554794 h 1368654"/>
                <a:gd name="connsiteX6" fmla="*/ 357787 w 390300"/>
                <a:gd name="connsiteY6" fmla="*/ 494469 h 1368654"/>
                <a:gd name="connsiteX7" fmla="*/ 372604 w 390300"/>
                <a:gd name="connsiteY7" fmla="*/ 284919 h 1368654"/>
                <a:gd name="connsiteX8" fmla="*/ 390300 w 390300"/>
                <a:gd name="connsiteY8" fmla="*/ 173965 h 1368654"/>
                <a:gd name="connsiteX9" fmla="*/ 345850 w 390300"/>
                <a:gd name="connsiteY9" fmla="*/ 14454 h 1368654"/>
                <a:gd name="connsiteX10" fmla="*/ 212689 w 390300"/>
                <a:gd name="connsiteY10" fmla="*/ 53114 h 1368654"/>
                <a:gd name="connsiteX11" fmla="*/ 161995 w 390300"/>
                <a:gd name="connsiteY11" fmla="*/ 227769 h 1368654"/>
                <a:gd name="connsiteX12" fmla="*/ 138604 w 390300"/>
                <a:gd name="connsiteY12" fmla="*/ 392395 h 1368654"/>
                <a:gd name="connsiteX13" fmla="*/ 112254 w 390300"/>
                <a:gd name="connsiteY13" fmla="*/ 593952 h 1368654"/>
                <a:gd name="connsiteX14" fmla="*/ 62987 w 390300"/>
                <a:gd name="connsiteY14" fmla="*/ 727411 h 1368654"/>
                <a:gd name="connsiteX15" fmla="*/ 41559 w 390300"/>
                <a:gd name="connsiteY15" fmla="*/ 833687 h 1368654"/>
                <a:gd name="connsiteX16" fmla="*/ 34955 w 390300"/>
                <a:gd name="connsiteY16" fmla="*/ 949553 h 1368654"/>
                <a:gd name="connsiteX17" fmla="*/ 72 w 390300"/>
                <a:gd name="connsiteY17" fmla="*/ 1079730 h 1368654"/>
                <a:gd name="connsiteX18" fmla="*/ 24599 w 390300"/>
                <a:gd name="connsiteY18" fmla="*/ 1191143 h 1368654"/>
                <a:gd name="connsiteX19" fmla="*/ 11712 w 390300"/>
                <a:gd name="connsiteY19" fmla="*/ 1340076 h 1368654"/>
                <a:gd name="connsiteX20" fmla="*/ 92146 w 390300"/>
                <a:gd name="connsiteY20" fmla="*/ 1368654 h 1368654"/>
                <a:gd name="connsiteX21" fmla="*/ 134477 w 390300"/>
                <a:gd name="connsiteY21" fmla="*/ 1150635 h 1368654"/>
                <a:gd name="connsiteX22" fmla="*/ 246662 w 390300"/>
                <a:gd name="connsiteY22" fmla="*/ 1059619 h 1368654"/>
                <a:gd name="connsiteX23" fmla="*/ 294288 w 390300"/>
                <a:gd name="connsiteY23" fmla="*/ 982361 h 1368654"/>
                <a:gd name="connsiteX0" fmla="*/ 294288 w 390300"/>
                <a:gd name="connsiteY0" fmla="*/ 982361 h 1368654"/>
                <a:gd name="connsiteX1" fmla="*/ 300637 w 390300"/>
                <a:gd name="connsiteY1" fmla="*/ 893460 h 1368654"/>
                <a:gd name="connsiteX2" fmla="*/ 337895 w 390300"/>
                <a:gd name="connsiteY2" fmla="*/ 787043 h 1368654"/>
                <a:gd name="connsiteX3" fmla="*/ 344720 w 390300"/>
                <a:gd name="connsiteY3" fmla="*/ 716026 h 1368654"/>
                <a:gd name="connsiteX4" fmla="*/ 355486 w 390300"/>
                <a:gd name="connsiteY4" fmla="*/ 629169 h 1368654"/>
                <a:gd name="connsiteX5" fmla="*/ 357787 w 390300"/>
                <a:gd name="connsiteY5" fmla="*/ 494469 h 1368654"/>
                <a:gd name="connsiteX6" fmla="*/ 372604 w 390300"/>
                <a:gd name="connsiteY6" fmla="*/ 284919 h 1368654"/>
                <a:gd name="connsiteX7" fmla="*/ 390300 w 390300"/>
                <a:gd name="connsiteY7" fmla="*/ 173965 h 1368654"/>
                <a:gd name="connsiteX8" fmla="*/ 345850 w 390300"/>
                <a:gd name="connsiteY8" fmla="*/ 14454 h 1368654"/>
                <a:gd name="connsiteX9" fmla="*/ 212689 w 390300"/>
                <a:gd name="connsiteY9" fmla="*/ 53114 h 1368654"/>
                <a:gd name="connsiteX10" fmla="*/ 161995 w 390300"/>
                <a:gd name="connsiteY10" fmla="*/ 227769 h 1368654"/>
                <a:gd name="connsiteX11" fmla="*/ 138604 w 390300"/>
                <a:gd name="connsiteY11" fmla="*/ 392395 h 1368654"/>
                <a:gd name="connsiteX12" fmla="*/ 112254 w 390300"/>
                <a:gd name="connsiteY12" fmla="*/ 593952 h 1368654"/>
                <a:gd name="connsiteX13" fmla="*/ 62987 w 390300"/>
                <a:gd name="connsiteY13" fmla="*/ 727411 h 1368654"/>
                <a:gd name="connsiteX14" fmla="*/ 41559 w 390300"/>
                <a:gd name="connsiteY14" fmla="*/ 833687 h 1368654"/>
                <a:gd name="connsiteX15" fmla="*/ 34955 w 390300"/>
                <a:gd name="connsiteY15" fmla="*/ 949553 h 1368654"/>
                <a:gd name="connsiteX16" fmla="*/ 72 w 390300"/>
                <a:gd name="connsiteY16" fmla="*/ 1079730 h 1368654"/>
                <a:gd name="connsiteX17" fmla="*/ 24599 w 390300"/>
                <a:gd name="connsiteY17" fmla="*/ 1191143 h 1368654"/>
                <a:gd name="connsiteX18" fmla="*/ 11712 w 390300"/>
                <a:gd name="connsiteY18" fmla="*/ 1340076 h 1368654"/>
                <a:gd name="connsiteX19" fmla="*/ 92146 w 390300"/>
                <a:gd name="connsiteY19" fmla="*/ 1368654 h 1368654"/>
                <a:gd name="connsiteX20" fmla="*/ 134477 w 390300"/>
                <a:gd name="connsiteY20" fmla="*/ 1150635 h 1368654"/>
                <a:gd name="connsiteX21" fmla="*/ 246662 w 390300"/>
                <a:gd name="connsiteY21" fmla="*/ 1059619 h 1368654"/>
                <a:gd name="connsiteX22" fmla="*/ 294288 w 390300"/>
                <a:gd name="connsiteY22" fmla="*/ 982361 h 1368654"/>
                <a:gd name="connsiteX0" fmla="*/ 294288 w 390300"/>
                <a:gd name="connsiteY0" fmla="*/ 982361 h 1368654"/>
                <a:gd name="connsiteX1" fmla="*/ 300637 w 390300"/>
                <a:gd name="connsiteY1" fmla="*/ 893460 h 1368654"/>
                <a:gd name="connsiteX2" fmla="*/ 337895 w 390300"/>
                <a:gd name="connsiteY2" fmla="*/ 787043 h 1368654"/>
                <a:gd name="connsiteX3" fmla="*/ 355486 w 390300"/>
                <a:gd name="connsiteY3" fmla="*/ 629169 h 1368654"/>
                <a:gd name="connsiteX4" fmla="*/ 357787 w 390300"/>
                <a:gd name="connsiteY4" fmla="*/ 494469 h 1368654"/>
                <a:gd name="connsiteX5" fmla="*/ 372604 w 390300"/>
                <a:gd name="connsiteY5" fmla="*/ 284919 h 1368654"/>
                <a:gd name="connsiteX6" fmla="*/ 390300 w 390300"/>
                <a:gd name="connsiteY6" fmla="*/ 173965 h 1368654"/>
                <a:gd name="connsiteX7" fmla="*/ 345850 w 390300"/>
                <a:gd name="connsiteY7" fmla="*/ 14454 h 1368654"/>
                <a:gd name="connsiteX8" fmla="*/ 212689 w 390300"/>
                <a:gd name="connsiteY8" fmla="*/ 53114 h 1368654"/>
                <a:gd name="connsiteX9" fmla="*/ 161995 w 390300"/>
                <a:gd name="connsiteY9" fmla="*/ 227769 h 1368654"/>
                <a:gd name="connsiteX10" fmla="*/ 138604 w 390300"/>
                <a:gd name="connsiteY10" fmla="*/ 392395 h 1368654"/>
                <a:gd name="connsiteX11" fmla="*/ 112254 w 390300"/>
                <a:gd name="connsiteY11" fmla="*/ 593952 h 1368654"/>
                <a:gd name="connsiteX12" fmla="*/ 62987 w 390300"/>
                <a:gd name="connsiteY12" fmla="*/ 727411 h 1368654"/>
                <a:gd name="connsiteX13" fmla="*/ 41559 w 390300"/>
                <a:gd name="connsiteY13" fmla="*/ 833687 h 1368654"/>
                <a:gd name="connsiteX14" fmla="*/ 34955 w 390300"/>
                <a:gd name="connsiteY14" fmla="*/ 949553 h 1368654"/>
                <a:gd name="connsiteX15" fmla="*/ 72 w 390300"/>
                <a:gd name="connsiteY15" fmla="*/ 1079730 h 1368654"/>
                <a:gd name="connsiteX16" fmla="*/ 24599 w 390300"/>
                <a:gd name="connsiteY16" fmla="*/ 1191143 h 1368654"/>
                <a:gd name="connsiteX17" fmla="*/ 11712 w 390300"/>
                <a:gd name="connsiteY17" fmla="*/ 1340076 h 1368654"/>
                <a:gd name="connsiteX18" fmla="*/ 92146 w 390300"/>
                <a:gd name="connsiteY18" fmla="*/ 1368654 h 1368654"/>
                <a:gd name="connsiteX19" fmla="*/ 134477 w 390300"/>
                <a:gd name="connsiteY19" fmla="*/ 1150635 h 1368654"/>
                <a:gd name="connsiteX20" fmla="*/ 246662 w 390300"/>
                <a:gd name="connsiteY20" fmla="*/ 1059619 h 1368654"/>
                <a:gd name="connsiteX21" fmla="*/ 294288 w 390300"/>
                <a:gd name="connsiteY21" fmla="*/ 982361 h 1368654"/>
                <a:gd name="connsiteX0" fmla="*/ 294288 w 390300"/>
                <a:gd name="connsiteY0" fmla="*/ 982361 h 1368654"/>
                <a:gd name="connsiteX1" fmla="*/ 300637 w 390300"/>
                <a:gd name="connsiteY1" fmla="*/ 893460 h 1368654"/>
                <a:gd name="connsiteX2" fmla="*/ 337895 w 390300"/>
                <a:gd name="connsiteY2" fmla="*/ 787043 h 1368654"/>
                <a:gd name="connsiteX3" fmla="*/ 355486 w 390300"/>
                <a:gd name="connsiteY3" fmla="*/ 629169 h 1368654"/>
                <a:gd name="connsiteX4" fmla="*/ 328154 w 390300"/>
                <a:gd name="connsiteY4" fmla="*/ 464836 h 1368654"/>
                <a:gd name="connsiteX5" fmla="*/ 372604 w 390300"/>
                <a:gd name="connsiteY5" fmla="*/ 284919 h 1368654"/>
                <a:gd name="connsiteX6" fmla="*/ 390300 w 390300"/>
                <a:gd name="connsiteY6" fmla="*/ 173965 h 1368654"/>
                <a:gd name="connsiteX7" fmla="*/ 345850 w 390300"/>
                <a:gd name="connsiteY7" fmla="*/ 14454 h 1368654"/>
                <a:gd name="connsiteX8" fmla="*/ 212689 w 390300"/>
                <a:gd name="connsiteY8" fmla="*/ 53114 h 1368654"/>
                <a:gd name="connsiteX9" fmla="*/ 161995 w 390300"/>
                <a:gd name="connsiteY9" fmla="*/ 227769 h 1368654"/>
                <a:gd name="connsiteX10" fmla="*/ 138604 w 390300"/>
                <a:gd name="connsiteY10" fmla="*/ 392395 h 1368654"/>
                <a:gd name="connsiteX11" fmla="*/ 112254 w 390300"/>
                <a:gd name="connsiteY11" fmla="*/ 593952 h 1368654"/>
                <a:gd name="connsiteX12" fmla="*/ 62987 w 390300"/>
                <a:gd name="connsiteY12" fmla="*/ 727411 h 1368654"/>
                <a:gd name="connsiteX13" fmla="*/ 41559 w 390300"/>
                <a:gd name="connsiteY13" fmla="*/ 833687 h 1368654"/>
                <a:gd name="connsiteX14" fmla="*/ 34955 w 390300"/>
                <a:gd name="connsiteY14" fmla="*/ 949553 h 1368654"/>
                <a:gd name="connsiteX15" fmla="*/ 72 w 390300"/>
                <a:gd name="connsiteY15" fmla="*/ 1079730 h 1368654"/>
                <a:gd name="connsiteX16" fmla="*/ 24599 w 390300"/>
                <a:gd name="connsiteY16" fmla="*/ 1191143 h 1368654"/>
                <a:gd name="connsiteX17" fmla="*/ 11712 w 390300"/>
                <a:gd name="connsiteY17" fmla="*/ 1340076 h 1368654"/>
                <a:gd name="connsiteX18" fmla="*/ 92146 w 390300"/>
                <a:gd name="connsiteY18" fmla="*/ 1368654 h 1368654"/>
                <a:gd name="connsiteX19" fmla="*/ 134477 w 390300"/>
                <a:gd name="connsiteY19" fmla="*/ 1150635 h 1368654"/>
                <a:gd name="connsiteX20" fmla="*/ 246662 w 390300"/>
                <a:gd name="connsiteY20" fmla="*/ 1059619 h 1368654"/>
                <a:gd name="connsiteX21" fmla="*/ 294288 w 390300"/>
                <a:gd name="connsiteY21" fmla="*/ 982361 h 1368654"/>
                <a:gd name="connsiteX0" fmla="*/ 294288 w 390300"/>
                <a:gd name="connsiteY0" fmla="*/ 982361 h 1368654"/>
                <a:gd name="connsiteX1" fmla="*/ 300637 w 390300"/>
                <a:gd name="connsiteY1" fmla="*/ 893460 h 1368654"/>
                <a:gd name="connsiteX2" fmla="*/ 337895 w 390300"/>
                <a:gd name="connsiteY2" fmla="*/ 787043 h 1368654"/>
                <a:gd name="connsiteX3" fmla="*/ 334319 w 390300"/>
                <a:gd name="connsiteY3" fmla="*/ 629169 h 1368654"/>
                <a:gd name="connsiteX4" fmla="*/ 328154 w 390300"/>
                <a:gd name="connsiteY4" fmla="*/ 464836 h 1368654"/>
                <a:gd name="connsiteX5" fmla="*/ 372604 w 390300"/>
                <a:gd name="connsiteY5" fmla="*/ 284919 h 1368654"/>
                <a:gd name="connsiteX6" fmla="*/ 390300 w 390300"/>
                <a:gd name="connsiteY6" fmla="*/ 173965 h 1368654"/>
                <a:gd name="connsiteX7" fmla="*/ 345850 w 390300"/>
                <a:gd name="connsiteY7" fmla="*/ 14454 h 1368654"/>
                <a:gd name="connsiteX8" fmla="*/ 212689 w 390300"/>
                <a:gd name="connsiteY8" fmla="*/ 53114 h 1368654"/>
                <a:gd name="connsiteX9" fmla="*/ 161995 w 390300"/>
                <a:gd name="connsiteY9" fmla="*/ 227769 h 1368654"/>
                <a:gd name="connsiteX10" fmla="*/ 138604 w 390300"/>
                <a:gd name="connsiteY10" fmla="*/ 392395 h 1368654"/>
                <a:gd name="connsiteX11" fmla="*/ 112254 w 390300"/>
                <a:gd name="connsiteY11" fmla="*/ 593952 h 1368654"/>
                <a:gd name="connsiteX12" fmla="*/ 62987 w 390300"/>
                <a:gd name="connsiteY12" fmla="*/ 727411 h 1368654"/>
                <a:gd name="connsiteX13" fmla="*/ 41559 w 390300"/>
                <a:gd name="connsiteY13" fmla="*/ 833687 h 1368654"/>
                <a:gd name="connsiteX14" fmla="*/ 34955 w 390300"/>
                <a:gd name="connsiteY14" fmla="*/ 949553 h 1368654"/>
                <a:gd name="connsiteX15" fmla="*/ 72 w 390300"/>
                <a:gd name="connsiteY15" fmla="*/ 1079730 h 1368654"/>
                <a:gd name="connsiteX16" fmla="*/ 24599 w 390300"/>
                <a:gd name="connsiteY16" fmla="*/ 1191143 h 1368654"/>
                <a:gd name="connsiteX17" fmla="*/ 11712 w 390300"/>
                <a:gd name="connsiteY17" fmla="*/ 1340076 h 1368654"/>
                <a:gd name="connsiteX18" fmla="*/ 92146 w 390300"/>
                <a:gd name="connsiteY18" fmla="*/ 1368654 h 1368654"/>
                <a:gd name="connsiteX19" fmla="*/ 134477 w 390300"/>
                <a:gd name="connsiteY19" fmla="*/ 1150635 h 1368654"/>
                <a:gd name="connsiteX20" fmla="*/ 246662 w 390300"/>
                <a:gd name="connsiteY20" fmla="*/ 1059619 h 1368654"/>
                <a:gd name="connsiteX21" fmla="*/ 294288 w 390300"/>
                <a:gd name="connsiteY21" fmla="*/ 982361 h 1368654"/>
                <a:gd name="connsiteX0" fmla="*/ 294288 w 390300"/>
                <a:gd name="connsiteY0" fmla="*/ 982361 h 1368654"/>
                <a:gd name="connsiteX1" fmla="*/ 300637 w 390300"/>
                <a:gd name="connsiteY1" fmla="*/ 893460 h 1368654"/>
                <a:gd name="connsiteX2" fmla="*/ 316728 w 390300"/>
                <a:gd name="connsiteY2" fmla="*/ 787043 h 1368654"/>
                <a:gd name="connsiteX3" fmla="*/ 334319 w 390300"/>
                <a:gd name="connsiteY3" fmla="*/ 629169 h 1368654"/>
                <a:gd name="connsiteX4" fmla="*/ 328154 w 390300"/>
                <a:gd name="connsiteY4" fmla="*/ 464836 h 1368654"/>
                <a:gd name="connsiteX5" fmla="*/ 372604 w 390300"/>
                <a:gd name="connsiteY5" fmla="*/ 284919 h 1368654"/>
                <a:gd name="connsiteX6" fmla="*/ 390300 w 390300"/>
                <a:gd name="connsiteY6" fmla="*/ 173965 h 1368654"/>
                <a:gd name="connsiteX7" fmla="*/ 345850 w 390300"/>
                <a:gd name="connsiteY7" fmla="*/ 14454 h 1368654"/>
                <a:gd name="connsiteX8" fmla="*/ 212689 w 390300"/>
                <a:gd name="connsiteY8" fmla="*/ 53114 h 1368654"/>
                <a:gd name="connsiteX9" fmla="*/ 161995 w 390300"/>
                <a:gd name="connsiteY9" fmla="*/ 227769 h 1368654"/>
                <a:gd name="connsiteX10" fmla="*/ 138604 w 390300"/>
                <a:gd name="connsiteY10" fmla="*/ 392395 h 1368654"/>
                <a:gd name="connsiteX11" fmla="*/ 112254 w 390300"/>
                <a:gd name="connsiteY11" fmla="*/ 593952 h 1368654"/>
                <a:gd name="connsiteX12" fmla="*/ 62987 w 390300"/>
                <a:gd name="connsiteY12" fmla="*/ 727411 h 1368654"/>
                <a:gd name="connsiteX13" fmla="*/ 41559 w 390300"/>
                <a:gd name="connsiteY13" fmla="*/ 833687 h 1368654"/>
                <a:gd name="connsiteX14" fmla="*/ 34955 w 390300"/>
                <a:gd name="connsiteY14" fmla="*/ 949553 h 1368654"/>
                <a:gd name="connsiteX15" fmla="*/ 72 w 390300"/>
                <a:gd name="connsiteY15" fmla="*/ 1079730 h 1368654"/>
                <a:gd name="connsiteX16" fmla="*/ 24599 w 390300"/>
                <a:gd name="connsiteY16" fmla="*/ 1191143 h 1368654"/>
                <a:gd name="connsiteX17" fmla="*/ 11712 w 390300"/>
                <a:gd name="connsiteY17" fmla="*/ 1340076 h 1368654"/>
                <a:gd name="connsiteX18" fmla="*/ 92146 w 390300"/>
                <a:gd name="connsiteY18" fmla="*/ 1368654 h 1368654"/>
                <a:gd name="connsiteX19" fmla="*/ 134477 w 390300"/>
                <a:gd name="connsiteY19" fmla="*/ 1150635 h 1368654"/>
                <a:gd name="connsiteX20" fmla="*/ 246662 w 390300"/>
                <a:gd name="connsiteY20" fmla="*/ 1059619 h 1368654"/>
                <a:gd name="connsiteX21" fmla="*/ 294288 w 390300"/>
                <a:gd name="connsiteY21" fmla="*/ 982361 h 1368654"/>
                <a:gd name="connsiteX0" fmla="*/ 294288 w 390300"/>
                <a:gd name="connsiteY0" fmla="*/ 982361 h 1368654"/>
                <a:gd name="connsiteX1" fmla="*/ 279470 w 390300"/>
                <a:gd name="connsiteY1" fmla="*/ 910394 h 1368654"/>
                <a:gd name="connsiteX2" fmla="*/ 316728 w 390300"/>
                <a:gd name="connsiteY2" fmla="*/ 787043 h 1368654"/>
                <a:gd name="connsiteX3" fmla="*/ 334319 w 390300"/>
                <a:gd name="connsiteY3" fmla="*/ 629169 h 1368654"/>
                <a:gd name="connsiteX4" fmla="*/ 328154 w 390300"/>
                <a:gd name="connsiteY4" fmla="*/ 464836 h 1368654"/>
                <a:gd name="connsiteX5" fmla="*/ 372604 w 390300"/>
                <a:gd name="connsiteY5" fmla="*/ 284919 h 1368654"/>
                <a:gd name="connsiteX6" fmla="*/ 390300 w 390300"/>
                <a:gd name="connsiteY6" fmla="*/ 173965 h 1368654"/>
                <a:gd name="connsiteX7" fmla="*/ 345850 w 390300"/>
                <a:gd name="connsiteY7" fmla="*/ 14454 h 1368654"/>
                <a:gd name="connsiteX8" fmla="*/ 212689 w 390300"/>
                <a:gd name="connsiteY8" fmla="*/ 53114 h 1368654"/>
                <a:gd name="connsiteX9" fmla="*/ 161995 w 390300"/>
                <a:gd name="connsiteY9" fmla="*/ 227769 h 1368654"/>
                <a:gd name="connsiteX10" fmla="*/ 138604 w 390300"/>
                <a:gd name="connsiteY10" fmla="*/ 392395 h 1368654"/>
                <a:gd name="connsiteX11" fmla="*/ 112254 w 390300"/>
                <a:gd name="connsiteY11" fmla="*/ 593952 h 1368654"/>
                <a:gd name="connsiteX12" fmla="*/ 62987 w 390300"/>
                <a:gd name="connsiteY12" fmla="*/ 727411 h 1368654"/>
                <a:gd name="connsiteX13" fmla="*/ 41559 w 390300"/>
                <a:gd name="connsiteY13" fmla="*/ 833687 h 1368654"/>
                <a:gd name="connsiteX14" fmla="*/ 34955 w 390300"/>
                <a:gd name="connsiteY14" fmla="*/ 949553 h 1368654"/>
                <a:gd name="connsiteX15" fmla="*/ 72 w 390300"/>
                <a:gd name="connsiteY15" fmla="*/ 1079730 h 1368654"/>
                <a:gd name="connsiteX16" fmla="*/ 24599 w 390300"/>
                <a:gd name="connsiteY16" fmla="*/ 1191143 h 1368654"/>
                <a:gd name="connsiteX17" fmla="*/ 11712 w 390300"/>
                <a:gd name="connsiteY17" fmla="*/ 1340076 h 1368654"/>
                <a:gd name="connsiteX18" fmla="*/ 92146 w 390300"/>
                <a:gd name="connsiteY18" fmla="*/ 1368654 h 1368654"/>
                <a:gd name="connsiteX19" fmla="*/ 134477 w 390300"/>
                <a:gd name="connsiteY19" fmla="*/ 1150635 h 1368654"/>
                <a:gd name="connsiteX20" fmla="*/ 246662 w 390300"/>
                <a:gd name="connsiteY20" fmla="*/ 1059619 h 1368654"/>
                <a:gd name="connsiteX21" fmla="*/ 294288 w 390300"/>
                <a:gd name="connsiteY21" fmla="*/ 982361 h 1368654"/>
                <a:gd name="connsiteX0" fmla="*/ 277355 w 390300"/>
                <a:gd name="connsiteY0" fmla="*/ 1007761 h 1368654"/>
                <a:gd name="connsiteX1" fmla="*/ 279470 w 390300"/>
                <a:gd name="connsiteY1" fmla="*/ 910394 h 1368654"/>
                <a:gd name="connsiteX2" fmla="*/ 316728 w 390300"/>
                <a:gd name="connsiteY2" fmla="*/ 787043 h 1368654"/>
                <a:gd name="connsiteX3" fmla="*/ 334319 w 390300"/>
                <a:gd name="connsiteY3" fmla="*/ 629169 h 1368654"/>
                <a:gd name="connsiteX4" fmla="*/ 328154 w 390300"/>
                <a:gd name="connsiteY4" fmla="*/ 464836 h 1368654"/>
                <a:gd name="connsiteX5" fmla="*/ 372604 w 390300"/>
                <a:gd name="connsiteY5" fmla="*/ 284919 h 1368654"/>
                <a:gd name="connsiteX6" fmla="*/ 390300 w 390300"/>
                <a:gd name="connsiteY6" fmla="*/ 173965 h 1368654"/>
                <a:gd name="connsiteX7" fmla="*/ 345850 w 390300"/>
                <a:gd name="connsiteY7" fmla="*/ 14454 h 1368654"/>
                <a:gd name="connsiteX8" fmla="*/ 212689 w 390300"/>
                <a:gd name="connsiteY8" fmla="*/ 53114 h 1368654"/>
                <a:gd name="connsiteX9" fmla="*/ 161995 w 390300"/>
                <a:gd name="connsiteY9" fmla="*/ 227769 h 1368654"/>
                <a:gd name="connsiteX10" fmla="*/ 138604 w 390300"/>
                <a:gd name="connsiteY10" fmla="*/ 392395 h 1368654"/>
                <a:gd name="connsiteX11" fmla="*/ 112254 w 390300"/>
                <a:gd name="connsiteY11" fmla="*/ 593952 h 1368654"/>
                <a:gd name="connsiteX12" fmla="*/ 62987 w 390300"/>
                <a:gd name="connsiteY12" fmla="*/ 727411 h 1368654"/>
                <a:gd name="connsiteX13" fmla="*/ 41559 w 390300"/>
                <a:gd name="connsiteY13" fmla="*/ 833687 h 1368654"/>
                <a:gd name="connsiteX14" fmla="*/ 34955 w 390300"/>
                <a:gd name="connsiteY14" fmla="*/ 949553 h 1368654"/>
                <a:gd name="connsiteX15" fmla="*/ 72 w 390300"/>
                <a:gd name="connsiteY15" fmla="*/ 1079730 h 1368654"/>
                <a:gd name="connsiteX16" fmla="*/ 24599 w 390300"/>
                <a:gd name="connsiteY16" fmla="*/ 1191143 h 1368654"/>
                <a:gd name="connsiteX17" fmla="*/ 11712 w 390300"/>
                <a:gd name="connsiteY17" fmla="*/ 1340076 h 1368654"/>
                <a:gd name="connsiteX18" fmla="*/ 92146 w 390300"/>
                <a:gd name="connsiteY18" fmla="*/ 1368654 h 1368654"/>
                <a:gd name="connsiteX19" fmla="*/ 134477 w 390300"/>
                <a:gd name="connsiteY19" fmla="*/ 1150635 h 1368654"/>
                <a:gd name="connsiteX20" fmla="*/ 246662 w 390300"/>
                <a:gd name="connsiteY20" fmla="*/ 1059619 h 1368654"/>
                <a:gd name="connsiteX21" fmla="*/ 277355 w 390300"/>
                <a:gd name="connsiteY21" fmla="*/ 1007761 h 1368654"/>
                <a:gd name="connsiteX0" fmla="*/ 277355 w 390300"/>
                <a:gd name="connsiteY0" fmla="*/ 1007761 h 1368654"/>
                <a:gd name="connsiteX1" fmla="*/ 279470 w 390300"/>
                <a:gd name="connsiteY1" fmla="*/ 910394 h 1368654"/>
                <a:gd name="connsiteX2" fmla="*/ 316728 w 390300"/>
                <a:gd name="connsiteY2" fmla="*/ 787043 h 1368654"/>
                <a:gd name="connsiteX3" fmla="*/ 334319 w 390300"/>
                <a:gd name="connsiteY3" fmla="*/ 629169 h 1368654"/>
                <a:gd name="connsiteX4" fmla="*/ 328154 w 390300"/>
                <a:gd name="connsiteY4" fmla="*/ 464836 h 1368654"/>
                <a:gd name="connsiteX5" fmla="*/ 372604 w 390300"/>
                <a:gd name="connsiteY5" fmla="*/ 284919 h 1368654"/>
                <a:gd name="connsiteX6" fmla="*/ 390300 w 390300"/>
                <a:gd name="connsiteY6" fmla="*/ 173965 h 1368654"/>
                <a:gd name="connsiteX7" fmla="*/ 345850 w 390300"/>
                <a:gd name="connsiteY7" fmla="*/ 14454 h 1368654"/>
                <a:gd name="connsiteX8" fmla="*/ 212689 w 390300"/>
                <a:gd name="connsiteY8" fmla="*/ 53114 h 1368654"/>
                <a:gd name="connsiteX9" fmla="*/ 161995 w 390300"/>
                <a:gd name="connsiteY9" fmla="*/ 227769 h 1368654"/>
                <a:gd name="connsiteX10" fmla="*/ 138604 w 390300"/>
                <a:gd name="connsiteY10" fmla="*/ 392395 h 1368654"/>
                <a:gd name="connsiteX11" fmla="*/ 112254 w 390300"/>
                <a:gd name="connsiteY11" fmla="*/ 593952 h 1368654"/>
                <a:gd name="connsiteX12" fmla="*/ 62987 w 390300"/>
                <a:gd name="connsiteY12" fmla="*/ 727411 h 1368654"/>
                <a:gd name="connsiteX13" fmla="*/ 41559 w 390300"/>
                <a:gd name="connsiteY13" fmla="*/ 833687 h 1368654"/>
                <a:gd name="connsiteX14" fmla="*/ 34955 w 390300"/>
                <a:gd name="connsiteY14" fmla="*/ 949553 h 1368654"/>
                <a:gd name="connsiteX15" fmla="*/ 72 w 390300"/>
                <a:gd name="connsiteY15" fmla="*/ 1079730 h 1368654"/>
                <a:gd name="connsiteX16" fmla="*/ 24599 w 390300"/>
                <a:gd name="connsiteY16" fmla="*/ 1191143 h 1368654"/>
                <a:gd name="connsiteX17" fmla="*/ 11712 w 390300"/>
                <a:gd name="connsiteY17" fmla="*/ 1340076 h 1368654"/>
                <a:gd name="connsiteX18" fmla="*/ 92146 w 390300"/>
                <a:gd name="connsiteY18" fmla="*/ 1368654 h 1368654"/>
                <a:gd name="connsiteX19" fmla="*/ 134477 w 390300"/>
                <a:gd name="connsiteY19" fmla="*/ 1150635 h 1368654"/>
                <a:gd name="connsiteX20" fmla="*/ 229728 w 390300"/>
                <a:gd name="connsiteY20" fmla="*/ 1085019 h 1368654"/>
                <a:gd name="connsiteX21" fmla="*/ 277355 w 390300"/>
                <a:gd name="connsiteY21" fmla="*/ 1007761 h 1368654"/>
                <a:gd name="connsiteX0" fmla="*/ 277355 w 390300"/>
                <a:gd name="connsiteY0" fmla="*/ 1007761 h 1368654"/>
                <a:gd name="connsiteX1" fmla="*/ 279470 w 390300"/>
                <a:gd name="connsiteY1" fmla="*/ 910394 h 1368654"/>
                <a:gd name="connsiteX2" fmla="*/ 316728 w 390300"/>
                <a:gd name="connsiteY2" fmla="*/ 787043 h 1368654"/>
                <a:gd name="connsiteX3" fmla="*/ 334319 w 390300"/>
                <a:gd name="connsiteY3" fmla="*/ 629169 h 1368654"/>
                <a:gd name="connsiteX4" fmla="*/ 328154 w 390300"/>
                <a:gd name="connsiteY4" fmla="*/ 464836 h 1368654"/>
                <a:gd name="connsiteX5" fmla="*/ 372604 w 390300"/>
                <a:gd name="connsiteY5" fmla="*/ 284919 h 1368654"/>
                <a:gd name="connsiteX6" fmla="*/ 390300 w 390300"/>
                <a:gd name="connsiteY6" fmla="*/ 173965 h 1368654"/>
                <a:gd name="connsiteX7" fmla="*/ 345850 w 390300"/>
                <a:gd name="connsiteY7" fmla="*/ 14454 h 1368654"/>
                <a:gd name="connsiteX8" fmla="*/ 212689 w 390300"/>
                <a:gd name="connsiteY8" fmla="*/ 53114 h 1368654"/>
                <a:gd name="connsiteX9" fmla="*/ 161995 w 390300"/>
                <a:gd name="connsiteY9" fmla="*/ 227769 h 1368654"/>
                <a:gd name="connsiteX10" fmla="*/ 138604 w 390300"/>
                <a:gd name="connsiteY10" fmla="*/ 392395 h 1368654"/>
                <a:gd name="connsiteX11" fmla="*/ 112254 w 390300"/>
                <a:gd name="connsiteY11" fmla="*/ 593952 h 1368654"/>
                <a:gd name="connsiteX12" fmla="*/ 62987 w 390300"/>
                <a:gd name="connsiteY12" fmla="*/ 727411 h 1368654"/>
                <a:gd name="connsiteX13" fmla="*/ 41559 w 390300"/>
                <a:gd name="connsiteY13" fmla="*/ 833687 h 1368654"/>
                <a:gd name="connsiteX14" fmla="*/ 34955 w 390300"/>
                <a:gd name="connsiteY14" fmla="*/ 949553 h 1368654"/>
                <a:gd name="connsiteX15" fmla="*/ 72 w 390300"/>
                <a:gd name="connsiteY15" fmla="*/ 1079730 h 1368654"/>
                <a:gd name="connsiteX16" fmla="*/ 24599 w 390300"/>
                <a:gd name="connsiteY16" fmla="*/ 1191143 h 1368654"/>
                <a:gd name="connsiteX17" fmla="*/ 11712 w 390300"/>
                <a:gd name="connsiteY17" fmla="*/ 1340076 h 1368654"/>
                <a:gd name="connsiteX18" fmla="*/ 92146 w 390300"/>
                <a:gd name="connsiteY18" fmla="*/ 1368654 h 1368654"/>
                <a:gd name="connsiteX19" fmla="*/ 134477 w 390300"/>
                <a:gd name="connsiteY19" fmla="*/ 1192969 h 1368654"/>
                <a:gd name="connsiteX20" fmla="*/ 229728 w 390300"/>
                <a:gd name="connsiteY20" fmla="*/ 1085019 h 1368654"/>
                <a:gd name="connsiteX21" fmla="*/ 277355 w 390300"/>
                <a:gd name="connsiteY21" fmla="*/ 1007761 h 1368654"/>
                <a:gd name="connsiteX0" fmla="*/ 277355 w 390300"/>
                <a:gd name="connsiteY0" fmla="*/ 1007761 h 1368654"/>
                <a:gd name="connsiteX1" fmla="*/ 279470 w 390300"/>
                <a:gd name="connsiteY1" fmla="*/ 910394 h 1368654"/>
                <a:gd name="connsiteX2" fmla="*/ 316728 w 390300"/>
                <a:gd name="connsiteY2" fmla="*/ 787043 h 1368654"/>
                <a:gd name="connsiteX3" fmla="*/ 334319 w 390300"/>
                <a:gd name="connsiteY3" fmla="*/ 629169 h 1368654"/>
                <a:gd name="connsiteX4" fmla="*/ 328154 w 390300"/>
                <a:gd name="connsiteY4" fmla="*/ 464836 h 1368654"/>
                <a:gd name="connsiteX5" fmla="*/ 372604 w 390300"/>
                <a:gd name="connsiteY5" fmla="*/ 284919 h 1368654"/>
                <a:gd name="connsiteX6" fmla="*/ 390300 w 390300"/>
                <a:gd name="connsiteY6" fmla="*/ 173965 h 1368654"/>
                <a:gd name="connsiteX7" fmla="*/ 345850 w 390300"/>
                <a:gd name="connsiteY7" fmla="*/ 14454 h 1368654"/>
                <a:gd name="connsiteX8" fmla="*/ 212689 w 390300"/>
                <a:gd name="connsiteY8" fmla="*/ 53114 h 1368654"/>
                <a:gd name="connsiteX9" fmla="*/ 161995 w 390300"/>
                <a:gd name="connsiteY9" fmla="*/ 227769 h 1368654"/>
                <a:gd name="connsiteX10" fmla="*/ 138604 w 390300"/>
                <a:gd name="connsiteY10" fmla="*/ 392395 h 1368654"/>
                <a:gd name="connsiteX11" fmla="*/ 112254 w 390300"/>
                <a:gd name="connsiteY11" fmla="*/ 593952 h 1368654"/>
                <a:gd name="connsiteX12" fmla="*/ 62987 w 390300"/>
                <a:gd name="connsiteY12" fmla="*/ 727411 h 1368654"/>
                <a:gd name="connsiteX13" fmla="*/ 41559 w 390300"/>
                <a:gd name="connsiteY13" fmla="*/ 833687 h 1368654"/>
                <a:gd name="connsiteX14" fmla="*/ 34955 w 390300"/>
                <a:gd name="connsiteY14" fmla="*/ 949553 h 1368654"/>
                <a:gd name="connsiteX15" fmla="*/ 72 w 390300"/>
                <a:gd name="connsiteY15" fmla="*/ 1079730 h 1368654"/>
                <a:gd name="connsiteX16" fmla="*/ 24599 w 390300"/>
                <a:gd name="connsiteY16" fmla="*/ 1191143 h 1368654"/>
                <a:gd name="connsiteX17" fmla="*/ 11712 w 390300"/>
                <a:gd name="connsiteY17" fmla="*/ 1340076 h 1368654"/>
                <a:gd name="connsiteX18" fmla="*/ 92146 w 390300"/>
                <a:gd name="connsiteY18" fmla="*/ 1368654 h 1368654"/>
                <a:gd name="connsiteX19" fmla="*/ 134477 w 390300"/>
                <a:gd name="connsiteY19" fmla="*/ 1192969 h 1368654"/>
                <a:gd name="connsiteX20" fmla="*/ 229728 w 390300"/>
                <a:gd name="connsiteY20" fmla="*/ 1085019 h 1368654"/>
                <a:gd name="connsiteX21" fmla="*/ 277355 w 390300"/>
                <a:gd name="connsiteY21" fmla="*/ 1007761 h 1368654"/>
                <a:gd name="connsiteX0" fmla="*/ 277355 w 390300"/>
                <a:gd name="connsiteY0" fmla="*/ 1007761 h 1368654"/>
                <a:gd name="connsiteX1" fmla="*/ 279470 w 390300"/>
                <a:gd name="connsiteY1" fmla="*/ 910394 h 1368654"/>
                <a:gd name="connsiteX2" fmla="*/ 316728 w 390300"/>
                <a:gd name="connsiteY2" fmla="*/ 787043 h 1368654"/>
                <a:gd name="connsiteX3" fmla="*/ 334319 w 390300"/>
                <a:gd name="connsiteY3" fmla="*/ 629169 h 1368654"/>
                <a:gd name="connsiteX4" fmla="*/ 328154 w 390300"/>
                <a:gd name="connsiteY4" fmla="*/ 464836 h 1368654"/>
                <a:gd name="connsiteX5" fmla="*/ 372604 w 390300"/>
                <a:gd name="connsiteY5" fmla="*/ 284919 h 1368654"/>
                <a:gd name="connsiteX6" fmla="*/ 390300 w 390300"/>
                <a:gd name="connsiteY6" fmla="*/ 173965 h 1368654"/>
                <a:gd name="connsiteX7" fmla="*/ 345850 w 390300"/>
                <a:gd name="connsiteY7" fmla="*/ 14454 h 1368654"/>
                <a:gd name="connsiteX8" fmla="*/ 212689 w 390300"/>
                <a:gd name="connsiteY8" fmla="*/ 53114 h 1368654"/>
                <a:gd name="connsiteX9" fmla="*/ 161995 w 390300"/>
                <a:gd name="connsiteY9" fmla="*/ 227769 h 1368654"/>
                <a:gd name="connsiteX10" fmla="*/ 138604 w 390300"/>
                <a:gd name="connsiteY10" fmla="*/ 392395 h 1368654"/>
                <a:gd name="connsiteX11" fmla="*/ 91087 w 390300"/>
                <a:gd name="connsiteY11" fmla="*/ 593952 h 1368654"/>
                <a:gd name="connsiteX12" fmla="*/ 62987 w 390300"/>
                <a:gd name="connsiteY12" fmla="*/ 727411 h 1368654"/>
                <a:gd name="connsiteX13" fmla="*/ 41559 w 390300"/>
                <a:gd name="connsiteY13" fmla="*/ 833687 h 1368654"/>
                <a:gd name="connsiteX14" fmla="*/ 34955 w 390300"/>
                <a:gd name="connsiteY14" fmla="*/ 949553 h 1368654"/>
                <a:gd name="connsiteX15" fmla="*/ 72 w 390300"/>
                <a:gd name="connsiteY15" fmla="*/ 1079730 h 1368654"/>
                <a:gd name="connsiteX16" fmla="*/ 24599 w 390300"/>
                <a:gd name="connsiteY16" fmla="*/ 1191143 h 1368654"/>
                <a:gd name="connsiteX17" fmla="*/ 11712 w 390300"/>
                <a:gd name="connsiteY17" fmla="*/ 1340076 h 1368654"/>
                <a:gd name="connsiteX18" fmla="*/ 92146 w 390300"/>
                <a:gd name="connsiteY18" fmla="*/ 1368654 h 1368654"/>
                <a:gd name="connsiteX19" fmla="*/ 134477 w 390300"/>
                <a:gd name="connsiteY19" fmla="*/ 1192969 h 1368654"/>
                <a:gd name="connsiteX20" fmla="*/ 229728 w 390300"/>
                <a:gd name="connsiteY20" fmla="*/ 1085019 h 1368654"/>
                <a:gd name="connsiteX21" fmla="*/ 277355 w 390300"/>
                <a:gd name="connsiteY21" fmla="*/ 1007761 h 1368654"/>
                <a:gd name="connsiteX0" fmla="*/ 277355 w 390300"/>
                <a:gd name="connsiteY0" fmla="*/ 1007761 h 1368654"/>
                <a:gd name="connsiteX1" fmla="*/ 279470 w 390300"/>
                <a:gd name="connsiteY1" fmla="*/ 910394 h 1368654"/>
                <a:gd name="connsiteX2" fmla="*/ 316728 w 390300"/>
                <a:gd name="connsiteY2" fmla="*/ 787043 h 1368654"/>
                <a:gd name="connsiteX3" fmla="*/ 334319 w 390300"/>
                <a:gd name="connsiteY3" fmla="*/ 629169 h 1368654"/>
                <a:gd name="connsiteX4" fmla="*/ 328154 w 390300"/>
                <a:gd name="connsiteY4" fmla="*/ 464836 h 1368654"/>
                <a:gd name="connsiteX5" fmla="*/ 372604 w 390300"/>
                <a:gd name="connsiteY5" fmla="*/ 284919 h 1368654"/>
                <a:gd name="connsiteX6" fmla="*/ 390300 w 390300"/>
                <a:gd name="connsiteY6" fmla="*/ 173965 h 1368654"/>
                <a:gd name="connsiteX7" fmla="*/ 345850 w 390300"/>
                <a:gd name="connsiteY7" fmla="*/ 14454 h 1368654"/>
                <a:gd name="connsiteX8" fmla="*/ 212689 w 390300"/>
                <a:gd name="connsiteY8" fmla="*/ 53114 h 1368654"/>
                <a:gd name="connsiteX9" fmla="*/ 161995 w 390300"/>
                <a:gd name="connsiteY9" fmla="*/ 227769 h 1368654"/>
                <a:gd name="connsiteX10" fmla="*/ 138604 w 390300"/>
                <a:gd name="connsiteY10" fmla="*/ 392395 h 1368654"/>
                <a:gd name="connsiteX11" fmla="*/ 91087 w 390300"/>
                <a:gd name="connsiteY11" fmla="*/ 593952 h 1368654"/>
                <a:gd name="connsiteX12" fmla="*/ 62987 w 390300"/>
                <a:gd name="connsiteY12" fmla="*/ 727411 h 1368654"/>
                <a:gd name="connsiteX13" fmla="*/ 41559 w 390300"/>
                <a:gd name="connsiteY13" fmla="*/ 833687 h 1368654"/>
                <a:gd name="connsiteX14" fmla="*/ 34955 w 390300"/>
                <a:gd name="connsiteY14" fmla="*/ 949553 h 1368654"/>
                <a:gd name="connsiteX15" fmla="*/ 72 w 390300"/>
                <a:gd name="connsiteY15" fmla="*/ 1079730 h 1368654"/>
                <a:gd name="connsiteX16" fmla="*/ 24599 w 390300"/>
                <a:gd name="connsiteY16" fmla="*/ 1191143 h 1368654"/>
                <a:gd name="connsiteX17" fmla="*/ 11712 w 390300"/>
                <a:gd name="connsiteY17" fmla="*/ 1340076 h 1368654"/>
                <a:gd name="connsiteX18" fmla="*/ 92146 w 390300"/>
                <a:gd name="connsiteY18" fmla="*/ 1368654 h 1368654"/>
                <a:gd name="connsiteX19" fmla="*/ 134477 w 390300"/>
                <a:gd name="connsiteY19" fmla="*/ 1192969 h 1368654"/>
                <a:gd name="connsiteX20" fmla="*/ 229728 w 390300"/>
                <a:gd name="connsiteY20" fmla="*/ 1085019 h 1368654"/>
                <a:gd name="connsiteX21" fmla="*/ 277355 w 390300"/>
                <a:gd name="connsiteY21" fmla="*/ 1007761 h 1368654"/>
                <a:gd name="connsiteX0" fmla="*/ 277283 w 390228"/>
                <a:gd name="connsiteY0" fmla="*/ 1007761 h 1368654"/>
                <a:gd name="connsiteX1" fmla="*/ 279398 w 390228"/>
                <a:gd name="connsiteY1" fmla="*/ 910394 h 1368654"/>
                <a:gd name="connsiteX2" fmla="*/ 316656 w 390228"/>
                <a:gd name="connsiteY2" fmla="*/ 787043 h 1368654"/>
                <a:gd name="connsiteX3" fmla="*/ 334247 w 390228"/>
                <a:gd name="connsiteY3" fmla="*/ 629169 h 1368654"/>
                <a:gd name="connsiteX4" fmla="*/ 328082 w 390228"/>
                <a:gd name="connsiteY4" fmla="*/ 464836 h 1368654"/>
                <a:gd name="connsiteX5" fmla="*/ 372532 w 390228"/>
                <a:gd name="connsiteY5" fmla="*/ 284919 h 1368654"/>
                <a:gd name="connsiteX6" fmla="*/ 390228 w 390228"/>
                <a:gd name="connsiteY6" fmla="*/ 173965 h 1368654"/>
                <a:gd name="connsiteX7" fmla="*/ 345778 w 390228"/>
                <a:gd name="connsiteY7" fmla="*/ 14454 h 1368654"/>
                <a:gd name="connsiteX8" fmla="*/ 212617 w 390228"/>
                <a:gd name="connsiteY8" fmla="*/ 53114 h 1368654"/>
                <a:gd name="connsiteX9" fmla="*/ 161923 w 390228"/>
                <a:gd name="connsiteY9" fmla="*/ 227769 h 1368654"/>
                <a:gd name="connsiteX10" fmla="*/ 138532 w 390228"/>
                <a:gd name="connsiteY10" fmla="*/ 392395 h 1368654"/>
                <a:gd name="connsiteX11" fmla="*/ 91015 w 390228"/>
                <a:gd name="connsiteY11" fmla="*/ 593952 h 1368654"/>
                <a:gd name="connsiteX12" fmla="*/ 62915 w 390228"/>
                <a:gd name="connsiteY12" fmla="*/ 727411 h 1368654"/>
                <a:gd name="connsiteX13" fmla="*/ 41487 w 390228"/>
                <a:gd name="connsiteY13" fmla="*/ 833687 h 1368654"/>
                <a:gd name="connsiteX14" fmla="*/ 34883 w 390228"/>
                <a:gd name="connsiteY14" fmla="*/ 949553 h 1368654"/>
                <a:gd name="connsiteX15" fmla="*/ 0 w 390228"/>
                <a:gd name="connsiteY15" fmla="*/ 1079730 h 1368654"/>
                <a:gd name="connsiteX16" fmla="*/ 24527 w 390228"/>
                <a:gd name="connsiteY16" fmla="*/ 1191143 h 1368654"/>
                <a:gd name="connsiteX17" fmla="*/ 11640 w 390228"/>
                <a:gd name="connsiteY17" fmla="*/ 1340076 h 1368654"/>
                <a:gd name="connsiteX18" fmla="*/ 92074 w 390228"/>
                <a:gd name="connsiteY18" fmla="*/ 1368654 h 1368654"/>
                <a:gd name="connsiteX19" fmla="*/ 134405 w 390228"/>
                <a:gd name="connsiteY19" fmla="*/ 1192969 h 1368654"/>
                <a:gd name="connsiteX20" fmla="*/ 229656 w 390228"/>
                <a:gd name="connsiteY20" fmla="*/ 1085019 h 1368654"/>
                <a:gd name="connsiteX21" fmla="*/ 277283 w 390228"/>
                <a:gd name="connsiteY21" fmla="*/ 1007761 h 1368654"/>
                <a:gd name="connsiteX0" fmla="*/ 268816 w 390228"/>
                <a:gd name="connsiteY0" fmla="*/ 1003527 h 1368654"/>
                <a:gd name="connsiteX1" fmla="*/ 279398 w 390228"/>
                <a:gd name="connsiteY1" fmla="*/ 910394 h 1368654"/>
                <a:gd name="connsiteX2" fmla="*/ 316656 w 390228"/>
                <a:gd name="connsiteY2" fmla="*/ 787043 h 1368654"/>
                <a:gd name="connsiteX3" fmla="*/ 334247 w 390228"/>
                <a:gd name="connsiteY3" fmla="*/ 629169 h 1368654"/>
                <a:gd name="connsiteX4" fmla="*/ 328082 w 390228"/>
                <a:gd name="connsiteY4" fmla="*/ 464836 h 1368654"/>
                <a:gd name="connsiteX5" fmla="*/ 372532 w 390228"/>
                <a:gd name="connsiteY5" fmla="*/ 284919 h 1368654"/>
                <a:gd name="connsiteX6" fmla="*/ 390228 w 390228"/>
                <a:gd name="connsiteY6" fmla="*/ 173965 h 1368654"/>
                <a:gd name="connsiteX7" fmla="*/ 345778 w 390228"/>
                <a:gd name="connsiteY7" fmla="*/ 14454 h 1368654"/>
                <a:gd name="connsiteX8" fmla="*/ 212617 w 390228"/>
                <a:gd name="connsiteY8" fmla="*/ 53114 h 1368654"/>
                <a:gd name="connsiteX9" fmla="*/ 161923 w 390228"/>
                <a:gd name="connsiteY9" fmla="*/ 227769 h 1368654"/>
                <a:gd name="connsiteX10" fmla="*/ 138532 w 390228"/>
                <a:gd name="connsiteY10" fmla="*/ 392395 h 1368654"/>
                <a:gd name="connsiteX11" fmla="*/ 91015 w 390228"/>
                <a:gd name="connsiteY11" fmla="*/ 593952 h 1368654"/>
                <a:gd name="connsiteX12" fmla="*/ 62915 w 390228"/>
                <a:gd name="connsiteY12" fmla="*/ 727411 h 1368654"/>
                <a:gd name="connsiteX13" fmla="*/ 41487 w 390228"/>
                <a:gd name="connsiteY13" fmla="*/ 833687 h 1368654"/>
                <a:gd name="connsiteX14" fmla="*/ 34883 w 390228"/>
                <a:gd name="connsiteY14" fmla="*/ 949553 h 1368654"/>
                <a:gd name="connsiteX15" fmla="*/ 0 w 390228"/>
                <a:gd name="connsiteY15" fmla="*/ 1079730 h 1368654"/>
                <a:gd name="connsiteX16" fmla="*/ 24527 w 390228"/>
                <a:gd name="connsiteY16" fmla="*/ 1191143 h 1368654"/>
                <a:gd name="connsiteX17" fmla="*/ 11640 w 390228"/>
                <a:gd name="connsiteY17" fmla="*/ 1340076 h 1368654"/>
                <a:gd name="connsiteX18" fmla="*/ 92074 w 390228"/>
                <a:gd name="connsiteY18" fmla="*/ 1368654 h 1368654"/>
                <a:gd name="connsiteX19" fmla="*/ 134405 w 390228"/>
                <a:gd name="connsiteY19" fmla="*/ 1192969 h 1368654"/>
                <a:gd name="connsiteX20" fmla="*/ 229656 w 390228"/>
                <a:gd name="connsiteY20" fmla="*/ 1085019 h 1368654"/>
                <a:gd name="connsiteX21" fmla="*/ 268816 w 390228"/>
                <a:gd name="connsiteY21" fmla="*/ 1003527 h 1368654"/>
                <a:gd name="connsiteX0" fmla="*/ 268816 w 390228"/>
                <a:gd name="connsiteY0" fmla="*/ 1003527 h 1368654"/>
                <a:gd name="connsiteX1" fmla="*/ 279398 w 390228"/>
                <a:gd name="connsiteY1" fmla="*/ 910394 h 1368654"/>
                <a:gd name="connsiteX2" fmla="*/ 316656 w 390228"/>
                <a:gd name="connsiteY2" fmla="*/ 787043 h 1368654"/>
                <a:gd name="connsiteX3" fmla="*/ 334247 w 390228"/>
                <a:gd name="connsiteY3" fmla="*/ 629169 h 1368654"/>
                <a:gd name="connsiteX4" fmla="*/ 328082 w 390228"/>
                <a:gd name="connsiteY4" fmla="*/ 464836 h 1368654"/>
                <a:gd name="connsiteX5" fmla="*/ 372532 w 390228"/>
                <a:gd name="connsiteY5" fmla="*/ 284919 h 1368654"/>
                <a:gd name="connsiteX6" fmla="*/ 390228 w 390228"/>
                <a:gd name="connsiteY6" fmla="*/ 173965 h 1368654"/>
                <a:gd name="connsiteX7" fmla="*/ 345778 w 390228"/>
                <a:gd name="connsiteY7" fmla="*/ 14454 h 1368654"/>
                <a:gd name="connsiteX8" fmla="*/ 212617 w 390228"/>
                <a:gd name="connsiteY8" fmla="*/ 53114 h 1368654"/>
                <a:gd name="connsiteX9" fmla="*/ 161923 w 390228"/>
                <a:gd name="connsiteY9" fmla="*/ 227769 h 1368654"/>
                <a:gd name="connsiteX10" fmla="*/ 138532 w 390228"/>
                <a:gd name="connsiteY10" fmla="*/ 392395 h 1368654"/>
                <a:gd name="connsiteX11" fmla="*/ 91015 w 390228"/>
                <a:gd name="connsiteY11" fmla="*/ 593952 h 1368654"/>
                <a:gd name="connsiteX12" fmla="*/ 62915 w 390228"/>
                <a:gd name="connsiteY12" fmla="*/ 727411 h 1368654"/>
                <a:gd name="connsiteX13" fmla="*/ 41487 w 390228"/>
                <a:gd name="connsiteY13" fmla="*/ 833687 h 1368654"/>
                <a:gd name="connsiteX14" fmla="*/ 34883 w 390228"/>
                <a:gd name="connsiteY14" fmla="*/ 949553 h 1368654"/>
                <a:gd name="connsiteX15" fmla="*/ 0 w 390228"/>
                <a:gd name="connsiteY15" fmla="*/ 1079730 h 1368654"/>
                <a:gd name="connsiteX16" fmla="*/ 49927 w 390228"/>
                <a:gd name="connsiteY16" fmla="*/ 1203843 h 1368654"/>
                <a:gd name="connsiteX17" fmla="*/ 11640 w 390228"/>
                <a:gd name="connsiteY17" fmla="*/ 1340076 h 1368654"/>
                <a:gd name="connsiteX18" fmla="*/ 92074 w 390228"/>
                <a:gd name="connsiteY18" fmla="*/ 1368654 h 1368654"/>
                <a:gd name="connsiteX19" fmla="*/ 134405 w 390228"/>
                <a:gd name="connsiteY19" fmla="*/ 1192969 h 1368654"/>
                <a:gd name="connsiteX20" fmla="*/ 229656 w 390228"/>
                <a:gd name="connsiteY20" fmla="*/ 1085019 h 1368654"/>
                <a:gd name="connsiteX21" fmla="*/ 268816 w 390228"/>
                <a:gd name="connsiteY21" fmla="*/ 1003527 h 1368654"/>
                <a:gd name="connsiteX0" fmla="*/ 268816 w 390228"/>
                <a:gd name="connsiteY0" fmla="*/ 1003527 h 1368654"/>
                <a:gd name="connsiteX1" fmla="*/ 279398 w 390228"/>
                <a:gd name="connsiteY1" fmla="*/ 910394 h 1368654"/>
                <a:gd name="connsiteX2" fmla="*/ 316656 w 390228"/>
                <a:gd name="connsiteY2" fmla="*/ 787043 h 1368654"/>
                <a:gd name="connsiteX3" fmla="*/ 334247 w 390228"/>
                <a:gd name="connsiteY3" fmla="*/ 629169 h 1368654"/>
                <a:gd name="connsiteX4" fmla="*/ 328082 w 390228"/>
                <a:gd name="connsiteY4" fmla="*/ 464836 h 1368654"/>
                <a:gd name="connsiteX5" fmla="*/ 372532 w 390228"/>
                <a:gd name="connsiteY5" fmla="*/ 284919 h 1368654"/>
                <a:gd name="connsiteX6" fmla="*/ 390228 w 390228"/>
                <a:gd name="connsiteY6" fmla="*/ 173965 h 1368654"/>
                <a:gd name="connsiteX7" fmla="*/ 345778 w 390228"/>
                <a:gd name="connsiteY7" fmla="*/ 14454 h 1368654"/>
                <a:gd name="connsiteX8" fmla="*/ 212617 w 390228"/>
                <a:gd name="connsiteY8" fmla="*/ 53114 h 1368654"/>
                <a:gd name="connsiteX9" fmla="*/ 161923 w 390228"/>
                <a:gd name="connsiteY9" fmla="*/ 227769 h 1368654"/>
                <a:gd name="connsiteX10" fmla="*/ 138532 w 390228"/>
                <a:gd name="connsiteY10" fmla="*/ 392395 h 1368654"/>
                <a:gd name="connsiteX11" fmla="*/ 91015 w 390228"/>
                <a:gd name="connsiteY11" fmla="*/ 593952 h 1368654"/>
                <a:gd name="connsiteX12" fmla="*/ 62915 w 390228"/>
                <a:gd name="connsiteY12" fmla="*/ 727411 h 1368654"/>
                <a:gd name="connsiteX13" fmla="*/ 41487 w 390228"/>
                <a:gd name="connsiteY13" fmla="*/ 833687 h 1368654"/>
                <a:gd name="connsiteX14" fmla="*/ 34883 w 390228"/>
                <a:gd name="connsiteY14" fmla="*/ 949553 h 1368654"/>
                <a:gd name="connsiteX15" fmla="*/ 0 w 390228"/>
                <a:gd name="connsiteY15" fmla="*/ 1079730 h 1368654"/>
                <a:gd name="connsiteX16" fmla="*/ 49927 w 390228"/>
                <a:gd name="connsiteY16" fmla="*/ 1203843 h 1368654"/>
                <a:gd name="connsiteX17" fmla="*/ 11640 w 390228"/>
                <a:gd name="connsiteY17" fmla="*/ 1340076 h 1368654"/>
                <a:gd name="connsiteX18" fmla="*/ 92074 w 390228"/>
                <a:gd name="connsiteY18" fmla="*/ 1368654 h 1368654"/>
                <a:gd name="connsiteX19" fmla="*/ 134405 w 390228"/>
                <a:gd name="connsiteY19" fmla="*/ 1192969 h 1368654"/>
                <a:gd name="connsiteX20" fmla="*/ 229656 w 390228"/>
                <a:gd name="connsiteY20" fmla="*/ 1085019 h 1368654"/>
                <a:gd name="connsiteX21" fmla="*/ 268816 w 390228"/>
                <a:gd name="connsiteY21" fmla="*/ 1003527 h 1368654"/>
                <a:gd name="connsiteX0" fmla="*/ 258840 w 380252"/>
                <a:gd name="connsiteY0" fmla="*/ 1003527 h 1368654"/>
                <a:gd name="connsiteX1" fmla="*/ 269422 w 380252"/>
                <a:gd name="connsiteY1" fmla="*/ 910394 h 1368654"/>
                <a:gd name="connsiteX2" fmla="*/ 306680 w 380252"/>
                <a:gd name="connsiteY2" fmla="*/ 787043 h 1368654"/>
                <a:gd name="connsiteX3" fmla="*/ 324271 w 380252"/>
                <a:gd name="connsiteY3" fmla="*/ 629169 h 1368654"/>
                <a:gd name="connsiteX4" fmla="*/ 318106 w 380252"/>
                <a:gd name="connsiteY4" fmla="*/ 464836 h 1368654"/>
                <a:gd name="connsiteX5" fmla="*/ 362556 w 380252"/>
                <a:gd name="connsiteY5" fmla="*/ 284919 h 1368654"/>
                <a:gd name="connsiteX6" fmla="*/ 380252 w 380252"/>
                <a:gd name="connsiteY6" fmla="*/ 173965 h 1368654"/>
                <a:gd name="connsiteX7" fmla="*/ 335802 w 380252"/>
                <a:gd name="connsiteY7" fmla="*/ 14454 h 1368654"/>
                <a:gd name="connsiteX8" fmla="*/ 202641 w 380252"/>
                <a:gd name="connsiteY8" fmla="*/ 53114 h 1368654"/>
                <a:gd name="connsiteX9" fmla="*/ 151947 w 380252"/>
                <a:gd name="connsiteY9" fmla="*/ 227769 h 1368654"/>
                <a:gd name="connsiteX10" fmla="*/ 128556 w 380252"/>
                <a:gd name="connsiteY10" fmla="*/ 392395 h 1368654"/>
                <a:gd name="connsiteX11" fmla="*/ 81039 w 380252"/>
                <a:gd name="connsiteY11" fmla="*/ 593952 h 1368654"/>
                <a:gd name="connsiteX12" fmla="*/ 52939 w 380252"/>
                <a:gd name="connsiteY12" fmla="*/ 727411 h 1368654"/>
                <a:gd name="connsiteX13" fmla="*/ 31511 w 380252"/>
                <a:gd name="connsiteY13" fmla="*/ 833687 h 1368654"/>
                <a:gd name="connsiteX14" fmla="*/ 24907 w 380252"/>
                <a:gd name="connsiteY14" fmla="*/ 949553 h 1368654"/>
                <a:gd name="connsiteX15" fmla="*/ 6957 w 380252"/>
                <a:gd name="connsiteY15" fmla="*/ 1067030 h 1368654"/>
                <a:gd name="connsiteX16" fmla="*/ 39951 w 380252"/>
                <a:gd name="connsiteY16" fmla="*/ 1203843 h 1368654"/>
                <a:gd name="connsiteX17" fmla="*/ 1664 w 380252"/>
                <a:gd name="connsiteY17" fmla="*/ 1340076 h 1368654"/>
                <a:gd name="connsiteX18" fmla="*/ 82098 w 380252"/>
                <a:gd name="connsiteY18" fmla="*/ 1368654 h 1368654"/>
                <a:gd name="connsiteX19" fmla="*/ 124429 w 380252"/>
                <a:gd name="connsiteY19" fmla="*/ 1192969 h 1368654"/>
                <a:gd name="connsiteX20" fmla="*/ 219680 w 380252"/>
                <a:gd name="connsiteY20" fmla="*/ 1085019 h 1368654"/>
                <a:gd name="connsiteX21" fmla="*/ 258840 w 380252"/>
                <a:gd name="connsiteY21" fmla="*/ 1003527 h 1368654"/>
                <a:gd name="connsiteX0" fmla="*/ 258840 w 380252"/>
                <a:gd name="connsiteY0" fmla="*/ 1003527 h 1372826"/>
                <a:gd name="connsiteX1" fmla="*/ 269422 w 380252"/>
                <a:gd name="connsiteY1" fmla="*/ 910394 h 1372826"/>
                <a:gd name="connsiteX2" fmla="*/ 306680 w 380252"/>
                <a:gd name="connsiteY2" fmla="*/ 787043 h 1372826"/>
                <a:gd name="connsiteX3" fmla="*/ 324271 w 380252"/>
                <a:gd name="connsiteY3" fmla="*/ 629169 h 1372826"/>
                <a:gd name="connsiteX4" fmla="*/ 318106 w 380252"/>
                <a:gd name="connsiteY4" fmla="*/ 464836 h 1372826"/>
                <a:gd name="connsiteX5" fmla="*/ 362556 w 380252"/>
                <a:gd name="connsiteY5" fmla="*/ 284919 h 1372826"/>
                <a:gd name="connsiteX6" fmla="*/ 380252 w 380252"/>
                <a:gd name="connsiteY6" fmla="*/ 173965 h 1372826"/>
                <a:gd name="connsiteX7" fmla="*/ 335802 w 380252"/>
                <a:gd name="connsiteY7" fmla="*/ 14454 h 1372826"/>
                <a:gd name="connsiteX8" fmla="*/ 202641 w 380252"/>
                <a:gd name="connsiteY8" fmla="*/ 53114 h 1372826"/>
                <a:gd name="connsiteX9" fmla="*/ 151947 w 380252"/>
                <a:gd name="connsiteY9" fmla="*/ 227769 h 1372826"/>
                <a:gd name="connsiteX10" fmla="*/ 128556 w 380252"/>
                <a:gd name="connsiteY10" fmla="*/ 392395 h 1372826"/>
                <a:gd name="connsiteX11" fmla="*/ 81039 w 380252"/>
                <a:gd name="connsiteY11" fmla="*/ 593952 h 1372826"/>
                <a:gd name="connsiteX12" fmla="*/ 52939 w 380252"/>
                <a:gd name="connsiteY12" fmla="*/ 727411 h 1372826"/>
                <a:gd name="connsiteX13" fmla="*/ 31511 w 380252"/>
                <a:gd name="connsiteY13" fmla="*/ 833687 h 1372826"/>
                <a:gd name="connsiteX14" fmla="*/ 24907 w 380252"/>
                <a:gd name="connsiteY14" fmla="*/ 949553 h 1372826"/>
                <a:gd name="connsiteX15" fmla="*/ 6957 w 380252"/>
                <a:gd name="connsiteY15" fmla="*/ 1067030 h 1372826"/>
                <a:gd name="connsiteX16" fmla="*/ 39951 w 380252"/>
                <a:gd name="connsiteY16" fmla="*/ 1203843 h 1372826"/>
                <a:gd name="connsiteX17" fmla="*/ 1664 w 380252"/>
                <a:gd name="connsiteY17" fmla="*/ 1357009 h 1372826"/>
                <a:gd name="connsiteX18" fmla="*/ 82098 w 380252"/>
                <a:gd name="connsiteY18" fmla="*/ 1368654 h 1372826"/>
                <a:gd name="connsiteX19" fmla="*/ 124429 w 380252"/>
                <a:gd name="connsiteY19" fmla="*/ 1192969 h 1372826"/>
                <a:gd name="connsiteX20" fmla="*/ 219680 w 380252"/>
                <a:gd name="connsiteY20" fmla="*/ 1085019 h 1372826"/>
                <a:gd name="connsiteX21" fmla="*/ 258840 w 380252"/>
                <a:gd name="connsiteY21" fmla="*/ 1003527 h 1372826"/>
                <a:gd name="connsiteX0" fmla="*/ 259448 w 380860"/>
                <a:gd name="connsiteY0" fmla="*/ 1003527 h 1372541"/>
                <a:gd name="connsiteX1" fmla="*/ 270030 w 380860"/>
                <a:gd name="connsiteY1" fmla="*/ 910394 h 1372541"/>
                <a:gd name="connsiteX2" fmla="*/ 307288 w 380860"/>
                <a:gd name="connsiteY2" fmla="*/ 787043 h 1372541"/>
                <a:gd name="connsiteX3" fmla="*/ 324879 w 380860"/>
                <a:gd name="connsiteY3" fmla="*/ 629169 h 1372541"/>
                <a:gd name="connsiteX4" fmla="*/ 318714 w 380860"/>
                <a:gd name="connsiteY4" fmla="*/ 464836 h 1372541"/>
                <a:gd name="connsiteX5" fmla="*/ 363164 w 380860"/>
                <a:gd name="connsiteY5" fmla="*/ 284919 h 1372541"/>
                <a:gd name="connsiteX6" fmla="*/ 380860 w 380860"/>
                <a:gd name="connsiteY6" fmla="*/ 173965 h 1372541"/>
                <a:gd name="connsiteX7" fmla="*/ 336410 w 380860"/>
                <a:gd name="connsiteY7" fmla="*/ 14454 h 1372541"/>
                <a:gd name="connsiteX8" fmla="*/ 203249 w 380860"/>
                <a:gd name="connsiteY8" fmla="*/ 53114 h 1372541"/>
                <a:gd name="connsiteX9" fmla="*/ 152555 w 380860"/>
                <a:gd name="connsiteY9" fmla="*/ 227769 h 1372541"/>
                <a:gd name="connsiteX10" fmla="*/ 129164 w 380860"/>
                <a:gd name="connsiteY10" fmla="*/ 392395 h 1372541"/>
                <a:gd name="connsiteX11" fmla="*/ 81647 w 380860"/>
                <a:gd name="connsiteY11" fmla="*/ 593952 h 1372541"/>
                <a:gd name="connsiteX12" fmla="*/ 53547 w 380860"/>
                <a:gd name="connsiteY12" fmla="*/ 727411 h 1372541"/>
                <a:gd name="connsiteX13" fmla="*/ 32119 w 380860"/>
                <a:gd name="connsiteY13" fmla="*/ 833687 h 1372541"/>
                <a:gd name="connsiteX14" fmla="*/ 25515 w 380860"/>
                <a:gd name="connsiteY14" fmla="*/ 949553 h 1372541"/>
                <a:gd name="connsiteX15" fmla="*/ 7565 w 380860"/>
                <a:gd name="connsiteY15" fmla="*/ 1067030 h 1372541"/>
                <a:gd name="connsiteX16" fmla="*/ 36326 w 380860"/>
                <a:gd name="connsiteY16" fmla="*/ 1208076 h 1372541"/>
                <a:gd name="connsiteX17" fmla="*/ 2272 w 380860"/>
                <a:gd name="connsiteY17" fmla="*/ 1357009 h 1372541"/>
                <a:gd name="connsiteX18" fmla="*/ 82706 w 380860"/>
                <a:gd name="connsiteY18" fmla="*/ 1368654 h 1372541"/>
                <a:gd name="connsiteX19" fmla="*/ 125037 w 380860"/>
                <a:gd name="connsiteY19" fmla="*/ 1192969 h 1372541"/>
                <a:gd name="connsiteX20" fmla="*/ 220288 w 380860"/>
                <a:gd name="connsiteY20" fmla="*/ 1085019 h 1372541"/>
                <a:gd name="connsiteX21" fmla="*/ 259448 w 380860"/>
                <a:gd name="connsiteY21" fmla="*/ 1003527 h 1372541"/>
                <a:gd name="connsiteX0" fmla="*/ 261117 w 382529"/>
                <a:gd name="connsiteY0" fmla="*/ 1003527 h 1366245"/>
                <a:gd name="connsiteX1" fmla="*/ 271699 w 382529"/>
                <a:gd name="connsiteY1" fmla="*/ 910394 h 1366245"/>
                <a:gd name="connsiteX2" fmla="*/ 308957 w 382529"/>
                <a:gd name="connsiteY2" fmla="*/ 787043 h 1366245"/>
                <a:gd name="connsiteX3" fmla="*/ 326548 w 382529"/>
                <a:gd name="connsiteY3" fmla="*/ 629169 h 1366245"/>
                <a:gd name="connsiteX4" fmla="*/ 320383 w 382529"/>
                <a:gd name="connsiteY4" fmla="*/ 464836 h 1366245"/>
                <a:gd name="connsiteX5" fmla="*/ 364833 w 382529"/>
                <a:gd name="connsiteY5" fmla="*/ 284919 h 1366245"/>
                <a:gd name="connsiteX6" fmla="*/ 382529 w 382529"/>
                <a:gd name="connsiteY6" fmla="*/ 173965 h 1366245"/>
                <a:gd name="connsiteX7" fmla="*/ 338079 w 382529"/>
                <a:gd name="connsiteY7" fmla="*/ 14454 h 1366245"/>
                <a:gd name="connsiteX8" fmla="*/ 204918 w 382529"/>
                <a:gd name="connsiteY8" fmla="*/ 53114 h 1366245"/>
                <a:gd name="connsiteX9" fmla="*/ 154224 w 382529"/>
                <a:gd name="connsiteY9" fmla="*/ 227769 h 1366245"/>
                <a:gd name="connsiteX10" fmla="*/ 130833 w 382529"/>
                <a:gd name="connsiteY10" fmla="*/ 392395 h 1366245"/>
                <a:gd name="connsiteX11" fmla="*/ 83316 w 382529"/>
                <a:gd name="connsiteY11" fmla="*/ 593952 h 1366245"/>
                <a:gd name="connsiteX12" fmla="*/ 55216 w 382529"/>
                <a:gd name="connsiteY12" fmla="*/ 727411 h 1366245"/>
                <a:gd name="connsiteX13" fmla="*/ 33788 w 382529"/>
                <a:gd name="connsiteY13" fmla="*/ 833687 h 1366245"/>
                <a:gd name="connsiteX14" fmla="*/ 27184 w 382529"/>
                <a:gd name="connsiteY14" fmla="*/ 949553 h 1366245"/>
                <a:gd name="connsiteX15" fmla="*/ 9234 w 382529"/>
                <a:gd name="connsiteY15" fmla="*/ 1067030 h 1366245"/>
                <a:gd name="connsiteX16" fmla="*/ 37995 w 382529"/>
                <a:gd name="connsiteY16" fmla="*/ 1208076 h 1366245"/>
                <a:gd name="connsiteX17" fmla="*/ 3941 w 382529"/>
                <a:gd name="connsiteY17" fmla="*/ 1357009 h 1366245"/>
                <a:gd name="connsiteX18" fmla="*/ 109775 w 382529"/>
                <a:gd name="connsiteY18" fmla="*/ 1351720 h 1366245"/>
                <a:gd name="connsiteX19" fmla="*/ 126706 w 382529"/>
                <a:gd name="connsiteY19" fmla="*/ 1192969 h 1366245"/>
                <a:gd name="connsiteX20" fmla="*/ 221957 w 382529"/>
                <a:gd name="connsiteY20" fmla="*/ 1085019 h 1366245"/>
                <a:gd name="connsiteX21" fmla="*/ 261117 w 382529"/>
                <a:gd name="connsiteY21" fmla="*/ 1003527 h 1366245"/>
                <a:gd name="connsiteX0" fmla="*/ 261117 w 382529"/>
                <a:gd name="connsiteY0" fmla="*/ 1003527 h 1366245"/>
                <a:gd name="connsiteX1" fmla="*/ 271699 w 382529"/>
                <a:gd name="connsiteY1" fmla="*/ 910394 h 1366245"/>
                <a:gd name="connsiteX2" fmla="*/ 308957 w 382529"/>
                <a:gd name="connsiteY2" fmla="*/ 787043 h 1366245"/>
                <a:gd name="connsiteX3" fmla="*/ 326548 w 382529"/>
                <a:gd name="connsiteY3" fmla="*/ 629169 h 1366245"/>
                <a:gd name="connsiteX4" fmla="*/ 320383 w 382529"/>
                <a:gd name="connsiteY4" fmla="*/ 464836 h 1366245"/>
                <a:gd name="connsiteX5" fmla="*/ 364833 w 382529"/>
                <a:gd name="connsiteY5" fmla="*/ 284919 h 1366245"/>
                <a:gd name="connsiteX6" fmla="*/ 382529 w 382529"/>
                <a:gd name="connsiteY6" fmla="*/ 173965 h 1366245"/>
                <a:gd name="connsiteX7" fmla="*/ 338079 w 382529"/>
                <a:gd name="connsiteY7" fmla="*/ 14454 h 1366245"/>
                <a:gd name="connsiteX8" fmla="*/ 204918 w 382529"/>
                <a:gd name="connsiteY8" fmla="*/ 53114 h 1366245"/>
                <a:gd name="connsiteX9" fmla="*/ 154224 w 382529"/>
                <a:gd name="connsiteY9" fmla="*/ 227769 h 1366245"/>
                <a:gd name="connsiteX10" fmla="*/ 130833 w 382529"/>
                <a:gd name="connsiteY10" fmla="*/ 392395 h 1366245"/>
                <a:gd name="connsiteX11" fmla="*/ 83316 w 382529"/>
                <a:gd name="connsiteY11" fmla="*/ 593952 h 1366245"/>
                <a:gd name="connsiteX12" fmla="*/ 55216 w 382529"/>
                <a:gd name="connsiteY12" fmla="*/ 727411 h 1366245"/>
                <a:gd name="connsiteX13" fmla="*/ 33788 w 382529"/>
                <a:gd name="connsiteY13" fmla="*/ 833687 h 1366245"/>
                <a:gd name="connsiteX14" fmla="*/ 27184 w 382529"/>
                <a:gd name="connsiteY14" fmla="*/ 949553 h 1366245"/>
                <a:gd name="connsiteX15" fmla="*/ 9234 w 382529"/>
                <a:gd name="connsiteY15" fmla="*/ 1067030 h 1366245"/>
                <a:gd name="connsiteX16" fmla="*/ 37995 w 382529"/>
                <a:gd name="connsiteY16" fmla="*/ 1208076 h 1366245"/>
                <a:gd name="connsiteX17" fmla="*/ 3941 w 382529"/>
                <a:gd name="connsiteY17" fmla="*/ 1357009 h 1366245"/>
                <a:gd name="connsiteX18" fmla="*/ 109775 w 382529"/>
                <a:gd name="connsiteY18" fmla="*/ 1351720 h 1366245"/>
                <a:gd name="connsiteX19" fmla="*/ 126706 w 382529"/>
                <a:gd name="connsiteY19" fmla="*/ 1192969 h 1366245"/>
                <a:gd name="connsiteX20" fmla="*/ 221957 w 382529"/>
                <a:gd name="connsiteY20" fmla="*/ 1085019 h 1366245"/>
                <a:gd name="connsiteX21" fmla="*/ 261117 w 382529"/>
                <a:gd name="connsiteY21" fmla="*/ 1003527 h 1366245"/>
                <a:gd name="connsiteX0" fmla="*/ 261117 w 382529"/>
                <a:gd name="connsiteY0" fmla="*/ 1003527 h 1375650"/>
                <a:gd name="connsiteX1" fmla="*/ 271699 w 382529"/>
                <a:gd name="connsiteY1" fmla="*/ 910394 h 1375650"/>
                <a:gd name="connsiteX2" fmla="*/ 308957 w 382529"/>
                <a:gd name="connsiteY2" fmla="*/ 787043 h 1375650"/>
                <a:gd name="connsiteX3" fmla="*/ 326548 w 382529"/>
                <a:gd name="connsiteY3" fmla="*/ 629169 h 1375650"/>
                <a:gd name="connsiteX4" fmla="*/ 320383 w 382529"/>
                <a:gd name="connsiteY4" fmla="*/ 464836 h 1375650"/>
                <a:gd name="connsiteX5" fmla="*/ 364833 w 382529"/>
                <a:gd name="connsiteY5" fmla="*/ 284919 h 1375650"/>
                <a:gd name="connsiteX6" fmla="*/ 382529 w 382529"/>
                <a:gd name="connsiteY6" fmla="*/ 173965 h 1375650"/>
                <a:gd name="connsiteX7" fmla="*/ 338079 w 382529"/>
                <a:gd name="connsiteY7" fmla="*/ 14454 h 1375650"/>
                <a:gd name="connsiteX8" fmla="*/ 204918 w 382529"/>
                <a:gd name="connsiteY8" fmla="*/ 53114 h 1375650"/>
                <a:gd name="connsiteX9" fmla="*/ 154224 w 382529"/>
                <a:gd name="connsiteY9" fmla="*/ 227769 h 1375650"/>
                <a:gd name="connsiteX10" fmla="*/ 130833 w 382529"/>
                <a:gd name="connsiteY10" fmla="*/ 392395 h 1375650"/>
                <a:gd name="connsiteX11" fmla="*/ 83316 w 382529"/>
                <a:gd name="connsiteY11" fmla="*/ 593952 h 1375650"/>
                <a:gd name="connsiteX12" fmla="*/ 55216 w 382529"/>
                <a:gd name="connsiteY12" fmla="*/ 727411 h 1375650"/>
                <a:gd name="connsiteX13" fmla="*/ 33788 w 382529"/>
                <a:gd name="connsiteY13" fmla="*/ 833687 h 1375650"/>
                <a:gd name="connsiteX14" fmla="*/ 27184 w 382529"/>
                <a:gd name="connsiteY14" fmla="*/ 949553 h 1375650"/>
                <a:gd name="connsiteX15" fmla="*/ 9234 w 382529"/>
                <a:gd name="connsiteY15" fmla="*/ 1067030 h 1375650"/>
                <a:gd name="connsiteX16" fmla="*/ 37995 w 382529"/>
                <a:gd name="connsiteY16" fmla="*/ 1208076 h 1375650"/>
                <a:gd name="connsiteX17" fmla="*/ 3941 w 382529"/>
                <a:gd name="connsiteY17" fmla="*/ 1357009 h 1375650"/>
                <a:gd name="connsiteX18" fmla="*/ 109775 w 382529"/>
                <a:gd name="connsiteY18" fmla="*/ 1351720 h 1375650"/>
                <a:gd name="connsiteX19" fmla="*/ 126706 w 382529"/>
                <a:gd name="connsiteY19" fmla="*/ 1192969 h 1375650"/>
                <a:gd name="connsiteX20" fmla="*/ 221957 w 382529"/>
                <a:gd name="connsiteY20" fmla="*/ 1085019 h 1375650"/>
                <a:gd name="connsiteX21" fmla="*/ 261117 w 382529"/>
                <a:gd name="connsiteY21" fmla="*/ 1003527 h 1375650"/>
                <a:gd name="connsiteX0" fmla="*/ 259994 w 381406"/>
                <a:gd name="connsiteY0" fmla="*/ 1003527 h 1366530"/>
                <a:gd name="connsiteX1" fmla="*/ 270576 w 381406"/>
                <a:gd name="connsiteY1" fmla="*/ 910394 h 1366530"/>
                <a:gd name="connsiteX2" fmla="*/ 307834 w 381406"/>
                <a:gd name="connsiteY2" fmla="*/ 787043 h 1366530"/>
                <a:gd name="connsiteX3" fmla="*/ 325425 w 381406"/>
                <a:gd name="connsiteY3" fmla="*/ 629169 h 1366530"/>
                <a:gd name="connsiteX4" fmla="*/ 319260 w 381406"/>
                <a:gd name="connsiteY4" fmla="*/ 464836 h 1366530"/>
                <a:gd name="connsiteX5" fmla="*/ 363710 w 381406"/>
                <a:gd name="connsiteY5" fmla="*/ 284919 h 1366530"/>
                <a:gd name="connsiteX6" fmla="*/ 381406 w 381406"/>
                <a:gd name="connsiteY6" fmla="*/ 173965 h 1366530"/>
                <a:gd name="connsiteX7" fmla="*/ 336956 w 381406"/>
                <a:gd name="connsiteY7" fmla="*/ 14454 h 1366530"/>
                <a:gd name="connsiteX8" fmla="*/ 203795 w 381406"/>
                <a:gd name="connsiteY8" fmla="*/ 53114 h 1366530"/>
                <a:gd name="connsiteX9" fmla="*/ 153101 w 381406"/>
                <a:gd name="connsiteY9" fmla="*/ 227769 h 1366530"/>
                <a:gd name="connsiteX10" fmla="*/ 129710 w 381406"/>
                <a:gd name="connsiteY10" fmla="*/ 392395 h 1366530"/>
                <a:gd name="connsiteX11" fmla="*/ 82193 w 381406"/>
                <a:gd name="connsiteY11" fmla="*/ 593952 h 1366530"/>
                <a:gd name="connsiteX12" fmla="*/ 54093 w 381406"/>
                <a:gd name="connsiteY12" fmla="*/ 727411 h 1366530"/>
                <a:gd name="connsiteX13" fmla="*/ 32665 w 381406"/>
                <a:gd name="connsiteY13" fmla="*/ 833687 h 1366530"/>
                <a:gd name="connsiteX14" fmla="*/ 26061 w 381406"/>
                <a:gd name="connsiteY14" fmla="*/ 949553 h 1366530"/>
                <a:gd name="connsiteX15" fmla="*/ 8111 w 381406"/>
                <a:gd name="connsiteY15" fmla="*/ 1067030 h 1366530"/>
                <a:gd name="connsiteX16" fmla="*/ 36872 w 381406"/>
                <a:gd name="connsiteY16" fmla="*/ 1208076 h 1366530"/>
                <a:gd name="connsiteX17" fmla="*/ 2818 w 381406"/>
                <a:gd name="connsiteY17" fmla="*/ 1357009 h 1366530"/>
                <a:gd name="connsiteX18" fmla="*/ 91719 w 381406"/>
                <a:gd name="connsiteY18" fmla="*/ 1330554 h 1366530"/>
                <a:gd name="connsiteX19" fmla="*/ 125583 w 381406"/>
                <a:gd name="connsiteY19" fmla="*/ 1192969 h 1366530"/>
                <a:gd name="connsiteX20" fmla="*/ 220834 w 381406"/>
                <a:gd name="connsiteY20" fmla="*/ 1085019 h 1366530"/>
                <a:gd name="connsiteX21" fmla="*/ 259994 w 381406"/>
                <a:gd name="connsiteY21" fmla="*/ 1003527 h 1366530"/>
                <a:gd name="connsiteX0" fmla="*/ 259994 w 381406"/>
                <a:gd name="connsiteY0" fmla="*/ 1003527 h 1378032"/>
                <a:gd name="connsiteX1" fmla="*/ 270576 w 381406"/>
                <a:gd name="connsiteY1" fmla="*/ 910394 h 1378032"/>
                <a:gd name="connsiteX2" fmla="*/ 307834 w 381406"/>
                <a:gd name="connsiteY2" fmla="*/ 787043 h 1378032"/>
                <a:gd name="connsiteX3" fmla="*/ 325425 w 381406"/>
                <a:gd name="connsiteY3" fmla="*/ 629169 h 1378032"/>
                <a:gd name="connsiteX4" fmla="*/ 319260 w 381406"/>
                <a:gd name="connsiteY4" fmla="*/ 464836 h 1378032"/>
                <a:gd name="connsiteX5" fmla="*/ 363710 w 381406"/>
                <a:gd name="connsiteY5" fmla="*/ 284919 h 1378032"/>
                <a:gd name="connsiteX6" fmla="*/ 381406 w 381406"/>
                <a:gd name="connsiteY6" fmla="*/ 173965 h 1378032"/>
                <a:gd name="connsiteX7" fmla="*/ 336956 w 381406"/>
                <a:gd name="connsiteY7" fmla="*/ 14454 h 1378032"/>
                <a:gd name="connsiteX8" fmla="*/ 203795 w 381406"/>
                <a:gd name="connsiteY8" fmla="*/ 53114 h 1378032"/>
                <a:gd name="connsiteX9" fmla="*/ 153101 w 381406"/>
                <a:gd name="connsiteY9" fmla="*/ 227769 h 1378032"/>
                <a:gd name="connsiteX10" fmla="*/ 129710 w 381406"/>
                <a:gd name="connsiteY10" fmla="*/ 392395 h 1378032"/>
                <a:gd name="connsiteX11" fmla="*/ 82193 w 381406"/>
                <a:gd name="connsiteY11" fmla="*/ 593952 h 1378032"/>
                <a:gd name="connsiteX12" fmla="*/ 54093 w 381406"/>
                <a:gd name="connsiteY12" fmla="*/ 727411 h 1378032"/>
                <a:gd name="connsiteX13" fmla="*/ 32665 w 381406"/>
                <a:gd name="connsiteY13" fmla="*/ 833687 h 1378032"/>
                <a:gd name="connsiteX14" fmla="*/ 26061 w 381406"/>
                <a:gd name="connsiteY14" fmla="*/ 949553 h 1378032"/>
                <a:gd name="connsiteX15" fmla="*/ 8111 w 381406"/>
                <a:gd name="connsiteY15" fmla="*/ 1067030 h 1378032"/>
                <a:gd name="connsiteX16" fmla="*/ 36872 w 381406"/>
                <a:gd name="connsiteY16" fmla="*/ 1208076 h 1378032"/>
                <a:gd name="connsiteX17" fmla="*/ 2818 w 381406"/>
                <a:gd name="connsiteY17" fmla="*/ 1357009 h 1378032"/>
                <a:gd name="connsiteX18" fmla="*/ 91719 w 381406"/>
                <a:gd name="connsiteY18" fmla="*/ 1330554 h 1378032"/>
                <a:gd name="connsiteX19" fmla="*/ 125583 w 381406"/>
                <a:gd name="connsiteY19" fmla="*/ 1192969 h 1378032"/>
                <a:gd name="connsiteX20" fmla="*/ 220834 w 381406"/>
                <a:gd name="connsiteY20" fmla="*/ 1085019 h 1378032"/>
                <a:gd name="connsiteX21" fmla="*/ 259994 w 381406"/>
                <a:gd name="connsiteY21" fmla="*/ 1003527 h 1378032"/>
                <a:gd name="connsiteX0" fmla="*/ 259994 w 381406"/>
                <a:gd name="connsiteY0" fmla="*/ 1003527 h 1378032"/>
                <a:gd name="connsiteX1" fmla="*/ 270576 w 381406"/>
                <a:gd name="connsiteY1" fmla="*/ 910394 h 1378032"/>
                <a:gd name="connsiteX2" fmla="*/ 307834 w 381406"/>
                <a:gd name="connsiteY2" fmla="*/ 787043 h 1378032"/>
                <a:gd name="connsiteX3" fmla="*/ 325425 w 381406"/>
                <a:gd name="connsiteY3" fmla="*/ 629169 h 1378032"/>
                <a:gd name="connsiteX4" fmla="*/ 319260 w 381406"/>
                <a:gd name="connsiteY4" fmla="*/ 464836 h 1378032"/>
                <a:gd name="connsiteX5" fmla="*/ 363710 w 381406"/>
                <a:gd name="connsiteY5" fmla="*/ 284919 h 1378032"/>
                <a:gd name="connsiteX6" fmla="*/ 381406 w 381406"/>
                <a:gd name="connsiteY6" fmla="*/ 173965 h 1378032"/>
                <a:gd name="connsiteX7" fmla="*/ 336956 w 381406"/>
                <a:gd name="connsiteY7" fmla="*/ 14454 h 1378032"/>
                <a:gd name="connsiteX8" fmla="*/ 203795 w 381406"/>
                <a:gd name="connsiteY8" fmla="*/ 53114 h 1378032"/>
                <a:gd name="connsiteX9" fmla="*/ 153101 w 381406"/>
                <a:gd name="connsiteY9" fmla="*/ 227769 h 1378032"/>
                <a:gd name="connsiteX10" fmla="*/ 129710 w 381406"/>
                <a:gd name="connsiteY10" fmla="*/ 392395 h 1378032"/>
                <a:gd name="connsiteX11" fmla="*/ 82193 w 381406"/>
                <a:gd name="connsiteY11" fmla="*/ 593952 h 1378032"/>
                <a:gd name="connsiteX12" fmla="*/ 54093 w 381406"/>
                <a:gd name="connsiteY12" fmla="*/ 727411 h 1378032"/>
                <a:gd name="connsiteX13" fmla="*/ 32665 w 381406"/>
                <a:gd name="connsiteY13" fmla="*/ 833687 h 1378032"/>
                <a:gd name="connsiteX14" fmla="*/ 26061 w 381406"/>
                <a:gd name="connsiteY14" fmla="*/ 949553 h 1378032"/>
                <a:gd name="connsiteX15" fmla="*/ 8111 w 381406"/>
                <a:gd name="connsiteY15" fmla="*/ 1067030 h 1378032"/>
                <a:gd name="connsiteX16" fmla="*/ 36872 w 381406"/>
                <a:gd name="connsiteY16" fmla="*/ 1208076 h 1378032"/>
                <a:gd name="connsiteX17" fmla="*/ 2818 w 381406"/>
                <a:gd name="connsiteY17" fmla="*/ 1357009 h 1378032"/>
                <a:gd name="connsiteX18" fmla="*/ 91719 w 381406"/>
                <a:gd name="connsiteY18" fmla="*/ 1330554 h 1378032"/>
                <a:gd name="connsiteX19" fmla="*/ 128758 w 381406"/>
                <a:gd name="connsiteY19" fmla="*/ 1205669 h 1378032"/>
                <a:gd name="connsiteX20" fmla="*/ 220834 w 381406"/>
                <a:gd name="connsiteY20" fmla="*/ 1085019 h 1378032"/>
                <a:gd name="connsiteX21" fmla="*/ 259994 w 381406"/>
                <a:gd name="connsiteY21" fmla="*/ 1003527 h 1378032"/>
                <a:gd name="connsiteX0" fmla="*/ 259994 w 381406"/>
                <a:gd name="connsiteY0" fmla="*/ 1003527 h 1378032"/>
                <a:gd name="connsiteX1" fmla="*/ 270576 w 381406"/>
                <a:gd name="connsiteY1" fmla="*/ 910394 h 1378032"/>
                <a:gd name="connsiteX2" fmla="*/ 307834 w 381406"/>
                <a:gd name="connsiteY2" fmla="*/ 787043 h 1378032"/>
                <a:gd name="connsiteX3" fmla="*/ 325425 w 381406"/>
                <a:gd name="connsiteY3" fmla="*/ 629169 h 1378032"/>
                <a:gd name="connsiteX4" fmla="*/ 319260 w 381406"/>
                <a:gd name="connsiteY4" fmla="*/ 464836 h 1378032"/>
                <a:gd name="connsiteX5" fmla="*/ 363710 w 381406"/>
                <a:gd name="connsiteY5" fmla="*/ 284919 h 1378032"/>
                <a:gd name="connsiteX6" fmla="*/ 381406 w 381406"/>
                <a:gd name="connsiteY6" fmla="*/ 173965 h 1378032"/>
                <a:gd name="connsiteX7" fmla="*/ 336956 w 381406"/>
                <a:gd name="connsiteY7" fmla="*/ 14454 h 1378032"/>
                <a:gd name="connsiteX8" fmla="*/ 203795 w 381406"/>
                <a:gd name="connsiteY8" fmla="*/ 53114 h 1378032"/>
                <a:gd name="connsiteX9" fmla="*/ 153101 w 381406"/>
                <a:gd name="connsiteY9" fmla="*/ 227769 h 1378032"/>
                <a:gd name="connsiteX10" fmla="*/ 129710 w 381406"/>
                <a:gd name="connsiteY10" fmla="*/ 392395 h 1378032"/>
                <a:gd name="connsiteX11" fmla="*/ 82193 w 381406"/>
                <a:gd name="connsiteY11" fmla="*/ 593952 h 1378032"/>
                <a:gd name="connsiteX12" fmla="*/ 54093 w 381406"/>
                <a:gd name="connsiteY12" fmla="*/ 727411 h 1378032"/>
                <a:gd name="connsiteX13" fmla="*/ 32665 w 381406"/>
                <a:gd name="connsiteY13" fmla="*/ 833687 h 1378032"/>
                <a:gd name="connsiteX14" fmla="*/ 26061 w 381406"/>
                <a:gd name="connsiteY14" fmla="*/ 949553 h 1378032"/>
                <a:gd name="connsiteX15" fmla="*/ 8111 w 381406"/>
                <a:gd name="connsiteY15" fmla="*/ 1067030 h 1378032"/>
                <a:gd name="connsiteX16" fmla="*/ 36872 w 381406"/>
                <a:gd name="connsiteY16" fmla="*/ 1208076 h 1378032"/>
                <a:gd name="connsiteX17" fmla="*/ 2818 w 381406"/>
                <a:gd name="connsiteY17" fmla="*/ 1357009 h 1378032"/>
                <a:gd name="connsiteX18" fmla="*/ 91719 w 381406"/>
                <a:gd name="connsiteY18" fmla="*/ 1330554 h 1378032"/>
                <a:gd name="connsiteX19" fmla="*/ 128758 w 381406"/>
                <a:gd name="connsiteY19" fmla="*/ 1205669 h 1378032"/>
                <a:gd name="connsiteX20" fmla="*/ 220834 w 381406"/>
                <a:gd name="connsiteY20" fmla="*/ 1085019 h 1378032"/>
                <a:gd name="connsiteX21" fmla="*/ 259994 w 381406"/>
                <a:gd name="connsiteY21" fmla="*/ 1003527 h 1378032"/>
                <a:gd name="connsiteX0" fmla="*/ 259994 w 381406"/>
                <a:gd name="connsiteY0" fmla="*/ 1003527 h 1378032"/>
                <a:gd name="connsiteX1" fmla="*/ 270576 w 381406"/>
                <a:gd name="connsiteY1" fmla="*/ 910394 h 1378032"/>
                <a:gd name="connsiteX2" fmla="*/ 307834 w 381406"/>
                <a:gd name="connsiteY2" fmla="*/ 787043 h 1378032"/>
                <a:gd name="connsiteX3" fmla="*/ 325425 w 381406"/>
                <a:gd name="connsiteY3" fmla="*/ 629169 h 1378032"/>
                <a:gd name="connsiteX4" fmla="*/ 319260 w 381406"/>
                <a:gd name="connsiteY4" fmla="*/ 464836 h 1378032"/>
                <a:gd name="connsiteX5" fmla="*/ 363710 w 381406"/>
                <a:gd name="connsiteY5" fmla="*/ 284919 h 1378032"/>
                <a:gd name="connsiteX6" fmla="*/ 381406 w 381406"/>
                <a:gd name="connsiteY6" fmla="*/ 173965 h 1378032"/>
                <a:gd name="connsiteX7" fmla="*/ 336956 w 381406"/>
                <a:gd name="connsiteY7" fmla="*/ 14454 h 1378032"/>
                <a:gd name="connsiteX8" fmla="*/ 203795 w 381406"/>
                <a:gd name="connsiteY8" fmla="*/ 53114 h 1378032"/>
                <a:gd name="connsiteX9" fmla="*/ 153101 w 381406"/>
                <a:gd name="connsiteY9" fmla="*/ 227769 h 1378032"/>
                <a:gd name="connsiteX10" fmla="*/ 129710 w 381406"/>
                <a:gd name="connsiteY10" fmla="*/ 392395 h 1378032"/>
                <a:gd name="connsiteX11" fmla="*/ 82193 w 381406"/>
                <a:gd name="connsiteY11" fmla="*/ 593952 h 1378032"/>
                <a:gd name="connsiteX12" fmla="*/ 54093 w 381406"/>
                <a:gd name="connsiteY12" fmla="*/ 727411 h 1378032"/>
                <a:gd name="connsiteX13" fmla="*/ 32665 w 381406"/>
                <a:gd name="connsiteY13" fmla="*/ 833687 h 1378032"/>
                <a:gd name="connsiteX14" fmla="*/ 26061 w 381406"/>
                <a:gd name="connsiteY14" fmla="*/ 949553 h 1378032"/>
                <a:gd name="connsiteX15" fmla="*/ 8111 w 381406"/>
                <a:gd name="connsiteY15" fmla="*/ 1067030 h 1378032"/>
                <a:gd name="connsiteX16" fmla="*/ 36872 w 381406"/>
                <a:gd name="connsiteY16" fmla="*/ 1208076 h 1378032"/>
                <a:gd name="connsiteX17" fmla="*/ 2818 w 381406"/>
                <a:gd name="connsiteY17" fmla="*/ 1357009 h 1378032"/>
                <a:gd name="connsiteX18" fmla="*/ 91719 w 381406"/>
                <a:gd name="connsiteY18" fmla="*/ 1330554 h 1378032"/>
                <a:gd name="connsiteX19" fmla="*/ 128758 w 381406"/>
                <a:gd name="connsiteY19" fmla="*/ 1205669 h 1378032"/>
                <a:gd name="connsiteX20" fmla="*/ 220834 w 381406"/>
                <a:gd name="connsiteY20" fmla="*/ 1085019 h 1378032"/>
                <a:gd name="connsiteX21" fmla="*/ 259994 w 381406"/>
                <a:gd name="connsiteY21" fmla="*/ 1003527 h 1378032"/>
                <a:gd name="connsiteX0" fmla="*/ 259994 w 381406"/>
                <a:gd name="connsiteY0" fmla="*/ 1003527 h 1378032"/>
                <a:gd name="connsiteX1" fmla="*/ 270576 w 381406"/>
                <a:gd name="connsiteY1" fmla="*/ 910394 h 1378032"/>
                <a:gd name="connsiteX2" fmla="*/ 307834 w 381406"/>
                <a:gd name="connsiteY2" fmla="*/ 787043 h 1378032"/>
                <a:gd name="connsiteX3" fmla="*/ 325425 w 381406"/>
                <a:gd name="connsiteY3" fmla="*/ 629169 h 1378032"/>
                <a:gd name="connsiteX4" fmla="*/ 319260 w 381406"/>
                <a:gd name="connsiteY4" fmla="*/ 464836 h 1378032"/>
                <a:gd name="connsiteX5" fmla="*/ 363710 w 381406"/>
                <a:gd name="connsiteY5" fmla="*/ 284919 h 1378032"/>
                <a:gd name="connsiteX6" fmla="*/ 381406 w 381406"/>
                <a:gd name="connsiteY6" fmla="*/ 173965 h 1378032"/>
                <a:gd name="connsiteX7" fmla="*/ 336956 w 381406"/>
                <a:gd name="connsiteY7" fmla="*/ 14454 h 1378032"/>
                <a:gd name="connsiteX8" fmla="*/ 203795 w 381406"/>
                <a:gd name="connsiteY8" fmla="*/ 53114 h 1378032"/>
                <a:gd name="connsiteX9" fmla="*/ 153101 w 381406"/>
                <a:gd name="connsiteY9" fmla="*/ 227769 h 1378032"/>
                <a:gd name="connsiteX10" fmla="*/ 129710 w 381406"/>
                <a:gd name="connsiteY10" fmla="*/ 392395 h 1378032"/>
                <a:gd name="connsiteX11" fmla="*/ 82193 w 381406"/>
                <a:gd name="connsiteY11" fmla="*/ 593952 h 1378032"/>
                <a:gd name="connsiteX12" fmla="*/ 54093 w 381406"/>
                <a:gd name="connsiteY12" fmla="*/ 727411 h 1378032"/>
                <a:gd name="connsiteX13" fmla="*/ 32665 w 381406"/>
                <a:gd name="connsiteY13" fmla="*/ 833687 h 1378032"/>
                <a:gd name="connsiteX14" fmla="*/ 26061 w 381406"/>
                <a:gd name="connsiteY14" fmla="*/ 949553 h 1378032"/>
                <a:gd name="connsiteX15" fmla="*/ 8111 w 381406"/>
                <a:gd name="connsiteY15" fmla="*/ 1067030 h 1378032"/>
                <a:gd name="connsiteX16" fmla="*/ 36872 w 381406"/>
                <a:gd name="connsiteY16" fmla="*/ 1208076 h 1378032"/>
                <a:gd name="connsiteX17" fmla="*/ 2818 w 381406"/>
                <a:gd name="connsiteY17" fmla="*/ 1357009 h 1378032"/>
                <a:gd name="connsiteX18" fmla="*/ 91719 w 381406"/>
                <a:gd name="connsiteY18" fmla="*/ 1330554 h 1378032"/>
                <a:gd name="connsiteX19" fmla="*/ 147808 w 381406"/>
                <a:gd name="connsiteY19" fmla="*/ 1177094 h 1378032"/>
                <a:gd name="connsiteX20" fmla="*/ 220834 w 381406"/>
                <a:gd name="connsiteY20" fmla="*/ 1085019 h 1378032"/>
                <a:gd name="connsiteX21" fmla="*/ 259994 w 381406"/>
                <a:gd name="connsiteY21" fmla="*/ 1003527 h 1378032"/>
                <a:gd name="connsiteX0" fmla="*/ 259994 w 381406"/>
                <a:gd name="connsiteY0" fmla="*/ 1003527 h 1363859"/>
                <a:gd name="connsiteX1" fmla="*/ 270576 w 381406"/>
                <a:gd name="connsiteY1" fmla="*/ 910394 h 1363859"/>
                <a:gd name="connsiteX2" fmla="*/ 307834 w 381406"/>
                <a:gd name="connsiteY2" fmla="*/ 787043 h 1363859"/>
                <a:gd name="connsiteX3" fmla="*/ 325425 w 381406"/>
                <a:gd name="connsiteY3" fmla="*/ 629169 h 1363859"/>
                <a:gd name="connsiteX4" fmla="*/ 319260 w 381406"/>
                <a:gd name="connsiteY4" fmla="*/ 464836 h 1363859"/>
                <a:gd name="connsiteX5" fmla="*/ 363710 w 381406"/>
                <a:gd name="connsiteY5" fmla="*/ 284919 h 1363859"/>
                <a:gd name="connsiteX6" fmla="*/ 381406 w 381406"/>
                <a:gd name="connsiteY6" fmla="*/ 173965 h 1363859"/>
                <a:gd name="connsiteX7" fmla="*/ 336956 w 381406"/>
                <a:gd name="connsiteY7" fmla="*/ 14454 h 1363859"/>
                <a:gd name="connsiteX8" fmla="*/ 203795 w 381406"/>
                <a:gd name="connsiteY8" fmla="*/ 53114 h 1363859"/>
                <a:gd name="connsiteX9" fmla="*/ 153101 w 381406"/>
                <a:gd name="connsiteY9" fmla="*/ 227769 h 1363859"/>
                <a:gd name="connsiteX10" fmla="*/ 129710 w 381406"/>
                <a:gd name="connsiteY10" fmla="*/ 392395 h 1363859"/>
                <a:gd name="connsiteX11" fmla="*/ 82193 w 381406"/>
                <a:gd name="connsiteY11" fmla="*/ 593952 h 1363859"/>
                <a:gd name="connsiteX12" fmla="*/ 54093 w 381406"/>
                <a:gd name="connsiteY12" fmla="*/ 727411 h 1363859"/>
                <a:gd name="connsiteX13" fmla="*/ 32665 w 381406"/>
                <a:gd name="connsiteY13" fmla="*/ 833687 h 1363859"/>
                <a:gd name="connsiteX14" fmla="*/ 26061 w 381406"/>
                <a:gd name="connsiteY14" fmla="*/ 949553 h 1363859"/>
                <a:gd name="connsiteX15" fmla="*/ 8111 w 381406"/>
                <a:gd name="connsiteY15" fmla="*/ 1067030 h 1363859"/>
                <a:gd name="connsiteX16" fmla="*/ 36872 w 381406"/>
                <a:gd name="connsiteY16" fmla="*/ 1208076 h 1363859"/>
                <a:gd name="connsiteX17" fmla="*/ 2818 w 381406"/>
                <a:gd name="connsiteY17" fmla="*/ 1357009 h 1363859"/>
                <a:gd name="connsiteX18" fmla="*/ 91719 w 381406"/>
                <a:gd name="connsiteY18" fmla="*/ 1330554 h 1363859"/>
                <a:gd name="connsiteX19" fmla="*/ 117120 w 381406"/>
                <a:gd name="connsiteY19" fmla="*/ 1256471 h 1363859"/>
                <a:gd name="connsiteX20" fmla="*/ 147808 w 381406"/>
                <a:gd name="connsiteY20" fmla="*/ 1177094 h 1363859"/>
                <a:gd name="connsiteX21" fmla="*/ 220834 w 381406"/>
                <a:gd name="connsiteY21" fmla="*/ 1085019 h 1363859"/>
                <a:gd name="connsiteX22" fmla="*/ 259994 w 381406"/>
                <a:gd name="connsiteY22" fmla="*/ 1003527 h 1363859"/>
                <a:gd name="connsiteX0" fmla="*/ 259994 w 381406"/>
                <a:gd name="connsiteY0" fmla="*/ 1003527 h 1363859"/>
                <a:gd name="connsiteX1" fmla="*/ 270576 w 381406"/>
                <a:gd name="connsiteY1" fmla="*/ 910394 h 1363859"/>
                <a:gd name="connsiteX2" fmla="*/ 307834 w 381406"/>
                <a:gd name="connsiteY2" fmla="*/ 787043 h 1363859"/>
                <a:gd name="connsiteX3" fmla="*/ 325425 w 381406"/>
                <a:gd name="connsiteY3" fmla="*/ 629169 h 1363859"/>
                <a:gd name="connsiteX4" fmla="*/ 319260 w 381406"/>
                <a:gd name="connsiteY4" fmla="*/ 464836 h 1363859"/>
                <a:gd name="connsiteX5" fmla="*/ 363710 w 381406"/>
                <a:gd name="connsiteY5" fmla="*/ 284919 h 1363859"/>
                <a:gd name="connsiteX6" fmla="*/ 381406 w 381406"/>
                <a:gd name="connsiteY6" fmla="*/ 173965 h 1363859"/>
                <a:gd name="connsiteX7" fmla="*/ 336956 w 381406"/>
                <a:gd name="connsiteY7" fmla="*/ 14454 h 1363859"/>
                <a:gd name="connsiteX8" fmla="*/ 203795 w 381406"/>
                <a:gd name="connsiteY8" fmla="*/ 53114 h 1363859"/>
                <a:gd name="connsiteX9" fmla="*/ 153101 w 381406"/>
                <a:gd name="connsiteY9" fmla="*/ 227769 h 1363859"/>
                <a:gd name="connsiteX10" fmla="*/ 129710 w 381406"/>
                <a:gd name="connsiteY10" fmla="*/ 392395 h 1363859"/>
                <a:gd name="connsiteX11" fmla="*/ 82193 w 381406"/>
                <a:gd name="connsiteY11" fmla="*/ 593952 h 1363859"/>
                <a:gd name="connsiteX12" fmla="*/ 54093 w 381406"/>
                <a:gd name="connsiteY12" fmla="*/ 727411 h 1363859"/>
                <a:gd name="connsiteX13" fmla="*/ 32665 w 381406"/>
                <a:gd name="connsiteY13" fmla="*/ 833687 h 1363859"/>
                <a:gd name="connsiteX14" fmla="*/ 26061 w 381406"/>
                <a:gd name="connsiteY14" fmla="*/ 949553 h 1363859"/>
                <a:gd name="connsiteX15" fmla="*/ 8111 w 381406"/>
                <a:gd name="connsiteY15" fmla="*/ 1067030 h 1363859"/>
                <a:gd name="connsiteX16" fmla="*/ 36872 w 381406"/>
                <a:gd name="connsiteY16" fmla="*/ 1208076 h 1363859"/>
                <a:gd name="connsiteX17" fmla="*/ 2818 w 381406"/>
                <a:gd name="connsiteY17" fmla="*/ 1357009 h 1363859"/>
                <a:gd name="connsiteX18" fmla="*/ 91719 w 381406"/>
                <a:gd name="connsiteY18" fmla="*/ 1330554 h 1363859"/>
                <a:gd name="connsiteX19" fmla="*/ 110770 w 381406"/>
                <a:gd name="connsiteY19" fmla="*/ 1265996 h 1363859"/>
                <a:gd name="connsiteX20" fmla="*/ 147808 w 381406"/>
                <a:gd name="connsiteY20" fmla="*/ 1177094 h 1363859"/>
                <a:gd name="connsiteX21" fmla="*/ 220834 w 381406"/>
                <a:gd name="connsiteY21" fmla="*/ 1085019 h 1363859"/>
                <a:gd name="connsiteX22" fmla="*/ 259994 w 381406"/>
                <a:gd name="connsiteY22" fmla="*/ 1003527 h 1363859"/>
                <a:gd name="connsiteX0" fmla="*/ 259382 w 380794"/>
                <a:gd name="connsiteY0" fmla="*/ 1003527 h 1369450"/>
                <a:gd name="connsiteX1" fmla="*/ 269964 w 380794"/>
                <a:gd name="connsiteY1" fmla="*/ 910394 h 1369450"/>
                <a:gd name="connsiteX2" fmla="*/ 307222 w 380794"/>
                <a:gd name="connsiteY2" fmla="*/ 787043 h 1369450"/>
                <a:gd name="connsiteX3" fmla="*/ 324813 w 380794"/>
                <a:gd name="connsiteY3" fmla="*/ 629169 h 1369450"/>
                <a:gd name="connsiteX4" fmla="*/ 318648 w 380794"/>
                <a:gd name="connsiteY4" fmla="*/ 464836 h 1369450"/>
                <a:gd name="connsiteX5" fmla="*/ 363098 w 380794"/>
                <a:gd name="connsiteY5" fmla="*/ 284919 h 1369450"/>
                <a:gd name="connsiteX6" fmla="*/ 380794 w 380794"/>
                <a:gd name="connsiteY6" fmla="*/ 173965 h 1369450"/>
                <a:gd name="connsiteX7" fmla="*/ 336344 w 380794"/>
                <a:gd name="connsiteY7" fmla="*/ 14454 h 1369450"/>
                <a:gd name="connsiteX8" fmla="*/ 203183 w 380794"/>
                <a:gd name="connsiteY8" fmla="*/ 53114 h 1369450"/>
                <a:gd name="connsiteX9" fmla="*/ 152489 w 380794"/>
                <a:gd name="connsiteY9" fmla="*/ 227769 h 1369450"/>
                <a:gd name="connsiteX10" fmla="*/ 129098 w 380794"/>
                <a:gd name="connsiteY10" fmla="*/ 392395 h 1369450"/>
                <a:gd name="connsiteX11" fmla="*/ 81581 w 380794"/>
                <a:gd name="connsiteY11" fmla="*/ 593952 h 1369450"/>
                <a:gd name="connsiteX12" fmla="*/ 53481 w 380794"/>
                <a:gd name="connsiteY12" fmla="*/ 727411 h 1369450"/>
                <a:gd name="connsiteX13" fmla="*/ 32053 w 380794"/>
                <a:gd name="connsiteY13" fmla="*/ 833687 h 1369450"/>
                <a:gd name="connsiteX14" fmla="*/ 25449 w 380794"/>
                <a:gd name="connsiteY14" fmla="*/ 949553 h 1369450"/>
                <a:gd name="connsiteX15" fmla="*/ 7499 w 380794"/>
                <a:gd name="connsiteY15" fmla="*/ 1067030 h 1369450"/>
                <a:gd name="connsiteX16" fmla="*/ 36260 w 380794"/>
                <a:gd name="connsiteY16" fmla="*/ 1208076 h 1369450"/>
                <a:gd name="connsiteX17" fmla="*/ 2206 w 380794"/>
                <a:gd name="connsiteY17" fmla="*/ 1357009 h 1369450"/>
                <a:gd name="connsiteX18" fmla="*/ 81582 w 380794"/>
                <a:gd name="connsiteY18" fmla="*/ 1349604 h 1369450"/>
                <a:gd name="connsiteX19" fmla="*/ 110158 w 380794"/>
                <a:gd name="connsiteY19" fmla="*/ 1265996 h 1369450"/>
                <a:gd name="connsiteX20" fmla="*/ 147196 w 380794"/>
                <a:gd name="connsiteY20" fmla="*/ 1177094 h 1369450"/>
                <a:gd name="connsiteX21" fmla="*/ 220222 w 380794"/>
                <a:gd name="connsiteY21" fmla="*/ 1085019 h 1369450"/>
                <a:gd name="connsiteX22" fmla="*/ 259382 w 380794"/>
                <a:gd name="connsiteY22" fmla="*/ 1003527 h 1369450"/>
                <a:gd name="connsiteX0" fmla="*/ 251883 w 373295"/>
                <a:gd name="connsiteY0" fmla="*/ 1003527 h 1365442"/>
                <a:gd name="connsiteX1" fmla="*/ 262465 w 373295"/>
                <a:gd name="connsiteY1" fmla="*/ 910394 h 1365442"/>
                <a:gd name="connsiteX2" fmla="*/ 299723 w 373295"/>
                <a:gd name="connsiteY2" fmla="*/ 787043 h 1365442"/>
                <a:gd name="connsiteX3" fmla="*/ 317314 w 373295"/>
                <a:gd name="connsiteY3" fmla="*/ 629169 h 1365442"/>
                <a:gd name="connsiteX4" fmla="*/ 311149 w 373295"/>
                <a:gd name="connsiteY4" fmla="*/ 464836 h 1365442"/>
                <a:gd name="connsiteX5" fmla="*/ 355599 w 373295"/>
                <a:gd name="connsiteY5" fmla="*/ 284919 h 1365442"/>
                <a:gd name="connsiteX6" fmla="*/ 373295 w 373295"/>
                <a:gd name="connsiteY6" fmla="*/ 173965 h 1365442"/>
                <a:gd name="connsiteX7" fmla="*/ 328845 w 373295"/>
                <a:gd name="connsiteY7" fmla="*/ 14454 h 1365442"/>
                <a:gd name="connsiteX8" fmla="*/ 195684 w 373295"/>
                <a:gd name="connsiteY8" fmla="*/ 53114 h 1365442"/>
                <a:gd name="connsiteX9" fmla="*/ 144990 w 373295"/>
                <a:gd name="connsiteY9" fmla="*/ 227769 h 1365442"/>
                <a:gd name="connsiteX10" fmla="*/ 121599 w 373295"/>
                <a:gd name="connsiteY10" fmla="*/ 392395 h 1365442"/>
                <a:gd name="connsiteX11" fmla="*/ 74082 w 373295"/>
                <a:gd name="connsiteY11" fmla="*/ 593952 h 1365442"/>
                <a:gd name="connsiteX12" fmla="*/ 45982 w 373295"/>
                <a:gd name="connsiteY12" fmla="*/ 727411 h 1365442"/>
                <a:gd name="connsiteX13" fmla="*/ 24554 w 373295"/>
                <a:gd name="connsiteY13" fmla="*/ 833687 h 1365442"/>
                <a:gd name="connsiteX14" fmla="*/ 17950 w 373295"/>
                <a:gd name="connsiteY14" fmla="*/ 949553 h 1365442"/>
                <a:gd name="connsiteX15" fmla="*/ 0 w 373295"/>
                <a:gd name="connsiteY15" fmla="*/ 1067030 h 1365442"/>
                <a:gd name="connsiteX16" fmla="*/ 28761 w 373295"/>
                <a:gd name="connsiteY16" fmla="*/ 1208076 h 1365442"/>
                <a:gd name="connsiteX17" fmla="*/ 4232 w 373295"/>
                <a:gd name="connsiteY17" fmla="*/ 1350659 h 1365442"/>
                <a:gd name="connsiteX18" fmla="*/ 74083 w 373295"/>
                <a:gd name="connsiteY18" fmla="*/ 1349604 h 1365442"/>
                <a:gd name="connsiteX19" fmla="*/ 102659 w 373295"/>
                <a:gd name="connsiteY19" fmla="*/ 1265996 h 1365442"/>
                <a:gd name="connsiteX20" fmla="*/ 139697 w 373295"/>
                <a:gd name="connsiteY20" fmla="*/ 1177094 h 1365442"/>
                <a:gd name="connsiteX21" fmla="*/ 212723 w 373295"/>
                <a:gd name="connsiteY21" fmla="*/ 1085019 h 1365442"/>
                <a:gd name="connsiteX22" fmla="*/ 251883 w 373295"/>
                <a:gd name="connsiteY22" fmla="*/ 1003527 h 1365442"/>
                <a:gd name="connsiteX0" fmla="*/ 251883 w 373295"/>
                <a:gd name="connsiteY0" fmla="*/ 1003527 h 1364579"/>
                <a:gd name="connsiteX1" fmla="*/ 262465 w 373295"/>
                <a:gd name="connsiteY1" fmla="*/ 910394 h 1364579"/>
                <a:gd name="connsiteX2" fmla="*/ 299723 w 373295"/>
                <a:gd name="connsiteY2" fmla="*/ 787043 h 1364579"/>
                <a:gd name="connsiteX3" fmla="*/ 317314 w 373295"/>
                <a:gd name="connsiteY3" fmla="*/ 629169 h 1364579"/>
                <a:gd name="connsiteX4" fmla="*/ 311149 w 373295"/>
                <a:gd name="connsiteY4" fmla="*/ 464836 h 1364579"/>
                <a:gd name="connsiteX5" fmla="*/ 355599 w 373295"/>
                <a:gd name="connsiteY5" fmla="*/ 284919 h 1364579"/>
                <a:gd name="connsiteX6" fmla="*/ 373295 w 373295"/>
                <a:gd name="connsiteY6" fmla="*/ 173965 h 1364579"/>
                <a:gd name="connsiteX7" fmla="*/ 328845 w 373295"/>
                <a:gd name="connsiteY7" fmla="*/ 14454 h 1364579"/>
                <a:gd name="connsiteX8" fmla="*/ 195684 w 373295"/>
                <a:gd name="connsiteY8" fmla="*/ 53114 h 1364579"/>
                <a:gd name="connsiteX9" fmla="*/ 144990 w 373295"/>
                <a:gd name="connsiteY9" fmla="*/ 227769 h 1364579"/>
                <a:gd name="connsiteX10" fmla="*/ 121599 w 373295"/>
                <a:gd name="connsiteY10" fmla="*/ 392395 h 1364579"/>
                <a:gd name="connsiteX11" fmla="*/ 74082 w 373295"/>
                <a:gd name="connsiteY11" fmla="*/ 593952 h 1364579"/>
                <a:gd name="connsiteX12" fmla="*/ 45982 w 373295"/>
                <a:gd name="connsiteY12" fmla="*/ 727411 h 1364579"/>
                <a:gd name="connsiteX13" fmla="*/ 24554 w 373295"/>
                <a:gd name="connsiteY13" fmla="*/ 833687 h 1364579"/>
                <a:gd name="connsiteX14" fmla="*/ 17950 w 373295"/>
                <a:gd name="connsiteY14" fmla="*/ 949553 h 1364579"/>
                <a:gd name="connsiteX15" fmla="*/ 0 w 373295"/>
                <a:gd name="connsiteY15" fmla="*/ 1067030 h 1364579"/>
                <a:gd name="connsiteX16" fmla="*/ 35111 w 373295"/>
                <a:gd name="connsiteY16" fmla="*/ 1220776 h 1364579"/>
                <a:gd name="connsiteX17" fmla="*/ 4232 w 373295"/>
                <a:gd name="connsiteY17" fmla="*/ 1350659 h 1364579"/>
                <a:gd name="connsiteX18" fmla="*/ 74083 w 373295"/>
                <a:gd name="connsiteY18" fmla="*/ 1349604 h 1364579"/>
                <a:gd name="connsiteX19" fmla="*/ 102659 w 373295"/>
                <a:gd name="connsiteY19" fmla="*/ 1265996 h 1364579"/>
                <a:gd name="connsiteX20" fmla="*/ 139697 w 373295"/>
                <a:gd name="connsiteY20" fmla="*/ 1177094 h 1364579"/>
                <a:gd name="connsiteX21" fmla="*/ 212723 w 373295"/>
                <a:gd name="connsiteY21" fmla="*/ 1085019 h 1364579"/>
                <a:gd name="connsiteX22" fmla="*/ 251883 w 373295"/>
                <a:gd name="connsiteY22" fmla="*/ 1003527 h 1364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3295" h="1364579">
                  <a:moveTo>
                    <a:pt x="251883" y="1003527"/>
                  </a:moveTo>
                  <a:cubicBezTo>
                    <a:pt x="263877" y="954138"/>
                    <a:pt x="263171" y="947083"/>
                    <a:pt x="262465" y="910394"/>
                  </a:cubicBezTo>
                  <a:cubicBezTo>
                    <a:pt x="263595" y="866455"/>
                    <a:pt x="298593" y="830982"/>
                    <a:pt x="299723" y="787043"/>
                  </a:cubicBezTo>
                  <a:lnTo>
                    <a:pt x="317314" y="629169"/>
                  </a:lnTo>
                  <a:lnTo>
                    <a:pt x="311149" y="464836"/>
                  </a:lnTo>
                  <a:lnTo>
                    <a:pt x="355599" y="284919"/>
                  </a:lnTo>
                  <a:cubicBezTo>
                    <a:pt x="355853" y="247934"/>
                    <a:pt x="373041" y="210950"/>
                    <a:pt x="373295" y="173965"/>
                  </a:cubicBezTo>
                  <a:cubicBezTo>
                    <a:pt x="365485" y="125713"/>
                    <a:pt x="385861" y="39720"/>
                    <a:pt x="328845" y="14454"/>
                  </a:cubicBezTo>
                  <a:cubicBezTo>
                    <a:pt x="296068" y="7541"/>
                    <a:pt x="240261" y="-30063"/>
                    <a:pt x="195684" y="53114"/>
                  </a:cubicBezTo>
                  <a:cubicBezTo>
                    <a:pt x="174017" y="106223"/>
                    <a:pt x="151657" y="189659"/>
                    <a:pt x="144990" y="227769"/>
                  </a:cubicBezTo>
                  <a:lnTo>
                    <a:pt x="121599" y="392395"/>
                  </a:lnTo>
                  <a:cubicBezTo>
                    <a:pt x="91649" y="496269"/>
                    <a:pt x="91332" y="519711"/>
                    <a:pt x="74082" y="593952"/>
                  </a:cubicBezTo>
                  <a:lnTo>
                    <a:pt x="45982" y="727411"/>
                  </a:lnTo>
                  <a:lnTo>
                    <a:pt x="24554" y="833687"/>
                  </a:lnTo>
                  <a:cubicBezTo>
                    <a:pt x="17990" y="865340"/>
                    <a:pt x="25716" y="912555"/>
                    <a:pt x="17950" y="949553"/>
                  </a:cubicBezTo>
                  <a:cubicBezTo>
                    <a:pt x="13858" y="984916"/>
                    <a:pt x="6664" y="1010537"/>
                    <a:pt x="0" y="1067030"/>
                  </a:cubicBezTo>
                  <a:cubicBezTo>
                    <a:pt x="1802" y="1131990"/>
                    <a:pt x="21882" y="1156923"/>
                    <a:pt x="35111" y="1220776"/>
                  </a:cubicBezTo>
                  <a:cubicBezTo>
                    <a:pt x="5478" y="1296976"/>
                    <a:pt x="-2263" y="1329188"/>
                    <a:pt x="4232" y="1350659"/>
                  </a:cubicBezTo>
                  <a:cubicBezTo>
                    <a:pt x="10727" y="1372130"/>
                    <a:pt x="55033" y="1366360"/>
                    <a:pt x="74083" y="1349604"/>
                  </a:cubicBezTo>
                  <a:cubicBezTo>
                    <a:pt x="93133" y="1332848"/>
                    <a:pt x="93311" y="1291573"/>
                    <a:pt x="102659" y="1265996"/>
                  </a:cubicBezTo>
                  <a:cubicBezTo>
                    <a:pt x="112007" y="1240419"/>
                    <a:pt x="122411" y="1205669"/>
                    <a:pt x="139697" y="1177094"/>
                  </a:cubicBezTo>
                  <a:cubicBezTo>
                    <a:pt x="187674" y="1132997"/>
                    <a:pt x="185912" y="1110066"/>
                    <a:pt x="212723" y="1085019"/>
                  </a:cubicBezTo>
                  <a:cubicBezTo>
                    <a:pt x="228598" y="1059266"/>
                    <a:pt x="227542" y="1046213"/>
                    <a:pt x="251883" y="1003527"/>
                  </a:cubicBezTo>
                  <a:close/>
                </a:path>
              </a:pathLst>
            </a:custGeom>
            <a:solidFill>
              <a:schemeClr val="bg2"/>
            </a:solidFill>
            <a:ln w="63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rot="16611715">
              <a:off x="1041457" y="2475237"/>
              <a:ext cx="564828" cy="215444"/>
            </a:xfrm>
            <a:prstGeom prst="rect">
              <a:avLst/>
            </a:prstGeom>
            <a:noFill/>
          </p:spPr>
          <p:txBody>
            <a:bodyPr wrap="none" rtlCol="0">
              <a:spAutoFit/>
            </a:bodyPr>
            <a:lstStyle/>
            <a:p>
              <a:r>
                <a:rPr lang="en-US" sz="800"/>
                <a:t>Tyee Fm</a:t>
              </a:r>
            </a:p>
          </p:txBody>
        </p:sp>
      </p:grpSp>
      <p:grpSp>
        <p:nvGrpSpPr>
          <p:cNvPr id="133" name="Group 132"/>
          <p:cNvGrpSpPr/>
          <p:nvPr/>
        </p:nvGrpSpPr>
        <p:grpSpPr>
          <a:xfrm>
            <a:off x="1139893" y="2913591"/>
            <a:ext cx="688908" cy="1093260"/>
            <a:chOff x="1139893" y="2913591"/>
            <a:chExt cx="688908" cy="1093260"/>
          </a:xfrm>
        </p:grpSpPr>
        <p:grpSp>
          <p:nvGrpSpPr>
            <p:cNvPr id="134" name="Group 133"/>
            <p:cNvGrpSpPr/>
            <p:nvPr/>
          </p:nvGrpSpPr>
          <p:grpSpPr>
            <a:xfrm>
              <a:off x="1268607" y="2913591"/>
              <a:ext cx="560194" cy="1093260"/>
              <a:chOff x="1268607" y="2913591"/>
              <a:chExt cx="560194" cy="1093260"/>
            </a:xfrm>
          </p:grpSpPr>
          <p:grpSp>
            <p:nvGrpSpPr>
              <p:cNvPr id="139" name="Group 138"/>
              <p:cNvGrpSpPr/>
              <p:nvPr/>
            </p:nvGrpSpPr>
            <p:grpSpPr>
              <a:xfrm>
                <a:off x="1268607" y="2913591"/>
                <a:ext cx="560194" cy="1027641"/>
                <a:chOff x="1268607" y="2913591"/>
                <a:chExt cx="560194" cy="1027641"/>
              </a:xfrm>
            </p:grpSpPr>
            <p:sp>
              <p:nvSpPr>
                <p:cNvPr id="142" name="Freeform 141"/>
                <p:cNvSpPr/>
                <p:nvPr/>
              </p:nvSpPr>
              <p:spPr>
                <a:xfrm>
                  <a:off x="1268607" y="2913591"/>
                  <a:ext cx="560194" cy="1027641"/>
                </a:xfrm>
                <a:custGeom>
                  <a:avLst/>
                  <a:gdLst>
                    <a:gd name="connsiteX0" fmla="*/ 245533 w 245533"/>
                    <a:gd name="connsiteY0" fmla="*/ 427566 h 427566"/>
                    <a:gd name="connsiteX1" fmla="*/ 143933 w 245533"/>
                    <a:gd name="connsiteY1" fmla="*/ 334433 h 427566"/>
                    <a:gd name="connsiteX2" fmla="*/ 105833 w 245533"/>
                    <a:gd name="connsiteY2" fmla="*/ 254000 h 427566"/>
                    <a:gd name="connsiteX3" fmla="*/ 101600 w 245533"/>
                    <a:gd name="connsiteY3" fmla="*/ 143933 h 427566"/>
                    <a:gd name="connsiteX4" fmla="*/ 46566 w 245533"/>
                    <a:gd name="connsiteY4" fmla="*/ 46566 h 427566"/>
                    <a:gd name="connsiteX5" fmla="*/ 0 w 245533"/>
                    <a:gd name="connsiteY5" fmla="*/ 0 h 427566"/>
                    <a:gd name="connsiteX0" fmla="*/ 334433 w 334433"/>
                    <a:gd name="connsiteY0" fmla="*/ 637116 h 637116"/>
                    <a:gd name="connsiteX1" fmla="*/ 232833 w 334433"/>
                    <a:gd name="connsiteY1" fmla="*/ 543983 h 637116"/>
                    <a:gd name="connsiteX2" fmla="*/ 194733 w 334433"/>
                    <a:gd name="connsiteY2" fmla="*/ 463550 h 637116"/>
                    <a:gd name="connsiteX3" fmla="*/ 190500 w 334433"/>
                    <a:gd name="connsiteY3" fmla="*/ 353483 h 637116"/>
                    <a:gd name="connsiteX4" fmla="*/ 135466 w 334433"/>
                    <a:gd name="connsiteY4" fmla="*/ 256116 h 637116"/>
                    <a:gd name="connsiteX5" fmla="*/ 0 w 334433"/>
                    <a:gd name="connsiteY5" fmla="*/ 0 h 637116"/>
                    <a:gd name="connsiteX0" fmla="*/ 334433 w 334433"/>
                    <a:gd name="connsiteY0" fmla="*/ 637116 h 637116"/>
                    <a:gd name="connsiteX1" fmla="*/ 232833 w 334433"/>
                    <a:gd name="connsiteY1" fmla="*/ 543983 h 637116"/>
                    <a:gd name="connsiteX2" fmla="*/ 194733 w 334433"/>
                    <a:gd name="connsiteY2" fmla="*/ 463550 h 637116"/>
                    <a:gd name="connsiteX3" fmla="*/ 190500 w 334433"/>
                    <a:gd name="connsiteY3" fmla="*/ 353483 h 637116"/>
                    <a:gd name="connsiteX4" fmla="*/ 135466 w 334433"/>
                    <a:gd name="connsiteY4" fmla="*/ 256116 h 637116"/>
                    <a:gd name="connsiteX5" fmla="*/ 0 w 334433"/>
                    <a:gd name="connsiteY5" fmla="*/ 0 h 637116"/>
                    <a:gd name="connsiteX0" fmla="*/ 369358 w 369358"/>
                    <a:gd name="connsiteY0" fmla="*/ 694266 h 694266"/>
                    <a:gd name="connsiteX1" fmla="*/ 267758 w 369358"/>
                    <a:gd name="connsiteY1" fmla="*/ 601133 h 694266"/>
                    <a:gd name="connsiteX2" fmla="*/ 229658 w 369358"/>
                    <a:gd name="connsiteY2" fmla="*/ 520700 h 694266"/>
                    <a:gd name="connsiteX3" fmla="*/ 225425 w 369358"/>
                    <a:gd name="connsiteY3" fmla="*/ 410633 h 694266"/>
                    <a:gd name="connsiteX4" fmla="*/ 170391 w 369358"/>
                    <a:gd name="connsiteY4" fmla="*/ 313266 h 694266"/>
                    <a:gd name="connsiteX5" fmla="*/ 0 w 369358"/>
                    <a:gd name="connsiteY5" fmla="*/ 0 h 694266"/>
                    <a:gd name="connsiteX0" fmla="*/ 369393 w 369393"/>
                    <a:gd name="connsiteY0" fmla="*/ 694266 h 694266"/>
                    <a:gd name="connsiteX1" fmla="*/ 267793 w 369393"/>
                    <a:gd name="connsiteY1" fmla="*/ 601133 h 694266"/>
                    <a:gd name="connsiteX2" fmla="*/ 229693 w 369393"/>
                    <a:gd name="connsiteY2" fmla="*/ 520700 h 694266"/>
                    <a:gd name="connsiteX3" fmla="*/ 225460 w 369393"/>
                    <a:gd name="connsiteY3" fmla="*/ 410633 h 694266"/>
                    <a:gd name="connsiteX4" fmla="*/ 170426 w 369393"/>
                    <a:gd name="connsiteY4" fmla="*/ 313266 h 694266"/>
                    <a:gd name="connsiteX5" fmla="*/ 35 w 369393"/>
                    <a:gd name="connsiteY5" fmla="*/ 0 h 694266"/>
                    <a:gd name="connsiteX0" fmla="*/ 369404 w 369404"/>
                    <a:gd name="connsiteY0" fmla="*/ 694266 h 694266"/>
                    <a:gd name="connsiteX1" fmla="*/ 267804 w 369404"/>
                    <a:gd name="connsiteY1" fmla="*/ 601133 h 694266"/>
                    <a:gd name="connsiteX2" fmla="*/ 229704 w 369404"/>
                    <a:gd name="connsiteY2" fmla="*/ 520700 h 694266"/>
                    <a:gd name="connsiteX3" fmla="*/ 225471 w 369404"/>
                    <a:gd name="connsiteY3" fmla="*/ 410633 h 694266"/>
                    <a:gd name="connsiteX4" fmla="*/ 138687 w 369404"/>
                    <a:gd name="connsiteY4" fmla="*/ 268816 h 694266"/>
                    <a:gd name="connsiteX5" fmla="*/ 46 w 369404"/>
                    <a:gd name="connsiteY5" fmla="*/ 0 h 694266"/>
                    <a:gd name="connsiteX0" fmla="*/ 369448 w 369448"/>
                    <a:gd name="connsiteY0" fmla="*/ 694266 h 694266"/>
                    <a:gd name="connsiteX1" fmla="*/ 267848 w 369448"/>
                    <a:gd name="connsiteY1" fmla="*/ 601133 h 694266"/>
                    <a:gd name="connsiteX2" fmla="*/ 229748 w 369448"/>
                    <a:gd name="connsiteY2" fmla="*/ 520700 h 694266"/>
                    <a:gd name="connsiteX3" fmla="*/ 225515 w 369448"/>
                    <a:gd name="connsiteY3" fmla="*/ 410633 h 694266"/>
                    <a:gd name="connsiteX4" fmla="*/ 138731 w 369448"/>
                    <a:gd name="connsiteY4" fmla="*/ 268816 h 694266"/>
                    <a:gd name="connsiteX5" fmla="*/ 90 w 369448"/>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25498 w 369431"/>
                    <a:gd name="connsiteY3" fmla="*/ 410633 h 694266"/>
                    <a:gd name="connsiteX4" fmla="*/ 151414 w 369431"/>
                    <a:gd name="connsiteY4" fmla="*/ 278341 h 694266"/>
                    <a:gd name="connsiteX5" fmla="*/ 73 w 369431"/>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25498 w 369431"/>
                    <a:gd name="connsiteY3" fmla="*/ 410633 h 694266"/>
                    <a:gd name="connsiteX4" fmla="*/ 151414 w 369431"/>
                    <a:gd name="connsiteY4" fmla="*/ 278341 h 694266"/>
                    <a:gd name="connsiteX5" fmla="*/ 73 w 369431"/>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15973 w 369431"/>
                    <a:gd name="connsiteY3" fmla="*/ 397933 h 694266"/>
                    <a:gd name="connsiteX4" fmla="*/ 151414 w 369431"/>
                    <a:gd name="connsiteY4" fmla="*/ 278341 h 694266"/>
                    <a:gd name="connsiteX5" fmla="*/ 73 w 369431"/>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15973 w 369431"/>
                    <a:gd name="connsiteY3" fmla="*/ 397933 h 694266"/>
                    <a:gd name="connsiteX4" fmla="*/ 151414 w 369431"/>
                    <a:gd name="connsiteY4" fmla="*/ 278341 h 694266"/>
                    <a:gd name="connsiteX5" fmla="*/ 73 w 369431"/>
                    <a:gd name="connsiteY5" fmla="*/ 0 h 694266"/>
                    <a:gd name="connsiteX0" fmla="*/ 369431 w 369431"/>
                    <a:gd name="connsiteY0" fmla="*/ 694266 h 694266"/>
                    <a:gd name="connsiteX1" fmla="*/ 267831 w 369431"/>
                    <a:gd name="connsiteY1" fmla="*/ 601133 h 694266"/>
                    <a:gd name="connsiteX2" fmla="*/ 229731 w 369431"/>
                    <a:gd name="connsiteY2" fmla="*/ 520700 h 694266"/>
                    <a:gd name="connsiteX3" fmla="*/ 215973 w 369431"/>
                    <a:gd name="connsiteY3" fmla="*/ 397933 h 694266"/>
                    <a:gd name="connsiteX4" fmla="*/ 151414 w 369431"/>
                    <a:gd name="connsiteY4" fmla="*/ 278341 h 694266"/>
                    <a:gd name="connsiteX5" fmla="*/ 73 w 369431"/>
                    <a:gd name="connsiteY5" fmla="*/ 0 h 694266"/>
                    <a:gd name="connsiteX0" fmla="*/ 588506 w 588506"/>
                    <a:gd name="connsiteY0" fmla="*/ 999066 h 999066"/>
                    <a:gd name="connsiteX1" fmla="*/ 267831 w 588506"/>
                    <a:gd name="connsiteY1" fmla="*/ 601133 h 999066"/>
                    <a:gd name="connsiteX2" fmla="*/ 229731 w 588506"/>
                    <a:gd name="connsiteY2" fmla="*/ 520700 h 999066"/>
                    <a:gd name="connsiteX3" fmla="*/ 215973 w 588506"/>
                    <a:gd name="connsiteY3" fmla="*/ 397933 h 999066"/>
                    <a:gd name="connsiteX4" fmla="*/ 151414 w 588506"/>
                    <a:gd name="connsiteY4" fmla="*/ 278341 h 999066"/>
                    <a:gd name="connsiteX5" fmla="*/ 73 w 588506"/>
                    <a:gd name="connsiteY5" fmla="*/ 0 h 999066"/>
                    <a:gd name="connsiteX0" fmla="*/ 588506 w 588506"/>
                    <a:gd name="connsiteY0" fmla="*/ 999066 h 999066"/>
                    <a:gd name="connsiteX1" fmla="*/ 267831 w 588506"/>
                    <a:gd name="connsiteY1" fmla="*/ 601133 h 999066"/>
                    <a:gd name="connsiteX2" fmla="*/ 229731 w 588506"/>
                    <a:gd name="connsiteY2" fmla="*/ 520700 h 999066"/>
                    <a:gd name="connsiteX3" fmla="*/ 215973 w 588506"/>
                    <a:gd name="connsiteY3" fmla="*/ 397933 h 999066"/>
                    <a:gd name="connsiteX4" fmla="*/ 151414 w 588506"/>
                    <a:gd name="connsiteY4" fmla="*/ 278341 h 999066"/>
                    <a:gd name="connsiteX5" fmla="*/ 73 w 588506"/>
                    <a:gd name="connsiteY5" fmla="*/ 0 h 999066"/>
                    <a:gd name="connsiteX0" fmla="*/ 588506 w 588506"/>
                    <a:gd name="connsiteY0" fmla="*/ 999066 h 999066"/>
                    <a:gd name="connsiteX1" fmla="*/ 394831 w 588506"/>
                    <a:gd name="connsiteY1" fmla="*/ 763058 h 999066"/>
                    <a:gd name="connsiteX2" fmla="*/ 267831 w 588506"/>
                    <a:gd name="connsiteY2" fmla="*/ 601133 h 999066"/>
                    <a:gd name="connsiteX3" fmla="*/ 229731 w 588506"/>
                    <a:gd name="connsiteY3" fmla="*/ 520700 h 999066"/>
                    <a:gd name="connsiteX4" fmla="*/ 215973 w 588506"/>
                    <a:gd name="connsiteY4" fmla="*/ 397933 h 999066"/>
                    <a:gd name="connsiteX5" fmla="*/ 151414 w 588506"/>
                    <a:gd name="connsiteY5" fmla="*/ 278341 h 999066"/>
                    <a:gd name="connsiteX6" fmla="*/ 73 w 588506"/>
                    <a:gd name="connsiteY6" fmla="*/ 0 h 999066"/>
                    <a:gd name="connsiteX0" fmla="*/ 588506 w 588506"/>
                    <a:gd name="connsiteY0" fmla="*/ 999066 h 999066"/>
                    <a:gd name="connsiteX1" fmla="*/ 353556 w 588506"/>
                    <a:gd name="connsiteY1" fmla="*/ 772583 h 999066"/>
                    <a:gd name="connsiteX2" fmla="*/ 267831 w 588506"/>
                    <a:gd name="connsiteY2" fmla="*/ 601133 h 999066"/>
                    <a:gd name="connsiteX3" fmla="*/ 229731 w 588506"/>
                    <a:gd name="connsiteY3" fmla="*/ 520700 h 999066"/>
                    <a:gd name="connsiteX4" fmla="*/ 215973 w 588506"/>
                    <a:gd name="connsiteY4" fmla="*/ 397933 h 999066"/>
                    <a:gd name="connsiteX5" fmla="*/ 151414 w 588506"/>
                    <a:gd name="connsiteY5" fmla="*/ 278341 h 999066"/>
                    <a:gd name="connsiteX6" fmla="*/ 73 w 588506"/>
                    <a:gd name="connsiteY6" fmla="*/ 0 h 999066"/>
                    <a:gd name="connsiteX0" fmla="*/ 588506 w 588506"/>
                    <a:gd name="connsiteY0" fmla="*/ 999066 h 999066"/>
                    <a:gd name="connsiteX1" fmla="*/ 464681 w 588506"/>
                    <a:gd name="connsiteY1" fmla="*/ 883708 h 999066"/>
                    <a:gd name="connsiteX2" fmla="*/ 353556 w 588506"/>
                    <a:gd name="connsiteY2" fmla="*/ 77258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53556 w 588506"/>
                    <a:gd name="connsiteY2" fmla="*/ 77258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53556 w 588506"/>
                    <a:gd name="connsiteY2" fmla="*/ 77258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53556 w 588506"/>
                    <a:gd name="connsiteY2" fmla="*/ 77258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28156 w 588506"/>
                    <a:gd name="connsiteY2" fmla="*/ 76623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88506 w 588506"/>
                    <a:gd name="connsiteY0" fmla="*/ 999066 h 999066"/>
                    <a:gd name="connsiteX1" fmla="*/ 493256 w 588506"/>
                    <a:gd name="connsiteY1" fmla="*/ 861483 h 999066"/>
                    <a:gd name="connsiteX2" fmla="*/ 328156 w 588506"/>
                    <a:gd name="connsiteY2" fmla="*/ 766233 h 999066"/>
                    <a:gd name="connsiteX3" fmla="*/ 267831 w 588506"/>
                    <a:gd name="connsiteY3" fmla="*/ 601133 h 999066"/>
                    <a:gd name="connsiteX4" fmla="*/ 229731 w 588506"/>
                    <a:gd name="connsiteY4" fmla="*/ 520700 h 999066"/>
                    <a:gd name="connsiteX5" fmla="*/ 215973 w 588506"/>
                    <a:gd name="connsiteY5" fmla="*/ 397933 h 999066"/>
                    <a:gd name="connsiteX6" fmla="*/ 151414 w 588506"/>
                    <a:gd name="connsiteY6" fmla="*/ 278341 h 999066"/>
                    <a:gd name="connsiteX7" fmla="*/ 73 w 588506"/>
                    <a:gd name="connsiteY7" fmla="*/ 0 h 999066"/>
                    <a:gd name="connsiteX0" fmla="*/ 578981 w 578981"/>
                    <a:gd name="connsiteY0" fmla="*/ 1002241 h 1002241"/>
                    <a:gd name="connsiteX1" fmla="*/ 493256 w 578981"/>
                    <a:gd name="connsiteY1" fmla="*/ 861483 h 1002241"/>
                    <a:gd name="connsiteX2" fmla="*/ 328156 w 578981"/>
                    <a:gd name="connsiteY2" fmla="*/ 766233 h 1002241"/>
                    <a:gd name="connsiteX3" fmla="*/ 267831 w 578981"/>
                    <a:gd name="connsiteY3" fmla="*/ 601133 h 1002241"/>
                    <a:gd name="connsiteX4" fmla="*/ 229731 w 578981"/>
                    <a:gd name="connsiteY4" fmla="*/ 520700 h 1002241"/>
                    <a:gd name="connsiteX5" fmla="*/ 215973 w 578981"/>
                    <a:gd name="connsiteY5" fmla="*/ 397933 h 1002241"/>
                    <a:gd name="connsiteX6" fmla="*/ 151414 w 578981"/>
                    <a:gd name="connsiteY6" fmla="*/ 278341 h 1002241"/>
                    <a:gd name="connsiteX7" fmla="*/ 73 w 578981"/>
                    <a:gd name="connsiteY7" fmla="*/ 0 h 1002241"/>
                    <a:gd name="connsiteX0" fmla="*/ 578981 w 578981"/>
                    <a:gd name="connsiteY0" fmla="*/ 1002241 h 1002241"/>
                    <a:gd name="connsiteX1" fmla="*/ 493256 w 578981"/>
                    <a:gd name="connsiteY1" fmla="*/ 861483 h 1002241"/>
                    <a:gd name="connsiteX2" fmla="*/ 328156 w 578981"/>
                    <a:gd name="connsiteY2" fmla="*/ 766233 h 1002241"/>
                    <a:gd name="connsiteX3" fmla="*/ 267831 w 578981"/>
                    <a:gd name="connsiteY3" fmla="*/ 601133 h 1002241"/>
                    <a:gd name="connsiteX4" fmla="*/ 229731 w 578981"/>
                    <a:gd name="connsiteY4" fmla="*/ 520700 h 1002241"/>
                    <a:gd name="connsiteX5" fmla="*/ 215973 w 578981"/>
                    <a:gd name="connsiteY5" fmla="*/ 397933 h 1002241"/>
                    <a:gd name="connsiteX6" fmla="*/ 151414 w 578981"/>
                    <a:gd name="connsiteY6" fmla="*/ 278341 h 1002241"/>
                    <a:gd name="connsiteX7" fmla="*/ 73 w 578981"/>
                    <a:gd name="connsiteY7" fmla="*/ 0 h 1002241"/>
                    <a:gd name="connsiteX0" fmla="*/ 578908 w 578908"/>
                    <a:gd name="connsiteY0" fmla="*/ 1002241 h 1002241"/>
                    <a:gd name="connsiteX1" fmla="*/ 493183 w 578908"/>
                    <a:gd name="connsiteY1" fmla="*/ 861483 h 1002241"/>
                    <a:gd name="connsiteX2" fmla="*/ 328083 w 578908"/>
                    <a:gd name="connsiteY2" fmla="*/ 766233 h 1002241"/>
                    <a:gd name="connsiteX3" fmla="*/ 267758 w 578908"/>
                    <a:gd name="connsiteY3" fmla="*/ 601133 h 1002241"/>
                    <a:gd name="connsiteX4" fmla="*/ 229658 w 578908"/>
                    <a:gd name="connsiteY4" fmla="*/ 520700 h 1002241"/>
                    <a:gd name="connsiteX5" fmla="*/ 215900 w 578908"/>
                    <a:gd name="connsiteY5" fmla="*/ 397933 h 1002241"/>
                    <a:gd name="connsiteX6" fmla="*/ 151341 w 578908"/>
                    <a:gd name="connsiteY6" fmla="*/ 278341 h 1002241"/>
                    <a:gd name="connsiteX7" fmla="*/ 55034 w 578908"/>
                    <a:gd name="connsiteY7" fmla="*/ 175683 h 1002241"/>
                    <a:gd name="connsiteX8" fmla="*/ 0 w 578908"/>
                    <a:gd name="connsiteY8" fmla="*/ 0 h 1002241"/>
                    <a:gd name="connsiteX0" fmla="*/ 578908 w 578908"/>
                    <a:gd name="connsiteY0" fmla="*/ 1002241 h 1002241"/>
                    <a:gd name="connsiteX1" fmla="*/ 493183 w 578908"/>
                    <a:gd name="connsiteY1" fmla="*/ 861483 h 1002241"/>
                    <a:gd name="connsiteX2" fmla="*/ 328083 w 578908"/>
                    <a:gd name="connsiteY2" fmla="*/ 766233 h 1002241"/>
                    <a:gd name="connsiteX3" fmla="*/ 267758 w 578908"/>
                    <a:gd name="connsiteY3" fmla="*/ 601133 h 1002241"/>
                    <a:gd name="connsiteX4" fmla="*/ 229658 w 578908"/>
                    <a:gd name="connsiteY4" fmla="*/ 520700 h 1002241"/>
                    <a:gd name="connsiteX5" fmla="*/ 215900 w 578908"/>
                    <a:gd name="connsiteY5" fmla="*/ 397933 h 1002241"/>
                    <a:gd name="connsiteX6" fmla="*/ 151341 w 578908"/>
                    <a:gd name="connsiteY6" fmla="*/ 278341 h 1002241"/>
                    <a:gd name="connsiteX7" fmla="*/ 35984 w 578908"/>
                    <a:gd name="connsiteY7" fmla="*/ 175683 h 1002241"/>
                    <a:gd name="connsiteX8" fmla="*/ 0 w 578908"/>
                    <a:gd name="connsiteY8" fmla="*/ 0 h 1002241"/>
                    <a:gd name="connsiteX0" fmla="*/ 578916 w 578916"/>
                    <a:gd name="connsiteY0" fmla="*/ 1002241 h 1002241"/>
                    <a:gd name="connsiteX1" fmla="*/ 493191 w 578916"/>
                    <a:gd name="connsiteY1" fmla="*/ 861483 h 1002241"/>
                    <a:gd name="connsiteX2" fmla="*/ 328091 w 578916"/>
                    <a:gd name="connsiteY2" fmla="*/ 766233 h 1002241"/>
                    <a:gd name="connsiteX3" fmla="*/ 267766 w 578916"/>
                    <a:gd name="connsiteY3" fmla="*/ 601133 h 1002241"/>
                    <a:gd name="connsiteX4" fmla="*/ 229666 w 578916"/>
                    <a:gd name="connsiteY4" fmla="*/ 520700 h 1002241"/>
                    <a:gd name="connsiteX5" fmla="*/ 215908 w 578916"/>
                    <a:gd name="connsiteY5" fmla="*/ 397933 h 1002241"/>
                    <a:gd name="connsiteX6" fmla="*/ 151349 w 578916"/>
                    <a:gd name="connsiteY6" fmla="*/ 278341 h 1002241"/>
                    <a:gd name="connsiteX7" fmla="*/ 35992 w 578916"/>
                    <a:gd name="connsiteY7" fmla="*/ 175683 h 1002241"/>
                    <a:gd name="connsiteX8" fmla="*/ 8 w 578916"/>
                    <a:gd name="connsiteY8" fmla="*/ 0 h 1002241"/>
                    <a:gd name="connsiteX0" fmla="*/ 575745 w 575745"/>
                    <a:gd name="connsiteY0" fmla="*/ 1021291 h 1021291"/>
                    <a:gd name="connsiteX1" fmla="*/ 490020 w 575745"/>
                    <a:gd name="connsiteY1" fmla="*/ 880533 h 1021291"/>
                    <a:gd name="connsiteX2" fmla="*/ 324920 w 575745"/>
                    <a:gd name="connsiteY2" fmla="*/ 785283 h 1021291"/>
                    <a:gd name="connsiteX3" fmla="*/ 264595 w 575745"/>
                    <a:gd name="connsiteY3" fmla="*/ 620183 h 1021291"/>
                    <a:gd name="connsiteX4" fmla="*/ 226495 w 575745"/>
                    <a:gd name="connsiteY4" fmla="*/ 539750 h 1021291"/>
                    <a:gd name="connsiteX5" fmla="*/ 212737 w 575745"/>
                    <a:gd name="connsiteY5" fmla="*/ 416983 h 1021291"/>
                    <a:gd name="connsiteX6" fmla="*/ 148178 w 575745"/>
                    <a:gd name="connsiteY6" fmla="*/ 297391 h 1021291"/>
                    <a:gd name="connsiteX7" fmla="*/ 32821 w 575745"/>
                    <a:gd name="connsiteY7" fmla="*/ 194733 h 1021291"/>
                    <a:gd name="connsiteX8" fmla="*/ 12 w 575745"/>
                    <a:gd name="connsiteY8" fmla="*/ 0 h 1021291"/>
                    <a:gd name="connsiteX0" fmla="*/ 578537 w 578537"/>
                    <a:gd name="connsiteY0" fmla="*/ 1021291 h 1021291"/>
                    <a:gd name="connsiteX1" fmla="*/ 492812 w 578537"/>
                    <a:gd name="connsiteY1" fmla="*/ 880533 h 1021291"/>
                    <a:gd name="connsiteX2" fmla="*/ 327712 w 578537"/>
                    <a:gd name="connsiteY2" fmla="*/ 785283 h 1021291"/>
                    <a:gd name="connsiteX3" fmla="*/ 267387 w 578537"/>
                    <a:gd name="connsiteY3" fmla="*/ 620183 h 1021291"/>
                    <a:gd name="connsiteX4" fmla="*/ 229287 w 578537"/>
                    <a:gd name="connsiteY4" fmla="*/ 539750 h 1021291"/>
                    <a:gd name="connsiteX5" fmla="*/ 215529 w 578537"/>
                    <a:gd name="connsiteY5" fmla="*/ 416983 h 1021291"/>
                    <a:gd name="connsiteX6" fmla="*/ 150970 w 578537"/>
                    <a:gd name="connsiteY6" fmla="*/ 297391 h 1021291"/>
                    <a:gd name="connsiteX7" fmla="*/ 35613 w 578537"/>
                    <a:gd name="connsiteY7" fmla="*/ 194733 h 1021291"/>
                    <a:gd name="connsiteX8" fmla="*/ 2804 w 578537"/>
                    <a:gd name="connsiteY8" fmla="*/ 0 h 1021291"/>
                    <a:gd name="connsiteX0" fmla="*/ 578884 w 578884"/>
                    <a:gd name="connsiteY0" fmla="*/ 1021291 h 1021291"/>
                    <a:gd name="connsiteX1" fmla="*/ 493159 w 578884"/>
                    <a:gd name="connsiteY1" fmla="*/ 880533 h 1021291"/>
                    <a:gd name="connsiteX2" fmla="*/ 328059 w 578884"/>
                    <a:gd name="connsiteY2" fmla="*/ 785283 h 1021291"/>
                    <a:gd name="connsiteX3" fmla="*/ 267734 w 578884"/>
                    <a:gd name="connsiteY3" fmla="*/ 620183 h 1021291"/>
                    <a:gd name="connsiteX4" fmla="*/ 229634 w 578884"/>
                    <a:gd name="connsiteY4" fmla="*/ 539750 h 1021291"/>
                    <a:gd name="connsiteX5" fmla="*/ 215876 w 578884"/>
                    <a:gd name="connsiteY5" fmla="*/ 416983 h 1021291"/>
                    <a:gd name="connsiteX6" fmla="*/ 151317 w 578884"/>
                    <a:gd name="connsiteY6" fmla="*/ 297391 h 1021291"/>
                    <a:gd name="connsiteX7" fmla="*/ 32785 w 578884"/>
                    <a:gd name="connsiteY7" fmla="*/ 213783 h 1021291"/>
                    <a:gd name="connsiteX8" fmla="*/ 3151 w 578884"/>
                    <a:gd name="connsiteY8" fmla="*/ 0 h 1021291"/>
                    <a:gd name="connsiteX0" fmla="*/ 566551 w 566551"/>
                    <a:gd name="connsiteY0" fmla="*/ 1030816 h 1030816"/>
                    <a:gd name="connsiteX1" fmla="*/ 480826 w 566551"/>
                    <a:gd name="connsiteY1" fmla="*/ 890058 h 1030816"/>
                    <a:gd name="connsiteX2" fmla="*/ 315726 w 566551"/>
                    <a:gd name="connsiteY2" fmla="*/ 794808 h 1030816"/>
                    <a:gd name="connsiteX3" fmla="*/ 255401 w 566551"/>
                    <a:gd name="connsiteY3" fmla="*/ 629708 h 1030816"/>
                    <a:gd name="connsiteX4" fmla="*/ 217301 w 566551"/>
                    <a:gd name="connsiteY4" fmla="*/ 549275 h 1030816"/>
                    <a:gd name="connsiteX5" fmla="*/ 203543 w 566551"/>
                    <a:gd name="connsiteY5" fmla="*/ 426508 h 1030816"/>
                    <a:gd name="connsiteX6" fmla="*/ 138984 w 566551"/>
                    <a:gd name="connsiteY6" fmla="*/ 306916 h 1030816"/>
                    <a:gd name="connsiteX7" fmla="*/ 20452 w 566551"/>
                    <a:gd name="connsiteY7" fmla="*/ 223308 h 1030816"/>
                    <a:gd name="connsiteX8" fmla="*/ 6693 w 566551"/>
                    <a:gd name="connsiteY8" fmla="*/ 0 h 1030816"/>
                    <a:gd name="connsiteX0" fmla="*/ 563440 w 563440"/>
                    <a:gd name="connsiteY0" fmla="*/ 1030816 h 1030816"/>
                    <a:gd name="connsiteX1" fmla="*/ 477715 w 563440"/>
                    <a:gd name="connsiteY1" fmla="*/ 890058 h 1030816"/>
                    <a:gd name="connsiteX2" fmla="*/ 312615 w 563440"/>
                    <a:gd name="connsiteY2" fmla="*/ 794808 h 1030816"/>
                    <a:gd name="connsiteX3" fmla="*/ 252290 w 563440"/>
                    <a:gd name="connsiteY3" fmla="*/ 629708 h 1030816"/>
                    <a:gd name="connsiteX4" fmla="*/ 214190 w 563440"/>
                    <a:gd name="connsiteY4" fmla="*/ 549275 h 1030816"/>
                    <a:gd name="connsiteX5" fmla="*/ 200432 w 563440"/>
                    <a:gd name="connsiteY5" fmla="*/ 426508 h 1030816"/>
                    <a:gd name="connsiteX6" fmla="*/ 135873 w 563440"/>
                    <a:gd name="connsiteY6" fmla="*/ 306916 h 1030816"/>
                    <a:gd name="connsiteX7" fmla="*/ 30041 w 563440"/>
                    <a:gd name="connsiteY7" fmla="*/ 223308 h 1030816"/>
                    <a:gd name="connsiteX8" fmla="*/ 3582 w 563440"/>
                    <a:gd name="connsiteY8" fmla="*/ 0 h 1030816"/>
                    <a:gd name="connsiteX0" fmla="*/ 561781 w 561781"/>
                    <a:gd name="connsiteY0" fmla="*/ 1030816 h 1030816"/>
                    <a:gd name="connsiteX1" fmla="*/ 476056 w 561781"/>
                    <a:gd name="connsiteY1" fmla="*/ 890058 h 1030816"/>
                    <a:gd name="connsiteX2" fmla="*/ 310956 w 561781"/>
                    <a:gd name="connsiteY2" fmla="*/ 794808 h 1030816"/>
                    <a:gd name="connsiteX3" fmla="*/ 250631 w 561781"/>
                    <a:gd name="connsiteY3" fmla="*/ 629708 h 1030816"/>
                    <a:gd name="connsiteX4" fmla="*/ 212531 w 561781"/>
                    <a:gd name="connsiteY4" fmla="*/ 549275 h 1030816"/>
                    <a:gd name="connsiteX5" fmla="*/ 198773 w 561781"/>
                    <a:gd name="connsiteY5" fmla="*/ 426508 h 1030816"/>
                    <a:gd name="connsiteX6" fmla="*/ 134214 w 561781"/>
                    <a:gd name="connsiteY6" fmla="*/ 306916 h 1030816"/>
                    <a:gd name="connsiteX7" fmla="*/ 47432 w 561781"/>
                    <a:gd name="connsiteY7" fmla="*/ 220133 h 1030816"/>
                    <a:gd name="connsiteX8" fmla="*/ 1923 w 561781"/>
                    <a:gd name="connsiteY8" fmla="*/ 0 h 1030816"/>
                    <a:gd name="connsiteX0" fmla="*/ 563591 w 563591"/>
                    <a:gd name="connsiteY0" fmla="*/ 1030816 h 1030816"/>
                    <a:gd name="connsiteX1" fmla="*/ 477866 w 563591"/>
                    <a:gd name="connsiteY1" fmla="*/ 890058 h 1030816"/>
                    <a:gd name="connsiteX2" fmla="*/ 312766 w 563591"/>
                    <a:gd name="connsiteY2" fmla="*/ 794808 h 1030816"/>
                    <a:gd name="connsiteX3" fmla="*/ 252441 w 563591"/>
                    <a:gd name="connsiteY3" fmla="*/ 629708 h 1030816"/>
                    <a:gd name="connsiteX4" fmla="*/ 214341 w 563591"/>
                    <a:gd name="connsiteY4" fmla="*/ 549275 h 1030816"/>
                    <a:gd name="connsiteX5" fmla="*/ 200583 w 563591"/>
                    <a:gd name="connsiteY5" fmla="*/ 426508 h 1030816"/>
                    <a:gd name="connsiteX6" fmla="*/ 136024 w 563591"/>
                    <a:gd name="connsiteY6" fmla="*/ 306916 h 1030816"/>
                    <a:gd name="connsiteX7" fmla="*/ 49242 w 563591"/>
                    <a:gd name="connsiteY7" fmla="*/ 220133 h 1030816"/>
                    <a:gd name="connsiteX8" fmla="*/ 3733 w 563591"/>
                    <a:gd name="connsiteY8" fmla="*/ 0 h 1030816"/>
                    <a:gd name="connsiteX0" fmla="*/ 563591 w 563591"/>
                    <a:gd name="connsiteY0" fmla="*/ 1030816 h 1030816"/>
                    <a:gd name="connsiteX1" fmla="*/ 477866 w 563591"/>
                    <a:gd name="connsiteY1" fmla="*/ 890058 h 1030816"/>
                    <a:gd name="connsiteX2" fmla="*/ 312766 w 563591"/>
                    <a:gd name="connsiteY2" fmla="*/ 794808 h 1030816"/>
                    <a:gd name="connsiteX3" fmla="*/ 252441 w 563591"/>
                    <a:gd name="connsiteY3" fmla="*/ 629708 h 1030816"/>
                    <a:gd name="connsiteX4" fmla="*/ 214341 w 563591"/>
                    <a:gd name="connsiteY4" fmla="*/ 549275 h 1030816"/>
                    <a:gd name="connsiteX5" fmla="*/ 200583 w 563591"/>
                    <a:gd name="connsiteY5" fmla="*/ 426508 h 1030816"/>
                    <a:gd name="connsiteX6" fmla="*/ 136024 w 563591"/>
                    <a:gd name="connsiteY6" fmla="*/ 306916 h 1030816"/>
                    <a:gd name="connsiteX7" fmla="*/ 49242 w 563591"/>
                    <a:gd name="connsiteY7" fmla="*/ 220133 h 1030816"/>
                    <a:gd name="connsiteX8" fmla="*/ 3733 w 563591"/>
                    <a:gd name="connsiteY8" fmla="*/ 0 h 1030816"/>
                    <a:gd name="connsiteX0" fmla="*/ 566544 w 566544"/>
                    <a:gd name="connsiteY0" fmla="*/ 1030816 h 1030816"/>
                    <a:gd name="connsiteX1" fmla="*/ 480819 w 566544"/>
                    <a:gd name="connsiteY1" fmla="*/ 890058 h 1030816"/>
                    <a:gd name="connsiteX2" fmla="*/ 315719 w 566544"/>
                    <a:gd name="connsiteY2" fmla="*/ 794808 h 1030816"/>
                    <a:gd name="connsiteX3" fmla="*/ 255394 w 566544"/>
                    <a:gd name="connsiteY3" fmla="*/ 629708 h 1030816"/>
                    <a:gd name="connsiteX4" fmla="*/ 217294 w 566544"/>
                    <a:gd name="connsiteY4" fmla="*/ 549275 h 1030816"/>
                    <a:gd name="connsiteX5" fmla="*/ 203536 w 566544"/>
                    <a:gd name="connsiteY5" fmla="*/ 426508 h 1030816"/>
                    <a:gd name="connsiteX6" fmla="*/ 138977 w 566544"/>
                    <a:gd name="connsiteY6" fmla="*/ 306916 h 1030816"/>
                    <a:gd name="connsiteX7" fmla="*/ 52195 w 566544"/>
                    <a:gd name="connsiteY7" fmla="*/ 220133 h 1030816"/>
                    <a:gd name="connsiteX8" fmla="*/ 6686 w 566544"/>
                    <a:gd name="connsiteY8" fmla="*/ 0 h 1030816"/>
                    <a:gd name="connsiteX0" fmla="*/ 623694 w 623694"/>
                    <a:gd name="connsiteY0" fmla="*/ 1049866 h 1049866"/>
                    <a:gd name="connsiteX1" fmla="*/ 480819 w 623694"/>
                    <a:gd name="connsiteY1" fmla="*/ 890058 h 1049866"/>
                    <a:gd name="connsiteX2" fmla="*/ 315719 w 623694"/>
                    <a:gd name="connsiteY2" fmla="*/ 794808 h 1049866"/>
                    <a:gd name="connsiteX3" fmla="*/ 255394 w 623694"/>
                    <a:gd name="connsiteY3" fmla="*/ 629708 h 1049866"/>
                    <a:gd name="connsiteX4" fmla="*/ 217294 w 623694"/>
                    <a:gd name="connsiteY4" fmla="*/ 549275 h 1049866"/>
                    <a:gd name="connsiteX5" fmla="*/ 203536 w 623694"/>
                    <a:gd name="connsiteY5" fmla="*/ 426508 h 1049866"/>
                    <a:gd name="connsiteX6" fmla="*/ 138977 w 623694"/>
                    <a:gd name="connsiteY6" fmla="*/ 306916 h 1049866"/>
                    <a:gd name="connsiteX7" fmla="*/ 52195 w 623694"/>
                    <a:gd name="connsiteY7" fmla="*/ 220133 h 1049866"/>
                    <a:gd name="connsiteX8" fmla="*/ 6686 w 623694"/>
                    <a:gd name="connsiteY8" fmla="*/ 0 h 1049866"/>
                    <a:gd name="connsiteX0" fmla="*/ 623694 w 623694"/>
                    <a:gd name="connsiteY0" fmla="*/ 1049866 h 1049866"/>
                    <a:gd name="connsiteX1" fmla="*/ 468119 w 623694"/>
                    <a:gd name="connsiteY1" fmla="*/ 934508 h 1049866"/>
                    <a:gd name="connsiteX2" fmla="*/ 315719 w 623694"/>
                    <a:gd name="connsiteY2" fmla="*/ 794808 h 1049866"/>
                    <a:gd name="connsiteX3" fmla="*/ 255394 w 623694"/>
                    <a:gd name="connsiteY3" fmla="*/ 629708 h 1049866"/>
                    <a:gd name="connsiteX4" fmla="*/ 217294 w 623694"/>
                    <a:gd name="connsiteY4" fmla="*/ 549275 h 1049866"/>
                    <a:gd name="connsiteX5" fmla="*/ 203536 w 623694"/>
                    <a:gd name="connsiteY5" fmla="*/ 426508 h 1049866"/>
                    <a:gd name="connsiteX6" fmla="*/ 138977 w 623694"/>
                    <a:gd name="connsiteY6" fmla="*/ 306916 h 1049866"/>
                    <a:gd name="connsiteX7" fmla="*/ 52195 w 623694"/>
                    <a:gd name="connsiteY7" fmla="*/ 220133 h 1049866"/>
                    <a:gd name="connsiteX8" fmla="*/ 6686 w 623694"/>
                    <a:gd name="connsiteY8" fmla="*/ 0 h 1049866"/>
                    <a:gd name="connsiteX0" fmla="*/ 623694 w 623694"/>
                    <a:gd name="connsiteY0" fmla="*/ 1049866 h 1049866"/>
                    <a:gd name="connsiteX1" fmla="*/ 468119 w 623694"/>
                    <a:gd name="connsiteY1" fmla="*/ 934508 h 1049866"/>
                    <a:gd name="connsiteX2" fmla="*/ 315719 w 623694"/>
                    <a:gd name="connsiteY2" fmla="*/ 794808 h 1049866"/>
                    <a:gd name="connsiteX3" fmla="*/ 255394 w 623694"/>
                    <a:gd name="connsiteY3" fmla="*/ 629708 h 1049866"/>
                    <a:gd name="connsiteX4" fmla="*/ 217294 w 623694"/>
                    <a:gd name="connsiteY4" fmla="*/ 549275 h 1049866"/>
                    <a:gd name="connsiteX5" fmla="*/ 203536 w 623694"/>
                    <a:gd name="connsiteY5" fmla="*/ 426508 h 1049866"/>
                    <a:gd name="connsiteX6" fmla="*/ 138977 w 623694"/>
                    <a:gd name="connsiteY6" fmla="*/ 306916 h 1049866"/>
                    <a:gd name="connsiteX7" fmla="*/ 52195 w 623694"/>
                    <a:gd name="connsiteY7" fmla="*/ 220133 h 1049866"/>
                    <a:gd name="connsiteX8" fmla="*/ 6686 w 623694"/>
                    <a:gd name="connsiteY8" fmla="*/ 0 h 1049866"/>
                    <a:gd name="connsiteX0" fmla="*/ 623694 w 623694"/>
                    <a:gd name="connsiteY0" fmla="*/ 1049866 h 1049866"/>
                    <a:gd name="connsiteX1" fmla="*/ 436369 w 623694"/>
                    <a:gd name="connsiteY1" fmla="*/ 928158 h 1049866"/>
                    <a:gd name="connsiteX2" fmla="*/ 315719 w 623694"/>
                    <a:gd name="connsiteY2" fmla="*/ 794808 h 1049866"/>
                    <a:gd name="connsiteX3" fmla="*/ 255394 w 623694"/>
                    <a:gd name="connsiteY3" fmla="*/ 629708 h 1049866"/>
                    <a:gd name="connsiteX4" fmla="*/ 217294 w 623694"/>
                    <a:gd name="connsiteY4" fmla="*/ 549275 h 1049866"/>
                    <a:gd name="connsiteX5" fmla="*/ 203536 w 623694"/>
                    <a:gd name="connsiteY5" fmla="*/ 426508 h 1049866"/>
                    <a:gd name="connsiteX6" fmla="*/ 138977 w 623694"/>
                    <a:gd name="connsiteY6" fmla="*/ 306916 h 1049866"/>
                    <a:gd name="connsiteX7" fmla="*/ 52195 w 623694"/>
                    <a:gd name="connsiteY7" fmla="*/ 220133 h 1049866"/>
                    <a:gd name="connsiteX8" fmla="*/ 6686 w 623694"/>
                    <a:gd name="connsiteY8" fmla="*/ 0 h 1049866"/>
                    <a:gd name="connsiteX0" fmla="*/ 572894 w 572894"/>
                    <a:gd name="connsiteY0" fmla="*/ 1030816 h 1030816"/>
                    <a:gd name="connsiteX1" fmla="*/ 436369 w 572894"/>
                    <a:gd name="connsiteY1" fmla="*/ 928158 h 1030816"/>
                    <a:gd name="connsiteX2" fmla="*/ 315719 w 572894"/>
                    <a:gd name="connsiteY2" fmla="*/ 794808 h 1030816"/>
                    <a:gd name="connsiteX3" fmla="*/ 255394 w 572894"/>
                    <a:gd name="connsiteY3" fmla="*/ 629708 h 1030816"/>
                    <a:gd name="connsiteX4" fmla="*/ 217294 w 572894"/>
                    <a:gd name="connsiteY4" fmla="*/ 549275 h 1030816"/>
                    <a:gd name="connsiteX5" fmla="*/ 203536 w 572894"/>
                    <a:gd name="connsiteY5" fmla="*/ 426508 h 1030816"/>
                    <a:gd name="connsiteX6" fmla="*/ 138977 w 572894"/>
                    <a:gd name="connsiteY6" fmla="*/ 306916 h 1030816"/>
                    <a:gd name="connsiteX7" fmla="*/ 52195 w 572894"/>
                    <a:gd name="connsiteY7" fmla="*/ 220133 h 1030816"/>
                    <a:gd name="connsiteX8" fmla="*/ 6686 w 572894"/>
                    <a:gd name="connsiteY8" fmla="*/ 0 h 1030816"/>
                    <a:gd name="connsiteX0" fmla="*/ 572894 w 572894"/>
                    <a:gd name="connsiteY0" fmla="*/ 1030816 h 1030816"/>
                    <a:gd name="connsiteX1" fmla="*/ 436369 w 572894"/>
                    <a:gd name="connsiteY1" fmla="*/ 928158 h 1030816"/>
                    <a:gd name="connsiteX2" fmla="*/ 315719 w 572894"/>
                    <a:gd name="connsiteY2" fmla="*/ 794808 h 1030816"/>
                    <a:gd name="connsiteX3" fmla="*/ 255394 w 572894"/>
                    <a:gd name="connsiteY3" fmla="*/ 629708 h 1030816"/>
                    <a:gd name="connsiteX4" fmla="*/ 217294 w 572894"/>
                    <a:gd name="connsiteY4" fmla="*/ 549275 h 1030816"/>
                    <a:gd name="connsiteX5" fmla="*/ 203536 w 572894"/>
                    <a:gd name="connsiteY5" fmla="*/ 426508 h 1030816"/>
                    <a:gd name="connsiteX6" fmla="*/ 138977 w 572894"/>
                    <a:gd name="connsiteY6" fmla="*/ 306916 h 1030816"/>
                    <a:gd name="connsiteX7" fmla="*/ 52195 w 572894"/>
                    <a:gd name="connsiteY7" fmla="*/ 220133 h 1030816"/>
                    <a:gd name="connsiteX8" fmla="*/ 6686 w 572894"/>
                    <a:gd name="connsiteY8" fmla="*/ 0 h 1030816"/>
                    <a:gd name="connsiteX0" fmla="*/ 560194 w 560194"/>
                    <a:gd name="connsiteY0" fmla="*/ 1027641 h 1027641"/>
                    <a:gd name="connsiteX1" fmla="*/ 436369 w 560194"/>
                    <a:gd name="connsiteY1" fmla="*/ 928158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45894 w 560194"/>
                    <a:gd name="connsiteY1" fmla="*/ 918633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45894 w 560194"/>
                    <a:gd name="connsiteY1" fmla="*/ 918633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45894 w 560194"/>
                    <a:gd name="connsiteY1" fmla="*/ 918633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36369 w 560194"/>
                    <a:gd name="connsiteY1" fmla="*/ 928158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30019 w 560194"/>
                    <a:gd name="connsiteY1" fmla="*/ 934508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 name="connsiteX0" fmla="*/ 560194 w 560194"/>
                    <a:gd name="connsiteY0" fmla="*/ 1027641 h 1027641"/>
                    <a:gd name="connsiteX1" fmla="*/ 430019 w 560194"/>
                    <a:gd name="connsiteY1" fmla="*/ 934508 h 1027641"/>
                    <a:gd name="connsiteX2" fmla="*/ 315719 w 560194"/>
                    <a:gd name="connsiteY2" fmla="*/ 794808 h 1027641"/>
                    <a:gd name="connsiteX3" fmla="*/ 255394 w 560194"/>
                    <a:gd name="connsiteY3" fmla="*/ 629708 h 1027641"/>
                    <a:gd name="connsiteX4" fmla="*/ 217294 w 560194"/>
                    <a:gd name="connsiteY4" fmla="*/ 549275 h 1027641"/>
                    <a:gd name="connsiteX5" fmla="*/ 203536 w 560194"/>
                    <a:gd name="connsiteY5" fmla="*/ 426508 h 1027641"/>
                    <a:gd name="connsiteX6" fmla="*/ 138977 w 560194"/>
                    <a:gd name="connsiteY6" fmla="*/ 306916 h 1027641"/>
                    <a:gd name="connsiteX7" fmla="*/ 52195 w 560194"/>
                    <a:gd name="connsiteY7" fmla="*/ 220133 h 1027641"/>
                    <a:gd name="connsiteX8" fmla="*/ 6686 w 560194"/>
                    <a:gd name="connsiteY8" fmla="*/ 0 h 1027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194" h="1027641">
                      <a:moveTo>
                        <a:pt x="560194" y="1027641"/>
                      </a:moveTo>
                      <a:cubicBezTo>
                        <a:pt x="483994" y="981780"/>
                        <a:pt x="487169" y="996244"/>
                        <a:pt x="430019" y="934508"/>
                      </a:cubicBezTo>
                      <a:cubicBezTo>
                        <a:pt x="364402" y="879475"/>
                        <a:pt x="352761" y="840316"/>
                        <a:pt x="315719" y="794808"/>
                      </a:cubicBezTo>
                      <a:cubicBezTo>
                        <a:pt x="262273" y="728486"/>
                        <a:pt x="282911" y="670101"/>
                        <a:pt x="255394" y="629708"/>
                      </a:cubicBezTo>
                      <a:lnTo>
                        <a:pt x="217294" y="549275"/>
                      </a:lnTo>
                      <a:cubicBezTo>
                        <a:pt x="212708" y="508353"/>
                        <a:pt x="214472" y="489655"/>
                        <a:pt x="203536" y="426508"/>
                      </a:cubicBezTo>
                      <a:cubicBezTo>
                        <a:pt x="169316" y="350661"/>
                        <a:pt x="163672" y="351013"/>
                        <a:pt x="138977" y="306916"/>
                      </a:cubicBezTo>
                      <a:cubicBezTo>
                        <a:pt x="112166" y="269874"/>
                        <a:pt x="90119" y="266523"/>
                        <a:pt x="52195" y="220133"/>
                      </a:cubicBezTo>
                      <a:cubicBezTo>
                        <a:pt x="-11128" y="157868"/>
                        <a:pt x="-3192" y="80081"/>
                        <a:pt x="6686" y="0"/>
                      </a:cubicBezTo>
                    </a:path>
                  </a:pathLst>
                </a:custGeom>
                <a:ln w="25400" cmpd="sng">
                  <a:solidFill>
                    <a:srgbClr val="FFFF00"/>
                  </a:solidFill>
                  <a:headEnd type="none"/>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solidFill>
                      <a:schemeClr val="bg1"/>
                    </a:solidFill>
                  </a:endParaRPr>
                </a:p>
              </p:txBody>
            </p:sp>
            <p:sp>
              <p:nvSpPr>
                <p:cNvPr id="143" name="Freeform 142"/>
                <p:cNvSpPr/>
                <p:nvPr/>
              </p:nvSpPr>
              <p:spPr>
                <a:xfrm>
                  <a:off x="1369484" y="3467101"/>
                  <a:ext cx="130175" cy="402167"/>
                </a:xfrm>
                <a:custGeom>
                  <a:avLst/>
                  <a:gdLst>
                    <a:gd name="connsiteX0" fmla="*/ 16933 w 55033"/>
                    <a:gd name="connsiteY0" fmla="*/ 237067 h 237067"/>
                    <a:gd name="connsiteX1" fmla="*/ 0 w 55033"/>
                    <a:gd name="connsiteY1" fmla="*/ 173567 h 237067"/>
                    <a:gd name="connsiteX2" fmla="*/ 29633 w 55033"/>
                    <a:gd name="connsiteY2" fmla="*/ 97367 h 237067"/>
                    <a:gd name="connsiteX3" fmla="*/ 55033 w 55033"/>
                    <a:gd name="connsiteY3" fmla="*/ 59267 h 237067"/>
                    <a:gd name="connsiteX4" fmla="*/ 46567 w 55033"/>
                    <a:gd name="connsiteY4" fmla="*/ 0 h 237067"/>
                    <a:gd name="connsiteX0" fmla="*/ 13758 w 55033"/>
                    <a:gd name="connsiteY0" fmla="*/ 373592 h 373592"/>
                    <a:gd name="connsiteX1" fmla="*/ 0 w 55033"/>
                    <a:gd name="connsiteY1" fmla="*/ 173567 h 373592"/>
                    <a:gd name="connsiteX2" fmla="*/ 29633 w 55033"/>
                    <a:gd name="connsiteY2" fmla="*/ 97367 h 373592"/>
                    <a:gd name="connsiteX3" fmla="*/ 55033 w 55033"/>
                    <a:gd name="connsiteY3" fmla="*/ 59267 h 373592"/>
                    <a:gd name="connsiteX4" fmla="*/ 46567 w 55033"/>
                    <a:gd name="connsiteY4" fmla="*/ 0 h 373592"/>
                    <a:gd name="connsiteX0" fmla="*/ 13758 w 55033"/>
                    <a:gd name="connsiteY0" fmla="*/ 373592 h 373592"/>
                    <a:gd name="connsiteX1" fmla="*/ 0 w 55033"/>
                    <a:gd name="connsiteY1" fmla="*/ 173567 h 373592"/>
                    <a:gd name="connsiteX2" fmla="*/ 29633 w 55033"/>
                    <a:gd name="connsiteY2" fmla="*/ 97367 h 373592"/>
                    <a:gd name="connsiteX3" fmla="*/ 55033 w 55033"/>
                    <a:gd name="connsiteY3" fmla="*/ 59267 h 373592"/>
                    <a:gd name="connsiteX4" fmla="*/ 46567 w 55033"/>
                    <a:gd name="connsiteY4" fmla="*/ 0 h 373592"/>
                    <a:gd name="connsiteX0" fmla="*/ 13758 w 55033"/>
                    <a:gd name="connsiteY0" fmla="*/ 373592 h 373592"/>
                    <a:gd name="connsiteX1" fmla="*/ 0 w 55033"/>
                    <a:gd name="connsiteY1" fmla="*/ 173567 h 373592"/>
                    <a:gd name="connsiteX2" fmla="*/ 29633 w 55033"/>
                    <a:gd name="connsiteY2" fmla="*/ 97367 h 373592"/>
                    <a:gd name="connsiteX3" fmla="*/ 55033 w 55033"/>
                    <a:gd name="connsiteY3" fmla="*/ 59267 h 373592"/>
                    <a:gd name="connsiteX4" fmla="*/ 46567 w 55033"/>
                    <a:gd name="connsiteY4" fmla="*/ 0 h 373592"/>
                    <a:gd name="connsiteX0" fmla="*/ 13758 w 55033"/>
                    <a:gd name="connsiteY0" fmla="*/ 373592 h 373592"/>
                    <a:gd name="connsiteX1" fmla="*/ 0 w 55033"/>
                    <a:gd name="connsiteY1" fmla="*/ 186267 h 373592"/>
                    <a:gd name="connsiteX2" fmla="*/ 29633 w 55033"/>
                    <a:gd name="connsiteY2" fmla="*/ 97367 h 373592"/>
                    <a:gd name="connsiteX3" fmla="*/ 55033 w 55033"/>
                    <a:gd name="connsiteY3" fmla="*/ 59267 h 373592"/>
                    <a:gd name="connsiteX4" fmla="*/ 46567 w 55033"/>
                    <a:gd name="connsiteY4" fmla="*/ 0 h 373592"/>
                    <a:gd name="connsiteX0" fmla="*/ 13758 w 55033"/>
                    <a:gd name="connsiteY0" fmla="*/ 373592 h 373592"/>
                    <a:gd name="connsiteX1" fmla="*/ 0 w 55033"/>
                    <a:gd name="connsiteY1" fmla="*/ 186267 h 373592"/>
                    <a:gd name="connsiteX2" fmla="*/ 29633 w 55033"/>
                    <a:gd name="connsiteY2" fmla="*/ 97367 h 373592"/>
                    <a:gd name="connsiteX3" fmla="*/ 55033 w 55033"/>
                    <a:gd name="connsiteY3" fmla="*/ 59267 h 373592"/>
                    <a:gd name="connsiteX4" fmla="*/ 46567 w 55033"/>
                    <a:gd name="connsiteY4" fmla="*/ 0 h 373592"/>
                    <a:gd name="connsiteX0" fmla="*/ 14150 w 55425"/>
                    <a:gd name="connsiteY0" fmla="*/ 373592 h 373592"/>
                    <a:gd name="connsiteX1" fmla="*/ 13092 w 55425"/>
                    <a:gd name="connsiteY1" fmla="*/ 273049 h 373592"/>
                    <a:gd name="connsiteX2" fmla="*/ 392 w 55425"/>
                    <a:gd name="connsiteY2" fmla="*/ 186267 h 373592"/>
                    <a:gd name="connsiteX3" fmla="*/ 30025 w 55425"/>
                    <a:gd name="connsiteY3" fmla="*/ 97367 h 373592"/>
                    <a:gd name="connsiteX4" fmla="*/ 55425 w 55425"/>
                    <a:gd name="connsiteY4" fmla="*/ 59267 h 373592"/>
                    <a:gd name="connsiteX5" fmla="*/ 46959 w 55425"/>
                    <a:gd name="connsiteY5" fmla="*/ 0 h 373592"/>
                    <a:gd name="connsiteX0" fmla="*/ 13933 w 55208"/>
                    <a:gd name="connsiteY0" fmla="*/ 373592 h 373592"/>
                    <a:gd name="connsiteX1" fmla="*/ 31925 w 55208"/>
                    <a:gd name="connsiteY1" fmla="*/ 276224 h 373592"/>
                    <a:gd name="connsiteX2" fmla="*/ 175 w 55208"/>
                    <a:gd name="connsiteY2" fmla="*/ 186267 h 373592"/>
                    <a:gd name="connsiteX3" fmla="*/ 29808 w 55208"/>
                    <a:gd name="connsiteY3" fmla="*/ 97367 h 373592"/>
                    <a:gd name="connsiteX4" fmla="*/ 55208 w 55208"/>
                    <a:gd name="connsiteY4" fmla="*/ 59267 h 373592"/>
                    <a:gd name="connsiteX5" fmla="*/ 46742 w 55208"/>
                    <a:gd name="connsiteY5" fmla="*/ 0 h 373592"/>
                    <a:gd name="connsiteX0" fmla="*/ 4408 w 55208"/>
                    <a:gd name="connsiteY0" fmla="*/ 348192 h 348192"/>
                    <a:gd name="connsiteX1" fmla="*/ 31925 w 55208"/>
                    <a:gd name="connsiteY1" fmla="*/ 276224 h 348192"/>
                    <a:gd name="connsiteX2" fmla="*/ 175 w 55208"/>
                    <a:gd name="connsiteY2" fmla="*/ 186267 h 348192"/>
                    <a:gd name="connsiteX3" fmla="*/ 29808 w 55208"/>
                    <a:gd name="connsiteY3" fmla="*/ 97367 h 348192"/>
                    <a:gd name="connsiteX4" fmla="*/ 55208 w 55208"/>
                    <a:gd name="connsiteY4" fmla="*/ 59267 h 348192"/>
                    <a:gd name="connsiteX5" fmla="*/ 46742 w 55208"/>
                    <a:gd name="connsiteY5" fmla="*/ 0 h 348192"/>
                    <a:gd name="connsiteX0" fmla="*/ 4408 w 55208"/>
                    <a:gd name="connsiteY0" fmla="*/ 348192 h 348192"/>
                    <a:gd name="connsiteX1" fmla="*/ 31925 w 55208"/>
                    <a:gd name="connsiteY1" fmla="*/ 276224 h 348192"/>
                    <a:gd name="connsiteX2" fmla="*/ 175 w 55208"/>
                    <a:gd name="connsiteY2" fmla="*/ 186267 h 348192"/>
                    <a:gd name="connsiteX3" fmla="*/ 29808 w 55208"/>
                    <a:gd name="connsiteY3" fmla="*/ 97367 h 348192"/>
                    <a:gd name="connsiteX4" fmla="*/ 55208 w 55208"/>
                    <a:gd name="connsiteY4" fmla="*/ 59267 h 348192"/>
                    <a:gd name="connsiteX5" fmla="*/ 46742 w 55208"/>
                    <a:gd name="connsiteY5" fmla="*/ 0 h 348192"/>
                    <a:gd name="connsiteX0" fmla="*/ 4447 w 55247"/>
                    <a:gd name="connsiteY0" fmla="*/ 348192 h 348192"/>
                    <a:gd name="connsiteX1" fmla="*/ 25614 w 55247"/>
                    <a:gd name="connsiteY1" fmla="*/ 257174 h 348192"/>
                    <a:gd name="connsiteX2" fmla="*/ 214 w 55247"/>
                    <a:gd name="connsiteY2" fmla="*/ 186267 h 348192"/>
                    <a:gd name="connsiteX3" fmla="*/ 29847 w 55247"/>
                    <a:gd name="connsiteY3" fmla="*/ 97367 h 348192"/>
                    <a:gd name="connsiteX4" fmla="*/ 55247 w 55247"/>
                    <a:gd name="connsiteY4" fmla="*/ 59267 h 348192"/>
                    <a:gd name="connsiteX5" fmla="*/ 46781 w 55247"/>
                    <a:gd name="connsiteY5" fmla="*/ 0 h 348192"/>
                    <a:gd name="connsiteX0" fmla="*/ 1300 w 52100"/>
                    <a:gd name="connsiteY0" fmla="*/ 348192 h 348192"/>
                    <a:gd name="connsiteX1" fmla="*/ 22467 w 52100"/>
                    <a:gd name="connsiteY1" fmla="*/ 257174 h 348192"/>
                    <a:gd name="connsiteX2" fmla="*/ 242 w 52100"/>
                    <a:gd name="connsiteY2" fmla="*/ 179917 h 348192"/>
                    <a:gd name="connsiteX3" fmla="*/ 26700 w 52100"/>
                    <a:gd name="connsiteY3" fmla="*/ 97367 h 348192"/>
                    <a:gd name="connsiteX4" fmla="*/ 52100 w 52100"/>
                    <a:gd name="connsiteY4" fmla="*/ 59267 h 348192"/>
                    <a:gd name="connsiteX5" fmla="*/ 43634 w 52100"/>
                    <a:gd name="connsiteY5" fmla="*/ 0 h 348192"/>
                    <a:gd name="connsiteX0" fmla="*/ 1273 w 52073"/>
                    <a:gd name="connsiteY0" fmla="*/ 348192 h 348192"/>
                    <a:gd name="connsiteX1" fmla="*/ 25615 w 52073"/>
                    <a:gd name="connsiteY1" fmla="*/ 273049 h 348192"/>
                    <a:gd name="connsiteX2" fmla="*/ 215 w 52073"/>
                    <a:gd name="connsiteY2" fmla="*/ 179917 h 348192"/>
                    <a:gd name="connsiteX3" fmla="*/ 26673 w 52073"/>
                    <a:gd name="connsiteY3" fmla="*/ 97367 h 348192"/>
                    <a:gd name="connsiteX4" fmla="*/ 52073 w 52073"/>
                    <a:gd name="connsiteY4" fmla="*/ 59267 h 348192"/>
                    <a:gd name="connsiteX5" fmla="*/ 43607 w 52073"/>
                    <a:gd name="connsiteY5" fmla="*/ 0 h 348192"/>
                    <a:gd name="connsiteX0" fmla="*/ 0 w 120650"/>
                    <a:gd name="connsiteY0" fmla="*/ 402167 h 402167"/>
                    <a:gd name="connsiteX1" fmla="*/ 94192 w 120650"/>
                    <a:gd name="connsiteY1" fmla="*/ 273049 h 402167"/>
                    <a:gd name="connsiteX2" fmla="*/ 68792 w 120650"/>
                    <a:gd name="connsiteY2" fmla="*/ 179917 h 402167"/>
                    <a:gd name="connsiteX3" fmla="*/ 95250 w 120650"/>
                    <a:gd name="connsiteY3" fmla="*/ 97367 h 402167"/>
                    <a:gd name="connsiteX4" fmla="*/ 120650 w 120650"/>
                    <a:gd name="connsiteY4" fmla="*/ 59267 h 402167"/>
                    <a:gd name="connsiteX5" fmla="*/ 112184 w 120650"/>
                    <a:gd name="connsiteY5" fmla="*/ 0 h 402167"/>
                    <a:gd name="connsiteX0" fmla="*/ 0 w 120650"/>
                    <a:gd name="connsiteY0" fmla="*/ 402167 h 402167"/>
                    <a:gd name="connsiteX1" fmla="*/ 94192 w 120650"/>
                    <a:gd name="connsiteY1" fmla="*/ 273049 h 402167"/>
                    <a:gd name="connsiteX2" fmla="*/ 68792 w 120650"/>
                    <a:gd name="connsiteY2" fmla="*/ 179917 h 402167"/>
                    <a:gd name="connsiteX3" fmla="*/ 95250 w 120650"/>
                    <a:gd name="connsiteY3" fmla="*/ 97367 h 402167"/>
                    <a:gd name="connsiteX4" fmla="*/ 120650 w 120650"/>
                    <a:gd name="connsiteY4" fmla="*/ 59267 h 402167"/>
                    <a:gd name="connsiteX5" fmla="*/ 112184 w 120650"/>
                    <a:gd name="connsiteY5" fmla="*/ 0 h 402167"/>
                    <a:gd name="connsiteX0" fmla="*/ 0 w 120650"/>
                    <a:gd name="connsiteY0" fmla="*/ 402167 h 402167"/>
                    <a:gd name="connsiteX1" fmla="*/ 78317 w 120650"/>
                    <a:gd name="connsiteY1" fmla="*/ 263524 h 402167"/>
                    <a:gd name="connsiteX2" fmla="*/ 68792 w 120650"/>
                    <a:gd name="connsiteY2" fmla="*/ 179917 h 402167"/>
                    <a:gd name="connsiteX3" fmla="*/ 95250 w 120650"/>
                    <a:gd name="connsiteY3" fmla="*/ 97367 h 402167"/>
                    <a:gd name="connsiteX4" fmla="*/ 120650 w 120650"/>
                    <a:gd name="connsiteY4" fmla="*/ 59267 h 402167"/>
                    <a:gd name="connsiteX5" fmla="*/ 112184 w 120650"/>
                    <a:gd name="connsiteY5" fmla="*/ 0 h 402167"/>
                    <a:gd name="connsiteX0" fmla="*/ 0 w 130175"/>
                    <a:gd name="connsiteY0" fmla="*/ 402167 h 402167"/>
                    <a:gd name="connsiteX1" fmla="*/ 78317 w 130175"/>
                    <a:gd name="connsiteY1" fmla="*/ 263524 h 402167"/>
                    <a:gd name="connsiteX2" fmla="*/ 68792 w 130175"/>
                    <a:gd name="connsiteY2" fmla="*/ 179917 h 402167"/>
                    <a:gd name="connsiteX3" fmla="*/ 95250 w 130175"/>
                    <a:gd name="connsiteY3" fmla="*/ 97367 h 402167"/>
                    <a:gd name="connsiteX4" fmla="*/ 130175 w 130175"/>
                    <a:gd name="connsiteY4" fmla="*/ 52917 h 402167"/>
                    <a:gd name="connsiteX5" fmla="*/ 112184 w 130175"/>
                    <a:gd name="connsiteY5" fmla="*/ 0 h 40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175" h="402167">
                      <a:moveTo>
                        <a:pt x="0" y="402167"/>
                      </a:moveTo>
                      <a:cubicBezTo>
                        <a:pt x="66499" y="340960"/>
                        <a:pt x="80610" y="294745"/>
                        <a:pt x="78317" y="263524"/>
                      </a:cubicBezTo>
                      <a:cubicBezTo>
                        <a:pt x="76024" y="232303"/>
                        <a:pt x="65970" y="209197"/>
                        <a:pt x="68792" y="179917"/>
                      </a:cubicBezTo>
                      <a:lnTo>
                        <a:pt x="95250" y="97367"/>
                      </a:lnTo>
                      <a:lnTo>
                        <a:pt x="130175" y="52917"/>
                      </a:lnTo>
                      <a:cubicBezTo>
                        <a:pt x="127353" y="33161"/>
                        <a:pt x="115006" y="19756"/>
                        <a:pt x="112184" y="0"/>
                      </a:cubicBez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solidFill>
                      <a:schemeClr val="bg1"/>
                    </a:solidFill>
                  </a:endParaRPr>
                </a:p>
              </p:txBody>
            </p:sp>
            <p:sp>
              <p:nvSpPr>
                <p:cNvPr id="144" name="Freeform 143"/>
                <p:cNvSpPr/>
                <p:nvPr/>
              </p:nvSpPr>
              <p:spPr>
                <a:xfrm>
                  <a:off x="1481667" y="3365500"/>
                  <a:ext cx="169333" cy="57150"/>
                </a:xfrm>
                <a:custGeom>
                  <a:avLst/>
                  <a:gdLst>
                    <a:gd name="connsiteX0" fmla="*/ 143933 w 143933"/>
                    <a:gd name="connsiteY0" fmla="*/ 50800 h 50800"/>
                    <a:gd name="connsiteX1" fmla="*/ 63500 w 143933"/>
                    <a:gd name="connsiteY1" fmla="*/ 33867 h 50800"/>
                    <a:gd name="connsiteX2" fmla="*/ 0 w 143933"/>
                    <a:gd name="connsiteY2" fmla="*/ 0 h 50800"/>
                    <a:gd name="connsiteX0" fmla="*/ 169333 w 169333"/>
                    <a:gd name="connsiteY0" fmla="*/ 57150 h 57150"/>
                    <a:gd name="connsiteX1" fmla="*/ 63500 w 169333"/>
                    <a:gd name="connsiteY1" fmla="*/ 33867 h 57150"/>
                    <a:gd name="connsiteX2" fmla="*/ 0 w 169333"/>
                    <a:gd name="connsiteY2" fmla="*/ 0 h 57150"/>
                  </a:gdLst>
                  <a:ahLst/>
                  <a:cxnLst>
                    <a:cxn ang="0">
                      <a:pos x="connsiteX0" y="connsiteY0"/>
                    </a:cxn>
                    <a:cxn ang="0">
                      <a:pos x="connsiteX1" y="connsiteY1"/>
                    </a:cxn>
                    <a:cxn ang="0">
                      <a:pos x="connsiteX2" y="connsiteY2"/>
                    </a:cxn>
                  </a:cxnLst>
                  <a:rect l="l" t="t" r="r" b="b"/>
                  <a:pathLst>
                    <a:path w="169333" h="57150">
                      <a:moveTo>
                        <a:pt x="169333" y="57150"/>
                      </a:moveTo>
                      <a:lnTo>
                        <a:pt x="63500" y="33867"/>
                      </a:lnTo>
                      <a:lnTo>
                        <a:pt x="0" y="0"/>
                      </a:ln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solidFill>
                      <a:schemeClr val="bg1"/>
                    </a:solidFill>
                  </a:endParaRPr>
                </a:p>
              </p:txBody>
            </p:sp>
            <p:sp>
              <p:nvSpPr>
                <p:cNvPr id="145" name="Freeform 144"/>
                <p:cNvSpPr/>
                <p:nvPr/>
              </p:nvSpPr>
              <p:spPr>
                <a:xfrm>
                  <a:off x="1337733" y="3418417"/>
                  <a:ext cx="146050" cy="107950"/>
                </a:xfrm>
                <a:custGeom>
                  <a:avLst/>
                  <a:gdLst>
                    <a:gd name="connsiteX0" fmla="*/ 0 w 114300"/>
                    <a:gd name="connsiteY0" fmla="*/ 76200 h 76200"/>
                    <a:gd name="connsiteX1" fmla="*/ 67734 w 114300"/>
                    <a:gd name="connsiteY1" fmla="*/ 33866 h 76200"/>
                    <a:gd name="connsiteX2" fmla="*/ 114300 w 114300"/>
                    <a:gd name="connsiteY2" fmla="*/ 0 h 76200"/>
                    <a:gd name="connsiteX3" fmla="*/ 114300 w 114300"/>
                    <a:gd name="connsiteY3" fmla="*/ 0 h 76200"/>
                    <a:gd name="connsiteX0" fmla="*/ 0 w 114300"/>
                    <a:gd name="connsiteY0" fmla="*/ 76200 h 76200"/>
                    <a:gd name="connsiteX1" fmla="*/ 67734 w 114300"/>
                    <a:gd name="connsiteY1" fmla="*/ 56091 h 76200"/>
                    <a:gd name="connsiteX2" fmla="*/ 114300 w 114300"/>
                    <a:gd name="connsiteY2" fmla="*/ 0 h 76200"/>
                    <a:gd name="connsiteX3" fmla="*/ 114300 w 114300"/>
                    <a:gd name="connsiteY3" fmla="*/ 0 h 76200"/>
                    <a:gd name="connsiteX0" fmla="*/ 0 w 127000"/>
                    <a:gd name="connsiteY0" fmla="*/ 88900 h 88900"/>
                    <a:gd name="connsiteX1" fmla="*/ 80434 w 127000"/>
                    <a:gd name="connsiteY1" fmla="*/ 56091 h 88900"/>
                    <a:gd name="connsiteX2" fmla="*/ 127000 w 127000"/>
                    <a:gd name="connsiteY2" fmla="*/ 0 h 88900"/>
                    <a:gd name="connsiteX3" fmla="*/ 127000 w 127000"/>
                    <a:gd name="connsiteY3" fmla="*/ 0 h 88900"/>
                    <a:gd name="connsiteX0" fmla="*/ 0 w 146050"/>
                    <a:gd name="connsiteY0" fmla="*/ 107950 h 107950"/>
                    <a:gd name="connsiteX1" fmla="*/ 80434 w 146050"/>
                    <a:gd name="connsiteY1" fmla="*/ 75141 h 107950"/>
                    <a:gd name="connsiteX2" fmla="*/ 127000 w 146050"/>
                    <a:gd name="connsiteY2" fmla="*/ 19050 h 107950"/>
                    <a:gd name="connsiteX3" fmla="*/ 146050 w 146050"/>
                    <a:gd name="connsiteY3" fmla="*/ 0 h 107950"/>
                    <a:gd name="connsiteX0" fmla="*/ 0 w 146050"/>
                    <a:gd name="connsiteY0" fmla="*/ 107950 h 107950"/>
                    <a:gd name="connsiteX1" fmla="*/ 80434 w 146050"/>
                    <a:gd name="connsiteY1" fmla="*/ 75141 h 107950"/>
                    <a:gd name="connsiteX2" fmla="*/ 117475 w 146050"/>
                    <a:gd name="connsiteY2" fmla="*/ 47625 h 107950"/>
                    <a:gd name="connsiteX3" fmla="*/ 146050 w 146050"/>
                    <a:gd name="connsiteY3" fmla="*/ 0 h 107950"/>
                  </a:gdLst>
                  <a:ahLst/>
                  <a:cxnLst>
                    <a:cxn ang="0">
                      <a:pos x="connsiteX0" y="connsiteY0"/>
                    </a:cxn>
                    <a:cxn ang="0">
                      <a:pos x="connsiteX1" y="connsiteY1"/>
                    </a:cxn>
                    <a:cxn ang="0">
                      <a:pos x="connsiteX2" y="connsiteY2"/>
                    </a:cxn>
                    <a:cxn ang="0">
                      <a:pos x="connsiteX3" y="connsiteY3"/>
                    </a:cxn>
                  </a:cxnLst>
                  <a:rect l="l" t="t" r="r" b="b"/>
                  <a:pathLst>
                    <a:path w="146050" h="107950">
                      <a:moveTo>
                        <a:pt x="0" y="107950"/>
                      </a:moveTo>
                      <a:lnTo>
                        <a:pt x="80434" y="75141"/>
                      </a:lnTo>
                      <a:cubicBezTo>
                        <a:pt x="95956" y="56444"/>
                        <a:pt x="106539" y="60148"/>
                        <a:pt x="117475" y="47625"/>
                      </a:cubicBezTo>
                      <a:cubicBezTo>
                        <a:pt x="128411" y="35102"/>
                        <a:pt x="139700" y="6350"/>
                        <a:pt x="146050" y="0"/>
                      </a:cubicBezTo>
                    </a:path>
                  </a:pathLst>
                </a:custGeom>
                <a:ln w="25400" cmpd="sng">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n w="57150" cmpd="sng">
                      <a:solidFill>
                        <a:schemeClr val="tx1"/>
                      </a:solidFill>
                    </a:ln>
                    <a:solidFill>
                      <a:schemeClr val="bg1"/>
                    </a:solidFill>
                  </a:endParaRPr>
                </a:p>
              </p:txBody>
            </p:sp>
          </p:grpSp>
          <p:sp>
            <p:nvSpPr>
              <p:cNvPr id="140" name="Freeform 139"/>
              <p:cNvSpPr/>
              <p:nvPr/>
            </p:nvSpPr>
            <p:spPr>
              <a:xfrm>
                <a:off x="1520826" y="3533776"/>
                <a:ext cx="282575" cy="144638"/>
              </a:xfrm>
              <a:custGeom>
                <a:avLst/>
                <a:gdLst>
                  <a:gd name="connsiteX0" fmla="*/ 123825 w 123825"/>
                  <a:gd name="connsiteY0" fmla="*/ 95250 h 95250"/>
                  <a:gd name="connsiteX1" fmla="*/ 69850 w 123825"/>
                  <a:gd name="connsiteY1" fmla="*/ 69850 h 95250"/>
                  <a:gd name="connsiteX2" fmla="*/ 0 w 123825"/>
                  <a:gd name="connsiteY2" fmla="*/ 0 h 95250"/>
                  <a:gd name="connsiteX0" fmla="*/ 123825 w 123825"/>
                  <a:gd name="connsiteY0" fmla="*/ 95250 h 95250"/>
                  <a:gd name="connsiteX1" fmla="*/ 73025 w 123825"/>
                  <a:gd name="connsiteY1" fmla="*/ 66675 h 95250"/>
                  <a:gd name="connsiteX2" fmla="*/ 0 w 123825"/>
                  <a:gd name="connsiteY2" fmla="*/ 0 h 95250"/>
                  <a:gd name="connsiteX0" fmla="*/ 136525 w 136525"/>
                  <a:gd name="connsiteY0" fmla="*/ 114300 h 114300"/>
                  <a:gd name="connsiteX1" fmla="*/ 85725 w 136525"/>
                  <a:gd name="connsiteY1" fmla="*/ 85725 h 114300"/>
                  <a:gd name="connsiteX2" fmla="*/ 0 w 136525"/>
                  <a:gd name="connsiteY2" fmla="*/ 0 h 114300"/>
                  <a:gd name="connsiteX0" fmla="*/ 152400 w 152400"/>
                  <a:gd name="connsiteY0" fmla="*/ 123825 h 123825"/>
                  <a:gd name="connsiteX1" fmla="*/ 85725 w 152400"/>
                  <a:gd name="connsiteY1" fmla="*/ 85725 h 123825"/>
                  <a:gd name="connsiteX2" fmla="*/ 0 w 152400"/>
                  <a:gd name="connsiteY2" fmla="*/ 0 h 123825"/>
                  <a:gd name="connsiteX0" fmla="*/ 187325 w 187325"/>
                  <a:gd name="connsiteY0" fmla="*/ 123825 h 123825"/>
                  <a:gd name="connsiteX1" fmla="*/ 85725 w 187325"/>
                  <a:gd name="connsiteY1" fmla="*/ 85725 h 123825"/>
                  <a:gd name="connsiteX2" fmla="*/ 0 w 187325"/>
                  <a:gd name="connsiteY2" fmla="*/ 0 h 123825"/>
                  <a:gd name="connsiteX0" fmla="*/ 187325 w 187325"/>
                  <a:gd name="connsiteY0" fmla="*/ 123825 h 123825"/>
                  <a:gd name="connsiteX1" fmla="*/ 85725 w 187325"/>
                  <a:gd name="connsiteY1" fmla="*/ 85725 h 123825"/>
                  <a:gd name="connsiteX2" fmla="*/ 0 w 187325"/>
                  <a:gd name="connsiteY2" fmla="*/ 0 h 123825"/>
                  <a:gd name="connsiteX0" fmla="*/ 292100 w 292100"/>
                  <a:gd name="connsiteY0" fmla="*/ 136525 h 136525"/>
                  <a:gd name="connsiteX1" fmla="*/ 85725 w 292100"/>
                  <a:gd name="connsiteY1" fmla="*/ 85725 h 136525"/>
                  <a:gd name="connsiteX2" fmla="*/ 0 w 292100"/>
                  <a:gd name="connsiteY2" fmla="*/ 0 h 136525"/>
                  <a:gd name="connsiteX0" fmla="*/ 292100 w 292100"/>
                  <a:gd name="connsiteY0" fmla="*/ 136525 h 136525"/>
                  <a:gd name="connsiteX1" fmla="*/ 85725 w 292100"/>
                  <a:gd name="connsiteY1" fmla="*/ 85725 h 136525"/>
                  <a:gd name="connsiteX2" fmla="*/ 0 w 292100"/>
                  <a:gd name="connsiteY2" fmla="*/ 0 h 136525"/>
                  <a:gd name="connsiteX0" fmla="*/ 292100 w 292100"/>
                  <a:gd name="connsiteY0" fmla="*/ 136525 h 136525"/>
                  <a:gd name="connsiteX1" fmla="*/ 85725 w 292100"/>
                  <a:gd name="connsiteY1" fmla="*/ 85725 h 136525"/>
                  <a:gd name="connsiteX2" fmla="*/ 0 w 292100"/>
                  <a:gd name="connsiteY2" fmla="*/ 0 h 136525"/>
                  <a:gd name="connsiteX0" fmla="*/ 292100 w 292100"/>
                  <a:gd name="connsiteY0" fmla="*/ 136525 h 142482"/>
                  <a:gd name="connsiteX1" fmla="*/ 177798 w 292100"/>
                  <a:gd name="connsiteY1" fmla="*/ 139700 h 142482"/>
                  <a:gd name="connsiteX2" fmla="*/ 85725 w 292100"/>
                  <a:gd name="connsiteY2" fmla="*/ 85725 h 142482"/>
                  <a:gd name="connsiteX3" fmla="*/ 0 w 292100"/>
                  <a:gd name="connsiteY3" fmla="*/ 0 h 142482"/>
                  <a:gd name="connsiteX0" fmla="*/ 292100 w 292100"/>
                  <a:gd name="connsiteY0" fmla="*/ 136525 h 142482"/>
                  <a:gd name="connsiteX1" fmla="*/ 165098 w 292100"/>
                  <a:gd name="connsiteY1" fmla="*/ 139700 h 142482"/>
                  <a:gd name="connsiteX2" fmla="*/ 85725 w 292100"/>
                  <a:gd name="connsiteY2" fmla="*/ 85725 h 142482"/>
                  <a:gd name="connsiteX3" fmla="*/ 0 w 292100"/>
                  <a:gd name="connsiteY3" fmla="*/ 0 h 142482"/>
                  <a:gd name="connsiteX0" fmla="*/ 292100 w 292100"/>
                  <a:gd name="connsiteY0" fmla="*/ 136525 h 137519"/>
                  <a:gd name="connsiteX1" fmla="*/ 180973 w 292100"/>
                  <a:gd name="connsiteY1" fmla="*/ 133350 h 137519"/>
                  <a:gd name="connsiteX2" fmla="*/ 85725 w 292100"/>
                  <a:gd name="connsiteY2" fmla="*/ 85725 h 137519"/>
                  <a:gd name="connsiteX3" fmla="*/ 0 w 292100"/>
                  <a:gd name="connsiteY3" fmla="*/ 0 h 137519"/>
                  <a:gd name="connsiteX0" fmla="*/ 292100 w 292100"/>
                  <a:gd name="connsiteY0" fmla="*/ 136525 h 137519"/>
                  <a:gd name="connsiteX1" fmla="*/ 180973 w 292100"/>
                  <a:gd name="connsiteY1" fmla="*/ 133350 h 137519"/>
                  <a:gd name="connsiteX2" fmla="*/ 85725 w 292100"/>
                  <a:gd name="connsiteY2" fmla="*/ 85725 h 137519"/>
                  <a:gd name="connsiteX3" fmla="*/ 0 w 292100"/>
                  <a:gd name="connsiteY3" fmla="*/ 0 h 137519"/>
                  <a:gd name="connsiteX0" fmla="*/ 250825 w 250825"/>
                  <a:gd name="connsiteY0" fmla="*/ 146050 h 146050"/>
                  <a:gd name="connsiteX1" fmla="*/ 180973 w 250825"/>
                  <a:gd name="connsiteY1" fmla="*/ 133350 h 146050"/>
                  <a:gd name="connsiteX2" fmla="*/ 85725 w 250825"/>
                  <a:gd name="connsiteY2" fmla="*/ 85725 h 146050"/>
                  <a:gd name="connsiteX3" fmla="*/ 0 w 250825"/>
                  <a:gd name="connsiteY3" fmla="*/ 0 h 146050"/>
                  <a:gd name="connsiteX0" fmla="*/ 282575 w 282575"/>
                  <a:gd name="connsiteY0" fmla="*/ 139700 h 139700"/>
                  <a:gd name="connsiteX1" fmla="*/ 180973 w 282575"/>
                  <a:gd name="connsiteY1" fmla="*/ 133350 h 139700"/>
                  <a:gd name="connsiteX2" fmla="*/ 85725 w 282575"/>
                  <a:gd name="connsiteY2" fmla="*/ 85725 h 139700"/>
                  <a:gd name="connsiteX3" fmla="*/ 0 w 282575"/>
                  <a:gd name="connsiteY3" fmla="*/ 0 h 139700"/>
                  <a:gd name="connsiteX0" fmla="*/ 282575 w 282575"/>
                  <a:gd name="connsiteY0" fmla="*/ 139700 h 144638"/>
                  <a:gd name="connsiteX1" fmla="*/ 180973 w 282575"/>
                  <a:gd name="connsiteY1" fmla="*/ 133350 h 144638"/>
                  <a:gd name="connsiteX2" fmla="*/ 85725 w 282575"/>
                  <a:gd name="connsiteY2" fmla="*/ 85725 h 144638"/>
                  <a:gd name="connsiteX3" fmla="*/ 0 w 282575"/>
                  <a:gd name="connsiteY3" fmla="*/ 0 h 144638"/>
                </a:gdLst>
                <a:ahLst/>
                <a:cxnLst>
                  <a:cxn ang="0">
                    <a:pos x="connsiteX0" y="connsiteY0"/>
                  </a:cxn>
                  <a:cxn ang="0">
                    <a:pos x="connsiteX1" y="connsiteY1"/>
                  </a:cxn>
                  <a:cxn ang="0">
                    <a:pos x="connsiteX2" y="connsiteY2"/>
                  </a:cxn>
                  <a:cxn ang="0">
                    <a:pos x="connsiteX3" y="connsiteY3"/>
                  </a:cxn>
                </a:cxnLst>
                <a:rect l="l" t="t" r="r" b="b"/>
                <a:pathLst>
                  <a:path w="282575" h="144638">
                    <a:moveTo>
                      <a:pt x="282575" y="139700"/>
                    </a:moveTo>
                    <a:cubicBezTo>
                      <a:pt x="240241" y="150283"/>
                      <a:pt x="215369" y="141817"/>
                      <a:pt x="180973" y="133350"/>
                    </a:cubicBezTo>
                    <a:cubicBezTo>
                      <a:pt x="127527" y="124883"/>
                      <a:pt x="117475" y="106363"/>
                      <a:pt x="85725" y="85725"/>
                    </a:cubicBezTo>
                    <a:lnTo>
                      <a:pt x="0" y="0"/>
                    </a:lnTo>
                  </a:path>
                </a:pathLst>
              </a:custGeom>
              <a:ln w="25400">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1" name="Freeform 140"/>
              <p:cNvSpPr/>
              <p:nvPr/>
            </p:nvSpPr>
            <p:spPr>
              <a:xfrm>
                <a:off x="1460500" y="3721101"/>
                <a:ext cx="142875" cy="285750"/>
              </a:xfrm>
              <a:custGeom>
                <a:avLst/>
                <a:gdLst>
                  <a:gd name="connsiteX0" fmla="*/ 31750 w 92075"/>
                  <a:gd name="connsiteY0" fmla="*/ 231775 h 231775"/>
                  <a:gd name="connsiteX1" fmla="*/ 0 w 92075"/>
                  <a:gd name="connsiteY1" fmla="*/ 187325 h 231775"/>
                  <a:gd name="connsiteX2" fmla="*/ 19050 w 92075"/>
                  <a:gd name="connsiteY2" fmla="*/ 127000 h 231775"/>
                  <a:gd name="connsiteX3" fmla="*/ 69850 w 92075"/>
                  <a:gd name="connsiteY3" fmla="*/ 88900 h 231775"/>
                  <a:gd name="connsiteX4" fmla="*/ 92075 w 92075"/>
                  <a:gd name="connsiteY4" fmla="*/ 44450 h 231775"/>
                  <a:gd name="connsiteX5" fmla="*/ 85725 w 92075"/>
                  <a:gd name="connsiteY5" fmla="*/ 0 h 231775"/>
                  <a:gd name="connsiteX0" fmla="*/ 44450 w 92075"/>
                  <a:gd name="connsiteY0" fmla="*/ 257175 h 257175"/>
                  <a:gd name="connsiteX1" fmla="*/ 0 w 92075"/>
                  <a:gd name="connsiteY1" fmla="*/ 187325 h 257175"/>
                  <a:gd name="connsiteX2" fmla="*/ 19050 w 92075"/>
                  <a:gd name="connsiteY2" fmla="*/ 127000 h 257175"/>
                  <a:gd name="connsiteX3" fmla="*/ 69850 w 92075"/>
                  <a:gd name="connsiteY3" fmla="*/ 88900 h 257175"/>
                  <a:gd name="connsiteX4" fmla="*/ 92075 w 92075"/>
                  <a:gd name="connsiteY4" fmla="*/ 44450 h 257175"/>
                  <a:gd name="connsiteX5" fmla="*/ 85725 w 92075"/>
                  <a:gd name="connsiteY5" fmla="*/ 0 h 257175"/>
                  <a:gd name="connsiteX0" fmla="*/ 41275 w 88900"/>
                  <a:gd name="connsiteY0" fmla="*/ 257175 h 257175"/>
                  <a:gd name="connsiteX1" fmla="*/ 0 w 88900"/>
                  <a:gd name="connsiteY1" fmla="*/ 177800 h 257175"/>
                  <a:gd name="connsiteX2" fmla="*/ 15875 w 88900"/>
                  <a:gd name="connsiteY2" fmla="*/ 127000 h 257175"/>
                  <a:gd name="connsiteX3" fmla="*/ 66675 w 88900"/>
                  <a:gd name="connsiteY3" fmla="*/ 88900 h 257175"/>
                  <a:gd name="connsiteX4" fmla="*/ 88900 w 88900"/>
                  <a:gd name="connsiteY4" fmla="*/ 44450 h 257175"/>
                  <a:gd name="connsiteX5" fmla="*/ 82550 w 88900"/>
                  <a:gd name="connsiteY5" fmla="*/ 0 h 257175"/>
                  <a:gd name="connsiteX0" fmla="*/ 41275 w 88900"/>
                  <a:gd name="connsiteY0" fmla="*/ 257175 h 257175"/>
                  <a:gd name="connsiteX1" fmla="*/ 0 w 88900"/>
                  <a:gd name="connsiteY1" fmla="*/ 177800 h 257175"/>
                  <a:gd name="connsiteX2" fmla="*/ 25400 w 88900"/>
                  <a:gd name="connsiteY2" fmla="*/ 127000 h 257175"/>
                  <a:gd name="connsiteX3" fmla="*/ 66675 w 88900"/>
                  <a:gd name="connsiteY3" fmla="*/ 88900 h 257175"/>
                  <a:gd name="connsiteX4" fmla="*/ 88900 w 88900"/>
                  <a:gd name="connsiteY4" fmla="*/ 44450 h 257175"/>
                  <a:gd name="connsiteX5" fmla="*/ 82550 w 88900"/>
                  <a:gd name="connsiteY5" fmla="*/ 0 h 257175"/>
                  <a:gd name="connsiteX0" fmla="*/ 41275 w 88900"/>
                  <a:gd name="connsiteY0" fmla="*/ 257175 h 257175"/>
                  <a:gd name="connsiteX1" fmla="*/ 0 w 88900"/>
                  <a:gd name="connsiteY1" fmla="*/ 177800 h 257175"/>
                  <a:gd name="connsiteX2" fmla="*/ 6350 w 88900"/>
                  <a:gd name="connsiteY2" fmla="*/ 127000 h 257175"/>
                  <a:gd name="connsiteX3" fmla="*/ 66675 w 88900"/>
                  <a:gd name="connsiteY3" fmla="*/ 88900 h 257175"/>
                  <a:gd name="connsiteX4" fmla="*/ 88900 w 88900"/>
                  <a:gd name="connsiteY4" fmla="*/ 44450 h 257175"/>
                  <a:gd name="connsiteX5" fmla="*/ 82550 w 88900"/>
                  <a:gd name="connsiteY5" fmla="*/ 0 h 257175"/>
                  <a:gd name="connsiteX0" fmla="*/ 0 w 149225"/>
                  <a:gd name="connsiteY0" fmla="*/ 260350 h 260350"/>
                  <a:gd name="connsiteX1" fmla="*/ 60325 w 149225"/>
                  <a:gd name="connsiteY1" fmla="*/ 177800 h 260350"/>
                  <a:gd name="connsiteX2" fmla="*/ 66675 w 149225"/>
                  <a:gd name="connsiteY2" fmla="*/ 127000 h 260350"/>
                  <a:gd name="connsiteX3" fmla="*/ 127000 w 149225"/>
                  <a:gd name="connsiteY3" fmla="*/ 88900 h 260350"/>
                  <a:gd name="connsiteX4" fmla="*/ 149225 w 149225"/>
                  <a:gd name="connsiteY4" fmla="*/ 44450 h 260350"/>
                  <a:gd name="connsiteX5" fmla="*/ 142875 w 149225"/>
                  <a:gd name="connsiteY5" fmla="*/ 0 h 260350"/>
                  <a:gd name="connsiteX0" fmla="*/ 0 w 149225"/>
                  <a:gd name="connsiteY0" fmla="*/ 260350 h 260350"/>
                  <a:gd name="connsiteX1" fmla="*/ 22225 w 149225"/>
                  <a:gd name="connsiteY1" fmla="*/ 174625 h 260350"/>
                  <a:gd name="connsiteX2" fmla="*/ 66675 w 149225"/>
                  <a:gd name="connsiteY2" fmla="*/ 127000 h 260350"/>
                  <a:gd name="connsiteX3" fmla="*/ 127000 w 149225"/>
                  <a:gd name="connsiteY3" fmla="*/ 88900 h 260350"/>
                  <a:gd name="connsiteX4" fmla="*/ 149225 w 149225"/>
                  <a:gd name="connsiteY4" fmla="*/ 44450 h 260350"/>
                  <a:gd name="connsiteX5" fmla="*/ 142875 w 149225"/>
                  <a:gd name="connsiteY5" fmla="*/ 0 h 260350"/>
                  <a:gd name="connsiteX0" fmla="*/ 0 w 149225"/>
                  <a:gd name="connsiteY0" fmla="*/ 260350 h 260350"/>
                  <a:gd name="connsiteX1" fmla="*/ 22225 w 149225"/>
                  <a:gd name="connsiteY1" fmla="*/ 174625 h 260350"/>
                  <a:gd name="connsiteX2" fmla="*/ 82550 w 149225"/>
                  <a:gd name="connsiteY2" fmla="*/ 152400 h 260350"/>
                  <a:gd name="connsiteX3" fmla="*/ 127000 w 149225"/>
                  <a:gd name="connsiteY3" fmla="*/ 88900 h 260350"/>
                  <a:gd name="connsiteX4" fmla="*/ 149225 w 149225"/>
                  <a:gd name="connsiteY4" fmla="*/ 44450 h 260350"/>
                  <a:gd name="connsiteX5" fmla="*/ 142875 w 149225"/>
                  <a:gd name="connsiteY5" fmla="*/ 0 h 260350"/>
                  <a:gd name="connsiteX0" fmla="*/ 0 w 149225"/>
                  <a:gd name="connsiteY0" fmla="*/ 260350 h 260350"/>
                  <a:gd name="connsiteX1" fmla="*/ 31750 w 149225"/>
                  <a:gd name="connsiteY1" fmla="*/ 177800 h 260350"/>
                  <a:gd name="connsiteX2" fmla="*/ 82550 w 149225"/>
                  <a:gd name="connsiteY2" fmla="*/ 152400 h 260350"/>
                  <a:gd name="connsiteX3" fmla="*/ 127000 w 149225"/>
                  <a:gd name="connsiteY3" fmla="*/ 88900 h 260350"/>
                  <a:gd name="connsiteX4" fmla="*/ 149225 w 149225"/>
                  <a:gd name="connsiteY4" fmla="*/ 44450 h 260350"/>
                  <a:gd name="connsiteX5" fmla="*/ 142875 w 149225"/>
                  <a:gd name="connsiteY5" fmla="*/ 0 h 260350"/>
                  <a:gd name="connsiteX0" fmla="*/ 0 w 142875"/>
                  <a:gd name="connsiteY0" fmla="*/ 285750 h 285750"/>
                  <a:gd name="connsiteX1" fmla="*/ 25400 w 142875"/>
                  <a:gd name="connsiteY1" fmla="*/ 177800 h 285750"/>
                  <a:gd name="connsiteX2" fmla="*/ 76200 w 142875"/>
                  <a:gd name="connsiteY2" fmla="*/ 152400 h 285750"/>
                  <a:gd name="connsiteX3" fmla="*/ 120650 w 142875"/>
                  <a:gd name="connsiteY3" fmla="*/ 88900 h 285750"/>
                  <a:gd name="connsiteX4" fmla="*/ 142875 w 142875"/>
                  <a:gd name="connsiteY4" fmla="*/ 44450 h 285750"/>
                  <a:gd name="connsiteX5" fmla="*/ 136525 w 142875"/>
                  <a:gd name="connsiteY5" fmla="*/ 0 h 285750"/>
                  <a:gd name="connsiteX0" fmla="*/ 0 w 142875"/>
                  <a:gd name="connsiteY0" fmla="*/ 285750 h 285750"/>
                  <a:gd name="connsiteX1" fmla="*/ 12700 w 142875"/>
                  <a:gd name="connsiteY1" fmla="*/ 193675 h 285750"/>
                  <a:gd name="connsiteX2" fmla="*/ 76200 w 142875"/>
                  <a:gd name="connsiteY2" fmla="*/ 152400 h 285750"/>
                  <a:gd name="connsiteX3" fmla="*/ 120650 w 142875"/>
                  <a:gd name="connsiteY3" fmla="*/ 88900 h 285750"/>
                  <a:gd name="connsiteX4" fmla="*/ 142875 w 142875"/>
                  <a:gd name="connsiteY4" fmla="*/ 44450 h 285750"/>
                  <a:gd name="connsiteX5" fmla="*/ 136525 w 142875"/>
                  <a:gd name="connsiteY5" fmla="*/ 0 h 285750"/>
                  <a:gd name="connsiteX0" fmla="*/ 0 w 142875"/>
                  <a:gd name="connsiteY0" fmla="*/ 285750 h 285750"/>
                  <a:gd name="connsiteX1" fmla="*/ 12700 w 142875"/>
                  <a:gd name="connsiteY1" fmla="*/ 196850 h 285750"/>
                  <a:gd name="connsiteX2" fmla="*/ 76200 w 142875"/>
                  <a:gd name="connsiteY2" fmla="*/ 152400 h 285750"/>
                  <a:gd name="connsiteX3" fmla="*/ 120650 w 142875"/>
                  <a:gd name="connsiteY3" fmla="*/ 88900 h 285750"/>
                  <a:gd name="connsiteX4" fmla="*/ 142875 w 142875"/>
                  <a:gd name="connsiteY4" fmla="*/ 44450 h 285750"/>
                  <a:gd name="connsiteX5" fmla="*/ 136525 w 142875"/>
                  <a:gd name="connsiteY5" fmla="*/ 0 h 285750"/>
                  <a:gd name="connsiteX0" fmla="*/ 0 w 142875"/>
                  <a:gd name="connsiteY0" fmla="*/ 285750 h 285750"/>
                  <a:gd name="connsiteX1" fmla="*/ 12700 w 142875"/>
                  <a:gd name="connsiteY1" fmla="*/ 196850 h 285750"/>
                  <a:gd name="connsiteX2" fmla="*/ 76200 w 142875"/>
                  <a:gd name="connsiteY2" fmla="*/ 152400 h 285750"/>
                  <a:gd name="connsiteX3" fmla="*/ 120650 w 142875"/>
                  <a:gd name="connsiteY3" fmla="*/ 88900 h 285750"/>
                  <a:gd name="connsiteX4" fmla="*/ 142875 w 142875"/>
                  <a:gd name="connsiteY4" fmla="*/ 44450 h 285750"/>
                  <a:gd name="connsiteX5" fmla="*/ 136525 w 142875"/>
                  <a:gd name="connsiteY5"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875" h="285750">
                    <a:moveTo>
                      <a:pt x="0" y="285750"/>
                    </a:moveTo>
                    <a:cubicBezTo>
                      <a:pt x="4233" y="256117"/>
                      <a:pt x="-7408" y="236008"/>
                      <a:pt x="12700" y="196850"/>
                    </a:cubicBezTo>
                    <a:lnTo>
                      <a:pt x="76200" y="152400"/>
                    </a:lnTo>
                    <a:lnTo>
                      <a:pt x="120650" y="88900"/>
                    </a:lnTo>
                    <a:lnTo>
                      <a:pt x="142875" y="44450"/>
                    </a:lnTo>
                    <a:lnTo>
                      <a:pt x="136525" y="0"/>
                    </a:lnTo>
                  </a:path>
                </a:pathLst>
              </a:custGeom>
              <a:ln w="25400">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35" name="Group 134"/>
            <p:cNvGrpSpPr/>
            <p:nvPr/>
          </p:nvGrpSpPr>
          <p:grpSpPr>
            <a:xfrm>
              <a:off x="1139893" y="3312582"/>
              <a:ext cx="184789" cy="364068"/>
              <a:chOff x="1139893" y="3312582"/>
              <a:chExt cx="184789" cy="364068"/>
            </a:xfrm>
            <a:effectLst/>
          </p:grpSpPr>
          <p:sp>
            <p:nvSpPr>
              <p:cNvPr id="136" name="Freeform 135"/>
              <p:cNvSpPr/>
              <p:nvPr/>
            </p:nvSpPr>
            <p:spPr>
              <a:xfrm>
                <a:off x="1139893" y="3312582"/>
                <a:ext cx="184789" cy="355600"/>
              </a:xfrm>
              <a:custGeom>
                <a:avLst/>
                <a:gdLst>
                  <a:gd name="connsiteX0" fmla="*/ 76200 w 76200"/>
                  <a:gd name="connsiteY0" fmla="*/ 276225 h 276225"/>
                  <a:gd name="connsiteX1" fmla="*/ 41275 w 76200"/>
                  <a:gd name="connsiteY1" fmla="*/ 219075 h 276225"/>
                  <a:gd name="connsiteX2" fmla="*/ 9525 w 76200"/>
                  <a:gd name="connsiteY2" fmla="*/ 155575 h 276225"/>
                  <a:gd name="connsiteX3" fmla="*/ 0 w 76200"/>
                  <a:gd name="connsiteY3" fmla="*/ 82550 h 276225"/>
                  <a:gd name="connsiteX4" fmla="*/ 6350 w 76200"/>
                  <a:gd name="connsiteY4" fmla="*/ 0 h 276225"/>
                  <a:gd name="connsiteX0" fmla="*/ 101600 w 101600"/>
                  <a:gd name="connsiteY0" fmla="*/ 276225 h 276225"/>
                  <a:gd name="connsiteX1" fmla="*/ 66675 w 101600"/>
                  <a:gd name="connsiteY1" fmla="*/ 219075 h 276225"/>
                  <a:gd name="connsiteX2" fmla="*/ 0 w 101600"/>
                  <a:gd name="connsiteY2" fmla="*/ 171450 h 276225"/>
                  <a:gd name="connsiteX3" fmla="*/ 25400 w 101600"/>
                  <a:gd name="connsiteY3" fmla="*/ 82550 h 276225"/>
                  <a:gd name="connsiteX4" fmla="*/ 31750 w 101600"/>
                  <a:gd name="connsiteY4" fmla="*/ 0 h 276225"/>
                  <a:gd name="connsiteX0" fmla="*/ 111125 w 111125"/>
                  <a:gd name="connsiteY0" fmla="*/ 276225 h 276225"/>
                  <a:gd name="connsiteX1" fmla="*/ 76200 w 111125"/>
                  <a:gd name="connsiteY1" fmla="*/ 219075 h 276225"/>
                  <a:gd name="connsiteX2" fmla="*/ 9525 w 111125"/>
                  <a:gd name="connsiteY2" fmla="*/ 171450 h 276225"/>
                  <a:gd name="connsiteX3" fmla="*/ 0 w 111125"/>
                  <a:gd name="connsiteY3" fmla="*/ 73025 h 276225"/>
                  <a:gd name="connsiteX4" fmla="*/ 41275 w 111125"/>
                  <a:gd name="connsiteY4" fmla="*/ 0 h 276225"/>
                  <a:gd name="connsiteX0" fmla="*/ 111125 w 111125"/>
                  <a:gd name="connsiteY0" fmla="*/ 307975 h 307975"/>
                  <a:gd name="connsiteX1" fmla="*/ 76200 w 111125"/>
                  <a:gd name="connsiteY1" fmla="*/ 250825 h 307975"/>
                  <a:gd name="connsiteX2" fmla="*/ 9525 w 111125"/>
                  <a:gd name="connsiteY2" fmla="*/ 203200 h 307975"/>
                  <a:gd name="connsiteX3" fmla="*/ 0 w 111125"/>
                  <a:gd name="connsiteY3" fmla="*/ 104775 h 307975"/>
                  <a:gd name="connsiteX4" fmla="*/ 63500 w 111125"/>
                  <a:gd name="connsiteY4" fmla="*/ 0 h 307975"/>
                  <a:gd name="connsiteX0" fmla="*/ 111125 w 111125"/>
                  <a:gd name="connsiteY0" fmla="*/ 307975 h 307975"/>
                  <a:gd name="connsiteX1" fmla="*/ 76200 w 111125"/>
                  <a:gd name="connsiteY1" fmla="*/ 250825 h 307975"/>
                  <a:gd name="connsiteX2" fmla="*/ 9525 w 111125"/>
                  <a:gd name="connsiteY2" fmla="*/ 203200 h 307975"/>
                  <a:gd name="connsiteX3" fmla="*/ 0 w 111125"/>
                  <a:gd name="connsiteY3" fmla="*/ 104775 h 307975"/>
                  <a:gd name="connsiteX4" fmla="*/ 63500 w 111125"/>
                  <a:gd name="connsiteY4" fmla="*/ 0 h 307975"/>
                  <a:gd name="connsiteX0" fmla="*/ 111764 w 111764"/>
                  <a:gd name="connsiteY0" fmla="*/ 307975 h 307975"/>
                  <a:gd name="connsiteX1" fmla="*/ 76839 w 111764"/>
                  <a:gd name="connsiteY1" fmla="*/ 250825 h 307975"/>
                  <a:gd name="connsiteX2" fmla="*/ 10164 w 111764"/>
                  <a:gd name="connsiteY2" fmla="*/ 203200 h 307975"/>
                  <a:gd name="connsiteX3" fmla="*/ 639 w 111764"/>
                  <a:gd name="connsiteY3" fmla="*/ 104775 h 307975"/>
                  <a:gd name="connsiteX4" fmla="*/ 64139 w 111764"/>
                  <a:gd name="connsiteY4" fmla="*/ 0 h 307975"/>
                  <a:gd name="connsiteX0" fmla="*/ 165739 w 165739"/>
                  <a:gd name="connsiteY0" fmla="*/ 304800 h 304800"/>
                  <a:gd name="connsiteX1" fmla="*/ 76839 w 165739"/>
                  <a:gd name="connsiteY1" fmla="*/ 250825 h 304800"/>
                  <a:gd name="connsiteX2" fmla="*/ 10164 w 165739"/>
                  <a:gd name="connsiteY2" fmla="*/ 203200 h 304800"/>
                  <a:gd name="connsiteX3" fmla="*/ 639 w 165739"/>
                  <a:gd name="connsiteY3" fmla="*/ 104775 h 304800"/>
                  <a:gd name="connsiteX4" fmla="*/ 64139 w 165739"/>
                  <a:gd name="connsiteY4" fmla="*/ 0 h 304800"/>
                  <a:gd name="connsiteX0" fmla="*/ 165739 w 165739"/>
                  <a:gd name="connsiteY0" fmla="*/ 304800 h 304800"/>
                  <a:gd name="connsiteX1" fmla="*/ 76839 w 165739"/>
                  <a:gd name="connsiteY1" fmla="*/ 250825 h 304800"/>
                  <a:gd name="connsiteX2" fmla="*/ 10164 w 165739"/>
                  <a:gd name="connsiteY2" fmla="*/ 203200 h 304800"/>
                  <a:gd name="connsiteX3" fmla="*/ 639 w 165739"/>
                  <a:gd name="connsiteY3" fmla="*/ 104775 h 304800"/>
                  <a:gd name="connsiteX4" fmla="*/ 64139 w 165739"/>
                  <a:gd name="connsiteY4" fmla="*/ 0 h 304800"/>
                  <a:gd name="connsiteX0" fmla="*/ 165739 w 165739"/>
                  <a:gd name="connsiteY0" fmla="*/ 304800 h 304800"/>
                  <a:gd name="connsiteX1" fmla="*/ 64139 w 165739"/>
                  <a:gd name="connsiteY1" fmla="*/ 263525 h 304800"/>
                  <a:gd name="connsiteX2" fmla="*/ 10164 w 165739"/>
                  <a:gd name="connsiteY2" fmla="*/ 203200 h 304800"/>
                  <a:gd name="connsiteX3" fmla="*/ 639 w 165739"/>
                  <a:gd name="connsiteY3" fmla="*/ 104775 h 304800"/>
                  <a:gd name="connsiteX4" fmla="*/ 64139 w 165739"/>
                  <a:gd name="connsiteY4" fmla="*/ 0 h 304800"/>
                  <a:gd name="connsiteX0" fmla="*/ 165739 w 165739"/>
                  <a:gd name="connsiteY0" fmla="*/ 304800 h 304800"/>
                  <a:gd name="connsiteX1" fmla="*/ 64139 w 165739"/>
                  <a:gd name="connsiteY1" fmla="*/ 263525 h 304800"/>
                  <a:gd name="connsiteX2" fmla="*/ 10164 w 165739"/>
                  <a:gd name="connsiteY2" fmla="*/ 203200 h 304800"/>
                  <a:gd name="connsiteX3" fmla="*/ 639 w 165739"/>
                  <a:gd name="connsiteY3" fmla="*/ 104775 h 304800"/>
                  <a:gd name="connsiteX4" fmla="*/ 64139 w 165739"/>
                  <a:gd name="connsiteY4" fmla="*/ 0 h 304800"/>
                  <a:gd name="connsiteX0" fmla="*/ 191139 w 191139"/>
                  <a:gd name="connsiteY0" fmla="*/ 349250 h 349250"/>
                  <a:gd name="connsiteX1" fmla="*/ 64139 w 191139"/>
                  <a:gd name="connsiteY1" fmla="*/ 263525 h 349250"/>
                  <a:gd name="connsiteX2" fmla="*/ 10164 w 191139"/>
                  <a:gd name="connsiteY2" fmla="*/ 203200 h 349250"/>
                  <a:gd name="connsiteX3" fmla="*/ 639 w 191139"/>
                  <a:gd name="connsiteY3" fmla="*/ 104775 h 349250"/>
                  <a:gd name="connsiteX4" fmla="*/ 64139 w 191139"/>
                  <a:gd name="connsiteY4" fmla="*/ 0 h 349250"/>
                  <a:gd name="connsiteX0" fmla="*/ 191139 w 191139"/>
                  <a:gd name="connsiteY0" fmla="*/ 349250 h 349250"/>
                  <a:gd name="connsiteX1" fmla="*/ 64139 w 191139"/>
                  <a:gd name="connsiteY1" fmla="*/ 263525 h 349250"/>
                  <a:gd name="connsiteX2" fmla="*/ 10164 w 191139"/>
                  <a:gd name="connsiteY2" fmla="*/ 203200 h 349250"/>
                  <a:gd name="connsiteX3" fmla="*/ 639 w 191139"/>
                  <a:gd name="connsiteY3" fmla="*/ 104775 h 349250"/>
                  <a:gd name="connsiteX4" fmla="*/ 64139 w 191139"/>
                  <a:gd name="connsiteY4" fmla="*/ 0 h 349250"/>
                  <a:gd name="connsiteX0" fmla="*/ 191139 w 191139"/>
                  <a:gd name="connsiteY0" fmla="*/ 349250 h 349250"/>
                  <a:gd name="connsiteX1" fmla="*/ 80014 w 191139"/>
                  <a:gd name="connsiteY1" fmla="*/ 276225 h 349250"/>
                  <a:gd name="connsiteX2" fmla="*/ 10164 w 191139"/>
                  <a:gd name="connsiteY2" fmla="*/ 203200 h 349250"/>
                  <a:gd name="connsiteX3" fmla="*/ 639 w 191139"/>
                  <a:gd name="connsiteY3" fmla="*/ 104775 h 349250"/>
                  <a:gd name="connsiteX4" fmla="*/ 64139 w 191139"/>
                  <a:gd name="connsiteY4" fmla="*/ 0 h 349250"/>
                  <a:gd name="connsiteX0" fmla="*/ 191139 w 191139"/>
                  <a:gd name="connsiteY0" fmla="*/ 349250 h 349250"/>
                  <a:gd name="connsiteX1" fmla="*/ 80014 w 191139"/>
                  <a:gd name="connsiteY1" fmla="*/ 276225 h 349250"/>
                  <a:gd name="connsiteX2" fmla="*/ 10164 w 191139"/>
                  <a:gd name="connsiteY2" fmla="*/ 203200 h 349250"/>
                  <a:gd name="connsiteX3" fmla="*/ 639 w 191139"/>
                  <a:gd name="connsiteY3" fmla="*/ 104775 h 349250"/>
                  <a:gd name="connsiteX4" fmla="*/ 64139 w 191139"/>
                  <a:gd name="connsiteY4" fmla="*/ 0 h 349250"/>
                  <a:gd name="connsiteX0" fmla="*/ 191365 w 191365"/>
                  <a:gd name="connsiteY0" fmla="*/ 349250 h 349250"/>
                  <a:gd name="connsiteX1" fmla="*/ 80240 w 191365"/>
                  <a:gd name="connsiteY1" fmla="*/ 276225 h 349250"/>
                  <a:gd name="connsiteX2" fmla="*/ 7215 w 191365"/>
                  <a:gd name="connsiteY2" fmla="*/ 200025 h 349250"/>
                  <a:gd name="connsiteX3" fmla="*/ 865 w 191365"/>
                  <a:gd name="connsiteY3" fmla="*/ 104775 h 349250"/>
                  <a:gd name="connsiteX4" fmla="*/ 64365 w 191365"/>
                  <a:gd name="connsiteY4" fmla="*/ 0 h 349250"/>
                  <a:gd name="connsiteX0" fmla="*/ 191365 w 191365"/>
                  <a:gd name="connsiteY0" fmla="*/ 349250 h 349250"/>
                  <a:gd name="connsiteX1" fmla="*/ 80240 w 191365"/>
                  <a:gd name="connsiteY1" fmla="*/ 276225 h 349250"/>
                  <a:gd name="connsiteX2" fmla="*/ 7215 w 191365"/>
                  <a:gd name="connsiteY2" fmla="*/ 200025 h 349250"/>
                  <a:gd name="connsiteX3" fmla="*/ 865 w 191365"/>
                  <a:gd name="connsiteY3" fmla="*/ 104775 h 349250"/>
                  <a:gd name="connsiteX4" fmla="*/ 64365 w 191365"/>
                  <a:gd name="connsiteY4" fmla="*/ 0 h 349250"/>
                  <a:gd name="connsiteX0" fmla="*/ 184460 w 184460"/>
                  <a:gd name="connsiteY0" fmla="*/ 349250 h 349250"/>
                  <a:gd name="connsiteX1" fmla="*/ 73335 w 184460"/>
                  <a:gd name="connsiteY1" fmla="*/ 276225 h 349250"/>
                  <a:gd name="connsiteX2" fmla="*/ 310 w 184460"/>
                  <a:gd name="connsiteY2" fmla="*/ 200025 h 349250"/>
                  <a:gd name="connsiteX3" fmla="*/ 22535 w 184460"/>
                  <a:gd name="connsiteY3" fmla="*/ 92075 h 349250"/>
                  <a:gd name="connsiteX4" fmla="*/ 57460 w 184460"/>
                  <a:gd name="connsiteY4" fmla="*/ 0 h 349250"/>
                  <a:gd name="connsiteX0" fmla="*/ 162791 w 162791"/>
                  <a:gd name="connsiteY0" fmla="*/ 349250 h 349250"/>
                  <a:gd name="connsiteX1" fmla="*/ 51666 w 162791"/>
                  <a:gd name="connsiteY1" fmla="*/ 276225 h 349250"/>
                  <a:gd name="connsiteX2" fmla="*/ 7216 w 162791"/>
                  <a:gd name="connsiteY2" fmla="*/ 203200 h 349250"/>
                  <a:gd name="connsiteX3" fmla="*/ 866 w 162791"/>
                  <a:gd name="connsiteY3" fmla="*/ 92075 h 349250"/>
                  <a:gd name="connsiteX4" fmla="*/ 35791 w 162791"/>
                  <a:gd name="connsiteY4" fmla="*/ 0 h 349250"/>
                  <a:gd name="connsiteX0" fmla="*/ 162791 w 162791"/>
                  <a:gd name="connsiteY0" fmla="*/ 349250 h 349250"/>
                  <a:gd name="connsiteX1" fmla="*/ 80241 w 162791"/>
                  <a:gd name="connsiteY1" fmla="*/ 263525 h 349250"/>
                  <a:gd name="connsiteX2" fmla="*/ 7216 w 162791"/>
                  <a:gd name="connsiteY2" fmla="*/ 203200 h 349250"/>
                  <a:gd name="connsiteX3" fmla="*/ 866 w 162791"/>
                  <a:gd name="connsiteY3" fmla="*/ 92075 h 349250"/>
                  <a:gd name="connsiteX4" fmla="*/ 35791 w 162791"/>
                  <a:gd name="connsiteY4" fmla="*/ 0 h 349250"/>
                  <a:gd name="connsiteX0" fmla="*/ 175491 w 175491"/>
                  <a:gd name="connsiteY0" fmla="*/ 339725 h 339725"/>
                  <a:gd name="connsiteX1" fmla="*/ 80241 w 175491"/>
                  <a:gd name="connsiteY1" fmla="*/ 263525 h 339725"/>
                  <a:gd name="connsiteX2" fmla="*/ 7216 w 175491"/>
                  <a:gd name="connsiteY2" fmla="*/ 203200 h 339725"/>
                  <a:gd name="connsiteX3" fmla="*/ 866 w 175491"/>
                  <a:gd name="connsiteY3" fmla="*/ 92075 h 339725"/>
                  <a:gd name="connsiteX4" fmla="*/ 35791 w 175491"/>
                  <a:gd name="connsiteY4" fmla="*/ 0 h 339725"/>
                  <a:gd name="connsiteX0" fmla="*/ 175491 w 175491"/>
                  <a:gd name="connsiteY0" fmla="*/ 339725 h 339725"/>
                  <a:gd name="connsiteX1" fmla="*/ 80241 w 175491"/>
                  <a:gd name="connsiteY1" fmla="*/ 263525 h 339725"/>
                  <a:gd name="connsiteX2" fmla="*/ 7216 w 175491"/>
                  <a:gd name="connsiteY2" fmla="*/ 203200 h 339725"/>
                  <a:gd name="connsiteX3" fmla="*/ 866 w 175491"/>
                  <a:gd name="connsiteY3" fmla="*/ 92075 h 339725"/>
                  <a:gd name="connsiteX4" fmla="*/ 35791 w 175491"/>
                  <a:gd name="connsiteY4" fmla="*/ 0 h 339725"/>
                  <a:gd name="connsiteX0" fmla="*/ 174625 w 174625"/>
                  <a:gd name="connsiteY0" fmla="*/ 339725 h 339725"/>
                  <a:gd name="connsiteX1" fmla="*/ 79375 w 174625"/>
                  <a:gd name="connsiteY1" fmla="*/ 263525 h 339725"/>
                  <a:gd name="connsiteX2" fmla="*/ 0 w 174625"/>
                  <a:gd name="connsiteY2" fmla="*/ 180975 h 339725"/>
                  <a:gd name="connsiteX3" fmla="*/ 0 w 174625"/>
                  <a:gd name="connsiteY3" fmla="*/ 92075 h 339725"/>
                  <a:gd name="connsiteX4" fmla="*/ 34925 w 174625"/>
                  <a:gd name="connsiteY4" fmla="*/ 0 h 339725"/>
                  <a:gd name="connsiteX0" fmla="*/ 184789 w 184789"/>
                  <a:gd name="connsiteY0" fmla="*/ 339725 h 339725"/>
                  <a:gd name="connsiteX1" fmla="*/ 89539 w 184789"/>
                  <a:gd name="connsiteY1" fmla="*/ 263525 h 339725"/>
                  <a:gd name="connsiteX2" fmla="*/ 10164 w 184789"/>
                  <a:gd name="connsiteY2" fmla="*/ 180975 h 339725"/>
                  <a:gd name="connsiteX3" fmla="*/ 639 w 184789"/>
                  <a:gd name="connsiteY3" fmla="*/ 95250 h 339725"/>
                  <a:gd name="connsiteX4" fmla="*/ 45089 w 184789"/>
                  <a:gd name="connsiteY4" fmla="*/ 0 h 339725"/>
                  <a:gd name="connsiteX0" fmla="*/ 184789 w 184789"/>
                  <a:gd name="connsiteY0" fmla="*/ 355600 h 355600"/>
                  <a:gd name="connsiteX1" fmla="*/ 89539 w 184789"/>
                  <a:gd name="connsiteY1" fmla="*/ 279400 h 355600"/>
                  <a:gd name="connsiteX2" fmla="*/ 10164 w 184789"/>
                  <a:gd name="connsiteY2" fmla="*/ 196850 h 355600"/>
                  <a:gd name="connsiteX3" fmla="*/ 639 w 184789"/>
                  <a:gd name="connsiteY3" fmla="*/ 111125 h 355600"/>
                  <a:gd name="connsiteX4" fmla="*/ 41914 w 184789"/>
                  <a:gd name="connsiteY4" fmla="*/ 0 h 355600"/>
                  <a:gd name="connsiteX0" fmla="*/ 184789 w 184789"/>
                  <a:gd name="connsiteY0" fmla="*/ 355600 h 355600"/>
                  <a:gd name="connsiteX1" fmla="*/ 89539 w 184789"/>
                  <a:gd name="connsiteY1" fmla="*/ 279400 h 355600"/>
                  <a:gd name="connsiteX2" fmla="*/ 10164 w 184789"/>
                  <a:gd name="connsiteY2" fmla="*/ 196850 h 355600"/>
                  <a:gd name="connsiteX3" fmla="*/ 639 w 184789"/>
                  <a:gd name="connsiteY3" fmla="*/ 111125 h 355600"/>
                  <a:gd name="connsiteX4" fmla="*/ 41914 w 184789"/>
                  <a:gd name="connsiteY4" fmla="*/ 0 h 355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789" h="355600">
                    <a:moveTo>
                      <a:pt x="184789" y="355600"/>
                    </a:moveTo>
                    <a:cubicBezTo>
                      <a:pt x="151981" y="305858"/>
                      <a:pt x="135047" y="297392"/>
                      <a:pt x="89539" y="279400"/>
                    </a:cubicBezTo>
                    <a:cubicBezTo>
                      <a:pt x="44031" y="248708"/>
                      <a:pt x="33447" y="240242"/>
                      <a:pt x="10164" y="196850"/>
                    </a:cubicBezTo>
                    <a:cubicBezTo>
                      <a:pt x="6989" y="164042"/>
                      <a:pt x="-2536" y="166158"/>
                      <a:pt x="639" y="111125"/>
                    </a:cubicBezTo>
                    <a:cubicBezTo>
                      <a:pt x="12281" y="57150"/>
                      <a:pt x="23922" y="53975"/>
                      <a:pt x="41914" y="0"/>
                    </a:cubicBezTo>
                  </a:path>
                </a:pathLst>
              </a:custGeom>
              <a:ln w="25400">
                <a:solidFill>
                  <a:srgbClr val="FFFF00"/>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7" name="Freeform 136"/>
              <p:cNvSpPr/>
              <p:nvPr/>
            </p:nvSpPr>
            <p:spPr>
              <a:xfrm>
                <a:off x="1152525" y="3508375"/>
                <a:ext cx="114300" cy="12700"/>
              </a:xfrm>
              <a:custGeom>
                <a:avLst/>
                <a:gdLst>
                  <a:gd name="connsiteX0" fmla="*/ 114300 w 114300"/>
                  <a:gd name="connsiteY0" fmla="*/ 3175 h 12700"/>
                  <a:gd name="connsiteX1" fmla="*/ 41275 w 114300"/>
                  <a:gd name="connsiteY1" fmla="*/ 12700 h 12700"/>
                  <a:gd name="connsiteX2" fmla="*/ 0 w 114300"/>
                  <a:gd name="connsiteY2" fmla="*/ 0 h 12700"/>
                </a:gdLst>
                <a:ahLst/>
                <a:cxnLst>
                  <a:cxn ang="0">
                    <a:pos x="connsiteX0" y="connsiteY0"/>
                  </a:cxn>
                  <a:cxn ang="0">
                    <a:pos x="connsiteX1" y="connsiteY1"/>
                  </a:cxn>
                  <a:cxn ang="0">
                    <a:pos x="connsiteX2" y="connsiteY2"/>
                  </a:cxn>
                </a:cxnLst>
                <a:rect l="l" t="t" r="r" b="b"/>
                <a:pathLst>
                  <a:path w="114300" h="12700">
                    <a:moveTo>
                      <a:pt x="114300" y="3175"/>
                    </a:moveTo>
                    <a:lnTo>
                      <a:pt x="41275" y="12700"/>
                    </a:lnTo>
                    <a:lnTo>
                      <a:pt x="0" y="0"/>
                    </a:lnTo>
                  </a:path>
                </a:pathLst>
              </a:custGeom>
              <a:ln w="25400">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8" name="Freeform 137"/>
              <p:cNvSpPr/>
              <p:nvPr/>
            </p:nvSpPr>
            <p:spPr>
              <a:xfrm>
                <a:off x="1187450" y="3568700"/>
                <a:ext cx="31750" cy="107950"/>
              </a:xfrm>
              <a:custGeom>
                <a:avLst/>
                <a:gdLst>
                  <a:gd name="connsiteX0" fmla="*/ 31750 w 31750"/>
                  <a:gd name="connsiteY0" fmla="*/ 107950 h 107950"/>
                  <a:gd name="connsiteX1" fmla="*/ 12700 w 31750"/>
                  <a:gd name="connsiteY1" fmla="*/ 50800 h 107950"/>
                  <a:gd name="connsiteX2" fmla="*/ 0 w 31750"/>
                  <a:gd name="connsiteY2" fmla="*/ 0 h 107950"/>
                </a:gdLst>
                <a:ahLst/>
                <a:cxnLst>
                  <a:cxn ang="0">
                    <a:pos x="connsiteX0" y="connsiteY0"/>
                  </a:cxn>
                  <a:cxn ang="0">
                    <a:pos x="connsiteX1" y="connsiteY1"/>
                  </a:cxn>
                  <a:cxn ang="0">
                    <a:pos x="connsiteX2" y="connsiteY2"/>
                  </a:cxn>
                </a:cxnLst>
                <a:rect l="l" t="t" r="r" b="b"/>
                <a:pathLst>
                  <a:path w="31750" h="107950">
                    <a:moveTo>
                      <a:pt x="31750" y="107950"/>
                    </a:moveTo>
                    <a:lnTo>
                      <a:pt x="12700" y="50800"/>
                    </a:lnTo>
                    <a:lnTo>
                      <a:pt x="0" y="0"/>
                    </a:lnTo>
                  </a:path>
                </a:pathLst>
              </a:custGeom>
              <a:ln w="25400">
                <a:solidFill>
                  <a:srgbClr val="FFFF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sp>
        <p:nvSpPr>
          <p:cNvPr id="117" name="Freeform 116"/>
          <p:cNvSpPr/>
          <p:nvPr/>
        </p:nvSpPr>
        <p:spPr>
          <a:xfrm>
            <a:off x="1903943" y="4187825"/>
            <a:ext cx="12700" cy="231775"/>
          </a:xfrm>
          <a:custGeom>
            <a:avLst/>
            <a:gdLst>
              <a:gd name="connsiteX0" fmla="*/ 50800 w 50800"/>
              <a:gd name="connsiteY0" fmla="*/ 0 h 228600"/>
              <a:gd name="connsiteX1" fmla="*/ 0 w 50800"/>
              <a:gd name="connsiteY1" fmla="*/ 228600 h 228600"/>
              <a:gd name="connsiteX0" fmla="*/ 22225 w 22225"/>
              <a:gd name="connsiteY0" fmla="*/ 0 h 225425"/>
              <a:gd name="connsiteX1" fmla="*/ 0 w 22225"/>
              <a:gd name="connsiteY1" fmla="*/ 225425 h 225425"/>
              <a:gd name="connsiteX0" fmla="*/ 22225 w 22225"/>
              <a:gd name="connsiteY0" fmla="*/ 0 h 225425"/>
              <a:gd name="connsiteX1" fmla="*/ 0 w 22225"/>
              <a:gd name="connsiteY1" fmla="*/ 225425 h 225425"/>
              <a:gd name="connsiteX0" fmla="*/ 3428 w 5274"/>
              <a:gd name="connsiteY0" fmla="*/ 0 h 231775"/>
              <a:gd name="connsiteX1" fmla="*/ 3428 w 5274"/>
              <a:gd name="connsiteY1" fmla="*/ 231775 h 231775"/>
              <a:gd name="connsiteX0" fmla="*/ 177 w 5997"/>
              <a:gd name="connsiteY0" fmla="*/ 0 h 10000"/>
              <a:gd name="connsiteX1" fmla="*/ 177 w 5997"/>
              <a:gd name="connsiteY1" fmla="*/ 10000 h 10000"/>
              <a:gd name="connsiteX0" fmla="*/ 40152 w 40152"/>
              <a:gd name="connsiteY0" fmla="*/ 0 h 10000"/>
              <a:gd name="connsiteX1" fmla="*/ 1 w 40152"/>
              <a:gd name="connsiteY1" fmla="*/ 10000 h 10000"/>
              <a:gd name="connsiteX0" fmla="*/ 40152 w 40152"/>
              <a:gd name="connsiteY0" fmla="*/ 0 h 10000"/>
              <a:gd name="connsiteX1" fmla="*/ 1 w 40152"/>
              <a:gd name="connsiteY1" fmla="*/ 10000 h 10000"/>
              <a:gd name="connsiteX0" fmla="*/ 40152 w 40152"/>
              <a:gd name="connsiteY0" fmla="*/ 0 h 10000"/>
              <a:gd name="connsiteX1" fmla="*/ 1 w 40152"/>
              <a:gd name="connsiteY1" fmla="*/ 10000 h 10000"/>
            </a:gdLst>
            <a:ahLst/>
            <a:cxnLst>
              <a:cxn ang="0">
                <a:pos x="connsiteX0" y="connsiteY0"/>
              </a:cxn>
              <a:cxn ang="0">
                <a:pos x="connsiteX1" y="connsiteY1"/>
              </a:cxn>
            </a:cxnLst>
            <a:rect l="l" t="t" r="r" b="b"/>
            <a:pathLst>
              <a:path w="40152" h="10000">
                <a:moveTo>
                  <a:pt x="40152" y="0"/>
                </a:moveTo>
                <a:cubicBezTo>
                  <a:pt x="26769" y="2557"/>
                  <a:pt x="23423" y="6758"/>
                  <a:pt x="1" y="10000"/>
                </a:cubicBezTo>
              </a:path>
            </a:pathLst>
          </a:custGeom>
          <a:ln w="28575" cmpd="sng">
            <a:solidFill>
              <a:srgbClr val="FFFF00"/>
            </a:solidFill>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21" name="Group 20"/>
          <p:cNvGrpSpPr/>
          <p:nvPr/>
        </p:nvGrpSpPr>
        <p:grpSpPr>
          <a:xfrm>
            <a:off x="1268016" y="2247899"/>
            <a:ext cx="3060245" cy="2638492"/>
            <a:chOff x="1268016" y="2247899"/>
            <a:chExt cx="3060245" cy="2638492"/>
          </a:xfrm>
        </p:grpSpPr>
        <p:grpSp>
          <p:nvGrpSpPr>
            <p:cNvPr id="66" name="Group 65"/>
            <p:cNvGrpSpPr/>
            <p:nvPr/>
          </p:nvGrpSpPr>
          <p:grpSpPr>
            <a:xfrm>
              <a:off x="1268016" y="2247899"/>
              <a:ext cx="2986483" cy="2638492"/>
              <a:chOff x="1268016" y="2247899"/>
              <a:chExt cx="2986483" cy="2638492"/>
            </a:xfrm>
          </p:grpSpPr>
          <p:sp>
            <p:nvSpPr>
              <p:cNvPr id="149" name="Freeform 148"/>
              <p:cNvSpPr/>
              <p:nvPr/>
            </p:nvSpPr>
            <p:spPr>
              <a:xfrm>
                <a:off x="2327780" y="2482850"/>
                <a:ext cx="1428926" cy="1380068"/>
              </a:xfrm>
              <a:custGeom>
                <a:avLst/>
                <a:gdLst>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38767 w 1325034"/>
                  <a:gd name="connsiteY13" fmla="*/ 533400 h 1253066"/>
                  <a:gd name="connsiteX14" fmla="*/ 1164167 w 1325034"/>
                  <a:gd name="connsiteY14" fmla="*/ 465666 h 1253066"/>
                  <a:gd name="connsiteX15" fmla="*/ 1185334 w 1325034"/>
                  <a:gd name="connsiteY15" fmla="*/ 368300 h 1253066"/>
                  <a:gd name="connsiteX16" fmla="*/ 1210734 w 1325034"/>
                  <a:gd name="connsiteY16" fmla="*/ 258233 h 1253066"/>
                  <a:gd name="connsiteX17" fmla="*/ 1236134 w 1325034"/>
                  <a:gd name="connsiteY17" fmla="*/ 182033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38767 w 1325034"/>
                  <a:gd name="connsiteY13" fmla="*/ 533400 h 1253066"/>
                  <a:gd name="connsiteX14" fmla="*/ 1164167 w 1325034"/>
                  <a:gd name="connsiteY14" fmla="*/ 465666 h 1253066"/>
                  <a:gd name="connsiteX15" fmla="*/ 1185334 w 1325034"/>
                  <a:gd name="connsiteY15" fmla="*/ 368300 h 1253066"/>
                  <a:gd name="connsiteX16" fmla="*/ 1210734 w 1325034"/>
                  <a:gd name="connsiteY16" fmla="*/ 258233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38767 w 1325034"/>
                  <a:gd name="connsiteY13" fmla="*/ 533400 h 1253066"/>
                  <a:gd name="connsiteX14" fmla="*/ 1164167 w 1325034"/>
                  <a:gd name="connsiteY14" fmla="*/ 465666 h 1253066"/>
                  <a:gd name="connsiteX15" fmla="*/ 1185334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38767 w 1325034"/>
                  <a:gd name="connsiteY13" fmla="*/ 533400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75267 w 1325034"/>
                  <a:gd name="connsiteY12" fmla="*/ 618066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677333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804334 w 1325034"/>
                  <a:gd name="connsiteY9" fmla="*/ 842433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685800 w 1325034"/>
                  <a:gd name="connsiteY8" fmla="*/ 876300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605367 w 1325034"/>
                  <a:gd name="connsiteY7" fmla="*/ 918633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499534 w 1325034"/>
                  <a:gd name="connsiteY6" fmla="*/ 956733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85234 w 1325034"/>
                  <a:gd name="connsiteY5" fmla="*/ 1016000 h 1253066"/>
                  <a:gd name="connsiteX6" fmla="*/ 510117 w 1325034"/>
                  <a:gd name="connsiteY6" fmla="*/ 977900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296334 w 1325034"/>
                  <a:gd name="connsiteY4" fmla="*/ 1087966 h 1253066"/>
                  <a:gd name="connsiteX5" fmla="*/ 379943 w 1325034"/>
                  <a:gd name="connsiteY5" fmla="*/ 1037167 h 1253066"/>
                  <a:gd name="connsiteX6" fmla="*/ 510117 w 1325034"/>
                  <a:gd name="connsiteY6" fmla="*/ 977900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301626 w 1325034"/>
                  <a:gd name="connsiteY4" fmla="*/ 1103841 h 1253066"/>
                  <a:gd name="connsiteX5" fmla="*/ 379943 w 1325034"/>
                  <a:gd name="connsiteY5" fmla="*/ 1037167 h 1253066"/>
                  <a:gd name="connsiteX6" fmla="*/ 510117 w 1325034"/>
                  <a:gd name="connsiteY6" fmla="*/ 977900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46567 w 1325034"/>
                  <a:gd name="connsiteY33" fmla="*/ 1100666 h 1253066"/>
                  <a:gd name="connsiteX34" fmla="*/ 0 w 1325034"/>
                  <a:gd name="connsiteY34" fmla="*/ 1164166 h 1253066"/>
                  <a:gd name="connsiteX0" fmla="*/ 0 w 1325034"/>
                  <a:gd name="connsiteY0" fmla="*/ 1164166 h 1253066"/>
                  <a:gd name="connsiteX1" fmla="*/ 114300 w 1325034"/>
                  <a:gd name="connsiteY1" fmla="*/ 1253066 h 1253066"/>
                  <a:gd name="connsiteX2" fmla="*/ 182034 w 1325034"/>
                  <a:gd name="connsiteY2" fmla="*/ 1189566 h 1253066"/>
                  <a:gd name="connsiteX3" fmla="*/ 245534 w 1325034"/>
                  <a:gd name="connsiteY3" fmla="*/ 1138766 h 1253066"/>
                  <a:gd name="connsiteX4" fmla="*/ 301626 w 1325034"/>
                  <a:gd name="connsiteY4" fmla="*/ 1103841 h 1253066"/>
                  <a:gd name="connsiteX5" fmla="*/ 379943 w 1325034"/>
                  <a:gd name="connsiteY5" fmla="*/ 1037167 h 1253066"/>
                  <a:gd name="connsiteX6" fmla="*/ 510117 w 1325034"/>
                  <a:gd name="connsiteY6" fmla="*/ 977900 h 1253066"/>
                  <a:gd name="connsiteX7" fmla="*/ 594783 w 1325034"/>
                  <a:gd name="connsiteY7" fmla="*/ 945091 h 1253066"/>
                  <a:gd name="connsiteX8" fmla="*/ 701675 w 1325034"/>
                  <a:gd name="connsiteY8" fmla="*/ 892175 h 1253066"/>
                  <a:gd name="connsiteX9" fmla="*/ 799042 w 1325034"/>
                  <a:gd name="connsiteY9" fmla="*/ 858308 h 1253066"/>
                  <a:gd name="connsiteX10" fmla="*/ 893234 w 1325034"/>
                  <a:gd name="connsiteY10" fmla="*/ 791633 h 1253066"/>
                  <a:gd name="connsiteX11" fmla="*/ 1020234 w 1325034"/>
                  <a:gd name="connsiteY11" fmla="*/ 714375 h 1253066"/>
                  <a:gd name="connsiteX12" fmla="*/ 1080558 w 1325034"/>
                  <a:gd name="connsiteY12" fmla="*/ 639232 h 1253066"/>
                  <a:gd name="connsiteX13" fmla="*/ 1159934 w 1325034"/>
                  <a:gd name="connsiteY13" fmla="*/ 543983 h 1253066"/>
                  <a:gd name="connsiteX14" fmla="*/ 1164167 w 1325034"/>
                  <a:gd name="connsiteY14" fmla="*/ 465666 h 1253066"/>
                  <a:gd name="connsiteX15" fmla="*/ 1201209 w 1325034"/>
                  <a:gd name="connsiteY15" fmla="*/ 368300 h 1253066"/>
                  <a:gd name="connsiteX16" fmla="*/ 1216026 w 1325034"/>
                  <a:gd name="connsiteY16" fmla="*/ 284692 h 1253066"/>
                  <a:gd name="connsiteX17" fmla="*/ 1257300 w 1325034"/>
                  <a:gd name="connsiteY17" fmla="*/ 171449 h 1253066"/>
                  <a:gd name="connsiteX18" fmla="*/ 1282700 w 1325034"/>
                  <a:gd name="connsiteY18" fmla="*/ 105833 h 1253066"/>
                  <a:gd name="connsiteX19" fmla="*/ 1325034 w 1325034"/>
                  <a:gd name="connsiteY19" fmla="*/ 42333 h 1253066"/>
                  <a:gd name="connsiteX20" fmla="*/ 1227667 w 1325034"/>
                  <a:gd name="connsiteY20" fmla="*/ 0 h 1253066"/>
                  <a:gd name="connsiteX21" fmla="*/ 1172634 w 1325034"/>
                  <a:gd name="connsiteY21" fmla="*/ 88900 h 1253066"/>
                  <a:gd name="connsiteX22" fmla="*/ 1113367 w 1325034"/>
                  <a:gd name="connsiteY22" fmla="*/ 215900 h 1253066"/>
                  <a:gd name="connsiteX23" fmla="*/ 1079500 w 1325034"/>
                  <a:gd name="connsiteY23" fmla="*/ 309033 h 1253066"/>
                  <a:gd name="connsiteX24" fmla="*/ 1049867 w 1325034"/>
                  <a:gd name="connsiteY24" fmla="*/ 397933 h 1253066"/>
                  <a:gd name="connsiteX25" fmla="*/ 1028700 w 1325034"/>
                  <a:gd name="connsiteY25" fmla="*/ 499533 h 1253066"/>
                  <a:gd name="connsiteX26" fmla="*/ 982134 w 1325034"/>
                  <a:gd name="connsiteY26" fmla="*/ 571500 h 1253066"/>
                  <a:gd name="connsiteX27" fmla="*/ 927100 w 1325034"/>
                  <a:gd name="connsiteY27" fmla="*/ 626533 h 1253066"/>
                  <a:gd name="connsiteX28" fmla="*/ 863600 w 1325034"/>
                  <a:gd name="connsiteY28" fmla="*/ 690033 h 1253066"/>
                  <a:gd name="connsiteX29" fmla="*/ 762000 w 1325034"/>
                  <a:gd name="connsiteY29" fmla="*/ 732366 h 1253066"/>
                  <a:gd name="connsiteX30" fmla="*/ 609600 w 1325034"/>
                  <a:gd name="connsiteY30" fmla="*/ 774700 h 1253066"/>
                  <a:gd name="connsiteX31" fmla="*/ 452967 w 1325034"/>
                  <a:gd name="connsiteY31" fmla="*/ 846666 h 1253066"/>
                  <a:gd name="connsiteX32" fmla="*/ 245534 w 1325034"/>
                  <a:gd name="connsiteY32" fmla="*/ 969433 h 1253066"/>
                  <a:gd name="connsiteX33" fmla="*/ 94192 w 1325034"/>
                  <a:gd name="connsiteY33" fmla="*/ 1095374 h 1253066"/>
                  <a:gd name="connsiteX34" fmla="*/ 0 w 1325034"/>
                  <a:gd name="connsiteY34" fmla="*/ 1164166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83659 w 1298576"/>
                  <a:gd name="connsiteY6" fmla="*/ 977900 h 1253066"/>
                  <a:gd name="connsiteX7" fmla="*/ 568325 w 1298576"/>
                  <a:gd name="connsiteY7" fmla="*/ 945091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33476 w 1298576"/>
                  <a:gd name="connsiteY13" fmla="*/ 543983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3142 w 1298576"/>
                  <a:gd name="connsiteY30" fmla="*/ 774700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83659 w 1298576"/>
                  <a:gd name="connsiteY6" fmla="*/ 977900 h 1253066"/>
                  <a:gd name="connsiteX7" fmla="*/ 568325 w 1298576"/>
                  <a:gd name="connsiteY7" fmla="*/ 945091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3142 w 1298576"/>
                  <a:gd name="connsiteY30" fmla="*/ 774700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83659 w 1298576"/>
                  <a:gd name="connsiteY6" fmla="*/ 977900 h 1253066"/>
                  <a:gd name="connsiteX7" fmla="*/ 568325 w 1298576"/>
                  <a:gd name="connsiteY7" fmla="*/ 945091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83659 w 1298576"/>
                  <a:gd name="connsiteY6" fmla="*/ 977900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75168 w 1298576"/>
                  <a:gd name="connsiteY4" fmla="*/ 1103841 h 1253066"/>
                  <a:gd name="connsiteX5" fmla="*/ 353485 w 1298576"/>
                  <a:gd name="connsiteY5" fmla="*/ 1037167 h 1253066"/>
                  <a:gd name="connsiteX6" fmla="*/ 452269 w 1298576"/>
                  <a:gd name="connsiteY6" fmla="*/ 983666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38766 h 1253066"/>
                  <a:gd name="connsiteX4" fmla="*/ 280875 w 1298576"/>
                  <a:gd name="connsiteY4" fmla="*/ 1086544 h 1253066"/>
                  <a:gd name="connsiteX5" fmla="*/ 353485 w 1298576"/>
                  <a:gd name="connsiteY5" fmla="*/ 1037167 h 1253066"/>
                  <a:gd name="connsiteX6" fmla="*/ 452269 w 1298576"/>
                  <a:gd name="connsiteY6" fmla="*/ 983666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55576 w 1298576"/>
                  <a:gd name="connsiteY2" fmla="*/ 1189566 h 1253066"/>
                  <a:gd name="connsiteX3" fmla="*/ 219076 w 1298576"/>
                  <a:gd name="connsiteY3" fmla="*/ 1150297 h 1253066"/>
                  <a:gd name="connsiteX4" fmla="*/ 280875 w 1298576"/>
                  <a:gd name="connsiteY4" fmla="*/ 1086544 h 1253066"/>
                  <a:gd name="connsiteX5" fmla="*/ 353485 w 1298576"/>
                  <a:gd name="connsiteY5" fmla="*/ 1037167 h 1253066"/>
                  <a:gd name="connsiteX6" fmla="*/ 452269 w 1298576"/>
                  <a:gd name="connsiteY6" fmla="*/ 983666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98576"/>
                  <a:gd name="connsiteY0" fmla="*/ 1174749 h 1253066"/>
                  <a:gd name="connsiteX1" fmla="*/ 87842 w 1298576"/>
                  <a:gd name="connsiteY1" fmla="*/ 1253066 h 1253066"/>
                  <a:gd name="connsiteX2" fmla="*/ 161284 w 1298576"/>
                  <a:gd name="connsiteY2" fmla="*/ 1201097 h 1253066"/>
                  <a:gd name="connsiteX3" fmla="*/ 219076 w 1298576"/>
                  <a:gd name="connsiteY3" fmla="*/ 1150297 h 1253066"/>
                  <a:gd name="connsiteX4" fmla="*/ 280875 w 1298576"/>
                  <a:gd name="connsiteY4" fmla="*/ 1086544 h 1253066"/>
                  <a:gd name="connsiteX5" fmla="*/ 353485 w 1298576"/>
                  <a:gd name="connsiteY5" fmla="*/ 1037167 h 1253066"/>
                  <a:gd name="connsiteX6" fmla="*/ 452269 w 1298576"/>
                  <a:gd name="connsiteY6" fmla="*/ 983666 h 1253066"/>
                  <a:gd name="connsiteX7" fmla="*/ 556911 w 1298576"/>
                  <a:gd name="connsiteY7" fmla="*/ 930677 h 1253066"/>
                  <a:gd name="connsiteX8" fmla="*/ 675217 w 1298576"/>
                  <a:gd name="connsiteY8" fmla="*/ 892175 h 1253066"/>
                  <a:gd name="connsiteX9" fmla="*/ 772584 w 1298576"/>
                  <a:gd name="connsiteY9" fmla="*/ 858308 h 1253066"/>
                  <a:gd name="connsiteX10" fmla="*/ 866776 w 1298576"/>
                  <a:gd name="connsiteY10" fmla="*/ 791633 h 1253066"/>
                  <a:gd name="connsiteX11" fmla="*/ 993776 w 1298576"/>
                  <a:gd name="connsiteY11" fmla="*/ 714375 h 1253066"/>
                  <a:gd name="connsiteX12" fmla="*/ 1054100 w 1298576"/>
                  <a:gd name="connsiteY12" fmla="*/ 639232 h 1253066"/>
                  <a:gd name="connsiteX13" fmla="*/ 1119146 w 1298576"/>
                  <a:gd name="connsiteY13" fmla="*/ 533235 h 1253066"/>
                  <a:gd name="connsiteX14" fmla="*/ 1137709 w 1298576"/>
                  <a:gd name="connsiteY14" fmla="*/ 465666 h 1253066"/>
                  <a:gd name="connsiteX15" fmla="*/ 1174751 w 1298576"/>
                  <a:gd name="connsiteY15" fmla="*/ 368300 h 1253066"/>
                  <a:gd name="connsiteX16" fmla="*/ 1189568 w 1298576"/>
                  <a:gd name="connsiteY16" fmla="*/ 284692 h 1253066"/>
                  <a:gd name="connsiteX17" fmla="*/ 1230842 w 1298576"/>
                  <a:gd name="connsiteY17" fmla="*/ 171449 h 1253066"/>
                  <a:gd name="connsiteX18" fmla="*/ 1256242 w 1298576"/>
                  <a:gd name="connsiteY18" fmla="*/ 105833 h 1253066"/>
                  <a:gd name="connsiteX19" fmla="*/ 1298576 w 1298576"/>
                  <a:gd name="connsiteY19" fmla="*/ 42333 h 1253066"/>
                  <a:gd name="connsiteX20" fmla="*/ 1201209 w 1298576"/>
                  <a:gd name="connsiteY20" fmla="*/ 0 h 1253066"/>
                  <a:gd name="connsiteX21" fmla="*/ 1146176 w 1298576"/>
                  <a:gd name="connsiteY21" fmla="*/ 88900 h 1253066"/>
                  <a:gd name="connsiteX22" fmla="*/ 1086909 w 1298576"/>
                  <a:gd name="connsiteY22" fmla="*/ 215900 h 1253066"/>
                  <a:gd name="connsiteX23" fmla="*/ 1053042 w 1298576"/>
                  <a:gd name="connsiteY23" fmla="*/ 309033 h 1253066"/>
                  <a:gd name="connsiteX24" fmla="*/ 1023409 w 1298576"/>
                  <a:gd name="connsiteY24" fmla="*/ 397933 h 1253066"/>
                  <a:gd name="connsiteX25" fmla="*/ 1002242 w 1298576"/>
                  <a:gd name="connsiteY25" fmla="*/ 499533 h 1253066"/>
                  <a:gd name="connsiteX26" fmla="*/ 955676 w 1298576"/>
                  <a:gd name="connsiteY26" fmla="*/ 571500 h 1253066"/>
                  <a:gd name="connsiteX27" fmla="*/ 900642 w 1298576"/>
                  <a:gd name="connsiteY27" fmla="*/ 626533 h 1253066"/>
                  <a:gd name="connsiteX28" fmla="*/ 837142 w 1298576"/>
                  <a:gd name="connsiteY28" fmla="*/ 690033 h 1253066"/>
                  <a:gd name="connsiteX29" fmla="*/ 735542 w 1298576"/>
                  <a:gd name="connsiteY29" fmla="*/ 732366 h 1253066"/>
                  <a:gd name="connsiteX30" fmla="*/ 580288 w 1298576"/>
                  <a:gd name="connsiteY30" fmla="*/ 786231 h 1253066"/>
                  <a:gd name="connsiteX31" fmla="*/ 426509 w 1298576"/>
                  <a:gd name="connsiteY31" fmla="*/ 846666 h 1253066"/>
                  <a:gd name="connsiteX32" fmla="*/ 219076 w 1298576"/>
                  <a:gd name="connsiteY32" fmla="*/ 969433 h 1253066"/>
                  <a:gd name="connsiteX33" fmla="*/ 67734 w 1298576"/>
                  <a:gd name="connsiteY33" fmla="*/ 1095374 h 1253066"/>
                  <a:gd name="connsiteX34" fmla="*/ 0 w 1298576"/>
                  <a:gd name="connsiteY34" fmla="*/ 1174749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66020 w 1284308"/>
                  <a:gd name="connsiteY30" fmla="*/ 786231 h 1253066"/>
                  <a:gd name="connsiteX31" fmla="*/ 412241 w 1284308"/>
                  <a:gd name="connsiteY31" fmla="*/ 846666 h 1253066"/>
                  <a:gd name="connsiteX32" fmla="*/ 204808 w 1284308"/>
                  <a:gd name="connsiteY32" fmla="*/ 969433 h 1253066"/>
                  <a:gd name="connsiteX33" fmla="*/ 53466 w 1284308"/>
                  <a:gd name="connsiteY33" fmla="*/ 1095374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66020 w 1284308"/>
                  <a:gd name="connsiteY30" fmla="*/ 786231 h 1253066"/>
                  <a:gd name="connsiteX31" fmla="*/ 412241 w 1284308"/>
                  <a:gd name="connsiteY31" fmla="*/ 846666 h 1253066"/>
                  <a:gd name="connsiteX32" fmla="*/ 216223 w 1284308"/>
                  <a:gd name="connsiteY32" fmla="*/ 975199 h 1253066"/>
                  <a:gd name="connsiteX33" fmla="*/ 53466 w 1284308"/>
                  <a:gd name="connsiteY33" fmla="*/ 1095374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66020 w 1284308"/>
                  <a:gd name="connsiteY30" fmla="*/ 786231 h 1253066"/>
                  <a:gd name="connsiteX31" fmla="*/ 412241 w 1284308"/>
                  <a:gd name="connsiteY31" fmla="*/ 84666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66020 w 1284308"/>
                  <a:gd name="connsiteY30" fmla="*/ 786231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1274 w 1284308"/>
                  <a:gd name="connsiteY29" fmla="*/ 732366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8316 w 1284308"/>
                  <a:gd name="connsiteY9" fmla="*/ 858308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60949 w 1284308"/>
                  <a:gd name="connsiteY8" fmla="*/ 892175 h 1253066"/>
                  <a:gd name="connsiteX9" fmla="*/ 752608 w 1284308"/>
                  <a:gd name="connsiteY9" fmla="*/ 843894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3666 h 1253066"/>
                  <a:gd name="connsiteX7" fmla="*/ 542643 w 1284308"/>
                  <a:gd name="connsiteY7" fmla="*/ 930677 h 1253066"/>
                  <a:gd name="connsiteX8" fmla="*/ 635266 w 1284308"/>
                  <a:gd name="connsiteY8" fmla="*/ 892175 h 1253066"/>
                  <a:gd name="connsiteX9" fmla="*/ 752608 w 1284308"/>
                  <a:gd name="connsiteY9" fmla="*/ 843894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52608 w 1284308"/>
                  <a:gd name="connsiteY9" fmla="*/ 843894 h 1253066"/>
                  <a:gd name="connsiteX10" fmla="*/ 852508 w 1284308"/>
                  <a:gd name="connsiteY10" fmla="*/ 791633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52608 w 1284308"/>
                  <a:gd name="connsiteY9" fmla="*/ 843894 h 1253066"/>
                  <a:gd name="connsiteX10" fmla="*/ 858216 w 1284308"/>
                  <a:gd name="connsiteY10" fmla="*/ 797398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9508 w 1284308"/>
                  <a:gd name="connsiteY11" fmla="*/ 714375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39832 w 1284308"/>
                  <a:gd name="connsiteY12" fmla="*/ 639232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09141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23409 w 1284308"/>
                  <a:gd name="connsiteY24" fmla="*/ 397933 h 1253066"/>
                  <a:gd name="connsiteX25" fmla="*/ 987974 w 1284308"/>
                  <a:gd name="connsiteY25" fmla="*/ 499533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38774 w 1284308"/>
                  <a:gd name="connsiteY23" fmla="*/ 309033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72641 w 1284308"/>
                  <a:gd name="connsiteY22" fmla="*/ 215900 h 1253066"/>
                  <a:gd name="connsiteX23" fmla="*/ 1055896 w 1284308"/>
                  <a:gd name="connsiteY23" fmla="*/ 306150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23441 w 1284308"/>
                  <a:gd name="connsiteY14" fmla="*/ 465666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34856 w 1284308"/>
                  <a:gd name="connsiteY14" fmla="*/ 459901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23409 w 1284308"/>
                  <a:gd name="connsiteY24" fmla="*/ 397933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37678 w 1284308"/>
                  <a:gd name="connsiteY24" fmla="*/ 403699 h 1253066"/>
                  <a:gd name="connsiteX25" fmla="*/ 999389 w 1284308"/>
                  <a:gd name="connsiteY25" fmla="*/ 511064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42686 w 1284308"/>
                  <a:gd name="connsiteY12" fmla="*/ 621935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37678 w 1284308"/>
                  <a:gd name="connsiteY24" fmla="*/ 403699 h 1253066"/>
                  <a:gd name="connsiteX25" fmla="*/ 993682 w 1284308"/>
                  <a:gd name="connsiteY25" fmla="*/ 522595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56954 w 1284308"/>
                  <a:gd name="connsiteY12" fmla="*/ 619052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37678 w 1284308"/>
                  <a:gd name="connsiteY24" fmla="*/ 403699 h 1253066"/>
                  <a:gd name="connsiteX25" fmla="*/ 993682 w 1284308"/>
                  <a:gd name="connsiteY25" fmla="*/ 522595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56954 w 1284308"/>
                  <a:gd name="connsiteY12" fmla="*/ 619052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5896 w 1284308"/>
                  <a:gd name="connsiteY23" fmla="*/ 306150 h 1253066"/>
                  <a:gd name="connsiteX24" fmla="*/ 1026264 w 1284308"/>
                  <a:gd name="connsiteY24" fmla="*/ 403699 h 1253066"/>
                  <a:gd name="connsiteX25" fmla="*/ 993682 w 1284308"/>
                  <a:gd name="connsiteY25" fmla="*/ 522595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 name="connsiteX0" fmla="*/ 0 w 1284308"/>
                  <a:gd name="connsiteY0" fmla="*/ 1177632 h 1253066"/>
                  <a:gd name="connsiteX1" fmla="*/ 73574 w 1284308"/>
                  <a:gd name="connsiteY1" fmla="*/ 1253066 h 1253066"/>
                  <a:gd name="connsiteX2" fmla="*/ 147016 w 1284308"/>
                  <a:gd name="connsiteY2" fmla="*/ 1201097 h 1253066"/>
                  <a:gd name="connsiteX3" fmla="*/ 204808 w 1284308"/>
                  <a:gd name="connsiteY3" fmla="*/ 1150297 h 1253066"/>
                  <a:gd name="connsiteX4" fmla="*/ 266607 w 1284308"/>
                  <a:gd name="connsiteY4" fmla="*/ 1086544 h 1253066"/>
                  <a:gd name="connsiteX5" fmla="*/ 339217 w 1284308"/>
                  <a:gd name="connsiteY5" fmla="*/ 1037167 h 1253066"/>
                  <a:gd name="connsiteX6" fmla="*/ 438001 w 1284308"/>
                  <a:gd name="connsiteY6" fmla="*/ 980784 h 1253066"/>
                  <a:gd name="connsiteX7" fmla="*/ 542643 w 1284308"/>
                  <a:gd name="connsiteY7" fmla="*/ 930677 h 1253066"/>
                  <a:gd name="connsiteX8" fmla="*/ 635266 w 1284308"/>
                  <a:gd name="connsiteY8" fmla="*/ 892175 h 1253066"/>
                  <a:gd name="connsiteX9" fmla="*/ 749755 w 1284308"/>
                  <a:gd name="connsiteY9" fmla="*/ 855425 h 1253066"/>
                  <a:gd name="connsiteX10" fmla="*/ 858216 w 1284308"/>
                  <a:gd name="connsiteY10" fmla="*/ 797398 h 1253066"/>
                  <a:gd name="connsiteX11" fmla="*/ 970947 w 1284308"/>
                  <a:gd name="connsiteY11" fmla="*/ 708609 h 1253066"/>
                  <a:gd name="connsiteX12" fmla="*/ 1056954 w 1284308"/>
                  <a:gd name="connsiteY12" fmla="*/ 619052 h 1253066"/>
                  <a:gd name="connsiteX13" fmla="*/ 1104878 w 1284308"/>
                  <a:gd name="connsiteY13" fmla="*/ 533235 h 1253066"/>
                  <a:gd name="connsiteX14" fmla="*/ 1143417 w 1284308"/>
                  <a:gd name="connsiteY14" fmla="*/ 462784 h 1253066"/>
                  <a:gd name="connsiteX15" fmla="*/ 1160483 w 1284308"/>
                  <a:gd name="connsiteY15" fmla="*/ 368300 h 1253066"/>
                  <a:gd name="connsiteX16" fmla="*/ 1175300 w 1284308"/>
                  <a:gd name="connsiteY16" fmla="*/ 284692 h 1253066"/>
                  <a:gd name="connsiteX17" fmla="*/ 1216574 w 1284308"/>
                  <a:gd name="connsiteY17" fmla="*/ 171449 h 1253066"/>
                  <a:gd name="connsiteX18" fmla="*/ 1241974 w 1284308"/>
                  <a:gd name="connsiteY18" fmla="*/ 105833 h 1253066"/>
                  <a:gd name="connsiteX19" fmla="*/ 1284308 w 1284308"/>
                  <a:gd name="connsiteY19" fmla="*/ 42333 h 1253066"/>
                  <a:gd name="connsiteX20" fmla="*/ 1186941 w 1284308"/>
                  <a:gd name="connsiteY20" fmla="*/ 0 h 1253066"/>
                  <a:gd name="connsiteX21" fmla="*/ 1131908 w 1284308"/>
                  <a:gd name="connsiteY21" fmla="*/ 88900 h 1253066"/>
                  <a:gd name="connsiteX22" fmla="*/ 1089763 w 1284308"/>
                  <a:gd name="connsiteY22" fmla="*/ 204369 h 1253066"/>
                  <a:gd name="connsiteX23" fmla="*/ 1050189 w 1284308"/>
                  <a:gd name="connsiteY23" fmla="*/ 288853 h 1253066"/>
                  <a:gd name="connsiteX24" fmla="*/ 1026264 w 1284308"/>
                  <a:gd name="connsiteY24" fmla="*/ 403699 h 1253066"/>
                  <a:gd name="connsiteX25" fmla="*/ 993682 w 1284308"/>
                  <a:gd name="connsiteY25" fmla="*/ 522595 h 1253066"/>
                  <a:gd name="connsiteX26" fmla="*/ 941408 w 1284308"/>
                  <a:gd name="connsiteY26" fmla="*/ 571500 h 1253066"/>
                  <a:gd name="connsiteX27" fmla="*/ 886374 w 1284308"/>
                  <a:gd name="connsiteY27" fmla="*/ 626533 h 1253066"/>
                  <a:gd name="connsiteX28" fmla="*/ 822874 w 1284308"/>
                  <a:gd name="connsiteY28" fmla="*/ 690033 h 1253066"/>
                  <a:gd name="connsiteX29" fmla="*/ 729835 w 1284308"/>
                  <a:gd name="connsiteY29" fmla="*/ 741015 h 1253066"/>
                  <a:gd name="connsiteX30" fmla="*/ 597410 w 1284308"/>
                  <a:gd name="connsiteY30" fmla="*/ 791997 h 1253066"/>
                  <a:gd name="connsiteX31" fmla="*/ 409387 w 1284308"/>
                  <a:gd name="connsiteY31" fmla="*/ 866846 h 1253066"/>
                  <a:gd name="connsiteX32" fmla="*/ 216223 w 1284308"/>
                  <a:gd name="connsiteY32" fmla="*/ 975199 h 1253066"/>
                  <a:gd name="connsiteX33" fmla="*/ 62027 w 1284308"/>
                  <a:gd name="connsiteY33" fmla="*/ 1104023 h 1253066"/>
                  <a:gd name="connsiteX34" fmla="*/ 0 w 1284308"/>
                  <a:gd name="connsiteY34" fmla="*/ 1177632 h 1253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84308" h="1253066">
                    <a:moveTo>
                      <a:pt x="0" y="1177632"/>
                    </a:moveTo>
                    <a:lnTo>
                      <a:pt x="73574" y="1253066"/>
                    </a:lnTo>
                    <a:lnTo>
                      <a:pt x="147016" y="1201097"/>
                    </a:lnTo>
                    <a:lnTo>
                      <a:pt x="204808" y="1150297"/>
                    </a:lnTo>
                    <a:lnTo>
                      <a:pt x="266607" y="1086544"/>
                    </a:lnTo>
                    <a:lnTo>
                      <a:pt x="339217" y="1037167"/>
                    </a:lnTo>
                    <a:lnTo>
                      <a:pt x="438001" y="980784"/>
                    </a:lnTo>
                    <a:lnTo>
                      <a:pt x="542643" y="930677"/>
                    </a:lnTo>
                    <a:lnTo>
                      <a:pt x="635266" y="892175"/>
                    </a:lnTo>
                    <a:lnTo>
                      <a:pt x="749755" y="855425"/>
                    </a:lnTo>
                    <a:lnTo>
                      <a:pt x="858216" y="797398"/>
                    </a:lnTo>
                    <a:lnTo>
                      <a:pt x="970947" y="708609"/>
                    </a:lnTo>
                    <a:lnTo>
                      <a:pt x="1056954" y="619052"/>
                    </a:lnTo>
                    <a:lnTo>
                      <a:pt x="1104878" y="533235"/>
                    </a:lnTo>
                    <a:lnTo>
                      <a:pt x="1143417" y="462784"/>
                    </a:lnTo>
                    <a:lnTo>
                      <a:pt x="1160483" y="368300"/>
                    </a:lnTo>
                    <a:lnTo>
                      <a:pt x="1175300" y="284692"/>
                    </a:lnTo>
                    <a:lnTo>
                      <a:pt x="1216574" y="171449"/>
                    </a:lnTo>
                    <a:lnTo>
                      <a:pt x="1241974" y="105833"/>
                    </a:lnTo>
                    <a:lnTo>
                      <a:pt x="1284308" y="42333"/>
                    </a:lnTo>
                    <a:lnTo>
                      <a:pt x="1186941" y="0"/>
                    </a:lnTo>
                    <a:lnTo>
                      <a:pt x="1131908" y="88900"/>
                    </a:lnTo>
                    <a:lnTo>
                      <a:pt x="1089763" y="204369"/>
                    </a:lnTo>
                    <a:lnTo>
                      <a:pt x="1050189" y="288853"/>
                    </a:lnTo>
                    <a:lnTo>
                      <a:pt x="1026264" y="403699"/>
                    </a:lnTo>
                    <a:lnTo>
                      <a:pt x="993682" y="522595"/>
                    </a:lnTo>
                    <a:lnTo>
                      <a:pt x="941408" y="571500"/>
                    </a:lnTo>
                    <a:lnTo>
                      <a:pt x="886374" y="626533"/>
                    </a:lnTo>
                    <a:lnTo>
                      <a:pt x="822874" y="690033"/>
                    </a:lnTo>
                    <a:lnTo>
                      <a:pt x="729835" y="741015"/>
                    </a:lnTo>
                    <a:lnTo>
                      <a:pt x="597410" y="791997"/>
                    </a:lnTo>
                    <a:lnTo>
                      <a:pt x="409387" y="866846"/>
                    </a:lnTo>
                    <a:lnTo>
                      <a:pt x="216223" y="975199"/>
                    </a:lnTo>
                    <a:lnTo>
                      <a:pt x="62027" y="1104023"/>
                    </a:lnTo>
                    <a:lnTo>
                      <a:pt x="0" y="1177632"/>
                    </a:lnTo>
                    <a:close/>
                  </a:path>
                </a:pathLst>
              </a:custGeom>
              <a:solidFill>
                <a:schemeClr val="bg1">
                  <a:alpha val="78000"/>
                </a:schemeClr>
              </a:solidFill>
              <a:ln>
                <a:noFill/>
              </a:ln>
              <a:effectLst/>
              <a:scene3d>
                <a:camera prst="orthographicFront">
                  <a:rot lat="0" lon="0" rev="0"/>
                </a:camera>
                <a:lightRig rig="balanced" dir="tr"/>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5" name="Group 64"/>
              <p:cNvGrpSpPr/>
              <p:nvPr/>
            </p:nvGrpSpPr>
            <p:grpSpPr>
              <a:xfrm>
                <a:off x="1268016" y="2247899"/>
                <a:ext cx="2986483" cy="2638492"/>
                <a:chOff x="1268016" y="2247899"/>
                <a:chExt cx="2986483" cy="2638492"/>
              </a:xfrm>
            </p:grpSpPr>
            <p:grpSp>
              <p:nvGrpSpPr>
                <p:cNvPr id="146" name="Group 145"/>
                <p:cNvGrpSpPr/>
                <p:nvPr/>
              </p:nvGrpSpPr>
              <p:grpSpPr>
                <a:xfrm>
                  <a:off x="1268016" y="2247899"/>
                  <a:ext cx="2986483" cy="2638492"/>
                  <a:chOff x="1268016" y="2247899"/>
                  <a:chExt cx="2986483" cy="2638492"/>
                </a:xfrm>
              </p:grpSpPr>
              <p:sp>
                <p:nvSpPr>
                  <p:cNvPr id="147" name="Freeform 146"/>
                  <p:cNvSpPr/>
                  <p:nvPr/>
                </p:nvSpPr>
                <p:spPr>
                  <a:xfrm>
                    <a:off x="1268016" y="2247899"/>
                    <a:ext cx="2986483" cy="1762125"/>
                  </a:xfrm>
                  <a:custGeom>
                    <a:avLst/>
                    <a:gdLst>
                      <a:gd name="connsiteX0" fmla="*/ 2355850 w 2355850"/>
                      <a:gd name="connsiteY0" fmla="*/ 0 h 1765300"/>
                      <a:gd name="connsiteX1" fmla="*/ 2108200 w 2355850"/>
                      <a:gd name="connsiteY1" fmla="*/ 107950 h 1765300"/>
                      <a:gd name="connsiteX2" fmla="*/ 1905000 w 2355850"/>
                      <a:gd name="connsiteY2" fmla="*/ 298450 h 1765300"/>
                      <a:gd name="connsiteX3" fmla="*/ 1873250 w 2355850"/>
                      <a:gd name="connsiteY3" fmla="*/ 349250 h 1765300"/>
                      <a:gd name="connsiteX4" fmla="*/ 1854200 w 2355850"/>
                      <a:gd name="connsiteY4" fmla="*/ 368300 h 1765300"/>
                      <a:gd name="connsiteX5" fmla="*/ 1841500 w 2355850"/>
                      <a:gd name="connsiteY5" fmla="*/ 387350 h 1765300"/>
                      <a:gd name="connsiteX6" fmla="*/ 1828800 w 2355850"/>
                      <a:gd name="connsiteY6" fmla="*/ 412750 h 1765300"/>
                      <a:gd name="connsiteX7" fmla="*/ 1714500 w 2355850"/>
                      <a:gd name="connsiteY7" fmla="*/ 692150 h 1765300"/>
                      <a:gd name="connsiteX8" fmla="*/ 1587500 w 2355850"/>
                      <a:gd name="connsiteY8" fmla="*/ 977900 h 1765300"/>
                      <a:gd name="connsiteX9" fmla="*/ 1485900 w 2355850"/>
                      <a:gd name="connsiteY9" fmla="*/ 1073150 h 1765300"/>
                      <a:gd name="connsiteX10" fmla="*/ 1289050 w 2355850"/>
                      <a:gd name="connsiteY10" fmla="*/ 1200150 h 1765300"/>
                      <a:gd name="connsiteX11" fmla="*/ 1047750 w 2355850"/>
                      <a:gd name="connsiteY11" fmla="*/ 1289050 h 1765300"/>
                      <a:gd name="connsiteX12" fmla="*/ 850900 w 2355850"/>
                      <a:gd name="connsiteY12" fmla="*/ 1390650 h 1765300"/>
                      <a:gd name="connsiteX13" fmla="*/ 641350 w 2355850"/>
                      <a:gd name="connsiteY13" fmla="*/ 1555750 h 1765300"/>
                      <a:gd name="connsiteX14" fmla="*/ 444500 w 2355850"/>
                      <a:gd name="connsiteY14" fmla="*/ 1695450 h 1765300"/>
                      <a:gd name="connsiteX15" fmla="*/ 209550 w 2355850"/>
                      <a:gd name="connsiteY15" fmla="*/ 1765300 h 1765300"/>
                      <a:gd name="connsiteX16" fmla="*/ 0 w 2355850"/>
                      <a:gd name="connsiteY16" fmla="*/ 1733550 h 1765300"/>
                      <a:gd name="connsiteX0" fmla="*/ 2355850 w 2355850"/>
                      <a:gd name="connsiteY0" fmla="*/ 0 h 1765300"/>
                      <a:gd name="connsiteX1" fmla="*/ 2108200 w 2355850"/>
                      <a:gd name="connsiteY1" fmla="*/ 107950 h 1765300"/>
                      <a:gd name="connsiteX2" fmla="*/ 1905000 w 2355850"/>
                      <a:gd name="connsiteY2" fmla="*/ 298450 h 1765300"/>
                      <a:gd name="connsiteX3" fmla="*/ 1873250 w 2355850"/>
                      <a:gd name="connsiteY3" fmla="*/ 349250 h 1765300"/>
                      <a:gd name="connsiteX4" fmla="*/ 1841500 w 2355850"/>
                      <a:gd name="connsiteY4" fmla="*/ 387350 h 1765300"/>
                      <a:gd name="connsiteX5" fmla="*/ 1828800 w 2355850"/>
                      <a:gd name="connsiteY5" fmla="*/ 412750 h 1765300"/>
                      <a:gd name="connsiteX6" fmla="*/ 1714500 w 2355850"/>
                      <a:gd name="connsiteY6" fmla="*/ 692150 h 1765300"/>
                      <a:gd name="connsiteX7" fmla="*/ 1587500 w 2355850"/>
                      <a:gd name="connsiteY7" fmla="*/ 977900 h 1765300"/>
                      <a:gd name="connsiteX8" fmla="*/ 1485900 w 2355850"/>
                      <a:gd name="connsiteY8" fmla="*/ 1073150 h 1765300"/>
                      <a:gd name="connsiteX9" fmla="*/ 1289050 w 2355850"/>
                      <a:gd name="connsiteY9" fmla="*/ 1200150 h 1765300"/>
                      <a:gd name="connsiteX10" fmla="*/ 1047750 w 2355850"/>
                      <a:gd name="connsiteY10" fmla="*/ 1289050 h 1765300"/>
                      <a:gd name="connsiteX11" fmla="*/ 850900 w 2355850"/>
                      <a:gd name="connsiteY11" fmla="*/ 1390650 h 1765300"/>
                      <a:gd name="connsiteX12" fmla="*/ 641350 w 2355850"/>
                      <a:gd name="connsiteY12" fmla="*/ 1555750 h 1765300"/>
                      <a:gd name="connsiteX13" fmla="*/ 444500 w 2355850"/>
                      <a:gd name="connsiteY13" fmla="*/ 1695450 h 1765300"/>
                      <a:gd name="connsiteX14" fmla="*/ 209550 w 2355850"/>
                      <a:gd name="connsiteY14" fmla="*/ 1765300 h 1765300"/>
                      <a:gd name="connsiteX15" fmla="*/ 0 w 2355850"/>
                      <a:gd name="connsiteY15" fmla="*/ 1733550 h 1765300"/>
                      <a:gd name="connsiteX0" fmla="*/ 2355850 w 2355850"/>
                      <a:gd name="connsiteY0" fmla="*/ 0 h 1765300"/>
                      <a:gd name="connsiteX1" fmla="*/ 2108200 w 2355850"/>
                      <a:gd name="connsiteY1" fmla="*/ 107950 h 1765300"/>
                      <a:gd name="connsiteX2" fmla="*/ 1905000 w 2355850"/>
                      <a:gd name="connsiteY2" fmla="*/ 298450 h 1765300"/>
                      <a:gd name="connsiteX3" fmla="*/ 1873250 w 2355850"/>
                      <a:gd name="connsiteY3" fmla="*/ 349250 h 1765300"/>
                      <a:gd name="connsiteX4" fmla="*/ 1828800 w 2355850"/>
                      <a:gd name="connsiteY4" fmla="*/ 412750 h 1765300"/>
                      <a:gd name="connsiteX5" fmla="*/ 1714500 w 2355850"/>
                      <a:gd name="connsiteY5" fmla="*/ 692150 h 1765300"/>
                      <a:gd name="connsiteX6" fmla="*/ 1587500 w 2355850"/>
                      <a:gd name="connsiteY6" fmla="*/ 977900 h 1765300"/>
                      <a:gd name="connsiteX7" fmla="*/ 1485900 w 2355850"/>
                      <a:gd name="connsiteY7" fmla="*/ 1073150 h 1765300"/>
                      <a:gd name="connsiteX8" fmla="*/ 1289050 w 2355850"/>
                      <a:gd name="connsiteY8" fmla="*/ 1200150 h 1765300"/>
                      <a:gd name="connsiteX9" fmla="*/ 1047750 w 2355850"/>
                      <a:gd name="connsiteY9" fmla="*/ 1289050 h 1765300"/>
                      <a:gd name="connsiteX10" fmla="*/ 850900 w 2355850"/>
                      <a:gd name="connsiteY10" fmla="*/ 1390650 h 1765300"/>
                      <a:gd name="connsiteX11" fmla="*/ 641350 w 2355850"/>
                      <a:gd name="connsiteY11" fmla="*/ 1555750 h 1765300"/>
                      <a:gd name="connsiteX12" fmla="*/ 444500 w 2355850"/>
                      <a:gd name="connsiteY12" fmla="*/ 1695450 h 1765300"/>
                      <a:gd name="connsiteX13" fmla="*/ 209550 w 2355850"/>
                      <a:gd name="connsiteY13" fmla="*/ 1765300 h 1765300"/>
                      <a:gd name="connsiteX14" fmla="*/ 0 w 2355850"/>
                      <a:gd name="connsiteY14" fmla="*/ 1733550 h 1765300"/>
                      <a:gd name="connsiteX0" fmla="*/ 2355850 w 2355850"/>
                      <a:gd name="connsiteY0" fmla="*/ 0 h 1765300"/>
                      <a:gd name="connsiteX1" fmla="*/ 2108200 w 2355850"/>
                      <a:gd name="connsiteY1" fmla="*/ 107950 h 1765300"/>
                      <a:gd name="connsiteX2" fmla="*/ 1905000 w 2355850"/>
                      <a:gd name="connsiteY2" fmla="*/ 298450 h 1765300"/>
                      <a:gd name="connsiteX3" fmla="*/ 1828800 w 2355850"/>
                      <a:gd name="connsiteY3" fmla="*/ 412750 h 1765300"/>
                      <a:gd name="connsiteX4" fmla="*/ 1714500 w 2355850"/>
                      <a:gd name="connsiteY4" fmla="*/ 692150 h 1765300"/>
                      <a:gd name="connsiteX5" fmla="*/ 1587500 w 2355850"/>
                      <a:gd name="connsiteY5" fmla="*/ 977900 h 1765300"/>
                      <a:gd name="connsiteX6" fmla="*/ 1485900 w 2355850"/>
                      <a:gd name="connsiteY6" fmla="*/ 1073150 h 1765300"/>
                      <a:gd name="connsiteX7" fmla="*/ 1289050 w 2355850"/>
                      <a:gd name="connsiteY7" fmla="*/ 1200150 h 1765300"/>
                      <a:gd name="connsiteX8" fmla="*/ 1047750 w 2355850"/>
                      <a:gd name="connsiteY8" fmla="*/ 1289050 h 1765300"/>
                      <a:gd name="connsiteX9" fmla="*/ 850900 w 2355850"/>
                      <a:gd name="connsiteY9" fmla="*/ 1390650 h 1765300"/>
                      <a:gd name="connsiteX10" fmla="*/ 641350 w 2355850"/>
                      <a:gd name="connsiteY10" fmla="*/ 1555750 h 1765300"/>
                      <a:gd name="connsiteX11" fmla="*/ 444500 w 2355850"/>
                      <a:gd name="connsiteY11" fmla="*/ 1695450 h 1765300"/>
                      <a:gd name="connsiteX12" fmla="*/ 209550 w 2355850"/>
                      <a:gd name="connsiteY12" fmla="*/ 1765300 h 1765300"/>
                      <a:gd name="connsiteX13" fmla="*/ 0 w 2355850"/>
                      <a:gd name="connsiteY13" fmla="*/ 1733550 h 1765300"/>
                      <a:gd name="connsiteX0" fmla="*/ 2355850 w 2355850"/>
                      <a:gd name="connsiteY0" fmla="*/ 0 h 1765300"/>
                      <a:gd name="connsiteX1" fmla="*/ 2108200 w 2355850"/>
                      <a:gd name="connsiteY1" fmla="*/ 107950 h 1765300"/>
                      <a:gd name="connsiteX2" fmla="*/ 1905000 w 2355850"/>
                      <a:gd name="connsiteY2" fmla="*/ 298450 h 1765300"/>
                      <a:gd name="connsiteX3" fmla="*/ 1797050 w 2355850"/>
                      <a:gd name="connsiteY3" fmla="*/ 457200 h 1765300"/>
                      <a:gd name="connsiteX4" fmla="*/ 1714500 w 2355850"/>
                      <a:gd name="connsiteY4" fmla="*/ 692150 h 1765300"/>
                      <a:gd name="connsiteX5" fmla="*/ 1587500 w 2355850"/>
                      <a:gd name="connsiteY5" fmla="*/ 977900 h 1765300"/>
                      <a:gd name="connsiteX6" fmla="*/ 1485900 w 2355850"/>
                      <a:gd name="connsiteY6" fmla="*/ 1073150 h 1765300"/>
                      <a:gd name="connsiteX7" fmla="*/ 1289050 w 2355850"/>
                      <a:gd name="connsiteY7" fmla="*/ 1200150 h 1765300"/>
                      <a:gd name="connsiteX8" fmla="*/ 1047750 w 2355850"/>
                      <a:gd name="connsiteY8" fmla="*/ 1289050 h 1765300"/>
                      <a:gd name="connsiteX9" fmla="*/ 850900 w 2355850"/>
                      <a:gd name="connsiteY9" fmla="*/ 1390650 h 1765300"/>
                      <a:gd name="connsiteX10" fmla="*/ 641350 w 2355850"/>
                      <a:gd name="connsiteY10" fmla="*/ 1555750 h 1765300"/>
                      <a:gd name="connsiteX11" fmla="*/ 444500 w 2355850"/>
                      <a:gd name="connsiteY11" fmla="*/ 1695450 h 1765300"/>
                      <a:gd name="connsiteX12" fmla="*/ 209550 w 2355850"/>
                      <a:gd name="connsiteY12" fmla="*/ 1765300 h 1765300"/>
                      <a:gd name="connsiteX13" fmla="*/ 0 w 2355850"/>
                      <a:gd name="connsiteY13" fmla="*/ 1733550 h 1765300"/>
                      <a:gd name="connsiteX0" fmla="*/ 2355850 w 2355850"/>
                      <a:gd name="connsiteY0" fmla="*/ 0 h 1765300"/>
                      <a:gd name="connsiteX1" fmla="*/ 2108200 w 2355850"/>
                      <a:gd name="connsiteY1" fmla="*/ 107950 h 1765300"/>
                      <a:gd name="connsiteX2" fmla="*/ 1943100 w 2355850"/>
                      <a:gd name="connsiteY2" fmla="*/ 241300 h 1765300"/>
                      <a:gd name="connsiteX3" fmla="*/ 1797050 w 2355850"/>
                      <a:gd name="connsiteY3" fmla="*/ 457200 h 1765300"/>
                      <a:gd name="connsiteX4" fmla="*/ 1714500 w 2355850"/>
                      <a:gd name="connsiteY4" fmla="*/ 692150 h 1765300"/>
                      <a:gd name="connsiteX5" fmla="*/ 1587500 w 2355850"/>
                      <a:gd name="connsiteY5" fmla="*/ 977900 h 1765300"/>
                      <a:gd name="connsiteX6" fmla="*/ 1485900 w 2355850"/>
                      <a:gd name="connsiteY6" fmla="*/ 1073150 h 1765300"/>
                      <a:gd name="connsiteX7" fmla="*/ 1289050 w 2355850"/>
                      <a:gd name="connsiteY7" fmla="*/ 1200150 h 1765300"/>
                      <a:gd name="connsiteX8" fmla="*/ 1047750 w 2355850"/>
                      <a:gd name="connsiteY8" fmla="*/ 1289050 h 1765300"/>
                      <a:gd name="connsiteX9" fmla="*/ 850900 w 2355850"/>
                      <a:gd name="connsiteY9" fmla="*/ 1390650 h 1765300"/>
                      <a:gd name="connsiteX10" fmla="*/ 641350 w 2355850"/>
                      <a:gd name="connsiteY10" fmla="*/ 1555750 h 1765300"/>
                      <a:gd name="connsiteX11" fmla="*/ 444500 w 2355850"/>
                      <a:gd name="connsiteY11" fmla="*/ 1695450 h 1765300"/>
                      <a:gd name="connsiteX12" fmla="*/ 209550 w 2355850"/>
                      <a:gd name="connsiteY12" fmla="*/ 1765300 h 1765300"/>
                      <a:gd name="connsiteX13" fmla="*/ 0 w 2355850"/>
                      <a:gd name="connsiteY13" fmla="*/ 1733550 h 1765300"/>
                      <a:gd name="connsiteX0" fmla="*/ 2355850 w 2355850"/>
                      <a:gd name="connsiteY0" fmla="*/ 0 h 1765300"/>
                      <a:gd name="connsiteX1" fmla="*/ 2108200 w 2355850"/>
                      <a:gd name="connsiteY1" fmla="*/ 107950 h 1765300"/>
                      <a:gd name="connsiteX2" fmla="*/ 1943100 w 2355850"/>
                      <a:gd name="connsiteY2" fmla="*/ 241300 h 1765300"/>
                      <a:gd name="connsiteX3" fmla="*/ 1797050 w 2355850"/>
                      <a:gd name="connsiteY3" fmla="*/ 457200 h 1765300"/>
                      <a:gd name="connsiteX4" fmla="*/ 1727200 w 2355850"/>
                      <a:gd name="connsiteY4" fmla="*/ 749300 h 1765300"/>
                      <a:gd name="connsiteX5" fmla="*/ 1587500 w 2355850"/>
                      <a:gd name="connsiteY5" fmla="*/ 977900 h 1765300"/>
                      <a:gd name="connsiteX6" fmla="*/ 1485900 w 2355850"/>
                      <a:gd name="connsiteY6" fmla="*/ 1073150 h 1765300"/>
                      <a:gd name="connsiteX7" fmla="*/ 1289050 w 2355850"/>
                      <a:gd name="connsiteY7" fmla="*/ 1200150 h 1765300"/>
                      <a:gd name="connsiteX8" fmla="*/ 1047750 w 2355850"/>
                      <a:gd name="connsiteY8" fmla="*/ 1289050 h 1765300"/>
                      <a:gd name="connsiteX9" fmla="*/ 850900 w 2355850"/>
                      <a:gd name="connsiteY9" fmla="*/ 1390650 h 1765300"/>
                      <a:gd name="connsiteX10" fmla="*/ 641350 w 2355850"/>
                      <a:gd name="connsiteY10" fmla="*/ 1555750 h 1765300"/>
                      <a:gd name="connsiteX11" fmla="*/ 444500 w 2355850"/>
                      <a:gd name="connsiteY11" fmla="*/ 1695450 h 1765300"/>
                      <a:gd name="connsiteX12" fmla="*/ 209550 w 2355850"/>
                      <a:gd name="connsiteY12" fmla="*/ 1765300 h 1765300"/>
                      <a:gd name="connsiteX13" fmla="*/ 0 w 2355850"/>
                      <a:gd name="connsiteY13" fmla="*/ 1733550 h 1765300"/>
                      <a:gd name="connsiteX0" fmla="*/ 2374900 w 2374900"/>
                      <a:gd name="connsiteY0" fmla="*/ 0 h 1765300"/>
                      <a:gd name="connsiteX1" fmla="*/ 2127250 w 2374900"/>
                      <a:gd name="connsiteY1" fmla="*/ 107950 h 1765300"/>
                      <a:gd name="connsiteX2" fmla="*/ 1962150 w 2374900"/>
                      <a:gd name="connsiteY2" fmla="*/ 241300 h 1765300"/>
                      <a:gd name="connsiteX3" fmla="*/ 1816100 w 2374900"/>
                      <a:gd name="connsiteY3" fmla="*/ 457200 h 1765300"/>
                      <a:gd name="connsiteX4" fmla="*/ 1746250 w 2374900"/>
                      <a:gd name="connsiteY4" fmla="*/ 749300 h 1765300"/>
                      <a:gd name="connsiteX5" fmla="*/ 1606550 w 2374900"/>
                      <a:gd name="connsiteY5" fmla="*/ 977900 h 1765300"/>
                      <a:gd name="connsiteX6" fmla="*/ 1504950 w 2374900"/>
                      <a:gd name="connsiteY6" fmla="*/ 1073150 h 1765300"/>
                      <a:gd name="connsiteX7" fmla="*/ 1308100 w 2374900"/>
                      <a:gd name="connsiteY7" fmla="*/ 1200150 h 1765300"/>
                      <a:gd name="connsiteX8" fmla="*/ 1066800 w 2374900"/>
                      <a:gd name="connsiteY8" fmla="*/ 1289050 h 1765300"/>
                      <a:gd name="connsiteX9" fmla="*/ 869950 w 2374900"/>
                      <a:gd name="connsiteY9" fmla="*/ 1390650 h 1765300"/>
                      <a:gd name="connsiteX10" fmla="*/ 660400 w 2374900"/>
                      <a:gd name="connsiteY10" fmla="*/ 1555750 h 1765300"/>
                      <a:gd name="connsiteX11" fmla="*/ 463550 w 2374900"/>
                      <a:gd name="connsiteY11" fmla="*/ 1695450 h 1765300"/>
                      <a:gd name="connsiteX12" fmla="*/ 228600 w 2374900"/>
                      <a:gd name="connsiteY12" fmla="*/ 1765300 h 1765300"/>
                      <a:gd name="connsiteX13" fmla="*/ 0 w 2374900"/>
                      <a:gd name="connsiteY13" fmla="*/ 1714500 h 1765300"/>
                      <a:gd name="connsiteX0" fmla="*/ 2374900 w 2374900"/>
                      <a:gd name="connsiteY0" fmla="*/ 0 h 1765300"/>
                      <a:gd name="connsiteX1" fmla="*/ 2127250 w 2374900"/>
                      <a:gd name="connsiteY1" fmla="*/ 107950 h 1765300"/>
                      <a:gd name="connsiteX2" fmla="*/ 1962150 w 2374900"/>
                      <a:gd name="connsiteY2" fmla="*/ 241300 h 1765300"/>
                      <a:gd name="connsiteX3" fmla="*/ 1816100 w 2374900"/>
                      <a:gd name="connsiteY3" fmla="*/ 457200 h 1765300"/>
                      <a:gd name="connsiteX4" fmla="*/ 1746250 w 2374900"/>
                      <a:gd name="connsiteY4" fmla="*/ 749300 h 1765300"/>
                      <a:gd name="connsiteX5" fmla="*/ 1606550 w 2374900"/>
                      <a:gd name="connsiteY5" fmla="*/ 977900 h 1765300"/>
                      <a:gd name="connsiteX6" fmla="*/ 1504950 w 2374900"/>
                      <a:gd name="connsiteY6" fmla="*/ 1073150 h 1765300"/>
                      <a:gd name="connsiteX7" fmla="*/ 1308100 w 2374900"/>
                      <a:gd name="connsiteY7" fmla="*/ 1200150 h 1765300"/>
                      <a:gd name="connsiteX8" fmla="*/ 1066800 w 2374900"/>
                      <a:gd name="connsiteY8" fmla="*/ 1289050 h 1765300"/>
                      <a:gd name="connsiteX9" fmla="*/ 869950 w 2374900"/>
                      <a:gd name="connsiteY9" fmla="*/ 1390650 h 1765300"/>
                      <a:gd name="connsiteX10" fmla="*/ 660400 w 2374900"/>
                      <a:gd name="connsiteY10" fmla="*/ 1555750 h 1765300"/>
                      <a:gd name="connsiteX11" fmla="*/ 463550 w 2374900"/>
                      <a:gd name="connsiteY11" fmla="*/ 1695450 h 1765300"/>
                      <a:gd name="connsiteX12" fmla="*/ 228600 w 2374900"/>
                      <a:gd name="connsiteY12" fmla="*/ 1765300 h 1765300"/>
                      <a:gd name="connsiteX13" fmla="*/ 0 w 2374900"/>
                      <a:gd name="connsiteY13" fmla="*/ 1714500 h 1765300"/>
                      <a:gd name="connsiteX0" fmla="*/ 2374900 w 2374900"/>
                      <a:gd name="connsiteY0" fmla="*/ 0 h 1765300"/>
                      <a:gd name="connsiteX1" fmla="*/ 2127250 w 2374900"/>
                      <a:gd name="connsiteY1" fmla="*/ 107950 h 1765300"/>
                      <a:gd name="connsiteX2" fmla="*/ 1962150 w 2374900"/>
                      <a:gd name="connsiteY2" fmla="*/ 241300 h 1765300"/>
                      <a:gd name="connsiteX3" fmla="*/ 1816100 w 2374900"/>
                      <a:gd name="connsiteY3" fmla="*/ 457200 h 1765300"/>
                      <a:gd name="connsiteX4" fmla="*/ 1746250 w 2374900"/>
                      <a:gd name="connsiteY4" fmla="*/ 749300 h 1765300"/>
                      <a:gd name="connsiteX5" fmla="*/ 1606550 w 2374900"/>
                      <a:gd name="connsiteY5" fmla="*/ 977900 h 1765300"/>
                      <a:gd name="connsiteX6" fmla="*/ 1504950 w 2374900"/>
                      <a:gd name="connsiteY6" fmla="*/ 1073150 h 1765300"/>
                      <a:gd name="connsiteX7" fmla="*/ 1308100 w 2374900"/>
                      <a:gd name="connsiteY7" fmla="*/ 1200150 h 1765300"/>
                      <a:gd name="connsiteX8" fmla="*/ 1066800 w 2374900"/>
                      <a:gd name="connsiteY8" fmla="*/ 1289050 h 1765300"/>
                      <a:gd name="connsiteX9" fmla="*/ 869950 w 2374900"/>
                      <a:gd name="connsiteY9" fmla="*/ 1390650 h 1765300"/>
                      <a:gd name="connsiteX10" fmla="*/ 660400 w 2374900"/>
                      <a:gd name="connsiteY10" fmla="*/ 1555750 h 1765300"/>
                      <a:gd name="connsiteX11" fmla="*/ 463550 w 2374900"/>
                      <a:gd name="connsiteY11" fmla="*/ 1695450 h 1765300"/>
                      <a:gd name="connsiteX12" fmla="*/ 228600 w 2374900"/>
                      <a:gd name="connsiteY12" fmla="*/ 1765300 h 1765300"/>
                      <a:gd name="connsiteX13" fmla="*/ 0 w 2374900"/>
                      <a:gd name="connsiteY13" fmla="*/ 1714500 h 1765300"/>
                      <a:gd name="connsiteX0" fmla="*/ 2374900 w 2374900"/>
                      <a:gd name="connsiteY0" fmla="*/ 0 h 1765300"/>
                      <a:gd name="connsiteX1" fmla="*/ 2127250 w 2374900"/>
                      <a:gd name="connsiteY1" fmla="*/ 107950 h 1765300"/>
                      <a:gd name="connsiteX2" fmla="*/ 1962150 w 2374900"/>
                      <a:gd name="connsiteY2" fmla="*/ 241300 h 1765300"/>
                      <a:gd name="connsiteX3" fmla="*/ 1816100 w 2374900"/>
                      <a:gd name="connsiteY3" fmla="*/ 457200 h 1765300"/>
                      <a:gd name="connsiteX4" fmla="*/ 1746250 w 2374900"/>
                      <a:gd name="connsiteY4" fmla="*/ 749300 h 1765300"/>
                      <a:gd name="connsiteX5" fmla="*/ 1606550 w 2374900"/>
                      <a:gd name="connsiteY5" fmla="*/ 977900 h 1765300"/>
                      <a:gd name="connsiteX6" fmla="*/ 1504950 w 2374900"/>
                      <a:gd name="connsiteY6" fmla="*/ 1073150 h 1765300"/>
                      <a:gd name="connsiteX7" fmla="*/ 1308100 w 2374900"/>
                      <a:gd name="connsiteY7" fmla="*/ 1200150 h 1765300"/>
                      <a:gd name="connsiteX8" fmla="*/ 1066800 w 2374900"/>
                      <a:gd name="connsiteY8" fmla="*/ 1289050 h 1765300"/>
                      <a:gd name="connsiteX9" fmla="*/ 869950 w 2374900"/>
                      <a:gd name="connsiteY9" fmla="*/ 1390650 h 1765300"/>
                      <a:gd name="connsiteX10" fmla="*/ 660400 w 2374900"/>
                      <a:gd name="connsiteY10" fmla="*/ 1555750 h 1765300"/>
                      <a:gd name="connsiteX11" fmla="*/ 463550 w 2374900"/>
                      <a:gd name="connsiteY11" fmla="*/ 1695450 h 1765300"/>
                      <a:gd name="connsiteX12" fmla="*/ 228600 w 2374900"/>
                      <a:gd name="connsiteY12" fmla="*/ 1765300 h 1765300"/>
                      <a:gd name="connsiteX13" fmla="*/ 0 w 2374900"/>
                      <a:gd name="connsiteY13" fmla="*/ 1714500 h 1765300"/>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60400 w 2374900"/>
                      <a:gd name="connsiteY10" fmla="*/ 1555750 h 1762125"/>
                      <a:gd name="connsiteX11" fmla="*/ 463550 w 2374900"/>
                      <a:gd name="connsiteY11" fmla="*/ 1695450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60400 w 2374900"/>
                      <a:gd name="connsiteY10" fmla="*/ 1555750 h 1762125"/>
                      <a:gd name="connsiteX11" fmla="*/ 463550 w 2374900"/>
                      <a:gd name="connsiteY11" fmla="*/ 1695450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604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06550 w 2374900"/>
                      <a:gd name="connsiteY5" fmla="*/ 9779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19250 w 2374900"/>
                      <a:gd name="connsiteY5" fmla="*/ 9652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46250 w 2374900"/>
                      <a:gd name="connsiteY4" fmla="*/ 749300 h 1762125"/>
                      <a:gd name="connsiteX5" fmla="*/ 1619250 w 2374900"/>
                      <a:gd name="connsiteY5" fmla="*/ 9652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58950 w 2374900"/>
                      <a:gd name="connsiteY4" fmla="*/ 733425 h 1762125"/>
                      <a:gd name="connsiteX5" fmla="*/ 1619250 w 2374900"/>
                      <a:gd name="connsiteY5" fmla="*/ 9652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374900 w 2374900"/>
                      <a:gd name="connsiteY0" fmla="*/ 0 h 1762125"/>
                      <a:gd name="connsiteX1" fmla="*/ 2127250 w 2374900"/>
                      <a:gd name="connsiteY1" fmla="*/ 107950 h 1762125"/>
                      <a:gd name="connsiteX2" fmla="*/ 1962150 w 2374900"/>
                      <a:gd name="connsiteY2" fmla="*/ 241300 h 1762125"/>
                      <a:gd name="connsiteX3" fmla="*/ 1816100 w 2374900"/>
                      <a:gd name="connsiteY3" fmla="*/ 457200 h 1762125"/>
                      <a:gd name="connsiteX4" fmla="*/ 1758950 w 2374900"/>
                      <a:gd name="connsiteY4" fmla="*/ 733425 h 1762125"/>
                      <a:gd name="connsiteX5" fmla="*/ 1619250 w 2374900"/>
                      <a:gd name="connsiteY5" fmla="*/ 965200 h 1762125"/>
                      <a:gd name="connsiteX6" fmla="*/ 1504950 w 2374900"/>
                      <a:gd name="connsiteY6" fmla="*/ 1073150 h 1762125"/>
                      <a:gd name="connsiteX7" fmla="*/ 1308100 w 2374900"/>
                      <a:gd name="connsiteY7" fmla="*/ 1200150 h 1762125"/>
                      <a:gd name="connsiteX8" fmla="*/ 1066800 w 2374900"/>
                      <a:gd name="connsiteY8" fmla="*/ 1289050 h 1762125"/>
                      <a:gd name="connsiteX9" fmla="*/ 869950 w 2374900"/>
                      <a:gd name="connsiteY9" fmla="*/ 1390650 h 1762125"/>
                      <a:gd name="connsiteX10" fmla="*/ 673100 w 2374900"/>
                      <a:gd name="connsiteY10" fmla="*/ 1555750 h 1762125"/>
                      <a:gd name="connsiteX11" fmla="*/ 473075 w 2374900"/>
                      <a:gd name="connsiteY11" fmla="*/ 1692275 h 1762125"/>
                      <a:gd name="connsiteX12" fmla="*/ 247650 w 2374900"/>
                      <a:gd name="connsiteY12" fmla="*/ 1762125 h 1762125"/>
                      <a:gd name="connsiteX13" fmla="*/ 0 w 2374900"/>
                      <a:gd name="connsiteY13" fmla="*/ 171450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0 w 2987675"/>
                      <a:gd name="connsiteY13"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0 w 2987675"/>
                      <a:gd name="connsiteY13"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34951 w 2987675"/>
                      <a:gd name="connsiteY13" fmla="*/ 1073151 h 1762125"/>
                      <a:gd name="connsiteX14" fmla="*/ 0 w 2987675"/>
                      <a:gd name="connsiteY14"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155576 w 2987675"/>
                      <a:gd name="connsiteY13" fmla="*/ 990601 h 1762125"/>
                      <a:gd name="connsiteX14" fmla="*/ 0 w 2987675"/>
                      <a:gd name="connsiteY14"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49251 w 2987675"/>
                      <a:gd name="connsiteY13" fmla="*/ 1222376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55576 w 2987675"/>
                      <a:gd name="connsiteY14" fmla="*/ 99060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80976 w 2987675"/>
                      <a:gd name="connsiteY14" fmla="*/ 103505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241301 w 2987675"/>
                      <a:gd name="connsiteY13" fmla="*/ 1276351 h 1762125"/>
                      <a:gd name="connsiteX14" fmla="*/ 180976 w 2987675"/>
                      <a:gd name="connsiteY14" fmla="*/ 1035051 h 1762125"/>
                      <a:gd name="connsiteX15" fmla="*/ 0 w 2987675"/>
                      <a:gd name="connsiteY15"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469901 w 2987675"/>
                      <a:gd name="connsiteY13" fmla="*/ 1470026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58776 w 2987675"/>
                      <a:gd name="connsiteY13" fmla="*/ 1498601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58776 w 2987675"/>
                      <a:gd name="connsiteY13" fmla="*/ 1498601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11151 w 2987675"/>
                      <a:gd name="connsiteY13" fmla="*/ 1450976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11151 w 2987675"/>
                      <a:gd name="connsiteY13" fmla="*/ 1450976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311151 w 2987675"/>
                      <a:gd name="connsiteY13" fmla="*/ 1450976 h 1762125"/>
                      <a:gd name="connsiteX14" fmla="*/ 241301 w 2987675"/>
                      <a:gd name="connsiteY14" fmla="*/ 1276351 h 1762125"/>
                      <a:gd name="connsiteX15" fmla="*/ 180976 w 2987675"/>
                      <a:gd name="connsiteY15" fmla="*/ 1035051 h 1762125"/>
                      <a:gd name="connsiteX16" fmla="*/ 0 w 2987675"/>
                      <a:gd name="connsiteY16"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14351 w 2987675"/>
                      <a:gd name="connsiteY13" fmla="*/ 1581151 h 1762125"/>
                      <a:gd name="connsiteX14" fmla="*/ 311151 w 2987675"/>
                      <a:gd name="connsiteY14" fmla="*/ 1450976 h 1762125"/>
                      <a:gd name="connsiteX15" fmla="*/ 2413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413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413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413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86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8601 w 2987675"/>
                      <a:gd name="connsiteY15" fmla="*/ 12763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80976 w 2987675"/>
                      <a:gd name="connsiteY16" fmla="*/ 1035051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06476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06476 h 1762125"/>
                      <a:gd name="connsiteX17" fmla="*/ 0 w 2987675"/>
                      <a:gd name="connsiteY17"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06476 h 1762125"/>
                      <a:gd name="connsiteX17" fmla="*/ 34926 w 2987675"/>
                      <a:gd name="connsiteY17" fmla="*/ 838201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06476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74626 w 2987675"/>
                      <a:gd name="connsiteY16" fmla="*/ 1025526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74626 w 2987675"/>
                      <a:gd name="connsiteY16" fmla="*/ 1025526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61926 w 2987675"/>
                      <a:gd name="connsiteY16" fmla="*/ 1019176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25426 w 2987675"/>
                      <a:gd name="connsiteY15" fmla="*/ 1263651 h 1762125"/>
                      <a:gd name="connsiteX16" fmla="*/ 174626 w 2987675"/>
                      <a:gd name="connsiteY16" fmla="*/ 1035051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12726 w 2987675"/>
                      <a:gd name="connsiteY15" fmla="*/ 1219201 h 1762125"/>
                      <a:gd name="connsiteX16" fmla="*/ 174626 w 2987675"/>
                      <a:gd name="connsiteY16" fmla="*/ 1035051 h 1762125"/>
                      <a:gd name="connsiteX17" fmla="*/ 22226 w 2987675"/>
                      <a:gd name="connsiteY17" fmla="*/ 847726 h 1762125"/>
                      <a:gd name="connsiteX18" fmla="*/ 0 w 2987675"/>
                      <a:gd name="connsiteY18"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36676 h 1762125"/>
                      <a:gd name="connsiteX16" fmla="*/ 212726 w 2987675"/>
                      <a:gd name="connsiteY16" fmla="*/ 12192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2726 w 2987675"/>
                      <a:gd name="connsiteY16" fmla="*/ 12192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174626 w 2987675"/>
                      <a:gd name="connsiteY17" fmla="*/ 1035051 h 1762125"/>
                      <a:gd name="connsiteX18" fmla="*/ 22226 w 2987675"/>
                      <a:gd name="connsiteY18" fmla="*/ 847726 h 1762125"/>
                      <a:gd name="connsiteX19" fmla="*/ 0 w 2987675"/>
                      <a:gd name="connsiteY19"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74626 w 2987675"/>
                      <a:gd name="connsiteY18" fmla="*/ 1035051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39701 w 2987675"/>
                      <a:gd name="connsiteY18" fmla="*/ 98107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39701 w 2987675"/>
                      <a:gd name="connsiteY18" fmla="*/ 98107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49226 w 2987675"/>
                      <a:gd name="connsiteY18" fmla="*/ 971551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33351 w 2987675"/>
                      <a:gd name="connsiteY18" fmla="*/ 977901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049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3526 w 2987675"/>
                      <a:gd name="connsiteY15" fmla="*/ 130810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73051 w 2987675"/>
                      <a:gd name="connsiteY15" fmla="*/ 1323976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73051 w 2987675"/>
                      <a:gd name="connsiteY15" fmla="*/ 1323976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1151 w 2987675"/>
                      <a:gd name="connsiteY14" fmla="*/ 1450976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20676 w 2987675"/>
                      <a:gd name="connsiteY14" fmla="*/ 1450976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14326 w 2987675"/>
                      <a:gd name="connsiteY14" fmla="*/ 1476376 h 1762125"/>
                      <a:gd name="connsiteX15" fmla="*/ 320676 w 2987675"/>
                      <a:gd name="connsiteY15" fmla="*/ 145097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90526 w 2987675"/>
                      <a:gd name="connsiteY14" fmla="*/ 1549401 h 1762125"/>
                      <a:gd name="connsiteX15" fmla="*/ 320676 w 2987675"/>
                      <a:gd name="connsiteY15" fmla="*/ 145097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90526 w 2987675"/>
                      <a:gd name="connsiteY14" fmla="*/ 1549401 h 1762125"/>
                      <a:gd name="connsiteX15" fmla="*/ 311151 w 2987675"/>
                      <a:gd name="connsiteY15" fmla="*/ 145732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409576 w 2987675"/>
                      <a:gd name="connsiteY14" fmla="*/ 1555751 h 1762125"/>
                      <a:gd name="connsiteX15" fmla="*/ 311151 w 2987675"/>
                      <a:gd name="connsiteY15" fmla="*/ 145732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409576 w 2987675"/>
                      <a:gd name="connsiteY14" fmla="*/ 1555751 h 1762125"/>
                      <a:gd name="connsiteX15" fmla="*/ 327026 w 2987675"/>
                      <a:gd name="connsiteY15" fmla="*/ 1466851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409576 w 2987675"/>
                      <a:gd name="connsiteY14" fmla="*/ 1555751 h 1762125"/>
                      <a:gd name="connsiteX15" fmla="*/ 327026 w 2987675"/>
                      <a:gd name="connsiteY15" fmla="*/ 1476376 h 1762125"/>
                      <a:gd name="connsiteX16" fmla="*/ 266701 w 2987675"/>
                      <a:gd name="connsiteY16" fmla="*/ 1327151 h 1762125"/>
                      <a:gd name="connsiteX17" fmla="*/ 219076 w 2987675"/>
                      <a:gd name="connsiteY17" fmla="*/ 1206501 h 1762125"/>
                      <a:gd name="connsiteX18" fmla="*/ 209551 w 2987675"/>
                      <a:gd name="connsiteY18" fmla="*/ 1117601 h 1762125"/>
                      <a:gd name="connsiteX19" fmla="*/ 142876 w 2987675"/>
                      <a:gd name="connsiteY19" fmla="*/ 974726 h 1762125"/>
                      <a:gd name="connsiteX20" fmla="*/ 22226 w 2987675"/>
                      <a:gd name="connsiteY20" fmla="*/ 847726 h 1762125"/>
                      <a:gd name="connsiteX21" fmla="*/ 0 w 2987675"/>
                      <a:gd name="connsiteY21"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27026 w 2987675"/>
                      <a:gd name="connsiteY14" fmla="*/ 1476376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7675 w 2987675"/>
                      <a:gd name="connsiteY0" fmla="*/ 0 h 1762125"/>
                      <a:gd name="connsiteX1" fmla="*/ 2740025 w 2987675"/>
                      <a:gd name="connsiteY1" fmla="*/ 107950 h 1762125"/>
                      <a:gd name="connsiteX2" fmla="*/ 2574925 w 2987675"/>
                      <a:gd name="connsiteY2" fmla="*/ 241300 h 1762125"/>
                      <a:gd name="connsiteX3" fmla="*/ 2428875 w 2987675"/>
                      <a:gd name="connsiteY3" fmla="*/ 457200 h 1762125"/>
                      <a:gd name="connsiteX4" fmla="*/ 2371725 w 2987675"/>
                      <a:gd name="connsiteY4" fmla="*/ 733425 h 1762125"/>
                      <a:gd name="connsiteX5" fmla="*/ 2232025 w 2987675"/>
                      <a:gd name="connsiteY5" fmla="*/ 965200 h 1762125"/>
                      <a:gd name="connsiteX6" fmla="*/ 2117725 w 2987675"/>
                      <a:gd name="connsiteY6" fmla="*/ 1073150 h 1762125"/>
                      <a:gd name="connsiteX7" fmla="*/ 1920875 w 2987675"/>
                      <a:gd name="connsiteY7" fmla="*/ 1200150 h 1762125"/>
                      <a:gd name="connsiteX8" fmla="*/ 1679575 w 2987675"/>
                      <a:gd name="connsiteY8" fmla="*/ 1289050 h 1762125"/>
                      <a:gd name="connsiteX9" fmla="*/ 1482725 w 2987675"/>
                      <a:gd name="connsiteY9" fmla="*/ 1390650 h 1762125"/>
                      <a:gd name="connsiteX10" fmla="*/ 1285875 w 2987675"/>
                      <a:gd name="connsiteY10" fmla="*/ 1555750 h 1762125"/>
                      <a:gd name="connsiteX11" fmla="*/ 1085850 w 2987675"/>
                      <a:gd name="connsiteY11" fmla="*/ 1692275 h 1762125"/>
                      <a:gd name="connsiteX12" fmla="*/ 860425 w 2987675"/>
                      <a:gd name="connsiteY12" fmla="*/ 1762125 h 1762125"/>
                      <a:gd name="connsiteX13" fmla="*/ 527051 w 2987675"/>
                      <a:gd name="connsiteY13" fmla="*/ 1670051 h 1762125"/>
                      <a:gd name="connsiteX14" fmla="*/ 346076 w 2987675"/>
                      <a:gd name="connsiteY14" fmla="*/ 1498601 h 1762125"/>
                      <a:gd name="connsiteX15" fmla="*/ 266701 w 2987675"/>
                      <a:gd name="connsiteY15" fmla="*/ 1327151 h 1762125"/>
                      <a:gd name="connsiteX16" fmla="*/ 219076 w 2987675"/>
                      <a:gd name="connsiteY16" fmla="*/ 1206501 h 1762125"/>
                      <a:gd name="connsiteX17" fmla="*/ 209551 w 2987675"/>
                      <a:gd name="connsiteY17" fmla="*/ 1117601 h 1762125"/>
                      <a:gd name="connsiteX18" fmla="*/ 142876 w 2987675"/>
                      <a:gd name="connsiteY18" fmla="*/ 974726 h 1762125"/>
                      <a:gd name="connsiteX19" fmla="*/ 22226 w 2987675"/>
                      <a:gd name="connsiteY19" fmla="*/ 847726 h 1762125"/>
                      <a:gd name="connsiteX20" fmla="*/ 0 w 2987675"/>
                      <a:gd name="connsiteY20" fmla="*/ 692150 h 1762125"/>
                      <a:gd name="connsiteX0" fmla="*/ 2984500 w 2984500"/>
                      <a:gd name="connsiteY0" fmla="*/ 0 h 1762125"/>
                      <a:gd name="connsiteX1" fmla="*/ 2736850 w 2984500"/>
                      <a:gd name="connsiteY1" fmla="*/ 107950 h 1762125"/>
                      <a:gd name="connsiteX2" fmla="*/ 2571750 w 2984500"/>
                      <a:gd name="connsiteY2" fmla="*/ 241300 h 1762125"/>
                      <a:gd name="connsiteX3" fmla="*/ 2425700 w 2984500"/>
                      <a:gd name="connsiteY3" fmla="*/ 457200 h 1762125"/>
                      <a:gd name="connsiteX4" fmla="*/ 2368550 w 2984500"/>
                      <a:gd name="connsiteY4" fmla="*/ 733425 h 1762125"/>
                      <a:gd name="connsiteX5" fmla="*/ 2228850 w 2984500"/>
                      <a:gd name="connsiteY5" fmla="*/ 965200 h 1762125"/>
                      <a:gd name="connsiteX6" fmla="*/ 2114550 w 2984500"/>
                      <a:gd name="connsiteY6" fmla="*/ 1073150 h 1762125"/>
                      <a:gd name="connsiteX7" fmla="*/ 1917700 w 2984500"/>
                      <a:gd name="connsiteY7" fmla="*/ 1200150 h 1762125"/>
                      <a:gd name="connsiteX8" fmla="*/ 1676400 w 2984500"/>
                      <a:gd name="connsiteY8" fmla="*/ 1289050 h 1762125"/>
                      <a:gd name="connsiteX9" fmla="*/ 1479550 w 2984500"/>
                      <a:gd name="connsiteY9" fmla="*/ 1390650 h 1762125"/>
                      <a:gd name="connsiteX10" fmla="*/ 1282700 w 2984500"/>
                      <a:gd name="connsiteY10" fmla="*/ 1555750 h 1762125"/>
                      <a:gd name="connsiteX11" fmla="*/ 1082675 w 2984500"/>
                      <a:gd name="connsiteY11" fmla="*/ 1692275 h 1762125"/>
                      <a:gd name="connsiteX12" fmla="*/ 857250 w 2984500"/>
                      <a:gd name="connsiteY12" fmla="*/ 1762125 h 1762125"/>
                      <a:gd name="connsiteX13" fmla="*/ 523876 w 2984500"/>
                      <a:gd name="connsiteY13" fmla="*/ 1670051 h 1762125"/>
                      <a:gd name="connsiteX14" fmla="*/ 342901 w 2984500"/>
                      <a:gd name="connsiteY14" fmla="*/ 1498601 h 1762125"/>
                      <a:gd name="connsiteX15" fmla="*/ 263526 w 2984500"/>
                      <a:gd name="connsiteY15" fmla="*/ 1327151 h 1762125"/>
                      <a:gd name="connsiteX16" fmla="*/ 215901 w 2984500"/>
                      <a:gd name="connsiteY16" fmla="*/ 1206501 h 1762125"/>
                      <a:gd name="connsiteX17" fmla="*/ 206376 w 2984500"/>
                      <a:gd name="connsiteY17" fmla="*/ 1117601 h 1762125"/>
                      <a:gd name="connsiteX18" fmla="*/ 139701 w 2984500"/>
                      <a:gd name="connsiteY18" fmla="*/ 974726 h 1762125"/>
                      <a:gd name="connsiteX19" fmla="*/ 19051 w 2984500"/>
                      <a:gd name="connsiteY19" fmla="*/ 847726 h 1762125"/>
                      <a:gd name="connsiteX20" fmla="*/ 0 w 2984500"/>
                      <a:gd name="connsiteY20" fmla="*/ 647700 h 1762125"/>
                      <a:gd name="connsiteX0" fmla="*/ 2985821 w 2985821"/>
                      <a:gd name="connsiteY0" fmla="*/ 0 h 1762125"/>
                      <a:gd name="connsiteX1" fmla="*/ 2738171 w 2985821"/>
                      <a:gd name="connsiteY1" fmla="*/ 107950 h 1762125"/>
                      <a:gd name="connsiteX2" fmla="*/ 2573071 w 2985821"/>
                      <a:gd name="connsiteY2" fmla="*/ 241300 h 1762125"/>
                      <a:gd name="connsiteX3" fmla="*/ 2427021 w 2985821"/>
                      <a:gd name="connsiteY3" fmla="*/ 457200 h 1762125"/>
                      <a:gd name="connsiteX4" fmla="*/ 2369871 w 2985821"/>
                      <a:gd name="connsiteY4" fmla="*/ 733425 h 1762125"/>
                      <a:gd name="connsiteX5" fmla="*/ 2230171 w 2985821"/>
                      <a:gd name="connsiteY5" fmla="*/ 965200 h 1762125"/>
                      <a:gd name="connsiteX6" fmla="*/ 2115871 w 2985821"/>
                      <a:gd name="connsiteY6" fmla="*/ 1073150 h 1762125"/>
                      <a:gd name="connsiteX7" fmla="*/ 1919021 w 2985821"/>
                      <a:gd name="connsiteY7" fmla="*/ 1200150 h 1762125"/>
                      <a:gd name="connsiteX8" fmla="*/ 1677721 w 2985821"/>
                      <a:gd name="connsiteY8" fmla="*/ 1289050 h 1762125"/>
                      <a:gd name="connsiteX9" fmla="*/ 1480871 w 2985821"/>
                      <a:gd name="connsiteY9" fmla="*/ 1390650 h 1762125"/>
                      <a:gd name="connsiteX10" fmla="*/ 1284021 w 2985821"/>
                      <a:gd name="connsiteY10" fmla="*/ 1555750 h 1762125"/>
                      <a:gd name="connsiteX11" fmla="*/ 1083996 w 2985821"/>
                      <a:gd name="connsiteY11" fmla="*/ 1692275 h 1762125"/>
                      <a:gd name="connsiteX12" fmla="*/ 858571 w 2985821"/>
                      <a:gd name="connsiteY12" fmla="*/ 1762125 h 1762125"/>
                      <a:gd name="connsiteX13" fmla="*/ 525197 w 2985821"/>
                      <a:gd name="connsiteY13" fmla="*/ 1670051 h 1762125"/>
                      <a:gd name="connsiteX14" fmla="*/ 344222 w 2985821"/>
                      <a:gd name="connsiteY14" fmla="*/ 1498601 h 1762125"/>
                      <a:gd name="connsiteX15" fmla="*/ 264847 w 2985821"/>
                      <a:gd name="connsiteY15" fmla="*/ 1327151 h 1762125"/>
                      <a:gd name="connsiteX16" fmla="*/ 217222 w 2985821"/>
                      <a:gd name="connsiteY16" fmla="*/ 1206501 h 1762125"/>
                      <a:gd name="connsiteX17" fmla="*/ 207697 w 2985821"/>
                      <a:gd name="connsiteY17" fmla="*/ 1117601 h 1762125"/>
                      <a:gd name="connsiteX18" fmla="*/ 141022 w 2985821"/>
                      <a:gd name="connsiteY18" fmla="*/ 974726 h 1762125"/>
                      <a:gd name="connsiteX19" fmla="*/ 20372 w 2985821"/>
                      <a:gd name="connsiteY19" fmla="*/ 847726 h 1762125"/>
                      <a:gd name="connsiteX20" fmla="*/ 1321 w 2985821"/>
                      <a:gd name="connsiteY20" fmla="*/ 647700 h 1762125"/>
                      <a:gd name="connsiteX0" fmla="*/ 2985821 w 2985821"/>
                      <a:gd name="connsiteY0" fmla="*/ 0 h 1762125"/>
                      <a:gd name="connsiteX1" fmla="*/ 2738171 w 2985821"/>
                      <a:gd name="connsiteY1" fmla="*/ 107950 h 1762125"/>
                      <a:gd name="connsiteX2" fmla="*/ 2573071 w 2985821"/>
                      <a:gd name="connsiteY2" fmla="*/ 241300 h 1762125"/>
                      <a:gd name="connsiteX3" fmla="*/ 2427021 w 2985821"/>
                      <a:gd name="connsiteY3" fmla="*/ 457200 h 1762125"/>
                      <a:gd name="connsiteX4" fmla="*/ 2369871 w 2985821"/>
                      <a:gd name="connsiteY4" fmla="*/ 733425 h 1762125"/>
                      <a:gd name="connsiteX5" fmla="*/ 2230171 w 2985821"/>
                      <a:gd name="connsiteY5" fmla="*/ 965200 h 1762125"/>
                      <a:gd name="connsiteX6" fmla="*/ 2115871 w 2985821"/>
                      <a:gd name="connsiteY6" fmla="*/ 1073150 h 1762125"/>
                      <a:gd name="connsiteX7" fmla="*/ 1919021 w 2985821"/>
                      <a:gd name="connsiteY7" fmla="*/ 1200150 h 1762125"/>
                      <a:gd name="connsiteX8" fmla="*/ 1677721 w 2985821"/>
                      <a:gd name="connsiteY8" fmla="*/ 1289050 h 1762125"/>
                      <a:gd name="connsiteX9" fmla="*/ 1480871 w 2985821"/>
                      <a:gd name="connsiteY9" fmla="*/ 1390650 h 1762125"/>
                      <a:gd name="connsiteX10" fmla="*/ 1284021 w 2985821"/>
                      <a:gd name="connsiteY10" fmla="*/ 1555750 h 1762125"/>
                      <a:gd name="connsiteX11" fmla="*/ 1083996 w 2985821"/>
                      <a:gd name="connsiteY11" fmla="*/ 1692275 h 1762125"/>
                      <a:gd name="connsiteX12" fmla="*/ 858571 w 2985821"/>
                      <a:gd name="connsiteY12" fmla="*/ 1762125 h 1762125"/>
                      <a:gd name="connsiteX13" fmla="*/ 525197 w 2985821"/>
                      <a:gd name="connsiteY13" fmla="*/ 1670051 h 1762125"/>
                      <a:gd name="connsiteX14" fmla="*/ 344222 w 2985821"/>
                      <a:gd name="connsiteY14" fmla="*/ 1498601 h 1762125"/>
                      <a:gd name="connsiteX15" fmla="*/ 264847 w 2985821"/>
                      <a:gd name="connsiteY15" fmla="*/ 1327151 h 1762125"/>
                      <a:gd name="connsiteX16" fmla="*/ 217222 w 2985821"/>
                      <a:gd name="connsiteY16" fmla="*/ 1206501 h 1762125"/>
                      <a:gd name="connsiteX17" fmla="*/ 207697 w 2985821"/>
                      <a:gd name="connsiteY17" fmla="*/ 1117601 h 1762125"/>
                      <a:gd name="connsiteX18" fmla="*/ 141022 w 2985821"/>
                      <a:gd name="connsiteY18" fmla="*/ 974726 h 1762125"/>
                      <a:gd name="connsiteX19" fmla="*/ 20372 w 2985821"/>
                      <a:gd name="connsiteY19" fmla="*/ 847726 h 1762125"/>
                      <a:gd name="connsiteX20" fmla="*/ 1321 w 2985821"/>
                      <a:gd name="connsiteY20" fmla="*/ 666750 h 1762125"/>
                      <a:gd name="connsiteX0" fmla="*/ 2988226 w 2988226"/>
                      <a:gd name="connsiteY0" fmla="*/ 0 h 1762125"/>
                      <a:gd name="connsiteX1" fmla="*/ 2740576 w 2988226"/>
                      <a:gd name="connsiteY1" fmla="*/ 107950 h 1762125"/>
                      <a:gd name="connsiteX2" fmla="*/ 2575476 w 2988226"/>
                      <a:gd name="connsiteY2" fmla="*/ 241300 h 1762125"/>
                      <a:gd name="connsiteX3" fmla="*/ 2429426 w 2988226"/>
                      <a:gd name="connsiteY3" fmla="*/ 457200 h 1762125"/>
                      <a:gd name="connsiteX4" fmla="*/ 2372276 w 2988226"/>
                      <a:gd name="connsiteY4" fmla="*/ 733425 h 1762125"/>
                      <a:gd name="connsiteX5" fmla="*/ 2232576 w 2988226"/>
                      <a:gd name="connsiteY5" fmla="*/ 965200 h 1762125"/>
                      <a:gd name="connsiteX6" fmla="*/ 2118276 w 2988226"/>
                      <a:gd name="connsiteY6" fmla="*/ 1073150 h 1762125"/>
                      <a:gd name="connsiteX7" fmla="*/ 1921426 w 2988226"/>
                      <a:gd name="connsiteY7" fmla="*/ 1200150 h 1762125"/>
                      <a:gd name="connsiteX8" fmla="*/ 1680126 w 2988226"/>
                      <a:gd name="connsiteY8" fmla="*/ 1289050 h 1762125"/>
                      <a:gd name="connsiteX9" fmla="*/ 1483276 w 2988226"/>
                      <a:gd name="connsiteY9" fmla="*/ 1390650 h 1762125"/>
                      <a:gd name="connsiteX10" fmla="*/ 1286426 w 2988226"/>
                      <a:gd name="connsiteY10" fmla="*/ 1555750 h 1762125"/>
                      <a:gd name="connsiteX11" fmla="*/ 1086401 w 2988226"/>
                      <a:gd name="connsiteY11" fmla="*/ 1692275 h 1762125"/>
                      <a:gd name="connsiteX12" fmla="*/ 860976 w 2988226"/>
                      <a:gd name="connsiteY12" fmla="*/ 1762125 h 1762125"/>
                      <a:gd name="connsiteX13" fmla="*/ 527602 w 2988226"/>
                      <a:gd name="connsiteY13" fmla="*/ 1670051 h 1762125"/>
                      <a:gd name="connsiteX14" fmla="*/ 346627 w 2988226"/>
                      <a:gd name="connsiteY14" fmla="*/ 1498601 h 1762125"/>
                      <a:gd name="connsiteX15" fmla="*/ 267252 w 2988226"/>
                      <a:gd name="connsiteY15" fmla="*/ 1327151 h 1762125"/>
                      <a:gd name="connsiteX16" fmla="*/ 219627 w 2988226"/>
                      <a:gd name="connsiteY16" fmla="*/ 1206501 h 1762125"/>
                      <a:gd name="connsiteX17" fmla="*/ 210102 w 2988226"/>
                      <a:gd name="connsiteY17" fmla="*/ 1117601 h 1762125"/>
                      <a:gd name="connsiteX18" fmla="*/ 143427 w 2988226"/>
                      <a:gd name="connsiteY18" fmla="*/ 974726 h 1762125"/>
                      <a:gd name="connsiteX19" fmla="*/ 22777 w 2988226"/>
                      <a:gd name="connsiteY19" fmla="*/ 847726 h 1762125"/>
                      <a:gd name="connsiteX20" fmla="*/ 551 w 2988226"/>
                      <a:gd name="connsiteY20" fmla="*/ 663575 h 1762125"/>
                      <a:gd name="connsiteX0" fmla="*/ 2991027 w 2991027"/>
                      <a:gd name="connsiteY0" fmla="*/ 0 h 1762125"/>
                      <a:gd name="connsiteX1" fmla="*/ 2743377 w 2991027"/>
                      <a:gd name="connsiteY1" fmla="*/ 107950 h 1762125"/>
                      <a:gd name="connsiteX2" fmla="*/ 2578277 w 2991027"/>
                      <a:gd name="connsiteY2" fmla="*/ 241300 h 1762125"/>
                      <a:gd name="connsiteX3" fmla="*/ 2432227 w 2991027"/>
                      <a:gd name="connsiteY3" fmla="*/ 457200 h 1762125"/>
                      <a:gd name="connsiteX4" fmla="*/ 2375077 w 2991027"/>
                      <a:gd name="connsiteY4" fmla="*/ 733425 h 1762125"/>
                      <a:gd name="connsiteX5" fmla="*/ 2235377 w 2991027"/>
                      <a:gd name="connsiteY5" fmla="*/ 965200 h 1762125"/>
                      <a:gd name="connsiteX6" fmla="*/ 2121077 w 2991027"/>
                      <a:gd name="connsiteY6" fmla="*/ 1073150 h 1762125"/>
                      <a:gd name="connsiteX7" fmla="*/ 1924227 w 2991027"/>
                      <a:gd name="connsiteY7" fmla="*/ 1200150 h 1762125"/>
                      <a:gd name="connsiteX8" fmla="*/ 1682927 w 2991027"/>
                      <a:gd name="connsiteY8" fmla="*/ 1289050 h 1762125"/>
                      <a:gd name="connsiteX9" fmla="*/ 1486077 w 2991027"/>
                      <a:gd name="connsiteY9" fmla="*/ 1390650 h 1762125"/>
                      <a:gd name="connsiteX10" fmla="*/ 1289227 w 2991027"/>
                      <a:gd name="connsiteY10" fmla="*/ 1555750 h 1762125"/>
                      <a:gd name="connsiteX11" fmla="*/ 1089202 w 2991027"/>
                      <a:gd name="connsiteY11" fmla="*/ 1692275 h 1762125"/>
                      <a:gd name="connsiteX12" fmla="*/ 863777 w 2991027"/>
                      <a:gd name="connsiteY12" fmla="*/ 1762125 h 1762125"/>
                      <a:gd name="connsiteX13" fmla="*/ 530403 w 2991027"/>
                      <a:gd name="connsiteY13" fmla="*/ 1670051 h 1762125"/>
                      <a:gd name="connsiteX14" fmla="*/ 349428 w 2991027"/>
                      <a:gd name="connsiteY14" fmla="*/ 1498601 h 1762125"/>
                      <a:gd name="connsiteX15" fmla="*/ 270053 w 2991027"/>
                      <a:gd name="connsiteY15" fmla="*/ 1327151 h 1762125"/>
                      <a:gd name="connsiteX16" fmla="*/ 222428 w 2991027"/>
                      <a:gd name="connsiteY16" fmla="*/ 1206501 h 1762125"/>
                      <a:gd name="connsiteX17" fmla="*/ 212903 w 2991027"/>
                      <a:gd name="connsiteY17" fmla="*/ 1117601 h 1762125"/>
                      <a:gd name="connsiteX18" fmla="*/ 146228 w 2991027"/>
                      <a:gd name="connsiteY18" fmla="*/ 974726 h 1762125"/>
                      <a:gd name="connsiteX19" fmla="*/ 25578 w 2991027"/>
                      <a:gd name="connsiteY19" fmla="*/ 847726 h 1762125"/>
                      <a:gd name="connsiteX20" fmla="*/ 177 w 2991027"/>
                      <a:gd name="connsiteY20" fmla="*/ 666750 h 1762125"/>
                      <a:gd name="connsiteX0" fmla="*/ 2983808 w 2983808"/>
                      <a:gd name="connsiteY0" fmla="*/ 0 h 1762125"/>
                      <a:gd name="connsiteX1" fmla="*/ 2736158 w 2983808"/>
                      <a:gd name="connsiteY1" fmla="*/ 107950 h 1762125"/>
                      <a:gd name="connsiteX2" fmla="*/ 2571058 w 2983808"/>
                      <a:gd name="connsiteY2" fmla="*/ 241300 h 1762125"/>
                      <a:gd name="connsiteX3" fmla="*/ 2425008 w 2983808"/>
                      <a:gd name="connsiteY3" fmla="*/ 457200 h 1762125"/>
                      <a:gd name="connsiteX4" fmla="*/ 2367858 w 2983808"/>
                      <a:gd name="connsiteY4" fmla="*/ 733425 h 1762125"/>
                      <a:gd name="connsiteX5" fmla="*/ 2228158 w 2983808"/>
                      <a:gd name="connsiteY5" fmla="*/ 965200 h 1762125"/>
                      <a:gd name="connsiteX6" fmla="*/ 2113858 w 2983808"/>
                      <a:gd name="connsiteY6" fmla="*/ 1073150 h 1762125"/>
                      <a:gd name="connsiteX7" fmla="*/ 1917008 w 2983808"/>
                      <a:gd name="connsiteY7" fmla="*/ 1200150 h 1762125"/>
                      <a:gd name="connsiteX8" fmla="*/ 1675708 w 2983808"/>
                      <a:gd name="connsiteY8" fmla="*/ 1289050 h 1762125"/>
                      <a:gd name="connsiteX9" fmla="*/ 1478858 w 2983808"/>
                      <a:gd name="connsiteY9" fmla="*/ 1390650 h 1762125"/>
                      <a:gd name="connsiteX10" fmla="*/ 1282008 w 2983808"/>
                      <a:gd name="connsiteY10" fmla="*/ 1555750 h 1762125"/>
                      <a:gd name="connsiteX11" fmla="*/ 1081983 w 2983808"/>
                      <a:gd name="connsiteY11" fmla="*/ 1692275 h 1762125"/>
                      <a:gd name="connsiteX12" fmla="*/ 856558 w 2983808"/>
                      <a:gd name="connsiteY12" fmla="*/ 1762125 h 1762125"/>
                      <a:gd name="connsiteX13" fmla="*/ 523184 w 2983808"/>
                      <a:gd name="connsiteY13" fmla="*/ 1670051 h 1762125"/>
                      <a:gd name="connsiteX14" fmla="*/ 342209 w 2983808"/>
                      <a:gd name="connsiteY14" fmla="*/ 1498601 h 1762125"/>
                      <a:gd name="connsiteX15" fmla="*/ 262834 w 2983808"/>
                      <a:gd name="connsiteY15" fmla="*/ 1327151 h 1762125"/>
                      <a:gd name="connsiteX16" fmla="*/ 215209 w 2983808"/>
                      <a:gd name="connsiteY16" fmla="*/ 1206501 h 1762125"/>
                      <a:gd name="connsiteX17" fmla="*/ 205684 w 2983808"/>
                      <a:gd name="connsiteY17" fmla="*/ 1117601 h 1762125"/>
                      <a:gd name="connsiteX18" fmla="*/ 139009 w 2983808"/>
                      <a:gd name="connsiteY18" fmla="*/ 974726 h 1762125"/>
                      <a:gd name="connsiteX19" fmla="*/ 18359 w 2983808"/>
                      <a:gd name="connsiteY19" fmla="*/ 847726 h 1762125"/>
                      <a:gd name="connsiteX20" fmla="*/ 2483 w 2983808"/>
                      <a:gd name="connsiteY20" fmla="*/ 654050 h 1762125"/>
                      <a:gd name="connsiteX0" fmla="*/ 2989236 w 2989236"/>
                      <a:gd name="connsiteY0" fmla="*/ 0 h 1762125"/>
                      <a:gd name="connsiteX1" fmla="*/ 2741586 w 2989236"/>
                      <a:gd name="connsiteY1" fmla="*/ 107950 h 1762125"/>
                      <a:gd name="connsiteX2" fmla="*/ 2576486 w 2989236"/>
                      <a:gd name="connsiteY2" fmla="*/ 241300 h 1762125"/>
                      <a:gd name="connsiteX3" fmla="*/ 2430436 w 2989236"/>
                      <a:gd name="connsiteY3" fmla="*/ 457200 h 1762125"/>
                      <a:gd name="connsiteX4" fmla="*/ 2373286 w 2989236"/>
                      <a:gd name="connsiteY4" fmla="*/ 733425 h 1762125"/>
                      <a:gd name="connsiteX5" fmla="*/ 2233586 w 2989236"/>
                      <a:gd name="connsiteY5" fmla="*/ 965200 h 1762125"/>
                      <a:gd name="connsiteX6" fmla="*/ 2119286 w 2989236"/>
                      <a:gd name="connsiteY6" fmla="*/ 1073150 h 1762125"/>
                      <a:gd name="connsiteX7" fmla="*/ 1922436 w 2989236"/>
                      <a:gd name="connsiteY7" fmla="*/ 1200150 h 1762125"/>
                      <a:gd name="connsiteX8" fmla="*/ 1681136 w 2989236"/>
                      <a:gd name="connsiteY8" fmla="*/ 1289050 h 1762125"/>
                      <a:gd name="connsiteX9" fmla="*/ 1484286 w 2989236"/>
                      <a:gd name="connsiteY9" fmla="*/ 1390650 h 1762125"/>
                      <a:gd name="connsiteX10" fmla="*/ 1287436 w 2989236"/>
                      <a:gd name="connsiteY10" fmla="*/ 1555750 h 1762125"/>
                      <a:gd name="connsiteX11" fmla="*/ 1087411 w 2989236"/>
                      <a:gd name="connsiteY11" fmla="*/ 1692275 h 1762125"/>
                      <a:gd name="connsiteX12" fmla="*/ 861986 w 2989236"/>
                      <a:gd name="connsiteY12" fmla="*/ 1762125 h 1762125"/>
                      <a:gd name="connsiteX13" fmla="*/ 528612 w 2989236"/>
                      <a:gd name="connsiteY13" fmla="*/ 1670051 h 1762125"/>
                      <a:gd name="connsiteX14" fmla="*/ 347637 w 2989236"/>
                      <a:gd name="connsiteY14" fmla="*/ 1498601 h 1762125"/>
                      <a:gd name="connsiteX15" fmla="*/ 268262 w 2989236"/>
                      <a:gd name="connsiteY15" fmla="*/ 1327151 h 1762125"/>
                      <a:gd name="connsiteX16" fmla="*/ 220637 w 2989236"/>
                      <a:gd name="connsiteY16" fmla="*/ 1206501 h 1762125"/>
                      <a:gd name="connsiteX17" fmla="*/ 211112 w 2989236"/>
                      <a:gd name="connsiteY17" fmla="*/ 1117601 h 1762125"/>
                      <a:gd name="connsiteX18" fmla="*/ 144437 w 2989236"/>
                      <a:gd name="connsiteY18" fmla="*/ 974726 h 1762125"/>
                      <a:gd name="connsiteX19" fmla="*/ 23787 w 2989236"/>
                      <a:gd name="connsiteY19" fmla="*/ 847726 h 1762125"/>
                      <a:gd name="connsiteX20" fmla="*/ 7911 w 2989236"/>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44884 w 2986483"/>
                      <a:gd name="connsiteY14" fmla="*/ 149860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33526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33526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1765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1765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48059 w 2986483"/>
                      <a:gd name="connsiteY14" fmla="*/ 151765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2400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 name="connsiteX0" fmla="*/ 2986483 w 2986483"/>
                      <a:gd name="connsiteY0" fmla="*/ 0 h 1762125"/>
                      <a:gd name="connsiteX1" fmla="*/ 2738833 w 2986483"/>
                      <a:gd name="connsiteY1" fmla="*/ 107950 h 1762125"/>
                      <a:gd name="connsiteX2" fmla="*/ 2573733 w 2986483"/>
                      <a:gd name="connsiteY2" fmla="*/ 241300 h 1762125"/>
                      <a:gd name="connsiteX3" fmla="*/ 2427683 w 2986483"/>
                      <a:gd name="connsiteY3" fmla="*/ 457200 h 1762125"/>
                      <a:gd name="connsiteX4" fmla="*/ 2370533 w 2986483"/>
                      <a:gd name="connsiteY4" fmla="*/ 733425 h 1762125"/>
                      <a:gd name="connsiteX5" fmla="*/ 2230833 w 2986483"/>
                      <a:gd name="connsiteY5" fmla="*/ 965200 h 1762125"/>
                      <a:gd name="connsiteX6" fmla="*/ 2116533 w 2986483"/>
                      <a:gd name="connsiteY6" fmla="*/ 1073150 h 1762125"/>
                      <a:gd name="connsiteX7" fmla="*/ 1919683 w 2986483"/>
                      <a:gd name="connsiteY7" fmla="*/ 1200150 h 1762125"/>
                      <a:gd name="connsiteX8" fmla="*/ 1678383 w 2986483"/>
                      <a:gd name="connsiteY8" fmla="*/ 1289050 h 1762125"/>
                      <a:gd name="connsiteX9" fmla="*/ 1481533 w 2986483"/>
                      <a:gd name="connsiteY9" fmla="*/ 1390650 h 1762125"/>
                      <a:gd name="connsiteX10" fmla="*/ 1284683 w 2986483"/>
                      <a:gd name="connsiteY10" fmla="*/ 1555750 h 1762125"/>
                      <a:gd name="connsiteX11" fmla="*/ 1084658 w 2986483"/>
                      <a:gd name="connsiteY11" fmla="*/ 1692275 h 1762125"/>
                      <a:gd name="connsiteX12" fmla="*/ 859233 w 2986483"/>
                      <a:gd name="connsiteY12" fmla="*/ 1762125 h 1762125"/>
                      <a:gd name="connsiteX13" fmla="*/ 525859 w 2986483"/>
                      <a:gd name="connsiteY13" fmla="*/ 1670051 h 1762125"/>
                      <a:gd name="connsiteX14" fmla="*/ 360759 w 2986483"/>
                      <a:gd name="connsiteY14" fmla="*/ 1524001 h 1762125"/>
                      <a:gd name="connsiteX15" fmla="*/ 265509 w 2986483"/>
                      <a:gd name="connsiteY15" fmla="*/ 1327151 h 1762125"/>
                      <a:gd name="connsiteX16" fmla="*/ 217884 w 2986483"/>
                      <a:gd name="connsiteY16" fmla="*/ 1206501 h 1762125"/>
                      <a:gd name="connsiteX17" fmla="*/ 208359 w 2986483"/>
                      <a:gd name="connsiteY17" fmla="*/ 1117601 h 1762125"/>
                      <a:gd name="connsiteX18" fmla="*/ 141684 w 2986483"/>
                      <a:gd name="connsiteY18" fmla="*/ 974726 h 1762125"/>
                      <a:gd name="connsiteX19" fmla="*/ 21034 w 2986483"/>
                      <a:gd name="connsiteY19" fmla="*/ 847726 h 1762125"/>
                      <a:gd name="connsiteX20" fmla="*/ 5158 w 2986483"/>
                      <a:gd name="connsiteY20" fmla="*/ 654050 h 176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86483" h="1762125">
                        <a:moveTo>
                          <a:pt x="2986483" y="0"/>
                        </a:moveTo>
                        <a:lnTo>
                          <a:pt x="2738833" y="107950"/>
                        </a:lnTo>
                        <a:lnTo>
                          <a:pt x="2573733" y="241300"/>
                        </a:lnTo>
                        <a:cubicBezTo>
                          <a:pt x="2527166" y="292100"/>
                          <a:pt x="2459433" y="391583"/>
                          <a:pt x="2427683" y="457200"/>
                        </a:cubicBezTo>
                        <a:lnTo>
                          <a:pt x="2370533" y="733425"/>
                        </a:lnTo>
                        <a:cubicBezTo>
                          <a:pt x="2334550" y="830792"/>
                          <a:pt x="2295391" y="867833"/>
                          <a:pt x="2230833" y="965200"/>
                        </a:cubicBezTo>
                        <a:lnTo>
                          <a:pt x="2116533" y="1073150"/>
                        </a:lnTo>
                        <a:cubicBezTo>
                          <a:pt x="2050916" y="1115483"/>
                          <a:pt x="2013875" y="1157817"/>
                          <a:pt x="1919683" y="1200150"/>
                        </a:cubicBezTo>
                        <a:lnTo>
                          <a:pt x="1678383" y="1289050"/>
                        </a:lnTo>
                        <a:lnTo>
                          <a:pt x="1481533" y="1390650"/>
                        </a:lnTo>
                        <a:cubicBezTo>
                          <a:pt x="1415916" y="1445683"/>
                          <a:pt x="1337600" y="1491192"/>
                          <a:pt x="1284683" y="1555750"/>
                        </a:cubicBezTo>
                        <a:lnTo>
                          <a:pt x="1084658" y="1692275"/>
                        </a:lnTo>
                        <a:cubicBezTo>
                          <a:pt x="1003166" y="1731433"/>
                          <a:pt x="972475" y="1751542"/>
                          <a:pt x="859233" y="1762125"/>
                        </a:cubicBezTo>
                        <a:cubicBezTo>
                          <a:pt x="763983" y="1743604"/>
                          <a:pt x="649155" y="1728259"/>
                          <a:pt x="525859" y="1670051"/>
                        </a:cubicBezTo>
                        <a:cubicBezTo>
                          <a:pt x="436959" y="1622426"/>
                          <a:pt x="420026" y="1597026"/>
                          <a:pt x="360759" y="1524001"/>
                        </a:cubicBezTo>
                        <a:cubicBezTo>
                          <a:pt x="297788" y="1446214"/>
                          <a:pt x="285088" y="1400705"/>
                          <a:pt x="265509" y="1327151"/>
                        </a:cubicBezTo>
                        <a:cubicBezTo>
                          <a:pt x="252280" y="1275822"/>
                          <a:pt x="223705" y="1259418"/>
                          <a:pt x="217884" y="1206501"/>
                        </a:cubicBezTo>
                        <a:cubicBezTo>
                          <a:pt x="208888" y="1172634"/>
                          <a:pt x="215767" y="1146176"/>
                          <a:pt x="208359" y="1117601"/>
                        </a:cubicBezTo>
                        <a:cubicBezTo>
                          <a:pt x="188251" y="1041401"/>
                          <a:pt x="191955" y="1058864"/>
                          <a:pt x="141684" y="974726"/>
                        </a:cubicBezTo>
                        <a:cubicBezTo>
                          <a:pt x="90884" y="926043"/>
                          <a:pt x="48022" y="900114"/>
                          <a:pt x="21034" y="847726"/>
                        </a:cubicBezTo>
                        <a:cubicBezTo>
                          <a:pt x="-5954" y="795338"/>
                          <a:pt x="-1721" y="767292"/>
                          <a:pt x="5158" y="654050"/>
                        </a:cubicBezTo>
                      </a:path>
                    </a:pathLst>
                  </a:cu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8" name="Freeform 147"/>
                  <p:cNvSpPr/>
                  <p:nvPr/>
                </p:nvSpPr>
                <p:spPr>
                  <a:xfrm>
                    <a:off x="1511300" y="3994151"/>
                    <a:ext cx="704850" cy="892240"/>
                  </a:xfrm>
                  <a:custGeom>
                    <a:avLst/>
                    <a:gdLst>
                      <a:gd name="connsiteX0" fmla="*/ 704850 w 704850"/>
                      <a:gd name="connsiteY0" fmla="*/ 0 h 841375"/>
                      <a:gd name="connsiteX1" fmla="*/ 596900 w 704850"/>
                      <a:gd name="connsiteY1" fmla="*/ 31750 h 841375"/>
                      <a:gd name="connsiteX2" fmla="*/ 492125 w 704850"/>
                      <a:gd name="connsiteY2" fmla="*/ 11430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98475 w 704850"/>
                      <a:gd name="connsiteY2" fmla="*/ 10795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98475 w 704850"/>
                      <a:gd name="connsiteY2" fmla="*/ 10795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82600 w 704850"/>
                      <a:gd name="connsiteY2" fmla="*/ 111125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82600 w 704850"/>
                      <a:gd name="connsiteY2" fmla="*/ 111125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33375 w 704850"/>
                      <a:gd name="connsiteY7" fmla="*/ 5492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54075"/>
                      <a:gd name="connsiteX1" fmla="*/ 596900 w 704850"/>
                      <a:gd name="connsiteY1" fmla="*/ 31750 h 854075"/>
                      <a:gd name="connsiteX2" fmla="*/ 482600 w 704850"/>
                      <a:gd name="connsiteY2" fmla="*/ 111125 h 854075"/>
                      <a:gd name="connsiteX3" fmla="*/ 422275 w 704850"/>
                      <a:gd name="connsiteY3" fmla="*/ 212725 h 854075"/>
                      <a:gd name="connsiteX4" fmla="*/ 400050 w 704850"/>
                      <a:gd name="connsiteY4" fmla="*/ 288925 h 854075"/>
                      <a:gd name="connsiteX5" fmla="*/ 387350 w 704850"/>
                      <a:gd name="connsiteY5" fmla="*/ 390525 h 854075"/>
                      <a:gd name="connsiteX6" fmla="*/ 368300 w 704850"/>
                      <a:gd name="connsiteY6" fmla="*/ 466725 h 854075"/>
                      <a:gd name="connsiteX7" fmla="*/ 333375 w 704850"/>
                      <a:gd name="connsiteY7" fmla="*/ 549275 h 854075"/>
                      <a:gd name="connsiteX8" fmla="*/ 317500 w 704850"/>
                      <a:gd name="connsiteY8" fmla="*/ 631825 h 854075"/>
                      <a:gd name="connsiteX9" fmla="*/ 311150 w 704850"/>
                      <a:gd name="connsiteY9" fmla="*/ 736600 h 854075"/>
                      <a:gd name="connsiteX10" fmla="*/ 282575 w 704850"/>
                      <a:gd name="connsiteY10" fmla="*/ 800100 h 854075"/>
                      <a:gd name="connsiteX11" fmla="*/ 165100 w 704850"/>
                      <a:gd name="connsiteY11" fmla="*/ 835025 h 854075"/>
                      <a:gd name="connsiteX12" fmla="*/ 66675 w 704850"/>
                      <a:gd name="connsiteY12" fmla="*/ 854075 h 854075"/>
                      <a:gd name="connsiteX13" fmla="*/ 0 w 704850"/>
                      <a:gd name="connsiteY13" fmla="*/ 815975 h 854075"/>
                      <a:gd name="connsiteX0" fmla="*/ 704850 w 704850"/>
                      <a:gd name="connsiteY0" fmla="*/ 0 h 854075"/>
                      <a:gd name="connsiteX1" fmla="*/ 596900 w 704850"/>
                      <a:gd name="connsiteY1" fmla="*/ 31750 h 854075"/>
                      <a:gd name="connsiteX2" fmla="*/ 482600 w 704850"/>
                      <a:gd name="connsiteY2" fmla="*/ 111125 h 854075"/>
                      <a:gd name="connsiteX3" fmla="*/ 422275 w 704850"/>
                      <a:gd name="connsiteY3" fmla="*/ 212725 h 854075"/>
                      <a:gd name="connsiteX4" fmla="*/ 400050 w 704850"/>
                      <a:gd name="connsiteY4" fmla="*/ 288925 h 854075"/>
                      <a:gd name="connsiteX5" fmla="*/ 387350 w 704850"/>
                      <a:gd name="connsiteY5" fmla="*/ 390525 h 854075"/>
                      <a:gd name="connsiteX6" fmla="*/ 368300 w 704850"/>
                      <a:gd name="connsiteY6" fmla="*/ 466725 h 854075"/>
                      <a:gd name="connsiteX7" fmla="*/ 333375 w 704850"/>
                      <a:gd name="connsiteY7" fmla="*/ 549275 h 854075"/>
                      <a:gd name="connsiteX8" fmla="*/ 317500 w 704850"/>
                      <a:gd name="connsiteY8" fmla="*/ 631825 h 854075"/>
                      <a:gd name="connsiteX9" fmla="*/ 311150 w 704850"/>
                      <a:gd name="connsiteY9" fmla="*/ 736600 h 854075"/>
                      <a:gd name="connsiteX10" fmla="*/ 282575 w 704850"/>
                      <a:gd name="connsiteY10" fmla="*/ 800100 h 854075"/>
                      <a:gd name="connsiteX11" fmla="*/ 177800 w 704850"/>
                      <a:gd name="connsiteY11" fmla="*/ 850900 h 854075"/>
                      <a:gd name="connsiteX12" fmla="*/ 66675 w 704850"/>
                      <a:gd name="connsiteY12" fmla="*/ 854075 h 854075"/>
                      <a:gd name="connsiteX13" fmla="*/ 0 w 704850"/>
                      <a:gd name="connsiteY13" fmla="*/ 815975 h 854075"/>
                      <a:gd name="connsiteX0" fmla="*/ 704850 w 704850"/>
                      <a:gd name="connsiteY0" fmla="*/ 0 h 855961"/>
                      <a:gd name="connsiteX1" fmla="*/ 596900 w 704850"/>
                      <a:gd name="connsiteY1" fmla="*/ 31750 h 855961"/>
                      <a:gd name="connsiteX2" fmla="*/ 482600 w 704850"/>
                      <a:gd name="connsiteY2" fmla="*/ 111125 h 855961"/>
                      <a:gd name="connsiteX3" fmla="*/ 422275 w 704850"/>
                      <a:gd name="connsiteY3" fmla="*/ 212725 h 855961"/>
                      <a:gd name="connsiteX4" fmla="*/ 400050 w 704850"/>
                      <a:gd name="connsiteY4" fmla="*/ 288925 h 855961"/>
                      <a:gd name="connsiteX5" fmla="*/ 387350 w 704850"/>
                      <a:gd name="connsiteY5" fmla="*/ 390525 h 855961"/>
                      <a:gd name="connsiteX6" fmla="*/ 368300 w 704850"/>
                      <a:gd name="connsiteY6" fmla="*/ 466725 h 855961"/>
                      <a:gd name="connsiteX7" fmla="*/ 333375 w 704850"/>
                      <a:gd name="connsiteY7" fmla="*/ 549275 h 855961"/>
                      <a:gd name="connsiteX8" fmla="*/ 317500 w 704850"/>
                      <a:gd name="connsiteY8" fmla="*/ 631825 h 855961"/>
                      <a:gd name="connsiteX9" fmla="*/ 311150 w 704850"/>
                      <a:gd name="connsiteY9" fmla="*/ 736600 h 855961"/>
                      <a:gd name="connsiteX10" fmla="*/ 282575 w 704850"/>
                      <a:gd name="connsiteY10" fmla="*/ 800100 h 855961"/>
                      <a:gd name="connsiteX11" fmla="*/ 177800 w 704850"/>
                      <a:gd name="connsiteY11" fmla="*/ 850900 h 855961"/>
                      <a:gd name="connsiteX12" fmla="*/ 66675 w 704850"/>
                      <a:gd name="connsiteY12" fmla="*/ 854075 h 855961"/>
                      <a:gd name="connsiteX13" fmla="*/ 0 w 704850"/>
                      <a:gd name="connsiteY13" fmla="*/ 815975 h 855961"/>
                      <a:gd name="connsiteX0" fmla="*/ 704850 w 704850"/>
                      <a:gd name="connsiteY0" fmla="*/ 0 h 855961"/>
                      <a:gd name="connsiteX1" fmla="*/ 596900 w 704850"/>
                      <a:gd name="connsiteY1" fmla="*/ 31750 h 855961"/>
                      <a:gd name="connsiteX2" fmla="*/ 482600 w 704850"/>
                      <a:gd name="connsiteY2" fmla="*/ 111125 h 855961"/>
                      <a:gd name="connsiteX3" fmla="*/ 422275 w 704850"/>
                      <a:gd name="connsiteY3" fmla="*/ 212725 h 855961"/>
                      <a:gd name="connsiteX4" fmla="*/ 400050 w 704850"/>
                      <a:gd name="connsiteY4" fmla="*/ 288925 h 855961"/>
                      <a:gd name="connsiteX5" fmla="*/ 387350 w 704850"/>
                      <a:gd name="connsiteY5" fmla="*/ 390525 h 855961"/>
                      <a:gd name="connsiteX6" fmla="*/ 368300 w 704850"/>
                      <a:gd name="connsiteY6" fmla="*/ 466725 h 855961"/>
                      <a:gd name="connsiteX7" fmla="*/ 333375 w 704850"/>
                      <a:gd name="connsiteY7" fmla="*/ 549275 h 855961"/>
                      <a:gd name="connsiteX8" fmla="*/ 317500 w 704850"/>
                      <a:gd name="connsiteY8" fmla="*/ 631825 h 855961"/>
                      <a:gd name="connsiteX9" fmla="*/ 311150 w 704850"/>
                      <a:gd name="connsiteY9" fmla="*/ 736600 h 855961"/>
                      <a:gd name="connsiteX10" fmla="*/ 282575 w 704850"/>
                      <a:gd name="connsiteY10" fmla="*/ 800100 h 855961"/>
                      <a:gd name="connsiteX11" fmla="*/ 177800 w 704850"/>
                      <a:gd name="connsiteY11" fmla="*/ 850900 h 855961"/>
                      <a:gd name="connsiteX12" fmla="*/ 66675 w 704850"/>
                      <a:gd name="connsiteY12" fmla="*/ 854075 h 855961"/>
                      <a:gd name="connsiteX13" fmla="*/ 0 w 704850"/>
                      <a:gd name="connsiteY13" fmla="*/ 815975 h 855961"/>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282575 w 704850"/>
                      <a:gd name="connsiteY10" fmla="*/ 8001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314325 w 704850"/>
                      <a:gd name="connsiteY10" fmla="*/ 8255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314325 w 704850"/>
                      <a:gd name="connsiteY10" fmla="*/ 8255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892199"/>
                      <a:gd name="connsiteX1" fmla="*/ 596900 w 704850"/>
                      <a:gd name="connsiteY1" fmla="*/ 31750 h 892199"/>
                      <a:gd name="connsiteX2" fmla="*/ 482600 w 704850"/>
                      <a:gd name="connsiteY2" fmla="*/ 111125 h 892199"/>
                      <a:gd name="connsiteX3" fmla="*/ 422275 w 704850"/>
                      <a:gd name="connsiteY3" fmla="*/ 212725 h 892199"/>
                      <a:gd name="connsiteX4" fmla="*/ 400050 w 704850"/>
                      <a:gd name="connsiteY4" fmla="*/ 288925 h 892199"/>
                      <a:gd name="connsiteX5" fmla="*/ 387350 w 704850"/>
                      <a:gd name="connsiteY5" fmla="*/ 390525 h 892199"/>
                      <a:gd name="connsiteX6" fmla="*/ 368300 w 704850"/>
                      <a:gd name="connsiteY6" fmla="*/ 466725 h 892199"/>
                      <a:gd name="connsiteX7" fmla="*/ 333375 w 704850"/>
                      <a:gd name="connsiteY7" fmla="*/ 549275 h 892199"/>
                      <a:gd name="connsiteX8" fmla="*/ 317500 w 704850"/>
                      <a:gd name="connsiteY8" fmla="*/ 631825 h 892199"/>
                      <a:gd name="connsiteX9" fmla="*/ 311150 w 704850"/>
                      <a:gd name="connsiteY9" fmla="*/ 736600 h 892199"/>
                      <a:gd name="connsiteX10" fmla="*/ 314325 w 704850"/>
                      <a:gd name="connsiteY10" fmla="*/ 825500 h 892199"/>
                      <a:gd name="connsiteX11" fmla="*/ 206375 w 704850"/>
                      <a:gd name="connsiteY11" fmla="*/ 892175 h 892199"/>
                      <a:gd name="connsiteX12" fmla="*/ 66675 w 704850"/>
                      <a:gd name="connsiteY12" fmla="*/ 854075 h 892199"/>
                      <a:gd name="connsiteX13" fmla="*/ 0 w 704850"/>
                      <a:gd name="connsiteY13" fmla="*/ 815975 h 892199"/>
                      <a:gd name="connsiteX0" fmla="*/ 704850 w 704850"/>
                      <a:gd name="connsiteY0" fmla="*/ 0 h 892199"/>
                      <a:gd name="connsiteX1" fmla="*/ 596900 w 704850"/>
                      <a:gd name="connsiteY1" fmla="*/ 31750 h 892199"/>
                      <a:gd name="connsiteX2" fmla="*/ 482600 w 704850"/>
                      <a:gd name="connsiteY2" fmla="*/ 111125 h 892199"/>
                      <a:gd name="connsiteX3" fmla="*/ 422275 w 704850"/>
                      <a:gd name="connsiteY3" fmla="*/ 212725 h 892199"/>
                      <a:gd name="connsiteX4" fmla="*/ 400050 w 704850"/>
                      <a:gd name="connsiteY4" fmla="*/ 288925 h 892199"/>
                      <a:gd name="connsiteX5" fmla="*/ 387350 w 704850"/>
                      <a:gd name="connsiteY5" fmla="*/ 390525 h 892199"/>
                      <a:gd name="connsiteX6" fmla="*/ 368300 w 704850"/>
                      <a:gd name="connsiteY6" fmla="*/ 466725 h 892199"/>
                      <a:gd name="connsiteX7" fmla="*/ 333375 w 704850"/>
                      <a:gd name="connsiteY7" fmla="*/ 549275 h 892199"/>
                      <a:gd name="connsiteX8" fmla="*/ 317500 w 704850"/>
                      <a:gd name="connsiteY8" fmla="*/ 631825 h 892199"/>
                      <a:gd name="connsiteX9" fmla="*/ 311150 w 704850"/>
                      <a:gd name="connsiteY9" fmla="*/ 736600 h 892199"/>
                      <a:gd name="connsiteX10" fmla="*/ 314325 w 704850"/>
                      <a:gd name="connsiteY10" fmla="*/ 825500 h 892199"/>
                      <a:gd name="connsiteX11" fmla="*/ 206375 w 704850"/>
                      <a:gd name="connsiteY11" fmla="*/ 892175 h 892199"/>
                      <a:gd name="connsiteX12" fmla="*/ 66675 w 704850"/>
                      <a:gd name="connsiteY12" fmla="*/ 854075 h 892199"/>
                      <a:gd name="connsiteX13" fmla="*/ 0 w 704850"/>
                      <a:gd name="connsiteY13" fmla="*/ 815975 h 892199"/>
                      <a:gd name="connsiteX0" fmla="*/ 704850 w 704850"/>
                      <a:gd name="connsiteY0" fmla="*/ 0 h 892240"/>
                      <a:gd name="connsiteX1" fmla="*/ 596900 w 704850"/>
                      <a:gd name="connsiteY1" fmla="*/ 31750 h 892240"/>
                      <a:gd name="connsiteX2" fmla="*/ 482600 w 704850"/>
                      <a:gd name="connsiteY2" fmla="*/ 111125 h 892240"/>
                      <a:gd name="connsiteX3" fmla="*/ 422275 w 704850"/>
                      <a:gd name="connsiteY3" fmla="*/ 212725 h 892240"/>
                      <a:gd name="connsiteX4" fmla="*/ 400050 w 704850"/>
                      <a:gd name="connsiteY4" fmla="*/ 288925 h 892240"/>
                      <a:gd name="connsiteX5" fmla="*/ 387350 w 704850"/>
                      <a:gd name="connsiteY5" fmla="*/ 390525 h 892240"/>
                      <a:gd name="connsiteX6" fmla="*/ 368300 w 704850"/>
                      <a:gd name="connsiteY6" fmla="*/ 466725 h 892240"/>
                      <a:gd name="connsiteX7" fmla="*/ 333375 w 704850"/>
                      <a:gd name="connsiteY7" fmla="*/ 549275 h 892240"/>
                      <a:gd name="connsiteX8" fmla="*/ 317500 w 704850"/>
                      <a:gd name="connsiteY8" fmla="*/ 631825 h 892240"/>
                      <a:gd name="connsiteX9" fmla="*/ 311150 w 704850"/>
                      <a:gd name="connsiteY9" fmla="*/ 736600 h 892240"/>
                      <a:gd name="connsiteX10" fmla="*/ 314325 w 704850"/>
                      <a:gd name="connsiteY10" fmla="*/ 825500 h 892240"/>
                      <a:gd name="connsiteX11" fmla="*/ 206375 w 704850"/>
                      <a:gd name="connsiteY11" fmla="*/ 892175 h 892240"/>
                      <a:gd name="connsiteX12" fmla="*/ 66675 w 704850"/>
                      <a:gd name="connsiteY12" fmla="*/ 854075 h 892240"/>
                      <a:gd name="connsiteX13" fmla="*/ 0 w 704850"/>
                      <a:gd name="connsiteY13" fmla="*/ 815975 h 892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04850" h="892240">
                        <a:moveTo>
                          <a:pt x="704850" y="0"/>
                        </a:moveTo>
                        <a:lnTo>
                          <a:pt x="596900" y="31750"/>
                        </a:lnTo>
                        <a:lnTo>
                          <a:pt x="482600" y="111125"/>
                        </a:lnTo>
                        <a:cubicBezTo>
                          <a:pt x="434975" y="161925"/>
                          <a:pt x="447675" y="177800"/>
                          <a:pt x="422275" y="212725"/>
                        </a:cubicBezTo>
                        <a:lnTo>
                          <a:pt x="400050" y="288925"/>
                        </a:lnTo>
                        <a:lnTo>
                          <a:pt x="387350" y="390525"/>
                        </a:lnTo>
                        <a:lnTo>
                          <a:pt x="368300" y="466725"/>
                        </a:lnTo>
                        <a:lnTo>
                          <a:pt x="333375" y="549275"/>
                        </a:lnTo>
                        <a:lnTo>
                          <a:pt x="317500" y="631825"/>
                        </a:lnTo>
                        <a:lnTo>
                          <a:pt x="311150" y="736600"/>
                        </a:lnTo>
                        <a:lnTo>
                          <a:pt x="314325" y="825500"/>
                        </a:lnTo>
                        <a:cubicBezTo>
                          <a:pt x="285750" y="880533"/>
                          <a:pt x="266700" y="875242"/>
                          <a:pt x="206375" y="892175"/>
                        </a:cubicBezTo>
                        <a:cubicBezTo>
                          <a:pt x="137583" y="893233"/>
                          <a:pt x="132292" y="881592"/>
                          <a:pt x="66675" y="854075"/>
                        </a:cubicBezTo>
                        <a:lnTo>
                          <a:pt x="0" y="815975"/>
                        </a:lnTo>
                      </a:path>
                    </a:pathLst>
                  </a:custGeom>
                  <a:ln w="28575" cmpd="sng">
                    <a:solidFill>
                      <a:srgbClr val="0000FF"/>
                    </a:solidFill>
                    <a:headEnd type="none"/>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63" name="Group 62"/>
                <p:cNvGrpSpPr/>
                <p:nvPr/>
              </p:nvGrpSpPr>
              <p:grpSpPr>
                <a:xfrm>
                  <a:off x="2395410" y="2290743"/>
                  <a:ext cx="1467882" cy="1411144"/>
                  <a:chOff x="2395410" y="2290743"/>
                  <a:chExt cx="1467882" cy="1411144"/>
                </a:xfrm>
              </p:grpSpPr>
              <p:sp>
                <p:nvSpPr>
                  <p:cNvPr id="57" name="TextBox 56"/>
                  <p:cNvSpPr txBox="1"/>
                  <p:nvPr/>
                </p:nvSpPr>
                <p:spPr>
                  <a:xfrm rot="19869099">
                    <a:off x="2395410" y="3528412"/>
                    <a:ext cx="808618" cy="173475"/>
                  </a:xfrm>
                  <a:custGeom>
                    <a:avLst/>
                    <a:gdLst>
                      <a:gd name="connsiteX0" fmla="*/ 0 w 961684"/>
                      <a:gd name="connsiteY0" fmla="*/ 0 h 246221"/>
                      <a:gd name="connsiteX1" fmla="*/ 961684 w 961684"/>
                      <a:gd name="connsiteY1" fmla="*/ 0 h 246221"/>
                      <a:gd name="connsiteX2" fmla="*/ 961684 w 961684"/>
                      <a:gd name="connsiteY2" fmla="*/ 246221 h 246221"/>
                      <a:gd name="connsiteX3" fmla="*/ 0 w 961684"/>
                      <a:gd name="connsiteY3" fmla="*/ 246221 h 246221"/>
                      <a:gd name="connsiteX4" fmla="*/ 0 w 961684"/>
                      <a:gd name="connsiteY4" fmla="*/ 0 h 246221"/>
                      <a:gd name="connsiteX0" fmla="*/ 82864 w 1044548"/>
                      <a:gd name="connsiteY0" fmla="*/ 0 h 246221"/>
                      <a:gd name="connsiteX1" fmla="*/ 1044548 w 1044548"/>
                      <a:gd name="connsiteY1" fmla="*/ 0 h 246221"/>
                      <a:gd name="connsiteX2" fmla="*/ 1044548 w 1044548"/>
                      <a:gd name="connsiteY2" fmla="*/ 246221 h 246221"/>
                      <a:gd name="connsiteX3" fmla="*/ 0 w 1044548"/>
                      <a:gd name="connsiteY3" fmla="*/ 186076 h 246221"/>
                      <a:gd name="connsiteX4" fmla="*/ 82864 w 1044548"/>
                      <a:gd name="connsiteY4" fmla="*/ 0 h 246221"/>
                      <a:gd name="connsiteX0" fmla="*/ 205824 w 1044548"/>
                      <a:gd name="connsiteY0" fmla="*/ 4902 h 246221"/>
                      <a:gd name="connsiteX1" fmla="*/ 1044548 w 1044548"/>
                      <a:gd name="connsiteY1" fmla="*/ 0 h 246221"/>
                      <a:gd name="connsiteX2" fmla="*/ 1044548 w 1044548"/>
                      <a:gd name="connsiteY2" fmla="*/ 246221 h 246221"/>
                      <a:gd name="connsiteX3" fmla="*/ 0 w 1044548"/>
                      <a:gd name="connsiteY3" fmla="*/ 186076 h 246221"/>
                      <a:gd name="connsiteX4" fmla="*/ 205824 w 1044548"/>
                      <a:gd name="connsiteY4" fmla="*/ 4902 h 246221"/>
                      <a:gd name="connsiteX0" fmla="*/ 205824 w 1044548"/>
                      <a:gd name="connsiteY0" fmla="*/ 4902 h 246221"/>
                      <a:gd name="connsiteX1" fmla="*/ 1044548 w 1044548"/>
                      <a:gd name="connsiteY1" fmla="*/ 0 h 246221"/>
                      <a:gd name="connsiteX2" fmla="*/ 1044548 w 1044548"/>
                      <a:gd name="connsiteY2" fmla="*/ 246221 h 246221"/>
                      <a:gd name="connsiteX3" fmla="*/ 0 w 1044548"/>
                      <a:gd name="connsiteY3" fmla="*/ 186076 h 246221"/>
                      <a:gd name="connsiteX4" fmla="*/ 84935 w 1044548"/>
                      <a:gd name="connsiteY4" fmla="*/ 105723 h 246221"/>
                      <a:gd name="connsiteX5" fmla="*/ 205824 w 1044548"/>
                      <a:gd name="connsiteY5" fmla="*/ 4902 h 246221"/>
                      <a:gd name="connsiteX0" fmla="*/ 229708 w 1068432"/>
                      <a:gd name="connsiteY0" fmla="*/ 4902 h 246221"/>
                      <a:gd name="connsiteX1" fmla="*/ 1068432 w 1068432"/>
                      <a:gd name="connsiteY1" fmla="*/ 0 h 246221"/>
                      <a:gd name="connsiteX2" fmla="*/ 1068432 w 1068432"/>
                      <a:gd name="connsiteY2" fmla="*/ 246221 h 246221"/>
                      <a:gd name="connsiteX3" fmla="*/ 23884 w 1068432"/>
                      <a:gd name="connsiteY3" fmla="*/ 186076 h 246221"/>
                      <a:gd name="connsiteX4" fmla="*/ 0 w 1068432"/>
                      <a:gd name="connsiteY4" fmla="*/ 31280 h 246221"/>
                      <a:gd name="connsiteX5" fmla="*/ 229708 w 1068432"/>
                      <a:gd name="connsiteY5" fmla="*/ 4902 h 246221"/>
                      <a:gd name="connsiteX0" fmla="*/ 331551 w 1068432"/>
                      <a:gd name="connsiteY0" fmla="*/ 0 h 277047"/>
                      <a:gd name="connsiteX1" fmla="*/ 1068432 w 1068432"/>
                      <a:gd name="connsiteY1" fmla="*/ 30826 h 277047"/>
                      <a:gd name="connsiteX2" fmla="*/ 1068432 w 1068432"/>
                      <a:gd name="connsiteY2" fmla="*/ 277047 h 277047"/>
                      <a:gd name="connsiteX3" fmla="*/ 23884 w 1068432"/>
                      <a:gd name="connsiteY3" fmla="*/ 216902 h 277047"/>
                      <a:gd name="connsiteX4" fmla="*/ 0 w 1068432"/>
                      <a:gd name="connsiteY4" fmla="*/ 62106 h 277047"/>
                      <a:gd name="connsiteX5" fmla="*/ 331551 w 1068432"/>
                      <a:gd name="connsiteY5" fmla="*/ 0 h 277047"/>
                      <a:gd name="connsiteX0" fmla="*/ 331551 w 1068432"/>
                      <a:gd name="connsiteY0" fmla="*/ 0 h 277047"/>
                      <a:gd name="connsiteX1" fmla="*/ 788762 w 1068432"/>
                      <a:gd name="connsiteY1" fmla="*/ 12097 h 277047"/>
                      <a:gd name="connsiteX2" fmla="*/ 1068432 w 1068432"/>
                      <a:gd name="connsiteY2" fmla="*/ 277047 h 277047"/>
                      <a:gd name="connsiteX3" fmla="*/ 23884 w 1068432"/>
                      <a:gd name="connsiteY3" fmla="*/ 216902 h 277047"/>
                      <a:gd name="connsiteX4" fmla="*/ 0 w 1068432"/>
                      <a:gd name="connsiteY4" fmla="*/ 62106 h 277047"/>
                      <a:gd name="connsiteX5" fmla="*/ 331551 w 1068432"/>
                      <a:gd name="connsiteY5" fmla="*/ 0 h 277047"/>
                      <a:gd name="connsiteX0" fmla="*/ 331551 w 788762"/>
                      <a:gd name="connsiteY0" fmla="*/ 0 h 216902"/>
                      <a:gd name="connsiteX1" fmla="*/ 788762 w 788762"/>
                      <a:gd name="connsiteY1" fmla="*/ 12097 h 216902"/>
                      <a:gd name="connsiteX2" fmla="*/ 740999 w 788762"/>
                      <a:gd name="connsiteY2" fmla="*/ 125678 h 216902"/>
                      <a:gd name="connsiteX3" fmla="*/ 23884 w 788762"/>
                      <a:gd name="connsiteY3" fmla="*/ 216902 h 216902"/>
                      <a:gd name="connsiteX4" fmla="*/ 0 w 788762"/>
                      <a:gd name="connsiteY4" fmla="*/ 62106 h 216902"/>
                      <a:gd name="connsiteX5" fmla="*/ 331551 w 788762"/>
                      <a:gd name="connsiteY5" fmla="*/ 0 h 216902"/>
                      <a:gd name="connsiteX0" fmla="*/ 351407 w 808618"/>
                      <a:gd name="connsiteY0" fmla="*/ 0 h 173475"/>
                      <a:gd name="connsiteX1" fmla="*/ 808618 w 808618"/>
                      <a:gd name="connsiteY1" fmla="*/ 12097 h 173475"/>
                      <a:gd name="connsiteX2" fmla="*/ 760855 w 808618"/>
                      <a:gd name="connsiteY2" fmla="*/ 125678 h 173475"/>
                      <a:gd name="connsiteX3" fmla="*/ 0 w 808618"/>
                      <a:gd name="connsiteY3" fmla="*/ 173475 h 173475"/>
                      <a:gd name="connsiteX4" fmla="*/ 19856 w 808618"/>
                      <a:gd name="connsiteY4" fmla="*/ 62106 h 173475"/>
                      <a:gd name="connsiteX5" fmla="*/ 351407 w 808618"/>
                      <a:gd name="connsiteY5" fmla="*/ 0 h 17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8618" h="173475">
                        <a:moveTo>
                          <a:pt x="351407" y="0"/>
                        </a:moveTo>
                        <a:lnTo>
                          <a:pt x="808618" y="12097"/>
                        </a:lnTo>
                        <a:lnTo>
                          <a:pt x="760855" y="125678"/>
                        </a:lnTo>
                        <a:lnTo>
                          <a:pt x="0" y="173475"/>
                        </a:lnTo>
                        <a:lnTo>
                          <a:pt x="19856" y="62106"/>
                        </a:lnTo>
                        <a:lnTo>
                          <a:pt x="351407" y="0"/>
                        </a:lnTo>
                        <a:close/>
                      </a:path>
                    </a:pathLst>
                  </a:custGeom>
                  <a:noFill/>
                </p:spPr>
                <p:txBody>
                  <a:bodyPr wrap="none" rtlCol="0">
                    <a:prstTxWarp prst="textArchUp">
                      <a:avLst/>
                    </a:prstTxWarp>
                    <a:spAutoFit/>
                  </a:bodyPr>
                  <a:lstStyle/>
                  <a:p>
                    <a:r>
                      <a:rPr lang="en-US" sz="800" b="1">
                        <a:solidFill>
                          <a:srgbClr val="0000FF"/>
                        </a:solidFill>
                        <a:latin typeface="Arial"/>
                        <a:cs typeface="Arial"/>
                      </a:rPr>
                      <a:t>Hypothesized</a:t>
                    </a:r>
                  </a:p>
                </p:txBody>
              </p:sp>
              <p:sp>
                <p:nvSpPr>
                  <p:cNvPr id="60" name="Rectangle 59"/>
                  <p:cNvSpPr/>
                  <p:nvPr/>
                </p:nvSpPr>
                <p:spPr>
                  <a:xfrm rot="19048063">
                    <a:off x="3040588" y="3105173"/>
                    <a:ext cx="590995" cy="134706"/>
                  </a:xfrm>
                  <a:custGeom>
                    <a:avLst/>
                    <a:gdLst>
                      <a:gd name="connsiteX0" fmla="*/ 0 w 742868"/>
                      <a:gd name="connsiteY0" fmla="*/ 0 h 230832"/>
                      <a:gd name="connsiteX1" fmla="*/ 742868 w 742868"/>
                      <a:gd name="connsiteY1" fmla="*/ 0 h 230832"/>
                      <a:gd name="connsiteX2" fmla="*/ 742868 w 742868"/>
                      <a:gd name="connsiteY2" fmla="*/ 230832 h 230832"/>
                      <a:gd name="connsiteX3" fmla="*/ 0 w 742868"/>
                      <a:gd name="connsiteY3" fmla="*/ 230832 h 230832"/>
                      <a:gd name="connsiteX4" fmla="*/ 0 w 742868"/>
                      <a:gd name="connsiteY4" fmla="*/ 0 h 230832"/>
                      <a:gd name="connsiteX0" fmla="*/ 0 w 742868"/>
                      <a:gd name="connsiteY0" fmla="*/ 0 h 230832"/>
                      <a:gd name="connsiteX1" fmla="*/ 514795 w 742868"/>
                      <a:gd name="connsiteY1" fmla="*/ 55910 h 230832"/>
                      <a:gd name="connsiteX2" fmla="*/ 742868 w 742868"/>
                      <a:gd name="connsiteY2" fmla="*/ 230832 h 230832"/>
                      <a:gd name="connsiteX3" fmla="*/ 0 w 742868"/>
                      <a:gd name="connsiteY3" fmla="*/ 230832 h 230832"/>
                      <a:gd name="connsiteX4" fmla="*/ 0 w 742868"/>
                      <a:gd name="connsiteY4" fmla="*/ 0 h 230832"/>
                      <a:gd name="connsiteX0" fmla="*/ 0 w 514795"/>
                      <a:gd name="connsiteY0" fmla="*/ 0 h 254284"/>
                      <a:gd name="connsiteX1" fmla="*/ 514795 w 514795"/>
                      <a:gd name="connsiteY1" fmla="*/ 55910 h 254284"/>
                      <a:gd name="connsiteX2" fmla="*/ 504245 w 514795"/>
                      <a:gd name="connsiteY2" fmla="*/ 254284 h 254284"/>
                      <a:gd name="connsiteX3" fmla="*/ 0 w 514795"/>
                      <a:gd name="connsiteY3" fmla="*/ 230832 h 254284"/>
                      <a:gd name="connsiteX4" fmla="*/ 0 w 514795"/>
                      <a:gd name="connsiteY4" fmla="*/ 0 h 254284"/>
                      <a:gd name="connsiteX0" fmla="*/ 0 w 612432"/>
                      <a:gd name="connsiteY0" fmla="*/ 32693 h 198374"/>
                      <a:gd name="connsiteX1" fmla="*/ 612432 w 612432"/>
                      <a:gd name="connsiteY1" fmla="*/ 0 h 198374"/>
                      <a:gd name="connsiteX2" fmla="*/ 601882 w 612432"/>
                      <a:gd name="connsiteY2" fmla="*/ 198374 h 198374"/>
                      <a:gd name="connsiteX3" fmla="*/ 97637 w 612432"/>
                      <a:gd name="connsiteY3" fmla="*/ 174922 h 198374"/>
                      <a:gd name="connsiteX4" fmla="*/ 0 w 612432"/>
                      <a:gd name="connsiteY4" fmla="*/ 32693 h 198374"/>
                      <a:gd name="connsiteX0" fmla="*/ 0 w 612432"/>
                      <a:gd name="connsiteY0" fmla="*/ 32693 h 198374"/>
                      <a:gd name="connsiteX1" fmla="*/ 612432 w 612432"/>
                      <a:gd name="connsiteY1" fmla="*/ 0 h 198374"/>
                      <a:gd name="connsiteX2" fmla="*/ 601882 w 612432"/>
                      <a:gd name="connsiteY2" fmla="*/ 198374 h 198374"/>
                      <a:gd name="connsiteX3" fmla="*/ 245151 w 612432"/>
                      <a:gd name="connsiteY3" fmla="*/ 188813 h 198374"/>
                      <a:gd name="connsiteX4" fmla="*/ 0 w 612432"/>
                      <a:gd name="connsiteY4" fmla="*/ 32693 h 198374"/>
                      <a:gd name="connsiteX0" fmla="*/ 0 w 601882"/>
                      <a:gd name="connsiteY0" fmla="*/ 0 h 165681"/>
                      <a:gd name="connsiteX1" fmla="*/ 380651 w 601882"/>
                      <a:gd name="connsiteY1" fmla="*/ 8412 h 165681"/>
                      <a:gd name="connsiteX2" fmla="*/ 601882 w 601882"/>
                      <a:gd name="connsiteY2" fmla="*/ 165681 h 165681"/>
                      <a:gd name="connsiteX3" fmla="*/ 245151 w 601882"/>
                      <a:gd name="connsiteY3" fmla="*/ 156120 h 165681"/>
                      <a:gd name="connsiteX4" fmla="*/ 0 w 601882"/>
                      <a:gd name="connsiteY4" fmla="*/ 0 h 165681"/>
                      <a:gd name="connsiteX0" fmla="*/ 0 w 601882"/>
                      <a:gd name="connsiteY0" fmla="*/ 0 h 165681"/>
                      <a:gd name="connsiteX1" fmla="*/ 222900 w 601882"/>
                      <a:gd name="connsiteY1" fmla="*/ 30975 h 165681"/>
                      <a:gd name="connsiteX2" fmla="*/ 601882 w 601882"/>
                      <a:gd name="connsiteY2" fmla="*/ 165681 h 165681"/>
                      <a:gd name="connsiteX3" fmla="*/ 245151 w 601882"/>
                      <a:gd name="connsiteY3" fmla="*/ 156120 h 165681"/>
                      <a:gd name="connsiteX4" fmla="*/ 0 w 601882"/>
                      <a:gd name="connsiteY4" fmla="*/ 0 h 165681"/>
                      <a:gd name="connsiteX0" fmla="*/ 0 w 601882"/>
                      <a:gd name="connsiteY0" fmla="*/ 0 h 220561"/>
                      <a:gd name="connsiteX1" fmla="*/ 222900 w 601882"/>
                      <a:gd name="connsiteY1" fmla="*/ 30975 h 220561"/>
                      <a:gd name="connsiteX2" fmla="*/ 601882 w 601882"/>
                      <a:gd name="connsiteY2" fmla="*/ 165681 h 220561"/>
                      <a:gd name="connsiteX3" fmla="*/ 392608 w 601882"/>
                      <a:gd name="connsiteY3" fmla="*/ 220561 h 220561"/>
                      <a:gd name="connsiteX4" fmla="*/ 0 w 601882"/>
                      <a:gd name="connsiteY4" fmla="*/ 0 h 220561"/>
                      <a:gd name="connsiteX0" fmla="*/ 0 w 601882"/>
                      <a:gd name="connsiteY0" fmla="*/ 0 h 165681"/>
                      <a:gd name="connsiteX1" fmla="*/ 222900 w 601882"/>
                      <a:gd name="connsiteY1" fmla="*/ 30975 h 165681"/>
                      <a:gd name="connsiteX2" fmla="*/ 601882 w 601882"/>
                      <a:gd name="connsiteY2" fmla="*/ 165681 h 165681"/>
                      <a:gd name="connsiteX3" fmla="*/ 276555 w 601882"/>
                      <a:gd name="connsiteY3" fmla="*/ 74804 h 165681"/>
                      <a:gd name="connsiteX4" fmla="*/ 0 w 601882"/>
                      <a:gd name="connsiteY4" fmla="*/ 0 h 165681"/>
                      <a:gd name="connsiteX0" fmla="*/ 0 w 602395"/>
                      <a:gd name="connsiteY0" fmla="*/ 41114 h 134706"/>
                      <a:gd name="connsiteX1" fmla="*/ 223413 w 602395"/>
                      <a:gd name="connsiteY1" fmla="*/ 0 h 134706"/>
                      <a:gd name="connsiteX2" fmla="*/ 602395 w 602395"/>
                      <a:gd name="connsiteY2" fmla="*/ 134706 h 134706"/>
                      <a:gd name="connsiteX3" fmla="*/ 277068 w 602395"/>
                      <a:gd name="connsiteY3" fmla="*/ 43829 h 134706"/>
                      <a:gd name="connsiteX4" fmla="*/ 0 w 602395"/>
                      <a:gd name="connsiteY4" fmla="*/ 41114 h 134706"/>
                      <a:gd name="connsiteX0" fmla="*/ 0 w 590995"/>
                      <a:gd name="connsiteY0" fmla="*/ 81219 h 134706"/>
                      <a:gd name="connsiteX1" fmla="*/ 212013 w 590995"/>
                      <a:gd name="connsiteY1" fmla="*/ 0 h 134706"/>
                      <a:gd name="connsiteX2" fmla="*/ 590995 w 590995"/>
                      <a:gd name="connsiteY2" fmla="*/ 134706 h 134706"/>
                      <a:gd name="connsiteX3" fmla="*/ 265668 w 590995"/>
                      <a:gd name="connsiteY3" fmla="*/ 43829 h 134706"/>
                      <a:gd name="connsiteX4" fmla="*/ 0 w 590995"/>
                      <a:gd name="connsiteY4" fmla="*/ 81219 h 134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95" h="134706">
                        <a:moveTo>
                          <a:pt x="0" y="81219"/>
                        </a:moveTo>
                        <a:lnTo>
                          <a:pt x="212013" y="0"/>
                        </a:lnTo>
                        <a:lnTo>
                          <a:pt x="590995" y="134706"/>
                        </a:lnTo>
                        <a:lnTo>
                          <a:pt x="265668" y="43829"/>
                        </a:lnTo>
                        <a:lnTo>
                          <a:pt x="0" y="81219"/>
                        </a:lnTo>
                        <a:close/>
                      </a:path>
                    </a:pathLst>
                  </a:custGeom>
                  <a:noFill/>
                </p:spPr>
                <p:txBody>
                  <a:bodyPr wrap="none" lIns="91440" tIns="45720" rIns="91440" bIns="45720">
                    <a:prstTxWarp prst="textArchDown">
                      <a:avLst/>
                    </a:prstTxWarp>
                    <a:spAutoFit/>
                  </a:bodyPr>
                  <a:lstStyle/>
                  <a:p>
                    <a:r>
                      <a:rPr lang="en-US" sz="800" b="1">
                        <a:solidFill>
                          <a:srgbClr val="0000FF"/>
                        </a:solidFill>
                        <a:latin typeface="Arial"/>
                        <a:cs typeface="Arial"/>
                      </a:rPr>
                      <a:t> Eocene</a:t>
                    </a:r>
                  </a:p>
                </p:txBody>
              </p:sp>
              <p:sp>
                <p:nvSpPr>
                  <p:cNvPr id="120" name="TextBox 119"/>
                  <p:cNvSpPr txBox="1"/>
                  <p:nvPr/>
                </p:nvSpPr>
                <p:spPr>
                  <a:xfrm rot="17714690">
                    <a:off x="3333856" y="2587683"/>
                    <a:ext cx="826376" cy="232496"/>
                  </a:xfrm>
                  <a:custGeom>
                    <a:avLst/>
                    <a:gdLst>
                      <a:gd name="connsiteX0" fmla="*/ 0 w 961684"/>
                      <a:gd name="connsiteY0" fmla="*/ 0 h 246221"/>
                      <a:gd name="connsiteX1" fmla="*/ 961684 w 961684"/>
                      <a:gd name="connsiteY1" fmla="*/ 0 h 246221"/>
                      <a:gd name="connsiteX2" fmla="*/ 961684 w 961684"/>
                      <a:gd name="connsiteY2" fmla="*/ 246221 h 246221"/>
                      <a:gd name="connsiteX3" fmla="*/ 0 w 961684"/>
                      <a:gd name="connsiteY3" fmla="*/ 246221 h 246221"/>
                      <a:gd name="connsiteX4" fmla="*/ 0 w 961684"/>
                      <a:gd name="connsiteY4" fmla="*/ 0 h 246221"/>
                      <a:gd name="connsiteX0" fmla="*/ 82864 w 1044548"/>
                      <a:gd name="connsiteY0" fmla="*/ 0 h 246221"/>
                      <a:gd name="connsiteX1" fmla="*/ 1044548 w 1044548"/>
                      <a:gd name="connsiteY1" fmla="*/ 0 h 246221"/>
                      <a:gd name="connsiteX2" fmla="*/ 1044548 w 1044548"/>
                      <a:gd name="connsiteY2" fmla="*/ 246221 h 246221"/>
                      <a:gd name="connsiteX3" fmla="*/ 0 w 1044548"/>
                      <a:gd name="connsiteY3" fmla="*/ 186076 h 246221"/>
                      <a:gd name="connsiteX4" fmla="*/ 82864 w 1044548"/>
                      <a:gd name="connsiteY4" fmla="*/ 0 h 246221"/>
                      <a:gd name="connsiteX0" fmla="*/ 205824 w 1044548"/>
                      <a:gd name="connsiteY0" fmla="*/ 4902 h 246221"/>
                      <a:gd name="connsiteX1" fmla="*/ 1044548 w 1044548"/>
                      <a:gd name="connsiteY1" fmla="*/ 0 h 246221"/>
                      <a:gd name="connsiteX2" fmla="*/ 1044548 w 1044548"/>
                      <a:gd name="connsiteY2" fmla="*/ 246221 h 246221"/>
                      <a:gd name="connsiteX3" fmla="*/ 0 w 1044548"/>
                      <a:gd name="connsiteY3" fmla="*/ 186076 h 246221"/>
                      <a:gd name="connsiteX4" fmla="*/ 205824 w 1044548"/>
                      <a:gd name="connsiteY4" fmla="*/ 4902 h 246221"/>
                      <a:gd name="connsiteX0" fmla="*/ 205824 w 1044548"/>
                      <a:gd name="connsiteY0" fmla="*/ 4902 h 246221"/>
                      <a:gd name="connsiteX1" fmla="*/ 1044548 w 1044548"/>
                      <a:gd name="connsiteY1" fmla="*/ 0 h 246221"/>
                      <a:gd name="connsiteX2" fmla="*/ 1044548 w 1044548"/>
                      <a:gd name="connsiteY2" fmla="*/ 246221 h 246221"/>
                      <a:gd name="connsiteX3" fmla="*/ 0 w 1044548"/>
                      <a:gd name="connsiteY3" fmla="*/ 186076 h 246221"/>
                      <a:gd name="connsiteX4" fmla="*/ 84935 w 1044548"/>
                      <a:gd name="connsiteY4" fmla="*/ 105723 h 246221"/>
                      <a:gd name="connsiteX5" fmla="*/ 205824 w 1044548"/>
                      <a:gd name="connsiteY5" fmla="*/ 4902 h 246221"/>
                      <a:gd name="connsiteX0" fmla="*/ 229708 w 1068432"/>
                      <a:gd name="connsiteY0" fmla="*/ 4902 h 246221"/>
                      <a:gd name="connsiteX1" fmla="*/ 1068432 w 1068432"/>
                      <a:gd name="connsiteY1" fmla="*/ 0 h 246221"/>
                      <a:gd name="connsiteX2" fmla="*/ 1068432 w 1068432"/>
                      <a:gd name="connsiteY2" fmla="*/ 246221 h 246221"/>
                      <a:gd name="connsiteX3" fmla="*/ 23884 w 1068432"/>
                      <a:gd name="connsiteY3" fmla="*/ 186076 h 246221"/>
                      <a:gd name="connsiteX4" fmla="*/ 0 w 1068432"/>
                      <a:gd name="connsiteY4" fmla="*/ 31280 h 246221"/>
                      <a:gd name="connsiteX5" fmla="*/ 229708 w 1068432"/>
                      <a:gd name="connsiteY5" fmla="*/ 4902 h 246221"/>
                      <a:gd name="connsiteX0" fmla="*/ 331551 w 1068432"/>
                      <a:gd name="connsiteY0" fmla="*/ 0 h 277047"/>
                      <a:gd name="connsiteX1" fmla="*/ 1068432 w 1068432"/>
                      <a:gd name="connsiteY1" fmla="*/ 30826 h 277047"/>
                      <a:gd name="connsiteX2" fmla="*/ 1068432 w 1068432"/>
                      <a:gd name="connsiteY2" fmla="*/ 277047 h 277047"/>
                      <a:gd name="connsiteX3" fmla="*/ 23884 w 1068432"/>
                      <a:gd name="connsiteY3" fmla="*/ 216902 h 277047"/>
                      <a:gd name="connsiteX4" fmla="*/ 0 w 1068432"/>
                      <a:gd name="connsiteY4" fmla="*/ 62106 h 277047"/>
                      <a:gd name="connsiteX5" fmla="*/ 331551 w 1068432"/>
                      <a:gd name="connsiteY5" fmla="*/ 0 h 277047"/>
                      <a:gd name="connsiteX0" fmla="*/ 331551 w 1068432"/>
                      <a:gd name="connsiteY0" fmla="*/ 0 h 277047"/>
                      <a:gd name="connsiteX1" fmla="*/ 788762 w 1068432"/>
                      <a:gd name="connsiteY1" fmla="*/ 12097 h 277047"/>
                      <a:gd name="connsiteX2" fmla="*/ 1068432 w 1068432"/>
                      <a:gd name="connsiteY2" fmla="*/ 277047 h 277047"/>
                      <a:gd name="connsiteX3" fmla="*/ 23884 w 1068432"/>
                      <a:gd name="connsiteY3" fmla="*/ 216902 h 277047"/>
                      <a:gd name="connsiteX4" fmla="*/ 0 w 1068432"/>
                      <a:gd name="connsiteY4" fmla="*/ 62106 h 277047"/>
                      <a:gd name="connsiteX5" fmla="*/ 331551 w 1068432"/>
                      <a:gd name="connsiteY5" fmla="*/ 0 h 277047"/>
                      <a:gd name="connsiteX0" fmla="*/ 331551 w 788762"/>
                      <a:gd name="connsiteY0" fmla="*/ 0 h 216902"/>
                      <a:gd name="connsiteX1" fmla="*/ 788762 w 788762"/>
                      <a:gd name="connsiteY1" fmla="*/ 12097 h 216902"/>
                      <a:gd name="connsiteX2" fmla="*/ 740999 w 788762"/>
                      <a:gd name="connsiteY2" fmla="*/ 125678 h 216902"/>
                      <a:gd name="connsiteX3" fmla="*/ 23884 w 788762"/>
                      <a:gd name="connsiteY3" fmla="*/ 216902 h 216902"/>
                      <a:gd name="connsiteX4" fmla="*/ 0 w 788762"/>
                      <a:gd name="connsiteY4" fmla="*/ 62106 h 216902"/>
                      <a:gd name="connsiteX5" fmla="*/ 331551 w 788762"/>
                      <a:gd name="connsiteY5" fmla="*/ 0 h 216902"/>
                      <a:gd name="connsiteX0" fmla="*/ 351407 w 808618"/>
                      <a:gd name="connsiteY0" fmla="*/ 0 h 173475"/>
                      <a:gd name="connsiteX1" fmla="*/ 808618 w 808618"/>
                      <a:gd name="connsiteY1" fmla="*/ 12097 h 173475"/>
                      <a:gd name="connsiteX2" fmla="*/ 760855 w 808618"/>
                      <a:gd name="connsiteY2" fmla="*/ 125678 h 173475"/>
                      <a:gd name="connsiteX3" fmla="*/ 0 w 808618"/>
                      <a:gd name="connsiteY3" fmla="*/ 173475 h 173475"/>
                      <a:gd name="connsiteX4" fmla="*/ 19856 w 808618"/>
                      <a:gd name="connsiteY4" fmla="*/ 62106 h 173475"/>
                      <a:gd name="connsiteX5" fmla="*/ 351407 w 808618"/>
                      <a:gd name="connsiteY5" fmla="*/ 0 h 173475"/>
                      <a:gd name="connsiteX0" fmla="*/ 351407 w 808618"/>
                      <a:gd name="connsiteY0" fmla="*/ 0 h 189290"/>
                      <a:gd name="connsiteX1" fmla="*/ 808618 w 808618"/>
                      <a:gd name="connsiteY1" fmla="*/ 12097 h 189290"/>
                      <a:gd name="connsiteX2" fmla="*/ 749489 w 808618"/>
                      <a:gd name="connsiteY2" fmla="*/ 189290 h 189290"/>
                      <a:gd name="connsiteX3" fmla="*/ 0 w 808618"/>
                      <a:gd name="connsiteY3" fmla="*/ 173475 h 189290"/>
                      <a:gd name="connsiteX4" fmla="*/ 19856 w 808618"/>
                      <a:gd name="connsiteY4" fmla="*/ 62106 h 189290"/>
                      <a:gd name="connsiteX5" fmla="*/ 351407 w 808618"/>
                      <a:gd name="connsiteY5" fmla="*/ 0 h 189290"/>
                      <a:gd name="connsiteX0" fmla="*/ 351407 w 826376"/>
                      <a:gd name="connsiteY0" fmla="*/ 0 h 189290"/>
                      <a:gd name="connsiteX1" fmla="*/ 826376 w 826376"/>
                      <a:gd name="connsiteY1" fmla="*/ 68798 h 189290"/>
                      <a:gd name="connsiteX2" fmla="*/ 749489 w 826376"/>
                      <a:gd name="connsiteY2" fmla="*/ 189290 h 189290"/>
                      <a:gd name="connsiteX3" fmla="*/ 0 w 826376"/>
                      <a:gd name="connsiteY3" fmla="*/ 173475 h 189290"/>
                      <a:gd name="connsiteX4" fmla="*/ 19856 w 826376"/>
                      <a:gd name="connsiteY4" fmla="*/ 62106 h 189290"/>
                      <a:gd name="connsiteX5" fmla="*/ 351407 w 826376"/>
                      <a:gd name="connsiteY5" fmla="*/ 0 h 189290"/>
                      <a:gd name="connsiteX0" fmla="*/ 351407 w 826376"/>
                      <a:gd name="connsiteY0" fmla="*/ 0 h 189290"/>
                      <a:gd name="connsiteX1" fmla="*/ 826376 w 826376"/>
                      <a:gd name="connsiteY1" fmla="*/ 68798 h 189290"/>
                      <a:gd name="connsiteX2" fmla="*/ 749489 w 826376"/>
                      <a:gd name="connsiteY2" fmla="*/ 189290 h 189290"/>
                      <a:gd name="connsiteX3" fmla="*/ 0 w 826376"/>
                      <a:gd name="connsiteY3" fmla="*/ 173475 h 189290"/>
                      <a:gd name="connsiteX4" fmla="*/ 19856 w 826376"/>
                      <a:gd name="connsiteY4" fmla="*/ 62106 h 189290"/>
                      <a:gd name="connsiteX5" fmla="*/ 351407 w 826376"/>
                      <a:gd name="connsiteY5" fmla="*/ 0 h 189290"/>
                      <a:gd name="connsiteX0" fmla="*/ 357155 w 826376"/>
                      <a:gd name="connsiteY0" fmla="*/ 0 h 232496"/>
                      <a:gd name="connsiteX1" fmla="*/ 826376 w 826376"/>
                      <a:gd name="connsiteY1" fmla="*/ 112004 h 232496"/>
                      <a:gd name="connsiteX2" fmla="*/ 749489 w 826376"/>
                      <a:gd name="connsiteY2" fmla="*/ 232496 h 232496"/>
                      <a:gd name="connsiteX3" fmla="*/ 0 w 826376"/>
                      <a:gd name="connsiteY3" fmla="*/ 216681 h 232496"/>
                      <a:gd name="connsiteX4" fmla="*/ 19856 w 826376"/>
                      <a:gd name="connsiteY4" fmla="*/ 105312 h 232496"/>
                      <a:gd name="connsiteX5" fmla="*/ 357155 w 826376"/>
                      <a:gd name="connsiteY5" fmla="*/ 0 h 232496"/>
                      <a:gd name="connsiteX0" fmla="*/ 357155 w 826376"/>
                      <a:gd name="connsiteY0" fmla="*/ 0 h 232496"/>
                      <a:gd name="connsiteX1" fmla="*/ 826376 w 826376"/>
                      <a:gd name="connsiteY1" fmla="*/ 112004 h 232496"/>
                      <a:gd name="connsiteX2" fmla="*/ 749489 w 826376"/>
                      <a:gd name="connsiteY2" fmla="*/ 232496 h 232496"/>
                      <a:gd name="connsiteX3" fmla="*/ 0 w 826376"/>
                      <a:gd name="connsiteY3" fmla="*/ 216681 h 232496"/>
                      <a:gd name="connsiteX4" fmla="*/ 19856 w 826376"/>
                      <a:gd name="connsiteY4" fmla="*/ 105312 h 232496"/>
                      <a:gd name="connsiteX5" fmla="*/ 357155 w 826376"/>
                      <a:gd name="connsiteY5" fmla="*/ 0 h 232496"/>
                      <a:gd name="connsiteX0" fmla="*/ 357155 w 826376"/>
                      <a:gd name="connsiteY0" fmla="*/ 0 h 232496"/>
                      <a:gd name="connsiteX1" fmla="*/ 826376 w 826376"/>
                      <a:gd name="connsiteY1" fmla="*/ 112004 h 232496"/>
                      <a:gd name="connsiteX2" fmla="*/ 749489 w 826376"/>
                      <a:gd name="connsiteY2" fmla="*/ 232496 h 232496"/>
                      <a:gd name="connsiteX3" fmla="*/ 0 w 826376"/>
                      <a:gd name="connsiteY3" fmla="*/ 216681 h 232496"/>
                      <a:gd name="connsiteX4" fmla="*/ 19856 w 826376"/>
                      <a:gd name="connsiteY4" fmla="*/ 105312 h 232496"/>
                      <a:gd name="connsiteX5" fmla="*/ 357155 w 826376"/>
                      <a:gd name="connsiteY5" fmla="*/ 0 h 23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376" h="232496">
                        <a:moveTo>
                          <a:pt x="357155" y="0"/>
                        </a:moveTo>
                        <a:cubicBezTo>
                          <a:pt x="560813" y="68786"/>
                          <a:pt x="669280" y="11251"/>
                          <a:pt x="826376" y="112004"/>
                        </a:cubicBezTo>
                        <a:lnTo>
                          <a:pt x="749489" y="232496"/>
                        </a:lnTo>
                        <a:lnTo>
                          <a:pt x="0" y="216681"/>
                        </a:lnTo>
                        <a:lnTo>
                          <a:pt x="19856" y="105312"/>
                        </a:lnTo>
                        <a:cubicBezTo>
                          <a:pt x="132289" y="70208"/>
                          <a:pt x="217276" y="23156"/>
                          <a:pt x="357155" y="0"/>
                        </a:cubicBezTo>
                        <a:close/>
                      </a:path>
                    </a:pathLst>
                  </a:custGeom>
                  <a:noFill/>
                </p:spPr>
                <p:txBody>
                  <a:bodyPr wrap="none" rtlCol="0">
                    <a:prstTxWarp prst="textArchUp">
                      <a:avLst/>
                    </a:prstTxWarp>
                    <a:spAutoFit/>
                  </a:bodyPr>
                  <a:lstStyle/>
                  <a:p>
                    <a:r>
                      <a:rPr lang="en-US" sz="800" b="1">
                        <a:solidFill>
                          <a:srgbClr val="0000FF"/>
                        </a:solidFill>
                        <a:latin typeface="Arial"/>
                        <a:cs typeface="Arial"/>
                      </a:rPr>
                      <a:t>  Paleoriver</a:t>
                    </a:r>
                  </a:p>
                </p:txBody>
              </p:sp>
            </p:grpSp>
          </p:grpSp>
        </p:grpSp>
        <p:sp>
          <p:nvSpPr>
            <p:cNvPr id="150" name="Freeform 149"/>
            <p:cNvSpPr/>
            <p:nvPr/>
          </p:nvSpPr>
          <p:spPr>
            <a:xfrm>
              <a:off x="3689670" y="2637567"/>
              <a:ext cx="638591" cy="73120"/>
            </a:xfrm>
            <a:custGeom>
              <a:avLst/>
              <a:gdLst>
                <a:gd name="connsiteX0" fmla="*/ 704850 w 704850"/>
                <a:gd name="connsiteY0" fmla="*/ 0 h 841375"/>
                <a:gd name="connsiteX1" fmla="*/ 596900 w 704850"/>
                <a:gd name="connsiteY1" fmla="*/ 31750 h 841375"/>
                <a:gd name="connsiteX2" fmla="*/ 492125 w 704850"/>
                <a:gd name="connsiteY2" fmla="*/ 11430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98475 w 704850"/>
                <a:gd name="connsiteY2" fmla="*/ 10795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98475 w 704850"/>
                <a:gd name="connsiteY2" fmla="*/ 107950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82600 w 704850"/>
                <a:gd name="connsiteY2" fmla="*/ 111125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27025 w 704850"/>
                <a:gd name="connsiteY7" fmla="*/ 5365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41375"/>
                <a:gd name="connsiteX1" fmla="*/ 596900 w 704850"/>
                <a:gd name="connsiteY1" fmla="*/ 31750 h 841375"/>
                <a:gd name="connsiteX2" fmla="*/ 482600 w 704850"/>
                <a:gd name="connsiteY2" fmla="*/ 111125 h 841375"/>
                <a:gd name="connsiteX3" fmla="*/ 422275 w 704850"/>
                <a:gd name="connsiteY3" fmla="*/ 212725 h 841375"/>
                <a:gd name="connsiteX4" fmla="*/ 400050 w 704850"/>
                <a:gd name="connsiteY4" fmla="*/ 288925 h 841375"/>
                <a:gd name="connsiteX5" fmla="*/ 387350 w 704850"/>
                <a:gd name="connsiteY5" fmla="*/ 390525 h 841375"/>
                <a:gd name="connsiteX6" fmla="*/ 368300 w 704850"/>
                <a:gd name="connsiteY6" fmla="*/ 466725 h 841375"/>
                <a:gd name="connsiteX7" fmla="*/ 333375 w 704850"/>
                <a:gd name="connsiteY7" fmla="*/ 549275 h 841375"/>
                <a:gd name="connsiteX8" fmla="*/ 317500 w 704850"/>
                <a:gd name="connsiteY8" fmla="*/ 631825 h 841375"/>
                <a:gd name="connsiteX9" fmla="*/ 311150 w 704850"/>
                <a:gd name="connsiteY9" fmla="*/ 736600 h 841375"/>
                <a:gd name="connsiteX10" fmla="*/ 282575 w 704850"/>
                <a:gd name="connsiteY10" fmla="*/ 800100 h 841375"/>
                <a:gd name="connsiteX11" fmla="*/ 165100 w 704850"/>
                <a:gd name="connsiteY11" fmla="*/ 835025 h 841375"/>
                <a:gd name="connsiteX12" fmla="*/ 57150 w 704850"/>
                <a:gd name="connsiteY12" fmla="*/ 841375 h 841375"/>
                <a:gd name="connsiteX13" fmla="*/ 0 w 704850"/>
                <a:gd name="connsiteY13" fmla="*/ 815975 h 841375"/>
                <a:gd name="connsiteX0" fmla="*/ 704850 w 704850"/>
                <a:gd name="connsiteY0" fmla="*/ 0 h 854075"/>
                <a:gd name="connsiteX1" fmla="*/ 596900 w 704850"/>
                <a:gd name="connsiteY1" fmla="*/ 31750 h 854075"/>
                <a:gd name="connsiteX2" fmla="*/ 482600 w 704850"/>
                <a:gd name="connsiteY2" fmla="*/ 111125 h 854075"/>
                <a:gd name="connsiteX3" fmla="*/ 422275 w 704850"/>
                <a:gd name="connsiteY3" fmla="*/ 212725 h 854075"/>
                <a:gd name="connsiteX4" fmla="*/ 400050 w 704850"/>
                <a:gd name="connsiteY4" fmla="*/ 288925 h 854075"/>
                <a:gd name="connsiteX5" fmla="*/ 387350 w 704850"/>
                <a:gd name="connsiteY5" fmla="*/ 390525 h 854075"/>
                <a:gd name="connsiteX6" fmla="*/ 368300 w 704850"/>
                <a:gd name="connsiteY6" fmla="*/ 466725 h 854075"/>
                <a:gd name="connsiteX7" fmla="*/ 333375 w 704850"/>
                <a:gd name="connsiteY7" fmla="*/ 549275 h 854075"/>
                <a:gd name="connsiteX8" fmla="*/ 317500 w 704850"/>
                <a:gd name="connsiteY8" fmla="*/ 631825 h 854075"/>
                <a:gd name="connsiteX9" fmla="*/ 311150 w 704850"/>
                <a:gd name="connsiteY9" fmla="*/ 736600 h 854075"/>
                <a:gd name="connsiteX10" fmla="*/ 282575 w 704850"/>
                <a:gd name="connsiteY10" fmla="*/ 800100 h 854075"/>
                <a:gd name="connsiteX11" fmla="*/ 165100 w 704850"/>
                <a:gd name="connsiteY11" fmla="*/ 835025 h 854075"/>
                <a:gd name="connsiteX12" fmla="*/ 66675 w 704850"/>
                <a:gd name="connsiteY12" fmla="*/ 854075 h 854075"/>
                <a:gd name="connsiteX13" fmla="*/ 0 w 704850"/>
                <a:gd name="connsiteY13" fmla="*/ 815975 h 854075"/>
                <a:gd name="connsiteX0" fmla="*/ 704850 w 704850"/>
                <a:gd name="connsiteY0" fmla="*/ 0 h 854075"/>
                <a:gd name="connsiteX1" fmla="*/ 596900 w 704850"/>
                <a:gd name="connsiteY1" fmla="*/ 31750 h 854075"/>
                <a:gd name="connsiteX2" fmla="*/ 482600 w 704850"/>
                <a:gd name="connsiteY2" fmla="*/ 111125 h 854075"/>
                <a:gd name="connsiteX3" fmla="*/ 422275 w 704850"/>
                <a:gd name="connsiteY3" fmla="*/ 212725 h 854075"/>
                <a:gd name="connsiteX4" fmla="*/ 400050 w 704850"/>
                <a:gd name="connsiteY4" fmla="*/ 288925 h 854075"/>
                <a:gd name="connsiteX5" fmla="*/ 387350 w 704850"/>
                <a:gd name="connsiteY5" fmla="*/ 390525 h 854075"/>
                <a:gd name="connsiteX6" fmla="*/ 368300 w 704850"/>
                <a:gd name="connsiteY6" fmla="*/ 466725 h 854075"/>
                <a:gd name="connsiteX7" fmla="*/ 333375 w 704850"/>
                <a:gd name="connsiteY7" fmla="*/ 549275 h 854075"/>
                <a:gd name="connsiteX8" fmla="*/ 317500 w 704850"/>
                <a:gd name="connsiteY8" fmla="*/ 631825 h 854075"/>
                <a:gd name="connsiteX9" fmla="*/ 311150 w 704850"/>
                <a:gd name="connsiteY9" fmla="*/ 736600 h 854075"/>
                <a:gd name="connsiteX10" fmla="*/ 282575 w 704850"/>
                <a:gd name="connsiteY10" fmla="*/ 800100 h 854075"/>
                <a:gd name="connsiteX11" fmla="*/ 177800 w 704850"/>
                <a:gd name="connsiteY11" fmla="*/ 850900 h 854075"/>
                <a:gd name="connsiteX12" fmla="*/ 66675 w 704850"/>
                <a:gd name="connsiteY12" fmla="*/ 854075 h 854075"/>
                <a:gd name="connsiteX13" fmla="*/ 0 w 704850"/>
                <a:gd name="connsiteY13" fmla="*/ 815975 h 854075"/>
                <a:gd name="connsiteX0" fmla="*/ 704850 w 704850"/>
                <a:gd name="connsiteY0" fmla="*/ 0 h 855961"/>
                <a:gd name="connsiteX1" fmla="*/ 596900 w 704850"/>
                <a:gd name="connsiteY1" fmla="*/ 31750 h 855961"/>
                <a:gd name="connsiteX2" fmla="*/ 482600 w 704850"/>
                <a:gd name="connsiteY2" fmla="*/ 111125 h 855961"/>
                <a:gd name="connsiteX3" fmla="*/ 422275 w 704850"/>
                <a:gd name="connsiteY3" fmla="*/ 212725 h 855961"/>
                <a:gd name="connsiteX4" fmla="*/ 400050 w 704850"/>
                <a:gd name="connsiteY4" fmla="*/ 288925 h 855961"/>
                <a:gd name="connsiteX5" fmla="*/ 387350 w 704850"/>
                <a:gd name="connsiteY5" fmla="*/ 390525 h 855961"/>
                <a:gd name="connsiteX6" fmla="*/ 368300 w 704850"/>
                <a:gd name="connsiteY6" fmla="*/ 466725 h 855961"/>
                <a:gd name="connsiteX7" fmla="*/ 333375 w 704850"/>
                <a:gd name="connsiteY7" fmla="*/ 549275 h 855961"/>
                <a:gd name="connsiteX8" fmla="*/ 317500 w 704850"/>
                <a:gd name="connsiteY8" fmla="*/ 631825 h 855961"/>
                <a:gd name="connsiteX9" fmla="*/ 311150 w 704850"/>
                <a:gd name="connsiteY9" fmla="*/ 736600 h 855961"/>
                <a:gd name="connsiteX10" fmla="*/ 282575 w 704850"/>
                <a:gd name="connsiteY10" fmla="*/ 800100 h 855961"/>
                <a:gd name="connsiteX11" fmla="*/ 177800 w 704850"/>
                <a:gd name="connsiteY11" fmla="*/ 850900 h 855961"/>
                <a:gd name="connsiteX12" fmla="*/ 66675 w 704850"/>
                <a:gd name="connsiteY12" fmla="*/ 854075 h 855961"/>
                <a:gd name="connsiteX13" fmla="*/ 0 w 704850"/>
                <a:gd name="connsiteY13" fmla="*/ 815975 h 855961"/>
                <a:gd name="connsiteX0" fmla="*/ 704850 w 704850"/>
                <a:gd name="connsiteY0" fmla="*/ 0 h 855961"/>
                <a:gd name="connsiteX1" fmla="*/ 596900 w 704850"/>
                <a:gd name="connsiteY1" fmla="*/ 31750 h 855961"/>
                <a:gd name="connsiteX2" fmla="*/ 482600 w 704850"/>
                <a:gd name="connsiteY2" fmla="*/ 111125 h 855961"/>
                <a:gd name="connsiteX3" fmla="*/ 422275 w 704850"/>
                <a:gd name="connsiteY3" fmla="*/ 212725 h 855961"/>
                <a:gd name="connsiteX4" fmla="*/ 400050 w 704850"/>
                <a:gd name="connsiteY4" fmla="*/ 288925 h 855961"/>
                <a:gd name="connsiteX5" fmla="*/ 387350 w 704850"/>
                <a:gd name="connsiteY5" fmla="*/ 390525 h 855961"/>
                <a:gd name="connsiteX6" fmla="*/ 368300 w 704850"/>
                <a:gd name="connsiteY6" fmla="*/ 466725 h 855961"/>
                <a:gd name="connsiteX7" fmla="*/ 333375 w 704850"/>
                <a:gd name="connsiteY7" fmla="*/ 549275 h 855961"/>
                <a:gd name="connsiteX8" fmla="*/ 317500 w 704850"/>
                <a:gd name="connsiteY8" fmla="*/ 631825 h 855961"/>
                <a:gd name="connsiteX9" fmla="*/ 311150 w 704850"/>
                <a:gd name="connsiteY9" fmla="*/ 736600 h 855961"/>
                <a:gd name="connsiteX10" fmla="*/ 282575 w 704850"/>
                <a:gd name="connsiteY10" fmla="*/ 800100 h 855961"/>
                <a:gd name="connsiteX11" fmla="*/ 177800 w 704850"/>
                <a:gd name="connsiteY11" fmla="*/ 850900 h 855961"/>
                <a:gd name="connsiteX12" fmla="*/ 66675 w 704850"/>
                <a:gd name="connsiteY12" fmla="*/ 854075 h 855961"/>
                <a:gd name="connsiteX13" fmla="*/ 0 w 704850"/>
                <a:gd name="connsiteY13" fmla="*/ 815975 h 855961"/>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282575 w 704850"/>
                <a:gd name="connsiteY10" fmla="*/ 8001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314325 w 704850"/>
                <a:gd name="connsiteY10" fmla="*/ 8255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904892"/>
                <a:gd name="connsiteX1" fmla="*/ 596900 w 704850"/>
                <a:gd name="connsiteY1" fmla="*/ 31750 h 904892"/>
                <a:gd name="connsiteX2" fmla="*/ 482600 w 704850"/>
                <a:gd name="connsiteY2" fmla="*/ 111125 h 904892"/>
                <a:gd name="connsiteX3" fmla="*/ 422275 w 704850"/>
                <a:gd name="connsiteY3" fmla="*/ 212725 h 904892"/>
                <a:gd name="connsiteX4" fmla="*/ 400050 w 704850"/>
                <a:gd name="connsiteY4" fmla="*/ 288925 h 904892"/>
                <a:gd name="connsiteX5" fmla="*/ 387350 w 704850"/>
                <a:gd name="connsiteY5" fmla="*/ 390525 h 904892"/>
                <a:gd name="connsiteX6" fmla="*/ 368300 w 704850"/>
                <a:gd name="connsiteY6" fmla="*/ 466725 h 904892"/>
                <a:gd name="connsiteX7" fmla="*/ 333375 w 704850"/>
                <a:gd name="connsiteY7" fmla="*/ 549275 h 904892"/>
                <a:gd name="connsiteX8" fmla="*/ 317500 w 704850"/>
                <a:gd name="connsiteY8" fmla="*/ 631825 h 904892"/>
                <a:gd name="connsiteX9" fmla="*/ 311150 w 704850"/>
                <a:gd name="connsiteY9" fmla="*/ 736600 h 904892"/>
                <a:gd name="connsiteX10" fmla="*/ 314325 w 704850"/>
                <a:gd name="connsiteY10" fmla="*/ 825500 h 904892"/>
                <a:gd name="connsiteX11" fmla="*/ 212725 w 704850"/>
                <a:gd name="connsiteY11" fmla="*/ 904875 h 904892"/>
                <a:gd name="connsiteX12" fmla="*/ 66675 w 704850"/>
                <a:gd name="connsiteY12" fmla="*/ 854075 h 904892"/>
                <a:gd name="connsiteX13" fmla="*/ 0 w 704850"/>
                <a:gd name="connsiteY13" fmla="*/ 815975 h 904892"/>
                <a:gd name="connsiteX0" fmla="*/ 704850 w 704850"/>
                <a:gd name="connsiteY0" fmla="*/ 0 h 892199"/>
                <a:gd name="connsiteX1" fmla="*/ 596900 w 704850"/>
                <a:gd name="connsiteY1" fmla="*/ 31750 h 892199"/>
                <a:gd name="connsiteX2" fmla="*/ 482600 w 704850"/>
                <a:gd name="connsiteY2" fmla="*/ 111125 h 892199"/>
                <a:gd name="connsiteX3" fmla="*/ 422275 w 704850"/>
                <a:gd name="connsiteY3" fmla="*/ 212725 h 892199"/>
                <a:gd name="connsiteX4" fmla="*/ 400050 w 704850"/>
                <a:gd name="connsiteY4" fmla="*/ 288925 h 892199"/>
                <a:gd name="connsiteX5" fmla="*/ 387350 w 704850"/>
                <a:gd name="connsiteY5" fmla="*/ 390525 h 892199"/>
                <a:gd name="connsiteX6" fmla="*/ 368300 w 704850"/>
                <a:gd name="connsiteY6" fmla="*/ 466725 h 892199"/>
                <a:gd name="connsiteX7" fmla="*/ 333375 w 704850"/>
                <a:gd name="connsiteY7" fmla="*/ 549275 h 892199"/>
                <a:gd name="connsiteX8" fmla="*/ 317500 w 704850"/>
                <a:gd name="connsiteY8" fmla="*/ 631825 h 892199"/>
                <a:gd name="connsiteX9" fmla="*/ 311150 w 704850"/>
                <a:gd name="connsiteY9" fmla="*/ 736600 h 892199"/>
                <a:gd name="connsiteX10" fmla="*/ 314325 w 704850"/>
                <a:gd name="connsiteY10" fmla="*/ 825500 h 892199"/>
                <a:gd name="connsiteX11" fmla="*/ 206375 w 704850"/>
                <a:gd name="connsiteY11" fmla="*/ 892175 h 892199"/>
                <a:gd name="connsiteX12" fmla="*/ 66675 w 704850"/>
                <a:gd name="connsiteY12" fmla="*/ 854075 h 892199"/>
                <a:gd name="connsiteX13" fmla="*/ 0 w 704850"/>
                <a:gd name="connsiteY13" fmla="*/ 815975 h 892199"/>
                <a:gd name="connsiteX0" fmla="*/ 704850 w 704850"/>
                <a:gd name="connsiteY0" fmla="*/ 0 h 892199"/>
                <a:gd name="connsiteX1" fmla="*/ 596900 w 704850"/>
                <a:gd name="connsiteY1" fmla="*/ 31750 h 892199"/>
                <a:gd name="connsiteX2" fmla="*/ 482600 w 704850"/>
                <a:gd name="connsiteY2" fmla="*/ 111125 h 892199"/>
                <a:gd name="connsiteX3" fmla="*/ 422275 w 704850"/>
                <a:gd name="connsiteY3" fmla="*/ 212725 h 892199"/>
                <a:gd name="connsiteX4" fmla="*/ 400050 w 704850"/>
                <a:gd name="connsiteY4" fmla="*/ 288925 h 892199"/>
                <a:gd name="connsiteX5" fmla="*/ 387350 w 704850"/>
                <a:gd name="connsiteY5" fmla="*/ 390525 h 892199"/>
                <a:gd name="connsiteX6" fmla="*/ 368300 w 704850"/>
                <a:gd name="connsiteY6" fmla="*/ 466725 h 892199"/>
                <a:gd name="connsiteX7" fmla="*/ 333375 w 704850"/>
                <a:gd name="connsiteY7" fmla="*/ 549275 h 892199"/>
                <a:gd name="connsiteX8" fmla="*/ 317500 w 704850"/>
                <a:gd name="connsiteY8" fmla="*/ 631825 h 892199"/>
                <a:gd name="connsiteX9" fmla="*/ 311150 w 704850"/>
                <a:gd name="connsiteY9" fmla="*/ 736600 h 892199"/>
                <a:gd name="connsiteX10" fmla="*/ 314325 w 704850"/>
                <a:gd name="connsiteY10" fmla="*/ 825500 h 892199"/>
                <a:gd name="connsiteX11" fmla="*/ 206375 w 704850"/>
                <a:gd name="connsiteY11" fmla="*/ 892175 h 892199"/>
                <a:gd name="connsiteX12" fmla="*/ 66675 w 704850"/>
                <a:gd name="connsiteY12" fmla="*/ 854075 h 892199"/>
                <a:gd name="connsiteX13" fmla="*/ 0 w 704850"/>
                <a:gd name="connsiteY13" fmla="*/ 815975 h 892199"/>
                <a:gd name="connsiteX0" fmla="*/ 704850 w 704850"/>
                <a:gd name="connsiteY0" fmla="*/ 0 h 892240"/>
                <a:gd name="connsiteX1" fmla="*/ 596900 w 704850"/>
                <a:gd name="connsiteY1" fmla="*/ 31750 h 892240"/>
                <a:gd name="connsiteX2" fmla="*/ 482600 w 704850"/>
                <a:gd name="connsiteY2" fmla="*/ 111125 h 892240"/>
                <a:gd name="connsiteX3" fmla="*/ 422275 w 704850"/>
                <a:gd name="connsiteY3" fmla="*/ 212725 h 892240"/>
                <a:gd name="connsiteX4" fmla="*/ 400050 w 704850"/>
                <a:gd name="connsiteY4" fmla="*/ 288925 h 892240"/>
                <a:gd name="connsiteX5" fmla="*/ 387350 w 704850"/>
                <a:gd name="connsiteY5" fmla="*/ 390525 h 892240"/>
                <a:gd name="connsiteX6" fmla="*/ 368300 w 704850"/>
                <a:gd name="connsiteY6" fmla="*/ 466725 h 892240"/>
                <a:gd name="connsiteX7" fmla="*/ 333375 w 704850"/>
                <a:gd name="connsiteY7" fmla="*/ 549275 h 892240"/>
                <a:gd name="connsiteX8" fmla="*/ 317500 w 704850"/>
                <a:gd name="connsiteY8" fmla="*/ 631825 h 892240"/>
                <a:gd name="connsiteX9" fmla="*/ 311150 w 704850"/>
                <a:gd name="connsiteY9" fmla="*/ 736600 h 892240"/>
                <a:gd name="connsiteX10" fmla="*/ 314325 w 704850"/>
                <a:gd name="connsiteY10" fmla="*/ 825500 h 892240"/>
                <a:gd name="connsiteX11" fmla="*/ 206375 w 704850"/>
                <a:gd name="connsiteY11" fmla="*/ 892175 h 892240"/>
                <a:gd name="connsiteX12" fmla="*/ 66675 w 704850"/>
                <a:gd name="connsiteY12" fmla="*/ 854075 h 892240"/>
                <a:gd name="connsiteX13" fmla="*/ 0 w 704850"/>
                <a:gd name="connsiteY13" fmla="*/ 815975 h 892240"/>
                <a:gd name="connsiteX0" fmla="*/ 839878 w 839878"/>
                <a:gd name="connsiteY0" fmla="*/ 0 h 892240"/>
                <a:gd name="connsiteX1" fmla="*/ 731928 w 839878"/>
                <a:gd name="connsiteY1" fmla="*/ 31750 h 892240"/>
                <a:gd name="connsiteX2" fmla="*/ 617628 w 839878"/>
                <a:gd name="connsiteY2" fmla="*/ 111125 h 892240"/>
                <a:gd name="connsiteX3" fmla="*/ 557303 w 839878"/>
                <a:gd name="connsiteY3" fmla="*/ 212725 h 892240"/>
                <a:gd name="connsiteX4" fmla="*/ 535078 w 839878"/>
                <a:gd name="connsiteY4" fmla="*/ 288925 h 892240"/>
                <a:gd name="connsiteX5" fmla="*/ 522378 w 839878"/>
                <a:gd name="connsiteY5" fmla="*/ 390525 h 892240"/>
                <a:gd name="connsiteX6" fmla="*/ 503328 w 839878"/>
                <a:gd name="connsiteY6" fmla="*/ 466725 h 892240"/>
                <a:gd name="connsiteX7" fmla="*/ 468403 w 839878"/>
                <a:gd name="connsiteY7" fmla="*/ 549275 h 892240"/>
                <a:gd name="connsiteX8" fmla="*/ 452528 w 839878"/>
                <a:gd name="connsiteY8" fmla="*/ 631825 h 892240"/>
                <a:gd name="connsiteX9" fmla="*/ 446178 w 839878"/>
                <a:gd name="connsiteY9" fmla="*/ 736600 h 892240"/>
                <a:gd name="connsiteX10" fmla="*/ 449353 w 839878"/>
                <a:gd name="connsiteY10" fmla="*/ 825500 h 892240"/>
                <a:gd name="connsiteX11" fmla="*/ 341403 w 839878"/>
                <a:gd name="connsiteY11" fmla="*/ 892175 h 892240"/>
                <a:gd name="connsiteX12" fmla="*/ 201703 w 839878"/>
                <a:gd name="connsiteY12" fmla="*/ 854075 h 892240"/>
                <a:gd name="connsiteX13" fmla="*/ 0 w 839878"/>
                <a:gd name="connsiteY13" fmla="*/ 815976 h 892240"/>
                <a:gd name="connsiteX0" fmla="*/ 839878 w 839878"/>
                <a:gd name="connsiteY0" fmla="*/ 0 h 892185"/>
                <a:gd name="connsiteX1" fmla="*/ 731928 w 839878"/>
                <a:gd name="connsiteY1" fmla="*/ 31750 h 892185"/>
                <a:gd name="connsiteX2" fmla="*/ 617628 w 839878"/>
                <a:gd name="connsiteY2" fmla="*/ 111125 h 892185"/>
                <a:gd name="connsiteX3" fmla="*/ 557303 w 839878"/>
                <a:gd name="connsiteY3" fmla="*/ 212725 h 892185"/>
                <a:gd name="connsiteX4" fmla="*/ 535078 w 839878"/>
                <a:gd name="connsiteY4" fmla="*/ 288925 h 892185"/>
                <a:gd name="connsiteX5" fmla="*/ 522378 w 839878"/>
                <a:gd name="connsiteY5" fmla="*/ 390525 h 892185"/>
                <a:gd name="connsiteX6" fmla="*/ 503328 w 839878"/>
                <a:gd name="connsiteY6" fmla="*/ 466725 h 892185"/>
                <a:gd name="connsiteX7" fmla="*/ 468403 w 839878"/>
                <a:gd name="connsiteY7" fmla="*/ 549275 h 892185"/>
                <a:gd name="connsiteX8" fmla="*/ 452528 w 839878"/>
                <a:gd name="connsiteY8" fmla="*/ 631825 h 892185"/>
                <a:gd name="connsiteX9" fmla="*/ 446178 w 839878"/>
                <a:gd name="connsiteY9" fmla="*/ 736600 h 892185"/>
                <a:gd name="connsiteX10" fmla="*/ 449353 w 839878"/>
                <a:gd name="connsiteY10" fmla="*/ 825500 h 892185"/>
                <a:gd name="connsiteX11" fmla="*/ 341403 w 839878"/>
                <a:gd name="connsiteY11" fmla="*/ 892175 h 892185"/>
                <a:gd name="connsiteX12" fmla="*/ 211016 w 839878"/>
                <a:gd name="connsiteY12" fmla="*/ 788889 h 892185"/>
                <a:gd name="connsiteX13" fmla="*/ 0 w 839878"/>
                <a:gd name="connsiteY13" fmla="*/ 815976 h 892185"/>
                <a:gd name="connsiteX0" fmla="*/ 839878 w 839878"/>
                <a:gd name="connsiteY0" fmla="*/ 0 h 842405"/>
                <a:gd name="connsiteX1" fmla="*/ 731928 w 839878"/>
                <a:gd name="connsiteY1" fmla="*/ 31750 h 842405"/>
                <a:gd name="connsiteX2" fmla="*/ 617628 w 839878"/>
                <a:gd name="connsiteY2" fmla="*/ 111125 h 842405"/>
                <a:gd name="connsiteX3" fmla="*/ 557303 w 839878"/>
                <a:gd name="connsiteY3" fmla="*/ 212725 h 842405"/>
                <a:gd name="connsiteX4" fmla="*/ 535078 w 839878"/>
                <a:gd name="connsiteY4" fmla="*/ 288925 h 842405"/>
                <a:gd name="connsiteX5" fmla="*/ 522378 w 839878"/>
                <a:gd name="connsiteY5" fmla="*/ 390525 h 842405"/>
                <a:gd name="connsiteX6" fmla="*/ 503328 w 839878"/>
                <a:gd name="connsiteY6" fmla="*/ 466725 h 842405"/>
                <a:gd name="connsiteX7" fmla="*/ 468403 w 839878"/>
                <a:gd name="connsiteY7" fmla="*/ 549275 h 842405"/>
                <a:gd name="connsiteX8" fmla="*/ 452528 w 839878"/>
                <a:gd name="connsiteY8" fmla="*/ 631825 h 842405"/>
                <a:gd name="connsiteX9" fmla="*/ 446178 w 839878"/>
                <a:gd name="connsiteY9" fmla="*/ 736600 h 842405"/>
                <a:gd name="connsiteX10" fmla="*/ 449353 w 839878"/>
                <a:gd name="connsiteY10" fmla="*/ 825500 h 842405"/>
                <a:gd name="connsiteX11" fmla="*/ 364684 w 839878"/>
                <a:gd name="connsiteY11" fmla="*/ 799052 h 842405"/>
                <a:gd name="connsiteX12" fmla="*/ 211016 w 839878"/>
                <a:gd name="connsiteY12" fmla="*/ 788889 h 842405"/>
                <a:gd name="connsiteX13" fmla="*/ 0 w 839878"/>
                <a:gd name="connsiteY13" fmla="*/ 815976 h 842405"/>
                <a:gd name="connsiteX0" fmla="*/ 731928 w 731928"/>
                <a:gd name="connsiteY0" fmla="*/ 0 h 810655"/>
                <a:gd name="connsiteX1" fmla="*/ 617628 w 731928"/>
                <a:gd name="connsiteY1" fmla="*/ 79375 h 810655"/>
                <a:gd name="connsiteX2" fmla="*/ 557303 w 731928"/>
                <a:gd name="connsiteY2" fmla="*/ 180975 h 810655"/>
                <a:gd name="connsiteX3" fmla="*/ 535078 w 731928"/>
                <a:gd name="connsiteY3" fmla="*/ 257175 h 810655"/>
                <a:gd name="connsiteX4" fmla="*/ 522378 w 731928"/>
                <a:gd name="connsiteY4" fmla="*/ 358775 h 810655"/>
                <a:gd name="connsiteX5" fmla="*/ 503328 w 731928"/>
                <a:gd name="connsiteY5" fmla="*/ 434975 h 810655"/>
                <a:gd name="connsiteX6" fmla="*/ 468403 w 731928"/>
                <a:gd name="connsiteY6" fmla="*/ 517525 h 810655"/>
                <a:gd name="connsiteX7" fmla="*/ 452528 w 731928"/>
                <a:gd name="connsiteY7" fmla="*/ 600075 h 810655"/>
                <a:gd name="connsiteX8" fmla="*/ 446178 w 731928"/>
                <a:gd name="connsiteY8" fmla="*/ 704850 h 810655"/>
                <a:gd name="connsiteX9" fmla="*/ 449353 w 731928"/>
                <a:gd name="connsiteY9" fmla="*/ 793750 h 810655"/>
                <a:gd name="connsiteX10" fmla="*/ 364684 w 731928"/>
                <a:gd name="connsiteY10" fmla="*/ 767302 h 810655"/>
                <a:gd name="connsiteX11" fmla="*/ 211016 w 731928"/>
                <a:gd name="connsiteY11" fmla="*/ 757139 h 810655"/>
                <a:gd name="connsiteX12" fmla="*/ 0 w 731928"/>
                <a:gd name="connsiteY12" fmla="*/ 784226 h 810655"/>
                <a:gd name="connsiteX0" fmla="*/ 617628 w 617628"/>
                <a:gd name="connsiteY0" fmla="*/ 0 h 731280"/>
                <a:gd name="connsiteX1" fmla="*/ 557303 w 617628"/>
                <a:gd name="connsiteY1" fmla="*/ 101600 h 731280"/>
                <a:gd name="connsiteX2" fmla="*/ 535078 w 617628"/>
                <a:gd name="connsiteY2" fmla="*/ 177800 h 731280"/>
                <a:gd name="connsiteX3" fmla="*/ 522378 w 617628"/>
                <a:gd name="connsiteY3" fmla="*/ 279400 h 731280"/>
                <a:gd name="connsiteX4" fmla="*/ 503328 w 617628"/>
                <a:gd name="connsiteY4" fmla="*/ 355600 h 731280"/>
                <a:gd name="connsiteX5" fmla="*/ 468403 w 617628"/>
                <a:gd name="connsiteY5" fmla="*/ 438150 h 731280"/>
                <a:gd name="connsiteX6" fmla="*/ 452528 w 617628"/>
                <a:gd name="connsiteY6" fmla="*/ 520700 h 731280"/>
                <a:gd name="connsiteX7" fmla="*/ 446178 w 617628"/>
                <a:gd name="connsiteY7" fmla="*/ 625475 h 731280"/>
                <a:gd name="connsiteX8" fmla="*/ 449353 w 617628"/>
                <a:gd name="connsiteY8" fmla="*/ 714375 h 731280"/>
                <a:gd name="connsiteX9" fmla="*/ 364684 w 617628"/>
                <a:gd name="connsiteY9" fmla="*/ 687927 h 731280"/>
                <a:gd name="connsiteX10" fmla="*/ 211016 w 617628"/>
                <a:gd name="connsiteY10" fmla="*/ 677764 h 731280"/>
                <a:gd name="connsiteX11" fmla="*/ 0 w 617628"/>
                <a:gd name="connsiteY11" fmla="*/ 704851 h 731280"/>
                <a:gd name="connsiteX0" fmla="*/ 557303 w 557303"/>
                <a:gd name="connsiteY0" fmla="*/ 0 h 629680"/>
                <a:gd name="connsiteX1" fmla="*/ 535078 w 557303"/>
                <a:gd name="connsiteY1" fmla="*/ 76200 h 629680"/>
                <a:gd name="connsiteX2" fmla="*/ 522378 w 557303"/>
                <a:gd name="connsiteY2" fmla="*/ 177800 h 629680"/>
                <a:gd name="connsiteX3" fmla="*/ 503328 w 557303"/>
                <a:gd name="connsiteY3" fmla="*/ 254000 h 629680"/>
                <a:gd name="connsiteX4" fmla="*/ 468403 w 557303"/>
                <a:gd name="connsiteY4" fmla="*/ 336550 h 629680"/>
                <a:gd name="connsiteX5" fmla="*/ 452528 w 557303"/>
                <a:gd name="connsiteY5" fmla="*/ 419100 h 629680"/>
                <a:gd name="connsiteX6" fmla="*/ 446178 w 557303"/>
                <a:gd name="connsiteY6" fmla="*/ 523875 h 629680"/>
                <a:gd name="connsiteX7" fmla="*/ 449353 w 557303"/>
                <a:gd name="connsiteY7" fmla="*/ 612775 h 629680"/>
                <a:gd name="connsiteX8" fmla="*/ 364684 w 557303"/>
                <a:gd name="connsiteY8" fmla="*/ 586327 h 629680"/>
                <a:gd name="connsiteX9" fmla="*/ 211016 w 557303"/>
                <a:gd name="connsiteY9" fmla="*/ 576164 h 629680"/>
                <a:gd name="connsiteX10" fmla="*/ 0 w 557303"/>
                <a:gd name="connsiteY10" fmla="*/ 603251 h 629680"/>
                <a:gd name="connsiteX0" fmla="*/ 535078 w 535078"/>
                <a:gd name="connsiteY0" fmla="*/ 0 h 553480"/>
                <a:gd name="connsiteX1" fmla="*/ 522378 w 535078"/>
                <a:gd name="connsiteY1" fmla="*/ 101600 h 553480"/>
                <a:gd name="connsiteX2" fmla="*/ 503328 w 535078"/>
                <a:gd name="connsiteY2" fmla="*/ 177800 h 553480"/>
                <a:gd name="connsiteX3" fmla="*/ 468403 w 535078"/>
                <a:gd name="connsiteY3" fmla="*/ 260350 h 553480"/>
                <a:gd name="connsiteX4" fmla="*/ 452528 w 535078"/>
                <a:gd name="connsiteY4" fmla="*/ 342900 h 553480"/>
                <a:gd name="connsiteX5" fmla="*/ 446178 w 535078"/>
                <a:gd name="connsiteY5" fmla="*/ 447675 h 553480"/>
                <a:gd name="connsiteX6" fmla="*/ 449353 w 535078"/>
                <a:gd name="connsiteY6" fmla="*/ 536575 h 553480"/>
                <a:gd name="connsiteX7" fmla="*/ 364684 w 535078"/>
                <a:gd name="connsiteY7" fmla="*/ 510127 h 553480"/>
                <a:gd name="connsiteX8" fmla="*/ 211016 w 535078"/>
                <a:gd name="connsiteY8" fmla="*/ 499964 h 553480"/>
                <a:gd name="connsiteX9" fmla="*/ 0 w 535078"/>
                <a:gd name="connsiteY9" fmla="*/ 527051 h 553480"/>
                <a:gd name="connsiteX0" fmla="*/ 522378 w 522378"/>
                <a:gd name="connsiteY0" fmla="*/ 0 h 451880"/>
                <a:gd name="connsiteX1" fmla="*/ 503328 w 522378"/>
                <a:gd name="connsiteY1" fmla="*/ 76200 h 451880"/>
                <a:gd name="connsiteX2" fmla="*/ 468403 w 522378"/>
                <a:gd name="connsiteY2" fmla="*/ 158750 h 451880"/>
                <a:gd name="connsiteX3" fmla="*/ 452528 w 522378"/>
                <a:gd name="connsiteY3" fmla="*/ 241300 h 451880"/>
                <a:gd name="connsiteX4" fmla="*/ 446178 w 522378"/>
                <a:gd name="connsiteY4" fmla="*/ 346075 h 451880"/>
                <a:gd name="connsiteX5" fmla="*/ 449353 w 522378"/>
                <a:gd name="connsiteY5" fmla="*/ 434975 h 451880"/>
                <a:gd name="connsiteX6" fmla="*/ 364684 w 522378"/>
                <a:gd name="connsiteY6" fmla="*/ 408527 h 451880"/>
                <a:gd name="connsiteX7" fmla="*/ 211016 w 522378"/>
                <a:gd name="connsiteY7" fmla="*/ 398364 h 451880"/>
                <a:gd name="connsiteX8" fmla="*/ 0 w 522378"/>
                <a:gd name="connsiteY8" fmla="*/ 425451 h 451880"/>
                <a:gd name="connsiteX0" fmla="*/ 503328 w 503328"/>
                <a:gd name="connsiteY0" fmla="*/ 0 h 375680"/>
                <a:gd name="connsiteX1" fmla="*/ 468403 w 503328"/>
                <a:gd name="connsiteY1" fmla="*/ 82550 h 375680"/>
                <a:gd name="connsiteX2" fmla="*/ 452528 w 503328"/>
                <a:gd name="connsiteY2" fmla="*/ 165100 h 375680"/>
                <a:gd name="connsiteX3" fmla="*/ 446178 w 503328"/>
                <a:gd name="connsiteY3" fmla="*/ 269875 h 375680"/>
                <a:gd name="connsiteX4" fmla="*/ 449353 w 503328"/>
                <a:gd name="connsiteY4" fmla="*/ 358775 h 375680"/>
                <a:gd name="connsiteX5" fmla="*/ 364684 w 503328"/>
                <a:gd name="connsiteY5" fmla="*/ 332327 h 375680"/>
                <a:gd name="connsiteX6" fmla="*/ 211016 w 503328"/>
                <a:gd name="connsiteY6" fmla="*/ 322164 h 375680"/>
                <a:gd name="connsiteX7" fmla="*/ 0 w 503328"/>
                <a:gd name="connsiteY7" fmla="*/ 349251 h 375680"/>
                <a:gd name="connsiteX0" fmla="*/ 468403 w 468404"/>
                <a:gd name="connsiteY0" fmla="*/ 0 h 293130"/>
                <a:gd name="connsiteX1" fmla="*/ 452528 w 468404"/>
                <a:gd name="connsiteY1" fmla="*/ 82550 h 293130"/>
                <a:gd name="connsiteX2" fmla="*/ 446178 w 468404"/>
                <a:gd name="connsiteY2" fmla="*/ 187325 h 293130"/>
                <a:gd name="connsiteX3" fmla="*/ 449353 w 468404"/>
                <a:gd name="connsiteY3" fmla="*/ 276225 h 293130"/>
                <a:gd name="connsiteX4" fmla="*/ 364684 w 468404"/>
                <a:gd name="connsiteY4" fmla="*/ 249777 h 293130"/>
                <a:gd name="connsiteX5" fmla="*/ 211016 w 468404"/>
                <a:gd name="connsiteY5" fmla="*/ 239614 h 293130"/>
                <a:gd name="connsiteX6" fmla="*/ 0 w 468404"/>
                <a:gd name="connsiteY6" fmla="*/ 266701 h 293130"/>
                <a:gd name="connsiteX0" fmla="*/ 468403 w 468403"/>
                <a:gd name="connsiteY0" fmla="*/ 0 h 268699"/>
                <a:gd name="connsiteX1" fmla="*/ 452528 w 468403"/>
                <a:gd name="connsiteY1" fmla="*/ 82550 h 268699"/>
                <a:gd name="connsiteX2" fmla="*/ 446178 w 468403"/>
                <a:gd name="connsiteY2" fmla="*/ 187325 h 268699"/>
                <a:gd name="connsiteX3" fmla="*/ 364684 w 468403"/>
                <a:gd name="connsiteY3" fmla="*/ 249777 h 268699"/>
                <a:gd name="connsiteX4" fmla="*/ 211016 w 468403"/>
                <a:gd name="connsiteY4" fmla="*/ 239614 h 268699"/>
                <a:gd name="connsiteX5" fmla="*/ 0 w 468403"/>
                <a:gd name="connsiteY5" fmla="*/ 266701 h 268699"/>
                <a:gd name="connsiteX0" fmla="*/ 468403 w 468403"/>
                <a:gd name="connsiteY0" fmla="*/ 0 h 268699"/>
                <a:gd name="connsiteX1" fmla="*/ 446178 w 468403"/>
                <a:gd name="connsiteY1" fmla="*/ 187325 h 268699"/>
                <a:gd name="connsiteX2" fmla="*/ 364684 w 468403"/>
                <a:gd name="connsiteY2" fmla="*/ 249777 h 268699"/>
                <a:gd name="connsiteX3" fmla="*/ 211016 w 468403"/>
                <a:gd name="connsiteY3" fmla="*/ 239614 h 268699"/>
                <a:gd name="connsiteX4" fmla="*/ 0 w 468403"/>
                <a:gd name="connsiteY4" fmla="*/ 266701 h 268699"/>
                <a:gd name="connsiteX0" fmla="*/ 780366 w 780366"/>
                <a:gd name="connsiteY0" fmla="*/ 0 h 129015"/>
                <a:gd name="connsiteX1" fmla="*/ 446178 w 780366"/>
                <a:gd name="connsiteY1" fmla="*/ 47641 h 129015"/>
                <a:gd name="connsiteX2" fmla="*/ 364684 w 780366"/>
                <a:gd name="connsiteY2" fmla="*/ 110093 h 129015"/>
                <a:gd name="connsiteX3" fmla="*/ 211016 w 780366"/>
                <a:gd name="connsiteY3" fmla="*/ 99930 h 129015"/>
                <a:gd name="connsiteX4" fmla="*/ 0 w 780366"/>
                <a:gd name="connsiteY4" fmla="*/ 127017 h 129015"/>
                <a:gd name="connsiteX0" fmla="*/ 780366 w 780366"/>
                <a:gd name="connsiteY0" fmla="*/ 0 h 129015"/>
                <a:gd name="connsiteX1" fmla="*/ 502052 w 780366"/>
                <a:gd name="connsiteY1" fmla="*/ 98860 h 129015"/>
                <a:gd name="connsiteX2" fmla="*/ 364684 w 780366"/>
                <a:gd name="connsiteY2" fmla="*/ 110093 h 129015"/>
                <a:gd name="connsiteX3" fmla="*/ 211016 w 780366"/>
                <a:gd name="connsiteY3" fmla="*/ 99930 h 129015"/>
                <a:gd name="connsiteX4" fmla="*/ 0 w 780366"/>
                <a:gd name="connsiteY4" fmla="*/ 127017 h 129015"/>
                <a:gd name="connsiteX0" fmla="*/ 780366 w 780366"/>
                <a:gd name="connsiteY0" fmla="*/ 0 h 129015"/>
                <a:gd name="connsiteX1" fmla="*/ 502052 w 780366"/>
                <a:gd name="connsiteY1" fmla="*/ 98860 h 129015"/>
                <a:gd name="connsiteX2" fmla="*/ 355372 w 780366"/>
                <a:gd name="connsiteY2" fmla="*/ 58874 h 129015"/>
                <a:gd name="connsiteX3" fmla="*/ 211016 w 780366"/>
                <a:gd name="connsiteY3" fmla="*/ 99930 h 129015"/>
                <a:gd name="connsiteX4" fmla="*/ 0 w 780366"/>
                <a:gd name="connsiteY4" fmla="*/ 127017 h 129015"/>
                <a:gd name="connsiteX0" fmla="*/ 780366 w 780366"/>
                <a:gd name="connsiteY0" fmla="*/ 0 h 128251"/>
                <a:gd name="connsiteX1" fmla="*/ 502052 w 780366"/>
                <a:gd name="connsiteY1" fmla="*/ 98860 h 128251"/>
                <a:gd name="connsiteX2" fmla="*/ 355372 w 780366"/>
                <a:gd name="connsiteY2" fmla="*/ 58874 h 128251"/>
                <a:gd name="connsiteX3" fmla="*/ 206359 w 780366"/>
                <a:gd name="connsiteY3" fmla="*/ 62681 h 128251"/>
                <a:gd name="connsiteX4" fmla="*/ 0 w 780366"/>
                <a:gd name="connsiteY4" fmla="*/ 127017 h 128251"/>
                <a:gd name="connsiteX0" fmla="*/ 780366 w 780366"/>
                <a:gd name="connsiteY0" fmla="*/ 0 h 128251"/>
                <a:gd name="connsiteX1" fmla="*/ 502052 w 780366"/>
                <a:gd name="connsiteY1" fmla="*/ 98860 h 128251"/>
                <a:gd name="connsiteX2" fmla="*/ 355372 w 780366"/>
                <a:gd name="connsiteY2" fmla="*/ 58874 h 128251"/>
                <a:gd name="connsiteX3" fmla="*/ 206359 w 780366"/>
                <a:gd name="connsiteY3" fmla="*/ 62681 h 128251"/>
                <a:gd name="connsiteX4" fmla="*/ 0 w 780366"/>
                <a:gd name="connsiteY4" fmla="*/ 127017 h 128251"/>
                <a:gd name="connsiteX0" fmla="*/ 780366 w 780366"/>
                <a:gd name="connsiteY0" fmla="*/ 0 h 128251"/>
                <a:gd name="connsiteX1" fmla="*/ 502052 w 780366"/>
                <a:gd name="connsiteY1" fmla="*/ 98860 h 128251"/>
                <a:gd name="connsiteX2" fmla="*/ 383309 w 780366"/>
                <a:gd name="connsiteY2" fmla="*/ 26281 h 128251"/>
                <a:gd name="connsiteX3" fmla="*/ 206359 w 780366"/>
                <a:gd name="connsiteY3" fmla="*/ 62681 h 128251"/>
                <a:gd name="connsiteX4" fmla="*/ 0 w 780366"/>
                <a:gd name="connsiteY4" fmla="*/ 127017 h 128251"/>
                <a:gd name="connsiteX0" fmla="*/ 780366 w 780366"/>
                <a:gd name="connsiteY0" fmla="*/ 0 h 128251"/>
                <a:gd name="connsiteX1" fmla="*/ 539302 w 780366"/>
                <a:gd name="connsiteY1" fmla="*/ 80236 h 128251"/>
                <a:gd name="connsiteX2" fmla="*/ 383309 w 780366"/>
                <a:gd name="connsiteY2" fmla="*/ 26281 h 128251"/>
                <a:gd name="connsiteX3" fmla="*/ 206359 w 780366"/>
                <a:gd name="connsiteY3" fmla="*/ 62681 h 128251"/>
                <a:gd name="connsiteX4" fmla="*/ 0 w 780366"/>
                <a:gd name="connsiteY4" fmla="*/ 127017 h 128251"/>
                <a:gd name="connsiteX0" fmla="*/ 780366 w 780366"/>
                <a:gd name="connsiteY0" fmla="*/ 0 h 128251"/>
                <a:gd name="connsiteX1" fmla="*/ 539302 w 780366"/>
                <a:gd name="connsiteY1" fmla="*/ 80236 h 128251"/>
                <a:gd name="connsiteX2" fmla="*/ 383309 w 780366"/>
                <a:gd name="connsiteY2" fmla="*/ 26281 h 128251"/>
                <a:gd name="connsiteX3" fmla="*/ 206359 w 780366"/>
                <a:gd name="connsiteY3" fmla="*/ 62681 h 128251"/>
                <a:gd name="connsiteX4" fmla="*/ 0 w 780366"/>
                <a:gd name="connsiteY4" fmla="*/ 127017 h 128251"/>
                <a:gd name="connsiteX0" fmla="*/ 780366 w 780366"/>
                <a:gd name="connsiteY0" fmla="*/ 0 h 128251"/>
                <a:gd name="connsiteX1" fmla="*/ 539302 w 780366"/>
                <a:gd name="connsiteY1" fmla="*/ 80236 h 128251"/>
                <a:gd name="connsiteX2" fmla="*/ 383309 w 780366"/>
                <a:gd name="connsiteY2" fmla="*/ 26281 h 128251"/>
                <a:gd name="connsiteX3" fmla="*/ 206359 w 780366"/>
                <a:gd name="connsiteY3" fmla="*/ 62681 h 128251"/>
                <a:gd name="connsiteX4" fmla="*/ 0 w 780366"/>
                <a:gd name="connsiteY4" fmla="*/ 127017 h 128251"/>
                <a:gd name="connsiteX0" fmla="*/ 691898 w 691898"/>
                <a:gd name="connsiteY0" fmla="*/ 24937 h 101970"/>
                <a:gd name="connsiteX1" fmla="*/ 539302 w 691898"/>
                <a:gd name="connsiteY1" fmla="*/ 53955 h 101970"/>
                <a:gd name="connsiteX2" fmla="*/ 383309 w 691898"/>
                <a:gd name="connsiteY2" fmla="*/ 0 h 101970"/>
                <a:gd name="connsiteX3" fmla="*/ 206359 w 691898"/>
                <a:gd name="connsiteY3" fmla="*/ 36400 h 101970"/>
                <a:gd name="connsiteX4" fmla="*/ 0 w 691898"/>
                <a:gd name="connsiteY4" fmla="*/ 100736 h 101970"/>
                <a:gd name="connsiteX0" fmla="*/ 702374 w 702374"/>
                <a:gd name="connsiteY0" fmla="*/ 24937 h 67738"/>
                <a:gd name="connsiteX1" fmla="*/ 549778 w 702374"/>
                <a:gd name="connsiteY1" fmla="*/ 53955 h 67738"/>
                <a:gd name="connsiteX2" fmla="*/ 393785 w 702374"/>
                <a:gd name="connsiteY2" fmla="*/ 0 h 67738"/>
                <a:gd name="connsiteX3" fmla="*/ 216835 w 702374"/>
                <a:gd name="connsiteY3" fmla="*/ 36400 h 67738"/>
                <a:gd name="connsiteX4" fmla="*/ 0 w 702374"/>
                <a:gd name="connsiteY4" fmla="*/ 65815 h 67738"/>
                <a:gd name="connsiteX0" fmla="*/ 702374 w 702374"/>
                <a:gd name="connsiteY0" fmla="*/ 25785 h 68046"/>
                <a:gd name="connsiteX1" fmla="*/ 549778 w 702374"/>
                <a:gd name="connsiteY1" fmla="*/ 54803 h 68046"/>
                <a:gd name="connsiteX2" fmla="*/ 393785 w 702374"/>
                <a:gd name="connsiteY2" fmla="*/ 848 h 68046"/>
                <a:gd name="connsiteX3" fmla="*/ 199374 w 702374"/>
                <a:gd name="connsiteY3" fmla="*/ 12804 h 68046"/>
                <a:gd name="connsiteX4" fmla="*/ 0 w 702374"/>
                <a:gd name="connsiteY4" fmla="*/ 66663 h 68046"/>
                <a:gd name="connsiteX0" fmla="*/ 702374 w 702374"/>
                <a:gd name="connsiteY0" fmla="*/ 25785 h 68229"/>
                <a:gd name="connsiteX1" fmla="*/ 549778 w 702374"/>
                <a:gd name="connsiteY1" fmla="*/ 54803 h 68229"/>
                <a:gd name="connsiteX2" fmla="*/ 393785 w 702374"/>
                <a:gd name="connsiteY2" fmla="*/ 848 h 68229"/>
                <a:gd name="connsiteX3" fmla="*/ 199374 w 702374"/>
                <a:gd name="connsiteY3" fmla="*/ 12804 h 68229"/>
                <a:gd name="connsiteX4" fmla="*/ 0 w 702374"/>
                <a:gd name="connsiteY4" fmla="*/ 66663 h 68229"/>
                <a:gd name="connsiteX0" fmla="*/ 702374 w 702374"/>
                <a:gd name="connsiteY0" fmla="*/ 34714 h 76918"/>
                <a:gd name="connsiteX1" fmla="*/ 549778 w 702374"/>
                <a:gd name="connsiteY1" fmla="*/ 63732 h 76918"/>
                <a:gd name="connsiteX2" fmla="*/ 393785 w 702374"/>
                <a:gd name="connsiteY2" fmla="*/ 9777 h 76918"/>
                <a:gd name="connsiteX3" fmla="*/ 202866 w 702374"/>
                <a:gd name="connsiteY3" fmla="*/ 7764 h 76918"/>
                <a:gd name="connsiteX4" fmla="*/ 0 w 702374"/>
                <a:gd name="connsiteY4" fmla="*/ 75592 h 76918"/>
                <a:gd name="connsiteX0" fmla="*/ 702374 w 702374"/>
                <a:gd name="connsiteY0" fmla="*/ 34714 h 76918"/>
                <a:gd name="connsiteX1" fmla="*/ 549778 w 702374"/>
                <a:gd name="connsiteY1" fmla="*/ 63732 h 76918"/>
                <a:gd name="connsiteX2" fmla="*/ 393785 w 702374"/>
                <a:gd name="connsiteY2" fmla="*/ 9777 h 76918"/>
                <a:gd name="connsiteX3" fmla="*/ 202866 w 702374"/>
                <a:gd name="connsiteY3" fmla="*/ 7764 h 76918"/>
                <a:gd name="connsiteX4" fmla="*/ 0 w 702374"/>
                <a:gd name="connsiteY4" fmla="*/ 75592 h 76918"/>
                <a:gd name="connsiteX0" fmla="*/ 702374 w 702374"/>
                <a:gd name="connsiteY0" fmla="*/ 38219 h 80423"/>
                <a:gd name="connsiteX1" fmla="*/ 549778 w 702374"/>
                <a:gd name="connsiteY1" fmla="*/ 67237 h 80423"/>
                <a:gd name="connsiteX2" fmla="*/ 393785 w 702374"/>
                <a:gd name="connsiteY2" fmla="*/ 13282 h 80423"/>
                <a:gd name="connsiteX3" fmla="*/ 202866 w 702374"/>
                <a:gd name="connsiteY3" fmla="*/ 11269 h 80423"/>
                <a:gd name="connsiteX4" fmla="*/ 0 w 702374"/>
                <a:gd name="connsiteY4" fmla="*/ 79097 h 80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374" h="80423">
                  <a:moveTo>
                    <a:pt x="702374" y="38219"/>
                  </a:moveTo>
                  <a:cubicBezTo>
                    <a:pt x="622019" y="64964"/>
                    <a:pt x="619656" y="66100"/>
                    <a:pt x="549778" y="67237"/>
                  </a:cubicBezTo>
                  <a:cubicBezTo>
                    <a:pt x="451218" y="53908"/>
                    <a:pt x="445783" y="31267"/>
                    <a:pt x="393785" y="13282"/>
                  </a:cubicBezTo>
                  <a:cubicBezTo>
                    <a:pt x="314516" y="371"/>
                    <a:pt x="287108" y="-7775"/>
                    <a:pt x="202866" y="11269"/>
                  </a:cubicBezTo>
                  <a:cubicBezTo>
                    <a:pt x="138736" y="9046"/>
                    <a:pt x="22225" y="91797"/>
                    <a:pt x="0" y="79097"/>
                  </a:cubicBezTo>
                </a:path>
              </a:pathLst>
            </a:custGeom>
            <a:ln w="28575" cmpd="sng">
              <a:solidFill>
                <a:srgbClr val="0000FF"/>
              </a:solidFill>
              <a:headEnd type="none"/>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51" name="Straight Arrow Connector 150"/>
          <p:cNvCxnSpPr/>
          <p:nvPr/>
        </p:nvCxnSpPr>
        <p:spPr>
          <a:xfrm flipH="1">
            <a:off x="1228094" y="4435202"/>
            <a:ext cx="106443" cy="159532"/>
          </a:xfrm>
          <a:prstGeom prst="straightConnector1">
            <a:avLst/>
          </a:prstGeom>
          <a:ln w="19050" cap="sq" cmpd="sng">
            <a:solidFill>
              <a:srgbClr val="FFFF00"/>
            </a:solidFill>
            <a:bevel/>
            <a:tailEnd type="arrow" w="med" len="med"/>
          </a:ln>
        </p:spPr>
        <p:style>
          <a:lnRef idx="2">
            <a:schemeClr val="accent1"/>
          </a:lnRef>
          <a:fillRef idx="0">
            <a:schemeClr val="accent1"/>
          </a:fillRef>
          <a:effectRef idx="1">
            <a:schemeClr val="accent1"/>
          </a:effectRef>
          <a:fontRef idx="minor">
            <a:schemeClr val="tx1"/>
          </a:fontRef>
        </p:style>
      </p:cxnSp>
      <p:cxnSp>
        <p:nvCxnSpPr>
          <p:cNvPr id="152" name="Straight Arrow Connector 151"/>
          <p:cNvCxnSpPr/>
          <p:nvPr/>
        </p:nvCxnSpPr>
        <p:spPr>
          <a:xfrm flipH="1">
            <a:off x="1358182" y="4582678"/>
            <a:ext cx="9252" cy="182443"/>
          </a:xfrm>
          <a:prstGeom prst="straightConnector1">
            <a:avLst/>
          </a:prstGeom>
          <a:ln w="19050" cap="sq" cmpd="sng">
            <a:solidFill>
              <a:srgbClr val="FFFF00"/>
            </a:solidFill>
            <a:bevel/>
            <a:tailEnd type="arrow"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93790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1">
                                            <p:txEl>
                                              <p:pRg st="5" end="5"/>
                                            </p:txEl>
                                          </p:spTgt>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429046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223459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301613526"/>
              </p:ext>
            </p:extLst>
          </p:nvPr>
        </p:nvGraphicFramePr>
        <p:xfrm>
          <a:off x="2232235" y="783430"/>
          <a:ext cx="4674024" cy="1725170"/>
        </p:xfrm>
        <a:graphic>
          <a:graphicData uri="http://schemas.openxmlformats.org/drawingml/2006/table">
            <a:tbl>
              <a:tblPr firstRow="1" bandRow="1">
                <a:tableStyleId>{5C22544A-7EE6-4342-B048-85BDC9FD1C3A}</a:tableStyleId>
              </a:tblPr>
              <a:tblGrid>
                <a:gridCol w="689310"/>
                <a:gridCol w="712297"/>
                <a:gridCol w="789949"/>
                <a:gridCol w="610920"/>
                <a:gridCol w="781042"/>
                <a:gridCol w="1090506"/>
              </a:tblGrid>
              <a:tr h="250272">
                <a:tc>
                  <a:txBody>
                    <a:bodyPr/>
                    <a:lstStyle/>
                    <a:p>
                      <a:pPr algn="ctr"/>
                      <a:r>
                        <a:rPr lang="en-US" sz="1100"/>
                        <a:t>Unit</a:t>
                      </a:r>
                    </a:p>
                  </a:txBody>
                  <a:tcPr anchor="ctr"/>
                </a:tc>
                <a:tc>
                  <a:txBody>
                    <a:bodyPr/>
                    <a:lstStyle/>
                    <a:p>
                      <a:pPr algn="ctr"/>
                      <a:r>
                        <a:rPr lang="en-US" sz="1200"/>
                        <a:t>Volume </a:t>
                      </a:r>
                      <a:r>
                        <a:rPr lang="en-US" sz="900"/>
                        <a:t>(km</a:t>
                      </a:r>
                      <a:r>
                        <a:rPr lang="en-US" sz="900" baseline="30000"/>
                        <a:t>3</a:t>
                      </a:r>
                      <a:r>
                        <a:rPr lang="en-US" sz="900"/>
                        <a:t>)</a:t>
                      </a:r>
                    </a:p>
                  </a:txBody>
                  <a:tcPr anchor="ctr"/>
                </a:tc>
                <a:tc>
                  <a:txBody>
                    <a:bodyPr/>
                    <a:lstStyle/>
                    <a:p>
                      <a:pPr algn="ctr"/>
                      <a:r>
                        <a:rPr lang="en-US" sz="1200"/>
                        <a:t>Duration</a:t>
                      </a:r>
                      <a:r>
                        <a:rPr lang="en-US" sz="900"/>
                        <a:t> (Myr)</a:t>
                      </a:r>
                    </a:p>
                  </a:txBody>
                  <a:tcPr anchor="ctr"/>
                </a:tc>
                <a:tc>
                  <a:txBody>
                    <a:bodyPr/>
                    <a:lstStyle/>
                    <a:p>
                      <a:pPr algn="ctr"/>
                      <a:r>
                        <a:rPr lang="en-US" sz="1200"/>
                        <a:t>Flux</a:t>
                      </a:r>
                      <a:r>
                        <a:rPr lang="en-US" sz="900"/>
                        <a:t> (km</a:t>
                      </a:r>
                      <a:r>
                        <a:rPr lang="en-US" sz="900" baseline="30000"/>
                        <a:t>3</a:t>
                      </a:r>
                      <a:r>
                        <a:rPr lang="en-US" sz="900"/>
                        <a:t>/Myr)</a:t>
                      </a:r>
                    </a:p>
                  </a:txBody>
                  <a:tcPr anchor="ctr"/>
                </a:tc>
                <a:tc>
                  <a:txBody>
                    <a:bodyPr/>
                    <a:lstStyle/>
                    <a:p>
                      <a:pPr algn="ctr"/>
                      <a:r>
                        <a:rPr lang="en-US" sz="1000" b="1"/>
                        <a:t>Likely Catchmt. Area</a:t>
                      </a:r>
                      <a:r>
                        <a:rPr lang="en-US" sz="900" b="1"/>
                        <a:t> (km</a:t>
                      </a:r>
                      <a:r>
                        <a:rPr lang="en-US" sz="900" b="1" baseline="30000"/>
                        <a:t>2</a:t>
                      </a:r>
                      <a:r>
                        <a:rPr lang="en-US" sz="900" b="1"/>
                        <a:t>)</a:t>
                      </a:r>
                      <a:endParaRPr lang="en-US" sz="900"/>
                    </a:p>
                  </a:txBody>
                  <a:tcPr anchor="ctr"/>
                </a:tc>
                <a:tc>
                  <a:txBody>
                    <a:bodyPr/>
                    <a:lstStyle/>
                    <a:p>
                      <a:pPr algn="ctr"/>
                      <a:r>
                        <a:rPr lang="en-US" sz="1100" b="1"/>
                        <a:t>Estimated Erosion Rate </a:t>
                      </a:r>
                      <a:r>
                        <a:rPr lang="en-US" sz="900" b="1"/>
                        <a:t>(mm/yr)</a:t>
                      </a:r>
                    </a:p>
                  </a:txBody>
                  <a:tcPr anchor="ctr"/>
                </a:tc>
              </a:tr>
              <a:tr h="338330">
                <a:tc>
                  <a:txBody>
                    <a:bodyPr/>
                    <a:lstStyle/>
                    <a:p>
                      <a:pPr algn="ctr"/>
                      <a:r>
                        <a:rPr lang="en-US" sz="1050">
                          <a:latin typeface="Arial"/>
                          <a:cs typeface="Arial"/>
                        </a:rPr>
                        <a:t>Tyee Fm</a:t>
                      </a:r>
                    </a:p>
                  </a:txBody>
                  <a:tcPr anchor="ctr"/>
                </a:tc>
                <a:tc>
                  <a:txBody>
                    <a:bodyPr/>
                    <a:lstStyle/>
                    <a:p>
                      <a:pPr algn="ctr"/>
                      <a:r>
                        <a:rPr lang="en-US" sz="1050">
                          <a:latin typeface="Arial"/>
                          <a:cs typeface="Arial"/>
                        </a:rPr>
                        <a:t>~ 21,600</a:t>
                      </a:r>
                    </a:p>
                  </a:txBody>
                  <a:tcPr anchor="ctr"/>
                </a:tc>
                <a:tc>
                  <a:txBody>
                    <a:bodyPr/>
                    <a:lstStyle/>
                    <a:p>
                      <a:pPr algn="ctr"/>
                      <a:r>
                        <a:rPr lang="en-US" sz="1050">
                          <a:latin typeface="Arial"/>
                          <a:cs typeface="Arial"/>
                        </a:rPr>
                        <a:t>~ 2.5</a:t>
                      </a:r>
                    </a:p>
                  </a:txBody>
                  <a:tcPr anchor="ctr"/>
                </a:tc>
                <a:tc>
                  <a:txBody>
                    <a:bodyPr/>
                    <a:lstStyle/>
                    <a:p>
                      <a:pPr algn="ctr"/>
                      <a:r>
                        <a:rPr lang="en-US" sz="1050">
                          <a:latin typeface="Arial"/>
                          <a:cs typeface="Arial"/>
                        </a:rPr>
                        <a:t>8,640</a:t>
                      </a:r>
                    </a:p>
                  </a:txBody>
                  <a:tcPr anchor="ctr"/>
                </a:tc>
                <a:tc>
                  <a:txBody>
                    <a:bodyPr/>
                    <a:lstStyle/>
                    <a:p>
                      <a:pPr algn="ctr"/>
                      <a:r>
                        <a:rPr lang="en-US" sz="1050">
                          <a:latin typeface="Arial"/>
                          <a:cs typeface="Arial"/>
                        </a:rPr>
                        <a:t>10-20,000</a:t>
                      </a:r>
                    </a:p>
                  </a:txBody>
                  <a:tcPr anchor="ctr"/>
                </a:tc>
                <a:tc>
                  <a:txBody>
                    <a:bodyPr/>
                    <a:lstStyle/>
                    <a:p>
                      <a:pPr algn="ctr"/>
                      <a:r>
                        <a:rPr lang="en-US" sz="1200" b="1">
                          <a:latin typeface="Arial"/>
                          <a:cs typeface="Arial"/>
                        </a:rPr>
                        <a:t>0.4</a:t>
                      </a:r>
                      <a:r>
                        <a:rPr lang="en-US" sz="1200" b="1" baseline="0">
                          <a:latin typeface="Arial"/>
                          <a:cs typeface="Arial"/>
                        </a:rPr>
                        <a:t> – 0.8 </a:t>
                      </a:r>
                      <a:endParaRPr lang="en-US" sz="1200" b="1">
                        <a:latin typeface="Arial"/>
                        <a:cs typeface="Arial"/>
                      </a:endParaRPr>
                    </a:p>
                  </a:txBody>
                  <a:tcPr anchor="ctr"/>
                </a:tc>
              </a:tr>
              <a:tr h="338330">
                <a:tc>
                  <a:txBody>
                    <a:bodyPr/>
                    <a:lstStyle/>
                    <a:p>
                      <a:pPr algn="ctr"/>
                      <a:r>
                        <a:rPr lang="en-US" sz="1050">
                          <a:latin typeface="Arial"/>
                          <a:cs typeface="Arial"/>
                        </a:rPr>
                        <a:t>Umpq. Gp</a:t>
                      </a:r>
                    </a:p>
                  </a:txBody>
                  <a:tcPr anchor="ctr"/>
                </a:tc>
                <a:tc>
                  <a:txBody>
                    <a:bodyPr/>
                    <a:lstStyle/>
                    <a:p>
                      <a:pPr algn="ctr"/>
                      <a:r>
                        <a:rPr lang="en-US" sz="1050">
                          <a:latin typeface="Arial"/>
                          <a:cs typeface="Arial"/>
                        </a:rPr>
                        <a:t>~ 10,500</a:t>
                      </a:r>
                    </a:p>
                  </a:txBody>
                  <a:tcPr anchor="ctr"/>
                </a:tc>
                <a:tc>
                  <a:txBody>
                    <a:bodyPr/>
                    <a:lstStyle/>
                    <a:p>
                      <a:pPr algn="ctr"/>
                      <a:r>
                        <a:rPr lang="en-US" sz="1050">
                          <a:latin typeface="Arial"/>
                          <a:cs typeface="Arial"/>
                        </a:rPr>
                        <a:t>~ 5.0</a:t>
                      </a:r>
                    </a:p>
                  </a:txBody>
                  <a:tcPr anchor="ctr"/>
                </a:tc>
                <a:tc>
                  <a:txBody>
                    <a:bodyPr/>
                    <a:lstStyle/>
                    <a:p>
                      <a:pPr algn="ctr"/>
                      <a:r>
                        <a:rPr lang="en-US" sz="1050">
                          <a:latin typeface="Arial"/>
                          <a:cs typeface="Arial"/>
                        </a:rPr>
                        <a:t>2,100</a:t>
                      </a:r>
                    </a:p>
                  </a:txBody>
                  <a:tcPr anchor="ctr"/>
                </a:tc>
                <a:tc>
                  <a:txBody>
                    <a:bodyPr/>
                    <a:lstStyle/>
                    <a:p>
                      <a:pPr algn="ctr"/>
                      <a:r>
                        <a:rPr lang="en-US" sz="1050">
                          <a:latin typeface="Arial"/>
                          <a:cs typeface="Arial"/>
                        </a:rPr>
                        <a:t>5-10,000</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a:latin typeface="Arial"/>
                          <a:cs typeface="Arial"/>
                        </a:rPr>
                        <a:t>0.2</a:t>
                      </a:r>
                      <a:r>
                        <a:rPr lang="en-US" sz="1200" b="1" baseline="0">
                          <a:latin typeface="Arial"/>
                          <a:cs typeface="Arial"/>
                        </a:rPr>
                        <a:t> – 0.4</a:t>
                      </a:r>
                      <a:endParaRPr lang="en-US" sz="1200" b="1">
                        <a:latin typeface="Arial"/>
                        <a:cs typeface="Arial"/>
                      </a:endParaRPr>
                    </a:p>
                  </a:txBody>
                  <a:tcPr anchor="ctr"/>
                </a:tc>
              </a:tr>
              <a:tr h="338330">
                <a:tc>
                  <a:txBody>
                    <a:bodyPr/>
                    <a:lstStyle/>
                    <a:p>
                      <a:pPr algn="ctr"/>
                      <a:r>
                        <a:rPr lang="en-US" sz="1050" b="1">
                          <a:latin typeface="Arial"/>
                          <a:cs typeface="Arial"/>
                        </a:rPr>
                        <a:t>TOTAL</a:t>
                      </a:r>
                    </a:p>
                  </a:txBody>
                  <a:tcPr anchor="ctr"/>
                </a:tc>
                <a:tc>
                  <a:txBody>
                    <a:bodyPr/>
                    <a:lstStyle/>
                    <a:p>
                      <a:pPr algn="ctr"/>
                      <a:r>
                        <a:rPr lang="en-US" sz="1050" b="1">
                          <a:latin typeface="Arial"/>
                          <a:cs typeface="Arial"/>
                        </a:rPr>
                        <a:t>32,100</a:t>
                      </a:r>
                    </a:p>
                  </a:txBody>
                  <a:tcPr anchor="ctr"/>
                </a:tc>
                <a:tc>
                  <a:txBody>
                    <a:bodyPr/>
                    <a:lstStyle/>
                    <a:p>
                      <a:pPr algn="ctr"/>
                      <a:r>
                        <a:rPr lang="en-US" sz="1050">
                          <a:latin typeface="Arial"/>
                          <a:cs typeface="Arial"/>
                        </a:rPr>
                        <a:t>~ 7.5</a:t>
                      </a:r>
                    </a:p>
                  </a:txBody>
                  <a:tcPr anchor="ctr"/>
                </a:tc>
                <a:tc>
                  <a:txBody>
                    <a:bodyPr/>
                    <a:lstStyle/>
                    <a:p>
                      <a:pPr algn="ctr"/>
                      <a:r>
                        <a:rPr lang="en-US" sz="1050">
                          <a:latin typeface="Arial"/>
                          <a:cs typeface="Arial"/>
                        </a:rPr>
                        <a:t>4,280</a:t>
                      </a:r>
                    </a:p>
                  </a:txBody>
                  <a:tcPr anchor="ctr"/>
                </a:tc>
                <a:tc>
                  <a:txBody>
                    <a:bodyPr/>
                    <a:lstStyle/>
                    <a:p>
                      <a:pPr algn="ctr"/>
                      <a:endParaRPr lang="en-US" sz="1050">
                        <a:latin typeface="Arial"/>
                        <a:cs typeface="Aria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a:latin typeface="Arial"/>
                          <a:cs typeface="Arial"/>
                        </a:rPr>
                        <a:t>&lt;</a:t>
                      </a:r>
                      <a:r>
                        <a:rPr lang="en-US" sz="1200" b="1" baseline="0">
                          <a:latin typeface="Arial"/>
                          <a:cs typeface="Arial"/>
                        </a:rPr>
                        <a:t> 1.0 </a:t>
                      </a:r>
                      <a:endParaRPr lang="en-US" sz="1200" b="1">
                        <a:latin typeface="Arial"/>
                        <a:cs typeface="Arial"/>
                      </a:endParaRPr>
                    </a:p>
                  </a:txBody>
                  <a:tcPr anchor="ctr"/>
                </a:tc>
              </a:tr>
            </a:tbl>
          </a:graphicData>
        </a:graphic>
      </p:graphicFrame>
      <p:sp>
        <p:nvSpPr>
          <p:cNvPr id="4" name="TextBox 3"/>
          <p:cNvSpPr txBox="1"/>
          <p:nvPr/>
        </p:nvSpPr>
        <p:spPr>
          <a:xfrm>
            <a:off x="2397636" y="3697100"/>
            <a:ext cx="4235244" cy="784830"/>
          </a:xfrm>
          <a:prstGeom prst="rect">
            <a:avLst/>
          </a:prstGeom>
          <a:solidFill>
            <a:srgbClr val="FFFFA1"/>
          </a:solidFill>
        </p:spPr>
        <p:txBody>
          <a:bodyPr wrap="square" rtlCol="0">
            <a:spAutoFit/>
          </a:bodyPr>
          <a:lstStyle/>
          <a:p>
            <a:r>
              <a:rPr lang="en-US" sz="900" i="1">
                <a:latin typeface="Arial"/>
                <a:cs typeface="Arial"/>
              </a:rPr>
              <a:t>“The provenance of these sandstones included S-type (two-mica) granites that formed in Late Jurassic time from sources that included an old crustal component.  Rocks in the Klamath Mountains and northern Sierra Nevada do not possess these features … The sandstones most likely were derived from the Idaho batholith.” </a:t>
            </a:r>
            <a:r>
              <a:rPr lang="en-US" sz="900">
                <a:latin typeface="Arial"/>
                <a:cs typeface="Arial"/>
              </a:rPr>
              <a:t> (</a:t>
            </a:r>
            <a:r>
              <a:rPr lang="en-US" sz="900" b="1">
                <a:latin typeface="Arial"/>
                <a:cs typeface="Arial"/>
              </a:rPr>
              <a:t>Heller et al., 1985,</a:t>
            </a:r>
            <a:r>
              <a:rPr lang="en-US" sz="900">
                <a:latin typeface="Arial"/>
                <a:cs typeface="Arial"/>
              </a:rPr>
              <a:t> </a:t>
            </a:r>
            <a:r>
              <a:rPr lang="en-US" sz="900" i="1">
                <a:latin typeface="Arial"/>
                <a:cs typeface="Arial"/>
              </a:rPr>
              <a:t>GSA Bulletin</a:t>
            </a:r>
            <a:r>
              <a:rPr lang="en-US" sz="900">
                <a:latin typeface="Arial"/>
                <a:cs typeface="Arial"/>
              </a:rPr>
              <a:t> </a:t>
            </a:r>
            <a:r>
              <a:rPr lang="en-US" sz="900" b="1">
                <a:latin typeface="Arial"/>
                <a:cs typeface="Arial"/>
              </a:rPr>
              <a:t>96</a:t>
            </a:r>
            <a:r>
              <a:rPr lang="en-US" sz="900">
                <a:latin typeface="Arial"/>
                <a:cs typeface="Arial"/>
              </a:rPr>
              <a:t>, p. 770-780). </a:t>
            </a:r>
          </a:p>
        </p:txBody>
      </p:sp>
      <p:sp>
        <p:nvSpPr>
          <p:cNvPr id="5" name="TextBox 4"/>
          <p:cNvSpPr txBox="1"/>
          <p:nvPr/>
        </p:nvSpPr>
        <p:spPr>
          <a:xfrm>
            <a:off x="2397636" y="2789709"/>
            <a:ext cx="4235244" cy="784830"/>
          </a:xfrm>
          <a:prstGeom prst="rect">
            <a:avLst/>
          </a:prstGeom>
          <a:solidFill>
            <a:srgbClr val="FFFFA1"/>
          </a:solidFill>
        </p:spPr>
        <p:txBody>
          <a:bodyPr wrap="square" rtlCol="0">
            <a:spAutoFit/>
          </a:bodyPr>
          <a:lstStyle/>
          <a:p>
            <a:r>
              <a:rPr lang="en-US" sz="900" i="1">
                <a:latin typeface="Arial"/>
                <a:cs typeface="Arial"/>
              </a:rPr>
              <a:t>“The source area for Tyee sediments is believed to be a metamorphic, igneous, and sedimentary terrane in the area of the ancestral Klamath Mountains that lay south of the geosyncline. Active andesitic volcanism immediately east of the geosyncline also contributed pyroclastic and epiclastic debris to the streams.” </a:t>
            </a:r>
            <a:r>
              <a:rPr lang="en-US" sz="900">
                <a:latin typeface="Arial"/>
                <a:cs typeface="Arial"/>
              </a:rPr>
              <a:t> </a:t>
            </a:r>
          </a:p>
          <a:p>
            <a:r>
              <a:rPr lang="en-US" sz="900">
                <a:latin typeface="Arial"/>
                <a:cs typeface="Arial"/>
              </a:rPr>
              <a:t>(</a:t>
            </a:r>
            <a:r>
              <a:rPr lang="en-US" sz="900" b="1">
                <a:latin typeface="Arial"/>
                <a:cs typeface="Arial"/>
              </a:rPr>
              <a:t>Snavely et al., 1964,</a:t>
            </a:r>
            <a:r>
              <a:rPr lang="en-US" sz="900" i="1">
                <a:latin typeface="Arial"/>
                <a:cs typeface="Arial"/>
              </a:rPr>
              <a:t> Kansas Geological Survey Bulletin</a:t>
            </a:r>
            <a:r>
              <a:rPr lang="en-US" sz="900">
                <a:latin typeface="Arial"/>
                <a:cs typeface="Arial"/>
              </a:rPr>
              <a:t> </a:t>
            </a:r>
            <a:r>
              <a:rPr lang="en-US" sz="900" b="1">
                <a:latin typeface="Arial"/>
                <a:cs typeface="Arial"/>
              </a:rPr>
              <a:t>169</a:t>
            </a:r>
            <a:r>
              <a:rPr lang="en-US" sz="900">
                <a:latin typeface="Arial"/>
                <a:cs typeface="Arial"/>
              </a:rPr>
              <a:t>, 461-480). </a:t>
            </a:r>
          </a:p>
        </p:txBody>
      </p:sp>
    </p:spTree>
    <p:extLst>
      <p:ext uri="{BB962C8B-B14F-4D97-AF65-F5344CB8AC3E}">
        <p14:creationId xmlns:p14="http://schemas.microsoft.com/office/powerpoint/2010/main" val="35242904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Ryu QmFLt.jpg"/>
          <p:cNvPicPr>
            <a:picLocks noChangeAspect="1"/>
          </p:cNvPicPr>
          <p:nvPr/>
        </p:nvPicPr>
        <p:blipFill>
          <a:blip r:embed="rId2" cstate="print">
            <a:alphaModFix/>
            <a:extLst>
              <a:ext uri="{28A0092B-C50C-407E-A947-70E740481C1C}">
                <a14:useLocalDpi xmlns:a14="http://schemas.microsoft.com/office/drawing/2010/main" val="0"/>
              </a:ext>
            </a:extLst>
          </a:blip>
          <a:stretch>
            <a:fillRect/>
          </a:stretch>
        </p:blipFill>
        <p:spPr>
          <a:xfrm>
            <a:off x="5166277" y="2230119"/>
            <a:ext cx="3460796" cy="2844282"/>
          </a:xfrm>
          <a:prstGeom prst="rect">
            <a:avLst/>
          </a:prstGeom>
        </p:spPr>
      </p:pic>
      <p:grpSp>
        <p:nvGrpSpPr>
          <p:cNvPr id="14" name="Group 13"/>
          <p:cNvGrpSpPr/>
          <p:nvPr/>
        </p:nvGrpSpPr>
        <p:grpSpPr>
          <a:xfrm>
            <a:off x="624227" y="2387047"/>
            <a:ext cx="3942137" cy="2688336"/>
            <a:chOff x="624227" y="2387047"/>
            <a:chExt cx="3942137" cy="2688336"/>
          </a:xfrm>
        </p:grpSpPr>
        <p:grpSp>
          <p:nvGrpSpPr>
            <p:cNvPr id="11" name="Group 10"/>
            <p:cNvGrpSpPr/>
            <p:nvPr/>
          </p:nvGrpSpPr>
          <p:grpSpPr>
            <a:xfrm>
              <a:off x="688061" y="2387047"/>
              <a:ext cx="3878303" cy="2688336"/>
              <a:chOff x="688061" y="2387047"/>
              <a:chExt cx="3878303" cy="2688336"/>
            </a:xfrm>
          </p:grpSpPr>
          <p:pic>
            <p:nvPicPr>
              <p:cNvPr id="9" name="Picture 8" descr="Brutzkus QmFL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061" y="2387047"/>
                <a:ext cx="3878303" cy="2688336"/>
              </a:xfrm>
              <a:prstGeom prst="rect">
                <a:avLst/>
              </a:prstGeom>
              <a:ln w="19050" cmpd="sng">
                <a:noFill/>
              </a:ln>
            </p:spPr>
          </p:pic>
          <p:sp>
            <p:nvSpPr>
              <p:cNvPr id="6" name="Rectangle 5"/>
              <p:cNvSpPr/>
              <p:nvPr/>
            </p:nvSpPr>
            <p:spPr>
              <a:xfrm>
                <a:off x="709714" y="2835743"/>
                <a:ext cx="1040081" cy="400110"/>
              </a:xfrm>
              <a:prstGeom prst="rect">
                <a:avLst/>
              </a:prstGeom>
            </p:spPr>
            <p:txBody>
              <a:bodyPr wrap="none">
                <a:spAutoFit/>
              </a:bodyPr>
              <a:lstStyle/>
              <a:p>
                <a:r>
                  <a:rPr lang="en-US" sz="1000">
                    <a:solidFill>
                      <a:srgbClr val="0000FF"/>
                    </a:solidFill>
                    <a:latin typeface="Arial"/>
                    <a:cs typeface="Arial"/>
                  </a:rPr>
                  <a:t>Brutzkus, 2017 </a:t>
                </a:r>
              </a:p>
              <a:p>
                <a:r>
                  <a:rPr lang="en-US" sz="1000">
                    <a:solidFill>
                      <a:srgbClr val="0000FF"/>
                    </a:solidFill>
                    <a:latin typeface="Arial"/>
                    <a:cs typeface="Arial"/>
                  </a:rPr>
                  <a:t>UO Sr. Thesis</a:t>
                </a:r>
              </a:p>
            </p:txBody>
          </p:sp>
        </p:grpSp>
        <p:sp>
          <p:nvSpPr>
            <p:cNvPr id="34" name="TextBox 33"/>
            <p:cNvSpPr txBox="1"/>
            <p:nvPr/>
          </p:nvSpPr>
          <p:spPr>
            <a:xfrm>
              <a:off x="1229132" y="2387047"/>
              <a:ext cx="1127607" cy="230832"/>
            </a:xfrm>
            <a:prstGeom prst="rect">
              <a:avLst/>
            </a:prstGeom>
            <a:noFill/>
          </p:spPr>
          <p:txBody>
            <a:bodyPr wrap="none" rtlCol="0">
              <a:spAutoFit/>
            </a:bodyPr>
            <a:lstStyle/>
            <a:p>
              <a:pPr algn="r"/>
              <a:r>
                <a:rPr lang="en-US" sz="900">
                  <a:latin typeface="Arial"/>
                  <a:cs typeface="Arial"/>
                </a:rPr>
                <a:t>Mono-xline Quartz</a:t>
              </a:r>
            </a:p>
          </p:txBody>
        </p:sp>
        <p:sp>
          <p:nvSpPr>
            <p:cNvPr id="35" name="TextBox 34"/>
            <p:cNvSpPr txBox="1"/>
            <p:nvPr/>
          </p:nvSpPr>
          <p:spPr>
            <a:xfrm>
              <a:off x="624227" y="4667118"/>
              <a:ext cx="633707" cy="230832"/>
            </a:xfrm>
            <a:prstGeom prst="rect">
              <a:avLst/>
            </a:prstGeom>
            <a:noFill/>
          </p:spPr>
          <p:txBody>
            <a:bodyPr wrap="none" rtlCol="0">
              <a:spAutoFit/>
            </a:bodyPr>
            <a:lstStyle/>
            <a:p>
              <a:pPr algn="r"/>
              <a:r>
                <a:rPr lang="en-US" sz="900">
                  <a:latin typeface="Arial"/>
                  <a:cs typeface="Arial"/>
                </a:rPr>
                <a:t>Feldspar</a:t>
              </a:r>
            </a:p>
          </p:txBody>
        </p:sp>
        <p:sp>
          <p:nvSpPr>
            <p:cNvPr id="37" name="TextBox 36"/>
            <p:cNvSpPr txBox="1"/>
            <p:nvPr/>
          </p:nvSpPr>
          <p:spPr>
            <a:xfrm>
              <a:off x="3682513" y="4486976"/>
              <a:ext cx="883851" cy="369332"/>
            </a:xfrm>
            <a:prstGeom prst="rect">
              <a:avLst/>
            </a:prstGeom>
            <a:noFill/>
          </p:spPr>
          <p:txBody>
            <a:bodyPr wrap="none" rtlCol="0">
              <a:spAutoFit/>
            </a:bodyPr>
            <a:lstStyle/>
            <a:p>
              <a:pPr algn="r"/>
              <a:r>
                <a:rPr lang="en-US" sz="900">
                  <a:latin typeface="Arial"/>
                  <a:cs typeface="Arial"/>
                </a:rPr>
                <a:t>Total Lithics</a:t>
              </a:r>
            </a:p>
            <a:p>
              <a:pPr algn="r"/>
              <a:r>
                <a:rPr lang="en-US" sz="900">
                  <a:latin typeface="Arial"/>
                  <a:cs typeface="Arial"/>
                </a:rPr>
                <a:t>(includes Qp)</a:t>
              </a:r>
            </a:p>
          </p:txBody>
        </p:sp>
      </p:grpSp>
      <p:pic>
        <p:nvPicPr>
          <p:cNvPr id="2" name="Picture 1" descr="Heller &amp; Ryberg Fig 4.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204" y="129117"/>
            <a:ext cx="5549428" cy="2207869"/>
          </a:xfrm>
          <a:prstGeom prst="rect">
            <a:avLst/>
          </a:prstGeom>
        </p:spPr>
      </p:pic>
      <p:sp>
        <p:nvSpPr>
          <p:cNvPr id="3" name="Rectangle 2"/>
          <p:cNvSpPr/>
          <p:nvPr/>
        </p:nvSpPr>
        <p:spPr>
          <a:xfrm>
            <a:off x="5899901" y="192161"/>
            <a:ext cx="2842811" cy="369332"/>
          </a:xfrm>
          <a:prstGeom prst="rect">
            <a:avLst/>
          </a:prstGeom>
          <a:solidFill>
            <a:srgbClr val="FFFFFF"/>
          </a:solidFill>
          <a:ln>
            <a:noFill/>
          </a:ln>
        </p:spPr>
        <p:txBody>
          <a:bodyPr wrap="none">
            <a:spAutoFit/>
          </a:bodyPr>
          <a:lstStyle/>
          <a:p>
            <a:r>
              <a:rPr lang="en-US" b="1" i="1">
                <a:solidFill>
                  <a:srgbClr val="000000"/>
                </a:solidFill>
                <a:latin typeface="Arial"/>
                <a:cs typeface="Arial"/>
              </a:rPr>
              <a:t>Sandstone Petrography</a:t>
            </a:r>
            <a:endParaRPr lang="en-US" b="1" i="1">
              <a:latin typeface="Arial"/>
              <a:cs typeface="Arial"/>
            </a:endParaRPr>
          </a:p>
        </p:txBody>
      </p:sp>
      <p:sp>
        <p:nvSpPr>
          <p:cNvPr id="5" name="Rectangle 4"/>
          <p:cNvSpPr/>
          <p:nvPr/>
        </p:nvSpPr>
        <p:spPr>
          <a:xfrm>
            <a:off x="241204" y="116417"/>
            <a:ext cx="1125428" cy="400110"/>
          </a:xfrm>
          <a:prstGeom prst="rect">
            <a:avLst/>
          </a:prstGeom>
        </p:spPr>
        <p:txBody>
          <a:bodyPr wrap="none">
            <a:spAutoFit/>
          </a:bodyPr>
          <a:lstStyle/>
          <a:p>
            <a:r>
              <a:rPr lang="en-US" sz="1000">
                <a:solidFill>
                  <a:srgbClr val="0000FF"/>
                </a:solidFill>
                <a:latin typeface="Arial"/>
                <a:cs typeface="Arial"/>
              </a:rPr>
              <a:t>Heller &amp; Ryberg, </a:t>
            </a:r>
          </a:p>
          <a:p>
            <a:r>
              <a:rPr lang="en-US" sz="1000">
                <a:solidFill>
                  <a:srgbClr val="0000FF"/>
                </a:solidFill>
                <a:latin typeface="Arial"/>
                <a:cs typeface="Arial"/>
              </a:rPr>
              <a:t>1983</a:t>
            </a:r>
          </a:p>
        </p:txBody>
      </p:sp>
      <p:grpSp>
        <p:nvGrpSpPr>
          <p:cNvPr id="52" name="Group 51"/>
          <p:cNvGrpSpPr/>
          <p:nvPr/>
        </p:nvGrpSpPr>
        <p:grpSpPr>
          <a:xfrm>
            <a:off x="1130300" y="1371601"/>
            <a:ext cx="3735999" cy="664633"/>
            <a:chOff x="1130300" y="1422401"/>
            <a:chExt cx="3735999" cy="664633"/>
          </a:xfrm>
        </p:grpSpPr>
        <p:cxnSp>
          <p:nvCxnSpPr>
            <p:cNvPr id="43" name="Straight Arrow Connector 42"/>
            <p:cNvCxnSpPr/>
            <p:nvPr/>
          </p:nvCxnSpPr>
          <p:spPr>
            <a:xfrm flipH="1" flipV="1">
              <a:off x="1130300" y="1422401"/>
              <a:ext cx="190500" cy="635000"/>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H="1" flipV="1">
              <a:off x="1607301" y="1422401"/>
              <a:ext cx="190500" cy="635000"/>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H="1" flipV="1">
              <a:off x="2085668" y="1422401"/>
              <a:ext cx="190500" cy="635000"/>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3050185" y="1452034"/>
              <a:ext cx="255365" cy="635000"/>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V="1">
              <a:off x="3515592" y="1452034"/>
              <a:ext cx="255365" cy="635000"/>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4040276" y="1452034"/>
              <a:ext cx="255365" cy="635000"/>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V="1">
              <a:off x="4610934" y="1452034"/>
              <a:ext cx="255365" cy="635000"/>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24" name="Rectangle 23"/>
          <p:cNvSpPr/>
          <p:nvPr/>
        </p:nvSpPr>
        <p:spPr>
          <a:xfrm>
            <a:off x="5899901" y="1063824"/>
            <a:ext cx="2139199" cy="307777"/>
          </a:xfrm>
          <a:prstGeom prst="rect">
            <a:avLst/>
          </a:prstGeom>
          <a:solidFill>
            <a:schemeClr val="bg2">
              <a:alpha val="68000"/>
            </a:schemeClr>
          </a:solidFill>
          <a:ln>
            <a:solidFill>
              <a:srgbClr val="000000"/>
            </a:solidFill>
          </a:ln>
        </p:spPr>
        <p:txBody>
          <a:bodyPr wrap="square">
            <a:spAutoFit/>
          </a:bodyPr>
          <a:lstStyle/>
          <a:p>
            <a:r>
              <a:rPr lang="en-US" sz="1400" b="1">
                <a:solidFill>
                  <a:srgbClr val="000000"/>
                </a:solidFill>
                <a:latin typeface="Arial"/>
                <a:cs typeface="Arial"/>
              </a:rPr>
              <a:t>Idaho Batholith Source</a:t>
            </a:r>
          </a:p>
        </p:txBody>
      </p:sp>
      <p:sp>
        <p:nvSpPr>
          <p:cNvPr id="25" name="Rectangle 24"/>
          <p:cNvSpPr/>
          <p:nvPr/>
        </p:nvSpPr>
        <p:spPr>
          <a:xfrm>
            <a:off x="5899901" y="1724225"/>
            <a:ext cx="1948699" cy="307777"/>
          </a:xfrm>
          <a:prstGeom prst="rect">
            <a:avLst/>
          </a:prstGeom>
          <a:solidFill>
            <a:schemeClr val="accent3">
              <a:lumMod val="75000"/>
              <a:alpha val="39000"/>
            </a:schemeClr>
          </a:solidFill>
          <a:ln>
            <a:solidFill>
              <a:srgbClr val="000000"/>
            </a:solidFill>
          </a:ln>
        </p:spPr>
        <p:txBody>
          <a:bodyPr wrap="square">
            <a:spAutoFit/>
          </a:bodyPr>
          <a:lstStyle/>
          <a:p>
            <a:r>
              <a:rPr lang="en-US" sz="1400" b="1">
                <a:solidFill>
                  <a:srgbClr val="000000"/>
                </a:solidFill>
                <a:latin typeface="Arial"/>
                <a:cs typeface="Arial"/>
              </a:rPr>
              <a:t>Klamath Mts. Source</a:t>
            </a:r>
          </a:p>
        </p:txBody>
      </p:sp>
      <p:grpSp>
        <p:nvGrpSpPr>
          <p:cNvPr id="4" name="Group 3"/>
          <p:cNvGrpSpPr/>
          <p:nvPr/>
        </p:nvGrpSpPr>
        <p:grpSpPr>
          <a:xfrm>
            <a:off x="1469453" y="4121150"/>
            <a:ext cx="2017966" cy="784518"/>
            <a:chOff x="1469453" y="4121150"/>
            <a:chExt cx="2017966" cy="784518"/>
          </a:xfrm>
        </p:grpSpPr>
        <p:grpSp>
          <p:nvGrpSpPr>
            <p:cNvPr id="13" name="Group 12"/>
            <p:cNvGrpSpPr/>
            <p:nvPr/>
          </p:nvGrpSpPr>
          <p:grpSpPr>
            <a:xfrm>
              <a:off x="1469453" y="4121150"/>
              <a:ext cx="1349947" cy="630750"/>
              <a:chOff x="1469453" y="4121150"/>
              <a:chExt cx="1349947" cy="630750"/>
            </a:xfrm>
          </p:grpSpPr>
          <p:sp>
            <p:nvSpPr>
              <p:cNvPr id="7" name="Oval 6"/>
              <p:cNvSpPr/>
              <p:nvPr/>
            </p:nvSpPr>
            <p:spPr>
              <a:xfrm>
                <a:off x="2098368" y="4121150"/>
                <a:ext cx="721032" cy="495300"/>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469453" y="4474901"/>
                <a:ext cx="851165" cy="276999"/>
              </a:xfrm>
              <a:prstGeom prst="rect">
                <a:avLst/>
              </a:prstGeom>
              <a:noFill/>
            </p:spPr>
            <p:txBody>
              <a:bodyPr wrap="none" rtlCol="0">
                <a:spAutoFit/>
              </a:bodyPr>
              <a:lstStyle/>
              <a:p>
                <a:r>
                  <a:rPr lang="en-US" sz="1200" b="1">
                    <a:solidFill>
                      <a:srgbClr val="FF0000"/>
                    </a:solidFill>
                  </a:rPr>
                  <a:t>Tyee Fm.</a:t>
                </a:r>
              </a:p>
            </p:txBody>
          </p:sp>
        </p:grpSp>
        <p:grpSp>
          <p:nvGrpSpPr>
            <p:cNvPr id="31" name="Group 30"/>
            <p:cNvGrpSpPr/>
            <p:nvPr/>
          </p:nvGrpSpPr>
          <p:grpSpPr>
            <a:xfrm>
              <a:off x="2433225" y="4454231"/>
              <a:ext cx="1054194" cy="451437"/>
              <a:chOff x="2667000" y="4254500"/>
              <a:chExt cx="1054194" cy="451437"/>
            </a:xfrm>
          </p:grpSpPr>
          <p:cxnSp>
            <p:nvCxnSpPr>
              <p:cNvPr id="22" name="Straight Arrow Connector 21"/>
              <p:cNvCxnSpPr/>
              <p:nvPr/>
            </p:nvCxnSpPr>
            <p:spPr>
              <a:xfrm flipH="1" flipV="1">
                <a:off x="2667000" y="4254500"/>
                <a:ext cx="1019910" cy="451437"/>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rot="1415834">
                <a:off x="2752442" y="4551736"/>
                <a:ext cx="968752" cy="153888"/>
              </a:xfrm>
              <a:prstGeom prst="rect">
                <a:avLst/>
              </a:prstGeom>
              <a:solidFill>
                <a:srgbClr val="FFFFFF">
                  <a:alpha val="68000"/>
                </a:srgbClr>
              </a:solidFill>
            </p:spPr>
            <p:txBody>
              <a:bodyPr wrap="none" lIns="0" tIns="0" rIns="0" bIns="0">
                <a:spAutoFit/>
              </a:bodyPr>
              <a:lstStyle/>
              <a:p>
                <a:r>
                  <a:rPr lang="en-US" sz="1000" b="1">
                    <a:latin typeface="Arial"/>
                    <a:cs typeface="Arial"/>
                  </a:rPr>
                  <a:t>Unroofing trend</a:t>
                </a:r>
              </a:p>
            </p:txBody>
          </p:sp>
        </p:grpSp>
      </p:grpSp>
      <p:cxnSp>
        <p:nvCxnSpPr>
          <p:cNvPr id="42" name="Straight Arrow Connector 41"/>
          <p:cNvCxnSpPr/>
          <p:nvPr/>
        </p:nvCxnSpPr>
        <p:spPr>
          <a:xfrm flipV="1">
            <a:off x="8001000" y="1114624"/>
            <a:ext cx="355600" cy="807310"/>
          </a:xfrm>
          <a:prstGeom prst="straightConnector1">
            <a:avLst/>
          </a:prstGeom>
          <a:ln w="571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7" name="Group 16"/>
          <p:cNvGrpSpPr/>
          <p:nvPr/>
        </p:nvGrpSpPr>
        <p:grpSpPr>
          <a:xfrm>
            <a:off x="5717084" y="4030051"/>
            <a:ext cx="2141217" cy="880868"/>
            <a:chOff x="5717084" y="3948771"/>
            <a:chExt cx="2141217" cy="880868"/>
          </a:xfrm>
        </p:grpSpPr>
        <p:sp>
          <p:nvSpPr>
            <p:cNvPr id="47" name="Oval 46"/>
            <p:cNvSpPr/>
            <p:nvPr/>
          </p:nvSpPr>
          <p:spPr>
            <a:xfrm>
              <a:off x="6477328" y="3948771"/>
              <a:ext cx="721032" cy="495300"/>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8" name="Group 37"/>
            <p:cNvGrpSpPr/>
            <p:nvPr/>
          </p:nvGrpSpPr>
          <p:grpSpPr>
            <a:xfrm>
              <a:off x="6804107" y="4378202"/>
              <a:ext cx="1054194" cy="451437"/>
              <a:chOff x="2822764" y="4381498"/>
              <a:chExt cx="1054194" cy="451437"/>
            </a:xfrm>
          </p:grpSpPr>
          <p:cxnSp>
            <p:nvCxnSpPr>
              <p:cNvPr id="39" name="Straight Arrow Connector 38"/>
              <p:cNvCxnSpPr/>
              <p:nvPr/>
            </p:nvCxnSpPr>
            <p:spPr>
              <a:xfrm flipH="1" flipV="1">
                <a:off x="2822764" y="4381498"/>
                <a:ext cx="1019910" cy="451437"/>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40" name="Rectangle 39"/>
              <p:cNvSpPr/>
              <p:nvPr/>
            </p:nvSpPr>
            <p:spPr>
              <a:xfrm rot="1415834">
                <a:off x="2908206" y="4678734"/>
                <a:ext cx="968752" cy="153888"/>
              </a:xfrm>
              <a:prstGeom prst="rect">
                <a:avLst/>
              </a:prstGeom>
              <a:solidFill>
                <a:srgbClr val="FFFFFF">
                  <a:alpha val="68000"/>
                </a:srgbClr>
              </a:solidFill>
            </p:spPr>
            <p:txBody>
              <a:bodyPr wrap="none" lIns="0" tIns="0" rIns="0" bIns="0">
                <a:spAutoFit/>
              </a:bodyPr>
              <a:lstStyle/>
              <a:p>
                <a:r>
                  <a:rPr lang="en-US" sz="1000" b="1">
                    <a:latin typeface="Arial"/>
                    <a:cs typeface="Arial"/>
                  </a:rPr>
                  <a:t>Unroofing trend</a:t>
                </a:r>
              </a:p>
            </p:txBody>
          </p:sp>
        </p:grpSp>
        <p:sp>
          <p:nvSpPr>
            <p:cNvPr id="48" name="TextBox 47"/>
            <p:cNvSpPr txBox="1"/>
            <p:nvPr/>
          </p:nvSpPr>
          <p:spPr>
            <a:xfrm>
              <a:off x="5717084" y="4181042"/>
              <a:ext cx="851165" cy="276999"/>
            </a:xfrm>
            <a:prstGeom prst="rect">
              <a:avLst/>
            </a:prstGeom>
            <a:noFill/>
          </p:spPr>
          <p:txBody>
            <a:bodyPr wrap="none" rtlCol="0">
              <a:spAutoFit/>
            </a:bodyPr>
            <a:lstStyle/>
            <a:p>
              <a:r>
                <a:rPr lang="en-US" sz="1200" b="1">
                  <a:solidFill>
                    <a:srgbClr val="FF0000"/>
                  </a:solidFill>
                </a:rPr>
                <a:t>Tyee Fm.</a:t>
              </a:r>
            </a:p>
          </p:txBody>
        </p:sp>
      </p:grpSp>
    </p:spTree>
    <p:extLst>
      <p:ext uri="{BB962C8B-B14F-4D97-AF65-F5344CB8AC3E}">
        <p14:creationId xmlns:p14="http://schemas.microsoft.com/office/powerpoint/2010/main" val="32463982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Slipstream.thmx</Template>
  <TotalTime>6806</TotalTime>
  <Words>2224</Words>
  <Application>Microsoft Macintosh PowerPoint</Application>
  <PresentationFormat>On-screen Show (16:9)</PresentationFormat>
  <Paragraphs>445</Paragraphs>
  <Slides>21</Slides>
  <Notes>4</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Slipstream</vt:lpstr>
      <vt:lpstr>Crustal Deformation, Basin Subsidence, and Paleo-River Response to Eocene Accretion of Siletzia, SW Oregon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Oregon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Dorsey</dc:creator>
  <cp:lastModifiedBy>Rebecca Dorsey</cp:lastModifiedBy>
  <cp:revision>1357</cp:revision>
  <dcterms:created xsi:type="dcterms:W3CDTF">2017-09-29T16:55:25Z</dcterms:created>
  <dcterms:modified xsi:type="dcterms:W3CDTF">2018-09-18T00:32:13Z</dcterms:modified>
</cp:coreProperties>
</file>