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08" r:id="rId2"/>
    <p:sldMasterId id="2147484026" r:id="rId3"/>
    <p:sldMasterId id="2147484043" r:id="rId4"/>
    <p:sldMasterId id="2147484013" r:id="rId5"/>
    <p:sldMasterId id="2147485366" r:id="rId6"/>
  </p:sldMasterIdLst>
  <p:notesMasterIdLst>
    <p:notesMasterId r:id="rId45"/>
  </p:notesMasterIdLst>
  <p:handoutMasterIdLst>
    <p:handoutMasterId r:id="rId46"/>
  </p:handoutMasterIdLst>
  <p:sldIdLst>
    <p:sldId id="381" r:id="rId7"/>
    <p:sldId id="407" r:id="rId8"/>
    <p:sldId id="391" r:id="rId9"/>
    <p:sldId id="348" r:id="rId10"/>
    <p:sldId id="395" r:id="rId11"/>
    <p:sldId id="352" r:id="rId12"/>
    <p:sldId id="371" r:id="rId13"/>
    <p:sldId id="409" r:id="rId14"/>
    <p:sldId id="408" r:id="rId15"/>
    <p:sldId id="432" r:id="rId16"/>
    <p:sldId id="442" r:id="rId17"/>
    <p:sldId id="400" r:id="rId18"/>
    <p:sldId id="416" r:id="rId19"/>
    <p:sldId id="434" r:id="rId20"/>
    <p:sldId id="401" r:id="rId21"/>
    <p:sldId id="451" r:id="rId22"/>
    <p:sldId id="454" r:id="rId23"/>
    <p:sldId id="418" r:id="rId24"/>
    <p:sldId id="417" r:id="rId25"/>
    <p:sldId id="457" r:id="rId26"/>
    <p:sldId id="423" r:id="rId27"/>
    <p:sldId id="426" r:id="rId28"/>
    <p:sldId id="403" r:id="rId29"/>
    <p:sldId id="428" r:id="rId30"/>
    <p:sldId id="459" r:id="rId31"/>
    <p:sldId id="460" r:id="rId32"/>
    <p:sldId id="458" r:id="rId33"/>
    <p:sldId id="445" r:id="rId34"/>
    <p:sldId id="587" r:id="rId35"/>
    <p:sldId id="588" r:id="rId36"/>
    <p:sldId id="589" r:id="rId37"/>
    <p:sldId id="455" r:id="rId38"/>
    <p:sldId id="586" r:id="rId39"/>
    <p:sldId id="546" r:id="rId40"/>
    <p:sldId id="590" r:id="rId41"/>
    <p:sldId id="591" r:id="rId42"/>
    <p:sldId id="405" r:id="rId43"/>
    <p:sldId id="427" r:id="rId44"/>
  </p:sldIdLst>
  <p:sldSz cx="10058400" cy="7772400"/>
  <p:notesSz cx="6858000" cy="9144000"/>
  <p:defaultTextStyle>
    <a:defPPr>
      <a:defRPr lang="en-US"/>
    </a:defPPr>
    <a:lvl1pPr algn="l" rtl="0" fontAlgn="base">
      <a:spcBef>
        <a:spcPct val="0"/>
      </a:spcBef>
      <a:spcAft>
        <a:spcPct val="0"/>
      </a:spcAft>
      <a:defRPr kern="1200">
        <a:solidFill>
          <a:schemeClr val="tx1"/>
        </a:solidFill>
        <a:latin typeface="Arial" pitchFamily="16" charset="0"/>
        <a:ea typeface="Arial" pitchFamily="16" charset="0"/>
        <a:cs typeface="Arial" pitchFamily="16" charset="0"/>
      </a:defRPr>
    </a:lvl1pPr>
    <a:lvl2pPr marL="509041" algn="l" rtl="0" fontAlgn="base">
      <a:spcBef>
        <a:spcPct val="0"/>
      </a:spcBef>
      <a:spcAft>
        <a:spcPct val="0"/>
      </a:spcAft>
      <a:defRPr kern="1200">
        <a:solidFill>
          <a:schemeClr val="tx1"/>
        </a:solidFill>
        <a:latin typeface="Arial" pitchFamily="16" charset="0"/>
        <a:ea typeface="Arial" pitchFamily="16" charset="0"/>
        <a:cs typeface="Arial" pitchFamily="16" charset="0"/>
      </a:defRPr>
    </a:lvl2pPr>
    <a:lvl3pPr marL="1018080" algn="l" rtl="0" fontAlgn="base">
      <a:spcBef>
        <a:spcPct val="0"/>
      </a:spcBef>
      <a:spcAft>
        <a:spcPct val="0"/>
      </a:spcAft>
      <a:defRPr kern="1200">
        <a:solidFill>
          <a:schemeClr val="tx1"/>
        </a:solidFill>
        <a:latin typeface="Arial" pitchFamily="16" charset="0"/>
        <a:ea typeface="Arial" pitchFamily="16" charset="0"/>
        <a:cs typeface="Arial" pitchFamily="16" charset="0"/>
      </a:defRPr>
    </a:lvl3pPr>
    <a:lvl4pPr marL="1527121" algn="l" rtl="0" fontAlgn="base">
      <a:spcBef>
        <a:spcPct val="0"/>
      </a:spcBef>
      <a:spcAft>
        <a:spcPct val="0"/>
      </a:spcAft>
      <a:defRPr kern="1200">
        <a:solidFill>
          <a:schemeClr val="tx1"/>
        </a:solidFill>
        <a:latin typeface="Arial" pitchFamily="16" charset="0"/>
        <a:ea typeface="Arial" pitchFamily="16" charset="0"/>
        <a:cs typeface="Arial" pitchFamily="16" charset="0"/>
      </a:defRPr>
    </a:lvl4pPr>
    <a:lvl5pPr marL="2036159" algn="l" rtl="0" fontAlgn="base">
      <a:spcBef>
        <a:spcPct val="0"/>
      </a:spcBef>
      <a:spcAft>
        <a:spcPct val="0"/>
      </a:spcAft>
      <a:defRPr kern="1200">
        <a:solidFill>
          <a:schemeClr val="tx1"/>
        </a:solidFill>
        <a:latin typeface="Arial" pitchFamily="16" charset="0"/>
        <a:ea typeface="Arial" pitchFamily="16" charset="0"/>
        <a:cs typeface="Arial" pitchFamily="16" charset="0"/>
      </a:defRPr>
    </a:lvl5pPr>
    <a:lvl6pPr marL="2545200" algn="l" defTabSz="509041" rtl="0" eaLnBrk="1" latinLnBrk="0" hangingPunct="1">
      <a:defRPr kern="1200">
        <a:solidFill>
          <a:schemeClr val="tx1"/>
        </a:solidFill>
        <a:latin typeface="Arial" pitchFamily="16" charset="0"/>
        <a:ea typeface="Arial" pitchFamily="16" charset="0"/>
        <a:cs typeface="Arial" pitchFamily="16" charset="0"/>
      </a:defRPr>
    </a:lvl6pPr>
    <a:lvl7pPr marL="3054240" algn="l" defTabSz="509041" rtl="0" eaLnBrk="1" latinLnBrk="0" hangingPunct="1">
      <a:defRPr kern="1200">
        <a:solidFill>
          <a:schemeClr val="tx1"/>
        </a:solidFill>
        <a:latin typeface="Arial" pitchFamily="16" charset="0"/>
        <a:ea typeface="Arial" pitchFamily="16" charset="0"/>
        <a:cs typeface="Arial" pitchFamily="16" charset="0"/>
      </a:defRPr>
    </a:lvl7pPr>
    <a:lvl8pPr marL="3563284" algn="l" defTabSz="509041" rtl="0" eaLnBrk="1" latinLnBrk="0" hangingPunct="1">
      <a:defRPr kern="1200">
        <a:solidFill>
          <a:schemeClr val="tx1"/>
        </a:solidFill>
        <a:latin typeface="Arial" pitchFamily="16" charset="0"/>
        <a:ea typeface="Arial" pitchFamily="16" charset="0"/>
        <a:cs typeface="Arial" pitchFamily="16" charset="0"/>
      </a:defRPr>
    </a:lvl8pPr>
    <a:lvl9pPr marL="4072321" algn="l" defTabSz="509041" rtl="0" eaLnBrk="1" latinLnBrk="0" hangingPunct="1">
      <a:defRPr kern="1200">
        <a:solidFill>
          <a:schemeClr val="tx1"/>
        </a:solidFill>
        <a:latin typeface="Arial" pitchFamily="16" charset="0"/>
        <a:ea typeface="Arial" pitchFamily="16" charset="0"/>
        <a:cs typeface="Arial" pitchFamily="16" charset="0"/>
      </a:defRPr>
    </a:lvl9pPr>
  </p:defaultTextStyle>
  <p:extLst>
    <p:ext uri="{EFAFB233-063F-42B5-8137-9DF3F51BA10A}">
      <p15:sldGuideLst xmlns:p15="http://schemas.microsoft.com/office/powerpoint/2012/main">
        <p15:guide id="1" orient="horz" pos="2447">
          <p15:clr>
            <a:srgbClr val="A4A3A4"/>
          </p15:clr>
        </p15:guide>
        <p15:guide id="2" pos="31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99"/>
    <p:restoredTop sz="95741" autoAdjust="0"/>
  </p:normalViewPr>
  <p:slideViewPr>
    <p:cSldViewPr>
      <p:cViewPr varScale="1">
        <p:scale>
          <a:sx n="97" d="100"/>
          <a:sy n="97" d="100"/>
        </p:scale>
        <p:origin x="496" y="168"/>
      </p:cViewPr>
      <p:guideLst>
        <p:guide orient="horz" pos="2447"/>
        <p:guide pos="316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ea typeface="Arial" charset="0"/>
                <a:cs typeface="Arial" charset="0"/>
              </a:defRPr>
            </a:lvl1pPr>
          </a:lstStyle>
          <a:p>
            <a:pPr>
              <a:defRPr/>
            </a:pPr>
            <a:fld id="{0346A81B-9E5C-7C4E-91D7-8F7FF5448AC0}" type="datetimeFigureOut">
              <a:rPr lang="en-US"/>
              <a:pPr>
                <a:defRPr/>
              </a:pPr>
              <a:t>6/29/21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ea typeface="Arial" charset="0"/>
                <a:cs typeface="Arial" charset="0"/>
              </a:defRPr>
            </a:lvl1pPr>
          </a:lstStyle>
          <a:p>
            <a:pPr>
              <a:defRPr/>
            </a:pPr>
            <a:fld id="{2F5416F3-8A1B-0A4A-A4E0-23CD6A097BCD}" type="slidenum">
              <a:rPr lang="en-US"/>
              <a:pPr>
                <a:defRPr/>
              </a:pPr>
              <a:t>‹#›</a:t>
            </a:fld>
            <a:endParaRPr lang="en-US"/>
          </a:p>
        </p:txBody>
      </p:sp>
    </p:spTree>
    <p:extLst>
      <p:ext uri="{BB962C8B-B14F-4D97-AF65-F5344CB8AC3E}">
        <p14:creationId xmlns:p14="http://schemas.microsoft.com/office/powerpoint/2010/main" val="2107706615"/>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9T05:00:03.751"/>
    </inkml:context>
    <inkml:brush xml:id="br0">
      <inkml:brushProperty name="width" value="0.05" units="cm"/>
      <inkml:brushProperty name="height" value="0.05" units="cm"/>
      <inkml:brushProperty name="color" value="#FF0000"/>
    </inkml:brush>
  </inkml:definitions>
  <inkml:trace contextRef="#ctx0" brushRef="#br0">1252 98 24575,'-56'0'0,"18"0"0,-49 0 0,29 0 0,-6 0 0,5 0 0,5 0 0,0 0 0,-7 0 0,16 0 0,1-6 0,14 10 0,-12-8 0,22 13 0,-14-3 0,17 4 0,-5 1 0,0 0 0,-1 11 0,6-8 0,-5 13 0,5-11 0,-5 1 0,-1 10 0,-5-7 0,3 8 0,-10-4 0,4 6 0,-6-4 0,6 4 0,3-7 0,6-6 0,5 3 0,1-9 0,11 3 0,0-4 0,5-1 0,0 1 0,0 5 0,0 8 0,0 7 0,0 6 0,0 7 0,0 10 0,0 2 0,-6 14 0,-2-15 0,1 7 0,-5-9 0,10 1 0,-3-1 0,5-6 0,0-3 0,0-7 0,0 0 0,0 0 0,0 0 0,0 8 0,0 1 0,0 7 0,0 9 0,0-7 0,0 15 0,0-6 0,0 17 0,0-7 0,0 8 0,0-19 0,0-1 0,0-9 0,0-6 0,0-3 0,0-7 0,0-6 0,0-2 0,0-6 0,0 0 0,0 0 0,0 0 0,0 6 0,0-4 0,0 10 0,0 3 0,0 1 0,0 13 0,0-13 0,0 12 0,0-12 0,0 13 0,0-20 0,0 11 0,0-12 0,0 0 0,0-2 0,0-11 0,0 3 0,0-3 0,0 5 0,0-6 0,0 5 0,0-5 0,4 6 0,3 0 0,9 7 0,-3-6 0,8 5 0,-8 1 0,4 0 0,-6 1 0,1 5 0,0-6 0,0 8 0,-1-8 0,1 6 0,0-5 0,6 13 0,-4-5 0,4 5 0,-6-7 0,0 0 0,0 0 0,0 8 0,6-6 0,-4 5 0,3-7 0,-5-6 0,5 5 0,-5-12 0,5 5 0,-6-6 0,0-5 0,-1-2 0,0-5 0,4 4 0,-3-7 0,4 2 0,-5-9 0,-5 4 0,-1 20 0,-4 2 0,0 24 0,0-4 0,0-1 0,0 5 0,0-12 0,0 13 0,6-13 0,0 5 0,7 1 0,4-6 0,3 5 0,12 2 0,1-5 0,8 7 0,-2-7 0,0-1 0,9 2 0,-9-8 0,8 6 0,-17-14 0,6 5 0,-12-12 0,4 3 0,-6-9 0,-5 4 0,-2-6 0,0 1 0,-4-1 0,5 5 0,-1-3 0,-3 3 0,9-4 0,-5 0 0,6 0 0,0 0 0,7 0 0,0 1 0,7 0 0,24 6 0,-11-4 0,20 4 0,-17-11 0,-7-1 0,6 0 0,-13-5 0,-1 5 0,-3-6 0,-10 0 0,4 0 0,-6 0 0,-5 0 0,3 0 0,-9 0 0,10 0 0,-10-4 0,11-14 0,23-47 0,-6 3-430,-11 10 0,0-2 430,15-28 0,-23 32 0,0-2 0,3 0 0,2 0 0,-1-5 0,1-1 0,-5 1 0,1 0 0,3-1 0,-1 1 0,-2 0 0,0-1 0,3 1 0,1 0 0,0 0 0,-1-1 0,1 1 0,-1 0 0,0 5 0,0-1 0,0-3 0,0 0 0,0 4 0,0 0 0,1-4 0,-1-3-607,-3-3 0,1-1 607,2-1 0,0-1 0,-5-4 0,-1-1 0,3 1 0,1-2 0,-4-2 0,-1-5 0,-2 8 0,0-4 0,-1 1 0,2-18 0,-1 0-533,-4 18 1,1-2-1,-2 7 533,0 5 0,-3 5 0,-2-4 0,-1 3-604,2-36 604,-5 38 0,-2-1 0,1 5 0,0 2 0,0-1 0,0 2 0,0-33 0,0-5 0,0 14 599,0 3-599,0 2 1108,-11 15-1108,1-15 1703,-15 14-1703,10-5 731,-10 7-731,11 8 135,-5-6-135,7 5 0,-12-15 0,9 14 0,-8 0 0,11 13 0,-4 10 0,-2-4 0,-4 6 0,0 0 0,-1-7 0,-5 10 0,-3-9 0,-5 9 0,0-5 0,-1 0 0,-6-1 0,5 0 0,-13 5 0,13-3 0,-5 4 0,6 0 0,-15-15 0,18 14 0,-17-10 0,21 8 0,0 9 0,-4-4 0,4 5 0,-7 0 0,8 0 0,-6 0 0,11 1 0,-10 4 0,4-3 0,-7 9 0,1-5 0,0 6 0,-8 0 0,6 0 0,-5 0 0,13 0 0,-15 0 0,19 0 0,-12 0 0,21 0 0,-3 0 0,8 0 0,-3 0 0,5 0 0,0 0 0,0 0 0,-6 0 0,5 0 0,-5 0 0,1 0 0,-2 0 0,-11 0 0,4 0 0,-18 0 0,11 6 0,-20 1 0,-10 16 0,12-7 0,-11 7 0,30-6 0,2-5 0,11 4 0,2-6 0,4-4 0,6 2 0,0-3 0,5 5 0,0 0 0,0-5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9T05:00:13.536"/>
    </inkml:context>
    <inkml:brush xml:id="br0">
      <inkml:brushProperty name="width" value="0.05" units="cm"/>
      <inkml:brushProperty name="height" value="0.05" units="cm"/>
    </inkml:brush>
  </inkml:definitions>
  <inkml:trace contextRef="#ctx0" brushRef="#br0">0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9T05:00:28.593"/>
    </inkml:context>
    <inkml:brush xml:id="br0">
      <inkml:brushProperty name="width" value="0.05" units="cm"/>
      <inkml:brushProperty name="height" value="0.05" units="cm"/>
      <inkml:brushProperty name="color" value="#E71224"/>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Arial" charset="0"/>
                <a:cs typeface="Arial" charset="0"/>
              </a:defRPr>
            </a:lvl1pPr>
          </a:lstStyle>
          <a:p>
            <a:pPr>
              <a:defRPr/>
            </a:pPr>
            <a:fld id="{4B3F5275-C3B2-7541-A6A5-8B79DE815CC9}" type="datetime1">
              <a:rPr lang="en-US"/>
              <a:pPr>
                <a:defRPr/>
              </a:pPr>
              <a:t>6/29/21</a:t>
            </a:fld>
            <a:endParaRPr lang="en-US"/>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Arial" charset="0"/>
                <a:cs typeface="Arial" charset="0"/>
              </a:defRPr>
            </a:lvl1pPr>
          </a:lstStyle>
          <a:p>
            <a:pPr>
              <a:defRPr/>
            </a:pPr>
            <a:fld id="{A9CCCE56-70F6-0049-ABD8-F5D0036FDAE5}" type="slidenum">
              <a:rPr lang="en-US"/>
              <a:pPr>
                <a:defRPr/>
              </a:pPr>
              <a:t>‹#›</a:t>
            </a:fld>
            <a:endParaRPr lang="en-US"/>
          </a:p>
        </p:txBody>
      </p:sp>
    </p:spTree>
    <p:extLst>
      <p:ext uri="{BB962C8B-B14F-4D97-AF65-F5344CB8AC3E}">
        <p14:creationId xmlns:p14="http://schemas.microsoft.com/office/powerpoint/2010/main" val="246439188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300" kern="1200">
        <a:solidFill>
          <a:schemeClr val="tx1"/>
        </a:solidFill>
        <a:latin typeface="+mn-lt"/>
        <a:ea typeface="ＭＳ Ｐゴシック" charset="-128"/>
        <a:cs typeface="ＭＳ Ｐゴシック" charset="-128"/>
      </a:defRPr>
    </a:lvl1pPr>
    <a:lvl2pPr marL="509041" algn="l" rtl="0" eaLnBrk="0" fontAlgn="base" hangingPunct="0">
      <a:spcBef>
        <a:spcPct val="30000"/>
      </a:spcBef>
      <a:spcAft>
        <a:spcPct val="0"/>
      </a:spcAft>
      <a:defRPr sz="1300" kern="1200">
        <a:solidFill>
          <a:schemeClr val="tx1"/>
        </a:solidFill>
        <a:latin typeface="+mn-lt"/>
        <a:ea typeface="ＭＳ Ｐゴシック" charset="-128"/>
        <a:cs typeface="+mn-cs"/>
      </a:defRPr>
    </a:lvl2pPr>
    <a:lvl3pPr marL="1018080" algn="l" rtl="0" eaLnBrk="0" fontAlgn="base" hangingPunct="0">
      <a:spcBef>
        <a:spcPct val="30000"/>
      </a:spcBef>
      <a:spcAft>
        <a:spcPct val="0"/>
      </a:spcAft>
      <a:defRPr sz="1300" kern="1200">
        <a:solidFill>
          <a:schemeClr val="tx1"/>
        </a:solidFill>
        <a:latin typeface="+mn-lt"/>
        <a:ea typeface="ＭＳ Ｐゴシック" charset="-128"/>
        <a:cs typeface="+mn-cs"/>
      </a:defRPr>
    </a:lvl3pPr>
    <a:lvl4pPr marL="1527121" algn="l" rtl="0" eaLnBrk="0" fontAlgn="base" hangingPunct="0">
      <a:spcBef>
        <a:spcPct val="30000"/>
      </a:spcBef>
      <a:spcAft>
        <a:spcPct val="0"/>
      </a:spcAft>
      <a:defRPr sz="1300" kern="1200">
        <a:solidFill>
          <a:schemeClr val="tx1"/>
        </a:solidFill>
        <a:latin typeface="+mn-lt"/>
        <a:ea typeface="ＭＳ Ｐゴシック" charset="-128"/>
        <a:cs typeface="+mn-cs"/>
      </a:defRPr>
    </a:lvl4pPr>
    <a:lvl5pPr marL="2036159" algn="l" rtl="0" eaLnBrk="0" fontAlgn="base" hangingPunct="0">
      <a:spcBef>
        <a:spcPct val="30000"/>
      </a:spcBef>
      <a:spcAft>
        <a:spcPct val="0"/>
      </a:spcAft>
      <a:defRPr sz="1300" kern="1200">
        <a:solidFill>
          <a:schemeClr val="tx1"/>
        </a:solidFill>
        <a:latin typeface="+mn-lt"/>
        <a:ea typeface="ＭＳ Ｐゴシック" charset="-128"/>
        <a:cs typeface="+mn-cs"/>
      </a:defRPr>
    </a:lvl5pPr>
    <a:lvl6pPr marL="2545200" algn="l" defTabSz="1018080" rtl="0" eaLnBrk="1" latinLnBrk="0" hangingPunct="1">
      <a:defRPr sz="1300" kern="1200">
        <a:solidFill>
          <a:schemeClr val="tx1"/>
        </a:solidFill>
        <a:latin typeface="+mn-lt"/>
        <a:ea typeface="+mn-ea"/>
        <a:cs typeface="+mn-cs"/>
      </a:defRPr>
    </a:lvl6pPr>
    <a:lvl7pPr marL="3054240" algn="l" defTabSz="1018080" rtl="0" eaLnBrk="1" latinLnBrk="0" hangingPunct="1">
      <a:defRPr sz="1300" kern="1200">
        <a:solidFill>
          <a:schemeClr val="tx1"/>
        </a:solidFill>
        <a:latin typeface="+mn-lt"/>
        <a:ea typeface="+mn-ea"/>
        <a:cs typeface="+mn-cs"/>
      </a:defRPr>
    </a:lvl7pPr>
    <a:lvl8pPr marL="3563284" algn="l" defTabSz="1018080" rtl="0" eaLnBrk="1" latinLnBrk="0" hangingPunct="1">
      <a:defRPr sz="1300" kern="1200">
        <a:solidFill>
          <a:schemeClr val="tx1"/>
        </a:solidFill>
        <a:latin typeface="+mn-lt"/>
        <a:ea typeface="+mn-ea"/>
        <a:cs typeface="+mn-cs"/>
      </a:defRPr>
    </a:lvl8pPr>
    <a:lvl9pPr marL="4072321" algn="l" defTabSz="101808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xfrm>
            <a:off x="1209675" y="685800"/>
            <a:ext cx="4438650" cy="3429000"/>
          </a:xfrm>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ea typeface="ＭＳ Ｐゴシック" pitchFamily="16" charset="-128"/>
              <a:cs typeface="ＭＳ Ｐゴシック" pitchFamily="16" charset="-128"/>
            </a:endParaRPr>
          </a:p>
        </p:txBody>
      </p:sp>
      <p:sp>
        <p:nvSpPr>
          <p:cNvPr id="114692" name="Slide Number Placeholder 3"/>
          <p:cNvSpPr>
            <a:spLocks noGrp="1"/>
          </p:cNvSpPr>
          <p:nvPr>
            <p:ph type="sldNum" sz="quarter" idx="5"/>
          </p:nvPr>
        </p:nvSpPr>
        <p:spPr bwMode="auto">
          <a:noFill/>
          <a:ln>
            <a:miter lim="800000"/>
            <a:headEnd/>
            <a:tailEnd/>
          </a:ln>
        </p:spPr>
        <p:txBody>
          <a:bodyPr/>
          <a:lstStyle/>
          <a:p>
            <a:fld id="{0D18C071-112E-3C44-86AC-77F00A92BCA1}" type="slidenum">
              <a:rPr lang="en-US">
                <a:latin typeface="Calibri" pitchFamily="16" charset="0"/>
                <a:ea typeface="Arial" pitchFamily="16" charset="0"/>
                <a:cs typeface="Arial" pitchFamily="16" charset="0"/>
              </a:rPr>
              <a:pPr/>
              <a:t>3</a:t>
            </a:fld>
            <a:endParaRPr lang="en-US">
              <a:latin typeface="Calibri" pitchFamily="16" charset="0"/>
              <a:ea typeface="Arial" pitchFamily="16" charset="0"/>
              <a:cs typeface="Arial" pitchFamily="1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917ED77-9CD4-4868-95C8-7FDC2FAB9E17}" type="slidenum">
              <a:rPr lang="en-US" smtClean="0">
                <a:latin typeface="Arial" pitchFamily="34" charset="0"/>
              </a:rPr>
              <a:pPr/>
              <a:t>5</a:t>
            </a:fld>
            <a:endParaRPr lang="en-US">
              <a:latin typeface="Arial" pitchFamily="34" charset="0"/>
            </a:endParaRPr>
          </a:p>
        </p:txBody>
      </p:sp>
      <p:sp>
        <p:nvSpPr>
          <p:cNvPr id="80899" name="Rectangle 2"/>
          <p:cNvSpPr>
            <a:spLocks noGrp="1" noRot="1" noChangeAspect="1" noChangeArrowheads="1" noTextEdit="1"/>
          </p:cNvSpPr>
          <p:nvPr>
            <p:ph type="sldImg"/>
          </p:nvPr>
        </p:nvSpPr>
        <p:spPr>
          <a:xfrm>
            <a:off x="1211263" y="685800"/>
            <a:ext cx="4437062" cy="3429000"/>
          </a:xfrm>
          <a:ln/>
        </p:spPr>
      </p:sp>
      <p:sp>
        <p:nvSpPr>
          <p:cNvPr id="80900" name="Rectangle 3"/>
          <p:cNvSpPr>
            <a:spLocks noGrp="1" noChangeArrowheads="1"/>
          </p:cNvSpPr>
          <p:nvPr>
            <p:ph type="body" idx="1"/>
          </p:nvPr>
        </p:nvSpPr>
        <p:spPr>
          <a:xfrm>
            <a:off x="914400" y="4343400"/>
            <a:ext cx="5029200" cy="4114800"/>
          </a:xfrm>
          <a:noFill/>
          <a:ln/>
        </p:spPr>
        <p:txBody>
          <a:bodyPr/>
          <a:lstStyle/>
          <a:p>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209675" y="685800"/>
            <a:ext cx="4438650" cy="3429000"/>
          </a:xfrm>
          <a:ln/>
        </p:spPr>
      </p:sp>
      <p:sp>
        <p:nvSpPr>
          <p:cNvPr id="109571" name="Notes Placeholder 2"/>
          <p:cNvSpPr>
            <a:spLocks noGrp="1"/>
          </p:cNvSpPr>
          <p:nvPr>
            <p:ph type="body" idx="1"/>
          </p:nvPr>
        </p:nvSpPr>
        <p:spPr>
          <a:noFill/>
          <a:ln/>
        </p:spPr>
        <p:txBody>
          <a:bodyPr/>
          <a:lstStyle/>
          <a:p>
            <a:endParaRPr lang="en-US">
              <a:latin typeface="Arial" pitchFamily="34" charset="0"/>
            </a:endParaRPr>
          </a:p>
        </p:txBody>
      </p:sp>
      <p:sp>
        <p:nvSpPr>
          <p:cNvPr id="109572" name="Slide Number Placeholder 3"/>
          <p:cNvSpPr>
            <a:spLocks noGrp="1"/>
          </p:cNvSpPr>
          <p:nvPr>
            <p:ph type="sldNum" sz="quarter" idx="5"/>
          </p:nvPr>
        </p:nvSpPr>
        <p:spPr>
          <a:noFill/>
        </p:spPr>
        <p:txBody>
          <a:bodyPr/>
          <a:lstStyle/>
          <a:p>
            <a:fld id="{C655FBD6-A398-4924-8339-DC8E278F5A6B}" type="slidenum">
              <a:rPr lang="en-US" smtClean="0">
                <a:latin typeface="Arial" pitchFamily="34" charset="0"/>
              </a:rPr>
              <a:pPr/>
              <a:t>14</a:t>
            </a:fld>
            <a:endParaRPr lang="en-US">
              <a:latin typeface="Arial" pitchFamily="34" charset="0"/>
            </a:endParaRPr>
          </a:p>
        </p:txBody>
      </p:sp>
    </p:spTree>
    <p:extLst>
      <p:ext uri="{BB962C8B-B14F-4D97-AF65-F5344CB8AC3E}">
        <p14:creationId xmlns:p14="http://schemas.microsoft.com/office/powerpoint/2010/main" val="3663870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vmlDrawing" Target="../drawings/vmlDrawing3.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vmlDrawing" Target="../drawings/vmlDrawing4.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vmlDrawing" Target="../drawings/vmlDrawing5.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vmlDrawing" Target="../drawings/vmlDrawing6.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vmlDrawing" Target="../drawings/vmlDrawing7.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vmlDrawing" Target="../drawings/vmlDrawing8.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9.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vmlDrawing" Target="../drawings/vmlDrawing10.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vmlDrawing" Target="../drawings/vmlDrawing11.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vmlDrawing" Target="../drawings/vmlDrawing12.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vmlDrawing" Target="../drawings/vmlDrawing13.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vmlDrawing" Target="../drawings/vmlDrawing14.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vmlDrawing" Target="../drawings/vmlDrawing15.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vmlDrawing" Target="../drawings/vmlDrawing16.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vmlDrawing" Target="../drawings/vmlDrawing17.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29604"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ctrTitle"/>
          </p:nvPr>
        </p:nvSpPr>
        <p:spPr>
          <a:xfrm>
            <a:off x="754381" y="2414483"/>
            <a:ext cx="8549640" cy="1666028"/>
          </a:xfrm>
        </p:spPr>
        <p:txBody>
          <a:bodyPr/>
          <a:lstStyle/>
          <a:p>
            <a:r>
              <a:rPr lang="en-US"/>
              <a:t>Click to edit Master title style</a:t>
            </a:r>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a:t>Click to edit Master subtitle style</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7253922B-70DE-2F42-9258-3830E2CBF063}"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0628"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2921" y="1209040"/>
            <a:ext cx="90525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8AEDD407-BF3C-F84C-9F44-EB21D261B75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1652"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a:t>Click to edit Master text styles</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A6550A27-CD4B-6042-846B-436F189A6639}"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2676"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630DAA97-E14C-C04B-8806-D23EEE03278A}"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3700"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9"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311256"/>
            <a:ext cx="9052559"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11" name="Rectangle 5"/>
          <p:cNvSpPr>
            <a:spLocks noGrp="1" noChangeArrowheads="1"/>
          </p:cNvSpPr>
          <p:nvPr>
            <p:ph type="sldNum" sz="quarter" idx="11"/>
          </p:nvPr>
        </p:nvSpPr>
        <p:spPr/>
        <p:txBody>
          <a:bodyPr/>
          <a:lstStyle>
            <a:lvl1pPr>
              <a:defRPr/>
            </a:lvl1pPr>
          </a:lstStyle>
          <a:p>
            <a:pPr>
              <a:defRPr/>
            </a:pPr>
            <a:fld id="{B0499F24-9E51-B345-9855-2AC046BAFDC3}"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4724"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5"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7" name="Rectangle 5"/>
          <p:cNvSpPr>
            <a:spLocks noGrp="1" noChangeArrowheads="1"/>
          </p:cNvSpPr>
          <p:nvPr>
            <p:ph type="sldNum" sz="quarter" idx="11"/>
          </p:nvPr>
        </p:nvSpPr>
        <p:spPr/>
        <p:txBody>
          <a:bodyPr/>
          <a:lstStyle>
            <a:lvl1pPr>
              <a:defRPr/>
            </a:lvl1pPr>
          </a:lstStyle>
          <a:p>
            <a:pPr>
              <a:defRPr/>
            </a:pPr>
            <a:fld id="{D391648D-B019-FF49-B345-85808FECA043}"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5748"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4"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CB2462C4-48CE-4D48-B358-EC5E2FD21058}"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6772"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C992102B-3E32-924E-9699-B553F1AD15A0}"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7796"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742A30D3-EE71-F444-B019-6B4FD4C411A3}"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8820"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A18BAC3B-C82F-5E47-A79B-710A447E21E5}"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9844"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Vertical Title 1"/>
          <p:cNvSpPr>
            <a:spLocks noGrp="1"/>
          </p:cNvSpPr>
          <p:nvPr>
            <p:ph type="title" orient="vert"/>
          </p:nvPr>
        </p:nvSpPr>
        <p:spPr>
          <a:xfrm>
            <a:off x="7292339" y="172720"/>
            <a:ext cx="2263141" cy="7167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2A9499BB-1DFB-F745-BB1A-5F345D05C837}"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0868"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A5AB9B2C-671A-FC46-9555-52435D1F7470}"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reserve="1">
  <p:cSld name="Title, Text and Clip Ar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1892"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dirty="0"/>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FCB5D0BB-0156-C547-A1CE-8D66588163C6}"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2916"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53DC64A7-52CC-FB4C-898D-1F7997181FE6}"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clipArtAndTx" preserve="1">
  <p:cSld name="Title, Clip Art and Tex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3940"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a:t>Click to edit Master title style</a:t>
            </a:r>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a:p>
        </p:txBody>
      </p:sp>
      <p:sp>
        <p:nvSpPr>
          <p:cNvPr id="4" name="Text Placeholder 3"/>
          <p:cNvSpPr>
            <a:spLocks noGrp="1"/>
          </p:cNvSpPr>
          <p:nvPr>
            <p:ph type="body"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9" name="Rectangle 8"/>
          <p:cNvSpPr>
            <a:spLocks noGrp="1" noChangeArrowheads="1"/>
          </p:cNvSpPr>
          <p:nvPr>
            <p:ph type="sldNum" sz="quarter" idx="11"/>
          </p:nvPr>
        </p:nvSpPr>
        <p:spPr/>
        <p:txBody>
          <a:bodyPr/>
          <a:lstStyle>
            <a:lvl1pPr>
              <a:defRPr/>
            </a:lvl1pPr>
          </a:lstStyle>
          <a:p>
            <a:pPr>
              <a:defRPr/>
            </a:pPr>
            <a:fld id="{5068EE0B-07D0-6F49-96E0-4BC0D064C7D4}"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graphicFrame>
        <p:nvGraphicFramePr>
          <p:cNvPr id="6"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4964"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8" name="Picture 10"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949961"/>
          </a:xfrm>
        </p:spPr>
        <p:txBody>
          <a:bodyPr/>
          <a:lstStyle/>
          <a:p>
            <a:r>
              <a:rPr lang="en-US" dirty="0"/>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8" y="1381768"/>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8" y="4447547"/>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10" name="Rectangle 5"/>
          <p:cNvSpPr>
            <a:spLocks noGrp="1" noChangeArrowheads="1"/>
          </p:cNvSpPr>
          <p:nvPr>
            <p:ph type="sldNum" sz="quarter" idx="11"/>
          </p:nvPr>
        </p:nvSpPr>
        <p:spPr/>
        <p:txBody>
          <a:bodyPr/>
          <a:lstStyle>
            <a:lvl1pPr>
              <a:defRPr/>
            </a:lvl1pPr>
          </a:lstStyle>
          <a:p>
            <a:pPr>
              <a:defRPr/>
            </a:pPr>
            <a:fld id="{7877BD69-829E-B74A-9D83-4E2749B22E64}"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a:t>Click to edit Master title style</a:t>
            </a:r>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a:t>Click to edit Master subtitle style</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8A00BF9C-FEAA-6A4F-B6F5-C954030153A6}" type="slidenum">
              <a:rPr lang="en-US"/>
              <a:pPr>
                <a:defRPr/>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076B453F-6B56-AF44-A58F-F30103FAE2EB}" type="slidenum">
              <a:rPr lang="en-US"/>
              <a:pPr>
                <a:defRPr/>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6698AFCE-E8A1-FC47-A4FC-59951E82929C}" type="slidenum">
              <a:rPr lang="en-US"/>
              <a:pPr>
                <a:defRPr/>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B31C89DC-AE88-E548-A81C-41267658B2E5}" type="slidenum">
              <a:rPr lang="en-US"/>
              <a:pPr>
                <a:defRPr/>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F306CFDB-23FF-3745-9DF5-212137985D24}" type="slidenum">
              <a:rPr lang="en-US"/>
              <a:pPr>
                <a:defRPr/>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4" name="Rectangle 5"/>
          <p:cNvSpPr>
            <a:spLocks noGrp="1" noChangeArrowheads="1"/>
          </p:cNvSpPr>
          <p:nvPr>
            <p:ph type="sldNum" sz="quarter" idx="11"/>
          </p:nvPr>
        </p:nvSpPr>
        <p:spPr/>
        <p:txBody>
          <a:bodyPr/>
          <a:lstStyle>
            <a:lvl1pPr>
              <a:defRPr/>
            </a:lvl1pPr>
          </a:lstStyle>
          <a:p>
            <a:pPr>
              <a:defRPr/>
            </a:pPr>
            <a:fld id="{A50D88FF-7FEE-B24D-9617-5D9961F08647}"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3" name="Rectangle 5"/>
          <p:cNvSpPr>
            <a:spLocks noGrp="1" noChangeArrowheads="1"/>
          </p:cNvSpPr>
          <p:nvPr>
            <p:ph type="sldNum" sz="quarter" idx="11"/>
          </p:nvPr>
        </p:nvSpPr>
        <p:spPr/>
        <p:txBody>
          <a:bodyPr/>
          <a:lstStyle>
            <a:lvl1pPr>
              <a:defRPr/>
            </a:lvl1pPr>
          </a:lstStyle>
          <a:p>
            <a:pPr>
              <a:defRPr/>
            </a:pPr>
            <a:fld id="{DB5E7F10-684D-4A4D-8E38-1E26D7B1A4D1}" type="slidenum">
              <a:rPr lang="en-US"/>
              <a:pPr>
                <a:defRPr/>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847592ED-6A11-7F46-BCFC-7C57ECA86A78}" type="slidenum">
              <a:rPr lang="en-US"/>
              <a:pPr>
                <a:defRPr/>
              </a:pPr>
              <a:t>‹#›</a:t>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A5E53A62-7DAC-334F-86D2-3403CDB5C6CC}" type="slidenum">
              <a:rPr lang="en-US"/>
              <a:pPr>
                <a:defRPr/>
              </a:pPr>
              <a:t>‹#›</a:t>
            </a:fld>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32C8BBEC-D3BD-AA46-8D27-931CE69BA8B8}" type="slidenum">
              <a:rPr lang="en-US"/>
              <a:pPr>
                <a:defRPr/>
              </a:pPr>
              <a:t>‹#›</a:t>
            </a:fld>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BE8034EF-6421-E14A-9438-901E35762E76}" type="slidenum">
              <a:rPr lang="en-US"/>
              <a:pPr>
                <a:defRPr/>
              </a:pPr>
              <a:t>‹#›</a:t>
            </a:fld>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C7528CE1-7388-7C40-BC34-0050211E8BD7}" type="slidenum">
              <a:rPr lang="en-US"/>
              <a:pPr>
                <a:defRPr/>
              </a:pPr>
              <a:t>‹#›</a:t>
            </a:fld>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05CAD641-AA09-344D-A66C-B1B00A79EBD6}" type="slidenum">
              <a:rPr lang="en-US"/>
              <a:pPr>
                <a:defRPr/>
              </a:pPr>
              <a:t>‹#›</a:t>
            </a:fld>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C697D0F3-1F83-634B-A3A0-95399982CC42}" type="slidenum">
              <a:rPr lang="en-US"/>
              <a:pPr>
                <a:defRPr/>
              </a:pPr>
              <a:t>‹#›</a:t>
            </a:fld>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a:p>
        </p:txBody>
      </p:sp>
      <p:sp>
        <p:nvSpPr>
          <p:cNvPr id="4" name="Text Placeholder 3"/>
          <p:cNvSpPr>
            <a:spLocks noGrp="1"/>
          </p:cNvSpPr>
          <p:nvPr>
            <p:ph type="body"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A071455A-411D-244A-A302-9EC694234A02}" type="slidenum">
              <a:rPr lang="en-US"/>
              <a:pPr>
                <a:defRPr/>
              </a:pPr>
              <a:t>‹#›</a:t>
            </a:fld>
            <a:endParaRPr 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8" y="1381768"/>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8" y="4447547"/>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7" name="Rectangle 5"/>
          <p:cNvSpPr>
            <a:spLocks noGrp="1" noChangeArrowheads="1"/>
          </p:cNvSpPr>
          <p:nvPr>
            <p:ph type="sldNum" sz="quarter" idx="11"/>
          </p:nvPr>
        </p:nvSpPr>
        <p:spPr/>
        <p:txBody>
          <a:bodyPr/>
          <a:lstStyle>
            <a:lvl1pPr>
              <a:defRPr/>
            </a:lvl1pPr>
          </a:lstStyle>
          <a:p>
            <a:pPr>
              <a:defRPr/>
            </a:pPr>
            <a:fld id="{C094A0B6-5814-874A-BA6C-0299C7BD5929}" type="slidenum">
              <a:rPr lang="en-US"/>
              <a:pPr>
                <a:defRPr/>
              </a:pPr>
              <a:t>‹#›</a:t>
            </a:fld>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a:t>Click to edit Master title style</a:t>
            </a:r>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a:t>Click to edit Master subtitle style</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9FC6F195-86EE-AE48-B523-02A37FE0B274}" type="slidenum">
              <a:rPr lang="en-US"/>
              <a:pPr>
                <a:defRPr/>
              </a:pPr>
              <a:t>‹#›</a:t>
            </a:fld>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95AE6D20-E6A7-CA46-AD1A-288CD58F1739}" type="slidenum">
              <a:rPr lang="en-US"/>
              <a:pPr>
                <a:defRPr/>
              </a:pPr>
              <a:t>‹#›</a:t>
            </a:fld>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712B7E3B-B573-B74A-92F8-04D111238CF9}" type="slidenum">
              <a:rPr lang="en-US"/>
              <a:pPr>
                <a:defRPr/>
              </a:pPr>
              <a:t>‹#›</a:t>
            </a:fld>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02BC4AF1-2407-D544-A302-969ED1A17BE7}" type="slidenum">
              <a:rPr lang="en-US"/>
              <a:pPr>
                <a:defRPr/>
              </a:pPr>
              <a:t>‹#›</a:t>
            </a:fld>
            <a:endParaRPr lang="en-US"/>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03D49862-F17C-2B47-9BD9-3E606D7A5CFA}" type="slidenum">
              <a:rPr lang="en-US"/>
              <a:pPr>
                <a:defRPr/>
              </a:pPr>
              <a:t>‹#›</a:t>
            </a:fld>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4" name="Rectangle 5"/>
          <p:cNvSpPr>
            <a:spLocks noGrp="1" noChangeArrowheads="1"/>
          </p:cNvSpPr>
          <p:nvPr>
            <p:ph type="sldNum" sz="quarter" idx="11"/>
          </p:nvPr>
        </p:nvSpPr>
        <p:spPr/>
        <p:txBody>
          <a:bodyPr/>
          <a:lstStyle>
            <a:lvl1pPr>
              <a:defRPr/>
            </a:lvl1pPr>
          </a:lstStyle>
          <a:p>
            <a:pPr>
              <a:defRPr/>
            </a:pPr>
            <a:fld id="{27468797-22A2-1F49-8175-1397A45E49FA}" type="slidenum">
              <a:rPr lang="en-US"/>
              <a:pPr>
                <a:defRPr/>
              </a:pPr>
              <a:t>‹#›</a:t>
            </a:fld>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3" name="Rectangle 5"/>
          <p:cNvSpPr>
            <a:spLocks noGrp="1" noChangeArrowheads="1"/>
          </p:cNvSpPr>
          <p:nvPr>
            <p:ph type="sldNum" sz="quarter" idx="11"/>
          </p:nvPr>
        </p:nvSpPr>
        <p:spPr/>
        <p:txBody>
          <a:bodyPr/>
          <a:lstStyle>
            <a:lvl1pPr>
              <a:defRPr/>
            </a:lvl1pPr>
          </a:lstStyle>
          <a:p>
            <a:pPr>
              <a:defRPr/>
            </a:pPr>
            <a:fld id="{8ABCF16A-5093-474D-826C-10D4B4CA6A4D}" type="slidenum">
              <a:rPr lang="en-US"/>
              <a:pPr>
                <a:defRPr/>
              </a:pPr>
              <a:t>‹#›</a:t>
            </a:fld>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D6B51112-A7BE-A64D-8804-73FB2A44B321}" type="slidenum">
              <a:rPr lang="en-US"/>
              <a:pPr>
                <a:defRPr/>
              </a:pPr>
              <a:t>‹#›</a:t>
            </a:fld>
            <a:endParaRPr lang="en-US"/>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E7B78ECA-A792-6840-8538-DEAA6F35ACCD}" type="slidenum">
              <a:rPr lang="en-US"/>
              <a:pPr>
                <a:defRPr/>
              </a:pPr>
              <a:t>‹#›</a:t>
            </a:fld>
            <a:endParaRPr lang="en-US"/>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161205E4-B6E9-7146-BCCD-4692E2ED54E6}" type="slidenum">
              <a:rPr lang="en-US"/>
              <a:pPr>
                <a:defRPr/>
              </a:pPr>
              <a:t>‹#›</a:t>
            </a:fld>
            <a:endParaRPr lang="en-US"/>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95680607-7DB5-AF44-984B-FDA38787811C}" type="slidenum">
              <a:rPr lang="en-US"/>
              <a:pPr>
                <a:defRPr/>
              </a:pPr>
              <a:t>‹#›</a:t>
            </a:fld>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FDE9A4AA-361A-6C42-ACB1-0086CEFCDB75}" type="slidenum">
              <a:rPr lang="en-US"/>
              <a:pPr>
                <a:defRPr/>
              </a:pPr>
              <a:t>‹#›</a:t>
            </a:fld>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52F395B4-626D-0540-850D-D992D84C23F4}" type="slidenum">
              <a:rPr lang="en-US"/>
              <a:pPr>
                <a:defRPr/>
              </a:pPr>
              <a:t>‹#›</a:t>
            </a:fld>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F6F91FCE-E429-A34F-B0DC-A352CBD082F1}" type="slidenum">
              <a:rPr lang="en-US"/>
              <a:pPr>
                <a:defRPr/>
              </a:pPr>
              <a:t>‹#›</a:t>
            </a:fld>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a:p>
        </p:txBody>
      </p:sp>
      <p:sp>
        <p:nvSpPr>
          <p:cNvPr id="4" name="Text Placeholder 3"/>
          <p:cNvSpPr>
            <a:spLocks noGrp="1"/>
          </p:cNvSpPr>
          <p:nvPr>
            <p:ph type="body"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27258CE1-9672-8045-B264-D8156C3D9BD0}" type="slidenum">
              <a:rPr lang="en-US"/>
              <a:pPr>
                <a:defRPr/>
              </a:pPr>
              <a:t>‹#›</a:t>
            </a:fld>
            <a:endParaRPr lang="en-US"/>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8" y="1381768"/>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8" y="4447547"/>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7" name="Rectangle 5"/>
          <p:cNvSpPr>
            <a:spLocks noGrp="1" noChangeArrowheads="1"/>
          </p:cNvSpPr>
          <p:nvPr>
            <p:ph type="sldNum" sz="quarter" idx="11"/>
          </p:nvPr>
        </p:nvSpPr>
        <p:spPr/>
        <p:txBody>
          <a:bodyPr/>
          <a:lstStyle>
            <a:lvl1pPr>
              <a:defRPr/>
            </a:lvl1pPr>
          </a:lstStyle>
          <a:p>
            <a:pPr>
              <a:defRPr/>
            </a:pPr>
            <a:fld id="{C19D273C-576B-1A43-AFEA-4305381D11FD}" type="slidenum">
              <a:rPr lang="en-US"/>
              <a:pPr>
                <a:defRPr/>
              </a:pPr>
              <a:t>‹#›</a:t>
            </a:fld>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a:t>Click to edit Master title style</a:t>
            </a:r>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a:t>Click to edit Master subtitle style</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E355AE36-E6E6-574C-8025-3E091AB7FC6E}" type="slidenum">
              <a:rPr lang="en-US"/>
              <a:pPr>
                <a:defRPr/>
              </a:pPr>
              <a:t>‹#›</a:t>
            </a:fld>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1BACF133-8656-AF47-B5BD-D246D788F6BE}" type="slidenum">
              <a:rPr lang="en-US"/>
              <a:pPr>
                <a:defRPr/>
              </a:pPr>
              <a:t>‹#›</a:t>
            </a:fld>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7C62CF57-D21B-194E-B4C7-69746AD74B64}" type="slidenum">
              <a:rPr lang="en-US"/>
              <a:pPr>
                <a:defRPr/>
              </a:pPr>
              <a:t>‹#›</a:t>
            </a:fld>
            <a:endParaRPr lang="en-US"/>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675D93D9-4860-FF4D-B7F1-3BBA919CDFD4}" type="slidenum">
              <a:rPr lang="en-US"/>
              <a:pPr>
                <a:defRPr/>
              </a:pPr>
              <a:t>‹#›</a:t>
            </a:fld>
            <a:endParaRPr lang="en-US"/>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8" name="Rectangle 5"/>
          <p:cNvSpPr>
            <a:spLocks noGrp="1" noChangeArrowheads="1"/>
          </p:cNvSpPr>
          <p:nvPr>
            <p:ph type="sldNum" sz="quarter" idx="11"/>
          </p:nvPr>
        </p:nvSpPr>
        <p:spPr/>
        <p:txBody>
          <a:bodyPr/>
          <a:lstStyle>
            <a:lvl1pPr>
              <a:defRPr/>
            </a:lvl1pPr>
          </a:lstStyle>
          <a:p>
            <a:pPr>
              <a:defRPr/>
            </a:pPr>
            <a:fld id="{E64277FF-8242-CA4B-BAC5-BFAAA90CE51A}" type="slidenum">
              <a:rPr lang="en-US"/>
              <a:pPr>
                <a:defRPr/>
              </a:pPr>
              <a:t>‹#›</a:t>
            </a:fld>
            <a:endParaRPr lang="en-US"/>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4" name="Rectangle 5"/>
          <p:cNvSpPr>
            <a:spLocks noGrp="1" noChangeArrowheads="1"/>
          </p:cNvSpPr>
          <p:nvPr>
            <p:ph type="sldNum" sz="quarter" idx="11"/>
          </p:nvPr>
        </p:nvSpPr>
        <p:spPr/>
        <p:txBody>
          <a:bodyPr/>
          <a:lstStyle>
            <a:lvl1pPr>
              <a:defRPr/>
            </a:lvl1pPr>
          </a:lstStyle>
          <a:p>
            <a:pPr>
              <a:defRPr/>
            </a:pPr>
            <a:fld id="{66738016-7811-ED46-9323-9650B98B52CE}" type="slidenum">
              <a:rPr lang="en-US"/>
              <a:pPr>
                <a:defRPr/>
              </a:pPr>
              <a:t>‹#›</a:t>
            </a:fld>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3" name="Rectangle 5"/>
          <p:cNvSpPr>
            <a:spLocks noGrp="1" noChangeArrowheads="1"/>
          </p:cNvSpPr>
          <p:nvPr>
            <p:ph type="sldNum" sz="quarter" idx="11"/>
          </p:nvPr>
        </p:nvSpPr>
        <p:spPr/>
        <p:txBody>
          <a:bodyPr/>
          <a:lstStyle>
            <a:lvl1pPr>
              <a:defRPr/>
            </a:lvl1pPr>
          </a:lstStyle>
          <a:p>
            <a:pPr>
              <a:defRPr/>
            </a:pPr>
            <a:fld id="{E19CE8B8-1635-E94B-89DC-35ED18454598}" type="slidenum">
              <a:rPr lang="en-US"/>
              <a:pPr>
                <a:defRPr/>
              </a:pPr>
              <a:t>‹#›</a:t>
            </a:fld>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103510D0-91BC-954B-9AB0-70498979812E}" type="slidenum">
              <a:rPr lang="en-US"/>
              <a:pPr>
                <a:defRPr/>
              </a:pPr>
              <a:t>‹#›</a:t>
            </a:fld>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3D8F97ED-F01C-7840-AA22-946192851F4B}" type="slidenum">
              <a:rPr lang="en-US"/>
              <a:pPr>
                <a:defRPr/>
              </a:pPr>
              <a:t>‹#›</a:t>
            </a:fld>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5566DFEA-E874-8E4B-89C3-6147288F8BB7}" type="slidenum">
              <a:rPr lang="en-US"/>
              <a:pPr>
                <a:defRPr/>
              </a:pPr>
              <a:t>‹#›</a:t>
            </a:fld>
            <a:endParaRPr lang="en-US"/>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5" name="Rectangle 5"/>
          <p:cNvSpPr>
            <a:spLocks noGrp="1" noChangeArrowheads="1"/>
          </p:cNvSpPr>
          <p:nvPr>
            <p:ph type="sldNum" sz="quarter" idx="11"/>
          </p:nvPr>
        </p:nvSpPr>
        <p:spPr/>
        <p:txBody>
          <a:bodyPr/>
          <a:lstStyle>
            <a:lvl1pPr>
              <a:defRPr/>
            </a:lvl1pPr>
          </a:lstStyle>
          <a:p>
            <a:pPr>
              <a:defRPr/>
            </a:pPr>
            <a:fld id="{DFC0E426-691D-B545-973F-FFFCB939FE54}" type="slidenum">
              <a:rPr lang="en-US"/>
              <a:pPr>
                <a:defRPr/>
              </a:pPr>
              <a:t>‹#›</a:t>
            </a:fld>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7E09F708-4CF6-6C47-B405-E2CE10F1A8C2}" type="slidenum">
              <a:rPr lang="en-US"/>
              <a:pPr>
                <a:defRPr/>
              </a:pPr>
              <a:t>‹#›</a:t>
            </a:fld>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FE8BAA0D-D40D-2548-828F-C9857EA53FE4}" type="slidenum">
              <a:rPr lang="en-US"/>
              <a:pPr>
                <a:defRPr/>
              </a:pPr>
              <a:t>‹#›</a:t>
            </a:fld>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15C7DC54-0793-CD46-BE9B-101FF9414BED}" type="slidenum">
              <a:rPr lang="en-US"/>
              <a:pPr>
                <a:defRPr/>
              </a:pPr>
              <a:t>‹#›</a:t>
            </a:fld>
            <a:endParaRPr lang="en-US"/>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a:p>
        </p:txBody>
      </p:sp>
      <p:sp>
        <p:nvSpPr>
          <p:cNvPr id="4" name="Text Placeholder 3"/>
          <p:cNvSpPr>
            <a:spLocks noGrp="1"/>
          </p:cNvSpPr>
          <p:nvPr>
            <p:ph type="body" sz="half" idx="2"/>
          </p:nvPr>
        </p:nvSpPr>
        <p:spPr>
          <a:xfrm>
            <a:off x="5113028"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6" name="Rectangle 5"/>
          <p:cNvSpPr>
            <a:spLocks noGrp="1" noChangeArrowheads="1"/>
          </p:cNvSpPr>
          <p:nvPr>
            <p:ph type="sldNum" sz="quarter" idx="11"/>
          </p:nvPr>
        </p:nvSpPr>
        <p:spPr/>
        <p:txBody>
          <a:bodyPr/>
          <a:lstStyle>
            <a:lvl1pPr>
              <a:defRPr/>
            </a:lvl1pPr>
          </a:lstStyle>
          <a:p>
            <a:pPr>
              <a:defRPr/>
            </a:pPr>
            <a:fld id="{DE75B15C-4391-9C4F-9305-0186C7C0E091}" type="slidenum">
              <a:rPr lang="en-US"/>
              <a:pPr>
                <a:defRPr/>
              </a:pPr>
              <a:t>‹#›</a:t>
            </a:fld>
            <a:endParaRPr lang="en-US"/>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a:t>Click to edit Master title style</a:t>
            </a:r>
          </a:p>
        </p:txBody>
      </p:sp>
      <p:sp>
        <p:nvSpPr>
          <p:cNvPr id="3" name="Text Placeholder 2"/>
          <p:cNvSpPr>
            <a:spLocks noGrp="1"/>
          </p:cNvSpPr>
          <p:nvPr>
            <p:ph type="body" sz="half" idx="1"/>
          </p:nvPr>
        </p:nvSpPr>
        <p:spPr>
          <a:xfrm>
            <a:off x="502927" y="1381760"/>
            <a:ext cx="4442459" cy="5958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028" y="1381768"/>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028" y="4447547"/>
            <a:ext cx="4442459" cy="2893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R Frey    June 30, 2021      </a:t>
            </a:r>
          </a:p>
        </p:txBody>
      </p:sp>
      <p:sp>
        <p:nvSpPr>
          <p:cNvPr id="7" name="Rectangle 5"/>
          <p:cNvSpPr>
            <a:spLocks noGrp="1" noChangeArrowheads="1"/>
          </p:cNvSpPr>
          <p:nvPr>
            <p:ph type="sldNum" sz="quarter" idx="11"/>
          </p:nvPr>
        </p:nvSpPr>
        <p:spPr/>
        <p:txBody>
          <a:bodyPr/>
          <a:lstStyle>
            <a:lvl1pPr>
              <a:defRPr/>
            </a:lvl1pPr>
          </a:lstStyle>
          <a:p>
            <a:pPr>
              <a:defRPr/>
            </a:pPr>
            <a:fld id="{2E2D4E5B-4F9E-1E43-8E4D-45C86E565367}" type="slidenum">
              <a:rPr lang="en-US"/>
              <a:pPr>
                <a:defRPr/>
              </a:pPr>
              <a:t>‹#›</a:t>
            </a:fld>
            <a:endParaRPr lang="en-US"/>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a:t>Click to edit Master title style</a:t>
            </a:r>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6" name="Rectangle 6"/>
          <p:cNvSpPr>
            <a:spLocks noGrp="1" noChangeArrowheads="1"/>
          </p:cNvSpPr>
          <p:nvPr>
            <p:ph type="sldNum" sz="quarter" idx="12"/>
          </p:nvPr>
        </p:nvSpPr>
        <p:spPr/>
        <p:txBody>
          <a:bodyPr/>
          <a:lstStyle>
            <a:lvl1pPr eaLnBrk="1" hangingPunct="1">
              <a:defRPr/>
            </a:lvl1pPr>
          </a:lstStyle>
          <a:p>
            <a:pPr>
              <a:defRPr/>
            </a:pPr>
            <a:fld id="{9C652BCF-482C-6D4A-9417-201AC4386433}" type="slidenum">
              <a:rPr lang="en-US"/>
              <a:pPr>
                <a:defRPr/>
              </a:pPr>
              <a:t>‹#›</a:t>
            </a:fld>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6" name="Rectangle 6"/>
          <p:cNvSpPr>
            <a:spLocks noGrp="1" noChangeArrowheads="1"/>
          </p:cNvSpPr>
          <p:nvPr>
            <p:ph type="sldNum" sz="quarter" idx="12"/>
          </p:nvPr>
        </p:nvSpPr>
        <p:spPr/>
        <p:txBody>
          <a:bodyPr/>
          <a:lstStyle>
            <a:lvl1pPr eaLnBrk="1" hangingPunct="1">
              <a:defRPr/>
            </a:lvl1pPr>
          </a:lstStyle>
          <a:p>
            <a:pPr>
              <a:defRPr/>
            </a:pPr>
            <a:fld id="{9B171C27-274F-FA4E-B1DE-D8CA1C8F7B90}" type="slidenum">
              <a:rPr lang="en-US"/>
              <a:pPr>
                <a:defRPr/>
              </a:pPr>
              <a:t>‹#›</a:t>
            </a:fld>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6" name="Rectangle 6"/>
          <p:cNvSpPr>
            <a:spLocks noGrp="1" noChangeArrowheads="1"/>
          </p:cNvSpPr>
          <p:nvPr>
            <p:ph type="sldNum" sz="quarter" idx="12"/>
          </p:nvPr>
        </p:nvSpPr>
        <p:spPr/>
        <p:txBody>
          <a:bodyPr/>
          <a:lstStyle>
            <a:lvl1pPr eaLnBrk="1" hangingPunct="1">
              <a:defRPr/>
            </a:lvl1pPr>
          </a:lstStyle>
          <a:p>
            <a:pPr>
              <a:defRPr/>
            </a:pPr>
            <a:fld id="{3EE671EE-3F8B-4747-ABA3-BDAADA1E842A}" type="slidenum">
              <a:rPr lang="en-US"/>
              <a:pPr>
                <a:defRPr/>
              </a:pPr>
              <a:t>‹#›</a:t>
            </a:fld>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inspiral2"/>
          <p:cNvPicPr>
            <a:picLocks noChangeAspect="1" noChangeArrowheads="1"/>
          </p:cNvPicPr>
          <p:nvPr userDrawn="1"/>
        </p:nvPicPr>
        <p:blipFill>
          <a:blip r:embed="rId2"/>
          <a:srcRect/>
          <a:stretch>
            <a:fillRect/>
          </a:stretch>
        </p:blipFill>
        <p:spPr bwMode="auto">
          <a:xfrm>
            <a:off x="167646" y="86368"/>
            <a:ext cx="1844039" cy="1428538"/>
          </a:xfrm>
          <a:prstGeom prst="rect">
            <a:avLst/>
          </a:prstGeom>
          <a:noFill/>
          <a:ln w="9525">
            <a:noFill/>
            <a:miter lim="800000"/>
            <a:headEnd/>
            <a:tailEnd/>
          </a:ln>
        </p:spPr>
      </p:pic>
      <p:sp>
        <p:nvSpPr>
          <p:cNvPr id="6" name="Line 5"/>
          <p:cNvSpPr>
            <a:spLocks noChangeShapeType="1"/>
          </p:cNvSpPr>
          <p:nvPr userDrawn="1"/>
        </p:nvSpPr>
        <p:spPr bwMode="auto">
          <a:xfrm>
            <a:off x="167640" y="1554480"/>
            <a:ext cx="9555480"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Arial" pitchFamily="34" charset="0"/>
              <a:ea typeface="+mn-ea"/>
              <a:cs typeface="+mn-cs"/>
            </a:endParaRPr>
          </a:p>
        </p:txBody>
      </p:sp>
      <p:sp>
        <p:nvSpPr>
          <p:cNvPr id="2" name="Title 1"/>
          <p:cNvSpPr>
            <a:spLocks noGrp="1"/>
          </p:cNvSpPr>
          <p:nvPr>
            <p:ph type="title"/>
          </p:nvPr>
        </p:nvSpPr>
        <p:spPr>
          <a:xfrm>
            <a:off x="2430780" y="172720"/>
            <a:ext cx="6789421" cy="1295400"/>
          </a:xfrm>
        </p:spPr>
        <p:txBody>
          <a:bodyPr/>
          <a:lstStyle/>
          <a:p>
            <a:r>
              <a:rPr lang="en-US"/>
              <a:t>Click to edit Master title style</a:t>
            </a:r>
          </a:p>
        </p:txBody>
      </p:sp>
      <p:sp>
        <p:nvSpPr>
          <p:cNvPr id="3" name="Content Placeholder 2"/>
          <p:cNvSpPr>
            <a:spLocks noGrp="1"/>
          </p:cNvSpPr>
          <p:nvPr>
            <p:ph sz="half" idx="1"/>
          </p:nvPr>
        </p:nvSpPr>
        <p:spPr>
          <a:xfrm>
            <a:off x="251467" y="1813560"/>
            <a:ext cx="4693919" cy="5527040"/>
          </a:xfrm>
        </p:spPr>
        <p:txBody>
          <a:bodyPr/>
          <a:lstStyle>
            <a:lvl1pPr marL="203615" indent="-203615">
              <a:lnSpc>
                <a:spcPts val="2228"/>
              </a:lnSpc>
              <a:spcBef>
                <a:spcPts val="0"/>
              </a:spcBef>
              <a:defRPr sz="2200"/>
            </a:lvl1pPr>
            <a:lvl2pPr marL="610847" indent="-203615">
              <a:spcBef>
                <a:spcPts val="0"/>
              </a:spcBef>
              <a:defRPr sz="2200"/>
            </a:lvl2pPr>
            <a:lvl3pPr marL="1018080">
              <a:spcBef>
                <a:spcPts val="0"/>
              </a:spcBef>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113028" y="1813560"/>
            <a:ext cx="4442459" cy="5527040"/>
          </a:xfrm>
        </p:spPr>
        <p:txBody>
          <a:bodyPr/>
          <a:lstStyle>
            <a:lvl1pPr marL="203615" indent="-203615">
              <a:lnSpc>
                <a:spcPts val="2228"/>
              </a:lnSpc>
              <a:spcBef>
                <a:spcPts val="0"/>
              </a:spcBef>
              <a:defRPr sz="2200"/>
            </a:lvl1pPr>
            <a:lvl2pPr marL="610847" indent="-203615">
              <a:spcBef>
                <a:spcPts val="0"/>
              </a:spcBef>
              <a:defRPr sz="2200"/>
            </a:lvl2pPr>
            <a:lvl3pPr marL="1018080">
              <a:spcBef>
                <a:spcPts val="0"/>
              </a:spcBef>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5"/>
          <p:cNvSpPr>
            <a:spLocks noGrp="1"/>
          </p:cNvSpPr>
          <p:nvPr>
            <p:ph type="ftr" sz="quarter" idx="10"/>
          </p:nvPr>
        </p:nvSpPr>
        <p:spPr>
          <a:xfrm>
            <a:off x="502921" y="7513320"/>
            <a:ext cx="3185160" cy="259080"/>
          </a:xfrm>
        </p:spPr>
        <p:txBody>
          <a:bodyPr/>
          <a:lstStyle>
            <a:lvl1pPr eaLnBrk="1" hangingPunct="1">
              <a:defRPr sz="1300">
                <a:cs typeface="Arial" pitchFamily="34" charset="0"/>
              </a:defRPr>
            </a:lvl1pPr>
          </a:lstStyle>
          <a:p>
            <a:pPr>
              <a:defRPr/>
            </a:pPr>
            <a:r>
              <a:rPr lang="en-US"/>
              <a:t>R Frey    June 30, 2021      </a:t>
            </a:r>
          </a:p>
        </p:txBody>
      </p:sp>
      <p:sp>
        <p:nvSpPr>
          <p:cNvPr id="8" name="Slide Number Placeholder 6"/>
          <p:cNvSpPr>
            <a:spLocks noGrp="1"/>
          </p:cNvSpPr>
          <p:nvPr>
            <p:ph type="sldNum" sz="quarter" idx="11"/>
          </p:nvPr>
        </p:nvSpPr>
        <p:spPr>
          <a:xfrm>
            <a:off x="7208520" y="7495329"/>
            <a:ext cx="2346960" cy="277072"/>
          </a:xfrm>
        </p:spPr>
        <p:txBody>
          <a:bodyPr/>
          <a:lstStyle>
            <a:lvl1pPr eaLnBrk="1" hangingPunct="1">
              <a:defRPr/>
            </a:lvl1pPr>
          </a:lstStyle>
          <a:p>
            <a:pPr>
              <a:defRPr/>
            </a:pPr>
            <a:fld id="{9941CC56-29E5-4F49-880A-E51C07CCAC12}" type="slidenum">
              <a:rPr lang="en-US"/>
              <a:pPr>
                <a:defRPr/>
              </a:pPr>
              <a:t>‹#›</a:t>
            </a:fld>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9" name="Rectangle 6"/>
          <p:cNvSpPr>
            <a:spLocks noGrp="1" noChangeArrowheads="1"/>
          </p:cNvSpPr>
          <p:nvPr>
            <p:ph type="sldNum" sz="quarter" idx="12"/>
          </p:nvPr>
        </p:nvSpPr>
        <p:spPr/>
        <p:txBody>
          <a:bodyPr/>
          <a:lstStyle>
            <a:lvl1pPr eaLnBrk="1" hangingPunct="1">
              <a:defRPr/>
            </a:lvl1pPr>
          </a:lstStyle>
          <a:p>
            <a:pPr>
              <a:defRPr/>
            </a:pPr>
            <a:fld id="{2DF3BA13-06DE-434E-8F87-D1D3C047A868}" type="slidenum">
              <a:rPr lang="en-US"/>
              <a:pPr>
                <a:defRPr/>
              </a:pPr>
              <a:t>‹#›</a:t>
            </a:fld>
            <a:endParaRPr lang="en-US"/>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5" name="Rectangle 6"/>
          <p:cNvSpPr>
            <a:spLocks noGrp="1" noChangeArrowheads="1"/>
          </p:cNvSpPr>
          <p:nvPr>
            <p:ph type="sldNum" sz="quarter" idx="12"/>
          </p:nvPr>
        </p:nvSpPr>
        <p:spPr/>
        <p:txBody>
          <a:bodyPr/>
          <a:lstStyle>
            <a:lvl1pPr eaLnBrk="1" hangingPunct="1">
              <a:defRPr/>
            </a:lvl1pPr>
          </a:lstStyle>
          <a:p>
            <a:pPr>
              <a:defRPr/>
            </a:pPr>
            <a:fld id="{34609B2D-1259-BC46-8FD9-8A065327DCF6}" type="slidenum">
              <a:rPr lang="en-US"/>
              <a:pPr>
                <a:defRPr/>
              </a:pPr>
              <a:t>‹#›</a:t>
            </a:fld>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4" name="Rectangle 6"/>
          <p:cNvSpPr>
            <a:spLocks noGrp="1" noChangeArrowheads="1"/>
          </p:cNvSpPr>
          <p:nvPr>
            <p:ph type="sldNum" sz="quarter" idx="12"/>
          </p:nvPr>
        </p:nvSpPr>
        <p:spPr/>
        <p:txBody>
          <a:bodyPr/>
          <a:lstStyle>
            <a:lvl1pPr eaLnBrk="1" hangingPunct="1">
              <a:defRPr/>
            </a:lvl1pPr>
          </a:lstStyle>
          <a:p>
            <a:pPr>
              <a:defRPr/>
            </a:pPr>
            <a:fld id="{F4B96933-80E6-D449-998B-7BBE1A79579D}" type="slidenum">
              <a:rPr lang="en-US"/>
              <a:pPr>
                <a:defRPr/>
              </a:pPr>
              <a:t>‹#›</a:t>
            </a:fld>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a:t>Click to edit Master title style</a:t>
            </a:r>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7" name="Rectangle 6"/>
          <p:cNvSpPr>
            <a:spLocks noGrp="1" noChangeArrowheads="1"/>
          </p:cNvSpPr>
          <p:nvPr>
            <p:ph type="sldNum" sz="quarter" idx="12"/>
          </p:nvPr>
        </p:nvSpPr>
        <p:spPr/>
        <p:txBody>
          <a:bodyPr/>
          <a:lstStyle>
            <a:lvl1pPr eaLnBrk="1" hangingPunct="1">
              <a:defRPr/>
            </a:lvl1pPr>
          </a:lstStyle>
          <a:p>
            <a:pPr>
              <a:defRPr/>
            </a:pPr>
            <a:fld id="{1DB64944-BBEB-D248-B7C0-9901592CDA4E}" type="slidenum">
              <a:rPr lang="en-US"/>
              <a:pPr>
                <a:defRPr/>
              </a:pPr>
              <a:t>‹#›</a:t>
            </a:fld>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7" name="Rectangle 6"/>
          <p:cNvSpPr>
            <a:spLocks noGrp="1" noChangeArrowheads="1"/>
          </p:cNvSpPr>
          <p:nvPr>
            <p:ph type="sldNum" sz="quarter" idx="12"/>
          </p:nvPr>
        </p:nvSpPr>
        <p:spPr/>
        <p:txBody>
          <a:bodyPr/>
          <a:lstStyle>
            <a:lvl1pPr eaLnBrk="1" hangingPunct="1">
              <a:defRPr/>
            </a:lvl1pPr>
          </a:lstStyle>
          <a:p>
            <a:pPr>
              <a:defRPr/>
            </a:pPr>
            <a:fld id="{C8885CB9-022C-8D4F-8DAC-DCCA38E9765E}" type="slidenum">
              <a:rPr lang="en-US"/>
              <a:pPr>
                <a:defRPr/>
              </a:pPr>
              <a:t>‹#›</a:t>
            </a:fld>
            <a:endParaRPr lang="en-US"/>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6" name="Rectangle 6"/>
          <p:cNvSpPr>
            <a:spLocks noGrp="1" noChangeArrowheads="1"/>
          </p:cNvSpPr>
          <p:nvPr>
            <p:ph type="sldNum" sz="quarter" idx="12"/>
          </p:nvPr>
        </p:nvSpPr>
        <p:spPr/>
        <p:txBody>
          <a:bodyPr/>
          <a:lstStyle>
            <a:lvl1pPr eaLnBrk="1" hangingPunct="1">
              <a:defRPr/>
            </a:lvl1pPr>
          </a:lstStyle>
          <a:p>
            <a:pPr>
              <a:defRPr/>
            </a:pPr>
            <a:fld id="{B9AF1A30-777C-FF40-B3AF-111692D2F653}" type="slidenum">
              <a:rPr lang="en-US"/>
              <a:pPr>
                <a:defRPr/>
              </a:pPr>
              <a:t>‹#›</a:t>
            </a:fld>
            <a:endParaRPr lang="en-US"/>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311257"/>
            <a:ext cx="2263141" cy="66317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1" y="311257"/>
            <a:ext cx="6621780" cy="66317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6" name="Rectangle 6"/>
          <p:cNvSpPr>
            <a:spLocks noGrp="1" noChangeArrowheads="1"/>
          </p:cNvSpPr>
          <p:nvPr>
            <p:ph type="sldNum" sz="quarter" idx="12"/>
          </p:nvPr>
        </p:nvSpPr>
        <p:spPr/>
        <p:txBody>
          <a:bodyPr/>
          <a:lstStyle>
            <a:lvl1pPr eaLnBrk="1" hangingPunct="1">
              <a:defRPr/>
            </a:lvl1pPr>
          </a:lstStyle>
          <a:p>
            <a:pPr>
              <a:defRPr/>
            </a:pPr>
            <a:fld id="{DADB6AF3-57AB-D542-B9DC-03CB09FF46E6}" type="slidenum">
              <a:rPr lang="en-US"/>
              <a:pPr>
                <a:defRPr/>
              </a:pPr>
              <a:t>‹#›</a:t>
            </a:fld>
            <a:endParaRPr lang="en-US"/>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p>
            <a:r>
              <a:rPr lang="en-US"/>
              <a:t>Click to edit Master title style</a:t>
            </a:r>
          </a:p>
        </p:txBody>
      </p:sp>
      <p:sp>
        <p:nvSpPr>
          <p:cNvPr id="3" name="Text Placeholder 2"/>
          <p:cNvSpPr>
            <a:spLocks noGrp="1"/>
          </p:cNvSpPr>
          <p:nvPr>
            <p:ph type="body" sz="half" idx="1"/>
          </p:nvPr>
        </p:nvSpPr>
        <p:spPr>
          <a:xfrm>
            <a:off x="502927" y="1813568"/>
            <a:ext cx="4442459" cy="5129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8" y="1813568"/>
            <a:ext cx="4442459" cy="5129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a:t>R Frey    June 30, 2021      </a:t>
            </a:r>
          </a:p>
        </p:txBody>
      </p:sp>
      <p:sp>
        <p:nvSpPr>
          <p:cNvPr id="7" name="Rectangle 6"/>
          <p:cNvSpPr>
            <a:spLocks noGrp="1" noChangeArrowheads="1"/>
          </p:cNvSpPr>
          <p:nvPr>
            <p:ph type="sldNum" sz="quarter" idx="12"/>
          </p:nvPr>
        </p:nvSpPr>
        <p:spPr/>
        <p:txBody>
          <a:bodyPr/>
          <a:lstStyle>
            <a:lvl1pPr eaLnBrk="1" hangingPunct="1">
              <a:defRPr/>
            </a:lvl1pPr>
          </a:lstStyle>
          <a:p>
            <a:pPr>
              <a:defRPr/>
            </a:pPr>
            <a:fld id="{CB2DDE36-E860-BB42-B8CD-D0CEB31C1F55}" type="slidenum">
              <a:rPr lang="en-US"/>
              <a:pPr>
                <a:defRPr/>
              </a:pPr>
              <a:t>‹#›</a:t>
            </a:fld>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gradFill flip="none" rotWithShape="1">
          <a:gsLst>
            <a:gs pos="0">
              <a:srgbClr val="000000"/>
            </a:gs>
            <a:gs pos="100000">
              <a:srgbClr val="2C2A2B"/>
            </a:gs>
          </a:gsLst>
          <a:lin ang="12660000" scaled="0"/>
        </a:gradFill>
        <a:effectLst/>
      </p:bgPr>
    </p:bg>
    <p:spTree>
      <p:nvGrpSpPr>
        <p:cNvPr id="1" name=""/>
        <p:cNvGrpSpPr/>
        <p:nvPr/>
      </p:nvGrpSpPr>
      <p:grpSpPr>
        <a:xfrm>
          <a:off x="0" y="0"/>
          <a:ext cx="0" cy="0"/>
          <a:chOff x="0" y="0"/>
          <a:chExt cx="0" cy="0"/>
        </a:xfrm>
      </p:grpSpPr>
      <p:sp>
        <p:nvSpPr>
          <p:cNvPr id="13" name="Title Text"/>
          <p:cNvSpPr txBox="1">
            <a:spLocks noGrp="1"/>
          </p:cNvSpPr>
          <p:nvPr>
            <p:ph type="title"/>
          </p:nvPr>
        </p:nvSpPr>
        <p:spPr>
          <a:xfrm>
            <a:off x="1993999" y="2641401"/>
            <a:ext cx="6070402" cy="1295401"/>
          </a:xfrm>
          <a:prstGeom prst="rect">
            <a:avLst/>
          </a:prstGeom>
          <a:ln>
            <a:solidFill>
              <a:srgbClr val="96CB01"/>
            </a:solidFill>
          </a:ln>
        </p:spPr>
        <p:txBody>
          <a:bodyPr anchor="b"/>
          <a:lstStyle>
            <a:lvl1pPr>
              <a:defRPr sz="6300">
                <a:solidFill>
                  <a:srgbClr val="96CB01"/>
                </a:solidFill>
              </a:defRPr>
            </a:lvl1pPr>
          </a:lstStyle>
          <a:p>
            <a:r>
              <a:t>Title Text</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60790164"/>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1"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2" name="SUB HEADING TEXT"/>
          <p:cNvSpPr txBox="1"/>
          <p:nvPr/>
        </p:nvSpPr>
        <p:spPr>
          <a:xfrm>
            <a:off x="6649939" y="650292"/>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lvl1pPr>
              <a:defRPr>
                <a:solidFill>
                  <a:srgbClr val="FFFFFF"/>
                </a:solidFill>
              </a:defRPr>
            </a:lvl1pPr>
          </a:lstStyle>
          <a:p>
            <a:pPr algn="ctr" defTabSz="384477" fontAlgn="auto" hangingPunct="0">
              <a:spcBef>
                <a:spcPts val="0"/>
              </a:spcBef>
              <a:spcAft>
                <a:spcPts val="0"/>
              </a:spcAft>
            </a:pPr>
            <a:r>
              <a:rPr sz="1500" kern="0">
                <a:latin typeface="Gill Sans"/>
                <a:ea typeface="Gill Sans"/>
                <a:cs typeface="Gill Sans"/>
                <a:sym typeface="Gill Sans"/>
              </a:rPr>
              <a:t>SUB HEADING TEXT</a:t>
            </a:r>
          </a:p>
        </p:txBody>
      </p:sp>
      <p:sp>
        <p:nvSpPr>
          <p:cNvPr id="23"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3"/>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24" name="Title Text"/>
          <p:cNvSpPr txBox="1">
            <a:spLocks noGrp="1"/>
          </p:cNvSpPr>
          <p:nvPr>
            <p:ph type="title"/>
          </p:nvPr>
        </p:nvSpPr>
        <p:spPr>
          <a:xfrm>
            <a:off x="1883494" y="333970"/>
            <a:ext cx="3167807" cy="1943101"/>
          </a:xfrm>
          <a:prstGeom prst="rect">
            <a:avLst/>
          </a:prstGeom>
        </p:spPr>
        <p:txBody>
          <a:bodyPr/>
          <a:lstStyle>
            <a:lvl1pPr>
              <a:defRPr>
                <a:solidFill>
                  <a:srgbClr val="96CB01"/>
                </a:solidFill>
              </a:defRPr>
            </a:lvl1pPr>
          </a:lstStyle>
          <a:p>
            <a:r>
              <a:t>Title Text</a:t>
            </a:r>
          </a:p>
        </p:txBody>
      </p:sp>
      <p:sp>
        <p:nvSpPr>
          <p:cNvPr id="25" name="Body Level One…"/>
          <p:cNvSpPr txBox="1">
            <a:spLocks noGrp="1"/>
          </p:cNvSpPr>
          <p:nvPr>
            <p:ph type="body" sz="half" idx="1"/>
          </p:nvPr>
        </p:nvSpPr>
        <p:spPr>
          <a:xfrm>
            <a:off x="1993999" y="2206228"/>
            <a:ext cx="4412829" cy="4554141"/>
          </a:xfrm>
          <a:prstGeom prst="rect">
            <a:avLst/>
          </a:prstGeom>
        </p:spPr>
        <p:txBody>
          <a:bodyPr/>
          <a:lstStyle>
            <a:lvl1pPr>
              <a:spcBef>
                <a:spcPts val="1544"/>
              </a:spcBef>
            </a:lvl1pPr>
            <a:lvl2pPr>
              <a:spcBef>
                <a:spcPts val="1544"/>
              </a:spcBef>
            </a:lvl2pPr>
            <a:lvl3pPr>
              <a:spcBef>
                <a:spcPts val="1544"/>
              </a:spcBef>
            </a:lvl3pPr>
            <a:lvl4pPr>
              <a:spcBef>
                <a:spcPts val="1544"/>
              </a:spcBef>
            </a:lvl4pPr>
            <a:lvl5pPr>
              <a:spcBef>
                <a:spcPts val="1544"/>
              </a:spcBef>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88837122"/>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3 COLUMN + IMAGES">
    <p:spTree>
      <p:nvGrpSpPr>
        <p:cNvPr id="1" name=""/>
        <p:cNvGrpSpPr/>
        <p:nvPr/>
      </p:nvGrpSpPr>
      <p:grpSpPr>
        <a:xfrm>
          <a:off x="0" y="0"/>
          <a:ext cx="0" cy="0"/>
          <a:chOff x="0" y="0"/>
          <a:chExt cx="0" cy="0"/>
        </a:xfrm>
      </p:grpSpPr>
      <p:sp>
        <p:nvSpPr>
          <p:cNvPr id="33"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4" name="Rounded Rectangle"/>
          <p:cNvSpPr/>
          <p:nvPr/>
        </p:nvSpPr>
        <p:spPr>
          <a:xfrm>
            <a:off x="1154162" y="-222647"/>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5" name="SUB HEADING TEXT"/>
          <p:cNvSpPr txBox="1">
            <a:spLocks noGrp="1"/>
          </p:cNvSpPr>
          <p:nvPr>
            <p:ph type="body" sz="quarter" idx="13"/>
          </p:nvPr>
        </p:nvSpPr>
        <p:spPr>
          <a:xfrm>
            <a:off x="1367805" y="711013"/>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6" name="SUB HEADING TEXT"/>
          <p:cNvSpPr txBox="1">
            <a:spLocks noGrp="1"/>
          </p:cNvSpPr>
          <p:nvPr>
            <p:ph type="body" sz="quarter" idx="14"/>
          </p:nvPr>
        </p:nvSpPr>
        <p:spPr>
          <a:xfrm>
            <a:off x="6649939" y="650292"/>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7" name="SUB HEADING TEXT"/>
          <p:cNvSpPr txBox="1">
            <a:spLocks noGrp="1"/>
          </p:cNvSpPr>
          <p:nvPr>
            <p:ph type="body" sz="quarter" idx="15"/>
          </p:nvPr>
        </p:nvSpPr>
        <p:spPr>
          <a:xfrm>
            <a:off x="3894683" y="244158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8" name="SUB HEADING TEXT"/>
          <p:cNvSpPr txBox="1">
            <a:spLocks noGrp="1"/>
          </p:cNvSpPr>
          <p:nvPr>
            <p:ph type="body" sz="quarter" idx="16"/>
          </p:nvPr>
        </p:nvSpPr>
        <p:spPr>
          <a:xfrm>
            <a:off x="3894683" y="505262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7"/>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8"/>
          </p:nvPr>
        </p:nvSpPr>
        <p:spPr>
          <a:xfrm>
            <a:off x="1463576" y="1325526"/>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1" name="Image"/>
          <p:cNvSpPr>
            <a:spLocks noGrp="1"/>
          </p:cNvSpPr>
          <p:nvPr>
            <p:ph type="pic" sz="quarter" idx="19"/>
          </p:nvPr>
        </p:nvSpPr>
        <p:spPr>
          <a:xfrm>
            <a:off x="3268489" y="26312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2" name="Image"/>
          <p:cNvSpPr>
            <a:spLocks noGrp="1"/>
          </p:cNvSpPr>
          <p:nvPr>
            <p:ph type="pic" sz="quarter" idx="20"/>
          </p:nvPr>
        </p:nvSpPr>
        <p:spPr>
          <a:xfrm>
            <a:off x="4771355"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3" name="Image"/>
          <p:cNvSpPr>
            <a:spLocks noGrp="1"/>
          </p:cNvSpPr>
          <p:nvPr>
            <p:ph type="pic" sz="quarter" idx="21"/>
          </p:nvPr>
        </p:nvSpPr>
        <p:spPr>
          <a:xfrm>
            <a:off x="3165351" y="55661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950629472"/>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3 COLUMN + IMAGES V2">
    <p:spTree>
      <p:nvGrpSpPr>
        <p:cNvPr id="1" name=""/>
        <p:cNvGrpSpPr/>
        <p:nvPr/>
      </p:nvGrpSpPr>
      <p:grpSpPr>
        <a:xfrm>
          <a:off x="0" y="0"/>
          <a:ext cx="0" cy="0"/>
          <a:chOff x="0" y="0"/>
          <a:chExt cx="0" cy="0"/>
        </a:xfrm>
      </p:grpSpPr>
      <p:sp>
        <p:nvSpPr>
          <p:cNvPr id="51"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2" name="Rounded Rectangle"/>
          <p:cNvSpPr/>
          <p:nvPr/>
        </p:nvSpPr>
        <p:spPr>
          <a:xfrm>
            <a:off x="1154162" y="-222647"/>
            <a:ext cx="2379539" cy="8652868"/>
          </a:xfrm>
          <a:prstGeom prst="roundRect">
            <a:avLst>
              <a:gd name="adj" fmla="val 4644"/>
            </a:avLst>
          </a:prstGeom>
          <a:gradFill>
            <a:gsLst>
              <a:gs pos="0">
                <a:srgbClr val="21212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3" name="SUB HEADING TEXT"/>
          <p:cNvSpPr txBox="1"/>
          <p:nvPr/>
        </p:nvSpPr>
        <p:spPr>
          <a:xfrm>
            <a:off x="1367805" y="2502309"/>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4" name="SUB HEADING TEXT"/>
          <p:cNvSpPr txBox="1"/>
          <p:nvPr/>
        </p:nvSpPr>
        <p:spPr>
          <a:xfrm>
            <a:off x="1367805" y="4971665"/>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5" name="SUB HEADING TEXT"/>
          <p:cNvSpPr txBox="1"/>
          <p:nvPr/>
        </p:nvSpPr>
        <p:spPr>
          <a:xfrm>
            <a:off x="6649939" y="2390986"/>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6" name="SUB HEADING TEXT"/>
          <p:cNvSpPr txBox="1"/>
          <p:nvPr/>
        </p:nvSpPr>
        <p:spPr>
          <a:xfrm>
            <a:off x="6649939" y="4860342"/>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7" name="Rounded Rectangle"/>
          <p:cNvSpPr/>
          <p:nvPr/>
        </p:nvSpPr>
        <p:spPr>
          <a:xfrm>
            <a:off x="1227832" y="-121444"/>
            <a:ext cx="2379539" cy="8652868"/>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8" name="SUB HEADING TEXT"/>
          <p:cNvSpPr txBox="1">
            <a:spLocks noGrp="1"/>
          </p:cNvSpPr>
          <p:nvPr>
            <p:ph type="body" sz="quarter" idx="13"/>
          </p:nvPr>
        </p:nvSpPr>
        <p:spPr>
          <a:xfrm>
            <a:off x="3983087" y="650292"/>
            <a:ext cx="1959620" cy="399629"/>
          </a:xfrm>
          <a:prstGeom prst="rect">
            <a:avLst/>
          </a:prstGeom>
        </p:spPr>
        <p:txBody>
          <a:bodyPr lIns="83582" tIns="83582" rIns="83582" bIns="83582">
            <a:spAutoFit/>
          </a:bodyPr>
          <a:lstStyle>
            <a:lvl1pPr marL="0" indent="0" algn="ctr">
              <a:spcBef>
                <a:spcPts val="0"/>
              </a:spcBef>
              <a:buSzTx/>
              <a:buNone/>
              <a:defRPr sz="1500"/>
            </a:lvl1pPr>
          </a:lstStyle>
          <a:p>
            <a:r>
              <a:t>SUB HEADING TEXT</a:t>
            </a:r>
          </a:p>
        </p:txBody>
      </p:sp>
      <p:sp>
        <p:nvSpPr>
          <p:cNvPr id="5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4"/>
          </p:nvPr>
        </p:nvSpPr>
        <p:spPr>
          <a:xfrm>
            <a:off x="4145161" y="1831541"/>
            <a:ext cx="1768078" cy="4554612"/>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60" name="Image"/>
          <p:cNvSpPr>
            <a:spLocks noGrp="1"/>
          </p:cNvSpPr>
          <p:nvPr>
            <p:ph type="pic" sz="quarter" idx="15"/>
          </p:nvPr>
        </p:nvSpPr>
        <p:spPr>
          <a:xfrm>
            <a:off x="1463576"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1" name="Image"/>
          <p:cNvSpPr>
            <a:spLocks noGrp="1"/>
          </p:cNvSpPr>
          <p:nvPr>
            <p:ph type="pic" sz="quarter" idx="16"/>
          </p:nvPr>
        </p:nvSpPr>
        <p:spPr>
          <a:xfrm>
            <a:off x="1463576"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2" name="Image"/>
          <p:cNvSpPr>
            <a:spLocks noGrp="1"/>
          </p:cNvSpPr>
          <p:nvPr>
            <p:ph type="pic" sz="quarter" idx="17"/>
          </p:nvPr>
        </p:nvSpPr>
        <p:spPr>
          <a:xfrm>
            <a:off x="1463576"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3" name="Image"/>
          <p:cNvSpPr>
            <a:spLocks noGrp="1"/>
          </p:cNvSpPr>
          <p:nvPr>
            <p:ph type="pic" sz="quarter" idx="18"/>
          </p:nvPr>
        </p:nvSpPr>
        <p:spPr>
          <a:xfrm>
            <a:off x="6745709" y="425053"/>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4" name="Image"/>
          <p:cNvSpPr>
            <a:spLocks noGrp="1"/>
          </p:cNvSpPr>
          <p:nvPr>
            <p:ph type="pic" sz="quarter" idx="19"/>
          </p:nvPr>
        </p:nvSpPr>
        <p:spPr>
          <a:xfrm>
            <a:off x="6745709" y="537388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5" name="Image"/>
          <p:cNvSpPr>
            <a:spLocks noGrp="1"/>
          </p:cNvSpPr>
          <p:nvPr>
            <p:ph type="pic" sz="quarter" idx="20"/>
          </p:nvPr>
        </p:nvSpPr>
        <p:spPr>
          <a:xfrm>
            <a:off x="6745709" y="286404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29350171"/>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3 COLUMN + IMAGES V2 copy">
    <p:spTree>
      <p:nvGrpSpPr>
        <p:cNvPr id="1" name=""/>
        <p:cNvGrpSpPr/>
        <p:nvPr/>
      </p:nvGrpSpPr>
      <p:grpSpPr>
        <a:xfrm>
          <a:off x="0" y="0"/>
          <a:ext cx="0" cy="0"/>
          <a:chOff x="0" y="0"/>
          <a:chExt cx="0" cy="0"/>
        </a:xfrm>
      </p:grpSpPr>
      <p:sp>
        <p:nvSpPr>
          <p:cNvPr id="73" name="Rounded Rectangle"/>
          <p:cNvSpPr/>
          <p:nvPr/>
        </p:nvSpPr>
        <p:spPr>
          <a:xfrm rot="16200000">
            <a:off x="2809689" y="1905037"/>
            <a:ext cx="3562351" cy="8759354"/>
          </a:xfrm>
          <a:prstGeom prst="roundRect">
            <a:avLst>
              <a:gd name="adj" fmla="val 4261"/>
            </a:avLst>
          </a:prstGeom>
          <a:gradFill>
            <a:gsLst>
              <a:gs pos="0">
                <a:srgbClr val="96CB01"/>
              </a:gs>
              <a:gs pos="100000">
                <a:srgbClr val="4AAE33"/>
              </a:gs>
            </a:gsLst>
            <a:lin ang="1716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74" name="SUB HEADING TEXT"/>
          <p:cNvSpPr txBox="1"/>
          <p:nvPr/>
        </p:nvSpPr>
        <p:spPr>
          <a:xfrm>
            <a:off x="1367805" y="2502309"/>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5" name="SUB HEADING TEXT"/>
          <p:cNvSpPr txBox="1"/>
          <p:nvPr/>
        </p:nvSpPr>
        <p:spPr>
          <a:xfrm>
            <a:off x="3983087" y="650292"/>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6" name="SUB HEADING TEXT"/>
          <p:cNvSpPr txBox="1"/>
          <p:nvPr/>
        </p:nvSpPr>
        <p:spPr>
          <a:xfrm>
            <a:off x="6649939" y="2390986"/>
            <a:ext cx="1959620" cy="399629"/>
          </a:xfrm>
          <a:prstGeom prst="rect">
            <a:avLst/>
          </a:prstGeom>
          <a:ln w="12700">
            <a:miter lim="400000"/>
          </a:ln>
          <a:extLst>
            <a:ext uri="{C572A759-6A51-4108-AA02-DFA0A04FC94B}">
              <ma14:wrappingTextBoxFlag xmlns=""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7" name="Rounded Rectangle"/>
          <p:cNvSpPr/>
          <p:nvPr/>
        </p:nvSpPr>
        <p:spPr>
          <a:xfrm rot="5400000" flipH="1">
            <a:off x="3512641" y="-2993529"/>
            <a:ext cx="3268862"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78"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3"/>
          </p:nvPr>
        </p:nvSpPr>
        <p:spPr>
          <a:xfrm>
            <a:off x="1574081" y="3208573"/>
            <a:ext cx="6902872" cy="1092126"/>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79" name="Image"/>
          <p:cNvSpPr>
            <a:spLocks noGrp="1"/>
          </p:cNvSpPr>
          <p:nvPr>
            <p:ph type="pic" sz="quarter" idx="14"/>
          </p:nvPr>
        </p:nvSpPr>
        <p:spPr>
          <a:xfrm>
            <a:off x="1463576"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0" name="Image"/>
          <p:cNvSpPr>
            <a:spLocks noGrp="1"/>
          </p:cNvSpPr>
          <p:nvPr>
            <p:ph type="pic" sz="quarter" idx="15"/>
          </p:nvPr>
        </p:nvSpPr>
        <p:spPr>
          <a:xfrm>
            <a:off x="1463576"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1" name="Image"/>
          <p:cNvSpPr>
            <a:spLocks noGrp="1"/>
          </p:cNvSpPr>
          <p:nvPr>
            <p:ph type="pic" sz="quarter" idx="16"/>
          </p:nvPr>
        </p:nvSpPr>
        <p:spPr>
          <a:xfrm>
            <a:off x="4145161" y="5485209"/>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2" name="Image"/>
          <p:cNvSpPr>
            <a:spLocks noGrp="1"/>
          </p:cNvSpPr>
          <p:nvPr>
            <p:ph type="pic" sz="quarter" idx="17"/>
          </p:nvPr>
        </p:nvSpPr>
        <p:spPr>
          <a:xfrm>
            <a:off x="4078858"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3" name="Image"/>
          <p:cNvSpPr>
            <a:spLocks noGrp="1"/>
          </p:cNvSpPr>
          <p:nvPr>
            <p:ph type="pic" sz="quarter" idx="18"/>
          </p:nvPr>
        </p:nvSpPr>
        <p:spPr>
          <a:xfrm>
            <a:off x="6745709"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4" name="Image"/>
          <p:cNvSpPr>
            <a:spLocks noGrp="1"/>
          </p:cNvSpPr>
          <p:nvPr>
            <p:ph type="pic" sz="quarter" idx="19"/>
          </p:nvPr>
        </p:nvSpPr>
        <p:spPr>
          <a:xfrm>
            <a:off x="6745709"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110095776"/>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62832997"/>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0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64724911"/>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Squares">
    <p:spTree>
      <p:nvGrpSpPr>
        <p:cNvPr id="1" name=""/>
        <p:cNvGrpSpPr/>
        <p:nvPr/>
      </p:nvGrpSpPr>
      <p:grpSpPr>
        <a:xfrm>
          <a:off x="0" y="0"/>
          <a:ext cx="0" cy="0"/>
          <a:chOff x="0" y="0"/>
          <a:chExt cx="0" cy="0"/>
        </a:xfrm>
      </p:grpSpPr>
      <p:sp>
        <p:nvSpPr>
          <p:cNvPr id="107" name="Rounded Rectangle"/>
          <p:cNvSpPr/>
          <p:nvPr/>
        </p:nvSpPr>
        <p:spPr>
          <a:xfrm rot="5400000" flipH="1">
            <a:off x="3564210" y="-362247"/>
            <a:ext cx="3268861" cy="8486775"/>
          </a:xfrm>
          <a:prstGeom prst="roundRect">
            <a:avLst>
              <a:gd name="adj" fmla="val 4644"/>
            </a:avLst>
          </a:prstGeom>
          <a:gradFill>
            <a:gsLst>
              <a:gs pos="0">
                <a:srgbClr val="96CB01"/>
              </a:gs>
              <a:gs pos="100000">
                <a:srgbClr val="4AAE33"/>
              </a:gs>
            </a:gsLst>
            <a:lin ang="1974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108" name="IMAGEPLACEHOLDER.jpg" descr="IMAGEPLACEHOLDER.jpg"/>
          <p:cNvPicPr>
            <a:picLocks noChangeAspect="1"/>
          </p:cNvPicPr>
          <p:nvPr/>
        </p:nvPicPr>
        <p:blipFill>
          <a:blip r:embed="rId2"/>
          <a:srcRect t="10"/>
          <a:stretch>
            <a:fillRect/>
          </a:stretch>
        </p:blipFill>
        <p:spPr>
          <a:xfrm>
            <a:off x="1714054" y="1204556"/>
            <a:ext cx="2232199" cy="2044092"/>
          </a:xfrm>
          <a:prstGeom prst="rect">
            <a:avLst/>
          </a:prstGeom>
          <a:ln w="12700">
            <a:miter lim="400000"/>
          </a:ln>
          <a:effectLst>
            <a:outerShdw blurRad="50800" dist="88900" dir="5400000" rotWithShape="0">
              <a:srgbClr val="000000">
                <a:alpha val="50000"/>
              </a:srgbClr>
            </a:outerShdw>
            <a:reflection stA="50000" endPos="40000" dir="5400000" sy="-100000" algn="bl" rotWithShape="0"/>
          </a:effectLst>
        </p:spPr>
      </p:pic>
      <p:sp>
        <p:nvSpPr>
          <p:cNvPr id="109" name="Image"/>
          <p:cNvSpPr>
            <a:spLocks noGrp="1"/>
          </p:cNvSpPr>
          <p:nvPr>
            <p:ph type="pic" sz="quarter" idx="13"/>
          </p:nvPr>
        </p:nvSpPr>
        <p:spPr>
          <a:xfrm>
            <a:off x="1618283"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0" name="Image"/>
          <p:cNvSpPr>
            <a:spLocks noGrp="1"/>
          </p:cNvSpPr>
          <p:nvPr>
            <p:ph type="pic" sz="quarter" idx="14"/>
          </p:nvPr>
        </p:nvSpPr>
        <p:spPr>
          <a:xfrm>
            <a:off x="4019922" y="1204556"/>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1" name="Image"/>
          <p:cNvSpPr>
            <a:spLocks noGrp="1"/>
          </p:cNvSpPr>
          <p:nvPr>
            <p:ph type="pic" sz="quarter" idx="15"/>
          </p:nvPr>
        </p:nvSpPr>
        <p:spPr>
          <a:xfrm>
            <a:off x="6325791" y="1204556"/>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2" name="Image"/>
          <p:cNvSpPr>
            <a:spLocks noGrp="1"/>
          </p:cNvSpPr>
          <p:nvPr>
            <p:ph type="pic" sz="quarter" idx="16"/>
          </p:nvPr>
        </p:nvSpPr>
        <p:spPr>
          <a:xfrm>
            <a:off x="3924151"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3" name="Image"/>
          <p:cNvSpPr>
            <a:spLocks noGrp="1"/>
          </p:cNvSpPr>
          <p:nvPr>
            <p:ph type="pic" sz="quarter" idx="17"/>
          </p:nvPr>
        </p:nvSpPr>
        <p:spPr>
          <a:xfrm>
            <a:off x="6230020"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3201917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121"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12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2434180"/>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129" name="Title Text"/>
          <p:cNvSpPr txBox="1">
            <a:spLocks noGrp="1"/>
          </p:cNvSpPr>
          <p:nvPr>
            <p:ph type="title"/>
          </p:nvPr>
        </p:nvSpPr>
        <p:spPr>
          <a:xfrm>
            <a:off x="1993999" y="2368153"/>
            <a:ext cx="6070402" cy="3036095"/>
          </a:xfrm>
          <a:prstGeom prst="rect">
            <a:avLst/>
          </a:prstGeom>
        </p:spPr>
        <p:txBody>
          <a:bodyPr/>
          <a:lstStyle>
            <a:lvl1pPr>
              <a:defRPr>
                <a:solidFill>
                  <a:srgbClr val="96CB01"/>
                </a:solidFill>
              </a:defRPr>
            </a:lvl1pPr>
          </a:lstStyle>
          <a:p>
            <a:r>
              <a:t>Title Text</a:t>
            </a:r>
          </a:p>
        </p:txBody>
      </p:sp>
      <p:sp>
        <p:nvSpPr>
          <p:cNvPr id="1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676543798"/>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37" name="Image"/>
          <p:cNvSpPr>
            <a:spLocks noGrp="1"/>
          </p:cNvSpPr>
          <p:nvPr>
            <p:ph type="pic" sz="quarter" idx="13"/>
          </p:nvPr>
        </p:nvSpPr>
        <p:spPr>
          <a:xfrm rot="20100000">
            <a:off x="3356893" y="1012270"/>
            <a:ext cx="3735065" cy="3420666"/>
          </a:xfrm>
          <a:prstGeom prst="rect">
            <a:avLst/>
          </a:prstGeom>
          <a:ln w="114300">
            <a:solidFill>
              <a:srgbClr val="96CB01"/>
            </a:solidFill>
          </a:ln>
        </p:spPr>
        <p:txBody>
          <a:bodyPr lIns="42793" tIns="21396" rIns="42793" bIns="21396" anchor="t"/>
          <a:lstStyle/>
          <a:p>
            <a:endParaRPr/>
          </a:p>
        </p:txBody>
      </p:sp>
      <p:sp>
        <p:nvSpPr>
          <p:cNvPr id="138" name="Title Text"/>
          <p:cNvSpPr txBox="1">
            <a:spLocks noGrp="1"/>
          </p:cNvSpPr>
          <p:nvPr>
            <p:ph type="title"/>
          </p:nvPr>
        </p:nvSpPr>
        <p:spPr>
          <a:xfrm>
            <a:off x="483766" y="4908351"/>
            <a:ext cx="6070402" cy="1356123"/>
          </a:xfrm>
          <a:prstGeom prst="rect">
            <a:avLst/>
          </a:prstGeom>
        </p:spPr>
        <p:txBody>
          <a:bodyPr/>
          <a:lstStyle/>
          <a:p>
            <a:r>
              <a:t>Title Text</a:t>
            </a:r>
          </a:p>
        </p:txBody>
      </p:sp>
      <p:sp>
        <p:nvSpPr>
          <p:cNvPr id="13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8184458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Photo - Horizontal copy">
    <p:spTree>
      <p:nvGrpSpPr>
        <p:cNvPr id="1" name=""/>
        <p:cNvGrpSpPr/>
        <p:nvPr/>
      </p:nvGrpSpPr>
      <p:grpSpPr>
        <a:xfrm>
          <a:off x="0" y="0"/>
          <a:ext cx="0" cy="0"/>
          <a:chOff x="0" y="0"/>
          <a:chExt cx="0" cy="0"/>
        </a:xfrm>
      </p:grpSpPr>
      <p:sp>
        <p:nvSpPr>
          <p:cNvPr id="146"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p:cNvSpPr txBox="1">
            <a:spLocks noGrp="1"/>
          </p:cNvSpPr>
          <p:nvPr>
            <p:ph type="body" sz="quarter" idx="13"/>
          </p:nvPr>
        </p:nvSpPr>
        <p:spPr>
          <a:xfrm>
            <a:off x="1714054" y="1087176"/>
            <a:ext cx="6622926" cy="2015456"/>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147" name="Image"/>
          <p:cNvSpPr>
            <a:spLocks noGrp="1"/>
          </p:cNvSpPr>
          <p:nvPr>
            <p:ph type="pic" sz="quarter" idx="14"/>
          </p:nvPr>
        </p:nvSpPr>
        <p:spPr>
          <a:xfrm rot="20727933">
            <a:off x="6289885" y="4059667"/>
            <a:ext cx="2232199" cy="2044304"/>
          </a:xfrm>
          <a:prstGeom prst="rect">
            <a:avLst/>
          </a:prstGeom>
          <a:ln w="114300">
            <a:solidFill>
              <a:srgbClr val="96CB01"/>
            </a:solidFill>
          </a:ln>
        </p:spPr>
        <p:txBody>
          <a:bodyPr lIns="42793" tIns="21396" rIns="42793" bIns="21396" anchor="t"/>
          <a:lstStyle/>
          <a:p>
            <a:endParaRPr/>
          </a:p>
        </p:txBody>
      </p:sp>
      <p:sp>
        <p:nvSpPr>
          <p:cNvPr id="148" name="Title Text"/>
          <p:cNvSpPr txBox="1">
            <a:spLocks noGrp="1"/>
          </p:cNvSpPr>
          <p:nvPr>
            <p:ph type="title"/>
          </p:nvPr>
        </p:nvSpPr>
        <p:spPr>
          <a:xfrm>
            <a:off x="483766" y="4908351"/>
            <a:ext cx="6070402" cy="1356123"/>
          </a:xfrm>
          <a:prstGeom prst="rect">
            <a:avLst/>
          </a:prstGeom>
        </p:spPr>
        <p:txBody>
          <a:bodyPr/>
          <a:lstStyle>
            <a:lvl1pPr>
              <a:defRPr>
                <a:solidFill>
                  <a:srgbClr val="96CB01"/>
                </a:solidFill>
              </a:defRPr>
            </a:lvl1pPr>
          </a:lstStyle>
          <a:p>
            <a:r>
              <a:t>Title Text</a:t>
            </a:r>
          </a:p>
        </p:txBody>
      </p:sp>
      <p:sp>
        <p:nvSpPr>
          <p:cNvPr id="14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70260381"/>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Photo - Horizontal Reflection">
    <p:spTree>
      <p:nvGrpSpPr>
        <p:cNvPr id="1" name=""/>
        <p:cNvGrpSpPr/>
        <p:nvPr/>
      </p:nvGrpSpPr>
      <p:grpSpPr>
        <a:xfrm>
          <a:off x="0" y="0"/>
          <a:ext cx="0" cy="0"/>
          <a:chOff x="0" y="0"/>
          <a:chExt cx="0" cy="0"/>
        </a:xfrm>
      </p:grpSpPr>
      <p:sp>
        <p:nvSpPr>
          <p:cNvPr id="156" name="Image"/>
          <p:cNvSpPr>
            <a:spLocks noGrp="1"/>
          </p:cNvSpPr>
          <p:nvPr>
            <p:ph type="pic" sz="quarter" idx="13"/>
          </p:nvPr>
        </p:nvSpPr>
        <p:spPr>
          <a:xfrm>
            <a:off x="3165351" y="1336120"/>
            <a:ext cx="3735065" cy="3420666"/>
          </a:xfrm>
          <a:prstGeom prst="rect">
            <a:avLst/>
          </a:prstGeom>
          <a:ln w="114300">
            <a:solidFill>
              <a:srgbClr val="96CB01"/>
            </a:solidFill>
          </a:ln>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57" name="Title Text"/>
          <p:cNvSpPr txBox="1">
            <a:spLocks noGrp="1"/>
          </p:cNvSpPr>
          <p:nvPr>
            <p:ph type="title"/>
          </p:nvPr>
        </p:nvSpPr>
        <p:spPr>
          <a:xfrm>
            <a:off x="1993999" y="5869781"/>
            <a:ext cx="6070402" cy="1356122"/>
          </a:xfrm>
          <a:prstGeom prst="rect">
            <a:avLst/>
          </a:prstGeom>
        </p:spPr>
        <p:txBody>
          <a:bodyPr/>
          <a:lstStyle>
            <a:lvl1pPr>
              <a:defRPr>
                <a:solidFill>
                  <a:srgbClr val="96CB01"/>
                </a:solidFill>
              </a:defRPr>
            </a:lvl1pPr>
          </a:lstStyle>
          <a:p>
            <a:r>
              <a:t>Title Text</a:t>
            </a:r>
          </a:p>
        </p:txBody>
      </p:sp>
      <p:sp>
        <p:nvSpPr>
          <p:cNvPr id="15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816922387"/>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65" name="Image"/>
          <p:cNvSpPr>
            <a:spLocks noGrp="1"/>
          </p:cNvSpPr>
          <p:nvPr>
            <p:ph type="pic" sz="quarter" idx="13"/>
          </p:nvPr>
        </p:nvSpPr>
        <p:spPr>
          <a:xfrm>
            <a:off x="5287044" y="1457325"/>
            <a:ext cx="2652118" cy="4857750"/>
          </a:xfrm>
          <a:prstGeom prst="rect">
            <a:avLst/>
          </a:prstGeom>
          <a:ln w="114300">
            <a:solidFill>
              <a:srgbClr val="96CB01"/>
            </a:solidFill>
          </a:ln>
        </p:spPr>
        <p:txBody>
          <a:bodyPr lIns="42793" tIns="21396" rIns="42793" bIns="21396" anchor="t"/>
          <a:lstStyle/>
          <a:p>
            <a:endParaRPr/>
          </a:p>
        </p:txBody>
      </p:sp>
      <p:sp>
        <p:nvSpPr>
          <p:cNvPr id="166" name="Title Text"/>
          <p:cNvSpPr txBox="1">
            <a:spLocks noGrp="1"/>
          </p:cNvSpPr>
          <p:nvPr>
            <p:ph type="title"/>
          </p:nvPr>
        </p:nvSpPr>
        <p:spPr>
          <a:xfrm>
            <a:off x="1625649" y="1214437"/>
            <a:ext cx="3403551" cy="2631282"/>
          </a:xfrm>
          <a:prstGeom prst="rect">
            <a:avLst/>
          </a:prstGeom>
        </p:spPr>
        <p:txBody>
          <a:bodyPr anchor="b"/>
          <a:lstStyle>
            <a:lvl1pPr>
              <a:defRPr sz="4600">
                <a:solidFill>
                  <a:srgbClr val="96CB01"/>
                </a:solidFill>
              </a:defRPr>
            </a:lvl1pPr>
          </a:lstStyle>
          <a:p>
            <a:r>
              <a:t>Title Text</a:t>
            </a:r>
          </a:p>
        </p:txBody>
      </p:sp>
      <p:sp>
        <p:nvSpPr>
          <p:cNvPr id="167" name="Body Level One…"/>
          <p:cNvSpPr txBox="1">
            <a:spLocks noGrp="1"/>
          </p:cNvSpPr>
          <p:nvPr>
            <p:ph type="body" sz="quarter" idx="1"/>
          </p:nvPr>
        </p:nvSpPr>
        <p:spPr>
          <a:xfrm>
            <a:off x="1625649" y="3906441"/>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6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43024061"/>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Photo - Vertical full right">
    <p:spTree>
      <p:nvGrpSpPr>
        <p:cNvPr id="1" name=""/>
        <p:cNvGrpSpPr/>
        <p:nvPr/>
      </p:nvGrpSpPr>
      <p:grpSpPr>
        <a:xfrm>
          <a:off x="0" y="0"/>
          <a:ext cx="0" cy="0"/>
          <a:chOff x="0" y="0"/>
          <a:chExt cx="0" cy="0"/>
        </a:xfrm>
      </p:grpSpPr>
      <p:sp>
        <p:nvSpPr>
          <p:cNvPr id="175" name="Image"/>
          <p:cNvSpPr>
            <a:spLocks noGrp="1"/>
          </p:cNvSpPr>
          <p:nvPr>
            <p:ph type="pic" sz="half" idx="13"/>
          </p:nvPr>
        </p:nvSpPr>
        <p:spPr>
          <a:xfrm>
            <a:off x="4918695" y="-30362"/>
            <a:ext cx="3875038" cy="7833123"/>
          </a:xfrm>
          <a:prstGeom prst="rect">
            <a:avLst/>
          </a:prstGeom>
          <a:ln w="114300">
            <a:solidFill>
              <a:srgbClr val="96CB01"/>
            </a:solidFill>
          </a:ln>
        </p:spPr>
        <p:txBody>
          <a:bodyPr lIns="42793" tIns="21396" rIns="42793" bIns="21396" anchor="t"/>
          <a:lstStyle/>
          <a:p>
            <a:endParaRPr/>
          </a:p>
        </p:txBody>
      </p:sp>
      <p:sp>
        <p:nvSpPr>
          <p:cNvPr id="176" name="Title Text"/>
          <p:cNvSpPr txBox="1">
            <a:spLocks noGrp="1"/>
          </p:cNvSpPr>
          <p:nvPr>
            <p:ph type="title"/>
          </p:nvPr>
        </p:nvSpPr>
        <p:spPr>
          <a:xfrm>
            <a:off x="1470943" y="1224557"/>
            <a:ext cx="3403551" cy="2631282"/>
          </a:xfrm>
          <a:prstGeom prst="rect">
            <a:avLst/>
          </a:prstGeom>
        </p:spPr>
        <p:txBody>
          <a:bodyPr anchor="b"/>
          <a:lstStyle>
            <a:lvl1pPr>
              <a:defRPr sz="4600">
                <a:solidFill>
                  <a:srgbClr val="96CB01"/>
                </a:solidFill>
              </a:defRPr>
            </a:lvl1pPr>
          </a:lstStyle>
          <a:p>
            <a:r>
              <a:t>Title Text</a:t>
            </a:r>
          </a:p>
        </p:txBody>
      </p:sp>
      <p:sp>
        <p:nvSpPr>
          <p:cNvPr id="177" name="Body Level One…"/>
          <p:cNvSpPr txBox="1">
            <a:spLocks noGrp="1"/>
          </p:cNvSpPr>
          <p:nvPr>
            <p:ph type="body" sz="quarter" idx="1"/>
          </p:nvPr>
        </p:nvSpPr>
        <p:spPr>
          <a:xfrm>
            <a:off x="1470943" y="3916561"/>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7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23135132"/>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Photo - Vertical full left">
    <p:spTree>
      <p:nvGrpSpPr>
        <p:cNvPr id="1" name=""/>
        <p:cNvGrpSpPr/>
        <p:nvPr/>
      </p:nvGrpSpPr>
      <p:grpSpPr>
        <a:xfrm>
          <a:off x="0" y="0"/>
          <a:ext cx="0" cy="0"/>
          <a:chOff x="0" y="0"/>
          <a:chExt cx="0" cy="0"/>
        </a:xfrm>
      </p:grpSpPr>
      <p:sp>
        <p:nvSpPr>
          <p:cNvPr id="185" name="Rounded Rectangle"/>
          <p:cNvSpPr/>
          <p:nvPr/>
        </p:nvSpPr>
        <p:spPr>
          <a:xfrm rot="5400000" flipH="1">
            <a:off x="4476304" y="-362247"/>
            <a:ext cx="2196108" cy="8486775"/>
          </a:xfrm>
          <a:prstGeom prst="roundRect">
            <a:avLst>
              <a:gd name="adj" fmla="val 6912"/>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86" name="Rounded Rectangle"/>
          <p:cNvSpPr/>
          <p:nvPr/>
        </p:nvSpPr>
        <p:spPr>
          <a:xfrm rot="10800000" flipH="1">
            <a:off x="2056619" y="-1857077"/>
            <a:ext cx="1598638" cy="11658601"/>
          </a:xfrm>
          <a:prstGeom prst="roundRect">
            <a:avLst>
              <a:gd name="adj" fmla="val 6912"/>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87" name="Image"/>
          <p:cNvSpPr>
            <a:spLocks noGrp="1"/>
          </p:cNvSpPr>
          <p:nvPr>
            <p:ph type="pic" sz="half" idx="13"/>
          </p:nvPr>
        </p:nvSpPr>
        <p:spPr>
          <a:xfrm>
            <a:off x="1220465" y="1710333"/>
            <a:ext cx="3992910" cy="4351735"/>
          </a:xfrm>
          <a:prstGeom prst="rect">
            <a:avLst/>
          </a:prstGeom>
        </p:spPr>
        <p:txBody>
          <a:bodyPr lIns="42793" tIns="21396" rIns="42793" bIns="21396" anchor="t"/>
          <a:lstStyle/>
          <a:p>
            <a:endParaRPr/>
          </a:p>
        </p:txBody>
      </p:sp>
      <p:sp>
        <p:nvSpPr>
          <p:cNvPr id="188" name="Title Text"/>
          <p:cNvSpPr txBox="1">
            <a:spLocks noGrp="1"/>
          </p:cNvSpPr>
          <p:nvPr>
            <p:ph type="title"/>
          </p:nvPr>
        </p:nvSpPr>
        <p:spPr>
          <a:xfrm>
            <a:off x="5242843" y="1781175"/>
            <a:ext cx="3403551" cy="2631282"/>
          </a:xfrm>
          <a:prstGeom prst="rect">
            <a:avLst/>
          </a:prstGeom>
        </p:spPr>
        <p:txBody>
          <a:bodyPr anchor="b"/>
          <a:lstStyle>
            <a:lvl1pPr>
              <a:defRPr sz="4600"/>
            </a:lvl1pPr>
          </a:lstStyle>
          <a:p>
            <a:r>
              <a:t>Title Text</a:t>
            </a:r>
          </a:p>
        </p:txBody>
      </p:sp>
      <p:sp>
        <p:nvSpPr>
          <p:cNvPr id="189" name="Body Level One…"/>
          <p:cNvSpPr txBox="1">
            <a:spLocks noGrp="1"/>
          </p:cNvSpPr>
          <p:nvPr>
            <p:ph type="body" sz="quarter" idx="1"/>
          </p:nvPr>
        </p:nvSpPr>
        <p:spPr>
          <a:xfrm>
            <a:off x="5242843" y="5252442"/>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32952955"/>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Photo - Vertical Reflection">
    <p:spTree>
      <p:nvGrpSpPr>
        <p:cNvPr id="1" name=""/>
        <p:cNvGrpSpPr/>
        <p:nvPr/>
      </p:nvGrpSpPr>
      <p:grpSpPr>
        <a:xfrm>
          <a:off x="0" y="0"/>
          <a:ext cx="0" cy="0"/>
          <a:chOff x="0" y="0"/>
          <a:chExt cx="0" cy="0"/>
        </a:xfrm>
      </p:grpSpPr>
      <p:sp>
        <p:nvSpPr>
          <p:cNvPr id="197" name="Rounded Rectangle"/>
          <p:cNvSpPr/>
          <p:nvPr/>
        </p:nvSpPr>
        <p:spPr>
          <a:xfrm rot="5400000" flipH="1">
            <a:off x="3615780" y="2633365"/>
            <a:ext cx="3268861" cy="8486775"/>
          </a:xfrm>
          <a:prstGeom prst="roundRect">
            <a:avLst>
              <a:gd name="adj" fmla="val 4644"/>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98" name="Rounded Rectangle"/>
          <p:cNvSpPr/>
          <p:nvPr/>
        </p:nvSpPr>
        <p:spPr>
          <a:xfrm rot="5400000" flipH="1">
            <a:off x="3741018" y="-4471094"/>
            <a:ext cx="3268861" cy="8486775"/>
          </a:xfrm>
          <a:prstGeom prst="roundRect">
            <a:avLst>
              <a:gd name="adj" fmla="val 4644"/>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99" name="Image"/>
          <p:cNvSpPr>
            <a:spLocks noGrp="1"/>
          </p:cNvSpPr>
          <p:nvPr>
            <p:ph type="pic" sz="quarter" idx="13"/>
          </p:nvPr>
        </p:nvSpPr>
        <p:spPr>
          <a:xfrm rot="21240000">
            <a:off x="5287044" y="748903"/>
            <a:ext cx="2652118" cy="4857751"/>
          </a:xfrm>
          <a:prstGeom prst="rect">
            <a:avLst/>
          </a:prstGeom>
          <a:ln w="114300">
            <a:solidFill>
              <a:srgbClr val="000000"/>
            </a:solidFill>
          </a:ln>
          <a:effectLst>
            <a:reflection stA="50000" endPos="40000" dir="5400000" sy="-100000" algn="bl" rotWithShape="0"/>
          </a:effectLst>
        </p:spPr>
        <p:txBody>
          <a:bodyPr lIns="42793" tIns="21396" rIns="42793" bIns="21396" anchor="t"/>
          <a:lstStyle/>
          <a:p>
            <a:endParaRPr/>
          </a:p>
        </p:txBody>
      </p:sp>
      <p:sp>
        <p:nvSpPr>
          <p:cNvPr id="200" name="Title Text"/>
          <p:cNvSpPr txBox="1">
            <a:spLocks noGrp="1"/>
          </p:cNvSpPr>
          <p:nvPr>
            <p:ph type="title"/>
          </p:nvPr>
        </p:nvSpPr>
        <p:spPr>
          <a:xfrm>
            <a:off x="1625649" y="-202407"/>
            <a:ext cx="3403551" cy="2631282"/>
          </a:xfrm>
          <a:prstGeom prst="rect">
            <a:avLst/>
          </a:prstGeom>
        </p:spPr>
        <p:txBody>
          <a:bodyPr anchor="b"/>
          <a:lstStyle>
            <a:lvl1pPr>
              <a:defRPr sz="4600">
                <a:solidFill>
                  <a:srgbClr val="96CB01"/>
                </a:solidFill>
              </a:defRPr>
            </a:lvl1pPr>
          </a:lstStyle>
          <a:p>
            <a:r>
              <a:t>Title Text</a:t>
            </a:r>
          </a:p>
        </p:txBody>
      </p:sp>
      <p:sp>
        <p:nvSpPr>
          <p:cNvPr id="201" name="Body Level One…"/>
          <p:cNvSpPr txBox="1">
            <a:spLocks noGrp="1"/>
          </p:cNvSpPr>
          <p:nvPr>
            <p:ph type="body" sz="quarter" idx="1"/>
          </p:nvPr>
        </p:nvSpPr>
        <p:spPr>
          <a:xfrm>
            <a:off x="1537245" y="2702123"/>
            <a:ext cx="3403551" cy="2631282"/>
          </a:xfrm>
          <a:prstGeom prst="rect">
            <a:avLst/>
          </a:prstGeom>
        </p:spPr>
        <p:txBody>
          <a:bodyPr anchor="t"/>
          <a:lstStyle>
            <a:lvl1pPr marL="0" indent="0" algn="ctr">
              <a:spcBef>
                <a:spcPts val="0"/>
              </a:spcBef>
              <a:buSzTx/>
              <a:buNone/>
              <a:defRPr sz="2200">
                <a:solidFill>
                  <a:srgbClr val="FFFFFF"/>
                </a:solidFill>
              </a:defRPr>
            </a:lvl1pPr>
            <a:lvl2pPr marL="0" indent="0" algn="ctr">
              <a:spcBef>
                <a:spcPts val="0"/>
              </a:spcBef>
              <a:buSzTx/>
              <a:buNone/>
              <a:defRPr sz="2200">
                <a:solidFill>
                  <a:srgbClr val="FFFFFF"/>
                </a:solidFill>
              </a:defRPr>
            </a:lvl2pPr>
            <a:lvl3pPr marL="0" indent="0" algn="ctr">
              <a:spcBef>
                <a:spcPts val="0"/>
              </a:spcBef>
              <a:buSzTx/>
              <a:buNone/>
              <a:defRPr sz="2200">
                <a:solidFill>
                  <a:srgbClr val="FFFFFF"/>
                </a:solidFill>
              </a:defRPr>
            </a:lvl3pPr>
            <a:lvl4pPr marL="0" indent="0" algn="ctr">
              <a:spcBef>
                <a:spcPts val="0"/>
              </a:spcBef>
              <a:buSzTx/>
              <a:buNone/>
              <a:defRPr sz="2200">
                <a:solidFill>
                  <a:srgbClr val="FFFFFF"/>
                </a:solidFill>
              </a:defRPr>
            </a:lvl4pPr>
            <a:lvl5pPr marL="0" indent="0" algn="ctr">
              <a:spcBef>
                <a:spcPts val="0"/>
              </a:spcBef>
              <a:buSzTx/>
              <a:buNone/>
              <a:defRPr sz="2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9946536"/>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209"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210"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11"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1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14042261"/>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Title &amp; Bullets - Left">
    <p:spTree>
      <p:nvGrpSpPr>
        <p:cNvPr id="1" name=""/>
        <p:cNvGrpSpPr/>
        <p:nvPr/>
      </p:nvGrpSpPr>
      <p:grpSpPr>
        <a:xfrm>
          <a:off x="0" y="0"/>
          <a:ext cx="0" cy="0"/>
          <a:chOff x="0" y="0"/>
          <a:chExt cx="0" cy="0"/>
        </a:xfrm>
      </p:grpSpPr>
      <p:sp>
        <p:nvSpPr>
          <p:cNvPr id="219"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20"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222799685"/>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Title &amp; Bullets - Right">
    <p:spTree>
      <p:nvGrpSpPr>
        <p:cNvPr id="1" name=""/>
        <p:cNvGrpSpPr/>
        <p:nvPr/>
      </p:nvGrpSpPr>
      <p:grpSpPr>
        <a:xfrm>
          <a:off x="0" y="0"/>
          <a:ext cx="0" cy="0"/>
          <a:chOff x="0" y="0"/>
          <a:chExt cx="0" cy="0"/>
        </a:xfrm>
      </p:grpSpPr>
      <p:sp>
        <p:nvSpPr>
          <p:cNvPr id="22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29" name="Body Level One…"/>
          <p:cNvSpPr txBox="1">
            <a:spLocks noGrp="1"/>
          </p:cNvSpPr>
          <p:nvPr>
            <p:ph type="body" sz="quarter" idx="1"/>
          </p:nvPr>
        </p:nvSpPr>
        <p:spPr>
          <a:xfrm>
            <a:off x="4918695" y="2206228"/>
            <a:ext cx="314570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37198583"/>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Images + Body text">
    <p:spTree>
      <p:nvGrpSpPr>
        <p:cNvPr id="1" name=""/>
        <p:cNvGrpSpPr/>
        <p:nvPr/>
      </p:nvGrpSpPr>
      <p:grpSpPr>
        <a:xfrm>
          <a:off x="0" y="0"/>
          <a:ext cx="0" cy="0"/>
          <a:chOff x="0" y="0"/>
          <a:chExt cx="0" cy="0"/>
        </a:xfrm>
      </p:grpSpPr>
      <p:sp>
        <p:nvSpPr>
          <p:cNvPr id="237"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38"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39" name="Your Title Text"/>
          <p:cNvSpPr txBox="1">
            <a:spLocks noGrp="1"/>
          </p:cNvSpPr>
          <p:nvPr>
            <p:ph type="body" sz="quarter" idx="13"/>
          </p:nvPr>
        </p:nvSpPr>
        <p:spPr>
          <a:xfrm>
            <a:off x="2766954" y="6212296"/>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40" name="Image"/>
          <p:cNvSpPr>
            <a:spLocks noGrp="1"/>
          </p:cNvSpPr>
          <p:nvPr>
            <p:ph type="pic" sz="quarter" idx="14"/>
          </p:nvPr>
        </p:nvSpPr>
        <p:spPr>
          <a:xfrm>
            <a:off x="1470942" y="293489"/>
            <a:ext cx="2814192" cy="5363766"/>
          </a:xfrm>
          <a:prstGeom prst="rect">
            <a:avLst/>
          </a:prstGeom>
        </p:spPr>
        <p:txBody>
          <a:bodyPr lIns="42793" tIns="21396" rIns="42793" bIns="21396" anchor="t"/>
          <a:lstStyle/>
          <a:p>
            <a:endParaRPr/>
          </a:p>
        </p:txBody>
      </p:sp>
      <p:sp>
        <p:nvSpPr>
          <p:cNvPr id="241" name="Image"/>
          <p:cNvSpPr>
            <a:spLocks noGrp="1"/>
          </p:cNvSpPr>
          <p:nvPr>
            <p:ph type="pic" sz="quarter" idx="15"/>
          </p:nvPr>
        </p:nvSpPr>
        <p:spPr>
          <a:xfrm>
            <a:off x="5773266" y="293489"/>
            <a:ext cx="2814192" cy="5363766"/>
          </a:xfrm>
          <a:prstGeom prst="rect">
            <a:avLst/>
          </a:prstGeom>
        </p:spPr>
        <p:txBody>
          <a:bodyPr lIns="42793" tIns="21396" rIns="42793" bIns="21396" anchor="t"/>
          <a:lstStyle/>
          <a:p>
            <a:endParaRPr/>
          </a:p>
        </p:txBody>
      </p:sp>
      <p:sp>
        <p:nvSpPr>
          <p:cNvPr id="242" name="Image"/>
          <p:cNvSpPr>
            <a:spLocks noGrp="1"/>
          </p:cNvSpPr>
          <p:nvPr>
            <p:ph type="pic" sz="quarter" idx="16"/>
          </p:nvPr>
        </p:nvSpPr>
        <p:spPr>
          <a:xfrm>
            <a:off x="4329336" y="293489"/>
            <a:ext cx="1399729" cy="2651523"/>
          </a:xfrm>
          <a:prstGeom prst="rect">
            <a:avLst/>
          </a:prstGeom>
        </p:spPr>
        <p:txBody>
          <a:bodyPr lIns="42793" tIns="21396" rIns="42793" bIns="21396" anchor="t"/>
          <a:lstStyle/>
          <a:p>
            <a:endParaRPr/>
          </a:p>
        </p:txBody>
      </p:sp>
      <p:sp>
        <p:nvSpPr>
          <p:cNvPr id="243" name="Image"/>
          <p:cNvSpPr>
            <a:spLocks noGrp="1"/>
          </p:cNvSpPr>
          <p:nvPr>
            <p:ph type="pic" sz="quarter" idx="17"/>
          </p:nvPr>
        </p:nvSpPr>
        <p:spPr>
          <a:xfrm>
            <a:off x="4329336" y="3005733"/>
            <a:ext cx="1399729" cy="2651522"/>
          </a:xfrm>
          <a:prstGeom prst="rect">
            <a:avLst/>
          </a:prstGeom>
        </p:spPr>
        <p:txBody>
          <a:bodyPr lIns="42793" tIns="21396" rIns="42793" bIns="21396" anchor="t"/>
          <a:lstStyle/>
          <a:p>
            <a:endParaRPr/>
          </a:p>
        </p:txBody>
      </p:sp>
      <p:sp>
        <p:nvSpPr>
          <p:cNvPr id="2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922216619"/>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Images 2 up">
    <p:spTree>
      <p:nvGrpSpPr>
        <p:cNvPr id="1" name=""/>
        <p:cNvGrpSpPr/>
        <p:nvPr/>
      </p:nvGrpSpPr>
      <p:grpSpPr>
        <a:xfrm>
          <a:off x="0" y="0"/>
          <a:ext cx="0" cy="0"/>
          <a:chOff x="0" y="0"/>
          <a:chExt cx="0" cy="0"/>
        </a:xfrm>
      </p:grpSpPr>
      <p:sp>
        <p:nvSpPr>
          <p:cNvPr id="251"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52"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53" name="Your Title Text"/>
          <p:cNvSpPr txBox="1">
            <a:spLocks noGrp="1"/>
          </p:cNvSpPr>
          <p:nvPr>
            <p:ph type="body" sz="quarter" idx="13"/>
          </p:nvPr>
        </p:nvSpPr>
        <p:spPr>
          <a:xfrm>
            <a:off x="2693284" y="6111093"/>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54" name="Image"/>
          <p:cNvSpPr>
            <a:spLocks noGrp="1"/>
          </p:cNvSpPr>
          <p:nvPr>
            <p:ph type="pic" sz="half" idx="14"/>
          </p:nvPr>
        </p:nvSpPr>
        <p:spPr>
          <a:xfrm>
            <a:off x="1470942" y="293489"/>
            <a:ext cx="3499322" cy="5363766"/>
          </a:xfrm>
          <a:prstGeom prst="rect">
            <a:avLst/>
          </a:prstGeom>
        </p:spPr>
        <p:txBody>
          <a:bodyPr lIns="42793" tIns="21396" rIns="42793" bIns="21396" anchor="t"/>
          <a:lstStyle/>
          <a:p>
            <a:endParaRPr/>
          </a:p>
        </p:txBody>
      </p:sp>
      <p:sp>
        <p:nvSpPr>
          <p:cNvPr id="255" name="Image"/>
          <p:cNvSpPr>
            <a:spLocks noGrp="1"/>
          </p:cNvSpPr>
          <p:nvPr>
            <p:ph type="pic" sz="half" idx="15"/>
          </p:nvPr>
        </p:nvSpPr>
        <p:spPr>
          <a:xfrm>
            <a:off x="5088135" y="293489"/>
            <a:ext cx="3499322" cy="5363766"/>
          </a:xfrm>
          <a:prstGeom prst="rect">
            <a:avLst/>
          </a:prstGeom>
        </p:spPr>
        <p:txBody>
          <a:bodyPr lIns="42793" tIns="21396" rIns="42793" bIns="21396" anchor="t"/>
          <a:lstStyle/>
          <a:p>
            <a:endParaRPr/>
          </a:p>
        </p:txBody>
      </p:sp>
      <p:sp>
        <p:nvSpPr>
          <p:cNvPr id="25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154346658"/>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Images 3 up right">
    <p:spTree>
      <p:nvGrpSpPr>
        <p:cNvPr id="1" name=""/>
        <p:cNvGrpSpPr/>
        <p:nvPr/>
      </p:nvGrpSpPr>
      <p:grpSpPr>
        <a:xfrm>
          <a:off x="0" y="0"/>
          <a:ext cx="0" cy="0"/>
          <a:chOff x="0" y="0"/>
          <a:chExt cx="0" cy="0"/>
        </a:xfrm>
      </p:grpSpPr>
      <p:sp>
        <p:nvSpPr>
          <p:cNvPr id="263"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64" name="Line"/>
          <p:cNvSpPr/>
          <p:nvPr/>
        </p:nvSpPr>
        <p:spPr>
          <a:xfrm>
            <a:off x="1418833" y="6649045"/>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65" name="Your Title Text"/>
          <p:cNvSpPr txBox="1">
            <a:spLocks noGrp="1"/>
          </p:cNvSpPr>
          <p:nvPr>
            <p:ph type="body" sz="quarter" idx="13"/>
          </p:nvPr>
        </p:nvSpPr>
        <p:spPr>
          <a:xfrm>
            <a:off x="2693284" y="661710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66" name="Image"/>
          <p:cNvSpPr>
            <a:spLocks noGrp="1"/>
          </p:cNvSpPr>
          <p:nvPr>
            <p:ph type="pic" sz="quarter" idx="14"/>
          </p:nvPr>
        </p:nvSpPr>
        <p:spPr>
          <a:xfrm>
            <a:off x="6244754" y="3471267"/>
            <a:ext cx="2342704" cy="3117057"/>
          </a:xfrm>
          <a:prstGeom prst="rect">
            <a:avLst/>
          </a:prstGeom>
        </p:spPr>
        <p:txBody>
          <a:bodyPr lIns="42793" tIns="21396" rIns="42793" bIns="21396" anchor="t"/>
          <a:lstStyle/>
          <a:p>
            <a:endParaRPr/>
          </a:p>
        </p:txBody>
      </p:sp>
      <p:sp>
        <p:nvSpPr>
          <p:cNvPr id="267" name="Image"/>
          <p:cNvSpPr>
            <a:spLocks noGrp="1"/>
          </p:cNvSpPr>
          <p:nvPr>
            <p:ph type="pic" sz="half" idx="15"/>
          </p:nvPr>
        </p:nvSpPr>
        <p:spPr>
          <a:xfrm>
            <a:off x="1471290" y="293489"/>
            <a:ext cx="4722242" cy="6294835"/>
          </a:xfrm>
          <a:prstGeom prst="rect">
            <a:avLst/>
          </a:prstGeom>
        </p:spPr>
        <p:txBody>
          <a:bodyPr lIns="42793" tIns="21396" rIns="42793" bIns="21396" anchor="t"/>
          <a:lstStyle/>
          <a:p>
            <a:endParaRPr/>
          </a:p>
        </p:txBody>
      </p:sp>
      <p:sp>
        <p:nvSpPr>
          <p:cNvPr id="268" name="Image"/>
          <p:cNvSpPr>
            <a:spLocks noGrp="1"/>
          </p:cNvSpPr>
          <p:nvPr>
            <p:ph type="pic" sz="quarter" idx="16"/>
          </p:nvPr>
        </p:nvSpPr>
        <p:spPr>
          <a:xfrm>
            <a:off x="6244754" y="293489"/>
            <a:ext cx="2342704" cy="3117057"/>
          </a:xfrm>
          <a:prstGeom prst="rect">
            <a:avLst/>
          </a:prstGeom>
        </p:spPr>
        <p:txBody>
          <a:bodyPr lIns="42793" tIns="21396" rIns="42793" bIns="21396" anchor="t"/>
          <a:lstStyle/>
          <a:p>
            <a:endParaRPr/>
          </a:p>
        </p:txBody>
      </p:sp>
      <p:sp>
        <p:nvSpPr>
          <p:cNvPr id="26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53455898"/>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Images 3 up left">
    <p:spTree>
      <p:nvGrpSpPr>
        <p:cNvPr id="1" name=""/>
        <p:cNvGrpSpPr/>
        <p:nvPr/>
      </p:nvGrpSpPr>
      <p:grpSpPr>
        <a:xfrm>
          <a:off x="0" y="0"/>
          <a:ext cx="0" cy="0"/>
          <a:chOff x="0" y="0"/>
          <a:chExt cx="0" cy="0"/>
        </a:xfrm>
      </p:grpSpPr>
      <p:sp>
        <p:nvSpPr>
          <p:cNvPr id="276"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77" name="Line"/>
          <p:cNvSpPr/>
          <p:nvPr/>
        </p:nvSpPr>
        <p:spPr>
          <a:xfrm>
            <a:off x="1418833" y="6659165"/>
            <a:ext cx="7227486" cy="2"/>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78" name="Your Title Text"/>
          <p:cNvSpPr txBox="1">
            <a:spLocks noGrp="1"/>
          </p:cNvSpPr>
          <p:nvPr>
            <p:ph type="body" sz="quarter" idx="13"/>
          </p:nvPr>
        </p:nvSpPr>
        <p:spPr>
          <a:xfrm>
            <a:off x="2693284" y="661710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79" name="Image"/>
          <p:cNvSpPr>
            <a:spLocks noGrp="1"/>
          </p:cNvSpPr>
          <p:nvPr>
            <p:ph type="pic" sz="quarter" idx="14"/>
          </p:nvPr>
        </p:nvSpPr>
        <p:spPr>
          <a:xfrm>
            <a:off x="1485676" y="3461147"/>
            <a:ext cx="2342704" cy="3117057"/>
          </a:xfrm>
          <a:prstGeom prst="rect">
            <a:avLst/>
          </a:prstGeom>
        </p:spPr>
        <p:txBody>
          <a:bodyPr lIns="42793" tIns="21396" rIns="42793" bIns="21396" anchor="t"/>
          <a:lstStyle/>
          <a:p>
            <a:endParaRPr/>
          </a:p>
        </p:txBody>
      </p:sp>
      <p:sp>
        <p:nvSpPr>
          <p:cNvPr id="280" name="Image"/>
          <p:cNvSpPr>
            <a:spLocks noGrp="1"/>
          </p:cNvSpPr>
          <p:nvPr>
            <p:ph type="pic" sz="half" idx="15"/>
          </p:nvPr>
        </p:nvSpPr>
        <p:spPr>
          <a:xfrm>
            <a:off x="3880297" y="293489"/>
            <a:ext cx="4722242" cy="6294835"/>
          </a:xfrm>
          <a:prstGeom prst="rect">
            <a:avLst/>
          </a:prstGeom>
        </p:spPr>
        <p:txBody>
          <a:bodyPr lIns="42793" tIns="21396" rIns="42793" bIns="21396" anchor="t"/>
          <a:lstStyle/>
          <a:p>
            <a:endParaRPr/>
          </a:p>
        </p:txBody>
      </p:sp>
      <p:sp>
        <p:nvSpPr>
          <p:cNvPr id="281" name="Image"/>
          <p:cNvSpPr>
            <a:spLocks noGrp="1"/>
          </p:cNvSpPr>
          <p:nvPr>
            <p:ph type="pic" sz="quarter" idx="16"/>
          </p:nvPr>
        </p:nvSpPr>
        <p:spPr>
          <a:xfrm>
            <a:off x="1485676" y="283368"/>
            <a:ext cx="2342704" cy="3117057"/>
          </a:xfrm>
          <a:prstGeom prst="rect">
            <a:avLst/>
          </a:prstGeom>
        </p:spPr>
        <p:txBody>
          <a:bodyPr lIns="42793" tIns="21396" rIns="42793" bIns="21396" anchor="t"/>
          <a:lstStyle/>
          <a:p>
            <a:endParaRPr/>
          </a:p>
        </p:txBody>
      </p:sp>
      <p:sp>
        <p:nvSpPr>
          <p:cNvPr id="28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121837142"/>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Images 4 up right">
    <p:spTree>
      <p:nvGrpSpPr>
        <p:cNvPr id="1" name=""/>
        <p:cNvGrpSpPr/>
        <p:nvPr/>
      </p:nvGrpSpPr>
      <p:grpSpPr>
        <a:xfrm>
          <a:off x="0" y="0"/>
          <a:ext cx="0" cy="0"/>
          <a:chOff x="0" y="0"/>
          <a:chExt cx="0" cy="0"/>
        </a:xfrm>
      </p:grpSpPr>
      <p:sp>
        <p:nvSpPr>
          <p:cNvPr id="289"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90"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91" name="Your Title Text"/>
          <p:cNvSpPr txBox="1">
            <a:spLocks noGrp="1"/>
          </p:cNvSpPr>
          <p:nvPr>
            <p:ph type="body" sz="quarter" idx="13"/>
          </p:nvPr>
        </p:nvSpPr>
        <p:spPr>
          <a:xfrm>
            <a:off x="2693284" y="662722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92" name="Image"/>
          <p:cNvSpPr>
            <a:spLocks noGrp="1"/>
          </p:cNvSpPr>
          <p:nvPr>
            <p:ph type="pic" sz="half" idx="14"/>
          </p:nvPr>
        </p:nvSpPr>
        <p:spPr>
          <a:xfrm>
            <a:off x="1470942" y="293489"/>
            <a:ext cx="4729610" cy="6294835"/>
          </a:xfrm>
          <a:prstGeom prst="rect">
            <a:avLst/>
          </a:prstGeom>
        </p:spPr>
        <p:txBody>
          <a:bodyPr lIns="42793" tIns="21396" rIns="42793" bIns="21396" anchor="t"/>
          <a:lstStyle/>
          <a:p>
            <a:endParaRPr/>
          </a:p>
        </p:txBody>
      </p:sp>
      <p:sp>
        <p:nvSpPr>
          <p:cNvPr id="293" name="Image"/>
          <p:cNvSpPr>
            <a:spLocks noGrp="1"/>
          </p:cNvSpPr>
          <p:nvPr>
            <p:ph type="pic" sz="quarter" idx="15"/>
          </p:nvPr>
        </p:nvSpPr>
        <p:spPr>
          <a:xfrm>
            <a:off x="6244754" y="4533900"/>
            <a:ext cx="2342704" cy="2054424"/>
          </a:xfrm>
          <a:prstGeom prst="rect">
            <a:avLst/>
          </a:prstGeom>
        </p:spPr>
        <p:txBody>
          <a:bodyPr lIns="42793" tIns="21396" rIns="42793" bIns="21396" anchor="t"/>
          <a:lstStyle/>
          <a:p>
            <a:endParaRPr/>
          </a:p>
        </p:txBody>
      </p:sp>
      <p:sp>
        <p:nvSpPr>
          <p:cNvPr id="294" name="Image"/>
          <p:cNvSpPr>
            <a:spLocks noGrp="1"/>
          </p:cNvSpPr>
          <p:nvPr>
            <p:ph type="pic" sz="quarter" idx="16"/>
          </p:nvPr>
        </p:nvSpPr>
        <p:spPr>
          <a:xfrm>
            <a:off x="6244754" y="293489"/>
            <a:ext cx="2342704" cy="2054424"/>
          </a:xfrm>
          <a:prstGeom prst="rect">
            <a:avLst/>
          </a:prstGeom>
        </p:spPr>
        <p:txBody>
          <a:bodyPr lIns="42793" tIns="21396" rIns="42793" bIns="21396" anchor="t"/>
          <a:lstStyle/>
          <a:p>
            <a:endParaRPr/>
          </a:p>
        </p:txBody>
      </p:sp>
      <p:sp>
        <p:nvSpPr>
          <p:cNvPr id="295" name="Image"/>
          <p:cNvSpPr>
            <a:spLocks noGrp="1"/>
          </p:cNvSpPr>
          <p:nvPr>
            <p:ph type="pic" sz="quarter" idx="17"/>
          </p:nvPr>
        </p:nvSpPr>
        <p:spPr>
          <a:xfrm>
            <a:off x="6244754" y="2408635"/>
            <a:ext cx="2342704" cy="2064544"/>
          </a:xfrm>
          <a:prstGeom prst="rect">
            <a:avLst/>
          </a:prstGeom>
        </p:spPr>
        <p:txBody>
          <a:bodyPr lIns="42793" tIns="21396" rIns="42793" bIns="21396" anchor="t"/>
          <a:lstStyle/>
          <a:p>
            <a:endParaRPr/>
          </a:p>
        </p:txBody>
      </p:sp>
      <p:sp>
        <p:nvSpPr>
          <p:cNvPr id="29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73462850"/>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Images 4 up left">
    <p:spTree>
      <p:nvGrpSpPr>
        <p:cNvPr id="1" name=""/>
        <p:cNvGrpSpPr/>
        <p:nvPr/>
      </p:nvGrpSpPr>
      <p:grpSpPr>
        <a:xfrm>
          <a:off x="0" y="0"/>
          <a:ext cx="0" cy="0"/>
          <a:chOff x="0" y="0"/>
          <a:chExt cx="0" cy="0"/>
        </a:xfrm>
      </p:grpSpPr>
      <p:sp>
        <p:nvSpPr>
          <p:cNvPr id="303"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04"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305" name="Your Title Text"/>
          <p:cNvSpPr txBox="1"/>
          <p:nvPr/>
        </p:nvSpPr>
        <p:spPr>
          <a:xfrm>
            <a:off x="116876" y="6132362"/>
            <a:ext cx="9820101" cy="1984678"/>
          </a:xfrm>
          <a:prstGeom prst="rect">
            <a:avLst/>
          </a:prstGeom>
          <a:ln w="12700">
            <a:miter lim="400000"/>
          </a:ln>
          <a:extLst>
            <a:ext uri="{C572A759-6A51-4108-AA02-DFA0A04FC94B}">
              <ma14:wrappingTextBoxFlag xmlns="" xmlns:ma14="http://schemas.microsoft.com/office/mac/drawingml/2011/main" val="1"/>
            </a:ext>
          </a:extLst>
        </p:spPr>
        <p:txBody>
          <a:bodyPr wrap="none" lIns="83582" tIns="83582" rIns="83582" bIns="83582" anchor="ctr">
            <a:spAutoFit/>
          </a:bodyPr>
          <a:lstStyle>
            <a:lvl1pPr>
              <a:defRPr sz="11800"/>
            </a:lvl1pPr>
          </a:lstStyle>
          <a:p>
            <a:pPr algn="ctr" defTabSz="384477" fontAlgn="auto" hangingPunct="0">
              <a:spcBef>
                <a:spcPts val="0"/>
              </a:spcBef>
              <a:spcAft>
                <a:spcPts val="0"/>
              </a:spcAft>
            </a:pPr>
            <a:r>
              <a:rPr kern="0">
                <a:solidFill>
                  <a:srgbClr val="96CB01"/>
                </a:solidFill>
                <a:latin typeface="Gill Sans"/>
                <a:ea typeface="Gill Sans"/>
                <a:cs typeface="Gill Sans"/>
                <a:sym typeface="Gill Sans"/>
              </a:rPr>
              <a:t>Your Title Text</a:t>
            </a:r>
          </a:p>
        </p:txBody>
      </p:sp>
      <p:sp>
        <p:nvSpPr>
          <p:cNvPr id="306" name="Image"/>
          <p:cNvSpPr>
            <a:spLocks noGrp="1"/>
          </p:cNvSpPr>
          <p:nvPr>
            <p:ph type="pic" sz="half" idx="13"/>
          </p:nvPr>
        </p:nvSpPr>
        <p:spPr>
          <a:xfrm>
            <a:off x="3865215" y="293489"/>
            <a:ext cx="4729610" cy="6294835"/>
          </a:xfrm>
          <a:prstGeom prst="rect">
            <a:avLst/>
          </a:prstGeom>
        </p:spPr>
        <p:txBody>
          <a:bodyPr lIns="42793" tIns="21396" rIns="42793" bIns="21396" anchor="t"/>
          <a:lstStyle/>
          <a:p>
            <a:endParaRPr/>
          </a:p>
        </p:txBody>
      </p:sp>
      <p:sp>
        <p:nvSpPr>
          <p:cNvPr id="307" name="Image"/>
          <p:cNvSpPr>
            <a:spLocks noGrp="1"/>
          </p:cNvSpPr>
          <p:nvPr>
            <p:ph type="pic" sz="quarter" idx="14"/>
          </p:nvPr>
        </p:nvSpPr>
        <p:spPr>
          <a:xfrm>
            <a:off x="1470943" y="4533900"/>
            <a:ext cx="2342704" cy="2054424"/>
          </a:xfrm>
          <a:prstGeom prst="rect">
            <a:avLst/>
          </a:prstGeom>
        </p:spPr>
        <p:txBody>
          <a:bodyPr lIns="42793" tIns="21396" rIns="42793" bIns="21396" anchor="t"/>
          <a:lstStyle/>
          <a:p>
            <a:endParaRPr/>
          </a:p>
        </p:txBody>
      </p:sp>
      <p:sp>
        <p:nvSpPr>
          <p:cNvPr id="308" name="Image"/>
          <p:cNvSpPr>
            <a:spLocks noGrp="1"/>
          </p:cNvSpPr>
          <p:nvPr>
            <p:ph type="pic" sz="quarter" idx="15"/>
          </p:nvPr>
        </p:nvSpPr>
        <p:spPr>
          <a:xfrm>
            <a:off x="1470943" y="293489"/>
            <a:ext cx="2342704" cy="2054424"/>
          </a:xfrm>
          <a:prstGeom prst="rect">
            <a:avLst/>
          </a:prstGeom>
        </p:spPr>
        <p:txBody>
          <a:bodyPr lIns="42793" tIns="21396" rIns="42793" bIns="21396" anchor="t"/>
          <a:lstStyle/>
          <a:p>
            <a:endParaRPr/>
          </a:p>
        </p:txBody>
      </p:sp>
      <p:sp>
        <p:nvSpPr>
          <p:cNvPr id="309" name="Image"/>
          <p:cNvSpPr>
            <a:spLocks noGrp="1"/>
          </p:cNvSpPr>
          <p:nvPr>
            <p:ph type="pic" sz="quarter" idx="16"/>
          </p:nvPr>
        </p:nvSpPr>
        <p:spPr>
          <a:xfrm>
            <a:off x="1470943" y="2408635"/>
            <a:ext cx="2342704" cy="2064544"/>
          </a:xfrm>
          <a:prstGeom prst="rect">
            <a:avLst/>
          </a:prstGeom>
        </p:spPr>
        <p:txBody>
          <a:bodyPr lIns="42793" tIns="21396" rIns="42793" bIns="21396" anchor="t"/>
          <a:lstStyle/>
          <a:p>
            <a:endParaRPr/>
          </a:p>
        </p:txBody>
      </p:sp>
      <p:sp>
        <p:nvSpPr>
          <p:cNvPr id="31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15504014"/>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Images 5 up">
    <p:spTree>
      <p:nvGrpSpPr>
        <p:cNvPr id="1" name=""/>
        <p:cNvGrpSpPr/>
        <p:nvPr/>
      </p:nvGrpSpPr>
      <p:grpSpPr>
        <a:xfrm>
          <a:off x="0" y="0"/>
          <a:ext cx="0" cy="0"/>
          <a:chOff x="0" y="0"/>
          <a:chExt cx="0" cy="0"/>
        </a:xfrm>
      </p:grpSpPr>
      <p:sp>
        <p:nvSpPr>
          <p:cNvPr id="317"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18" name="Image"/>
          <p:cNvSpPr>
            <a:spLocks noGrp="1"/>
          </p:cNvSpPr>
          <p:nvPr>
            <p:ph type="pic" sz="quarter" idx="13"/>
          </p:nvPr>
        </p:nvSpPr>
        <p:spPr>
          <a:xfrm>
            <a:off x="1581447" y="420401"/>
            <a:ext cx="2873128" cy="2489597"/>
          </a:xfrm>
          <a:prstGeom prst="rect">
            <a:avLst/>
          </a:prstGeom>
        </p:spPr>
        <p:txBody>
          <a:bodyPr lIns="42793" tIns="21396" rIns="42793" bIns="21396" anchor="t"/>
          <a:lstStyle/>
          <a:p>
            <a:endParaRPr/>
          </a:p>
        </p:txBody>
      </p:sp>
      <p:sp>
        <p:nvSpPr>
          <p:cNvPr id="319" name="Image"/>
          <p:cNvSpPr>
            <a:spLocks noGrp="1"/>
          </p:cNvSpPr>
          <p:nvPr>
            <p:ph type="pic" sz="quarter" idx="14"/>
          </p:nvPr>
        </p:nvSpPr>
        <p:spPr>
          <a:xfrm>
            <a:off x="4550345" y="3944595"/>
            <a:ext cx="1915419" cy="3380185"/>
          </a:xfrm>
          <a:prstGeom prst="rect">
            <a:avLst/>
          </a:prstGeom>
        </p:spPr>
        <p:txBody>
          <a:bodyPr lIns="42793" tIns="21396" rIns="42793" bIns="21396" anchor="t"/>
          <a:lstStyle/>
          <a:p>
            <a:endParaRPr/>
          </a:p>
        </p:txBody>
      </p:sp>
      <p:sp>
        <p:nvSpPr>
          <p:cNvPr id="320" name="Image"/>
          <p:cNvSpPr>
            <a:spLocks noGrp="1"/>
          </p:cNvSpPr>
          <p:nvPr>
            <p:ph type="pic" sz="quarter" idx="15"/>
          </p:nvPr>
        </p:nvSpPr>
        <p:spPr>
          <a:xfrm>
            <a:off x="4550345" y="422726"/>
            <a:ext cx="3926607" cy="3380185"/>
          </a:xfrm>
          <a:prstGeom prst="rect">
            <a:avLst/>
          </a:prstGeom>
        </p:spPr>
        <p:txBody>
          <a:bodyPr lIns="42793" tIns="21396" rIns="42793" bIns="21396" anchor="t"/>
          <a:lstStyle/>
          <a:p>
            <a:endParaRPr/>
          </a:p>
        </p:txBody>
      </p:sp>
      <p:sp>
        <p:nvSpPr>
          <p:cNvPr id="321" name="Image"/>
          <p:cNvSpPr>
            <a:spLocks noGrp="1"/>
          </p:cNvSpPr>
          <p:nvPr>
            <p:ph type="pic" sz="quarter" idx="16"/>
          </p:nvPr>
        </p:nvSpPr>
        <p:spPr>
          <a:xfrm>
            <a:off x="1581447" y="3051682"/>
            <a:ext cx="2873128" cy="4270772"/>
          </a:xfrm>
          <a:prstGeom prst="rect">
            <a:avLst/>
          </a:prstGeom>
        </p:spPr>
        <p:txBody>
          <a:bodyPr lIns="42793" tIns="21396" rIns="42793" bIns="21396" anchor="t"/>
          <a:lstStyle/>
          <a:p>
            <a:endParaRPr/>
          </a:p>
        </p:txBody>
      </p:sp>
      <p:sp>
        <p:nvSpPr>
          <p:cNvPr id="322" name="Image"/>
          <p:cNvSpPr>
            <a:spLocks noGrp="1"/>
          </p:cNvSpPr>
          <p:nvPr>
            <p:ph type="pic" sz="quarter" idx="17"/>
          </p:nvPr>
        </p:nvSpPr>
        <p:spPr>
          <a:xfrm>
            <a:off x="6561534" y="3944595"/>
            <a:ext cx="1915418" cy="3380185"/>
          </a:xfrm>
          <a:prstGeom prst="rect">
            <a:avLst/>
          </a:prstGeom>
        </p:spPr>
        <p:txBody>
          <a:bodyPr lIns="42793" tIns="21396" rIns="42793" bIns="21396" anchor="t"/>
          <a:lstStyle/>
          <a:p>
            <a:endParaRPr/>
          </a:p>
        </p:txBody>
      </p:sp>
      <p:sp>
        <p:nvSpPr>
          <p:cNvPr id="32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658988965"/>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Images 6 up ">
    <p:spTree>
      <p:nvGrpSpPr>
        <p:cNvPr id="1" name=""/>
        <p:cNvGrpSpPr/>
        <p:nvPr/>
      </p:nvGrpSpPr>
      <p:grpSpPr>
        <a:xfrm>
          <a:off x="0" y="0"/>
          <a:ext cx="0" cy="0"/>
          <a:chOff x="0" y="0"/>
          <a:chExt cx="0" cy="0"/>
        </a:xfrm>
      </p:grpSpPr>
      <p:sp>
        <p:nvSpPr>
          <p:cNvPr id="330"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31"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332" name="Your Title Text"/>
          <p:cNvSpPr txBox="1">
            <a:spLocks noGrp="1"/>
          </p:cNvSpPr>
          <p:nvPr>
            <p:ph type="body" sz="quarter" idx="13"/>
          </p:nvPr>
        </p:nvSpPr>
        <p:spPr>
          <a:xfrm>
            <a:off x="2693284" y="6687951"/>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333" name="Image"/>
          <p:cNvSpPr>
            <a:spLocks noGrp="1"/>
          </p:cNvSpPr>
          <p:nvPr>
            <p:ph type="pic" sz="quarter" idx="14"/>
          </p:nvPr>
        </p:nvSpPr>
        <p:spPr>
          <a:xfrm>
            <a:off x="3857848" y="3471267"/>
            <a:ext cx="2342704" cy="3117057"/>
          </a:xfrm>
          <a:prstGeom prst="rect">
            <a:avLst/>
          </a:prstGeom>
        </p:spPr>
        <p:txBody>
          <a:bodyPr lIns="42793" tIns="21396" rIns="42793" bIns="21396" anchor="t"/>
          <a:lstStyle/>
          <a:p>
            <a:endParaRPr/>
          </a:p>
        </p:txBody>
      </p:sp>
      <p:sp>
        <p:nvSpPr>
          <p:cNvPr id="334" name="Image"/>
          <p:cNvSpPr>
            <a:spLocks noGrp="1"/>
          </p:cNvSpPr>
          <p:nvPr>
            <p:ph type="pic" sz="quarter" idx="15"/>
          </p:nvPr>
        </p:nvSpPr>
        <p:spPr>
          <a:xfrm>
            <a:off x="3857848" y="293489"/>
            <a:ext cx="2342704" cy="3117057"/>
          </a:xfrm>
          <a:prstGeom prst="rect">
            <a:avLst/>
          </a:prstGeom>
        </p:spPr>
        <p:txBody>
          <a:bodyPr lIns="42793" tIns="21396" rIns="42793" bIns="21396" anchor="t"/>
          <a:lstStyle/>
          <a:p>
            <a:endParaRPr/>
          </a:p>
        </p:txBody>
      </p:sp>
      <p:sp>
        <p:nvSpPr>
          <p:cNvPr id="335" name="Image"/>
          <p:cNvSpPr>
            <a:spLocks noGrp="1"/>
          </p:cNvSpPr>
          <p:nvPr>
            <p:ph type="pic" sz="quarter" idx="16"/>
          </p:nvPr>
        </p:nvSpPr>
        <p:spPr>
          <a:xfrm>
            <a:off x="1470943" y="3471267"/>
            <a:ext cx="2342704" cy="3117057"/>
          </a:xfrm>
          <a:prstGeom prst="rect">
            <a:avLst/>
          </a:prstGeom>
        </p:spPr>
        <p:txBody>
          <a:bodyPr lIns="42793" tIns="21396" rIns="42793" bIns="21396" anchor="t"/>
          <a:lstStyle/>
          <a:p>
            <a:endParaRPr/>
          </a:p>
        </p:txBody>
      </p:sp>
      <p:sp>
        <p:nvSpPr>
          <p:cNvPr id="336" name="Image"/>
          <p:cNvSpPr>
            <a:spLocks noGrp="1"/>
          </p:cNvSpPr>
          <p:nvPr>
            <p:ph type="pic" sz="quarter" idx="17"/>
          </p:nvPr>
        </p:nvSpPr>
        <p:spPr>
          <a:xfrm>
            <a:off x="1470943" y="293489"/>
            <a:ext cx="2342704" cy="3117057"/>
          </a:xfrm>
          <a:prstGeom prst="rect">
            <a:avLst/>
          </a:prstGeom>
        </p:spPr>
        <p:txBody>
          <a:bodyPr lIns="42793" tIns="21396" rIns="42793" bIns="21396" anchor="t"/>
          <a:lstStyle/>
          <a:p>
            <a:endParaRPr/>
          </a:p>
        </p:txBody>
      </p:sp>
      <p:sp>
        <p:nvSpPr>
          <p:cNvPr id="337" name="Image"/>
          <p:cNvSpPr>
            <a:spLocks noGrp="1"/>
          </p:cNvSpPr>
          <p:nvPr>
            <p:ph type="pic" sz="quarter" idx="18"/>
          </p:nvPr>
        </p:nvSpPr>
        <p:spPr>
          <a:xfrm>
            <a:off x="6244754" y="3471267"/>
            <a:ext cx="2342704" cy="3117057"/>
          </a:xfrm>
          <a:prstGeom prst="rect">
            <a:avLst/>
          </a:prstGeom>
        </p:spPr>
        <p:txBody>
          <a:bodyPr lIns="42793" tIns="21396" rIns="42793" bIns="21396" anchor="t"/>
          <a:lstStyle/>
          <a:p>
            <a:endParaRPr/>
          </a:p>
        </p:txBody>
      </p:sp>
      <p:sp>
        <p:nvSpPr>
          <p:cNvPr id="338" name="Image"/>
          <p:cNvSpPr>
            <a:spLocks noGrp="1"/>
          </p:cNvSpPr>
          <p:nvPr>
            <p:ph type="pic" sz="quarter" idx="19"/>
          </p:nvPr>
        </p:nvSpPr>
        <p:spPr>
          <a:xfrm>
            <a:off x="6244754" y="293489"/>
            <a:ext cx="2342704" cy="3117057"/>
          </a:xfrm>
          <a:prstGeom prst="rect">
            <a:avLst/>
          </a:prstGeom>
        </p:spPr>
        <p:txBody>
          <a:bodyPr lIns="42793" tIns="21396" rIns="42793" bIns="21396" anchor="t"/>
          <a:lstStyle/>
          <a:p>
            <a:endParaRPr/>
          </a:p>
        </p:txBody>
      </p:sp>
      <p:sp>
        <p:nvSpPr>
          <p:cNvPr id="33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43324060"/>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Images 6 up small">
    <p:spTree>
      <p:nvGrpSpPr>
        <p:cNvPr id="1" name=""/>
        <p:cNvGrpSpPr/>
        <p:nvPr/>
      </p:nvGrpSpPr>
      <p:grpSpPr>
        <a:xfrm>
          <a:off x="0" y="0"/>
          <a:ext cx="0" cy="0"/>
          <a:chOff x="0" y="0"/>
          <a:chExt cx="0" cy="0"/>
        </a:xfrm>
      </p:grpSpPr>
      <p:sp>
        <p:nvSpPr>
          <p:cNvPr id="346" name="Image"/>
          <p:cNvSpPr>
            <a:spLocks noGrp="1"/>
          </p:cNvSpPr>
          <p:nvPr>
            <p:ph type="pic" sz="quarter" idx="13"/>
          </p:nvPr>
        </p:nvSpPr>
        <p:spPr>
          <a:xfrm>
            <a:off x="4145161" y="829866"/>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7" name="Image"/>
          <p:cNvSpPr>
            <a:spLocks noGrp="1"/>
          </p:cNvSpPr>
          <p:nvPr>
            <p:ph type="pic" sz="quarter" idx="14"/>
          </p:nvPr>
        </p:nvSpPr>
        <p:spPr>
          <a:xfrm>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8" name="Image"/>
          <p:cNvSpPr>
            <a:spLocks noGrp="1"/>
          </p:cNvSpPr>
          <p:nvPr>
            <p:ph type="pic" sz="quarter" idx="15"/>
          </p:nvPr>
        </p:nvSpPr>
        <p:spPr>
          <a:xfrm>
            <a:off x="6259487"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9" name="Image"/>
          <p:cNvSpPr>
            <a:spLocks noGrp="1"/>
          </p:cNvSpPr>
          <p:nvPr>
            <p:ph type="pic" sz="quarter" idx="16"/>
          </p:nvPr>
        </p:nvSpPr>
        <p:spPr>
          <a:xfrm>
            <a:off x="4145161" y="3167657"/>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0" name="Image"/>
          <p:cNvSpPr>
            <a:spLocks noGrp="1"/>
          </p:cNvSpPr>
          <p:nvPr>
            <p:ph type="pic" sz="quarter" idx="17"/>
          </p:nvPr>
        </p:nvSpPr>
        <p:spPr>
          <a:xfrm>
            <a:off x="2030834"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1" name="Image"/>
          <p:cNvSpPr>
            <a:spLocks noGrp="1"/>
          </p:cNvSpPr>
          <p:nvPr>
            <p:ph type="pic" sz="quarter" idx="18"/>
          </p:nvPr>
        </p:nvSpPr>
        <p:spPr>
          <a:xfrm>
            <a:off x="6259487"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237311998"/>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Images 6 up small + Text">
    <p:spTree>
      <p:nvGrpSpPr>
        <p:cNvPr id="1" name=""/>
        <p:cNvGrpSpPr/>
        <p:nvPr/>
      </p:nvGrpSpPr>
      <p:grpSpPr>
        <a:xfrm>
          <a:off x="0" y="0"/>
          <a:ext cx="0" cy="0"/>
          <a:chOff x="0" y="0"/>
          <a:chExt cx="0" cy="0"/>
        </a:xfrm>
      </p:grpSpPr>
      <p:sp>
        <p:nvSpPr>
          <p:cNvPr id="359"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a:spLocks noGrp="1"/>
          </p:cNvSpPr>
          <p:nvPr>
            <p:ph type="body" sz="quarter" idx="13"/>
          </p:nvPr>
        </p:nvSpPr>
        <p:spPr>
          <a:xfrm>
            <a:off x="2170807" y="5398088"/>
            <a:ext cx="5716786" cy="1692290"/>
          </a:xfrm>
          <a:prstGeom prst="rect">
            <a:avLst/>
          </a:prstGeom>
        </p:spPr>
        <p:txBody>
          <a:bodyPr lIns="83582" tIns="83582" rIns="83582" bIns="83582">
            <a:spAutoFit/>
          </a:bodyPr>
          <a:lstStyle>
            <a:lvl1pPr marL="0" indent="0" defTabSz="236925">
              <a:spcBef>
                <a:spcPts val="749"/>
              </a:spcBef>
              <a:buSzTx/>
              <a:buNone/>
              <a:defRPr sz="1100"/>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60" name="Image"/>
          <p:cNvSpPr>
            <a:spLocks noGrp="1"/>
          </p:cNvSpPr>
          <p:nvPr>
            <p:ph type="pic" sz="quarter" idx="14"/>
          </p:nvPr>
        </p:nvSpPr>
        <p:spPr>
          <a:xfrm>
            <a:off x="4145161" y="829866"/>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1" name="Image"/>
          <p:cNvSpPr>
            <a:spLocks noGrp="1"/>
          </p:cNvSpPr>
          <p:nvPr>
            <p:ph type="pic" sz="quarter" idx="15"/>
          </p:nvPr>
        </p:nvSpPr>
        <p:spPr>
          <a:xfrm>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2" name="Image"/>
          <p:cNvSpPr>
            <a:spLocks noGrp="1"/>
          </p:cNvSpPr>
          <p:nvPr>
            <p:ph type="pic" sz="quarter" idx="16"/>
          </p:nvPr>
        </p:nvSpPr>
        <p:spPr>
          <a:xfrm>
            <a:off x="6259487"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3" name="Image"/>
          <p:cNvSpPr>
            <a:spLocks noGrp="1"/>
          </p:cNvSpPr>
          <p:nvPr>
            <p:ph type="pic" sz="quarter" idx="17"/>
          </p:nvPr>
        </p:nvSpPr>
        <p:spPr>
          <a:xfrm>
            <a:off x="4145161" y="3167657"/>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4" name="Image"/>
          <p:cNvSpPr>
            <a:spLocks noGrp="1"/>
          </p:cNvSpPr>
          <p:nvPr>
            <p:ph type="pic" sz="quarter" idx="18"/>
          </p:nvPr>
        </p:nvSpPr>
        <p:spPr>
          <a:xfrm>
            <a:off x="2030834"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5" name="Image"/>
          <p:cNvSpPr>
            <a:spLocks noGrp="1"/>
          </p:cNvSpPr>
          <p:nvPr>
            <p:ph type="pic" sz="quarter" idx="19"/>
          </p:nvPr>
        </p:nvSpPr>
        <p:spPr>
          <a:xfrm>
            <a:off x="6259487"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223522256"/>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Images 5 random + text">
    <p:spTree>
      <p:nvGrpSpPr>
        <p:cNvPr id="1" name=""/>
        <p:cNvGrpSpPr/>
        <p:nvPr/>
      </p:nvGrpSpPr>
      <p:grpSpPr>
        <a:xfrm>
          <a:off x="0" y="0"/>
          <a:ext cx="0" cy="0"/>
          <a:chOff x="0" y="0"/>
          <a:chExt cx="0" cy="0"/>
        </a:xfrm>
      </p:grpSpPr>
      <p:sp>
        <p:nvSpPr>
          <p:cNvPr id="373" name="Title Text"/>
          <p:cNvSpPr txBox="1">
            <a:spLocks noGrp="1"/>
          </p:cNvSpPr>
          <p:nvPr>
            <p:ph type="body" sz="quarter" idx="13"/>
          </p:nvPr>
        </p:nvSpPr>
        <p:spPr>
          <a:xfrm>
            <a:off x="1638414" y="4218594"/>
            <a:ext cx="3024177" cy="1015182"/>
          </a:xfrm>
          <a:prstGeom prst="rect">
            <a:avLst/>
          </a:prstGeom>
        </p:spPr>
        <p:txBody>
          <a:bodyPr wrap="none" lIns="83582" tIns="83582" rIns="83582" bIns="83582">
            <a:spAutoFit/>
          </a:bodyPr>
          <a:lstStyle>
            <a:lvl1pPr marL="0" indent="0" algn="ctr">
              <a:spcBef>
                <a:spcPts val="0"/>
              </a:spcBef>
              <a:buSzTx/>
              <a:buNone/>
              <a:defRPr sz="5500"/>
            </a:lvl1pPr>
          </a:lstStyle>
          <a:p>
            <a:r>
              <a:t>Title Text</a:t>
            </a:r>
          </a:p>
        </p:txBody>
      </p:sp>
      <p:sp>
        <p:nvSpPr>
          <p:cNvPr id="37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a:spLocks noGrp="1"/>
          </p:cNvSpPr>
          <p:nvPr>
            <p:ph type="body" sz="quarter" idx="14"/>
          </p:nvPr>
        </p:nvSpPr>
        <p:spPr>
          <a:xfrm>
            <a:off x="1912962" y="5337366"/>
            <a:ext cx="5716786" cy="1692290"/>
          </a:xfrm>
          <a:prstGeom prst="rect">
            <a:avLst/>
          </a:prstGeom>
        </p:spPr>
        <p:txBody>
          <a:bodyPr lIns="83582" tIns="83582" rIns="83582" bIns="83582">
            <a:spAutoFit/>
          </a:bodyPr>
          <a:lstStyle>
            <a:lvl1pPr marL="0" indent="0" defTabSz="236925">
              <a:spcBef>
                <a:spcPts val="749"/>
              </a:spcBef>
              <a:buSzTx/>
              <a:buNone/>
              <a:defRPr sz="1100"/>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75" name="Image"/>
          <p:cNvSpPr>
            <a:spLocks noGrp="1"/>
          </p:cNvSpPr>
          <p:nvPr>
            <p:ph type="pic" sz="quarter" idx="15"/>
          </p:nvPr>
        </p:nvSpPr>
        <p:spPr>
          <a:xfrm rot="21060000">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6" name="Image"/>
          <p:cNvSpPr>
            <a:spLocks noGrp="1"/>
          </p:cNvSpPr>
          <p:nvPr>
            <p:ph type="pic" sz="quarter" idx="16"/>
          </p:nvPr>
        </p:nvSpPr>
        <p:spPr>
          <a:xfrm rot="21360000">
            <a:off x="4727153" y="455414"/>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7" name="Image"/>
          <p:cNvSpPr>
            <a:spLocks noGrp="1"/>
          </p:cNvSpPr>
          <p:nvPr>
            <p:ph type="pic" sz="quarter" idx="17"/>
          </p:nvPr>
        </p:nvSpPr>
        <p:spPr>
          <a:xfrm>
            <a:off x="5729064" y="18317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8" name="Image"/>
          <p:cNvSpPr>
            <a:spLocks noGrp="1"/>
          </p:cNvSpPr>
          <p:nvPr>
            <p:ph type="pic" sz="quarter" idx="18"/>
          </p:nvPr>
        </p:nvSpPr>
        <p:spPr>
          <a:xfrm>
            <a:off x="6974086" y="647700"/>
            <a:ext cx="1768078" cy="1821657"/>
          </a:xfrm>
          <a:prstGeom prst="rect">
            <a:avLst/>
          </a:prstGeom>
          <a:ln w="9525">
            <a:round/>
          </a:ln>
        </p:spPr>
        <p:txBody>
          <a:bodyPr lIns="42793" tIns="21396" rIns="42793" bIns="21396" anchor="t"/>
          <a:lstStyle/>
          <a:p>
            <a:endParaRPr/>
          </a:p>
        </p:txBody>
      </p:sp>
      <p:sp>
        <p:nvSpPr>
          <p:cNvPr id="379" name="Image"/>
          <p:cNvSpPr>
            <a:spLocks noGrp="1"/>
          </p:cNvSpPr>
          <p:nvPr>
            <p:ph type="pic" sz="quarter" idx="19"/>
          </p:nvPr>
        </p:nvSpPr>
        <p:spPr>
          <a:xfrm rot="240000">
            <a:off x="3518966" y="15990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8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047835647"/>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Images 7 up  ">
    <p:spTree>
      <p:nvGrpSpPr>
        <p:cNvPr id="1" name=""/>
        <p:cNvGrpSpPr/>
        <p:nvPr/>
      </p:nvGrpSpPr>
      <p:grpSpPr>
        <a:xfrm>
          <a:off x="0" y="0"/>
          <a:ext cx="0" cy="0"/>
          <a:chOff x="0" y="0"/>
          <a:chExt cx="0" cy="0"/>
        </a:xfrm>
      </p:grpSpPr>
      <p:sp>
        <p:nvSpPr>
          <p:cNvPr id="387" name="Rectangle"/>
          <p:cNvSpPr/>
          <p:nvPr/>
        </p:nvSpPr>
        <p:spPr>
          <a:xfrm>
            <a:off x="1421951" y="222647"/>
            <a:ext cx="7219653" cy="7347347"/>
          </a:xfrm>
          <a:prstGeom prst="rect">
            <a:avLst/>
          </a:prstGeom>
          <a:ln w="635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88" name="Image"/>
          <p:cNvSpPr>
            <a:spLocks noGrp="1"/>
          </p:cNvSpPr>
          <p:nvPr>
            <p:ph type="pic" sz="quarter" idx="13"/>
          </p:nvPr>
        </p:nvSpPr>
        <p:spPr>
          <a:xfrm rot="21240000">
            <a:off x="1581447" y="420401"/>
            <a:ext cx="1384995" cy="2489597"/>
          </a:xfrm>
          <a:prstGeom prst="rect">
            <a:avLst/>
          </a:prstGeom>
          <a:ln w="63500">
            <a:solidFill>
              <a:srgbClr val="96CB01"/>
            </a:solidFill>
          </a:ln>
        </p:spPr>
        <p:txBody>
          <a:bodyPr lIns="42793" tIns="21396" rIns="42793" bIns="21396" anchor="t"/>
          <a:lstStyle/>
          <a:p>
            <a:endParaRPr/>
          </a:p>
        </p:txBody>
      </p:sp>
      <p:sp>
        <p:nvSpPr>
          <p:cNvPr id="389" name="Image"/>
          <p:cNvSpPr>
            <a:spLocks noGrp="1"/>
          </p:cNvSpPr>
          <p:nvPr>
            <p:ph type="pic" sz="quarter" idx="14"/>
          </p:nvPr>
        </p:nvSpPr>
        <p:spPr>
          <a:xfrm rot="21240000">
            <a:off x="4373538" y="68516"/>
            <a:ext cx="3926607" cy="3380185"/>
          </a:xfrm>
          <a:prstGeom prst="rect">
            <a:avLst/>
          </a:prstGeom>
          <a:ln w="63500">
            <a:solidFill>
              <a:srgbClr val="96CB01"/>
            </a:solidFill>
          </a:ln>
        </p:spPr>
        <p:txBody>
          <a:bodyPr lIns="42793" tIns="21396" rIns="42793" bIns="21396" anchor="t"/>
          <a:lstStyle/>
          <a:p>
            <a:endParaRPr/>
          </a:p>
        </p:txBody>
      </p:sp>
      <p:sp>
        <p:nvSpPr>
          <p:cNvPr id="390" name="Image"/>
          <p:cNvSpPr>
            <a:spLocks noGrp="1"/>
          </p:cNvSpPr>
          <p:nvPr>
            <p:ph type="pic" sz="quarter" idx="15"/>
          </p:nvPr>
        </p:nvSpPr>
        <p:spPr>
          <a:xfrm rot="20684692">
            <a:off x="1434108" y="3142764"/>
            <a:ext cx="2873127" cy="4270773"/>
          </a:xfrm>
          <a:prstGeom prst="rect">
            <a:avLst/>
          </a:prstGeom>
          <a:ln w="63500">
            <a:solidFill>
              <a:srgbClr val="96CB01"/>
            </a:solidFill>
          </a:ln>
        </p:spPr>
        <p:txBody>
          <a:bodyPr lIns="42793" tIns="21396" rIns="42793" bIns="21396" anchor="t"/>
          <a:lstStyle/>
          <a:p>
            <a:endParaRPr/>
          </a:p>
        </p:txBody>
      </p:sp>
      <p:sp>
        <p:nvSpPr>
          <p:cNvPr id="391" name="Image"/>
          <p:cNvSpPr>
            <a:spLocks noGrp="1"/>
          </p:cNvSpPr>
          <p:nvPr>
            <p:ph type="pic" sz="quarter" idx="16"/>
          </p:nvPr>
        </p:nvSpPr>
        <p:spPr>
          <a:xfrm rot="445886">
            <a:off x="6826746" y="3266535"/>
            <a:ext cx="1915418" cy="3380185"/>
          </a:xfrm>
          <a:prstGeom prst="rect">
            <a:avLst/>
          </a:prstGeom>
          <a:ln w="63500">
            <a:solidFill>
              <a:srgbClr val="96CB01"/>
            </a:solidFill>
          </a:ln>
        </p:spPr>
        <p:txBody>
          <a:bodyPr lIns="42793" tIns="21396" rIns="42793" bIns="21396" anchor="t"/>
          <a:lstStyle/>
          <a:p>
            <a:endParaRPr/>
          </a:p>
        </p:txBody>
      </p:sp>
      <p:sp>
        <p:nvSpPr>
          <p:cNvPr id="392" name="Image"/>
          <p:cNvSpPr>
            <a:spLocks noGrp="1"/>
          </p:cNvSpPr>
          <p:nvPr>
            <p:ph type="pic" sz="quarter" idx="17"/>
          </p:nvPr>
        </p:nvSpPr>
        <p:spPr>
          <a:xfrm>
            <a:off x="4344070" y="3296896"/>
            <a:ext cx="2563713" cy="2167304"/>
          </a:xfrm>
          <a:prstGeom prst="rect">
            <a:avLst/>
          </a:prstGeom>
          <a:ln w="63500">
            <a:solidFill>
              <a:srgbClr val="96CB01"/>
            </a:solidFill>
          </a:ln>
        </p:spPr>
        <p:txBody>
          <a:bodyPr lIns="42793" tIns="21396" rIns="42793" bIns="21396" anchor="t"/>
          <a:lstStyle/>
          <a:p>
            <a:endParaRPr/>
          </a:p>
        </p:txBody>
      </p:sp>
      <p:sp>
        <p:nvSpPr>
          <p:cNvPr id="393" name="Image"/>
          <p:cNvSpPr>
            <a:spLocks noGrp="1"/>
          </p:cNvSpPr>
          <p:nvPr>
            <p:ph type="pic" sz="quarter" idx="18"/>
          </p:nvPr>
        </p:nvSpPr>
        <p:spPr>
          <a:xfrm rot="20661465">
            <a:off x="4484451" y="5524843"/>
            <a:ext cx="2335337" cy="1974239"/>
          </a:xfrm>
          <a:prstGeom prst="rect">
            <a:avLst/>
          </a:prstGeom>
          <a:ln w="63500">
            <a:solidFill>
              <a:srgbClr val="96CB01"/>
            </a:solidFill>
          </a:ln>
        </p:spPr>
        <p:txBody>
          <a:bodyPr lIns="42793" tIns="21396" rIns="42793" bIns="21396" anchor="t"/>
          <a:lstStyle/>
          <a:p>
            <a:endParaRPr/>
          </a:p>
        </p:txBody>
      </p:sp>
      <p:sp>
        <p:nvSpPr>
          <p:cNvPr id="394" name="Image"/>
          <p:cNvSpPr>
            <a:spLocks noGrp="1"/>
          </p:cNvSpPr>
          <p:nvPr>
            <p:ph type="pic" sz="quarter" idx="19"/>
          </p:nvPr>
        </p:nvSpPr>
        <p:spPr>
          <a:xfrm rot="840000">
            <a:off x="3069580" y="420400"/>
            <a:ext cx="1384995" cy="2489598"/>
          </a:xfrm>
          <a:prstGeom prst="rect">
            <a:avLst/>
          </a:prstGeom>
          <a:ln w="63500">
            <a:solidFill>
              <a:srgbClr val="96CB01"/>
            </a:solidFill>
          </a:ln>
        </p:spPr>
        <p:txBody>
          <a:bodyPr lIns="42793" tIns="21396" rIns="42793" bIns="21396" anchor="t"/>
          <a:lstStyle/>
          <a:p>
            <a:endParaRPr/>
          </a:p>
        </p:txBody>
      </p:sp>
      <p:sp>
        <p:nvSpPr>
          <p:cNvPr id="395"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519702147"/>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Images 2 + Text">
    <p:spTree>
      <p:nvGrpSpPr>
        <p:cNvPr id="1" name=""/>
        <p:cNvGrpSpPr/>
        <p:nvPr/>
      </p:nvGrpSpPr>
      <p:grpSpPr>
        <a:xfrm>
          <a:off x="0" y="0"/>
          <a:ext cx="0" cy="0"/>
          <a:chOff x="0" y="0"/>
          <a:chExt cx="0" cy="0"/>
        </a:xfrm>
      </p:grpSpPr>
      <p:sp>
        <p:nvSpPr>
          <p:cNvPr id="402"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03" name="Title Text"/>
          <p:cNvSpPr txBox="1">
            <a:spLocks noGrp="1"/>
          </p:cNvSpPr>
          <p:nvPr>
            <p:ph type="body" sz="quarter" idx="13"/>
          </p:nvPr>
        </p:nvSpPr>
        <p:spPr>
          <a:xfrm>
            <a:off x="4896594" y="6117195"/>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9000"/>
                  </a:srgbClr>
                </a:solidFill>
              </a:defRPr>
            </a:lvl1pPr>
          </a:lstStyle>
          <a:p>
            <a:r>
              <a:t>Title Text</a:t>
            </a:r>
          </a:p>
        </p:txBody>
      </p:sp>
      <p:sp>
        <p:nvSpPr>
          <p:cNvPr id="40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a:spLocks noGrp="1"/>
          </p:cNvSpPr>
          <p:nvPr>
            <p:ph type="body" sz="quarter" idx="14"/>
          </p:nvPr>
        </p:nvSpPr>
        <p:spPr>
          <a:xfrm>
            <a:off x="2097137" y="460283"/>
            <a:ext cx="5864126" cy="1184459"/>
          </a:xfrm>
          <a:prstGeom prst="rect">
            <a:avLst/>
          </a:prstGeom>
        </p:spPr>
        <p:txBody>
          <a:bodyPr lIns="83582" tIns="83582" rIns="83582" bIns="83582">
            <a:spAutoFit/>
          </a:bodyPr>
          <a:lstStyle>
            <a:lvl1pPr marL="0" indent="0" defTabSz="236925">
              <a:spcBef>
                <a:spcPts val="749"/>
              </a:spcBef>
              <a:buSzTx/>
              <a:buNone/>
              <a:defRPr sz="1100">
                <a:solidFill>
                  <a:srgbClr val="FFFFFF"/>
                </a:solidFill>
              </a:defRPr>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05" name="Image"/>
          <p:cNvSpPr>
            <a:spLocks noGrp="1"/>
          </p:cNvSpPr>
          <p:nvPr>
            <p:ph type="pic" sz="quarter" idx="15"/>
          </p:nvPr>
        </p:nvSpPr>
        <p:spPr>
          <a:xfrm>
            <a:off x="4572446" y="2558112"/>
            <a:ext cx="3926607" cy="3380185"/>
          </a:xfrm>
          <a:prstGeom prst="rect">
            <a:avLst/>
          </a:prstGeom>
          <a:ln w="114300">
            <a:solidFill>
              <a:srgbClr val="96CB01"/>
            </a:solidFill>
          </a:ln>
        </p:spPr>
        <p:txBody>
          <a:bodyPr lIns="42793" tIns="21396" rIns="42793" bIns="21396" anchor="t"/>
          <a:lstStyle/>
          <a:p>
            <a:endParaRPr/>
          </a:p>
        </p:txBody>
      </p:sp>
      <p:sp>
        <p:nvSpPr>
          <p:cNvPr id="406" name="Image"/>
          <p:cNvSpPr>
            <a:spLocks noGrp="1"/>
          </p:cNvSpPr>
          <p:nvPr>
            <p:ph type="pic" sz="quarter" idx="16"/>
          </p:nvPr>
        </p:nvSpPr>
        <p:spPr>
          <a:xfrm>
            <a:off x="1581447" y="3051682"/>
            <a:ext cx="2873128" cy="4270772"/>
          </a:xfrm>
          <a:prstGeom prst="rect">
            <a:avLst/>
          </a:prstGeom>
          <a:ln w="114300">
            <a:solidFill>
              <a:srgbClr val="96CB01"/>
            </a:solidFill>
          </a:ln>
        </p:spPr>
        <p:txBody>
          <a:bodyPr lIns="42793" tIns="21396" rIns="42793" bIns="21396" anchor="t"/>
          <a:lstStyle/>
          <a:p>
            <a:endParaRPr/>
          </a:p>
        </p:txBody>
      </p:sp>
      <p:sp>
        <p:nvSpPr>
          <p:cNvPr id="407" name="Title Text"/>
          <p:cNvSpPr txBox="1">
            <a:spLocks noGrp="1"/>
          </p:cNvSpPr>
          <p:nvPr>
            <p:ph type="body" sz="quarter" idx="17"/>
          </p:nvPr>
        </p:nvSpPr>
        <p:spPr>
          <a:xfrm>
            <a:off x="1375172" y="1977987"/>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19000"/>
                  </a:srgbClr>
                </a:solidFill>
              </a:defRPr>
            </a:lvl1pPr>
          </a:lstStyle>
          <a:p>
            <a:r>
              <a:t>Title Text</a:t>
            </a:r>
          </a:p>
        </p:txBody>
      </p:sp>
      <p:sp>
        <p:nvSpPr>
          <p:cNvPr id="40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249637469"/>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x">
  <p:cSld name="Large Image + Body text copy">
    <p:spTree>
      <p:nvGrpSpPr>
        <p:cNvPr id="1" name=""/>
        <p:cNvGrpSpPr/>
        <p:nvPr/>
      </p:nvGrpSpPr>
      <p:grpSpPr>
        <a:xfrm>
          <a:off x="0" y="0"/>
          <a:ext cx="0" cy="0"/>
          <a:chOff x="0" y="0"/>
          <a:chExt cx="0" cy="0"/>
        </a:xfrm>
      </p:grpSpPr>
      <p:sp>
        <p:nvSpPr>
          <p:cNvPr id="415"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16"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417" name="Your Title Text"/>
          <p:cNvSpPr txBox="1">
            <a:spLocks noGrp="1"/>
          </p:cNvSpPr>
          <p:nvPr>
            <p:ph type="body" sz="quarter" idx="13"/>
          </p:nvPr>
        </p:nvSpPr>
        <p:spPr>
          <a:xfrm>
            <a:off x="4277187" y="5696160"/>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418" name="Image"/>
          <p:cNvSpPr>
            <a:spLocks noGrp="1"/>
          </p:cNvSpPr>
          <p:nvPr>
            <p:ph type="pic" idx="14"/>
          </p:nvPr>
        </p:nvSpPr>
        <p:spPr>
          <a:xfrm rot="21240000">
            <a:off x="1463576" y="253247"/>
            <a:ext cx="7094414" cy="5890022"/>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41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88836760"/>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1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740974476"/>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1_3 COLUMN + IMAGES">
    <p:spTree>
      <p:nvGrpSpPr>
        <p:cNvPr id="1" name=""/>
        <p:cNvGrpSpPr/>
        <p:nvPr/>
      </p:nvGrpSpPr>
      <p:grpSpPr>
        <a:xfrm>
          <a:off x="0" y="0"/>
          <a:ext cx="0" cy="0"/>
          <a:chOff x="0" y="0"/>
          <a:chExt cx="0" cy="0"/>
        </a:xfrm>
      </p:grpSpPr>
      <p:sp>
        <p:nvSpPr>
          <p:cNvPr id="433"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34" name="Rounded Rectangle"/>
          <p:cNvSpPr/>
          <p:nvPr/>
        </p:nvSpPr>
        <p:spPr>
          <a:xfrm>
            <a:off x="1154162" y="-222647"/>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35" name="SUB HEADING TEXT"/>
          <p:cNvSpPr txBox="1">
            <a:spLocks noGrp="1"/>
          </p:cNvSpPr>
          <p:nvPr>
            <p:ph type="body" sz="quarter" idx="13"/>
          </p:nvPr>
        </p:nvSpPr>
        <p:spPr>
          <a:xfrm>
            <a:off x="1367805" y="711013"/>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6" name="SUB HEADING TEXT"/>
          <p:cNvSpPr txBox="1">
            <a:spLocks noGrp="1"/>
          </p:cNvSpPr>
          <p:nvPr>
            <p:ph type="body" sz="quarter" idx="14"/>
          </p:nvPr>
        </p:nvSpPr>
        <p:spPr>
          <a:xfrm>
            <a:off x="6649939" y="650292"/>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7" name="SUB HEADING TEXT"/>
          <p:cNvSpPr txBox="1">
            <a:spLocks noGrp="1"/>
          </p:cNvSpPr>
          <p:nvPr>
            <p:ph type="body" sz="quarter" idx="15"/>
          </p:nvPr>
        </p:nvSpPr>
        <p:spPr>
          <a:xfrm>
            <a:off x="3894683" y="244158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8" name="SUB HEADING TEXT"/>
          <p:cNvSpPr txBox="1">
            <a:spLocks noGrp="1"/>
          </p:cNvSpPr>
          <p:nvPr>
            <p:ph type="body" sz="quarter" idx="16"/>
          </p:nvPr>
        </p:nvSpPr>
        <p:spPr>
          <a:xfrm>
            <a:off x="3894683" y="505262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7"/>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8"/>
          </p:nvPr>
        </p:nvSpPr>
        <p:spPr>
          <a:xfrm>
            <a:off x="1463576" y="1325526"/>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1" name="Image"/>
          <p:cNvSpPr>
            <a:spLocks noGrp="1"/>
          </p:cNvSpPr>
          <p:nvPr>
            <p:ph type="pic" sz="quarter" idx="19"/>
          </p:nvPr>
        </p:nvSpPr>
        <p:spPr>
          <a:xfrm>
            <a:off x="3268489" y="26312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2" name="Image"/>
          <p:cNvSpPr>
            <a:spLocks noGrp="1"/>
          </p:cNvSpPr>
          <p:nvPr>
            <p:ph type="pic" sz="quarter" idx="20"/>
          </p:nvPr>
        </p:nvSpPr>
        <p:spPr>
          <a:xfrm>
            <a:off x="4771355"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3" name="Image"/>
          <p:cNvSpPr>
            <a:spLocks noGrp="1"/>
          </p:cNvSpPr>
          <p:nvPr>
            <p:ph type="pic" sz="quarter" idx="21"/>
          </p:nvPr>
        </p:nvSpPr>
        <p:spPr>
          <a:xfrm>
            <a:off x="3165351" y="55661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128660249"/>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1_Title &amp; Bullets - Left">
    <p:spTree>
      <p:nvGrpSpPr>
        <p:cNvPr id="1" name=""/>
        <p:cNvGrpSpPr/>
        <p:nvPr/>
      </p:nvGrpSpPr>
      <p:grpSpPr>
        <a:xfrm>
          <a:off x="0" y="0"/>
          <a:ext cx="0" cy="0"/>
          <a:chOff x="0" y="0"/>
          <a:chExt cx="0" cy="0"/>
        </a:xfrm>
      </p:grpSpPr>
      <p:sp>
        <p:nvSpPr>
          <p:cNvPr id="451"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452"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5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47145421"/>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1_Images 2 + Text">
    <p:spTree>
      <p:nvGrpSpPr>
        <p:cNvPr id="1" name=""/>
        <p:cNvGrpSpPr/>
        <p:nvPr/>
      </p:nvGrpSpPr>
      <p:grpSpPr>
        <a:xfrm>
          <a:off x="0" y="0"/>
          <a:ext cx="0" cy="0"/>
          <a:chOff x="0" y="0"/>
          <a:chExt cx="0" cy="0"/>
        </a:xfrm>
      </p:grpSpPr>
      <p:sp>
        <p:nvSpPr>
          <p:cNvPr id="460"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61" name="Title Text"/>
          <p:cNvSpPr txBox="1">
            <a:spLocks noGrp="1"/>
          </p:cNvSpPr>
          <p:nvPr>
            <p:ph type="body" sz="quarter" idx="13"/>
          </p:nvPr>
        </p:nvSpPr>
        <p:spPr>
          <a:xfrm>
            <a:off x="4896594" y="6117195"/>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9000"/>
                  </a:srgbClr>
                </a:solidFill>
              </a:defRPr>
            </a:lvl1pPr>
          </a:lstStyle>
          <a:p>
            <a:r>
              <a:t>Title Text</a:t>
            </a:r>
          </a:p>
        </p:txBody>
      </p:sp>
      <p:sp>
        <p:nvSpPr>
          <p:cNvPr id="462"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a:spLocks noGrp="1"/>
          </p:cNvSpPr>
          <p:nvPr>
            <p:ph type="body" sz="quarter" idx="14"/>
          </p:nvPr>
        </p:nvSpPr>
        <p:spPr>
          <a:xfrm>
            <a:off x="2097137" y="460283"/>
            <a:ext cx="5864126" cy="1184459"/>
          </a:xfrm>
          <a:prstGeom prst="rect">
            <a:avLst/>
          </a:prstGeom>
        </p:spPr>
        <p:txBody>
          <a:bodyPr lIns="83582" tIns="83582" rIns="83582" bIns="83582">
            <a:spAutoFit/>
          </a:bodyPr>
          <a:lstStyle>
            <a:lvl1pPr marL="0" indent="0" defTabSz="236925">
              <a:spcBef>
                <a:spcPts val="749"/>
              </a:spcBef>
              <a:buSzTx/>
              <a:buNone/>
              <a:defRPr sz="1100">
                <a:solidFill>
                  <a:srgbClr val="FFFFFF"/>
                </a:solidFill>
              </a:defRPr>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63" name="Image"/>
          <p:cNvSpPr>
            <a:spLocks noGrp="1"/>
          </p:cNvSpPr>
          <p:nvPr>
            <p:ph type="pic" sz="quarter" idx="15"/>
          </p:nvPr>
        </p:nvSpPr>
        <p:spPr>
          <a:xfrm>
            <a:off x="4572446" y="2558112"/>
            <a:ext cx="3926607" cy="3380185"/>
          </a:xfrm>
          <a:prstGeom prst="rect">
            <a:avLst/>
          </a:prstGeom>
          <a:ln w="114300">
            <a:solidFill>
              <a:srgbClr val="96CB01"/>
            </a:solidFill>
          </a:ln>
        </p:spPr>
        <p:txBody>
          <a:bodyPr lIns="42793" tIns="21396" rIns="42793" bIns="21396" anchor="t"/>
          <a:lstStyle/>
          <a:p>
            <a:endParaRPr/>
          </a:p>
        </p:txBody>
      </p:sp>
      <p:sp>
        <p:nvSpPr>
          <p:cNvPr id="464" name="Image"/>
          <p:cNvSpPr>
            <a:spLocks noGrp="1"/>
          </p:cNvSpPr>
          <p:nvPr>
            <p:ph type="pic" sz="quarter" idx="16"/>
          </p:nvPr>
        </p:nvSpPr>
        <p:spPr>
          <a:xfrm>
            <a:off x="1581447" y="3051682"/>
            <a:ext cx="2873128" cy="4270772"/>
          </a:xfrm>
          <a:prstGeom prst="rect">
            <a:avLst/>
          </a:prstGeom>
          <a:ln w="114300">
            <a:solidFill>
              <a:srgbClr val="96CB01"/>
            </a:solidFill>
          </a:ln>
        </p:spPr>
        <p:txBody>
          <a:bodyPr lIns="42793" tIns="21396" rIns="42793" bIns="21396" anchor="t"/>
          <a:lstStyle/>
          <a:p>
            <a:endParaRPr/>
          </a:p>
        </p:txBody>
      </p:sp>
      <p:sp>
        <p:nvSpPr>
          <p:cNvPr id="465" name="Title Text"/>
          <p:cNvSpPr txBox="1">
            <a:spLocks noGrp="1"/>
          </p:cNvSpPr>
          <p:nvPr>
            <p:ph type="body" sz="quarter" idx="17"/>
          </p:nvPr>
        </p:nvSpPr>
        <p:spPr>
          <a:xfrm>
            <a:off x="1375172" y="1977987"/>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19000"/>
                  </a:srgbClr>
                </a:solidFill>
              </a:defRPr>
            </a:lvl1pPr>
          </a:lstStyle>
          <a:p>
            <a:r>
              <a:t>Title Text</a:t>
            </a:r>
          </a:p>
        </p:txBody>
      </p:sp>
      <p:sp>
        <p:nvSpPr>
          <p:cNvPr id="4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50758169"/>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1_Title, Bullets &amp; Photo">
    <p:spTree>
      <p:nvGrpSpPr>
        <p:cNvPr id="1" name=""/>
        <p:cNvGrpSpPr/>
        <p:nvPr/>
      </p:nvGrpSpPr>
      <p:grpSpPr>
        <a:xfrm>
          <a:off x="0" y="0"/>
          <a:ext cx="0" cy="0"/>
          <a:chOff x="0" y="0"/>
          <a:chExt cx="0" cy="0"/>
        </a:xfrm>
      </p:grpSpPr>
      <p:sp>
        <p:nvSpPr>
          <p:cNvPr id="473"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474"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475"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7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62746918"/>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sp>
        <p:nvSpPr>
          <p:cNvPr id="48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18805255"/>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1_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0" name="Line"/>
          <p:cNvSpPr/>
          <p:nvPr/>
        </p:nvSpPr>
        <p:spPr>
          <a:xfrm>
            <a:off x="2082403" y="1609129"/>
            <a:ext cx="5897133" cy="73"/>
          </a:xfrm>
          <a:prstGeom prst="line">
            <a:avLst/>
          </a:prstGeom>
          <a:ln w="12700">
            <a:solidFill>
              <a:srgbClr val="B5B5AF"/>
            </a:solidFill>
            <a:miter lim="400000"/>
          </a:ln>
          <a:effectLst>
            <a:outerShdw blurRad="12700" dist="12700" rotWithShape="0">
              <a:srgbClr val="FFFFFF">
                <a:alpha val="82000"/>
              </a:srgbClr>
            </a:outerShdw>
          </a:effectLst>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491" name="Title Text"/>
          <p:cNvSpPr txBox="1">
            <a:spLocks noGrp="1"/>
          </p:cNvSpPr>
          <p:nvPr>
            <p:ph type="title"/>
          </p:nvPr>
        </p:nvSpPr>
        <p:spPr>
          <a:xfrm>
            <a:off x="1993999" y="202406"/>
            <a:ext cx="6070402" cy="1366243"/>
          </a:xfrm>
          <a:prstGeom prst="rect">
            <a:avLst/>
          </a:prstGeom>
        </p:spPr>
        <p:txBody>
          <a:bodyPr anchor="b"/>
          <a:lstStyle>
            <a:lvl1pPr>
              <a:defRPr sz="4200">
                <a:solidFill>
                  <a:srgbClr val="000000"/>
                </a:solidFill>
                <a:latin typeface="Copperplate"/>
                <a:ea typeface="Copperplate"/>
                <a:cs typeface="Copperplate"/>
                <a:sym typeface="Copperplate"/>
              </a:defRPr>
            </a:lvl1pPr>
          </a:lstStyle>
          <a:p>
            <a:r>
              <a:t>Title Text</a:t>
            </a:r>
          </a:p>
        </p:txBody>
      </p:sp>
      <p:sp>
        <p:nvSpPr>
          <p:cNvPr id="492" name="Body Level One…"/>
          <p:cNvSpPr txBox="1">
            <a:spLocks noGrp="1"/>
          </p:cNvSpPr>
          <p:nvPr>
            <p:ph type="body" sz="half" idx="1"/>
          </p:nvPr>
        </p:nvSpPr>
        <p:spPr>
          <a:xfrm>
            <a:off x="1993999" y="2084784"/>
            <a:ext cx="6070402" cy="5009555"/>
          </a:xfrm>
          <a:prstGeom prst="rect">
            <a:avLst/>
          </a:prstGeom>
        </p:spPr>
        <p:txBody>
          <a:bodyPr/>
          <a:lstStyle>
            <a:lvl1pPr marL="518152" indent="-369562">
              <a:spcBef>
                <a:spcPts val="1170"/>
              </a:spcBef>
              <a:buSzPct val="100000"/>
              <a:defRPr>
                <a:solidFill>
                  <a:srgbClr val="515151"/>
                </a:solidFill>
                <a:latin typeface="Palatino"/>
                <a:ea typeface="Palatino"/>
                <a:cs typeface="Palatino"/>
                <a:sym typeface="Palatino"/>
              </a:defRPr>
            </a:lvl1pPr>
            <a:lvl2pPr marL="726178" indent="-369562">
              <a:spcBef>
                <a:spcPts val="1170"/>
              </a:spcBef>
              <a:buSzPct val="100000"/>
              <a:defRPr>
                <a:solidFill>
                  <a:srgbClr val="515151"/>
                </a:solidFill>
                <a:latin typeface="Palatino"/>
                <a:ea typeface="Palatino"/>
                <a:cs typeface="Palatino"/>
                <a:sym typeface="Palatino"/>
              </a:defRPr>
            </a:lvl2pPr>
            <a:lvl3pPr marL="934204" indent="-369562">
              <a:spcBef>
                <a:spcPts val="1170"/>
              </a:spcBef>
              <a:buSzPct val="100000"/>
              <a:defRPr>
                <a:solidFill>
                  <a:srgbClr val="515151"/>
                </a:solidFill>
                <a:latin typeface="Palatino"/>
                <a:ea typeface="Palatino"/>
                <a:cs typeface="Palatino"/>
                <a:sym typeface="Palatino"/>
              </a:defRPr>
            </a:lvl3pPr>
            <a:lvl4pPr marL="1142230" indent="-369562">
              <a:spcBef>
                <a:spcPts val="1170"/>
              </a:spcBef>
              <a:buSzPct val="100000"/>
              <a:defRPr>
                <a:solidFill>
                  <a:srgbClr val="515151"/>
                </a:solidFill>
                <a:latin typeface="Palatino"/>
                <a:ea typeface="Palatino"/>
                <a:cs typeface="Palatino"/>
                <a:sym typeface="Palatino"/>
              </a:defRPr>
            </a:lvl4pPr>
            <a:lvl5pPr marL="1350256" indent="-369562">
              <a:spcBef>
                <a:spcPts val="1170"/>
              </a:spcBef>
              <a:buSzPct val="100000"/>
              <a:defRPr>
                <a:solidFill>
                  <a:srgbClr val="515151"/>
                </a:solidFill>
                <a:latin typeface="Palatino"/>
                <a:ea typeface="Palatino"/>
                <a:cs typeface="Palatino"/>
                <a:sym typeface="Palatino"/>
              </a:defRPr>
            </a:lvl5pPr>
          </a:lstStyle>
          <a:p>
            <a:r>
              <a:t>Body Level One</a:t>
            </a:r>
          </a:p>
          <a:p>
            <a:pPr lvl="1"/>
            <a:r>
              <a:t>Body Level Two</a:t>
            </a:r>
          </a:p>
          <a:p>
            <a:pPr lvl="2"/>
            <a:r>
              <a:t>Body Level Three</a:t>
            </a:r>
          </a:p>
          <a:p>
            <a:pPr lvl="3"/>
            <a:r>
              <a:t>Body Level Four</a:t>
            </a:r>
          </a:p>
          <a:p>
            <a:pPr lvl="4"/>
            <a:r>
              <a:t>Body Level Five</a:t>
            </a:r>
          </a:p>
        </p:txBody>
      </p:sp>
      <p:sp>
        <p:nvSpPr>
          <p:cNvPr id="493" name="Slide Number"/>
          <p:cNvSpPr txBox="1">
            <a:spLocks noGrp="1"/>
          </p:cNvSpPr>
          <p:nvPr>
            <p:ph type="sldNum" sz="quarter" idx="2"/>
          </p:nvPr>
        </p:nvSpPr>
        <p:spPr>
          <a:xfrm>
            <a:off x="4902318" y="7347347"/>
            <a:ext cx="246398" cy="236796"/>
          </a:xfrm>
          <a:prstGeom prst="rect">
            <a:avLst/>
          </a:prstGeom>
        </p:spPr>
        <p:txBody>
          <a:bodyPr/>
          <a:lstStyle>
            <a:lvl1pPr>
              <a:defRPr>
                <a:solidFill>
                  <a:srgbClr val="515151"/>
                </a:solidFill>
                <a:latin typeface="Palatino"/>
                <a:ea typeface="Palatino"/>
                <a:cs typeface="Palatino"/>
                <a:sym typeface="Palatino"/>
              </a:defRPr>
            </a:lvl1pPr>
          </a:lstStyle>
          <a:p>
            <a:fld id="{86CB4B4D-7CA3-9044-876B-883B54F8677D}" type="slidenum">
              <a:rPr/>
              <a:pPr/>
              <a:t>‹#›</a:t>
            </a:fld>
            <a:endParaRPr/>
          </a:p>
        </p:txBody>
      </p:sp>
    </p:spTree>
    <p:extLst>
      <p:ext uri="{BB962C8B-B14F-4D97-AF65-F5344CB8AC3E}">
        <p14:creationId xmlns:p14="http://schemas.microsoft.com/office/powerpoint/2010/main" val="1553855581"/>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1_Title - Top">
    <p:spTree>
      <p:nvGrpSpPr>
        <p:cNvPr id="1" name=""/>
        <p:cNvGrpSpPr/>
        <p:nvPr/>
      </p:nvGrpSpPr>
      <p:grpSpPr>
        <a:xfrm>
          <a:off x="0" y="0"/>
          <a:ext cx="0" cy="0"/>
          <a:chOff x="0" y="0"/>
          <a:chExt cx="0" cy="0"/>
        </a:xfrm>
      </p:grpSpPr>
      <p:sp>
        <p:nvSpPr>
          <p:cNvPr id="500"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0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551835329"/>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2_Title, Bullets &amp; Photo">
    <p:spTree>
      <p:nvGrpSpPr>
        <p:cNvPr id="1" name=""/>
        <p:cNvGrpSpPr/>
        <p:nvPr/>
      </p:nvGrpSpPr>
      <p:grpSpPr>
        <a:xfrm>
          <a:off x="0" y="0"/>
          <a:ext cx="0" cy="0"/>
          <a:chOff x="0" y="0"/>
          <a:chExt cx="0" cy="0"/>
        </a:xfrm>
      </p:grpSpPr>
      <p:sp>
        <p:nvSpPr>
          <p:cNvPr id="508"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509"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10"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75489076"/>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2_Title &amp; Bullets - Left">
    <p:spTree>
      <p:nvGrpSpPr>
        <p:cNvPr id="1" name=""/>
        <p:cNvGrpSpPr/>
        <p:nvPr/>
      </p:nvGrpSpPr>
      <p:grpSpPr>
        <a:xfrm>
          <a:off x="0" y="0"/>
          <a:ext cx="0" cy="0"/>
          <a:chOff x="0" y="0"/>
          <a:chExt cx="0" cy="0"/>
        </a:xfrm>
      </p:grpSpPr>
      <p:sp>
        <p:nvSpPr>
          <p:cNvPr id="51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19"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buSzPct val="171000"/>
              <a:buChar char="•"/>
              <a:defRPr sz="2100">
                <a:solidFill>
                  <a:srgbClr val="FFFFFF"/>
                </a:solidFill>
              </a:defRPr>
            </a:lvl1pPr>
            <a:lvl2pPr marL="674904" indent="-318288">
              <a:spcBef>
                <a:spcPts val="2480"/>
              </a:spcBef>
              <a:buSzPct val="171000"/>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2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312464554"/>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3_Title, Bullets &amp; Photo">
    <p:spTree>
      <p:nvGrpSpPr>
        <p:cNvPr id="1" name=""/>
        <p:cNvGrpSpPr/>
        <p:nvPr/>
      </p:nvGrpSpPr>
      <p:grpSpPr>
        <a:xfrm>
          <a:off x="0" y="0"/>
          <a:ext cx="0" cy="0"/>
          <a:chOff x="0" y="0"/>
          <a:chExt cx="0" cy="0"/>
        </a:xfrm>
      </p:grpSpPr>
      <p:sp>
        <p:nvSpPr>
          <p:cNvPr id="527"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52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29"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buSzPct val="171000"/>
              <a:buChar char="•"/>
              <a:defRPr sz="2100">
                <a:solidFill>
                  <a:srgbClr val="FFFFFF"/>
                </a:solidFill>
              </a:defRPr>
            </a:lvl1pPr>
            <a:lvl2pPr marL="674904" indent="-318288">
              <a:spcBef>
                <a:spcPts val="2480"/>
              </a:spcBef>
              <a:buSzPct val="171000"/>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815186578"/>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3_Blank">
    <p:bg>
      <p:bgPr>
        <a:solidFill>
          <a:srgbClr val="FFFFFF"/>
        </a:solidFill>
        <a:effectLst/>
      </p:bgPr>
    </p:bg>
    <p:spTree>
      <p:nvGrpSpPr>
        <p:cNvPr id="1" name=""/>
        <p:cNvGrpSpPr/>
        <p:nvPr/>
      </p:nvGrpSpPr>
      <p:grpSpPr>
        <a:xfrm>
          <a:off x="0" y="0"/>
          <a:ext cx="0" cy="0"/>
          <a:chOff x="0" y="0"/>
          <a:chExt cx="0" cy="0"/>
        </a:xfrm>
      </p:grpSpPr>
      <p:sp>
        <p:nvSpPr>
          <p:cNvPr id="537" name="Slide Number"/>
          <p:cNvSpPr txBox="1">
            <a:spLocks noGrp="1"/>
          </p:cNvSpPr>
          <p:nvPr>
            <p:ph type="sldNum" sz="quarter" idx="2"/>
          </p:nvPr>
        </p:nvSpPr>
        <p:spPr>
          <a:xfrm>
            <a:off x="4924613" y="7408069"/>
            <a:ext cx="205246" cy="221407"/>
          </a:xfrm>
          <a:prstGeom prst="rect">
            <a:avLst/>
          </a:prstGeom>
        </p:spPr>
        <p:txBody>
          <a:bodyPr/>
          <a:lstStyle>
            <a:lvl1pPr>
              <a:defRPr sz="1000">
                <a:solidFill>
                  <a:srgbClr val="000000"/>
                </a:solidFill>
                <a:latin typeface="Helvetica Neue Light"/>
                <a:ea typeface="Helvetica Neue Light"/>
                <a:cs typeface="Helvetica Neue Light"/>
                <a:sym typeface="Helvetica Neue Light"/>
              </a:defRPr>
            </a:lvl1pPr>
          </a:lstStyle>
          <a:p>
            <a:fld id="{86CB4B4D-7CA3-9044-876B-883B54F8677D}" type="slidenum">
              <a:rPr/>
              <a:pPr/>
              <a:t>‹#›</a:t>
            </a:fld>
            <a:endParaRPr/>
          </a:p>
        </p:txBody>
      </p:sp>
    </p:spTree>
    <p:extLst>
      <p:ext uri="{BB962C8B-B14F-4D97-AF65-F5344CB8AC3E}">
        <p14:creationId xmlns:p14="http://schemas.microsoft.com/office/powerpoint/2010/main" val="392604057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vmlDrawing" Target="../drawings/vmlDrawing1.v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3.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image" Target="../media/image2.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image" Target="../media/image4.jpeg"/><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image" Target="../media/image2.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image" Target="../media/image5.jpeg"/><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theme" Target="../theme/theme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89.xml"/><Relationship Id="rId18" Type="http://schemas.openxmlformats.org/officeDocument/2006/relationships/slideLayout" Target="../slideLayouts/slideLayout94.xml"/><Relationship Id="rId26" Type="http://schemas.openxmlformats.org/officeDocument/2006/relationships/slideLayout" Target="../slideLayouts/slideLayout102.xml"/><Relationship Id="rId39" Type="http://schemas.openxmlformats.org/officeDocument/2006/relationships/slideLayout" Target="../slideLayouts/slideLayout115.xml"/><Relationship Id="rId21" Type="http://schemas.openxmlformats.org/officeDocument/2006/relationships/slideLayout" Target="../slideLayouts/slideLayout97.xml"/><Relationship Id="rId34" Type="http://schemas.openxmlformats.org/officeDocument/2006/relationships/slideLayout" Target="../slideLayouts/slideLayout110.xml"/><Relationship Id="rId42" Type="http://schemas.openxmlformats.org/officeDocument/2006/relationships/slideLayout" Target="../slideLayouts/slideLayout118.xml"/><Relationship Id="rId47" Type="http://schemas.openxmlformats.org/officeDocument/2006/relationships/theme" Target="../theme/theme6.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6" Type="http://schemas.openxmlformats.org/officeDocument/2006/relationships/slideLayout" Target="../slideLayouts/slideLayout92.xml"/><Relationship Id="rId29" Type="http://schemas.openxmlformats.org/officeDocument/2006/relationships/slideLayout" Target="../slideLayouts/slideLayout105.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24" Type="http://schemas.openxmlformats.org/officeDocument/2006/relationships/slideLayout" Target="../slideLayouts/slideLayout100.xml"/><Relationship Id="rId32" Type="http://schemas.openxmlformats.org/officeDocument/2006/relationships/slideLayout" Target="../slideLayouts/slideLayout108.xml"/><Relationship Id="rId37" Type="http://schemas.openxmlformats.org/officeDocument/2006/relationships/slideLayout" Target="../slideLayouts/slideLayout113.xml"/><Relationship Id="rId40" Type="http://schemas.openxmlformats.org/officeDocument/2006/relationships/slideLayout" Target="../slideLayouts/slideLayout116.xml"/><Relationship Id="rId45" Type="http://schemas.openxmlformats.org/officeDocument/2006/relationships/slideLayout" Target="../slideLayouts/slideLayout121.xml"/><Relationship Id="rId5" Type="http://schemas.openxmlformats.org/officeDocument/2006/relationships/slideLayout" Target="../slideLayouts/slideLayout81.xml"/><Relationship Id="rId15" Type="http://schemas.openxmlformats.org/officeDocument/2006/relationships/slideLayout" Target="../slideLayouts/slideLayout91.xml"/><Relationship Id="rId23" Type="http://schemas.openxmlformats.org/officeDocument/2006/relationships/slideLayout" Target="../slideLayouts/slideLayout99.xml"/><Relationship Id="rId28" Type="http://schemas.openxmlformats.org/officeDocument/2006/relationships/slideLayout" Target="../slideLayouts/slideLayout104.xml"/><Relationship Id="rId36" Type="http://schemas.openxmlformats.org/officeDocument/2006/relationships/slideLayout" Target="../slideLayouts/slideLayout112.xml"/><Relationship Id="rId10" Type="http://schemas.openxmlformats.org/officeDocument/2006/relationships/slideLayout" Target="../slideLayouts/slideLayout86.xml"/><Relationship Id="rId19" Type="http://schemas.openxmlformats.org/officeDocument/2006/relationships/slideLayout" Target="../slideLayouts/slideLayout95.xml"/><Relationship Id="rId31" Type="http://schemas.openxmlformats.org/officeDocument/2006/relationships/slideLayout" Target="../slideLayouts/slideLayout107.xml"/><Relationship Id="rId44" Type="http://schemas.openxmlformats.org/officeDocument/2006/relationships/slideLayout" Target="../slideLayouts/slideLayout120.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slideLayout" Target="../slideLayouts/slideLayout90.xml"/><Relationship Id="rId22" Type="http://schemas.openxmlformats.org/officeDocument/2006/relationships/slideLayout" Target="../slideLayouts/slideLayout98.xml"/><Relationship Id="rId27" Type="http://schemas.openxmlformats.org/officeDocument/2006/relationships/slideLayout" Target="../slideLayouts/slideLayout103.xml"/><Relationship Id="rId30" Type="http://schemas.openxmlformats.org/officeDocument/2006/relationships/slideLayout" Target="../slideLayouts/slideLayout106.xml"/><Relationship Id="rId35" Type="http://schemas.openxmlformats.org/officeDocument/2006/relationships/slideLayout" Target="../slideLayouts/slideLayout111.xml"/><Relationship Id="rId43" Type="http://schemas.openxmlformats.org/officeDocument/2006/relationships/slideLayout" Target="../slideLayouts/slideLayout119.xml"/><Relationship Id="rId8" Type="http://schemas.openxmlformats.org/officeDocument/2006/relationships/slideLayout" Target="../slideLayouts/slideLayout84.xml"/><Relationship Id="rId3" Type="http://schemas.openxmlformats.org/officeDocument/2006/relationships/slideLayout" Target="../slideLayouts/slideLayout79.xml"/><Relationship Id="rId12" Type="http://schemas.openxmlformats.org/officeDocument/2006/relationships/slideLayout" Target="../slideLayouts/slideLayout88.xml"/><Relationship Id="rId17" Type="http://schemas.openxmlformats.org/officeDocument/2006/relationships/slideLayout" Target="../slideLayouts/slideLayout93.xml"/><Relationship Id="rId25" Type="http://schemas.openxmlformats.org/officeDocument/2006/relationships/slideLayout" Target="../slideLayouts/slideLayout101.xml"/><Relationship Id="rId33" Type="http://schemas.openxmlformats.org/officeDocument/2006/relationships/slideLayout" Target="../slideLayouts/slideLayout109.xml"/><Relationship Id="rId38" Type="http://schemas.openxmlformats.org/officeDocument/2006/relationships/slideLayout" Target="../slideLayouts/slideLayout114.xml"/><Relationship Id="rId46" Type="http://schemas.openxmlformats.org/officeDocument/2006/relationships/slideLayout" Target="../slideLayouts/slideLayout122.xml"/><Relationship Id="rId20" Type="http://schemas.openxmlformats.org/officeDocument/2006/relationships/slideLayout" Target="../slideLayouts/slideLayout96.xml"/><Relationship Id="rId41"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502921" y="172726"/>
            <a:ext cx="9052559" cy="77724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502921" y="1209040"/>
            <a:ext cx="9052559" cy="613156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513320"/>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a:t>R Frey    June 30, 2021      </a:t>
            </a:r>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8381A0CB-C5B5-B849-A345-BDF8C68A40A8}" type="slidenum">
              <a:rPr lang="en-US"/>
              <a:pPr>
                <a:defRPr/>
              </a:pPr>
              <a:t>‹#›</a:t>
            </a:fld>
            <a:endParaRPr lang="en-US"/>
          </a:p>
        </p:txBody>
      </p:sp>
      <p:graphicFrame>
        <p:nvGraphicFramePr>
          <p:cNvPr id="1026"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1252" name="Photo Editor Photo" r:id="rId19" imgW="4409524" imgH="3219899" progId="">
                  <p:embed/>
                </p:oleObj>
              </mc:Choice>
              <mc:Fallback>
                <p:oleObj name="Photo Editor Photo" r:id="rId19" imgW="4409524" imgH="3219899" progId="">
                  <p:embed/>
                  <p:pic>
                    <p:nvPicPr>
                      <p:cNvPr id="0" name="Picture 9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 xmlns:a14="http://schemas.microsoft.com/office/drawing/2010/main">
                            <a:solidFill>
                              <a:srgbClr val="BBE0E3"/>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74760"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1032" name="Picture 7" descr="UO_Signature_blk"/>
          <p:cNvPicPr>
            <a:picLocks noChangeAspect="1" noChangeArrowheads="1"/>
          </p:cNvPicPr>
          <p:nvPr userDrawn="1"/>
        </p:nvPicPr>
        <p:blipFill>
          <a:blip r:embed="rId21"/>
          <a:srcRect r="78000"/>
          <a:stretch>
            <a:fillRect/>
          </a:stretch>
        </p:blipFill>
        <p:spPr bwMode="auto">
          <a:xfrm>
            <a:off x="9052561" y="86366"/>
            <a:ext cx="922020" cy="76644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77" r:id="rId1"/>
    <p:sldLayoutId id="2147485278" r:id="rId2"/>
    <p:sldLayoutId id="2147485279" r:id="rId3"/>
    <p:sldLayoutId id="2147485280" r:id="rId4"/>
    <p:sldLayoutId id="2147485281" r:id="rId5"/>
    <p:sldLayoutId id="2147485282" r:id="rId6"/>
    <p:sldLayoutId id="2147485283" r:id="rId7"/>
    <p:sldLayoutId id="2147485284" r:id="rId8"/>
    <p:sldLayoutId id="2147485285" r:id="rId9"/>
    <p:sldLayoutId id="2147485286" r:id="rId10"/>
    <p:sldLayoutId id="2147485287" r:id="rId11"/>
    <p:sldLayoutId id="2147485288" r:id="rId12"/>
    <p:sldLayoutId id="2147485289" r:id="rId13"/>
    <p:sldLayoutId id="2147485290" r:id="rId14"/>
    <p:sldLayoutId id="2147485291" r:id="rId15"/>
    <p:sldLayoutId id="2147485292" r:id="rId16"/>
  </p:sldLayoutIdLst>
  <p:transitio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19459"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a:t>R Frey    June 30, 2021      </a:t>
            </a:r>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DDAAA7FF-7D3A-D44F-9E8E-CB9FBAEE5856}"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19463"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19464" name="Picture 2" descr="C:\Users\rayfrey\Documents\Outreach\My Talks\grad\Atlas_dude.png"/>
          <p:cNvPicPr>
            <a:picLocks noChangeAspect="1" noChangeArrowheads="1"/>
          </p:cNvPicPr>
          <p:nvPr userDrawn="1"/>
        </p:nvPicPr>
        <p:blipFill>
          <a:blip r:embed="rId19"/>
          <a:srcRect/>
          <a:stretch>
            <a:fillRect/>
          </a:stretch>
        </p:blipFill>
        <p:spPr bwMode="auto">
          <a:xfrm>
            <a:off x="6" y="7"/>
            <a:ext cx="1005841" cy="1243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94" r:id="rId1"/>
    <p:sldLayoutId id="2147485295" r:id="rId2"/>
    <p:sldLayoutId id="2147485296" r:id="rId3"/>
    <p:sldLayoutId id="2147485297" r:id="rId4"/>
    <p:sldLayoutId id="2147485298" r:id="rId5"/>
    <p:sldLayoutId id="2147485299" r:id="rId6"/>
    <p:sldLayoutId id="2147485300" r:id="rId7"/>
    <p:sldLayoutId id="2147485301" r:id="rId8"/>
    <p:sldLayoutId id="2147485302" r:id="rId9"/>
    <p:sldLayoutId id="2147485303" r:id="rId10"/>
    <p:sldLayoutId id="2147485304" r:id="rId11"/>
    <p:sldLayoutId id="2147485305" r:id="rId12"/>
    <p:sldLayoutId id="2147485306" r:id="rId13"/>
    <p:sldLayoutId id="2147485307" r:id="rId14"/>
    <p:sldLayoutId id="2147485308" r:id="rId15"/>
    <p:sldLayoutId id="2147485309" r:id="rId16"/>
  </p:sldLayoutIdLst>
  <p:transitio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36867"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a:t>R Frey    June 30, 2021      </a:t>
            </a:r>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3FB7984F-06F3-104D-ACB9-546EE8409E1C}"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36871"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36872" name="Picture 2" descr="C:\Users\rayfrey\Pictures\HEP\linear_det.jpg"/>
          <p:cNvPicPr>
            <a:picLocks noChangeAspect="1" noChangeArrowheads="1"/>
          </p:cNvPicPr>
          <p:nvPr userDrawn="1"/>
        </p:nvPicPr>
        <p:blipFill>
          <a:blip r:embed="rId19"/>
          <a:srcRect/>
          <a:stretch>
            <a:fillRect/>
          </a:stretch>
        </p:blipFill>
        <p:spPr bwMode="auto">
          <a:xfrm>
            <a:off x="0" y="0"/>
            <a:ext cx="1541940" cy="120544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310" r:id="rId1"/>
    <p:sldLayoutId id="2147485311" r:id="rId2"/>
    <p:sldLayoutId id="2147485312" r:id="rId3"/>
    <p:sldLayoutId id="2147485313" r:id="rId4"/>
    <p:sldLayoutId id="2147485314" r:id="rId5"/>
    <p:sldLayoutId id="2147485315" r:id="rId6"/>
    <p:sldLayoutId id="2147485316" r:id="rId7"/>
    <p:sldLayoutId id="2147485317" r:id="rId8"/>
    <p:sldLayoutId id="2147485318" r:id="rId9"/>
    <p:sldLayoutId id="2147485319" r:id="rId10"/>
    <p:sldLayoutId id="2147485320" r:id="rId11"/>
    <p:sldLayoutId id="2147485321" r:id="rId12"/>
    <p:sldLayoutId id="2147485322" r:id="rId13"/>
    <p:sldLayoutId id="2147485323" r:id="rId14"/>
    <p:sldLayoutId id="2147485324" r:id="rId15"/>
    <p:sldLayoutId id="2147485325" r:id="rId16"/>
  </p:sldLayoutIdLst>
  <p:transitio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54275"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a:t>R Frey    June 30, 2021      </a:t>
            </a:r>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849551F5-A6AB-F64E-A1D9-C8F1E6237813}"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54279"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54280" name="Picture 2" descr="C:\Users\rayfrey\Documents\Outreach\My Talks\grad\feynman-diagram-tattoo.jpg"/>
          <p:cNvPicPr>
            <a:picLocks noChangeAspect="1" noChangeArrowheads="1"/>
          </p:cNvPicPr>
          <p:nvPr userDrawn="1"/>
        </p:nvPicPr>
        <p:blipFill>
          <a:blip r:embed="rId19"/>
          <a:srcRect r="2000" b="19139"/>
          <a:stretch>
            <a:fillRect/>
          </a:stretch>
        </p:blipFill>
        <p:spPr bwMode="auto">
          <a:xfrm>
            <a:off x="7" y="7"/>
            <a:ext cx="1760220" cy="112088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326" r:id="rId1"/>
    <p:sldLayoutId id="2147485327" r:id="rId2"/>
    <p:sldLayoutId id="2147485328" r:id="rId3"/>
    <p:sldLayoutId id="2147485329" r:id="rId4"/>
    <p:sldLayoutId id="2147485330" r:id="rId5"/>
    <p:sldLayoutId id="2147485331" r:id="rId6"/>
    <p:sldLayoutId id="2147485332" r:id="rId7"/>
    <p:sldLayoutId id="2147485333" r:id="rId8"/>
    <p:sldLayoutId id="2147485334" r:id="rId9"/>
    <p:sldLayoutId id="2147485335" r:id="rId10"/>
    <p:sldLayoutId id="2147485336" r:id="rId11"/>
    <p:sldLayoutId id="2147485337" r:id="rId12"/>
    <p:sldLayoutId id="2147485338" r:id="rId13"/>
    <p:sldLayoutId id="2147485339" r:id="rId14"/>
    <p:sldLayoutId id="2147485340" r:id="rId15"/>
    <p:sldLayoutId id="2147485341" r:id="rId16"/>
  </p:sldLayoutIdLst>
  <p:transitio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502921" y="311256"/>
            <a:ext cx="9052559" cy="1295400"/>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71683" name="Rectangle 3"/>
          <p:cNvSpPr>
            <a:spLocks noGrp="1" noChangeArrowheads="1"/>
          </p:cNvSpPr>
          <p:nvPr>
            <p:ph type="body" idx="1"/>
          </p:nvPr>
        </p:nvSpPr>
        <p:spPr bwMode="auto">
          <a:xfrm>
            <a:off x="502921" y="1813568"/>
            <a:ext cx="9052559" cy="5129424"/>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502920" y="7077922"/>
            <a:ext cx="23469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eaLnBrk="0" hangingPunct="0">
              <a:defRPr sz="1500">
                <a:solidFill>
                  <a:srgbClr val="000000"/>
                </a:solidFill>
                <a:latin typeface="Arial" pitchFamily="34"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436628" y="7077922"/>
            <a:ext cx="31851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0" hangingPunct="0">
              <a:defRPr sz="1500">
                <a:solidFill>
                  <a:srgbClr val="000000"/>
                </a:solidFill>
                <a:latin typeface="Arial" pitchFamily="34" charset="0"/>
                <a:ea typeface="+mn-ea"/>
                <a:cs typeface="+mn-cs"/>
              </a:defRPr>
            </a:lvl1pPr>
          </a:lstStyle>
          <a:p>
            <a:pPr>
              <a:defRPr/>
            </a:pPr>
            <a:r>
              <a:rPr lang="en-US"/>
              <a:t>R Frey    June 30, 2021      </a:t>
            </a:r>
          </a:p>
        </p:txBody>
      </p:sp>
      <p:sp>
        <p:nvSpPr>
          <p:cNvPr id="1030" name="Rectangle 6"/>
          <p:cNvSpPr>
            <a:spLocks noGrp="1" noChangeArrowheads="1"/>
          </p:cNvSpPr>
          <p:nvPr>
            <p:ph type="sldNum" sz="quarter" idx="4"/>
          </p:nvPr>
        </p:nvSpPr>
        <p:spPr bwMode="auto">
          <a:xfrm>
            <a:off x="7208520" y="7077922"/>
            <a:ext cx="23469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eaLnBrk="0" hangingPunct="0">
              <a:defRPr sz="1500">
                <a:solidFill>
                  <a:srgbClr val="000000"/>
                </a:solidFill>
                <a:latin typeface="Arial" charset="0"/>
                <a:ea typeface="Arial" charset="0"/>
                <a:cs typeface="Arial" charset="0"/>
              </a:defRPr>
            </a:lvl1pPr>
          </a:lstStyle>
          <a:p>
            <a:pPr>
              <a:defRPr/>
            </a:pPr>
            <a:fld id="{CDE43C91-5C9C-3547-B28D-99C82A564FC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342" r:id="rId1"/>
    <p:sldLayoutId id="2147485343" r:id="rId2"/>
    <p:sldLayoutId id="2147485344" r:id="rId3"/>
    <p:sldLayoutId id="2147485345" r:id="rId4"/>
    <p:sldLayoutId id="2147485346" r:id="rId5"/>
    <p:sldLayoutId id="2147485347" r:id="rId6"/>
    <p:sldLayoutId id="2147485348" r:id="rId7"/>
    <p:sldLayoutId id="2147485349" r:id="rId8"/>
    <p:sldLayoutId id="2147485350" r:id="rId9"/>
    <p:sldLayoutId id="2147485351" r:id="rId10"/>
    <p:sldLayoutId id="2147485352" r:id="rId11"/>
    <p:sldLayoutId id="2147485353" r:id="rId12"/>
  </p:sldLayoutIdLst>
  <p:transition/>
  <p:hf hdr="0" dt="0"/>
  <p:txStyles>
    <p:titleStyle>
      <a:lvl1pPr algn="ctr" rtl="0" eaLnBrk="0" fontAlgn="base" hangingPunct="0">
        <a:spcBef>
          <a:spcPct val="0"/>
        </a:spcBef>
        <a:spcAft>
          <a:spcPct val="0"/>
        </a:spcAft>
        <a:defRPr sz="31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2pPr>
      <a:lvl3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3pPr>
      <a:lvl4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4pPr>
      <a:lvl5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5pPr>
      <a:lvl6pPr marL="509041" algn="ctr" rtl="0" fontAlgn="base">
        <a:spcBef>
          <a:spcPct val="0"/>
        </a:spcBef>
        <a:spcAft>
          <a:spcPct val="0"/>
        </a:spcAft>
        <a:defRPr sz="3100">
          <a:solidFill>
            <a:schemeClr val="tx2"/>
          </a:solidFill>
          <a:latin typeface="Arial" pitchFamily="34" charset="0"/>
        </a:defRPr>
      </a:lvl6pPr>
      <a:lvl7pPr marL="1018080" algn="ctr" rtl="0" fontAlgn="base">
        <a:spcBef>
          <a:spcPct val="0"/>
        </a:spcBef>
        <a:spcAft>
          <a:spcPct val="0"/>
        </a:spcAft>
        <a:defRPr sz="3100">
          <a:solidFill>
            <a:schemeClr val="tx2"/>
          </a:solidFill>
          <a:latin typeface="Arial" pitchFamily="34" charset="0"/>
        </a:defRPr>
      </a:lvl7pPr>
      <a:lvl8pPr marL="1527121" algn="ctr" rtl="0" fontAlgn="base">
        <a:spcBef>
          <a:spcPct val="0"/>
        </a:spcBef>
        <a:spcAft>
          <a:spcPct val="0"/>
        </a:spcAft>
        <a:defRPr sz="3100">
          <a:solidFill>
            <a:schemeClr val="tx2"/>
          </a:solidFill>
          <a:latin typeface="Arial" pitchFamily="34" charset="0"/>
        </a:defRPr>
      </a:lvl8pPr>
      <a:lvl9pPr marL="2036159" algn="ctr" rtl="0" fontAlgn="base">
        <a:spcBef>
          <a:spcPct val="0"/>
        </a:spcBef>
        <a:spcAft>
          <a:spcPct val="0"/>
        </a:spcAft>
        <a:defRPr sz="3100">
          <a:solidFill>
            <a:schemeClr val="tx2"/>
          </a:solidFill>
          <a:latin typeface="Arial" pitchFamily="34" charset="0"/>
        </a:defRPr>
      </a:lvl9pPr>
    </p:titleStyle>
    <p:bodyStyle>
      <a:lvl1pPr marL="381780" indent="-381780" algn="l" rtl="0" eaLnBrk="0" fontAlgn="base" hangingPunct="0">
        <a:spcBef>
          <a:spcPct val="20000"/>
        </a:spcBef>
        <a:spcAft>
          <a:spcPct val="0"/>
        </a:spcAft>
        <a:buChar char="•"/>
        <a:defRPr sz="31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C2A2B"/>
            </a:gs>
          </a:gsLst>
          <a:lin ang="3600000" scaled="0"/>
        </a:gradFill>
        <a:effectLst/>
      </p:bgPr>
    </p:bg>
    <p:spTree>
      <p:nvGrpSpPr>
        <p:cNvPr id="1" name=""/>
        <p:cNvGrpSpPr/>
        <p:nvPr/>
      </p:nvGrpSpPr>
      <p:grpSpPr>
        <a:xfrm>
          <a:off x="0" y="0"/>
          <a:ext cx="0" cy="0"/>
          <a:chOff x="0" y="0"/>
          <a:chExt cx="0" cy="0"/>
        </a:xfrm>
      </p:grpSpPr>
      <p:sp>
        <p:nvSpPr>
          <p:cNvPr id="2" name="Rounded Rectangle"/>
          <p:cNvSpPr/>
          <p:nvPr/>
        </p:nvSpPr>
        <p:spPr>
          <a:xfrm rot="7967844" flipH="1">
            <a:off x="5531197" y="-4137123"/>
            <a:ext cx="3268861"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 name="Rounded Rectangle"/>
          <p:cNvSpPr/>
          <p:nvPr/>
        </p:nvSpPr>
        <p:spPr>
          <a:xfrm rot="7967844" flipH="1">
            <a:off x="499542" y="2916735"/>
            <a:ext cx="3268861"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 name="Body Level One…"/>
          <p:cNvSpPr txBox="1">
            <a:spLocks noGrp="1"/>
          </p:cNvSpPr>
          <p:nvPr>
            <p:ph type="body" idx="1"/>
          </p:nvPr>
        </p:nvSpPr>
        <p:spPr>
          <a:xfrm>
            <a:off x="1993999" y="1012031"/>
            <a:ext cx="6070402" cy="5748338"/>
          </a:xfrm>
          <a:prstGeom prst="rect">
            <a:avLst/>
          </a:prstGeom>
          <a:ln w="12700">
            <a:miter lim="400000"/>
          </a:ln>
          <a:extLst>
            <a:ext uri="{C572A759-6A51-4108-AA02-DFA0A04FC94B}">
              <ma14:wrappingTextBoxFlag xmlns="" xmlns:ma14="http://schemas.microsoft.com/office/mac/drawingml/2011/main" val="1"/>
            </a:ext>
          </a:extLst>
        </p:spPr>
        <p:txBody>
          <a:bodyPr lIns="33433" tIns="33433" rIns="33433" bIns="33433" anchor="ctr"/>
          <a:lstStyle/>
          <a:p>
            <a:r>
              <a:t>Body Level One</a:t>
            </a:r>
          </a:p>
          <a:p>
            <a:pPr lvl="1"/>
            <a:r>
              <a:t>Body Level Two</a:t>
            </a:r>
          </a:p>
          <a:p>
            <a:pPr lvl="2"/>
            <a:r>
              <a:t>Body Level Three</a:t>
            </a:r>
          </a:p>
          <a:p>
            <a:pPr lvl="3"/>
            <a:r>
              <a:t>Body Level Four</a:t>
            </a:r>
          </a:p>
          <a:p>
            <a:pPr lvl="4"/>
            <a:r>
              <a:t>Body Level Five</a:t>
            </a:r>
          </a:p>
        </p:txBody>
      </p:sp>
      <p:sp>
        <p:nvSpPr>
          <p:cNvPr id="5" name="Title Text"/>
          <p:cNvSpPr txBox="1">
            <a:spLocks noGrp="1"/>
          </p:cNvSpPr>
          <p:nvPr>
            <p:ph type="title"/>
          </p:nvPr>
        </p:nvSpPr>
        <p:spPr>
          <a:xfrm>
            <a:off x="1993999" y="202406"/>
            <a:ext cx="6070402" cy="1943101"/>
          </a:xfrm>
          <a:prstGeom prst="rect">
            <a:avLst/>
          </a:prstGeom>
          <a:ln w="12700">
            <a:miter lim="400000"/>
          </a:ln>
          <a:extLst>
            <a:ext uri="{C572A759-6A51-4108-AA02-DFA0A04FC94B}">
              <ma14:wrappingTextBoxFlag xmlns="" xmlns:ma14="http://schemas.microsoft.com/office/mac/drawingml/2011/main" val="1"/>
            </a:ext>
          </a:extLst>
        </p:spPr>
        <p:txBody>
          <a:bodyPr lIns="33433" tIns="33433" rIns="33433" bIns="33433" anchor="ctr"/>
          <a:lstStyle/>
          <a:p>
            <a:r>
              <a:t>Title Text</a:t>
            </a:r>
          </a:p>
        </p:txBody>
      </p:sp>
      <p:sp>
        <p:nvSpPr>
          <p:cNvPr id="6" name="Slide Number"/>
          <p:cNvSpPr txBox="1">
            <a:spLocks noGrp="1"/>
          </p:cNvSpPr>
          <p:nvPr>
            <p:ph type="sldNum" sz="quarter" idx="2"/>
          </p:nvPr>
        </p:nvSpPr>
        <p:spPr>
          <a:xfrm>
            <a:off x="4906416" y="7377707"/>
            <a:ext cx="238201" cy="236796"/>
          </a:xfrm>
          <a:prstGeom prst="rect">
            <a:avLst/>
          </a:prstGeom>
          <a:ln w="12700">
            <a:miter lim="400000"/>
          </a:ln>
        </p:spPr>
        <p:txBody>
          <a:bodyPr wrap="none" lIns="33433" tIns="33433" rIns="33433" bIns="33433">
            <a:spAutoFit/>
          </a:bodyPr>
          <a:lstStyle>
            <a:lvl1pPr>
              <a:defRPr sz="1100">
                <a:solidFill>
                  <a:srgbClr val="FFFFFF"/>
                </a:solidFill>
              </a:defRPr>
            </a:lvl1pPr>
          </a:lstStyle>
          <a:p>
            <a:pPr algn="ctr" defTabSz="384477" fontAlgn="auto" hangingPunct="0">
              <a:spcBef>
                <a:spcPts val="0"/>
              </a:spcBef>
              <a:spcAft>
                <a:spcPts val="0"/>
              </a:spcAft>
            </a:pPr>
            <a:fld id="{86CB4B4D-7CA3-9044-876B-883B54F8677D}" type="slidenum">
              <a:rPr kern="0">
                <a:latin typeface="Gill Sans"/>
                <a:ea typeface="Gill Sans"/>
                <a:cs typeface="Gill Sans"/>
                <a:sym typeface="Gill Sans"/>
              </a:rPr>
              <a:pPr algn="ctr" defTabSz="384477" fontAlgn="auto" hangingPunct="0">
                <a:spcBef>
                  <a:spcPts val="0"/>
                </a:spcBef>
                <a:spcAft>
                  <a:spcPts val="0"/>
                </a:spcAft>
              </a:pPr>
              <a:t>‹#›</a:t>
            </a:fld>
            <a:endParaRPr kern="0">
              <a:latin typeface="Gill Sans"/>
              <a:ea typeface="Gill Sans"/>
              <a:cs typeface="Gill Sans"/>
              <a:sym typeface="Gill Sans"/>
            </a:endParaRPr>
          </a:p>
        </p:txBody>
      </p:sp>
    </p:spTree>
    <p:extLst>
      <p:ext uri="{BB962C8B-B14F-4D97-AF65-F5344CB8AC3E}">
        <p14:creationId xmlns:p14="http://schemas.microsoft.com/office/powerpoint/2010/main" val="1040199330"/>
      </p:ext>
    </p:extLst>
  </p:cSld>
  <p:clrMap bg1="dk1" tx1="lt1" bg2="dk2" tx2="lt2" accent1="accent1" accent2="accent2" accent3="accent3" accent4="accent4" accent5="accent5" accent6="accent6" hlink="hlink" folHlink="folHlink"/>
  <p:sldLayoutIdLst>
    <p:sldLayoutId id="2147485367" r:id="rId1"/>
    <p:sldLayoutId id="2147485368" r:id="rId2"/>
    <p:sldLayoutId id="2147485369" r:id="rId3"/>
    <p:sldLayoutId id="2147485370" r:id="rId4"/>
    <p:sldLayoutId id="2147485371" r:id="rId5"/>
    <p:sldLayoutId id="2147485372" r:id="rId6"/>
    <p:sldLayoutId id="2147485373" r:id="rId7"/>
    <p:sldLayoutId id="2147485374" r:id="rId8"/>
    <p:sldLayoutId id="2147485375" r:id="rId9"/>
    <p:sldLayoutId id="2147485376" r:id="rId10"/>
    <p:sldLayoutId id="2147485377" r:id="rId11"/>
    <p:sldLayoutId id="2147485378" r:id="rId12"/>
    <p:sldLayoutId id="2147485379" r:id="rId13"/>
    <p:sldLayoutId id="2147485380" r:id="rId14"/>
    <p:sldLayoutId id="2147485381" r:id="rId15"/>
    <p:sldLayoutId id="2147485382" r:id="rId16"/>
    <p:sldLayoutId id="2147485383" r:id="rId17"/>
    <p:sldLayoutId id="2147485384" r:id="rId18"/>
    <p:sldLayoutId id="2147485385" r:id="rId19"/>
    <p:sldLayoutId id="2147485386" r:id="rId20"/>
    <p:sldLayoutId id="2147485387" r:id="rId21"/>
    <p:sldLayoutId id="2147485388" r:id="rId22"/>
    <p:sldLayoutId id="2147485389" r:id="rId23"/>
    <p:sldLayoutId id="2147485390" r:id="rId24"/>
    <p:sldLayoutId id="2147485391" r:id="rId25"/>
    <p:sldLayoutId id="2147485392" r:id="rId26"/>
    <p:sldLayoutId id="2147485393" r:id="rId27"/>
    <p:sldLayoutId id="2147485394" r:id="rId28"/>
    <p:sldLayoutId id="2147485395" r:id="rId29"/>
    <p:sldLayoutId id="2147485396" r:id="rId30"/>
    <p:sldLayoutId id="2147485397" r:id="rId31"/>
    <p:sldLayoutId id="2147485398" r:id="rId32"/>
    <p:sldLayoutId id="2147485399" r:id="rId33"/>
    <p:sldLayoutId id="2147485400" r:id="rId34"/>
    <p:sldLayoutId id="2147485401" r:id="rId35"/>
    <p:sldLayoutId id="2147485402" r:id="rId36"/>
    <p:sldLayoutId id="2147485403" r:id="rId37"/>
    <p:sldLayoutId id="2147485404" r:id="rId38"/>
    <p:sldLayoutId id="2147485405" r:id="rId39"/>
    <p:sldLayoutId id="2147485406" r:id="rId40"/>
    <p:sldLayoutId id="2147485407" r:id="rId41"/>
    <p:sldLayoutId id="2147485408" r:id="rId42"/>
    <p:sldLayoutId id="2147485409" r:id="rId43"/>
    <p:sldLayoutId id="2147485410" r:id="rId44"/>
    <p:sldLayoutId id="2147485411" r:id="rId45"/>
    <p:sldLayoutId id="2147485412" r:id="rId46"/>
  </p:sldLayoutIdLst>
  <p:transition spd="med"/>
  <p:hf hdr="0" dt="0"/>
  <p:txStyles>
    <p:titleStyle>
      <a:lvl1pPr marL="0" marR="0" indent="0"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1pPr>
      <a:lvl2pPr marL="0" marR="0" indent="106985"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2pPr>
      <a:lvl3pPr marL="0" marR="0" indent="213970"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3pPr>
      <a:lvl4pPr marL="0" marR="0" indent="32095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4pPr>
      <a:lvl5pPr marL="0" marR="0" indent="427939"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5pPr>
      <a:lvl6pPr marL="0" marR="0" indent="53492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6pPr>
      <a:lvl7pPr marL="0" marR="0" indent="641909"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7pPr>
      <a:lvl8pPr marL="0" marR="0" indent="74889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8pPr>
      <a:lvl9pPr marL="0" marR="0" indent="855878"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9pPr>
    </p:titleStyle>
    <p:bodyStyle>
      <a:lvl1pPr marL="568152" marR="0" indent="-419562" algn="l" defTabSz="384477" rtl="0" latinLnBrk="0">
        <a:lnSpc>
          <a:spcPct val="100000"/>
        </a:lnSpc>
        <a:spcBef>
          <a:spcPts val="3136"/>
        </a:spcBef>
        <a:spcAft>
          <a:spcPts val="0"/>
        </a:spcAft>
        <a:buClrTx/>
        <a:buSzPct val="218750"/>
        <a:buFontTx/>
        <a:buAutoNum type="arabicPeriod"/>
        <a:tabLst/>
        <a:defRPr sz="2700" b="0" i="0" u="none" strike="noStrike" cap="none" spc="0" baseline="0">
          <a:ln>
            <a:noFill/>
          </a:ln>
          <a:solidFill>
            <a:srgbClr val="96CB01"/>
          </a:solidFill>
          <a:uFillTx/>
          <a:latin typeface="+mn-lt"/>
          <a:ea typeface="+mn-ea"/>
          <a:cs typeface="+mn-cs"/>
          <a:sym typeface="Gill Sans"/>
        </a:defRPr>
      </a:lvl1pPr>
      <a:lvl2pPr marL="776178" marR="0" indent="-419562" algn="l" defTabSz="384477" rtl="0" latinLnBrk="0">
        <a:lnSpc>
          <a:spcPct val="100000"/>
        </a:lnSpc>
        <a:spcBef>
          <a:spcPts val="3136"/>
        </a:spcBef>
        <a:spcAft>
          <a:spcPts val="0"/>
        </a:spcAft>
        <a:buClrTx/>
        <a:buSzPct val="125000"/>
        <a:buFontTx/>
        <a:buChar char="•"/>
        <a:tabLst/>
        <a:defRPr sz="2700" b="0" i="0" u="none" strike="noStrike" cap="none" spc="0" baseline="0">
          <a:ln>
            <a:noFill/>
          </a:ln>
          <a:solidFill>
            <a:srgbClr val="96CB01"/>
          </a:solidFill>
          <a:uFillTx/>
          <a:latin typeface="+mn-lt"/>
          <a:ea typeface="+mn-ea"/>
          <a:cs typeface="+mn-cs"/>
          <a:sym typeface="Gill Sans"/>
        </a:defRPr>
      </a:lvl2pPr>
      <a:lvl3pPr marL="984204"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3pPr>
      <a:lvl4pPr marL="1192230"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4pPr>
      <a:lvl5pPr marL="1400256"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5pPr>
      <a:lvl6pPr marL="1566677"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6pPr>
      <a:lvl7pPr marL="1733098"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7pPr>
      <a:lvl8pPr marL="1899518"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8pPr>
      <a:lvl9pPr marL="2065939"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9pPr>
    </p:bodyStyle>
    <p:otherStyle>
      <a:lvl1pPr marL="0" marR="0" indent="0"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1pPr>
      <a:lvl2pPr marL="0" marR="0" indent="106985"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2pPr>
      <a:lvl3pPr marL="0" marR="0" indent="213970"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3pPr>
      <a:lvl4pPr marL="0" marR="0" indent="32095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4pPr>
      <a:lvl5pPr marL="0" marR="0" indent="427939"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5pPr>
      <a:lvl6pPr marL="0" marR="0" indent="53492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6pPr>
      <a:lvl7pPr marL="0" marR="0" indent="641909"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7pPr>
      <a:lvl8pPr marL="0" marR="0" indent="74889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8pPr>
      <a:lvl9pPr marL="0" marR="0" indent="855878"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wmf"/></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5.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49.emf"/><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customXml" Target="../ink/ink2.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image" Target="../media/image51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0.jpg"/><Relationship Id="rId1" Type="http://schemas.openxmlformats.org/officeDocument/2006/relationships/slideLayout" Target="../slideLayouts/slideLayout4.xml"/><Relationship Id="rId4" Type="http://schemas.openxmlformats.org/officeDocument/2006/relationships/image" Target="../media/image55.jp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jpg"/><Relationship Id="rId4" Type="http://schemas.openxmlformats.org/officeDocument/2006/relationships/image" Target="../media/image65.emf"/></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R Frey    June 30, 2021      </a:t>
            </a:r>
          </a:p>
        </p:txBody>
      </p:sp>
      <p:sp>
        <p:nvSpPr>
          <p:cNvPr id="5" name="Slide Number Placeholder 4"/>
          <p:cNvSpPr>
            <a:spLocks noGrp="1"/>
          </p:cNvSpPr>
          <p:nvPr>
            <p:ph type="sldNum" sz="quarter" idx="11"/>
          </p:nvPr>
        </p:nvSpPr>
        <p:spPr/>
        <p:txBody>
          <a:bodyPr/>
          <a:lstStyle/>
          <a:p>
            <a:pPr>
              <a:defRPr/>
            </a:pPr>
            <a:fld id="{8AEDD407-BF3C-F84C-9F44-EB21D261B753}" type="slidenum">
              <a:rPr lang="en-US" smtClean="0"/>
              <a:pPr>
                <a:defRPr/>
              </a:pPr>
              <a:t>1</a:t>
            </a:fld>
            <a:endParaRPr lang="en-US"/>
          </a:p>
        </p:txBody>
      </p:sp>
      <p:sp>
        <p:nvSpPr>
          <p:cNvPr id="8" name="Rectangle 7"/>
          <p:cNvSpPr/>
          <p:nvPr/>
        </p:nvSpPr>
        <p:spPr>
          <a:xfrm>
            <a:off x="0" y="0"/>
            <a:ext cx="10058400" cy="77724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2391" tIns="46195" rIns="92391" bIns="46195" rtlCol="0" anchor="ctr"/>
          <a:lstStyle/>
          <a:p>
            <a:pPr algn="ctr"/>
            <a:endParaRPr lang="en-US"/>
          </a:p>
        </p:txBody>
      </p:sp>
      <p:pic>
        <p:nvPicPr>
          <p:cNvPr id="9" name="Content Placeholder 5"/>
          <p:cNvPicPr>
            <a:picLocks noChangeAspect="1"/>
          </p:cNvPicPr>
          <p:nvPr/>
        </p:nvPicPr>
        <p:blipFill>
          <a:blip r:embed="rId2"/>
          <a:srcRect l="7215" r="7215"/>
          <a:stretch>
            <a:fillRect/>
          </a:stretch>
        </p:blipFill>
        <p:spPr>
          <a:xfrm>
            <a:off x="0" y="990600"/>
            <a:ext cx="10057215" cy="6781800"/>
          </a:xfrm>
          <a:prstGeom prst="rect">
            <a:avLst/>
          </a:prstGeom>
        </p:spPr>
      </p:pic>
      <p:sp>
        <p:nvSpPr>
          <p:cNvPr id="10" name="TextBox 9"/>
          <p:cNvSpPr txBox="1"/>
          <p:nvPr/>
        </p:nvSpPr>
        <p:spPr>
          <a:xfrm>
            <a:off x="1260905" y="0"/>
            <a:ext cx="7305878" cy="1078177"/>
          </a:xfrm>
          <a:prstGeom prst="rect">
            <a:avLst/>
          </a:prstGeom>
          <a:noFill/>
        </p:spPr>
        <p:txBody>
          <a:bodyPr wrap="square" lIns="92391" tIns="46195" rIns="92391" bIns="46195" rtlCol="0">
            <a:spAutoFit/>
          </a:bodyPr>
          <a:lstStyle/>
          <a:p>
            <a:pPr algn="ctr"/>
            <a:r>
              <a:rPr lang="en-US" sz="3200" dirty="0">
                <a:solidFill>
                  <a:schemeClr val="bg1"/>
                </a:solidFill>
              </a:rPr>
              <a:t>Update on LIGO </a:t>
            </a:r>
          </a:p>
          <a:p>
            <a:pPr algn="ctr"/>
            <a:r>
              <a:rPr lang="en-US" sz="3200" dirty="0">
                <a:solidFill>
                  <a:schemeClr val="bg1"/>
                </a:solidFill>
              </a:rPr>
              <a:t>and gravitational-wave Astrophysics</a:t>
            </a:r>
          </a:p>
        </p:txBody>
      </p:sp>
    </p:spTree>
    <p:extLst>
      <p:ext uri="{BB962C8B-B14F-4D97-AF65-F5344CB8AC3E}">
        <p14:creationId xmlns:p14="http://schemas.microsoft.com/office/powerpoint/2010/main" val="14545916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Gravitational Waves (GWs)</a:t>
            </a:r>
          </a:p>
        </p:txBody>
      </p:sp>
      <p:sp>
        <p:nvSpPr>
          <p:cNvPr id="3" name="Text Placeholder 2"/>
          <p:cNvSpPr>
            <a:spLocks noGrp="1"/>
          </p:cNvSpPr>
          <p:nvPr>
            <p:ph type="body" sz="half" idx="1"/>
          </p:nvPr>
        </p:nvSpPr>
        <p:spPr>
          <a:xfrm>
            <a:off x="107349" y="1341458"/>
            <a:ext cx="4769451" cy="5958840"/>
          </a:xfrm>
        </p:spPr>
        <p:txBody>
          <a:bodyPr/>
          <a:lstStyle/>
          <a:p>
            <a:r>
              <a:rPr lang="en-US" dirty="0"/>
              <a:t>The waves of the electromagnetic force are realized as (electric and magnetic) fields which propagate through space and time. [Maxwell, 1865]</a:t>
            </a:r>
          </a:p>
          <a:p>
            <a:endParaRPr lang="en-US" dirty="0"/>
          </a:p>
          <a:p>
            <a:r>
              <a:rPr lang="en-US" dirty="0"/>
              <a:t>General Relativity describes gravity in terms of a </a:t>
            </a:r>
            <a:r>
              <a:rPr lang="en-US" dirty="0" err="1"/>
              <a:t>spacetime</a:t>
            </a:r>
            <a:r>
              <a:rPr lang="en-US" dirty="0"/>
              <a:t> which is deformable.        [Einstein, 1915]</a:t>
            </a:r>
          </a:p>
          <a:p>
            <a:r>
              <a:rPr lang="en-US" dirty="0"/>
              <a:t>GWs are oscillations of that </a:t>
            </a:r>
            <a:r>
              <a:rPr lang="en-US" dirty="0" err="1"/>
              <a:t>spacetime</a:t>
            </a:r>
            <a:r>
              <a:rPr lang="en-US" dirty="0"/>
              <a:t>. [Einstein, 1916]</a:t>
            </a:r>
          </a:p>
          <a:p>
            <a:endParaRPr lang="en-US" dirty="0"/>
          </a:p>
          <a:p>
            <a:r>
              <a:rPr lang="en-US" dirty="0"/>
              <a:t>“ripples in </a:t>
            </a:r>
            <a:r>
              <a:rPr lang="en-US" dirty="0" err="1"/>
              <a:t>spacetime</a:t>
            </a:r>
            <a:r>
              <a:rPr lang="en-US" dirty="0"/>
              <a:t>”</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2</a:t>
            </a:fld>
            <a:endParaRPr lang="en-US"/>
          </a:p>
        </p:txBody>
      </p:sp>
      <p:pic>
        <p:nvPicPr>
          <p:cNvPr id="8" name="Picture 7"/>
          <p:cNvPicPr>
            <a:picLocks noChangeAspect="1"/>
          </p:cNvPicPr>
          <p:nvPr/>
        </p:nvPicPr>
        <p:blipFill>
          <a:blip r:embed="rId2"/>
          <a:stretch>
            <a:fillRect/>
          </a:stretch>
        </p:blipFill>
        <p:spPr>
          <a:xfrm>
            <a:off x="7184355" y="1219200"/>
            <a:ext cx="1828955" cy="2590800"/>
          </a:xfrm>
          <a:prstGeom prst="rect">
            <a:avLst/>
          </a:prstGeom>
        </p:spPr>
      </p:pic>
      <p:pic>
        <p:nvPicPr>
          <p:cNvPr id="4" name="Picture 3" descr="maxwe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0372" y="1194942"/>
            <a:ext cx="2100028" cy="2621511"/>
          </a:xfrm>
          <a:prstGeom prst="rect">
            <a:avLst/>
          </a:prstGeom>
        </p:spPr>
      </p:pic>
      <p:pic>
        <p:nvPicPr>
          <p:cNvPr id="10" name="Picture 9" descr="ripples.jpg"/>
          <p:cNvPicPr>
            <a:picLocks noChangeAspect="1"/>
          </p:cNvPicPr>
          <p:nvPr/>
        </p:nvPicPr>
        <p:blipFill rotWithShape="1">
          <a:blip r:embed="rId4">
            <a:extLst>
              <a:ext uri="{28A0092B-C50C-407E-A947-70E740481C1C}">
                <a14:useLocalDpi xmlns:a14="http://schemas.microsoft.com/office/drawing/2010/main" val="0"/>
              </a:ext>
            </a:extLst>
          </a:blip>
          <a:srcRect l="9519" t="-1" r="7130" b="3808"/>
          <a:stretch/>
        </p:blipFill>
        <p:spPr>
          <a:xfrm>
            <a:off x="4876800" y="3886200"/>
            <a:ext cx="5226186" cy="3673642"/>
          </a:xfrm>
          <a:prstGeom prst="rect">
            <a:avLst/>
          </a:prstGeom>
        </p:spPr>
      </p:pic>
    </p:spTree>
    <p:extLst>
      <p:ext uri="{BB962C8B-B14F-4D97-AF65-F5344CB8AC3E}">
        <p14:creationId xmlns:p14="http://schemas.microsoft.com/office/powerpoint/2010/main" val="417828363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a:ea typeface="ＭＳ Ｐゴシック" pitchFamily="16" charset="-128"/>
                <a:cs typeface="ＭＳ Ｐゴシック" pitchFamily="16" charset="-128"/>
              </a:rPr>
              <a:t>Gravitational waves and LIGO: short version</a:t>
            </a:r>
          </a:p>
        </p:txBody>
      </p:sp>
      <p:sp>
        <p:nvSpPr>
          <p:cNvPr id="113667" name="Content Placeholder 2"/>
          <p:cNvSpPr>
            <a:spLocks noGrp="1"/>
          </p:cNvSpPr>
          <p:nvPr>
            <p:ph sz="half" idx="1"/>
          </p:nvPr>
        </p:nvSpPr>
        <p:spPr>
          <a:xfrm>
            <a:off x="381004" y="1584963"/>
            <a:ext cx="3638012" cy="777241"/>
          </a:xfrm>
        </p:spPr>
        <p:txBody>
          <a:bodyPr/>
          <a:lstStyle/>
          <a:p>
            <a:pPr>
              <a:buFontTx/>
              <a:buNone/>
            </a:pPr>
            <a:r>
              <a:rPr lang="en-US" sz="2200" dirty="0">
                <a:ea typeface="ＭＳ Ｐゴシック" pitchFamily="16" charset="-128"/>
                <a:cs typeface="ＭＳ Ｐゴシック" pitchFamily="16" charset="-128"/>
              </a:rPr>
              <a:t>Binary black hole system</a:t>
            </a:r>
          </a:p>
        </p:txBody>
      </p:sp>
      <p:pic>
        <p:nvPicPr>
          <p:cNvPr id="113674" name="Picture 5" descr="ifo schematic"/>
          <p:cNvPicPr>
            <a:picLocks noGrp="1" noChangeAspect="1" noChangeArrowheads="1"/>
          </p:cNvPicPr>
          <p:nvPr>
            <p:ph sz="half" idx="2"/>
          </p:nvPr>
        </p:nvPicPr>
        <p:blipFill rotWithShape="1">
          <a:blip r:embed="rId3"/>
          <a:srcRect r="5819" b="2568"/>
          <a:stretch/>
        </p:blipFill>
        <p:spPr>
          <a:xfrm>
            <a:off x="4800605" y="1828805"/>
            <a:ext cx="5212809" cy="3706797"/>
          </a:xfrm>
          <a:noFill/>
        </p:spPr>
      </p:pic>
      <p:sp>
        <p:nvSpPr>
          <p:cNvPr id="5" name="Footer Placeholder 4"/>
          <p:cNvSpPr>
            <a:spLocks noGrp="1"/>
          </p:cNvSpPr>
          <p:nvPr>
            <p:ph type="ftr" sz="quarter" idx="10"/>
          </p:nvPr>
        </p:nvSpPr>
        <p:spPr/>
        <p:txBody>
          <a:bodyPr/>
          <a:lstStyle/>
          <a:p>
            <a:pPr>
              <a:defRPr/>
            </a:pPr>
            <a:r>
              <a:rPr lang="en-US"/>
              <a:t>R Frey    June 30, 2021      </a:t>
            </a:r>
          </a:p>
        </p:txBody>
      </p:sp>
      <p:sp>
        <p:nvSpPr>
          <p:cNvPr id="113669" name="Slide Number Placeholder 5"/>
          <p:cNvSpPr>
            <a:spLocks noGrp="1"/>
          </p:cNvSpPr>
          <p:nvPr>
            <p:ph type="sldNum" sz="quarter" idx="11"/>
          </p:nvPr>
        </p:nvSpPr>
        <p:spPr>
          <a:noFill/>
        </p:spPr>
        <p:txBody>
          <a:bodyPr/>
          <a:lstStyle/>
          <a:p>
            <a:fld id="{FA5C8ED7-BACF-6140-BC20-23FA6E083108}" type="slidenum">
              <a:rPr lang="en-US">
                <a:latin typeface="Arial" pitchFamily="16" charset="0"/>
                <a:ea typeface="Arial" pitchFamily="16" charset="0"/>
                <a:cs typeface="Arial" pitchFamily="16" charset="0"/>
              </a:rPr>
              <a:pPr/>
              <a:t>3</a:t>
            </a:fld>
            <a:endParaRPr lang="en-US">
              <a:latin typeface="Arial" pitchFamily="16" charset="0"/>
              <a:ea typeface="Arial" pitchFamily="16" charset="0"/>
              <a:cs typeface="Arial" pitchFamily="16" charset="0"/>
            </a:endParaRPr>
          </a:p>
        </p:txBody>
      </p:sp>
      <p:grpSp>
        <p:nvGrpSpPr>
          <p:cNvPr id="113670" name="Group 13"/>
          <p:cNvGrpSpPr>
            <a:grpSpLocks/>
          </p:cNvGrpSpPr>
          <p:nvPr/>
        </p:nvGrpSpPr>
        <p:grpSpPr bwMode="auto">
          <a:xfrm>
            <a:off x="1524006" y="2421052"/>
            <a:ext cx="838201" cy="690879"/>
            <a:chOff x="7010400" y="2057400"/>
            <a:chExt cx="762000" cy="609600"/>
          </a:xfrm>
        </p:grpSpPr>
        <p:sp>
          <p:nvSpPr>
            <p:cNvPr id="113679" name="Line 9"/>
            <p:cNvSpPr>
              <a:spLocks noChangeShapeType="1"/>
            </p:cNvSpPr>
            <p:nvPr/>
          </p:nvSpPr>
          <p:spPr bwMode="auto">
            <a:xfrm flipV="1">
              <a:off x="7696200" y="2209800"/>
              <a:ext cx="0" cy="152400"/>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grpSp>
          <p:nvGrpSpPr>
            <p:cNvPr id="113680" name="Group 13"/>
            <p:cNvGrpSpPr>
              <a:grpSpLocks/>
            </p:cNvGrpSpPr>
            <p:nvPr/>
          </p:nvGrpSpPr>
          <p:grpSpPr bwMode="auto">
            <a:xfrm>
              <a:off x="7010400" y="2057400"/>
              <a:ext cx="762000" cy="609600"/>
              <a:chOff x="4560" y="2544"/>
              <a:chExt cx="480" cy="384"/>
            </a:xfrm>
          </p:grpSpPr>
          <p:sp>
            <p:nvSpPr>
              <p:cNvPr id="113681" name="Oval 6"/>
              <p:cNvSpPr>
                <a:spLocks noChangeArrowheads="1"/>
              </p:cNvSpPr>
              <p:nvPr/>
            </p:nvSpPr>
            <p:spPr bwMode="auto">
              <a:xfrm>
                <a:off x="4560" y="2592"/>
                <a:ext cx="144" cy="144"/>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113682" name="Oval 7"/>
              <p:cNvSpPr>
                <a:spLocks noChangeArrowheads="1"/>
              </p:cNvSpPr>
              <p:nvPr/>
            </p:nvSpPr>
            <p:spPr bwMode="auto">
              <a:xfrm>
                <a:off x="4896" y="2736"/>
                <a:ext cx="144" cy="144"/>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113683" name="Oval 8"/>
              <p:cNvSpPr>
                <a:spLocks noChangeArrowheads="1"/>
              </p:cNvSpPr>
              <p:nvPr/>
            </p:nvSpPr>
            <p:spPr bwMode="auto">
              <a:xfrm>
                <a:off x="4608" y="2544"/>
                <a:ext cx="384" cy="384"/>
              </a:xfrm>
              <a:prstGeom prst="ellipse">
                <a:avLst/>
              </a:prstGeom>
              <a:noFill/>
              <a:ln w="9525" cap="rnd">
                <a:solidFill>
                  <a:schemeClr val="tx1"/>
                </a:solidFill>
                <a:prstDash val="sysDot"/>
                <a:round/>
                <a:headEnd/>
                <a:tailEnd/>
              </a:ln>
            </p:spPr>
            <p:txBody>
              <a:bodyPr wrap="none" anchor="ctr">
                <a:prstTxWarp prst="textNoShape">
                  <a:avLst/>
                </a:prstTxWarp>
              </a:bodyPr>
              <a:lstStyle/>
              <a:p>
                <a:endParaRPr lang="en-US"/>
              </a:p>
            </p:txBody>
          </p:sp>
          <p:sp>
            <p:nvSpPr>
              <p:cNvPr id="113684" name="Line 10"/>
              <p:cNvSpPr>
                <a:spLocks noChangeShapeType="1"/>
              </p:cNvSpPr>
              <p:nvPr/>
            </p:nvSpPr>
            <p:spPr bwMode="auto">
              <a:xfrm>
                <a:off x="4608" y="2736"/>
                <a:ext cx="0" cy="96"/>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grpSp>
      </p:grpSp>
      <p:cxnSp>
        <p:nvCxnSpPr>
          <p:cNvPr id="113675" name="Straight Connector 19"/>
          <p:cNvCxnSpPr>
            <a:cxnSpLocks noChangeShapeType="1"/>
          </p:cNvCxnSpPr>
          <p:nvPr/>
        </p:nvCxnSpPr>
        <p:spPr bwMode="auto">
          <a:xfrm rot="5400000">
            <a:off x="1940559" y="4318001"/>
            <a:ext cx="5872480" cy="0"/>
          </a:xfrm>
          <a:prstGeom prst="line">
            <a:avLst/>
          </a:prstGeom>
          <a:noFill/>
          <a:ln w="38100">
            <a:solidFill>
              <a:schemeClr val="accent2"/>
            </a:solidFill>
            <a:round/>
            <a:headEnd/>
            <a:tailEnd/>
          </a:ln>
        </p:spPr>
      </p:cxnSp>
      <p:sp>
        <p:nvSpPr>
          <p:cNvPr id="21" name="Content Placeholder 2"/>
          <p:cNvSpPr txBox="1">
            <a:spLocks/>
          </p:cNvSpPr>
          <p:nvPr/>
        </p:nvSpPr>
        <p:spPr bwMode="auto">
          <a:xfrm>
            <a:off x="5364489" y="1295406"/>
            <a:ext cx="3939541" cy="518159"/>
          </a:xfrm>
          <a:prstGeom prst="rect">
            <a:avLst/>
          </a:prstGeom>
          <a:noFill/>
          <a:ln w="9525">
            <a:noFill/>
            <a:miter lim="800000"/>
            <a:headEnd/>
            <a:tailEnd/>
          </a:ln>
        </p:spPr>
        <p:txBody>
          <a:bodyPr lIns="101762" tIns="50879" rIns="101762" bIns="50879"/>
          <a:lstStyle/>
          <a:p>
            <a:pPr marL="381601" indent="-381601" eaLnBrk="0" hangingPunct="0">
              <a:spcBef>
                <a:spcPct val="20000"/>
              </a:spcBef>
              <a:defRPr/>
            </a:pPr>
            <a:r>
              <a:rPr lang="en-US" sz="2200" kern="0" dirty="0">
                <a:latin typeface="+mn-lt"/>
                <a:ea typeface="+mn-ea"/>
                <a:cs typeface="+mn-cs"/>
              </a:rPr>
              <a:t>As detected by LIGO: </a:t>
            </a:r>
          </a:p>
        </p:txBody>
      </p:sp>
      <p:sp>
        <p:nvSpPr>
          <p:cNvPr id="113677" name="Content Placeholder 2"/>
          <p:cNvSpPr txBox="1">
            <a:spLocks/>
          </p:cNvSpPr>
          <p:nvPr/>
        </p:nvSpPr>
        <p:spPr bwMode="auto">
          <a:xfrm>
            <a:off x="5029201" y="5638805"/>
            <a:ext cx="4800600" cy="1828800"/>
          </a:xfrm>
          <a:prstGeom prst="rect">
            <a:avLst/>
          </a:prstGeom>
          <a:noFill/>
          <a:ln w="9525">
            <a:solidFill>
              <a:srgbClr val="0000FF"/>
            </a:solidFill>
            <a:miter lim="800000"/>
            <a:headEnd/>
            <a:tailEnd/>
          </a:ln>
        </p:spPr>
        <p:txBody>
          <a:bodyPr lIns="101762" tIns="50879" rIns="101762" bIns="50879">
            <a:prstTxWarp prst="textNoShape">
              <a:avLst/>
            </a:prstTxWarp>
          </a:bodyPr>
          <a:lstStyle/>
          <a:p>
            <a:pPr marL="381601" indent="-381601" eaLnBrk="0" hangingPunct="0">
              <a:spcBef>
                <a:spcPct val="20000"/>
              </a:spcBef>
            </a:pPr>
            <a:r>
              <a:rPr lang="en-US" sz="2500" dirty="0">
                <a:sym typeface="Symbol" pitchFamily="16" charset="2"/>
              </a:rPr>
              <a:t>GW ripples manifest as a space strain h, where  h = L / L  </a:t>
            </a:r>
          </a:p>
          <a:p>
            <a:pPr marL="381601" indent="-381601" eaLnBrk="0" hangingPunct="0">
              <a:spcBef>
                <a:spcPct val="20000"/>
              </a:spcBef>
            </a:pPr>
            <a:r>
              <a:rPr lang="en-US" sz="2500" dirty="0">
                <a:sym typeface="Symbol" pitchFamily="16" charset="2"/>
              </a:rPr>
              <a:t>Realistic sources: h ~ 10</a:t>
            </a:r>
            <a:r>
              <a:rPr lang="en-US" sz="2500" baseline="30000" dirty="0">
                <a:sym typeface="Symbol" pitchFamily="16" charset="2"/>
              </a:rPr>
              <a:t>-23</a:t>
            </a:r>
            <a:r>
              <a:rPr lang="en-US" sz="2500" dirty="0">
                <a:sym typeface="Symbol" pitchFamily="16" charset="2"/>
              </a:rPr>
              <a:t>                 L~ 10</a:t>
            </a:r>
            <a:r>
              <a:rPr lang="en-US" sz="2500" baseline="30000" dirty="0">
                <a:sym typeface="Symbol" pitchFamily="16" charset="2"/>
              </a:rPr>
              <a:t>-19</a:t>
            </a:r>
            <a:r>
              <a:rPr lang="en-US" sz="2500" dirty="0">
                <a:sym typeface="Symbol" pitchFamily="16" charset="2"/>
              </a:rPr>
              <a:t> m    (Yikes !)</a:t>
            </a:r>
            <a:endParaRPr lang="en-US" sz="2500" dirty="0"/>
          </a:p>
        </p:txBody>
      </p:sp>
      <p:pic>
        <p:nvPicPr>
          <p:cNvPr id="18" name="Picture 17" descr="ripples.jpg"/>
          <p:cNvPicPr>
            <a:picLocks noChangeAspect="1"/>
          </p:cNvPicPr>
          <p:nvPr/>
        </p:nvPicPr>
        <p:blipFill rotWithShape="1">
          <a:blip r:embed="rId4">
            <a:extLst>
              <a:ext uri="{28A0092B-C50C-407E-A947-70E740481C1C}">
                <a14:useLocalDpi xmlns:a14="http://schemas.microsoft.com/office/drawing/2010/main" val="0"/>
              </a:ext>
            </a:extLst>
          </a:blip>
          <a:srcRect l="9519" t="-1" r="7130" b="3808"/>
          <a:stretch/>
        </p:blipFill>
        <p:spPr>
          <a:xfrm>
            <a:off x="76200" y="3581404"/>
            <a:ext cx="4648200" cy="3267359"/>
          </a:xfrm>
          <a:prstGeom prst="rect">
            <a:avLst/>
          </a:prstGeom>
        </p:spPr>
      </p:pic>
    </p:spTree>
    <p:extLst>
      <p:ext uri="{BB962C8B-B14F-4D97-AF65-F5344CB8AC3E}">
        <p14:creationId xmlns:p14="http://schemas.microsoft.com/office/powerpoint/2010/main" val="230148435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LIGO Hanford Observatory</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4</a:t>
            </a:fld>
            <a:endParaRPr lang="en-US"/>
          </a:p>
        </p:txBody>
      </p:sp>
      <p:pic>
        <p:nvPicPr>
          <p:cNvPr id="9" name="Picture 8"/>
          <p:cNvPicPr>
            <a:picLocks noChangeAspect="1"/>
          </p:cNvPicPr>
          <p:nvPr/>
        </p:nvPicPr>
        <p:blipFill>
          <a:blip r:embed="rId2"/>
          <a:stretch>
            <a:fillRect/>
          </a:stretch>
        </p:blipFill>
        <p:spPr>
          <a:xfrm>
            <a:off x="107345" y="1213228"/>
            <a:ext cx="9827688" cy="5757512"/>
          </a:xfrm>
          <a:prstGeom prst="rect">
            <a:avLst/>
          </a:prstGeom>
        </p:spPr>
      </p:pic>
    </p:spTree>
    <p:extLst>
      <p:ext uri="{BB962C8B-B14F-4D97-AF65-F5344CB8AC3E}">
        <p14:creationId xmlns:p14="http://schemas.microsoft.com/office/powerpoint/2010/main" val="346643661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GO_Map.jpg"/>
          <p:cNvPicPr>
            <a:picLocks noChangeAspect="1"/>
          </p:cNvPicPr>
          <p:nvPr/>
        </p:nvPicPr>
        <p:blipFill rotWithShape="1">
          <a:blip r:embed="rId3">
            <a:extLst>
              <a:ext uri="{28A0092B-C50C-407E-A947-70E740481C1C}">
                <a14:useLocalDpi xmlns:a14="http://schemas.microsoft.com/office/drawing/2010/main" val="0"/>
              </a:ext>
            </a:extLst>
          </a:blip>
          <a:srcRect r="21220" b="6019"/>
          <a:stretch/>
        </p:blipFill>
        <p:spPr>
          <a:xfrm>
            <a:off x="1" y="3731973"/>
            <a:ext cx="5644431" cy="4109459"/>
          </a:xfrm>
          <a:prstGeom prst="rect">
            <a:avLst/>
          </a:prstGeom>
        </p:spPr>
      </p:pic>
      <p:sp>
        <p:nvSpPr>
          <p:cNvPr id="14338" name="Rectangle 2"/>
          <p:cNvSpPr>
            <a:spLocks noGrp="1" noChangeArrowheads="1"/>
          </p:cNvSpPr>
          <p:nvPr>
            <p:ph type="title"/>
          </p:nvPr>
        </p:nvSpPr>
        <p:spPr>
          <a:xfrm>
            <a:off x="1251096" y="113561"/>
            <a:ext cx="6649629" cy="765211"/>
          </a:xfrm>
          <a:noFill/>
        </p:spPr>
        <p:txBody>
          <a:bodyPr/>
          <a:lstStyle/>
          <a:p>
            <a:pPr eaLnBrk="1" hangingPunct="1"/>
            <a:r>
              <a:rPr lang="en-US" dirty="0"/>
              <a:t>observatories</a:t>
            </a:r>
            <a:r>
              <a:rPr lang="en-US" b="1" i="1" dirty="0">
                <a:solidFill>
                  <a:srgbClr val="EB5621"/>
                </a:solidFill>
              </a:rPr>
              <a:t> </a:t>
            </a:r>
            <a:endParaRPr lang="en-US" dirty="0"/>
          </a:p>
        </p:txBody>
      </p:sp>
      <p:sp>
        <p:nvSpPr>
          <p:cNvPr id="14341" name="Slide Number Placeholder 5"/>
          <p:cNvSpPr>
            <a:spLocks noGrp="1"/>
          </p:cNvSpPr>
          <p:nvPr>
            <p:ph type="sldNum" sz="quarter" idx="11"/>
          </p:nvPr>
        </p:nvSpPr>
        <p:spPr>
          <a:noFill/>
        </p:spPr>
        <p:txBody>
          <a:bodyPr/>
          <a:lstStyle/>
          <a:p>
            <a:fld id="{E348977C-1CB8-473A-98A0-5282809CB135}" type="slidenum">
              <a:rPr lang="en-US" smtClean="0">
                <a:latin typeface="Arial" pitchFamily="34" charset="0"/>
              </a:rPr>
              <a:pPr/>
              <a:t>5</a:t>
            </a:fld>
            <a:endParaRPr lang="en-US">
              <a:latin typeface="Arial" pitchFamily="34" charset="0"/>
            </a:endParaRPr>
          </a:p>
        </p:txBody>
      </p:sp>
      <p:pic>
        <p:nvPicPr>
          <p:cNvPr id="14342" name="Picture 3"/>
          <p:cNvPicPr>
            <a:picLocks noChangeAspect="1" noChangeArrowheads="1"/>
          </p:cNvPicPr>
          <p:nvPr/>
        </p:nvPicPr>
        <p:blipFill>
          <a:blip r:embed="rId4" cstate="print"/>
          <a:srcRect l="19276" t="23529" r="-2409" b="14932"/>
          <a:stretch>
            <a:fillRect/>
          </a:stretch>
        </p:blipFill>
        <p:spPr bwMode="auto">
          <a:xfrm>
            <a:off x="4143510" y="1110113"/>
            <a:ext cx="6192065" cy="3143440"/>
          </a:xfrm>
          <a:prstGeom prst="rect">
            <a:avLst/>
          </a:prstGeom>
          <a:noFill/>
          <a:ln w="9525">
            <a:noFill/>
            <a:miter lim="800000"/>
            <a:headEnd/>
            <a:tailEnd/>
          </a:ln>
        </p:spPr>
      </p:pic>
      <p:pic>
        <p:nvPicPr>
          <p:cNvPr id="14344" name="Picture 2" descr="C:\Users\rayfrey\Documents\LIGO\graphics\Ligo_hanford.jpg"/>
          <p:cNvPicPr>
            <a:picLocks noChangeAspect="1" noChangeArrowheads="1"/>
          </p:cNvPicPr>
          <p:nvPr/>
        </p:nvPicPr>
        <p:blipFill>
          <a:blip r:embed="rId5" cstate="print"/>
          <a:srcRect t="7619" b="14285"/>
          <a:stretch>
            <a:fillRect/>
          </a:stretch>
        </p:blipFill>
        <p:spPr bwMode="auto">
          <a:xfrm>
            <a:off x="30441" y="1110113"/>
            <a:ext cx="4723481" cy="2776087"/>
          </a:xfrm>
          <a:prstGeom prst="rect">
            <a:avLst/>
          </a:prstGeom>
          <a:noFill/>
          <a:ln w="9525">
            <a:noFill/>
            <a:miter lim="800000"/>
            <a:headEnd/>
            <a:tailEnd/>
          </a:ln>
        </p:spPr>
      </p:pic>
      <p:pic>
        <p:nvPicPr>
          <p:cNvPr id="14339" name="Picture 3" descr="vacequip-liv pic2"/>
          <p:cNvPicPr>
            <a:picLocks noGrp="1" noChangeAspect="1" noChangeArrowheads="1"/>
          </p:cNvPicPr>
          <p:nvPr>
            <p:ph sz="half" idx="1"/>
          </p:nvPr>
        </p:nvPicPr>
        <p:blipFill>
          <a:blip r:embed="rId6" cstate="print"/>
          <a:srcRect/>
          <a:stretch>
            <a:fillRect/>
          </a:stretch>
        </p:blipFill>
        <p:spPr>
          <a:xfrm>
            <a:off x="5029200" y="3917255"/>
            <a:ext cx="5029201" cy="3886201"/>
          </a:xfrm>
          <a:noFill/>
        </p:spPr>
      </p:pic>
      <p:sp>
        <p:nvSpPr>
          <p:cNvPr id="4" name="Footer Placeholder 3"/>
          <p:cNvSpPr>
            <a:spLocks noGrp="1"/>
          </p:cNvSpPr>
          <p:nvPr>
            <p:ph type="ftr" sz="quarter" idx="10"/>
          </p:nvPr>
        </p:nvSpPr>
        <p:spPr/>
        <p:txBody>
          <a:bodyPr/>
          <a:lstStyle/>
          <a:p>
            <a:pPr>
              <a:defRPr/>
            </a:pPr>
            <a:r>
              <a:rPr lang="en-US"/>
              <a:t>R Frey    June 30, 2021      </a:t>
            </a:r>
          </a:p>
        </p:txBody>
      </p:sp>
    </p:spTree>
    <p:extLst>
      <p:ext uri="{BB962C8B-B14F-4D97-AF65-F5344CB8AC3E}">
        <p14:creationId xmlns:p14="http://schemas.microsoft.com/office/powerpoint/2010/main" val="256987986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September 14, 2015, 2:51 AM Pacific </a:t>
            </a:r>
          </a:p>
        </p:txBody>
      </p:sp>
      <p:sp>
        <p:nvSpPr>
          <p:cNvPr id="3" name="Content Placeholder 2"/>
          <p:cNvSpPr>
            <a:spLocks noGrp="1"/>
          </p:cNvSpPr>
          <p:nvPr>
            <p:ph sz="half" idx="1"/>
          </p:nvPr>
        </p:nvSpPr>
        <p:spPr>
          <a:xfrm>
            <a:off x="3256888" y="1032999"/>
            <a:ext cx="3829712" cy="1710201"/>
          </a:xfrm>
        </p:spPr>
        <p:txBody>
          <a:bodyPr/>
          <a:lstStyle/>
          <a:p>
            <a:pPr marL="0" indent="0">
              <a:buNone/>
            </a:pPr>
            <a:r>
              <a:rPr lang="en-US" sz="6600" dirty="0"/>
              <a:t>Boom !</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6</a:t>
            </a:fld>
            <a:endParaRPr lang="en-US"/>
          </a:p>
        </p:txBody>
      </p:sp>
      <p:pic>
        <p:nvPicPr>
          <p:cNvPr id="4" name="Picture 3" descr="Fig1_Split_v17_bottom_standalon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345" y="2209800"/>
            <a:ext cx="9874150" cy="3117045"/>
          </a:xfrm>
          <a:prstGeom prst="rect">
            <a:avLst/>
          </a:prstGeom>
        </p:spPr>
      </p:pic>
      <p:sp>
        <p:nvSpPr>
          <p:cNvPr id="7" name="TextBox 6"/>
          <p:cNvSpPr txBox="1"/>
          <p:nvPr/>
        </p:nvSpPr>
        <p:spPr>
          <a:xfrm>
            <a:off x="1676400" y="5715000"/>
            <a:ext cx="7543800" cy="1385954"/>
          </a:xfrm>
          <a:prstGeom prst="rect">
            <a:avLst/>
          </a:prstGeom>
          <a:noFill/>
          <a:ln>
            <a:noFill/>
          </a:ln>
        </p:spPr>
        <p:txBody>
          <a:bodyPr wrap="square" lIns="92391" tIns="46195" rIns="92391" bIns="46195" rtlCol="0">
            <a:spAutoFit/>
          </a:bodyPr>
          <a:lstStyle/>
          <a:p>
            <a:r>
              <a:rPr lang="en-US" sz="2800" dirty="0"/>
              <a:t>GW150914</a:t>
            </a:r>
          </a:p>
          <a:p>
            <a:pPr marL="457200" indent="-457200">
              <a:buFont typeface="Arial"/>
              <a:buChar char="•"/>
            </a:pPr>
            <a:r>
              <a:rPr lang="en-US" sz="2800" dirty="0"/>
              <a:t>First observation of GWs</a:t>
            </a:r>
          </a:p>
          <a:p>
            <a:pPr marL="457200" indent="-457200">
              <a:buFont typeface="Arial"/>
              <a:buChar char="•"/>
            </a:pPr>
            <a:r>
              <a:rPr lang="en-US" sz="2800" dirty="0"/>
              <a:t>First direct observation of black holes </a:t>
            </a:r>
          </a:p>
        </p:txBody>
      </p:sp>
    </p:spTree>
    <p:extLst>
      <p:ext uri="{BB962C8B-B14F-4D97-AF65-F5344CB8AC3E}">
        <p14:creationId xmlns:p14="http://schemas.microsoft.com/office/powerpoint/2010/main" val="193468886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Binary black hole </a:t>
            </a:r>
            <a:r>
              <a:rPr lang="en-US" dirty="0" err="1"/>
              <a:t>inspiral</a:t>
            </a:r>
            <a:r>
              <a:rPr lang="en-US" dirty="0"/>
              <a:t>, merger, </a:t>
            </a:r>
            <a:r>
              <a:rPr lang="en-US" dirty="0" err="1"/>
              <a:t>ringdown</a:t>
            </a:r>
            <a:endParaRPr lang="en-US"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7</a:t>
            </a:fld>
            <a:endParaRPr lang="en-US"/>
          </a:p>
        </p:txBody>
      </p:sp>
      <p:pic>
        <p:nvPicPr>
          <p:cNvPr id="7" name="Picture 6" descr="Fig2_v17_top_standalon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385" y="1110113"/>
            <a:ext cx="8151822" cy="6651315"/>
          </a:xfrm>
          <a:prstGeom prst="rect">
            <a:avLst/>
          </a:prstGeom>
        </p:spPr>
      </p:pic>
    </p:spTree>
    <p:extLst>
      <p:ext uri="{BB962C8B-B14F-4D97-AF65-F5344CB8AC3E}">
        <p14:creationId xmlns:p14="http://schemas.microsoft.com/office/powerpoint/2010/main" val="230464814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GW Discovery Accolades</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8</a:t>
            </a:fld>
            <a:endParaRPr lang="en-US"/>
          </a:p>
        </p:txBody>
      </p:sp>
      <p:pic>
        <p:nvPicPr>
          <p:cNvPr id="11" name="Picture 10" descr="Science_breakthrough.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13" y="1143000"/>
            <a:ext cx="4197246" cy="5334000"/>
          </a:xfrm>
          <a:prstGeom prst="rect">
            <a:avLst/>
          </a:prstGeom>
        </p:spPr>
      </p:pic>
      <p:pic>
        <p:nvPicPr>
          <p:cNvPr id="9" name="Picture 8"/>
          <p:cNvPicPr>
            <a:picLocks noChangeAspect="1"/>
          </p:cNvPicPr>
          <p:nvPr/>
        </p:nvPicPr>
        <p:blipFill>
          <a:blip r:embed="rId3"/>
          <a:stretch>
            <a:fillRect/>
          </a:stretch>
        </p:blipFill>
        <p:spPr>
          <a:xfrm>
            <a:off x="3223473" y="3721100"/>
            <a:ext cx="6807200" cy="4051300"/>
          </a:xfrm>
          <a:prstGeom prst="rect">
            <a:avLst/>
          </a:prstGeom>
        </p:spPr>
      </p:pic>
    </p:spTree>
    <p:extLst>
      <p:ext uri="{BB962C8B-B14F-4D97-AF65-F5344CB8AC3E}">
        <p14:creationId xmlns:p14="http://schemas.microsoft.com/office/powerpoint/2010/main" val="741239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R Frey    June 30, 2021      </a:t>
            </a:r>
          </a:p>
        </p:txBody>
      </p:sp>
      <p:sp>
        <p:nvSpPr>
          <p:cNvPr id="5" name="Slide Number Placeholder 4"/>
          <p:cNvSpPr>
            <a:spLocks noGrp="1"/>
          </p:cNvSpPr>
          <p:nvPr>
            <p:ph type="sldNum" sz="quarter" idx="11"/>
          </p:nvPr>
        </p:nvSpPr>
        <p:spPr/>
        <p:txBody>
          <a:bodyPr/>
          <a:lstStyle/>
          <a:p>
            <a:pPr>
              <a:defRPr/>
            </a:pPr>
            <a:fld id="{8AEDD407-BF3C-F84C-9F44-EB21D261B753}" type="slidenum">
              <a:rPr lang="en-US" smtClean="0"/>
              <a:pPr>
                <a:defRPr/>
              </a:pPr>
              <a:t>9</a:t>
            </a:fld>
            <a:endParaRPr lang="en-US"/>
          </a:p>
        </p:txBody>
      </p:sp>
      <p:sp>
        <p:nvSpPr>
          <p:cNvPr id="8" name="Rectangle 7"/>
          <p:cNvSpPr/>
          <p:nvPr/>
        </p:nvSpPr>
        <p:spPr>
          <a:xfrm>
            <a:off x="4" y="7"/>
            <a:ext cx="10058400" cy="77724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2321" tIns="46159" rIns="92321" bIns="46159" rtlCol="0" anchor="ctr"/>
          <a:lstStyle/>
          <a:p>
            <a:pPr algn="ctr"/>
            <a:endParaRPr lang="en-US"/>
          </a:p>
        </p:txBody>
      </p:sp>
      <p:sp>
        <p:nvSpPr>
          <p:cNvPr id="10" name="TextBox 9"/>
          <p:cNvSpPr txBox="1"/>
          <p:nvPr/>
        </p:nvSpPr>
        <p:spPr>
          <a:xfrm>
            <a:off x="0" y="30525"/>
            <a:ext cx="10058400" cy="1078105"/>
          </a:xfrm>
          <a:prstGeom prst="rect">
            <a:avLst/>
          </a:prstGeom>
          <a:noFill/>
        </p:spPr>
        <p:txBody>
          <a:bodyPr wrap="square" lIns="92321" tIns="46159" rIns="92321" bIns="46159" rtlCol="0">
            <a:spAutoFit/>
          </a:bodyPr>
          <a:lstStyle/>
          <a:p>
            <a:pPr algn="ctr"/>
            <a:r>
              <a:rPr lang="en-US" sz="3200" dirty="0">
                <a:solidFill>
                  <a:schemeClr val="bg1"/>
                </a:solidFill>
              </a:rPr>
              <a:t>Boom II: </a:t>
            </a:r>
          </a:p>
          <a:p>
            <a:pPr algn="ctr"/>
            <a:r>
              <a:rPr lang="en-US" sz="3200" dirty="0">
                <a:solidFill>
                  <a:schemeClr val="bg1"/>
                </a:solidFill>
              </a:rPr>
              <a:t>Binary neutron-star merger August 17, 2017</a:t>
            </a:r>
          </a:p>
        </p:txBody>
      </p:sp>
      <p:pic>
        <p:nvPicPr>
          <p:cNvPr id="2" name="Picture 1" descr="GW170817gridSml_ro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83948"/>
            <a:ext cx="10058400" cy="5783652"/>
          </a:xfrm>
          <a:prstGeom prst="rect">
            <a:avLst/>
          </a:prstGeom>
        </p:spPr>
      </p:pic>
    </p:spTree>
    <p:extLst>
      <p:ext uri="{BB962C8B-B14F-4D97-AF65-F5344CB8AC3E}">
        <p14:creationId xmlns:p14="http://schemas.microsoft.com/office/powerpoint/2010/main" val="305022105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9E29068A-0D47-E647-894E-2531E3565C34}"/>
              </a:ext>
            </a:extLst>
          </p:cNvPr>
          <p:cNvSpPr>
            <a:spLocks noGrp="1"/>
          </p:cNvSpPr>
          <p:nvPr>
            <p:ph type="ftr" sz="quarter" idx="10"/>
          </p:nvPr>
        </p:nvSpPr>
        <p:spPr/>
        <p:txBody>
          <a:bodyPr/>
          <a:lstStyle/>
          <a:p>
            <a:pPr>
              <a:defRPr/>
            </a:pPr>
            <a:r>
              <a:rPr lang="en-US"/>
              <a:t>R Frey    June 30, 2021      </a:t>
            </a:r>
          </a:p>
        </p:txBody>
      </p:sp>
      <p:sp>
        <p:nvSpPr>
          <p:cNvPr id="2" name="Title 1">
            <a:extLst>
              <a:ext uri="{FF2B5EF4-FFF2-40B4-BE49-F238E27FC236}">
                <a16:creationId xmlns:a16="http://schemas.microsoft.com/office/drawing/2014/main" id="{F63ECC8D-B8E4-9140-8C7D-B4C9DA062957}"/>
              </a:ext>
            </a:extLst>
          </p:cNvPr>
          <p:cNvSpPr>
            <a:spLocks noGrp="1"/>
          </p:cNvSpPr>
          <p:nvPr>
            <p:ph type="title"/>
          </p:nvPr>
        </p:nvSpPr>
        <p:spPr/>
        <p:txBody>
          <a:bodyPr/>
          <a:lstStyle/>
          <a:p>
            <a:r>
              <a:rPr lang="en-US" dirty="0"/>
              <a:t>Neutron stars</a:t>
            </a:r>
          </a:p>
        </p:txBody>
      </p:sp>
      <p:pic>
        <p:nvPicPr>
          <p:cNvPr id="10" name="Picture 9" descr="neutron star structure&#10;">
            <a:extLst>
              <a:ext uri="{FF2B5EF4-FFF2-40B4-BE49-F238E27FC236}">
                <a16:creationId xmlns:a16="http://schemas.microsoft.com/office/drawing/2014/main" id="{E9B91A96-B609-3042-AD70-536DB231CB56}"/>
              </a:ext>
            </a:extLst>
          </p:cNvPr>
          <p:cNvPicPr>
            <a:picLocks noChangeAspect="1"/>
          </p:cNvPicPr>
          <p:nvPr/>
        </p:nvPicPr>
        <p:blipFill rotWithShape="1">
          <a:blip r:embed="rId2">
            <a:extLst>
              <a:ext uri="{28A0092B-C50C-407E-A947-70E740481C1C}">
                <a14:useLocalDpi xmlns:a14="http://schemas.microsoft.com/office/drawing/2010/main" val="0"/>
              </a:ext>
            </a:extLst>
          </a:blip>
          <a:srcRect l="1665" t="4445" r="1099" b="5397"/>
          <a:stretch/>
        </p:blipFill>
        <p:spPr>
          <a:xfrm>
            <a:off x="3419448" y="4231633"/>
            <a:ext cx="6638952" cy="3540767"/>
          </a:xfrm>
          <a:prstGeom prst="rect">
            <a:avLst/>
          </a:prstGeom>
        </p:spPr>
      </p:pic>
      <p:pic>
        <p:nvPicPr>
          <p:cNvPr id="8" name="Content Placeholder 7" descr="A picture containing outdoor object, star, wave, water&#10;&#10;Description automatically generated">
            <a:extLst>
              <a:ext uri="{FF2B5EF4-FFF2-40B4-BE49-F238E27FC236}">
                <a16:creationId xmlns:a16="http://schemas.microsoft.com/office/drawing/2014/main" id="{3F18C39D-3436-2441-941C-14E38445302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34200" y="1143000"/>
            <a:ext cx="3124200" cy="3124200"/>
          </a:xfrm>
        </p:spPr>
      </p:pic>
      <p:sp>
        <p:nvSpPr>
          <p:cNvPr id="6" name="Slide Number Placeholder 5">
            <a:extLst>
              <a:ext uri="{FF2B5EF4-FFF2-40B4-BE49-F238E27FC236}">
                <a16:creationId xmlns:a16="http://schemas.microsoft.com/office/drawing/2014/main" id="{E24EB68D-CB1D-654F-8E0A-49F580A17E07}"/>
              </a:ext>
            </a:extLst>
          </p:cNvPr>
          <p:cNvSpPr>
            <a:spLocks noGrp="1"/>
          </p:cNvSpPr>
          <p:nvPr>
            <p:ph type="sldNum" sz="quarter" idx="11"/>
          </p:nvPr>
        </p:nvSpPr>
        <p:spPr/>
        <p:txBody>
          <a:bodyPr/>
          <a:lstStyle/>
          <a:p>
            <a:pPr>
              <a:defRPr/>
            </a:pPr>
            <a:fld id="{A5AB9B2C-671A-FC46-9555-52435D1F7470}" type="slidenum">
              <a:rPr lang="en-US" smtClean="0"/>
              <a:pPr>
                <a:defRPr/>
              </a:pPr>
              <a:t>10</a:t>
            </a:fld>
            <a:endParaRPr lang="en-US"/>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63A0E9EB-13C3-1C45-A927-A8DCFA55683B}"/>
                  </a:ext>
                </a:extLst>
              </p:cNvPr>
              <p:cNvSpPr>
                <a:spLocks noGrp="1"/>
              </p:cNvSpPr>
              <p:nvPr>
                <p:ph type="body" sz="half" idx="1"/>
              </p:nvPr>
            </p:nvSpPr>
            <p:spPr>
              <a:xfrm>
                <a:off x="76201" y="1143000"/>
                <a:ext cx="7239000" cy="3886200"/>
              </a:xfrm>
            </p:spPr>
            <p:txBody>
              <a:bodyPr/>
              <a:lstStyle/>
              <a:p>
                <a:r>
                  <a:rPr lang="en-US" dirty="0"/>
                  <a:t>NS result from normal stellar evolution for massive stars in the range 8 to 40 M</a:t>
                </a:r>
                <a14:m>
                  <m:oMath xmlns:m="http://schemas.openxmlformats.org/officeDocument/2006/math">
                    <m:r>
                      <a:rPr lang="en-US" i="1" baseline="-25000" smtClean="0">
                        <a:latin typeface="Cambria Math" panose="02040503050406030204" pitchFamily="18" charset="0"/>
                        <a:ea typeface="Cambria Math" panose="02040503050406030204" pitchFamily="18" charset="0"/>
                      </a:rPr>
                      <m:t>⨀</m:t>
                    </m:r>
                  </m:oMath>
                </a14:m>
                <a:endParaRPr lang="en-US" baseline="-25000" dirty="0"/>
              </a:p>
              <a:p>
                <a:pPr lvl="1"/>
                <a:r>
                  <a:rPr lang="en-US" dirty="0"/>
                  <a:t>Fusion to Iron</a:t>
                </a:r>
              </a:p>
              <a:p>
                <a:pPr lvl="1"/>
                <a:r>
                  <a:rPr lang="en-US" dirty="0"/>
                  <a:t>Supernova  (Type II)</a:t>
                </a:r>
              </a:p>
              <a:p>
                <a:r>
                  <a:rPr lang="en-US" dirty="0"/>
                  <a:t>NS mass: 1 to 3  M</a:t>
                </a:r>
                <a14:m>
                  <m:oMath xmlns:m="http://schemas.openxmlformats.org/officeDocument/2006/math">
                    <m:r>
                      <a:rPr lang="en-US" i="1" baseline="-25000">
                        <a:latin typeface="Cambria Math" panose="02040503050406030204" pitchFamily="18" charset="0"/>
                        <a:ea typeface="Cambria Math" panose="02040503050406030204" pitchFamily="18" charset="0"/>
                      </a:rPr>
                      <m:t>⨀</m:t>
                    </m:r>
                  </m:oMath>
                </a14:m>
                <a:r>
                  <a:rPr lang="en-US" dirty="0"/>
                  <a:t>   </a:t>
                </a:r>
              </a:p>
              <a:p>
                <a:pPr lvl="1"/>
                <a:r>
                  <a:rPr lang="en-US" dirty="0"/>
                  <a:t>(heavier remnant </a:t>
                </a:r>
                <a:r>
                  <a:rPr lang="en-US" dirty="0">
                    <a:sym typeface="Wingdings" pitchFamily="2" charset="2"/>
                  </a:rPr>
                  <a:t> black hole)</a:t>
                </a:r>
              </a:p>
              <a:p>
                <a:r>
                  <a:rPr lang="en-US" dirty="0">
                    <a:sym typeface="Wingdings" pitchFamily="2" charset="2"/>
                  </a:rPr>
                  <a:t>Radius ~ 10 km</a:t>
                </a:r>
              </a:p>
              <a:p>
                <a:pPr marL="509040" lvl="1" indent="0">
                  <a:buNone/>
                </a:pPr>
                <a:r>
                  <a:rPr lang="en-US" dirty="0">
                    <a:sym typeface="Wingdings" pitchFamily="2" charset="2"/>
                  </a:rPr>
                  <a:t>~ nuclear density!   At surface: g=2</a:t>
                </a:r>
                <a14:m>
                  <m:oMath xmlns:m="http://schemas.openxmlformats.org/officeDocument/2006/math">
                    <m:r>
                      <a:rPr lang="en-US" i="1" smtClean="0">
                        <a:latin typeface="Cambria Math" panose="02040503050406030204" pitchFamily="18" charset="0"/>
                        <a:ea typeface="Cambria Math" panose="02040503050406030204" pitchFamily="18" charset="0"/>
                        <a:sym typeface="Wingdings" pitchFamily="2" charset="2"/>
                      </a:rPr>
                      <m:t>×</m:t>
                    </m:r>
                    <m:r>
                      <a:rPr lang="en-US" b="0" i="1" smtClean="0">
                        <a:latin typeface="Cambria Math" panose="02040503050406030204" pitchFamily="18" charset="0"/>
                        <a:ea typeface="Cambria Math" panose="02040503050406030204" pitchFamily="18" charset="0"/>
                        <a:sym typeface="Wingdings" pitchFamily="2" charset="2"/>
                      </a:rPr>
                      <m:t>10</m:t>
                    </m:r>
                    <m:r>
                      <a:rPr lang="en-US" b="0" i="1" baseline="30000" smtClean="0">
                        <a:latin typeface="Cambria Math" panose="02040503050406030204" pitchFamily="18" charset="0"/>
                        <a:ea typeface="Cambria Math" panose="02040503050406030204" pitchFamily="18" charset="0"/>
                        <a:sym typeface="Wingdings" pitchFamily="2" charset="2"/>
                      </a:rPr>
                      <m:t>12</m:t>
                    </m:r>
                    <m:r>
                      <a:rPr lang="en-US" b="0" i="1" smtClean="0">
                        <a:latin typeface="Cambria Math" panose="02040503050406030204" pitchFamily="18" charset="0"/>
                        <a:ea typeface="Cambria Math" panose="02040503050406030204" pitchFamily="18" charset="0"/>
                        <a:sym typeface="Wingdings" pitchFamily="2" charset="2"/>
                      </a:rPr>
                      <m:t> </m:t>
                    </m:r>
                    <m:r>
                      <a:rPr lang="en-US" b="0" i="1" smtClean="0">
                        <a:latin typeface="Cambria Math" panose="02040503050406030204" pitchFamily="18" charset="0"/>
                        <a:ea typeface="Cambria Math" panose="02040503050406030204" pitchFamily="18" charset="0"/>
                        <a:sym typeface="Wingdings" pitchFamily="2" charset="2"/>
                      </a:rPr>
                      <m:t>𝑚</m:t>
                    </m:r>
                    <m:r>
                      <a:rPr lang="en-US" b="0" i="1" smtClean="0">
                        <a:latin typeface="Cambria Math" panose="02040503050406030204" pitchFamily="18" charset="0"/>
                        <a:ea typeface="Cambria Math" panose="02040503050406030204" pitchFamily="18" charset="0"/>
                        <a:sym typeface="Wingdings" pitchFamily="2" charset="2"/>
                      </a:rPr>
                      <m:t>/</m:t>
                    </m:r>
                    <m:r>
                      <a:rPr lang="en-US" b="0" i="1" smtClean="0">
                        <a:latin typeface="Cambria Math" panose="02040503050406030204" pitchFamily="18" charset="0"/>
                        <a:ea typeface="Cambria Math" panose="02040503050406030204" pitchFamily="18" charset="0"/>
                        <a:sym typeface="Wingdings" pitchFamily="2" charset="2"/>
                      </a:rPr>
                      <m:t>𝑠</m:t>
                    </m:r>
                    <m:r>
                      <a:rPr lang="en-US" b="0" i="1" baseline="30000" smtClean="0">
                        <a:latin typeface="Cambria Math" panose="02040503050406030204" pitchFamily="18" charset="0"/>
                        <a:ea typeface="Cambria Math" panose="02040503050406030204" pitchFamily="18" charset="0"/>
                        <a:sym typeface="Wingdings" pitchFamily="2" charset="2"/>
                      </a:rPr>
                      <m:t>2</m:t>
                    </m:r>
                  </m:oMath>
                </a14:m>
                <a:endParaRPr lang="en-US" baseline="30000" dirty="0">
                  <a:sym typeface="Wingdings" pitchFamily="2" charset="2"/>
                </a:endParaRPr>
              </a:p>
              <a:p>
                <a:r>
                  <a:rPr lang="en-US" dirty="0"/>
                  <a:t>Mysterious composition</a:t>
                </a:r>
              </a:p>
              <a:p>
                <a:pPr lvl="1"/>
                <a:r>
                  <a:rPr lang="en-US" dirty="0"/>
                  <a:t>new phases of matter? </a:t>
                </a:r>
              </a:p>
            </p:txBody>
          </p:sp>
        </mc:Choice>
        <mc:Fallback xmlns="">
          <p:sp>
            <p:nvSpPr>
              <p:cNvPr id="3" name="Text Placeholder 2">
                <a:extLst>
                  <a:ext uri="{FF2B5EF4-FFF2-40B4-BE49-F238E27FC236}">
                    <a16:creationId xmlns:a16="http://schemas.microsoft.com/office/drawing/2014/main" id="{63A0E9EB-13C3-1C45-A927-A8DCFA55683B}"/>
                  </a:ext>
                </a:extLst>
              </p:cNvPr>
              <p:cNvSpPr>
                <a:spLocks noGrp="1" noRot="1" noChangeAspect="1" noMove="1" noResize="1" noEditPoints="1" noAdjustHandles="1" noChangeArrowheads="1" noChangeShapeType="1" noTextEdit="1"/>
              </p:cNvSpPr>
              <p:nvPr>
                <p:ph type="body" sz="half" idx="1"/>
              </p:nvPr>
            </p:nvSpPr>
            <p:spPr>
              <a:xfrm>
                <a:off x="76201" y="1143000"/>
                <a:ext cx="7239000" cy="3886200"/>
              </a:xfrm>
              <a:blipFill>
                <a:blip r:embed="rId4"/>
                <a:stretch>
                  <a:fillRect l="-701" t="-651" b="-5537"/>
                </a:stretch>
              </a:blipFill>
            </p:spPr>
            <p:txBody>
              <a:bodyPr/>
              <a:lstStyle/>
              <a:p>
                <a:r>
                  <a:rPr lang="en-US">
                    <a:noFill/>
                  </a:rPr>
                  <a:t> </a:t>
                </a:r>
              </a:p>
            </p:txBody>
          </p:sp>
        </mc:Fallback>
      </mc:AlternateContent>
    </p:spTree>
    <p:extLst>
      <p:ext uri="{BB962C8B-B14F-4D97-AF65-F5344CB8AC3E}">
        <p14:creationId xmlns:p14="http://schemas.microsoft.com/office/powerpoint/2010/main" val="77236448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1700" y="187409"/>
            <a:ext cx="5715000" cy="777241"/>
          </a:xfrm>
        </p:spPr>
        <p:txBody>
          <a:bodyPr/>
          <a:lstStyle/>
          <a:p>
            <a:r>
              <a:rPr lang="en-US" dirty="0"/>
              <a:t>NS Merger, gamma-ray burst, afterglow (“</a:t>
            </a:r>
            <a:r>
              <a:rPr lang="en-US" dirty="0" err="1"/>
              <a:t>kilonova</a:t>
            </a:r>
            <a:r>
              <a:rPr lang="en-US" dirty="0"/>
              <a:t>”)</a:t>
            </a:r>
          </a:p>
        </p:txBody>
      </p:sp>
      <p:sp>
        <p:nvSpPr>
          <p:cNvPr id="3" name="Text Placeholder 2"/>
          <p:cNvSpPr>
            <a:spLocks noGrp="1"/>
          </p:cNvSpPr>
          <p:nvPr>
            <p:ph type="body" sz="half" idx="1"/>
          </p:nvPr>
        </p:nvSpPr>
        <p:spPr>
          <a:xfrm>
            <a:off x="2331734" y="3581400"/>
            <a:ext cx="3535673" cy="904240"/>
          </a:xfrm>
        </p:spPr>
        <p:txBody>
          <a:bodyPr/>
          <a:lstStyle/>
          <a:p>
            <a:endParaRPr lang="en-US"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11</a:t>
            </a:fld>
            <a:endParaRPr lang="en-US"/>
          </a:p>
        </p:txBody>
      </p:sp>
      <p:pic>
        <p:nvPicPr>
          <p:cNvPr id="12" name="Picture 11" descr="A picture containing light, outdoor object, invertebrate&#10;&#10;Description automatically generated">
            <a:extLst>
              <a:ext uri="{FF2B5EF4-FFF2-40B4-BE49-F238E27FC236}">
                <a16:creationId xmlns:a16="http://schemas.microsoft.com/office/drawing/2014/main" id="{0E9A0C5F-E6AF-7946-9B38-1BB31C666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3903" y="1098355"/>
            <a:ext cx="4393557" cy="3912703"/>
          </a:xfrm>
          <a:prstGeom prst="rect">
            <a:avLst/>
          </a:prstGeom>
        </p:spPr>
      </p:pic>
      <p:pic>
        <p:nvPicPr>
          <p:cNvPr id="14" name="Picture 13" descr="A picture containing indoor&#10;&#10;Description automatically generated">
            <a:extLst>
              <a:ext uri="{FF2B5EF4-FFF2-40B4-BE49-F238E27FC236}">
                <a16:creationId xmlns:a16="http://schemas.microsoft.com/office/drawing/2014/main" id="{78BAC5C3-AAF0-7E4E-85F0-4063AA4B5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3903" y="4433352"/>
            <a:ext cx="4358641" cy="3295558"/>
          </a:xfrm>
          <a:prstGeom prst="rect">
            <a:avLst/>
          </a:prstGeom>
        </p:spPr>
      </p:pic>
      <p:pic>
        <p:nvPicPr>
          <p:cNvPr id="10" name="Picture 9" descr="A picture containing water&#10;&#10;Description automatically generated">
            <a:extLst>
              <a:ext uri="{FF2B5EF4-FFF2-40B4-BE49-F238E27FC236}">
                <a16:creationId xmlns:a16="http://schemas.microsoft.com/office/drawing/2014/main" id="{0AA07208-FFF8-4D40-9298-BEDD0D77A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08" y="3706439"/>
            <a:ext cx="5481710" cy="4065961"/>
          </a:xfrm>
          <a:prstGeom prst="rect">
            <a:avLst/>
          </a:prstGeom>
        </p:spPr>
      </p:pic>
      <p:pic>
        <p:nvPicPr>
          <p:cNvPr id="16" name="Picture 15">
            <a:extLst>
              <a:ext uri="{FF2B5EF4-FFF2-40B4-BE49-F238E27FC236}">
                <a16:creationId xmlns:a16="http://schemas.microsoft.com/office/drawing/2014/main" id="{5BF81DF5-3A5C-A54D-9E2C-4EE6416AE9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08" y="1098355"/>
            <a:ext cx="5477711" cy="2838450"/>
          </a:xfrm>
          <a:prstGeom prst="rect">
            <a:avLst/>
          </a:prstGeom>
        </p:spPr>
      </p:pic>
      <p:sp>
        <p:nvSpPr>
          <p:cNvPr id="17" name="TextBox 16">
            <a:extLst>
              <a:ext uri="{FF2B5EF4-FFF2-40B4-BE49-F238E27FC236}">
                <a16:creationId xmlns:a16="http://schemas.microsoft.com/office/drawing/2014/main" id="{4398FECA-59EC-E94E-8014-CF6EBAF11403}"/>
              </a:ext>
            </a:extLst>
          </p:cNvPr>
          <p:cNvSpPr txBox="1"/>
          <p:nvPr/>
        </p:nvSpPr>
        <p:spPr>
          <a:xfrm>
            <a:off x="228600" y="1295400"/>
            <a:ext cx="274321" cy="369332"/>
          </a:xfrm>
          <a:prstGeom prst="rect">
            <a:avLst/>
          </a:prstGeom>
          <a:noFill/>
        </p:spPr>
        <p:txBody>
          <a:bodyPr wrap="square" rtlCol="0">
            <a:spAutoFit/>
          </a:bodyPr>
          <a:lstStyle/>
          <a:p>
            <a:r>
              <a:rPr lang="en-US" dirty="0">
                <a:solidFill>
                  <a:schemeClr val="bg1"/>
                </a:solidFill>
              </a:rPr>
              <a:t>1</a:t>
            </a:r>
          </a:p>
        </p:txBody>
      </p:sp>
      <p:sp>
        <p:nvSpPr>
          <p:cNvPr id="18" name="TextBox 17">
            <a:extLst>
              <a:ext uri="{FF2B5EF4-FFF2-40B4-BE49-F238E27FC236}">
                <a16:creationId xmlns:a16="http://schemas.microsoft.com/office/drawing/2014/main" id="{92004648-CE89-1347-955B-FA7E1706D8A1}"/>
              </a:ext>
            </a:extLst>
          </p:cNvPr>
          <p:cNvSpPr txBox="1"/>
          <p:nvPr/>
        </p:nvSpPr>
        <p:spPr>
          <a:xfrm>
            <a:off x="227290" y="4300974"/>
            <a:ext cx="274321" cy="369332"/>
          </a:xfrm>
          <a:prstGeom prst="rect">
            <a:avLst/>
          </a:prstGeom>
          <a:noFill/>
        </p:spPr>
        <p:txBody>
          <a:bodyPr wrap="square" rtlCol="0">
            <a:spAutoFit/>
          </a:bodyPr>
          <a:lstStyle/>
          <a:p>
            <a:r>
              <a:rPr lang="en-US" dirty="0">
                <a:solidFill>
                  <a:schemeClr val="bg1"/>
                </a:solidFill>
              </a:rPr>
              <a:t>2</a:t>
            </a:r>
          </a:p>
        </p:txBody>
      </p:sp>
      <p:sp>
        <p:nvSpPr>
          <p:cNvPr id="19" name="TextBox 18">
            <a:extLst>
              <a:ext uri="{FF2B5EF4-FFF2-40B4-BE49-F238E27FC236}">
                <a16:creationId xmlns:a16="http://schemas.microsoft.com/office/drawing/2014/main" id="{45060348-36F4-3846-9A42-DC53E326B13B}"/>
              </a:ext>
            </a:extLst>
          </p:cNvPr>
          <p:cNvSpPr txBox="1"/>
          <p:nvPr/>
        </p:nvSpPr>
        <p:spPr>
          <a:xfrm>
            <a:off x="5817698" y="1423811"/>
            <a:ext cx="274321" cy="369332"/>
          </a:xfrm>
          <a:prstGeom prst="rect">
            <a:avLst/>
          </a:prstGeom>
          <a:noFill/>
        </p:spPr>
        <p:txBody>
          <a:bodyPr wrap="square" rtlCol="0">
            <a:spAutoFit/>
          </a:bodyPr>
          <a:lstStyle/>
          <a:p>
            <a:r>
              <a:rPr lang="en-US" dirty="0">
                <a:solidFill>
                  <a:schemeClr val="bg1"/>
                </a:solidFill>
              </a:rPr>
              <a:t>3</a:t>
            </a:r>
          </a:p>
        </p:txBody>
      </p:sp>
      <p:sp>
        <p:nvSpPr>
          <p:cNvPr id="20" name="TextBox 19">
            <a:extLst>
              <a:ext uri="{FF2B5EF4-FFF2-40B4-BE49-F238E27FC236}">
                <a16:creationId xmlns:a16="http://schemas.microsoft.com/office/drawing/2014/main" id="{89EC9B5C-382B-F848-B1AF-7AFF35DEE1F3}"/>
              </a:ext>
            </a:extLst>
          </p:cNvPr>
          <p:cNvSpPr txBox="1"/>
          <p:nvPr/>
        </p:nvSpPr>
        <p:spPr>
          <a:xfrm>
            <a:off x="5772809" y="4758808"/>
            <a:ext cx="274321" cy="369332"/>
          </a:xfrm>
          <a:prstGeom prst="rect">
            <a:avLst/>
          </a:prstGeom>
          <a:noFill/>
        </p:spPr>
        <p:txBody>
          <a:bodyPr wrap="square" rtlCol="0">
            <a:spAutoFit/>
          </a:bodyPr>
          <a:lstStyle/>
          <a:p>
            <a:r>
              <a:rPr lang="en-US" dirty="0">
                <a:solidFill>
                  <a:schemeClr val="bg1"/>
                </a:solidFill>
              </a:rPr>
              <a:t>4</a:t>
            </a:r>
          </a:p>
        </p:txBody>
      </p:sp>
    </p:spTree>
    <p:extLst>
      <p:ext uri="{BB962C8B-B14F-4D97-AF65-F5344CB8AC3E}">
        <p14:creationId xmlns:p14="http://schemas.microsoft.com/office/powerpoint/2010/main" val="152187970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August 17, 2017: </a:t>
            </a:r>
            <a:r>
              <a:rPr lang="en-US" dirty="0" err="1"/>
              <a:t>LIGO+Fermi</a:t>
            </a:r>
            <a:endParaRPr lang="en-US" dirty="0"/>
          </a:p>
        </p:txBody>
      </p:sp>
      <p:sp>
        <p:nvSpPr>
          <p:cNvPr id="4" name="Content Placeholder 3"/>
          <p:cNvSpPr>
            <a:spLocks noGrp="1"/>
          </p:cNvSpPr>
          <p:nvPr>
            <p:ph sz="half" idx="2"/>
          </p:nvPr>
        </p:nvSpPr>
        <p:spPr>
          <a:xfrm>
            <a:off x="5562600" y="6934200"/>
            <a:ext cx="3352800" cy="609600"/>
          </a:xfrm>
        </p:spPr>
        <p:txBody>
          <a:bodyPr/>
          <a:lstStyle/>
          <a:p>
            <a:pPr marL="0" indent="0">
              <a:buNone/>
            </a:pPr>
            <a:r>
              <a:rPr lang="en-US" sz="2800" dirty="0" err="1"/>
              <a:t>Δt</a:t>
            </a:r>
            <a:r>
              <a:rPr lang="en-US" sz="2800" dirty="0"/>
              <a:t> = 1.74 ± 0.05 s</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12</a:t>
            </a:fld>
            <a:endParaRPr lang="en-US"/>
          </a:p>
        </p:txBody>
      </p:sp>
      <p:pic>
        <p:nvPicPr>
          <p:cNvPr id="3" name="Picture 2" descr="Figure1_GW.pdf"/>
          <p:cNvPicPr>
            <a:picLocks noChangeAspect="1"/>
          </p:cNvPicPr>
          <p:nvPr/>
        </p:nvPicPr>
        <p:blipFill rotWithShape="1">
          <a:blip r:embed="rId2">
            <a:extLst>
              <a:ext uri="{28A0092B-C50C-407E-A947-70E740481C1C}">
                <a14:useLocalDpi xmlns:a14="http://schemas.microsoft.com/office/drawing/2010/main" val="0"/>
              </a:ext>
            </a:extLst>
          </a:blip>
          <a:srcRect r="9142"/>
          <a:stretch/>
        </p:blipFill>
        <p:spPr>
          <a:xfrm>
            <a:off x="152400" y="3733800"/>
            <a:ext cx="9220201" cy="3145250"/>
          </a:xfrm>
          <a:prstGeom prst="rect">
            <a:avLst/>
          </a:prstGeom>
        </p:spPr>
      </p:pic>
      <p:pic>
        <p:nvPicPr>
          <p:cNvPr id="8" name="Picture 7" descr="Figure1_GBM.pdf"/>
          <p:cNvPicPr>
            <a:picLocks noChangeAspect="1"/>
          </p:cNvPicPr>
          <p:nvPr/>
        </p:nvPicPr>
        <p:blipFill rotWithShape="1">
          <a:blip r:embed="rId3">
            <a:extLst>
              <a:ext uri="{28A0092B-C50C-407E-A947-70E740481C1C}">
                <a14:useLocalDpi xmlns:a14="http://schemas.microsoft.com/office/drawing/2010/main" val="0"/>
              </a:ext>
            </a:extLst>
          </a:blip>
          <a:srcRect r="10101"/>
          <a:stretch/>
        </p:blipFill>
        <p:spPr>
          <a:xfrm>
            <a:off x="152400" y="1295400"/>
            <a:ext cx="9067800" cy="2447638"/>
          </a:xfrm>
          <a:prstGeom prst="rect">
            <a:avLst/>
          </a:prstGeom>
        </p:spPr>
      </p:pic>
      <p:sp>
        <p:nvSpPr>
          <p:cNvPr id="9" name="TextBox 8"/>
          <p:cNvSpPr txBox="1"/>
          <p:nvPr/>
        </p:nvSpPr>
        <p:spPr>
          <a:xfrm>
            <a:off x="7924800" y="3505200"/>
            <a:ext cx="2057400" cy="523220"/>
          </a:xfrm>
          <a:prstGeom prst="rect">
            <a:avLst/>
          </a:prstGeom>
          <a:solidFill>
            <a:schemeClr val="bg1"/>
          </a:solidFill>
          <a:ln>
            <a:solidFill>
              <a:schemeClr val="accent4"/>
            </a:solidFill>
          </a:ln>
        </p:spPr>
        <p:txBody>
          <a:bodyPr wrap="square" rtlCol="0">
            <a:spAutoFit/>
          </a:bodyPr>
          <a:lstStyle/>
          <a:p>
            <a:r>
              <a:rPr lang="en-US" sz="2800" dirty="0"/>
              <a:t>Short GRB</a:t>
            </a:r>
          </a:p>
        </p:txBody>
      </p:sp>
    </p:spTree>
    <p:extLst>
      <p:ext uri="{BB962C8B-B14F-4D97-AF65-F5344CB8AC3E}">
        <p14:creationId xmlns:p14="http://schemas.microsoft.com/office/powerpoint/2010/main" val="90532586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 of gravity </a:t>
            </a:r>
          </a:p>
        </p:txBody>
      </p:sp>
      <p:sp>
        <p:nvSpPr>
          <p:cNvPr id="3" name="Text Placeholder 2"/>
          <p:cNvSpPr>
            <a:spLocks noGrp="1"/>
          </p:cNvSpPr>
          <p:nvPr>
            <p:ph type="body" sz="half" idx="1"/>
          </p:nvPr>
        </p:nvSpPr>
        <p:spPr>
          <a:xfrm>
            <a:off x="533400" y="2133600"/>
            <a:ext cx="9144000" cy="2590800"/>
          </a:xfrm>
        </p:spPr>
        <p:txBody>
          <a:bodyPr/>
          <a:lstStyle/>
          <a:p>
            <a:r>
              <a:rPr lang="en-US" sz="2400" dirty="0" err="1"/>
              <a:t>Δt_astro</a:t>
            </a:r>
            <a:r>
              <a:rPr lang="en-US" sz="2400" dirty="0"/>
              <a:t> ~2 s is very reasonable</a:t>
            </a:r>
          </a:p>
          <a:p>
            <a:pPr lvl="1"/>
            <a:r>
              <a:rPr lang="en-US" sz="2400" dirty="0"/>
              <a:t>Our prior based on astrophysics of SGRBs was  </a:t>
            </a:r>
            <a:r>
              <a:rPr lang="en-US" sz="2400" dirty="0" err="1"/>
              <a:t>Δt</a:t>
            </a:r>
            <a:r>
              <a:rPr lang="en-US" sz="2400" dirty="0"/>
              <a:t>  = [0,4] s</a:t>
            </a:r>
          </a:p>
          <a:p>
            <a:pPr lvl="1"/>
            <a:r>
              <a:rPr lang="en-US" sz="2400" dirty="0"/>
              <a:t>jet with </a:t>
            </a:r>
            <a:r>
              <a:rPr lang="en-US" sz="2400" dirty="0" err="1"/>
              <a:t>γ</a:t>
            </a:r>
            <a:r>
              <a:rPr lang="en-US" sz="2400" dirty="0"/>
              <a:t> ~ 50 is delayed by ~2 s (relative to v=c)  at a  </a:t>
            </a:r>
            <a:r>
              <a:rPr lang="en-US" sz="2400" dirty="0" err="1"/>
              <a:t>photospheric</a:t>
            </a:r>
            <a:r>
              <a:rPr lang="en-US" sz="2400" dirty="0"/>
              <a:t> radius of ~30 AU</a:t>
            </a:r>
          </a:p>
          <a:p>
            <a:endParaRPr lang="en-US" sz="2400" dirty="0"/>
          </a:p>
          <a:p>
            <a:r>
              <a:rPr lang="en-US" sz="2400" dirty="0"/>
              <a:t>Limits: (1) Let </a:t>
            </a:r>
            <a:r>
              <a:rPr lang="en-US" sz="2400" dirty="0" err="1"/>
              <a:t>Δt_astro</a:t>
            </a:r>
            <a:r>
              <a:rPr lang="en-US" sz="2400" dirty="0"/>
              <a:t> = 0; (2) Let </a:t>
            </a:r>
            <a:r>
              <a:rPr lang="en-US" sz="2400" dirty="0" err="1"/>
              <a:t>Δt_astro</a:t>
            </a:r>
            <a:r>
              <a:rPr lang="en-US" sz="2400" dirty="0"/>
              <a:t> = 10 s:</a:t>
            </a:r>
          </a:p>
          <a:p>
            <a:endParaRPr lang="en-US" dirty="0"/>
          </a:p>
          <a:p>
            <a:pPr lvl="1"/>
            <a:endParaRPr lang="en-US" dirty="0"/>
          </a:p>
          <a:p>
            <a:endParaRPr lang="en-US" dirty="0"/>
          </a:p>
          <a:p>
            <a:endParaRPr lang="en-US" dirty="0"/>
          </a:p>
          <a:p>
            <a:r>
              <a:rPr lang="en-US" sz="2400" dirty="0"/>
              <a:t>Future measurements at different distances can improve this</a:t>
            </a:r>
          </a:p>
          <a:p>
            <a:pPr lvl="1"/>
            <a:endParaRPr lang="en-US" dirty="0"/>
          </a:p>
          <a:p>
            <a:pPr lvl="1"/>
            <a:endParaRPr lang="en-US"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13</a:t>
            </a:fld>
            <a:endParaRPr lang="en-US"/>
          </a:p>
        </p:txBody>
      </p:sp>
      <p:sp>
        <p:nvSpPr>
          <p:cNvPr id="9" name="TextBox 8"/>
          <p:cNvSpPr txBox="1"/>
          <p:nvPr/>
        </p:nvSpPr>
        <p:spPr>
          <a:xfrm>
            <a:off x="9050204" y="2895600"/>
            <a:ext cx="703396" cy="707886"/>
          </a:xfrm>
          <a:prstGeom prst="rect">
            <a:avLst/>
          </a:prstGeom>
          <a:noFill/>
        </p:spPr>
        <p:txBody>
          <a:bodyPr wrap="square" lIns="91427" tIns="45713" rIns="91427" bIns="45713" rtlCol="0">
            <a:spAutoFit/>
          </a:bodyPr>
          <a:lstStyle/>
          <a:p>
            <a:r>
              <a:rPr lang="en-US" sz="4000" dirty="0">
                <a:solidFill>
                  <a:srgbClr val="008000"/>
                </a:solidFill>
                <a:latin typeface="Zapf Dingbats"/>
                <a:ea typeface="Zapf Dingbats"/>
                <a:cs typeface="Zapf Dingbats"/>
                <a:sym typeface="Zapf Dingbats"/>
              </a:rPr>
              <a:t>✔</a:t>
            </a:r>
            <a:endParaRPr lang="en-US" sz="4000" dirty="0">
              <a:solidFill>
                <a:srgbClr val="008000"/>
              </a:solidFill>
            </a:endParaRPr>
          </a:p>
        </p:txBody>
      </p:sp>
      <p:pic>
        <p:nvPicPr>
          <p:cNvPr id="11" name="Picture 10" descr="d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1" y="1295401"/>
            <a:ext cx="7924800" cy="765311"/>
          </a:xfrm>
          <a:prstGeom prst="rect">
            <a:avLst/>
          </a:prstGeom>
        </p:spPr>
      </p:pic>
      <p:pic>
        <p:nvPicPr>
          <p:cNvPr id="12" name="Picture 11" descr="dv.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4802507"/>
            <a:ext cx="7316421" cy="836293"/>
          </a:xfrm>
          <a:prstGeom prst="rect">
            <a:avLst/>
          </a:prstGeom>
        </p:spPr>
      </p:pic>
    </p:spTree>
    <p:extLst>
      <p:ext uri="{BB962C8B-B14F-4D97-AF65-F5344CB8AC3E}">
        <p14:creationId xmlns:p14="http://schemas.microsoft.com/office/powerpoint/2010/main" val="59646469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838205" y="5"/>
            <a:ext cx="8214361" cy="949961"/>
          </a:xfrm>
        </p:spPr>
        <p:txBody>
          <a:bodyPr/>
          <a:lstStyle/>
          <a:p>
            <a:r>
              <a:rPr lang="en-US" dirty="0"/>
              <a:t>170817: Astrophysics </a:t>
            </a:r>
            <a:br>
              <a:rPr lang="en-US" dirty="0"/>
            </a:br>
            <a:r>
              <a:rPr lang="en-US" dirty="0"/>
              <a:t>The “</a:t>
            </a:r>
            <a:r>
              <a:rPr lang="en-US" dirty="0" err="1"/>
              <a:t>kilonova</a:t>
            </a:r>
            <a:r>
              <a:rPr lang="en-US" dirty="0"/>
              <a:t>”</a:t>
            </a:r>
          </a:p>
        </p:txBody>
      </p:sp>
      <p:sp>
        <p:nvSpPr>
          <p:cNvPr id="41987" name="Footer Placeholder 4"/>
          <p:cNvSpPr>
            <a:spLocks noGrp="1"/>
          </p:cNvSpPr>
          <p:nvPr>
            <p:ph type="ftr" sz="quarter" idx="10"/>
          </p:nvPr>
        </p:nvSpPr>
        <p:spPr>
          <a:noFill/>
        </p:spPr>
        <p:txBody>
          <a:bodyPr/>
          <a:lstStyle/>
          <a:p>
            <a:r>
              <a:rPr lang="en-US">
                <a:latin typeface="Arial" pitchFamily="34" charset="0"/>
              </a:rPr>
              <a:t>R Frey    June 30, 2021      </a:t>
            </a:r>
          </a:p>
        </p:txBody>
      </p:sp>
      <p:sp>
        <p:nvSpPr>
          <p:cNvPr id="41988" name="Slide Number Placeholder 5"/>
          <p:cNvSpPr>
            <a:spLocks noGrp="1"/>
          </p:cNvSpPr>
          <p:nvPr>
            <p:ph type="sldNum" sz="quarter" idx="11"/>
          </p:nvPr>
        </p:nvSpPr>
        <p:spPr>
          <a:noFill/>
        </p:spPr>
        <p:txBody>
          <a:bodyPr/>
          <a:lstStyle/>
          <a:p>
            <a:fld id="{46230513-B5BD-4565-9F33-379758AC2704}" type="slidenum">
              <a:rPr lang="en-US" smtClean="0">
                <a:latin typeface="Arial" pitchFamily="34" charset="0"/>
              </a:rPr>
              <a:pPr/>
              <a:t>14</a:t>
            </a:fld>
            <a:endParaRPr lang="en-US">
              <a:latin typeface="Arial" pitchFamily="34" charset="0"/>
            </a:endParaRPr>
          </a:p>
        </p:txBody>
      </p:sp>
      <p:sp>
        <p:nvSpPr>
          <p:cNvPr id="41990" name="TextBox 7"/>
          <p:cNvSpPr txBox="1">
            <a:spLocks noChangeArrowheads="1"/>
          </p:cNvSpPr>
          <p:nvPr/>
        </p:nvSpPr>
        <p:spPr bwMode="auto">
          <a:xfrm>
            <a:off x="167641" y="6217926"/>
            <a:ext cx="2095500" cy="379809"/>
          </a:xfrm>
          <a:prstGeom prst="rect">
            <a:avLst/>
          </a:prstGeom>
          <a:noFill/>
          <a:ln w="9525">
            <a:noFill/>
            <a:miter lim="800000"/>
            <a:headEnd/>
            <a:tailEnd/>
          </a:ln>
        </p:spPr>
        <p:txBody>
          <a:bodyPr lIns="101816" tIns="50908" rIns="101816" bIns="50908">
            <a:spAutoFit/>
          </a:bodyPr>
          <a:lstStyle/>
          <a:p>
            <a:r>
              <a:rPr lang="en-US" dirty="0">
                <a:solidFill>
                  <a:schemeClr val="bg1"/>
                </a:solidFill>
              </a:rPr>
              <a:t>Shibata</a:t>
            </a:r>
          </a:p>
        </p:txBody>
      </p:sp>
      <p:pic>
        <p:nvPicPr>
          <p:cNvPr id="11" name="Picture 10"/>
          <p:cNvPicPr>
            <a:picLocks noChangeAspect="1"/>
          </p:cNvPicPr>
          <p:nvPr/>
        </p:nvPicPr>
        <p:blipFill>
          <a:blip r:embed="rId3"/>
          <a:stretch>
            <a:fillRect/>
          </a:stretch>
        </p:blipFill>
        <p:spPr>
          <a:xfrm>
            <a:off x="618817" y="1265216"/>
            <a:ext cx="1971987" cy="6049985"/>
          </a:xfrm>
          <a:prstGeom prst="rect">
            <a:avLst/>
          </a:prstGeom>
        </p:spPr>
      </p:pic>
      <p:sp>
        <p:nvSpPr>
          <p:cNvPr id="12" name="TextBox 11"/>
          <p:cNvSpPr txBox="1"/>
          <p:nvPr/>
        </p:nvSpPr>
        <p:spPr>
          <a:xfrm>
            <a:off x="167596" y="1935378"/>
            <a:ext cx="466411" cy="1782808"/>
          </a:xfrm>
          <a:prstGeom prst="rect">
            <a:avLst/>
          </a:prstGeom>
          <a:noFill/>
        </p:spPr>
        <p:txBody>
          <a:bodyPr vert="vert270" wrap="square" lIns="93790" tIns="46897" rIns="93790" bIns="46897" rtlCol="0">
            <a:spAutoFit/>
          </a:bodyPr>
          <a:lstStyle/>
          <a:p>
            <a:r>
              <a:rPr lang="en-US" dirty="0"/>
              <a:t>Shibata</a:t>
            </a:r>
          </a:p>
        </p:txBody>
      </p:sp>
      <p:sp>
        <p:nvSpPr>
          <p:cNvPr id="13" name="Content Placeholder 6">
            <a:extLst>
              <a:ext uri="{FF2B5EF4-FFF2-40B4-BE49-F238E27FC236}">
                <a16:creationId xmlns:a16="http://schemas.microsoft.com/office/drawing/2014/main" id="{F6800147-F180-B648-9FFF-B5BBAABD0089}"/>
              </a:ext>
            </a:extLst>
          </p:cNvPr>
          <p:cNvSpPr txBox="1">
            <a:spLocks noGrp="1"/>
          </p:cNvSpPr>
          <p:nvPr>
            <p:ph sz="half" idx="1"/>
          </p:nvPr>
        </p:nvSpPr>
        <p:spPr>
          <a:xfrm>
            <a:off x="2590804" y="1355752"/>
            <a:ext cx="7467595" cy="6135221"/>
          </a:xfrm>
          <a:prstGeom prst="rect">
            <a:avLst/>
          </a:prstGeom>
          <a:noFill/>
        </p:spPr>
        <p:txBody>
          <a:bodyPr wrap="square" rtlCol="0">
            <a:spAutoFit/>
          </a:bodyPr>
          <a:lstStyle/>
          <a:p>
            <a:r>
              <a:rPr lang="en-US" sz="2800" dirty="0"/>
              <a:t>Tidal disruption of the merging neutron stars</a:t>
            </a:r>
          </a:p>
          <a:p>
            <a:pPr lvl="1"/>
            <a:r>
              <a:rPr lang="en-US" sz="2400" dirty="0"/>
              <a:t>Disruption depends on NS “stiffness” (EOS)</a:t>
            </a:r>
          </a:p>
          <a:p>
            <a:pPr lvl="2"/>
            <a:r>
              <a:rPr lang="en-US" sz="2400" dirty="0"/>
              <a:t>Subtle effects in GW waveforms</a:t>
            </a:r>
          </a:p>
          <a:p>
            <a:r>
              <a:rPr lang="en-US" sz="2800" dirty="0"/>
              <a:t>Hypothesis pre-170817:</a:t>
            </a:r>
          </a:p>
          <a:p>
            <a:pPr lvl="1"/>
            <a:r>
              <a:rPr lang="en-US" sz="2400" dirty="0"/>
              <a:t>Nuclear ejecta bombarded by neutrons</a:t>
            </a:r>
          </a:p>
          <a:p>
            <a:pPr lvl="2"/>
            <a:r>
              <a:rPr lang="en-US" sz="2000" dirty="0"/>
              <a:t>v ~ 0.1-0.3 c </a:t>
            </a:r>
          </a:p>
          <a:p>
            <a:pPr lvl="1"/>
            <a:r>
              <a:rPr lang="en-US" sz="2400" dirty="0"/>
              <a:t>Creation of heavy nuclei (r-process)</a:t>
            </a:r>
          </a:p>
          <a:p>
            <a:pPr lvl="1"/>
            <a:r>
              <a:rPr lang="en-US" sz="2400" dirty="0"/>
              <a:t>Unstable isotopes </a:t>
            </a:r>
            <a:r>
              <a:rPr lang="en-US" sz="2400" dirty="0">
                <a:sym typeface="Wingdings" pitchFamily="2" charset="2"/>
              </a:rPr>
              <a:t> decay  glowing object ”</a:t>
            </a:r>
            <a:r>
              <a:rPr lang="en-US" sz="2400" dirty="0" err="1">
                <a:sym typeface="Wingdings" pitchFamily="2" charset="2"/>
              </a:rPr>
              <a:t>kilonova</a:t>
            </a:r>
            <a:r>
              <a:rPr lang="en-US" sz="2400" dirty="0">
                <a:sym typeface="Wingdings" pitchFamily="2" charset="2"/>
              </a:rPr>
              <a:t>”</a:t>
            </a:r>
          </a:p>
          <a:p>
            <a:pPr lvl="1"/>
            <a:r>
              <a:rPr lang="en-US" sz="2400" dirty="0">
                <a:sym typeface="Wingdings" pitchFamily="2" charset="2"/>
              </a:rPr>
              <a:t>Similar to Supernova afterglow</a:t>
            </a:r>
            <a:endParaRPr lang="en-US" sz="2400" dirty="0"/>
          </a:p>
          <a:p>
            <a:pPr marL="509040" lvl="1" indent="0">
              <a:buNone/>
            </a:pPr>
            <a:endParaRPr lang="en-US" sz="1900" dirty="0"/>
          </a:p>
          <a:p>
            <a:pPr marL="0" indent="0">
              <a:buNone/>
            </a:pPr>
            <a:endParaRPr lang="en-US" sz="2400" dirty="0"/>
          </a:p>
          <a:p>
            <a:endParaRPr lang="en-US" sz="2400" dirty="0"/>
          </a:p>
        </p:txBody>
      </p:sp>
    </p:spTree>
    <p:extLst>
      <p:ext uri="{BB962C8B-B14F-4D97-AF65-F5344CB8AC3E}">
        <p14:creationId xmlns:p14="http://schemas.microsoft.com/office/powerpoint/2010/main" val="17726537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GW localization allows ID of afterglow (</a:t>
            </a:r>
            <a:r>
              <a:rPr lang="en-US" dirty="0" err="1"/>
              <a:t>kilonova</a:t>
            </a:r>
            <a:r>
              <a:rPr lang="en-US" dirty="0"/>
              <a:t>)</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15</a:t>
            </a:fld>
            <a:endParaRPr lang="en-US"/>
          </a:p>
        </p:txBody>
      </p:sp>
      <p:pic>
        <p:nvPicPr>
          <p:cNvPr id="7" name="Picture 6" descr="MMA_Fig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 y="1219200"/>
            <a:ext cx="8337945" cy="5562600"/>
          </a:xfrm>
          <a:prstGeom prst="rect">
            <a:avLst/>
          </a:prstGeom>
        </p:spPr>
      </p:pic>
      <p:sp>
        <p:nvSpPr>
          <p:cNvPr id="8" name="TextBox 7"/>
          <p:cNvSpPr txBox="1"/>
          <p:nvPr/>
        </p:nvSpPr>
        <p:spPr>
          <a:xfrm>
            <a:off x="8001000" y="1066800"/>
            <a:ext cx="2133600" cy="381000"/>
          </a:xfrm>
          <a:prstGeom prst="rect">
            <a:avLst/>
          </a:prstGeom>
          <a:noFill/>
        </p:spPr>
        <p:txBody>
          <a:bodyPr wrap="square" lIns="91427" tIns="45713" rIns="91427" bIns="45713" rtlCol="0">
            <a:spAutoFit/>
          </a:bodyPr>
          <a:lstStyle/>
          <a:p>
            <a:r>
              <a:rPr lang="en-US" i="1" dirty="0" err="1"/>
              <a:t>ApJL</a:t>
            </a:r>
            <a:r>
              <a:rPr lang="en-US" dirty="0"/>
              <a:t> </a:t>
            </a:r>
            <a:r>
              <a:rPr lang="en-US" b="1" dirty="0"/>
              <a:t>848</a:t>
            </a:r>
            <a:r>
              <a:rPr lang="en-US" dirty="0"/>
              <a:t> L12 </a:t>
            </a:r>
          </a:p>
        </p:txBody>
      </p:sp>
      <p:sp>
        <p:nvSpPr>
          <p:cNvPr id="9" name="TextBox 8"/>
          <p:cNvSpPr txBox="1"/>
          <p:nvPr/>
        </p:nvSpPr>
        <p:spPr>
          <a:xfrm>
            <a:off x="8458200" y="2971800"/>
            <a:ext cx="1371600" cy="646331"/>
          </a:xfrm>
          <a:prstGeom prst="rect">
            <a:avLst/>
          </a:prstGeom>
          <a:noFill/>
        </p:spPr>
        <p:txBody>
          <a:bodyPr wrap="square" lIns="91427" tIns="45713" rIns="91427" bIns="45713" rtlCol="0">
            <a:spAutoFit/>
          </a:bodyPr>
          <a:lstStyle/>
          <a:p>
            <a:r>
              <a:rPr lang="en-US" dirty="0"/>
              <a:t>NGC 4993</a:t>
            </a:r>
          </a:p>
          <a:p>
            <a:r>
              <a:rPr lang="en-US" dirty="0"/>
              <a:t>43 ± 3 </a:t>
            </a:r>
            <a:r>
              <a:rPr lang="en-US" dirty="0" err="1"/>
              <a:t>Mpc</a:t>
            </a:r>
            <a:endParaRPr lang="en-US" dirty="0"/>
          </a:p>
        </p:txBody>
      </p:sp>
      <p:sp>
        <p:nvSpPr>
          <p:cNvPr id="10" name="TextBox 9"/>
          <p:cNvSpPr txBox="1"/>
          <p:nvPr/>
        </p:nvSpPr>
        <p:spPr>
          <a:xfrm>
            <a:off x="8458200" y="3733800"/>
            <a:ext cx="1600200" cy="1015649"/>
          </a:xfrm>
          <a:prstGeom prst="rect">
            <a:avLst/>
          </a:prstGeom>
          <a:noFill/>
        </p:spPr>
        <p:txBody>
          <a:bodyPr wrap="square" lIns="91427" tIns="45713" rIns="91427" bIns="45713" rtlCol="0">
            <a:spAutoFit/>
          </a:bodyPr>
          <a:lstStyle/>
          <a:p>
            <a:r>
              <a:rPr lang="en-US" sz="2000" dirty="0"/>
              <a:t>offset of 2 </a:t>
            </a:r>
            <a:r>
              <a:rPr lang="en-US" sz="2000" dirty="0" err="1"/>
              <a:t>kpc</a:t>
            </a:r>
            <a:r>
              <a:rPr lang="en-US" sz="2000" dirty="0"/>
              <a:t> – typical of kicks</a:t>
            </a:r>
          </a:p>
        </p:txBody>
      </p:sp>
      <p:sp>
        <p:nvSpPr>
          <p:cNvPr id="3" name="TextBox 2"/>
          <p:cNvSpPr txBox="1"/>
          <p:nvPr/>
        </p:nvSpPr>
        <p:spPr>
          <a:xfrm>
            <a:off x="4343400" y="6705600"/>
            <a:ext cx="5410200" cy="523220"/>
          </a:xfrm>
          <a:prstGeom prst="rect">
            <a:avLst/>
          </a:prstGeom>
          <a:noFill/>
        </p:spPr>
        <p:txBody>
          <a:bodyPr wrap="square" rtlCol="0">
            <a:spAutoFit/>
          </a:bodyPr>
          <a:lstStyle/>
          <a:p>
            <a:r>
              <a:rPr lang="en-US" sz="2800" dirty="0"/>
              <a:t>“</a:t>
            </a:r>
            <a:r>
              <a:rPr lang="en-US" sz="2800" dirty="0" err="1"/>
              <a:t>Multimessenger</a:t>
            </a:r>
            <a:r>
              <a:rPr lang="en-US" sz="2800" dirty="0"/>
              <a:t> Astronomy</a:t>
            </a:r>
            <a:r>
              <a:rPr lang="en-US" dirty="0"/>
              <a:t>”</a:t>
            </a:r>
          </a:p>
        </p:txBody>
      </p:sp>
    </p:spTree>
    <p:extLst>
      <p:ext uri="{BB962C8B-B14F-4D97-AF65-F5344CB8AC3E}">
        <p14:creationId xmlns:p14="http://schemas.microsoft.com/office/powerpoint/2010/main" val="276013726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8986-ADEF-B443-A6CA-68F53228FA3D}"/>
              </a:ext>
            </a:extLst>
          </p:cNvPr>
          <p:cNvSpPr>
            <a:spLocks noGrp="1"/>
          </p:cNvSpPr>
          <p:nvPr>
            <p:ph type="title"/>
          </p:nvPr>
        </p:nvSpPr>
        <p:spPr/>
        <p:txBody>
          <a:bodyPr/>
          <a:lstStyle/>
          <a:p>
            <a:r>
              <a:rPr lang="en-US" dirty="0"/>
              <a:t>and the astronomy world tuned in</a:t>
            </a:r>
          </a:p>
        </p:txBody>
      </p:sp>
      <p:pic>
        <p:nvPicPr>
          <p:cNvPr id="7" name="Content Placeholder 6" descr="A picture containing indoor, sitting&#10;&#10;Description automatically generated">
            <a:extLst>
              <a:ext uri="{FF2B5EF4-FFF2-40B4-BE49-F238E27FC236}">
                <a16:creationId xmlns:a16="http://schemas.microsoft.com/office/drawing/2014/main" id="{9491F04E-2EFA-0841-8BC9-F018FBCC94E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5316" t="2080"/>
          <a:stretch/>
        </p:blipFill>
        <p:spPr>
          <a:xfrm>
            <a:off x="76507" y="1363592"/>
            <a:ext cx="9981893" cy="5803971"/>
          </a:xfrm>
        </p:spPr>
      </p:pic>
      <p:sp>
        <p:nvSpPr>
          <p:cNvPr id="4" name="Footer Placeholder 3">
            <a:extLst>
              <a:ext uri="{FF2B5EF4-FFF2-40B4-BE49-F238E27FC236}">
                <a16:creationId xmlns:a16="http://schemas.microsoft.com/office/drawing/2014/main" id="{84185059-D9C5-6540-A94A-56E773A3F18A}"/>
              </a:ext>
            </a:extLst>
          </p:cNvPr>
          <p:cNvSpPr>
            <a:spLocks noGrp="1"/>
          </p:cNvSpPr>
          <p:nvPr>
            <p:ph type="ftr" sz="quarter" idx="10"/>
          </p:nvPr>
        </p:nvSpPr>
        <p:spPr/>
        <p:txBody>
          <a:bodyPr/>
          <a:lstStyle/>
          <a:p>
            <a:pPr>
              <a:defRPr/>
            </a:pPr>
            <a:r>
              <a:rPr lang="en-US"/>
              <a:t>R Frey    June 30, 2021      </a:t>
            </a:r>
          </a:p>
        </p:txBody>
      </p:sp>
      <p:sp>
        <p:nvSpPr>
          <p:cNvPr id="5" name="Slide Number Placeholder 4">
            <a:extLst>
              <a:ext uri="{FF2B5EF4-FFF2-40B4-BE49-F238E27FC236}">
                <a16:creationId xmlns:a16="http://schemas.microsoft.com/office/drawing/2014/main" id="{1FFD5208-CE49-7441-A579-F2F0BB69171F}"/>
              </a:ext>
            </a:extLst>
          </p:cNvPr>
          <p:cNvSpPr>
            <a:spLocks noGrp="1"/>
          </p:cNvSpPr>
          <p:nvPr>
            <p:ph type="sldNum" sz="quarter" idx="11"/>
          </p:nvPr>
        </p:nvSpPr>
        <p:spPr/>
        <p:txBody>
          <a:bodyPr/>
          <a:lstStyle/>
          <a:p>
            <a:pPr>
              <a:defRPr/>
            </a:pPr>
            <a:fld id="{8AEDD407-BF3C-F84C-9F44-EB21D261B753}" type="slidenum">
              <a:rPr lang="en-US" smtClean="0"/>
              <a:pPr>
                <a:defRPr/>
              </a:pPr>
              <a:t>16</a:t>
            </a:fld>
            <a:endParaRPr lang="en-US"/>
          </a:p>
        </p:txBody>
      </p:sp>
    </p:spTree>
    <p:extLst>
      <p:ext uri="{BB962C8B-B14F-4D97-AF65-F5344CB8AC3E}">
        <p14:creationId xmlns:p14="http://schemas.microsoft.com/office/powerpoint/2010/main" val="428704579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D8C8-198D-D14E-A0B5-56249D2A7261}"/>
              </a:ext>
            </a:extLst>
          </p:cNvPr>
          <p:cNvSpPr>
            <a:spLocks noGrp="1"/>
          </p:cNvSpPr>
          <p:nvPr>
            <p:ph type="title"/>
          </p:nvPr>
        </p:nvSpPr>
        <p:spPr/>
        <p:txBody>
          <a:bodyPr/>
          <a:lstStyle/>
          <a:p>
            <a:r>
              <a:rPr lang="en-US" dirty="0"/>
              <a:t>e.g. optical/IR and x-rays</a:t>
            </a:r>
          </a:p>
        </p:txBody>
      </p:sp>
      <p:sp>
        <p:nvSpPr>
          <p:cNvPr id="3" name="Footer Placeholder 2">
            <a:extLst>
              <a:ext uri="{FF2B5EF4-FFF2-40B4-BE49-F238E27FC236}">
                <a16:creationId xmlns:a16="http://schemas.microsoft.com/office/drawing/2014/main" id="{EE6C3E41-A798-0A4A-93F2-7E28D4414B9B}"/>
              </a:ext>
            </a:extLst>
          </p:cNvPr>
          <p:cNvSpPr>
            <a:spLocks noGrp="1"/>
          </p:cNvSpPr>
          <p:nvPr>
            <p:ph type="ftr" sz="quarter" idx="10"/>
          </p:nvPr>
        </p:nvSpPr>
        <p:spPr/>
        <p:txBody>
          <a:bodyPr/>
          <a:lstStyle/>
          <a:p>
            <a:pPr>
              <a:defRPr/>
            </a:pPr>
            <a:r>
              <a:rPr lang="en-US"/>
              <a:t>R Frey    June 30, 2021      </a:t>
            </a:r>
          </a:p>
        </p:txBody>
      </p:sp>
      <p:sp>
        <p:nvSpPr>
          <p:cNvPr id="4" name="Slide Number Placeholder 3">
            <a:extLst>
              <a:ext uri="{FF2B5EF4-FFF2-40B4-BE49-F238E27FC236}">
                <a16:creationId xmlns:a16="http://schemas.microsoft.com/office/drawing/2014/main" id="{72735C13-D2CD-584A-9070-562A481F982E}"/>
              </a:ext>
            </a:extLst>
          </p:cNvPr>
          <p:cNvSpPr>
            <a:spLocks noGrp="1"/>
          </p:cNvSpPr>
          <p:nvPr>
            <p:ph type="sldNum" sz="quarter" idx="11"/>
          </p:nvPr>
        </p:nvSpPr>
        <p:spPr/>
        <p:txBody>
          <a:bodyPr/>
          <a:lstStyle/>
          <a:p>
            <a:pPr>
              <a:defRPr/>
            </a:pPr>
            <a:fld id="{D391648D-B019-FF49-B345-85808FECA043}" type="slidenum">
              <a:rPr lang="en-US" smtClean="0"/>
              <a:pPr>
                <a:defRPr/>
              </a:pPr>
              <a:t>17</a:t>
            </a:fld>
            <a:endParaRPr lang="en-US"/>
          </a:p>
        </p:txBody>
      </p:sp>
      <p:pic>
        <p:nvPicPr>
          <p:cNvPr id="5" name="Picture 4" descr="A picture containing monitor, screen&#10;&#10;Description automatically generated">
            <a:extLst>
              <a:ext uri="{FF2B5EF4-FFF2-40B4-BE49-F238E27FC236}">
                <a16:creationId xmlns:a16="http://schemas.microsoft.com/office/drawing/2014/main" id="{EF10071D-96C3-964C-BAEF-5308C348F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16149"/>
            <a:ext cx="10058400" cy="4540102"/>
          </a:xfrm>
          <a:prstGeom prst="rect">
            <a:avLst/>
          </a:prstGeom>
        </p:spPr>
      </p:pic>
      <p:sp>
        <p:nvSpPr>
          <p:cNvPr id="6" name="TextBox 5">
            <a:extLst>
              <a:ext uri="{FF2B5EF4-FFF2-40B4-BE49-F238E27FC236}">
                <a16:creationId xmlns:a16="http://schemas.microsoft.com/office/drawing/2014/main" id="{F896701B-81BF-364F-94AD-0E14060F1F12}"/>
              </a:ext>
            </a:extLst>
          </p:cNvPr>
          <p:cNvSpPr txBox="1"/>
          <p:nvPr/>
        </p:nvSpPr>
        <p:spPr>
          <a:xfrm>
            <a:off x="6172200" y="6553200"/>
            <a:ext cx="2743200" cy="381000"/>
          </a:xfrm>
          <a:prstGeom prst="rect">
            <a:avLst/>
          </a:prstGeom>
          <a:noFill/>
        </p:spPr>
        <p:txBody>
          <a:bodyPr wrap="square" rtlCol="0">
            <a:spAutoFit/>
          </a:bodyPr>
          <a:lstStyle/>
          <a:p>
            <a:r>
              <a:rPr lang="en-US" dirty="0" err="1"/>
              <a:t>Troja</a:t>
            </a:r>
            <a:r>
              <a:rPr lang="en-US" dirty="0"/>
              <a:t>, et al, Nature 2017</a:t>
            </a:r>
          </a:p>
        </p:txBody>
      </p:sp>
      <p:sp>
        <p:nvSpPr>
          <p:cNvPr id="7" name="TextBox 6">
            <a:extLst>
              <a:ext uri="{FF2B5EF4-FFF2-40B4-BE49-F238E27FC236}">
                <a16:creationId xmlns:a16="http://schemas.microsoft.com/office/drawing/2014/main" id="{5C01D95F-868B-DF4C-B7C0-2C87FF18488C}"/>
              </a:ext>
            </a:extLst>
          </p:cNvPr>
          <p:cNvSpPr txBox="1"/>
          <p:nvPr/>
        </p:nvSpPr>
        <p:spPr>
          <a:xfrm>
            <a:off x="1295400" y="5786919"/>
            <a:ext cx="1706879" cy="369332"/>
          </a:xfrm>
          <a:prstGeom prst="rect">
            <a:avLst/>
          </a:prstGeom>
          <a:noFill/>
        </p:spPr>
        <p:txBody>
          <a:bodyPr wrap="square" rtlCol="0">
            <a:spAutoFit/>
          </a:bodyPr>
          <a:lstStyle/>
          <a:p>
            <a:r>
              <a:rPr lang="en-US" dirty="0">
                <a:solidFill>
                  <a:schemeClr val="bg1"/>
                </a:solidFill>
              </a:rPr>
              <a:t>Hubble</a:t>
            </a:r>
          </a:p>
        </p:txBody>
      </p:sp>
      <p:sp>
        <p:nvSpPr>
          <p:cNvPr id="8" name="TextBox 7">
            <a:extLst>
              <a:ext uri="{FF2B5EF4-FFF2-40B4-BE49-F238E27FC236}">
                <a16:creationId xmlns:a16="http://schemas.microsoft.com/office/drawing/2014/main" id="{40AD90FA-2B26-444B-A096-F73C9113EA61}"/>
              </a:ext>
            </a:extLst>
          </p:cNvPr>
          <p:cNvSpPr txBox="1"/>
          <p:nvPr/>
        </p:nvSpPr>
        <p:spPr>
          <a:xfrm>
            <a:off x="6370321" y="5791200"/>
            <a:ext cx="1706879" cy="369332"/>
          </a:xfrm>
          <a:prstGeom prst="rect">
            <a:avLst/>
          </a:prstGeom>
          <a:noFill/>
        </p:spPr>
        <p:txBody>
          <a:bodyPr wrap="square" rtlCol="0">
            <a:spAutoFit/>
          </a:bodyPr>
          <a:lstStyle/>
          <a:p>
            <a:r>
              <a:rPr lang="en-US" dirty="0">
                <a:solidFill>
                  <a:schemeClr val="bg1"/>
                </a:solidFill>
              </a:rPr>
              <a:t>Chandra</a:t>
            </a:r>
          </a:p>
        </p:txBody>
      </p:sp>
    </p:spTree>
    <p:extLst>
      <p:ext uri="{BB962C8B-B14F-4D97-AF65-F5344CB8AC3E}">
        <p14:creationId xmlns:p14="http://schemas.microsoft.com/office/powerpoint/2010/main" val="387830181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Kilonova</a:t>
            </a:r>
            <a:r>
              <a:rPr lang="en-US" dirty="0"/>
              <a:t> simulation</a:t>
            </a:r>
          </a:p>
        </p:txBody>
      </p:sp>
      <p:pic>
        <p:nvPicPr>
          <p:cNvPr id="7" name="rProcessMovie.xdiv4_12000.mov">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0" y="150605"/>
            <a:ext cx="10058400" cy="7545596"/>
          </a:xfrm>
        </p:spPr>
      </p:pic>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18</a:t>
            </a:fld>
            <a:endParaRPr lang="en-US"/>
          </a:p>
        </p:txBody>
      </p:sp>
    </p:spTree>
    <p:extLst>
      <p:ext uri="{BB962C8B-B14F-4D97-AF65-F5344CB8AC3E}">
        <p14:creationId xmlns:p14="http://schemas.microsoft.com/office/powerpoint/2010/main" val="4189273277"/>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Origins of elements: Major Update</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19</a:t>
            </a:fld>
            <a:endParaRPr lang="en-US"/>
          </a:p>
        </p:txBody>
      </p:sp>
      <p:pic>
        <p:nvPicPr>
          <p:cNvPr id="8" name="Picture 7" descr="Periodic_Table_FIN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10058400" cy="5662879"/>
          </a:xfrm>
          <a:prstGeom prst="rect">
            <a:avLst/>
          </a:prstGeom>
        </p:spPr>
      </p:pic>
    </p:spTree>
    <p:extLst>
      <p:ext uri="{BB962C8B-B14F-4D97-AF65-F5344CB8AC3E}">
        <p14:creationId xmlns:p14="http://schemas.microsoft.com/office/powerpoint/2010/main" val="225908976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08CB-C877-4549-8034-09909999414B}"/>
              </a:ext>
            </a:extLst>
          </p:cNvPr>
          <p:cNvSpPr>
            <a:spLocks noGrp="1"/>
          </p:cNvSpPr>
          <p:nvPr>
            <p:ph type="title"/>
          </p:nvPr>
        </p:nvSpPr>
        <p:spPr/>
        <p:txBody>
          <a:bodyPr/>
          <a:lstStyle/>
          <a:p>
            <a:r>
              <a:rPr lang="en-US" dirty="0"/>
              <a:t>O3 ended March 30, 2020 (a month early)</a:t>
            </a:r>
          </a:p>
        </p:txBody>
      </p:sp>
      <p:pic>
        <p:nvPicPr>
          <p:cNvPr id="8" name="Content Placeholder 7" descr="A screenshot of a cell phone&#10;&#10;Description automatically generated">
            <a:extLst>
              <a:ext uri="{FF2B5EF4-FFF2-40B4-BE49-F238E27FC236}">
                <a16:creationId xmlns:a16="http://schemas.microsoft.com/office/drawing/2014/main" id="{B04B7DF6-9ECC-6840-B025-115EB28DEFC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6741" y="1071881"/>
            <a:ext cx="8709660" cy="6532244"/>
          </a:xfrm>
        </p:spPr>
      </p:pic>
      <p:sp>
        <p:nvSpPr>
          <p:cNvPr id="5" name="Footer Placeholder 4">
            <a:extLst>
              <a:ext uri="{FF2B5EF4-FFF2-40B4-BE49-F238E27FC236}">
                <a16:creationId xmlns:a16="http://schemas.microsoft.com/office/drawing/2014/main" id="{845AE277-6562-FF48-BFD9-52083C69BC05}"/>
              </a:ext>
            </a:extLst>
          </p:cNvPr>
          <p:cNvSpPr>
            <a:spLocks noGrp="1"/>
          </p:cNvSpPr>
          <p:nvPr>
            <p:ph type="ftr" sz="quarter" idx="10"/>
          </p:nvPr>
        </p:nvSpPr>
        <p:spPr/>
        <p:txBody>
          <a:bodyPr/>
          <a:lstStyle/>
          <a:p>
            <a:pPr>
              <a:defRPr/>
            </a:pPr>
            <a:r>
              <a:rPr lang="de-DE"/>
              <a:t>R Frey    June 30, 2021      </a:t>
            </a:r>
            <a:endParaRPr lang="en-US"/>
          </a:p>
        </p:txBody>
      </p:sp>
      <p:sp>
        <p:nvSpPr>
          <p:cNvPr id="6" name="Slide Number Placeholder 5">
            <a:extLst>
              <a:ext uri="{FF2B5EF4-FFF2-40B4-BE49-F238E27FC236}">
                <a16:creationId xmlns:a16="http://schemas.microsoft.com/office/drawing/2014/main" id="{8273BD8F-E196-A147-AEAD-E89028505E8F}"/>
              </a:ext>
            </a:extLst>
          </p:cNvPr>
          <p:cNvSpPr>
            <a:spLocks noGrp="1"/>
          </p:cNvSpPr>
          <p:nvPr>
            <p:ph type="sldNum" sz="quarter" idx="11"/>
          </p:nvPr>
        </p:nvSpPr>
        <p:spPr/>
        <p:txBody>
          <a:bodyPr/>
          <a:lstStyle/>
          <a:p>
            <a:pPr>
              <a:defRPr/>
            </a:pPr>
            <a:fld id="{630DAA97-E14C-C04B-8806-D23EEE03278A}" type="slidenum">
              <a:rPr lang="en-US" smtClean="0"/>
              <a:pPr>
                <a:defRPr/>
              </a:pPr>
              <a:t>20</a:t>
            </a:fld>
            <a:endParaRPr lang="en-US"/>
          </a:p>
        </p:txBody>
      </p:sp>
    </p:spTree>
    <p:extLst>
      <p:ext uri="{BB962C8B-B14F-4D97-AF65-F5344CB8AC3E}">
        <p14:creationId xmlns:p14="http://schemas.microsoft.com/office/powerpoint/2010/main" val="409490613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Events published through run O3a</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21</a:t>
            </a:fld>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5D53A1CB-A6B6-C74E-84AD-ED4B9CD243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971"/>
            <a:ext cx="10058400" cy="6935429"/>
          </a:xfrm>
          <a:prstGeom prst="rect">
            <a:avLst/>
          </a:prstGeom>
        </p:spPr>
      </p:pic>
    </p:spTree>
    <p:extLst>
      <p:ext uri="{BB962C8B-B14F-4D97-AF65-F5344CB8AC3E}">
        <p14:creationId xmlns:p14="http://schemas.microsoft.com/office/powerpoint/2010/main" val="47627353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we do with these events?</a:t>
            </a:r>
          </a:p>
        </p:txBody>
      </p:sp>
      <p:sp>
        <p:nvSpPr>
          <p:cNvPr id="4" name="Content Placeholder 3"/>
          <p:cNvSpPr>
            <a:spLocks noGrp="1"/>
          </p:cNvSpPr>
          <p:nvPr>
            <p:ph sz="half" idx="2"/>
          </p:nvPr>
        </p:nvSpPr>
        <p:spPr>
          <a:xfrm>
            <a:off x="4953000" y="2209800"/>
            <a:ext cx="4876800" cy="4749800"/>
          </a:xfrm>
        </p:spPr>
        <p:txBody>
          <a:bodyPr/>
          <a:lstStyle/>
          <a:p>
            <a:r>
              <a:rPr lang="en-US" sz="2400" dirty="0"/>
              <a:t>Our sole probe of matter at super-nuclear densities</a:t>
            </a:r>
          </a:p>
          <a:p>
            <a:r>
              <a:rPr lang="en-US" sz="2400" dirty="0"/>
              <a:t>Understanding the synthesis of heavy elements from merger remnants</a:t>
            </a:r>
          </a:p>
          <a:p>
            <a:r>
              <a:rPr lang="en-US" sz="2400" dirty="0"/>
              <a:t>Using them as tracers to understand the evolution of the universe (H0)</a:t>
            </a:r>
          </a:p>
          <a:p>
            <a:pPr lvl="1"/>
            <a:r>
              <a:rPr lang="en-US" sz="1900" dirty="0"/>
              <a:t>Resolving H0 discrepancy: ‘Crisis in Cosmology’</a:t>
            </a:r>
          </a:p>
          <a:p>
            <a:pPr lvl="1"/>
            <a:r>
              <a:rPr lang="en-US" sz="1900" dirty="0"/>
              <a:t>Is dark energy real?</a:t>
            </a:r>
          </a:p>
          <a:p>
            <a:endParaRPr lang="en-US" sz="2400" dirty="0"/>
          </a:p>
          <a:p>
            <a:r>
              <a:rPr lang="en-US" sz="2400" dirty="0"/>
              <a:t>How about a NS-BH merger!?</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22</a:t>
            </a:fld>
            <a:endParaRPr lang="en-US"/>
          </a:p>
        </p:txBody>
      </p:sp>
      <p:sp>
        <p:nvSpPr>
          <p:cNvPr id="7" name="Content Placeholder 6"/>
          <p:cNvSpPr txBox="1">
            <a:spLocks noGrp="1"/>
          </p:cNvSpPr>
          <p:nvPr>
            <p:ph sz="half" idx="1"/>
          </p:nvPr>
        </p:nvSpPr>
        <p:spPr>
          <a:xfrm>
            <a:off x="152400" y="2286000"/>
            <a:ext cx="4716786" cy="4313183"/>
          </a:xfrm>
          <a:prstGeom prst="rect">
            <a:avLst/>
          </a:prstGeom>
          <a:noFill/>
        </p:spPr>
        <p:txBody>
          <a:bodyPr wrap="square" rtlCol="0">
            <a:spAutoFit/>
          </a:bodyPr>
          <a:lstStyle/>
          <a:p>
            <a:r>
              <a:rPr lang="en-US" sz="2400" dirty="0"/>
              <a:t>What is the origin of these systems?  </a:t>
            </a:r>
          </a:p>
          <a:p>
            <a:pPr lvl="1"/>
            <a:r>
              <a:rPr lang="en-US" sz="2400" dirty="0"/>
              <a:t>Normal stellar evolution of massive stars?</a:t>
            </a:r>
          </a:p>
          <a:p>
            <a:pPr lvl="1"/>
            <a:r>
              <a:rPr lang="en-US" sz="2400" dirty="0"/>
              <a:t>Pop III ?  </a:t>
            </a:r>
          </a:p>
          <a:p>
            <a:pPr lvl="1"/>
            <a:r>
              <a:rPr lang="en-US" sz="2400" dirty="0"/>
              <a:t>Clusters?  </a:t>
            </a:r>
          </a:p>
          <a:p>
            <a:pPr lvl="1"/>
            <a:r>
              <a:rPr lang="en-US" sz="2400" dirty="0"/>
              <a:t>Primordial??</a:t>
            </a:r>
          </a:p>
          <a:p>
            <a:r>
              <a:rPr lang="en-US" sz="2400" dirty="0"/>
              <a:t>Spins</a:t>
            </a:r>
          </a:p>
          <a:p>
            <a:r>
              <a:rPr lang="en-US" sz="2400" dirty="0"/>
              <a:t>Mass gap?</a:t>
            </a:r>
          </a:p>
          <a:p>
            <a:endParaRPr lang="en-US" sz="2400" dirty="0"/>
          </a:p>
        </p:txBody>
      </p:sp>
      <p:sp>
        <p:nvSpPr>
          <p:cNvPr id="8" name="TextBox 7"/>
          <p:cNvSpPr txBox="1"/>
          <p:nvPr/>
        </p:nvSpPr>
        <p:spPr>
          <a:xfrm>
            <a:off x="152400" y="1447800"/>
            <a:ext cx="4267200" cy="584776"/>
          </a:xfrm>
          <a:prstGeom prst="rect">
            <a:avLst/>
          </a:prstGeom>
          <a:noFill/>
        </p:spPr>
        <p:txBody>
          <a:bodyPr wrap="square" rtlCol="0">
            <a:spAutoFit/>
          </a:bodyPr>
          <a:lstStyle/>
          <a:p>
            <a:r>
              <a:rPr lang="en-US" sz="3200" dirty="0"/>
              <a:t>Black Holes</a:t>
            </a:r>
          </a:p>
        </p:txBody>
      </p:sp>
      <p:sp>
        <p:nvSpPr>
          <p:cNvPr id="9" name="TextBox 8"/>
          <p:cNvSpPr txBox="1"/>
          <p:nvPr/>
        </p:nvSpPr>
        <p:spPr>
          <a:xfrm>
            <a:off x="5029200" y="1447800"/>
            <a:ext cx="4267200" cy="584776"/>
          </a:xfrm>
          <a:prstGeom prst="rect">
            <a:avLst/>
          </a:prstGeom>
          <a:noFill/>
        </p:spPr>
        <p:txBody>
          <a:bodyPr wrap="square" rtlCol="0">
            <a:spAutoFit/>
          </a:bodyPr>
          <a:lstStyle/>
          <a:p>
            <a:r>
              <a:rPr lang="en-US" sz="3200" dirty="0"/>
              <a:t>Neutron Stars</a:t>
            </a:r>
          </a:p>
        </p:txBody>
      </p:sp>
    </p:spTree>
    <p:extLst>
      <p:ext uri="{BB962C8B-B14F-4D97-AF65-F5344CB8AC3E}">
        <p14:creationId xmlns:p14="http://schemas.microsoft.com/office/powerpoint/2010/main" val="167323961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pic>
        <p:nvPicPr>
          <p:cNvPr id="564" name="strains.pdf" descr="strains.pdf"/>
          <p:cNvPicPr>
            <a:picLocks/>
          </p:cNvPicPr>
          <p:nvPr/>
        </p:nvPicPr>
        <p:blipFill>
          <a:blip r:embed="rId2"/>
          <a:stretch>
            <a:fillRect/>
          </a:stretch>
        </p:blipFill>
        <p:spPr>
          <a:xfrm>
            <a:off x="144812" y="113264"/>
            <a:ext cx="5808216" cy="3374111"/>
          </a:xfrm>
          <a:prstGeom prst="rect">
            <a:avLst/>
          </a:prstGeom>
        </p:spPr>
      </p:pic>
      <p:sp>
        <p:nvSpPr>
          <p:cNvPr id="565" name="Estimation"/>
          <p:cNvSpPr txBox="1"/>
          <p:nvPr/>
        </p:nvSpPr>
        <p:spPr>
          <a:xfrm>
            <a:off x="6031079" y="-21994"/>
            <a:ext cx="3928364" cy="1980162"/>
          </a:xfrm>
          <a:prstGeom prst="rect">
            <a:avLst/>
          </a:prstGeom>
          <a:ln w="12700">
            <a:miter lim="400000"/>
          </a:ln>
          <a:extLst>
            <a:ext uri="{C572A759-6A51-4108-AA02-DFA0A04FC94B}">
              <ma14:wrappingTextBoxFlag xmlns="" xmlns:ma14="http://schemas.microsoft.com/office/mac/drawingml/2011/main" val="1"/>
            </a:ext>
          </a:extLst>
        </p:spPr>
        <p:txBody>
          <a:bodyPr lIns="33432" tIns="33432" rIns="33432" bIns="33432"/>
          <a:lstStyle/>
          <a:p>
            <a:pPr algn="r" defTabSz="384468" fontAlgn="auto" hangingPunct="0">
              <a:spcBef>
                <a:spcPts val="0"/>
              </a:spcBef>
              <a:spcAft>
                <a:spcPts val="0"/>
              </a:spcAft>
              <a:defRPr sz="8800">
                <a:solidFill>
                  <a:srgbClr val="FEE123"/>
                </a:solidFill>
                <a:latin typeface="Helvetica"/>
                <a:ea typeface="Helvetica"/>
                <a:cs typeface="Helvetica"/>
                <a:sym typeface="Helvetica"/>
              </a:defRPr>
            </a:pPr>
            <a:br>
              <a:rPr sz="4100" kern="0">
                <a:solidFill>
                  <a:srgbClr val="FEE123"/>
                </a:solidFill>
                <a:latin typeface="Helvetica"/>
                <a:ea typeface="Helvetica"/>
                <a:cs typeface="Helvetica"/>
                <a:sym typeface="Helvetica"/>
              </a:rPr>
            </a:br>
            <a:r>
              <a:rPr sz="4100" kern="0">
                <a:solidFill>
                  <a:srgbClr val="FEE123"/>
                </a:solidFill>
                <a:latin typeface="Helvetica"/>
                <a:ea typeface="Helvetica"/>
                <a:cs typeface="Helvetica"/>
                <a:sym typeface="Helvetica"/>
              </a:rPr>
              <a:t>Estimation</a:t>
            </a:r>
          </a:p>
        </p:txBody>
      </p:sp>
      <p:sp>
        <p:nvSpPr>
          <p:cNvPr id="566" name="Arrow"/>
          <p:cNvSpPr/>
          <p:nvPr/>
        </p:nvSpPr>
        <p:spPr>
          <a:xfrm rot="5367556">
            <a:off x="1806665" y="3801342"/>
            <a:ext cx="671988" cy="280351"/>
          </a:xfrm>
          <a:prstGeom prst="rightArrow">
            <a:avLst>
              <a:gd name="adj1" fmla="val 32000"/>
              <a:gd name="adj2" fmla="val 119593"/>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567" name="Screen Shot 2017-02-27 at 10.31.33 PM.png" descr="Screen Shot 2017-02-27 at 10.31.33 PM.png"/>
          <p:cNvPicPr>
            <a:picLocks/>
          </p:cNvPicPr>
          <p:nvPr/>
        </p:nvPicPr>
        <p:blipFill>
          <a:blip r:embed="rId3"/>
          <a:stretch>
            <a:fillRect/>
          </a:stretch>
        </p:blipFill>
        <p:spPr>
          <a:xfrm>
            <a:off x="6781800" y="1502508"/>
            <a:ext cx="2994818" cy="2917092"/>
          </a:xfrm>
          <a:prstGeom prst="rect">
            <a:avLst/>
          </a:prstGeom>
          <a:effectLst>
            <a:outerShdw blurRad="63500" dist="25400" dir="5400000" rotWithShape="0">
              <a:srgbClr val="000000">
                <a:alpha val="50000"/>
              </a:srgbClr>
            </a:outerShdw>
          </a:effectLst>
        </p:spPr>
      </p:pic>
      <p:pic>
        <p:nvPicPr>
          <p:cNvPr id="568" name="Screen Shot 2017-02-27 at 10.31.24 PM.png" descr="Screen Shot 2017-02-27 at 10.31.24 PM.png"/>
          <p:cNvPicPr>
            <a:picLocks/>
          </p:cNvPicPr>
          <p:nvPr/>
        </p:nvPicPr>
        <p:blipFill>
          <a:blip r:embed="rId4"/>
          <a:stretch>
            <a:fillRect/>
          </a:stretch>
        </p:blipFill>
        <p:spPr>
          <a:xfrm>
            <a:off x="3657600" y="4724400"/>
            <a:ext cx="2804589" cy="2802828"/>
          </a:xfrm>
          <a:prstGeom prst="rect">
            <a:avLst/>
          </a:prstGeom>
          <a:effectLst>
            <a:outerShdw blurRad="63500" dist="25400" dir="5400000" rotWithShape="0">
              <a:srgbClr val="000000">
                <a:alpha val="50000"/>
              </a:srgbClr>
            </a:outerShdw>
          </a:effectLst>
        </p:spPr>
      </p:pic>
      <p:pic>
        <p:nvPicPr>
          <p:cNvPr id="569" name="Screen Shot 2017-02-27 at 10.30.58 PM.png" descr="Screen Shot 2017-02-27 at 10.30.58 PM.png"/>
          <p:cNvPicPr>
            <a:picLocks/>
          </p:cNvPicPr>
          <p:nvPr/>
        </p:nvPicPr>
        <p:blipFill>
          <a:blip r:embed="rId5"/>
          <a:stretch>
            <a:fillRect/>
          </a:stretch>
        </p:blipFill>
        <p:spPr>
          <a:xfrm>
            <a:off x="152400" y="4648201"/>
            <a:ext cx="2819400" cy="2895464"/>
          </a:xfrm>
          <a:prstGeom prst="rect">
            <a:avLst/>
          </a:prstGeom>
          <a:effectLst>
            <a:outerShdw blurRad="63500" dist="25400" dir="5400000" rotWithShape="0">
              <a:srgbClr val="000000">
                <a:alpha val="50000"/>
              </a:srgbClr>
            </a:outerShdw>
          </a:effectLst>
        </p:spPr>
      </p:pic>
      <p:sp>
        <p:nvSpPr>
          <p:cNvPr id="570" name="Arrow"/>
          <p:cNvSpPr/>
          <p:nvPr/>
        </p:nvSpPr>
        <p:spPr>
          <a:xfrm rot="4515225">
            <a:off x="5229998" y="3989500"/>
            <a:ext cx="671490" cy="289530"/>
          </a:xfrm>
          <a:prstGeom prst="rightArrow">
            <a:avLst>
              <a:gd name="adj1" fmla="val 32000"/>
              <a:gd name="adj2" fmla="val 115802"/>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71" name="Arrow"/>
          <p:cNvSpPr/>
          <p:nvPr/>
        </p:nvSpPr>
        <p:spPr>
          <a:xfrm rot="21580611">
            <a:off x="6096616" y="2194449"/>
            <a:ext cx="489168" cy="385129"/>
          </a:xfrm>
          <a:prstGeom prst="rightArrow">
            <a:avLst>
              <a:gd name="adj1" fmla="val 32000"/>
              <a:gd name="adj2" fmla="val 119593"/>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72" name="Parameter"/>
          <p:cNvSpPr txBox="1"/>
          <p:nvPr/>
        </p:nvSpPr>
        <p:spPr>
          <a:xfrm>
            <a:off x="6021374" y="-21994"/>
            <a:ext cx="2264309" cy="1980162"/>
          </a:xfrm>
          <a:prstGeom prst="rect">
            <a:avLst/>
          </a:prstGeom>
          <a:ln w="12700">
            <a:miter lim="400000"/>
          </a:ln>
          <a:extLst>
            <a:ext uri="{C572A759-6A51-4108-AA02-DFA0A04FC94B}">
              <ma14:wrappingTextBoxFlag xmlns="" xmlns:ma14="http://schemas.microsoft.com/office/mac/drawingml/2011/main" val="1"/>
            </a:ext>
          </a:extLst>
        </p:spPr>
        <p:txBody>
          <a:bodyPr lIns="33432" tIns="33432" rIns="33432" bIns="33432"/>
          <a:lstStyle>
            <a:lvl1pPr algn="r">
              <a:defRPr sz="8800">
                <a:solidFill>
                  <a:srgbClr val="FEE123"/>
                </a:solidFill>
                <a:latin typeface="Helvetica"/>
                <a:ea typeface="Helvetica"/>
                <a:cs typeface="Helvetica"/>
                <a:sym typeface="Helvetica"/>
              </a:defRPr>
            </a:lvl1pPr>
          </a:lstStyle>
          <a:p>
            <a:pPr defTabSz="384468" fontAlgn="auto" hangingPunct="0">
              <a:spcBef>
                <a:spcPts val="0"/>
              </a:spcBef>
              <a:spcAft>
                <a:spcPts val="0"/>
              </a:spcAft>
            </a:pPr>
            <a:r>
              <a:rPr sz="3600" kern="0" dirty="0"/>
              <a:t>Parameter</a:t>
            </a:r>
          </a:p>
        </p:txBody>
      </p:sp>
      <p:sp>
        <p:nvSpPr>
          <p:cNvPr id="573" name="Masses"/>
          <p:cNvSpPr txBox="1"/>
          <p:nvPr/>
        </p:nvSpPr>
        <p:spPr>
          <a:xfrm>
            <a:off x="241757" y="3795911"/>
            <a:ext cx="1597608" cy="713848"/>
          </a:xfrm>
          <a:prstGeom prst="rect">
            <a:avLst/>
          </a:prstGeom>
          <a:ln w="12700">
            <a:miter lim="400000"/>
          </a:ln>
          <a:extLst>
            <a:ext uri="{C572A759-6A51-4108-AA02-DFA0A04FC94B}">
              <ma14:wrappingTextBoxFlag xmlns=""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Masses</a:t>
            </a:r>
          </a:p>
        </p:txBody>
      </p:sp>
      <p:sp>
        <p:nvSpPr>
          <p:cNvPr id="574" name="Location"/>
          <p:cNvSpPr txBox="1"/>
          <p:nvPr/>
        </p:nvSpPr>
        <p:spPr>
          <a:xfrm>
            <a:off x="3450755" y="3795911"/>
            <a:ext cx="1958434" cy="713848"/>
          </a:xfrm>
          <a:prstGeom prst="rect">
            <a:avLst/>
          </a:prstGeom>
          <a:ln w="12700">
            <a:miter lim="400000"/>
          </a:ln>
          <a:extLst>
            <a:ext uri="{C572A759-6A51-4108-AA02-DFA0A04FC94B}">
              <ma14:wrappingTextBoxFlag xmlns=""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Location</a:t>
            </a:r>
          </a:p>
        </p:txBody>
      </p:sp>
      <p:sp>
        <p:nvSpPr>
          <p:cNvPr id="575" name="Spins"/>
          <p:cNvSpPr txBox="1"/>
          <p:nvPr/>
        </p:nvSpPr>
        <p:spPr>
          <a:xfrm>
            <a:off x="8763000" y="4495800"/>
            <a:ext cx="1178135" cy="713848"/>
          </a:xfrm>
          <a:prstGeom prst="rect">
            <a:avLst/>
          </a:prstGeom>
          <a:ln w="12700">
            <a:miter lim="400000"/>
          </a:ln>
          <a:extLst>
            <a:ext uri="{C572A759-6A51-4108-AA02-DFA0A04FC94B}">
              <ma14:wrappingTextBoxFlag xmlns=""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Spins</a:t>
            </a:r>
          </a:p>
        </p:txBody>
      </p:sp>
      <p:sp>
        <p:nvSpPr>
          <p:cNvPr id="576" name="(e.g., GW150914)"/>
          <p:cNvSpPr txBox="1"/>
          <p:nvPr/>
        </p:nvSpPr>
        <p:spPr>
          <a:xfrm>
            <a:off x="7162801" y="6825097"/>
            <a:ext cx="2815368" cy="831030"/>
          </a:xfrm>
          <a:prstGeom prst="rect">
            <a:avLst/>
          </a:prstGeom>
          <a:ln w="12700">
            <a:miter lim="400000"/>
          </a:ln>
          <a:extLst>
            <a:ext uri="{C572A759-6A51-4108-AA02-DFA0A04FC94B}">
              <ma14:wrappingTextBoxFlag xmlns="" xmlns:ma14="http://schemas.microsoft.com/office/mac/drawingml/2011/main" val="1"/>
            </a:ext>
          </a:extLst>
        </p:spPr>
        <p:txBody>
          <a:bodyPr lIns="33432" tIns="33432" rIns="33432" bIns="33432" anchor="b"/>
          <a:lstStyle/>
          <a:p>
            <a:pPr marL="0" lvl="1" algn="r" defTabSz="384468" fontAlgn="auto" hangingPunct="0">
              <a:spcBef>
                <a:spcPts val="0"/>
              </a:spcBef>
              <a:spcAft>
                <a:spcPts val="0"/>
              </a:spcAft>
              <a:defRPr sz="5300">
                <a:solidFill>
                  <a:srgbClr val="FFFFFF"/>
                </a:solidFill>
                <a:latin typeface="Helvetica"/>
                <a:ea typeface="Helvetica"/>
                <a:cs typeface="Helvetica"/>
                <a:sym typeface="Helvetica"/>
              </a:defRPr>
            </a:pPr>
            <a:r>
              <a:rPr sz="2500" kern="0" dirty="0">
                <a:solidFill>
                  <a:srgbClr val="FFFFFF"/>
                </a:solidFill>
                <a:latin typeface="Helvetica"/>
                <a:ea typeface="Helvetica"/>
                <a:cs typeface="Helvetica"/>
                <a:sym typeface="Helvetica"/>
              </a:rPr>
              <a:t>(e.g., GW150914)</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Gill Sans"/>
                <a:ea typeface="Gill Sans"/>
                <a:cs typeface="Gill Sans"/>
              </a:rPr>
              <a:pPr/>
              <a:t>23</a:t>
            </a:fld>
            <a:endParaRPr lang="uk-UA">
              <a:latin typeface="Gill Sans"/>
              <a:ea typeface="Gill Sans"/>
              <a:cs typeface="Gill Sans"/>
            </a:endParaRPr>
          </a:p>
        </p:txBody>
      </p:sp>
    </p:spTree>
    <p:extLst>
      <p:ext uri="{BB962C8B-B14F-4D97-AF65-F5344CB8AC3E}">
        <p14:creationId xmlns:p14="http://schemas.microsoft.com/office/powerpoint/2010/main" val="5244219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hole masses</a:t>
            </a:r>
          </a:p>
        </p:txBody>
      </p:sp>
      <p:sp>
        <p:nvSpPr>
          <p:cNvPr id="3" name="Content Placeholder 2"/>
          <p:cNvSpPr>
            <a:spLocks noGrp="1"/>
          </p:cNvSpPr>
          <p:nvPr>
            <p:ph sz="half" idx="1"/>
          </p:nvPr>
        </p:nvSpPr>
        <p:spPr>
          <a:xfrm>
            <a:off x="152400" y="3429000"/>
            <a:ext cx="9677400" cy="3886200"/>
          </a:xfrm>
        </p:spPr>
        <p:txBody>
          <a:bodyPr/>
          <a:lstStyle/>
          <a:p>
            <a:pPr marL="0" indent="0">
              <a:buNone/>
            </a:pPr>
            <a:endParaRPr lang="en-US" sz="2800" dirty="0"/>
          </a:p>
          <a:p>
            <a:r>
              <a:rPr lang="en-US" sz="2800" dirty="0"/>
              <a:t>‘Stellar mass’</a:t>
            </a:r>
          </a:p>
          <a:p>
            <a:pPr lvl="1"/>
            <a:r>
              <a:rPr lang="en-US" sz="2400" dirty="0"/>
              <a:t>Presumed to be products of stellar evolution</a:t>
            </a:r>
          </a:p>
          <a:p>
            <a:pPr lvl="1"/>
            <a:r>
              <a:rPr lang="en-US" sz="2400" dirty="0"/>
              <a:t>M &gt; 1.4 M</a:t>
            </a:r>
            <a:r>
              <a:rPr lang="en-US" sz="2400" baseline="-25000" dirty="0">
                <a:latin typeface="Wingdings"/>
                <a:ea typeface="Wingdings"/>
                <a:cs typeface="Wingdings"/>
                <a:sym typeface="Wingdings"/>
              </a:rPr>
              <a:t></a:t>
            </a:r>
          </a:p>
          <a:p>
            <a:pPr lvl="1"/>
            <a:r>
              <a:rPr lang="en-US" sz="2400" dirty="0"/>
              <a:t>If M&lt; M</a:t>
            </a:r>
            <a:r>
              <a:rPr lang="en-US" sz="2400" baseline="-25000" dirty="0">
                <a:latin typeface="Wingdings"/>
                <a:ea typeface="Wingdings"/>
                <a:cs typeface="Wingdings"/>
                <a:sym typeface="Wingdings"/>
              </a:rPr>
              <a:t></a:t>
            </a:r>
            <a:r>
              <a:rPr lang="en-US" sz="2400" dirty="0"/>
              <a:t> then primordial (!)</a:t>
            </a:r>
          </a:p>
          <a:p>
            <a:pPr lvl="1"/>
            <a:r>
              <a:rPr lang="en-US" dirty="0"/>
              <a:t>M &gt;30</a:t>
            </a:r>
            <a:r>
              <a:rPr lang="en-US" sz="2800" dirty="0"/>
              <a:t>M</a:t>
            </a:r>
            <a:r>
              <a:rPr lang="en-US" sz="2800" baseline="-25000" dirty="0">
                <a:latin typeface="Wingdings"/>
                <a:ea typeface="Wingdings"/>
                <a:cs typeface="Wingdings"/>
                <a:sym typeface="Wingdings"/>
              </a:rPr>
              <a:t></a:t>
            </a:r>
            <a:r>
              <a:rPr lang="en-US" dirty="0"/>
              <a:t> ‘difficult’ but observed by LIGO (low </a:t>
            </a:r>
            <a:r>
              <a:rPr lang="en-US" dirty="0" err="1"/>
              <a:t>metallicity</a:t>
            </a:r>
            <a:r>
              <a:rPr lang="en-US" dirty="0"/>
              <a:t>)</a:t>
            </a:r>
          </a:p>
          <a:p>
            <a:pPr lvl="1"/>
            <a:r>
              <a:rPr lang="en-US" dirty="0"/>
              <a:t>50 &lt; </a:t>
            </a:r>
            <a:r>
              <a:rPr lang="en-US" sz="2800" dirty="0"/>
              <a:t>M</a:t>
            </a:r>
            <a:r>
              <a:rPr lang="en-US" dirty="0"/>
              <a:t> &lt; 130</a:t>
            </a:r>
            <a:r>
              <a:rPr lang="en-US" sz="2800" dirty="0"/>
              <a:t>M</a:t>
            </a:r>
            <a:r>
              <a:rPr lang="en-US" sz="2800" baseline="-25000" dirty="0">
                <a:latin typeface="Wingdings"/>
                <a:ea typeface="Wingdings"/>
                <a:cs typeface="Wingdings"/>
                <a:sym typeface="Wingdings"/>
              </a:rPr>
              <a:t></a:t>
            </a:r>
            <a:r>
              <a:rPr lang="en-US" dirty="0"/>
              <a:t> not supposed to exist (pair instability)</a:t>
            </a:r>
          </a:p>
          <a:p>
            <a:pPr lvl="1"/>
            <a:r>
              <a:rPr lang="en-US" dirty="0"/>
              <a:t>M &gt; 130</a:t>
            </a:r>
            <a:r>
              <a:rPr lang="en-US" sz="2800" dirty="0"/>
              <a:t>M</a:t>
            </a:r>
            <a:r>
              <a:rPr lang="en-US" sz="2800" baseline="-25000" dirty="0">
                <a:latin typeface="Wingdings"/>
                <a:ea typeface="Wingdings"/>
                <a:cs typeface="Wingdings"/>
                <a:sym typeface="Wingdings"/>
              </a:rPr>
              <a:t></a:t>
            </a:r>
            <a:r>
              <a:rPr lang="en-US" dirty="0"/>
              <a:t>   possible; not yet observed</a:t>
            </a:r>
          </a:p>
          <a:p>
            <a:pPr marL="1018080" lvl="2" indent="0">
              <a:buNone/>
            </a:pPr>
            <a:r>
              <a:rPr lang="en-US" dirty="0">
                <a:latin typeface="Wingdings"/>
                <a:ea typeface="Wingdings"/>
                <a:cs typeface="Wingdings"/>
                <a:sym typeface="Wingdings"/>
              </a:rPr>
              <a:t>		</a:t>
            </a:r>
          </a:p>
          <a:p>
            <a:pPr marL="1018080" lvl="2" indent="0">
              <a:buNone/>
            </a:pPr>
            <a:endParaRPr lang="en-US" dirty="0">
              <a:latin typeface="Wingdings"/>
              <a:ea typeface="Wingdings"/>
              <a:cs typeface="Wingdings"/>
              <a:sym typeface="Wingdings"/>
            </a:endParaRPr>
          </a:p>
          <a:p>
            <a:pPr marL="1018080" lvl="2" indent="0">
              <a:buNone/>
            </a:pPr>
            <a:endParaRPr lang="en-US"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24</a:t>
            </a:fld>
            <a:endParaRPr lang="en-US"/>
          </a:p>
        </p:txBody>
      </p:sp>
      <p:pic>
        <p:nvPicPr>
          <p:cNvPr id="7" name="Picture 6" descr="800px-Sn2006gy_collapse_ill.jpg"/>
          <p:cNvPicPr>
            <a:picLocks noChangeAspect="1"/>
          </p:cNvPicPr>
          <p:nvPr/>
        </p:nvPicPr>
        <p:blipFill rotWithShape="1">
          <a:blip r:embed="rId2">
            <a:extLst>
              <a:ext uri="{28A0092B-C50C-407E-A947-70E740481C1C}">
                <a14:useLocalDpi xmlns:a14="http://schemas.microsoft.com/office/drawing/2010/main" val="0"/>
              </a:ext>
            </a:extLst>
          </a:blip>
          <a:srcRect t="5565" b="7160"/>
          <a:stretch/>
        </p:blipFill>
        <p:spPr>
          <a:xfrm>
            <a:off x="4876800" y="1702333"/>
            <a:ext cx="5181600" cy="2803816"/>
          </a:xfrm>
          <a:prstGeom prst="rect">
            <a:avLst/>
          </a:prstGeom>
        </p:spPr>
      </p:pic>
      <p:sp>
        <p:nvSpPr>
          <p:cNvPr id="9" name="Content Placeholder 2"/>
          <p:cNvSpPr>
            <a:spLocks noGrp="1"/>
          </p:cNvSpPr>
          <p:nvPr>
            <p:ph sz="half" idx="1"/>
          </p:nvPr>
        </p:nvSpPr>
        <p:spPr>
          <a:xfrm>
            <a:off x="18867" y="1219200"/>
            <a:ext cx="9677400" cy="1371600"/>
          </a:xfrm>
        </p:spPr>
        <p:txBody>
          <a:bodyPr/>
          <a:lstStyle/>
          <a:p>
            <a:r>
              <a:rPr lang="en-US" sz="2800" dirty="0"/>
              <a:t>Supermassive </a:t>
            </a:r>
            <a:r>
              <a:rPr lang="mr-IN" sz="2800" dirty="0"/>
              <a:t>–</a:t>
            </a:r>
            <a:r>
              <a:rPr lang="en-US" sz="2800" dirty="0"/>
              <a:t> rapid accretion in early star forming era</a:t>
            </a:r>
          </a:p>
          <a:p>
            <a:pPr lvl="1"/>
            <a:r>
              <a:rPr lang="en-US" sz="2300" dirty="0"/>
              <a:t>not observable by LIGO</a:t>
            </a:r>
          </a:p>
          <a:p>
            <a:pPr lvl="1"/>
            <a:r>
              <a:rPr lang="en-US" sz="2300" dirty="0"/>
              <a:t>Galactic centers</a:t>
            </a:r>
          </a:p>
          <a:p>
            <a:pPr lvl="1"/>
            <a:r>
              <a:rPr lang="en-US" sz="2300" dirty="0"/>
              <a:t>Milky Way: 3×10</a:t>
            </a:r>
            <a:r>
              <a:rPr lang="en-US" sz="2300" baseline="30000" dirty="0"/>
              <a:t>6</a:t>
            </a:r>
            <a:r>
              <a:rPr lang="en-US" sz="2300" dirty="0"/>
              <a:t> </a:t>
            </a:r>
            <a:r>
              <a:rPr lang="en-US" sz="2000" dirty="0"/>
              <a:t>M</a:t>
            </a:r>
            <a:r>
              <a:rPr lang="en-US" sz="2000" baseline="-25000" dirty="0">
                <a:latin typeface="Wingdings"/>
                <a:ea typeface="Wingdings"/>
                <a:cs typeface="Wingdings"/>
                <a:sym typeface="Wingdings"/>
              </a:rPr>
              <a:t></a:t>
            </a:r>
            <a:endParaRPr lang="en-US" sz="2300" dirty="0"/>
          </a:p>
          <a:p>
            <a:pPr marL="0" indent="0">
              <a:buNone/>
            </a:pPr>
            <a:endParaRPr lang="en-US" dirty="0"/>
          </a:p>
          <a:p>
            <a:pPr marL="1018080" lvl="2" indent="0">
              <a:buNone/>
            </a:pPr>
            <a:r>
              <a:rPr lang="en-US" dirty="0">
                <a:latin typeface="Wingdings"/>
                <a:ea typeface="Wingdings"/>
                <a:cs typeface="Wingdings"/>
                <a:sym typeface="Wingdings"/>
              </a:rPr>
              <a:t>		</a:t>
            </a:r>
          </a:p>
          <a:p>
            <a:pPr marL="1018080" lvl="2" indent="0">
              <a:buNone/>
            </a:pPr>
            <a:endParaRPr lang="en-US" dirty="0">
              <a:latin typeface="Wingdings"/>
              <a:ea typeface="Wingdings"/>
              <a:cs typeface="Wingdings"/>
              <a:sym typeface="Wingdings"/>
            </a:endParaRPr>
          </a:p>
          <a:p>
            <a:pPr marL="1018080" lvl="2" indent="0">
              <a:buNone/>
            </a:pPr>
            <a:endParaRPr lang="en-US" dirty="0"/>
          </a:p>
        </p:txBody>
      </p:sp>
    </p:spTree>
    <p:extLst>
      <p:ext uri="{BB962C8B-B14F-4D97-AF65-F5344CB8AC3E}">
        <p14:creationId xmlns:p14="http://schemas.microsoft.com/office/powerpoint/2010/main" val="392553451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4471-2023-C144-8C2A-DF11202C4F49}"/>
              </a:ext>
            </a:extLst>
          </p:cNvPr>
          <p:cNvSpPr>
            <a:spLocks noGrp="1"/>
          </p:cNvSpPr>
          <p:nvPr>
            <p:ph type="title"/>
          </p:nvPr>
        </p:nvSpPr>
        <p:spPr/>
        <p:txBody>
          <a:bodyPr/>
          <a:lstStyle/>
          <a:p>
            <a:r>
              <a:rPr lang="en-US" dirty="0"/>
              <a:t>LIGO BHs and the ‘mass gap’</a:t>
            </a:r>
          </a:p>
        </p:txBody>
      </p:sp>
      <p:sp>
        <p:nvSpPr>
          <p:cNvPr id="3" name="Footer Placeholder 2">
            <a:extLst>
              <a:ext uri="{FF2B5EF4-FFF2-40B4-BE49-F238E27FC236}">
                <a16:creationId xmlns:a16="http://schemas.microsoft.com/office/drawing/2014/main" id="{9886731F-F1DC-4141-A833-7D2DAB636051}"/>
              </a:ext>
            </a:extLst>
          </p:cNvPr>
          <p:cNvSpPr>
            <a:spLocks noGrp="1"/>
          </p:cNvSpPr>
          <p:nvPr>
            <p:ph type="ftr" sz="quarter" idx="10"/>
          </p:nvPr>
        </p:nvSpPr>
        <p:spPr/>
        <p:txBody>
          <a:bodyPr/>
          <a:lstStyle/>
          <a:p>
            <a:pPr>
              <a:defRPr/>
            </a:pPr>
            <a:r>
              <a:rPr lang="en-US"/>
              <a:t>R Frey    June 30, 2021      </a:t>
            </a:r>
          </a:p>
        </p:txBody>
      </p:sp>
      <p:sp>
        <p:nvSpPr>
          <p:cNvPr id="4" name="Slide Number Placeholder 3">
            <a:extLst>
              <a:ext uri="{FF2B5EF4-FFF2-40B4-BE49-F238E27FC236}">
                <a16:creationId xmlns:a16="http://schemas.microsoft.com/office/drawing/2014/main" id="{FCC3922C-F56F-CD46-ABD8-7CF533CE4B4B}"/>
              </a:ext>
            </a:extLst>
          </p:cNvPr>
          <p:cNvSpPr>
            <a:spLocks noGrp="1"/>
          </p:cNvSpPr>
          <p:nvPr>
            <p:ph type="sldNum" sz="quarter" idx="11"/>
          </p:nvPr>
        </p:nvSpPr>
        <p:spPr/>
        <p:txBody>
          <a:bodyPr/>
          <a:lstStyle/>
          <a:p>
            <a:pPr>
              <a:defRPr/>
            </a:pPr>
            <a:fld id="{D391648D-B019-FF49-B345-85808FECA043}" type="slidenum">
              <a:rPr lang="en-US" smtClean="0"/>
              <a:pPr>
                <a:defRPr/>
              </a:pPr>
              <a:t>25</a:t>
            </a:fld>
            <a:endParaRPr lang="en-US"/>
          </a:p>
        </p:txBody>
      </p:sp>
      <p:pic>
        <p:nvPicPr>
          <p:cNvPr id="6" name="Picture 5">
            <a:extLst>
              <a:ext uri="{FF2B5EF4-FFF2-40B4-BE49-F238E27FC236}">
                <a16:creationId xmlns:a16="http://schemas.microsoft.com/office/drawing/2014/main" id="{F0155C1F-0BA2-9C40-A033-E8D35D874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7320"/>
            <a:ext cx="10058400" cy="5364480"/>
          </a:xfrm>
          <a:prstGeom prst="rect">
            <a:avLst/>
          </a:prstGeom>
        </p:spPr>
      </p:pic>
      <p:sp>
        <p:nvSpPr>
          <p:cNvPr id="7" name="Rectangle 6">
            <a:extLst>
              <a:ext uri="{FF2B5EF4-FFF2-40B4-BE49-F238E27FC236}">
                <a16:creationId xmlns:a16="http://schemas.microsoft.com/office/drawing/2014/main" id="{C8BC32FF-F962-4946-9ED7-2A423F16EBD5}"/>
              </a:ext>
            </a:extLst>
          </p:cNvPr>
          <p:cNvSpPr/>
          <p:nvPr/>
        </p:nvSpPr>
        <p:spPr bwMode="auto">
          <a:xfrm>
            <a:off x="5029200" y="1524000"/>
            <a:ext cx="152400" cy="4419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714951B4-F8DE-2647-9C94-0AA8AA5703F4}"/>
              </a:ext>
            </a:extLst>
          </p:cNvPr>
          <p:cNvSpPr/>
          <p:nvPr/>
        </p:nvSpPr>
        <p:spPr bwMode="auto">
          <a:xfrm rot="19077820">
            <a:off x="4292103" y="6224256"/>
            <a:ext cx="914400" cy="19812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85879330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4471-2023-C144-8C2A-DF11202C4F49}"/>
              </a:ext>
            </a:extLst>
          </p:cNvPr>
          <p:cNvSpPr>
            <a:spLocks noGrp="1"/>
          </p:cNvSpPr>
          <p:nvPr>
            <p:ph type="title"/>
          </p:nvPr>
        </p:nvSpPr>
        <p:spPr/>
        <p:txBody>
          <a:bodyPr/>
          <a:lstStyle/>
          <a:p>
            <a:r>
              <a:rPr lang="en-US" dirty="0"/>
              <a:t>The ‘mass gap’ undone ? Sequential mergers?</a:t>
            </a:r>
          </a:p>
        </p:txBody>
      </p:sp>
      <p:sp>
        <p:nvSpPr>
          <p:cNvPr id="3" name="Footer Placeholder 2">
            <a:extLst>
              <a:ext uri="{FF2B5EF4-FFF2-40B4-BE49-F238E27FC236}">
                <a16:creationId xmlns:a16="http://schemas.microsoft.com/office/drawing/2014/main" id="{9886731F-F1DC-4141-A833-7D2DAB636051}"/>
              </a:ext>
            </a:extLst>
          </p:cNvPr>
          <p:cNvSpPr>
            <a:spLocks noGrp="1"/>
          </p:cNvSpPr>
          <p:nvPr>
            <p:ph type="ftr" sz="quarter" idx="10"/>
          </p:nvPr>
        </p:nvSpPr>
        <p:spPr/>
        <p:txBody>
          <a:bodyPr/>
          <a:lstStyle/>
          <a:p>
            <a:pPr>
              <a:defRPr/>
            </a:pPr>
            <a:r>
              <a:rPr lang="en-US"/>
              <a:t>R Frey    June 30, 2021      </a:t>
            </a:r>
          </a:p>
        </p:txBody>
      </p:sp>
      <p:sp>
        <p:nvSpPr>
          <p:cNvPr id="4" name="Slide Number Placeholder 3">
            <a:extLst>
              <a:ext uri="{FF2B5EF4-FFF2-40B4-BE49-F238E27FC236}">
                <a16:creationId xmlns:a16="http://schemas.microsoft.com/office/drawing/2014/main" id="{FCC3922C-F56F-CD46-ABD8-7CF533CE4B4B}"/>
              </a:ext>
            </a:extLst>
          </p:cNvPr>
          <p:cNvSpPr>
            <a:spLocks noGrp="1"/>
          </p:cNvSpPr>
          <p:nvPr>
            <p:ph type="sldNum" sz="quarter" idx="11"/>
          </p:nvPr>
        </p:nvSpPr>
        <p:spPr/>
        <p:txBody>
          <a:bodyPr/>
          <a:lstStyle/>
          <a:p>
            <a:pPr>
              <a:defRPr/>
            </a:pPr>
            <a:fld id="{D391648D-B019-FF49-B345-85808FECA043}" type="slidenum">
              <a:rPr lang="en-US" smtClean="0"/>
              <a:pPr>
                <a:defRPr/>
              </a:pPr>
              <a:t>26</a:t>
            </a:fld>
            <a:endParaRPr lang="en-US"/>
          </a:p>
        </p:txBody>
      </p:sp>
      <p:pic>
        <p:nvPicPr>
          <p:cNvPr id="6" name="Picture 5">
            <a:extLst>
              <a:ext uri="{FF2B5EF4-FFF2-40B4-BE49-F238E27FC236}">
                <a16:creationId xmlns:a16="http://schemas.microsoft.com/office/drawing/2014/main" id="{F0155C1F-0BA2-9C40-A033-E8D35D874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7320"/>
            <a:ext cx="10058400" cy="536448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FEA2B2B8-7B5D-154C-AD9D-2F8426935474}"/>
                  </a:ext>
                </a:extLst>
              </p14:cNvPr>
              <p14:cNvContentPartPr/>
              <p14:nvPr/>
            </p14:nvContentPartPr>
            <p14:xfrm>
              <a:off x="4775771" y="1995622"/>
              <a:ext cx="1088640" cy="1920600"/>
            </p14:xfrm>
          </p:contentPart>
        </mc:Choice>
        <mc:Fallback xmlns="">
          <p:pic>
            <p:nvPicPr>
              <p:cNvPr id="5" name="Ink 4">
                <a:extLst>
                  <a:ext uri="{FF2B5EF4-FFF2-40B4-BE49-F238E27FC236}">
                    <a16:creationId xmlns:a16="http://schemas.microsoft.com/office/drawing/2014/main" id="{FEA2B2B8-7B5D-154C-AD9D-2F8426935474}"/>
                  </a:ext>
                </a:extLst>
              </p:cNvPr>
              <p:cNvPicPr/>
              <p:nvPr/>
            </p:nvPicPr>
            <p:blipFill>
              <a:blip r:embed="rId4"/>
              <a:stretch>
                <a:fillRect/>
              </a:stretch>
            </p:blipFill>
            <p:spPr>
              <a:xfrm>
                <a:off x="4767131" y="1986622"/>
                <a:ext cx="1106280" cy="1938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505A1245-717C-A442-BCED-6BB6225C907A}"/>
                  </a:ext>
                </a:extLst>
              </p14:cNvPr>
              <p14:cNvContentPartPr/>
              <p14:nvPr/>
            </p14:nvContentPartPr>
            <p14:xfrm>
              <a:off x="5081771" y="2059702"/>
              <a:ext cx="360" cy="360"/>
            </p14:xfrm>
          </p:contentPart>
        </mc:Choice>
        <mc:Fallback xmlns="">
          <p:pic>
            <p:nvPicPr>
              <p:cNvPr id="7" name="Ink 6">
                <a:extLst>
                  <a:ext uri="{FF2B5EF4-FFF2-40B4-BE49-F238E27FC236}">
                    <a16:creationId xmlns:a16="http://schemas.microsoft.com/office/drawing/2014/main" id="{505A1245-717C-A442-BCED-6BB6225C907A}"/>
                  </a:ext>
                </a:extLst>
              </p:cNvPr>
              <p:cNvPicPr/>
              <p:nvPr/>
            </p:nvPicPr>
            <p:blipFill>
              <a:blip r:embed="rId6"/>
              <a:stretch>
                <a:fillRect/>
              </a:stretch>
            </p:blipFill>
            <p:spPr>
              <a:xfrm>
                <a:off x="5072771" y="2051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E63A6E0C-0BEA-DA4A-B6C6-C6BAA32F23D8}"/>
                  </a:ext>
                </a:extLst>
              </p14:cNvPr>
              <p14:cNvContentPartPr/>
              <p14:nvPr/>
            </p14:nvContentPartPr>
            <p14:xfrm>
              <a:off x="4942451" y="2084182"/>
              <a:ext cx="360" cy="360"/>
            </p14:xfrm>
          </p:contentPart>
        </mc:Choice>
        <mc:Fallback xmlns="">
          <p:pic>
            <p:nvPicPr>
              <p:cNvPr id="8" name="Ink 7">
                <a:extLst>
                  <a:ext uri="{FF2B5EF4-FFF2-40B4-BE49-F238E27FC236}">
                    <a16:creationId xmlns:a16="http://schemas.microsoft.com/office/drawing/2014/main" id="{E63A6E0C-0BEA-DA4A-B6C6-C6BAA32F23D8}"/>
                  </a:ext>
                </a:extLst>
              </p:cNvPr>
              <p:cNvPicPr/>
              <p:nvPr/>
            </p:nvPicPr>
            <p:blipFill>
              <a:blip r:embed="rId8"/>
              <a:stretch>
                <a:fillRect/>
              </a:stretch>
            </p:blipFill>
            <p:spPr>
              <a:xfrm>
                <a:off x="4933811" y="2075182"/>
                <a:ext cx="18000" cy="18000"/>
              </a:xfrm>
              <a:prstGeom prst="rect">
                <a:avLst/>
              </a:prstGeom>
            </p:spPr>
          </p:pic>
        </mc:Fallback>
      </mc:AlternateContent>
    </p:spTree>
    <p:extLst>
      <p:ext uri="{BB962C8B-B14F-4D97-AF65-F5344CB8AC3E}">
        <p14:creationId xmlns:p14="http://schemas.microsoft.com/office/powerpoint/2010/main" val="277511202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Black hole spins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190500" y="1143000"/>
                <a:ext cx="9867900" cy="5791200"/>
              </a:xfrm>
            </p:spPr>
            <p:txBody>
              <a:bodyPr/>
              <a:lstStyle/>
              <a:p>
                <a:pPr>
                  <a:buFont typeface="Arial" panose="020B0604020202020204" pitchFamily="34" charset="0"/>
                  <a:buChar char="•"/>
                </a:pPr>
                <a:r>
                  <a:rPr lang="en-US" sz="2800" dirty="0"/>
                  <a:t>Spin magnitude</a:t>
                </a:r>
              </a:p>
              <a:p>
                <a:pPr lvl="1"/>
                <a:r>
                  <a:rPr lang="en-US" sz="2400" dirty="0"/>
                  <a:t>In GR, BH spin must be  </a:t>
                </a:r>
                <a14:m>
                  <m:oMath xmlns:m="http://schemas.openxmlformats.org/officeDocument/2006/math">
                    <m:r>
                      <a:rPr lang="en-US" sz="2400" b="0" i="1" smtClean="0">
                        <a:latin typeface="Cambria Math" panose="02040503050406030204" pitchFamily="18" charset="0"/>
                      </a:rPr>
                      <m:t>0 </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𝐽</m:t>
                    </m:r>
                    <m:r>
                      <a:rPr lang="en-US" sz="2400" b="0" i="1" smtClean="0">
                        <a:latin typeface="Cambria Math" panose="02040503050406030204" pitchFamily="18" charset="0"/>
                        <a:ea typeface="Cambria Math" panose="02040503050406030204" pitchFamily="18" charset="0"/>
                      </a:rPr>
                      <m:t> ≤</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𝐺</m:t>
                        </m:r>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𝑀</m:t>
                            </m:r>
                          </m:e>
                          <m:sup>
                            <m:r>
                              <a:rPr lang="en-US" sz="2400" b="0" i="1" smtClean="0">
                                <a:latin typeface="Cambria Math" panose="02040503050406030204" pitchFamily="18" charset="0"/>
                                <a:ea typeface="Cambria Math" panose="02040503050406030204" pitchFamily="18" charset="0"/>
                              </a:rPr>
                              <m:t>2</m:t>
                            </m:r>
                          </m:sup>
                        </m:sSup>
                      </m:num>
                      <m:den>
                        <m:r>
                          <a:rPr lang="en-US" sz="2400" b="0" i="1" smtClean="0">
                            <a:latin typeface="Cambria Math" panose="02040503050406030204" pitchFamily="18" charset="0"/>
                            <a:ea typeface="Cambria Math" panose="02040503050406030204" pitchFamily="18" charset="0"/>
                          </a:rPr>
                          <m:t>𝑐</m:t>
                        </m:r>
                      </m:den>
                    </m:f>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𝐽</m:t>
                        </m:r>
                      </m:e>
                      <m:sub>
                        <m:r>
                          <a:rPr lang="en-US" sz="2400" b="0" i="1" smtClean="0">
                            <a:latin typeface="Cambria Math" panose="02040503050406030204" pitchFamily="18" charset="0"/>
                            <a:ea typeface="Cambria Math" panose="02040503050406030204" pitchFamily="18" charset="0"/>
                          </a:rPr>
                          <m:t>𝑚𝑎𝑥</m:t>
                        </m:r>
                      </m:sub>
                    </m:sSub>
                  </m:oMath>
                </a14:m>
                <a:endParaRPr lang="en-US" sz="2400" dirty="0"/>
              </a:p>
              <a:p>
                <a:pPr lvl="1"/>
                <a:r>
                  <a:rPr lang="en-US" sz="2400" dirty="0"/>
                  <a:t>Define spin parameter </a:t>
                </a:r>
                <a14:m>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rPr>
                      <m:t>=</m:t>
                    </m:r>
                    <m:r>
                      <a:rPr lang="en-US" sz="2400" b="0" i="1" smtClean="0">
                        <a:latin typeface="Cambria Math" panose="02040503050406030204" pitchFamily="18" charset="0"/>
                      </a:rPr>
                      <m:t>𝐽</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𝐽</m:t>
                        </m:r>
                      </m:e>
                      <m:sub>
                        <m:r>
                          <a:rPr lang="en-US" sz="2400" b="0" i="1" smtClean="0">
                            <a:latin typeface="Cambria Math" panose="02040503050406030204" pitchFamily="18" charset="0"/>
                          </a:rPr>
                          <m:t>𝑚𝑎𝑥</m:t>
                        </m:r>
                      </m:sub>
                    </m:sSub>
                  </m:oMath>
                </a14:m>
                <a:r>
                  <a:rPr lang="en-US" sz="2400" dirty="0"/>
                  <a:t> between 0 and 1.</a:t>
                </a:r>
              </a:p>
              <a:p>
                <a:pPr lvl="1"/>
                <a:r>
                  <a:rPr lang="en-US" sz="2400" dirty="0"/>
                  <a:t>Typically, BHs from stellar evolution have spin </a:t>
                </a:r>
                <a14:m>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ea typeface="Cambria Math" panose="02040503050406030204" pitchFamily="18" charset="0"/>
                      </a:rPr>
                      <m:t>&lt;0.5</m:t>
                    </m:r>
                  </m:oMath>
                </a14:m>
                <a:r>
                  <a:rPr lang="en-US" sz="2400" dirty="0"/>
                  <a:t> </a:t>
                </a:r>
              </a:p>
              <a:p>
                <a:pPr lvl="1"/>
                <a:r>
                  <a:rPr lang="en-US" sz="2400" dirty="0"/>
                  <a:t>Binary merger: remnant BH has spin </a:t>
                </a:r>
                <a14:m>
                  <m:oMath xmlns:m="http://schemas.openxmlformats.org/officeDocument/2006/math">
                    <m:r>
                      <a:rPr lang="en-US" sz="2400" b="0" i="1" smtClean="0">
                        <a:latin typeface="Cambria Math" panose="02040503050406030204" pitchFamily="18" charset="0"/>
                      </a:rPr>
                      <m:t>𝑎</m:t>
                    </m:r>
                    <m:r>
                      <a:rPr lang="en-US" sz="2400" b="0" i="1" smtClean="0">
                        <a:latin typeface="Cambria Math" panose="02040503050406030204" pitchFamily="18" charset="0"/>
                      </a:rPr>
                      <m:t> ≈0.7</m:t>
                    </m:r>
                  </m:oMath>
                </a14:m>
                <a:endParaRPr lang="en-US" sz="2400" b="0" dirty="0">
                  <a:ea typeface="Cambria Math" panose="02040503050406030204" pitchFamily="18" charset="0"/>
                </a:endParaRPr>
              </a:p>
              <a:p>
                <a:r>
                  <a:rPr lang="en-US" sz="2800" dirty="0">
                    <a:ea typeface="Cambria Math" panose="02040503050406030204" pitchFamily="18" charset="0"/>
                  </a:rPr>
                  <a:t>Spin direction</a:t>
                </a:r>
              </a:p>
              <a:p>
                <a:pPr lvl="1"/>
                <a:r>
                  <a:rPr lang="en-US" sz="2300" dirty="0">
                    <a:ea typeface="Cambria Math" panose="02040503050406030204" pitchFamily="18" charset="0"/>
                  </a:rPr>
                  <a:t>Evolution of b</a:t>
                </a:r>
                <a:r>
                  <a:rPr lang="en-US" sz="2300" b="0" dirty="0">
                    <a:ea typeface="Cambria Math" panose="02040503050406030204" pitchFamily="18" charset="0"/>
                  </a:rPr>
                  <a:t>inary stars </a:t>
                </a:r>
                <a:r>
                  <a:rPr lang="en-US" sz="2300" b="0" dirty="0">
                    <a:ea typeface="Cambria Math" panose="02040503050406030204" pitchFamily="18" charset="0"/>
                    <a:sym typeface="Wingdings" pitchFamily="2" charset="2"/>
                  </a:rPr>
                  <a:t> BHs </a:t>
                </a:r>
                <a:r>
                  <a:rPr lang="en-US" sz="2300" dirty="0">
                    <a:ea typeface="Cambria Math" panose="02040503050406030204" pitchFamily="18" charset="0"/>
                    <a:sym typeface="Wingdings" pitchFamily="2" charset="2"/>
                  </a:rPr>
                  <a:t>: spins align with orbital angular momentum</a:t>
                </a:r>
              </a:p>
              <a:p>
                <a:r>
                  <a:rPr lang="en-US" sz="2800" b="0" dirty="0">
                    <a:ea typeface="Cambria Math" panose="02040503050406030204" pitchFamily="18" charset="0"/>
                    <a:sym typeface="Wingdings" pitchFamily="2" charset="2"/>
                  </a:rPr>
                  <a:t>BBHs from normal stellar evolution – aligned spins, a&lt;0.7</a:t>
                </a:r>
              </a:p>
              <a:p>
                <a:r>
                  <a:rPr lang="en-US" sz="2800" dirty="0">
                    <a:ea typeface="Cambria Math" panose="02040503050406030204" pitchFamily="18" charset="0"/>
                    <a:sym typeface="Wingdings" pitchFamily="2" charset="2"/>
                  </a:rPr>
                  <a:t>BBHs from dynamical formation – unaligned spins, a~0.7</a:t>
                </a:r>
              </a:p>
              <a:p>
                <a:r>
                  <a:rPr lang="en-US" sz="2800" b="0" dirty="0">
                    <a:ea typeface="Cambria Math" panose="02040503050406030204" pitchFamily="18" charset="0"/>
                  </a:rPr>
                  <a:t>‘Impossible’ BH masses from </a:t>
                </a:r>
                <a:r>
                  <a:rPr lang="en-US" sz="2800" b="0" i="1" dirty="0">
                    <a:ea typeface="Cambria Math" panose="02040503050406030204" pitchFamily="18" charset="0"/>
                  </a:rPr>
                  <a:t>sequential</a:t>
                </a:r>
                <a:r>
                  <a:rPr lang="en-US" sz="2800" b="0" dirty="0">
                    <a:ea typeface="Cambria Math" panose="02040503050406030204" pitchFamily="18" charset="0"/>
                  </a:rPr>
                  <a:t> mergers would have unaligned (randomly oriented) spins</a:t>
                </a:r>
              </a:p>
              <a:p>
                <a:pPr lvl="1"/>
                <a:endParaRPr lang="en-US" sz="2400" dirty="0"/>
              </a:p>
              <a:p>
                <a:pPr marL="1018080" lvl="2" indent="0">
                  <a:buNone/>
                </a:pPr>
                <a:r>
                  <a:rPr lang="en-US" dirty="0">
                    <a:latin typeface="Wingdings"/>
                    <a:ea typeface="Wingdings"/>
                    <a:cs typeface="Wingdings"/>
                    <a:sym typeface="Wingdings"/>
                  </a:rPr>
                  <a:t>		</a:t>
                </a:r>
              </a:p>
              <a:p>
                <a:pPr marL="1018080" lvl="2" indent="0">
                  <a:buNone/>
                </a:pPr>
                <a:endParaRPr lang="en-US" dirty="0">
                  <a:latin typeface="Wingdings"/>
                  <a:ea typeface="Wingdings"/>
                  <a:cs typeface="Wingdings"/>
                  <a:sym typeface="Wingdings"/>
                </a:endParaRPr>
              </a:p>
              <a:p>
                <a:pPr marL="1018080" lvl="2"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190500" y="1143000"/>
                <a:ext cx="9867900" cy="5791200"/>
              </a:xfrm>
              <a:blipFill>
                <a:blip r:embed="rId2"/>
                <a:stretch>
                  <a:fillRect l="-900" t="-875" b="-2407"/>
                </a:stretch>
              </a:blipFill>
            </p:spPr>
            <p:txBody>
              <a:bodyPr/>
              <a:lstStyle/>
              <a:p>
                <a:r>
                  <a:rPr lang="en-US">
                    <a:noFill/>
                  </a:rPr>
                  <a:t> </a:t>
                </a:r>
              </a:p>
            </p:txBody>
          </p:sp>
        </mc:Fallback>
      </mc:AlternateContent>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27</a:t>
            </a:fld>
            <a:endParaRPr lang="en-US"/>
          </a:p>
        </p:txBody>
      </p:sp>
    </p:spTree>
    <p:extLst>
      <p:ext uri="{BB962C8B-B14F-4D97-AF65-F5344CB8AC3E}">
        <p14:creationId xmlns:p14="http://schemas.microsoft.com/office/powerpoint/2010/main" val="230527163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Magnetars and FRBs</a:t>
            </a:r>
          </a:p>
        </p:txBody>
      </p:sp>
      <p:sp>
        <p:nvSpPr>
          <p:cNvPr id="4" name="Content Placeholder 3"/>
          <p:cNvSpPr>
            <a:spLocks noGrp="1"/>
          </p:cNvSpPr>
          <p:nvPr>
            <p:ph sz="half" idx="2"/>
          </p:nvPr>
        </p:nvSpPr>
        <p:spPr>
          <a:xfrm>
            <a:off x="0" y="1122688"/>
            <a:ext cx="6172200" cy="2399268"/>
          </a:xfrm>
        </p:spPr>
        <p:txBody>
          <a:bodyPr/>
          <a:lstStyle/>
          <a:p>
            <a:r>
              <a:rPr lang="en-US" sz="2000" dirty="0"/>
              <a:t>Fast Radio Bursts are a cosmic mystery</a:t>
            </a:r>
          </a:p>
          <a:p>
            <a:r>
              <a:rPr lang="en-US" sz="2000" dirty="0"/>
              <a:t>New FRB detector CHIME has revolutionized the field</a:t>
            </a:r>
          </a:p>
          <a:p>
            <a:r>
              <a:rPr lang="en-US" sz="2000" dirty="0"/>
              <a:t>April 28, 2020: galactic FRB (first!) associated with known magnetar SGR1935+2154</a:t>
            </a:r>
          </a:p>
          <a:p>
            <a:r>
              <a:rPr lang="en-US" sz="2000" dirty="0"/>
              <a:t>UO students Kara </a:t>
            </a:r>
            <a:r>
              <a:rPr lang="en-US" sz="2000" dirty="0" err="1"/>
              <a:t>Merfeld</a:t>
            </a:r>
            <a:r>
              <a:rPr lang="en-US" sz="2000" dirty="0"/>
              <a:t> and Matthew Ball on it</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28</a:t>
            </a:fld>
            <a:endParaRPr lang="en-US"/>
          </a:p>
        </p:txBody>
      </p:sp>
      <p:pic>
        <p:nvPicPr>
          <p:cNvPr id="7" name="Picture 6" descr="magnetar.jpg"/>
          <p:cNvPicPr>
            <a:picLocks noChangeAspect="1"/>
          </p:cNvPicPr>
          <p:nvPr/>
        </p:nvPicPr>
        <p:blipFill rotWithShape="1">
          <a:blip r:embed="rId2">
            <a:extLst>
              <a:ext uri="{28A0092B-C50C-407E-A947-70E740481C1C}">
                <a14:useLocalDpi xmlns:a14="http://schemas.microsoft.com/office/drawing/2010/main" val="0"/>
              </a:ext>
            </a:extLst>
          </a:blip>
          <a:srcRect l="396" t="4963"/>
          <a:stretch/>
        </p:blipFill>
        <p:spPr>
          <a:xfrm>
            <a:off x="79672" y="3799838"/>
            <a:ext cx="4817043" cy="3540762"/>
          </a:xfrm>
          <a:prstGeom prst="rect">
            <a:avLst/>
          </a:prstGeom>
        </p:spPr>
      </p:pic>
      <p:pic>
        <p:nvPicPr>
          <p:cNvPr id="8" name="Picture 2">
            <a:extLst>
              <a:ext uri="{FF2B5EF4-FFF2-40B4-BE49-F238E27FC236}">
                <a16:creationId xmlns:a16="http://schemas.microsoft.com/office/drawing/2014/main" id="{892CB61D-24E5-C048-826A-16E38AC345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4441" y="3630336"/>
            <a:ext cx="4358640" cy="4173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955F954B-9D80-D140-A975-CEE936638650}"/>
              </a:ext>
            </a:extLst>
          </p:cNvPr>
          <p:cNvSpPr txBox="1"/>
          <p:nvPr/>
        </p:nvSpPr>
        <p:spPr>
          <a:xfrm>
            <a:off x="5867407" y="4572000"/>
            <a:ext cx="1142993" cy="369332"/>
          </a:xfrm>
          <a:prstGeom prst="rect">
            <a:avLst/>
          </a:prstGeom>
          <a:solidFill>
            <a:schemeClr val="bg1"/>
          </a:solidFill>
        </p:spPr>
        <p:txBody>
          <a:bodyPr wrap="square" rtlCol="0">
            <a:spAutoFit/>
          </a:bodyPr>
          <a:lstStyle/>
          <a:p>
            <a:r>
              <a:rPr lang="en-US" dirty="0"/>
              <a:t>CHIME</a:t>
            </a:r>
          </a:p>
        </p:txBody>
      </p:sp>
      <p:pic>
        <p:nvPicPr>
          <p:cNvPr id="10" name="Picture 9" descr="A picture containing sky, outdoor, line, area&#10;&#10;Description automatically generated">
            <a:extLst>
              <a:ext uri="{FF2B5EF4-FFF2-40B4-BE49-F238E27FC236}">
                <a16:creationId xmlns:a16="http://schemas.microsoft.com/office/drawing/2014/main" id="{0BBDE303-6C9B-7545-9E2B-7A6110A35D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040" y="1115562"/>
            <a:ext cx="3980360" cy="2313438"/>
          </a:xfrm>
          <a:prstGeom prst="rect">
            <a:avLst/>
          </a:prstGeom>
        </p:spPr>
      </p:pic>
    </p:spTree>
    <p:extLst>
      <p:ext uri="{BB962C8B-B14F-4D97-AF65-F5344CB8AC3E}">
        <p14:creationId xmlns:p14="http://schemas.microsoft.com/office/powerpoint/2010/main" val="309905340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8DBA3-654E-EF4F-AD43-6E6484538EA9}"/>
              </a:ext>
            </a:extLst>
          </p:cNvPr>
          <p:cNvSpPr>
            <a:spLocks noGrp="1"/>
          </p:cNvSpPr>
          <p:nvPr>
            <p:ph type="title"/>
          </p:nvPr>
        </p:nvSpPr>
        <p:spPr/>
        <p:txBody>
          <a:bodyPr/>
          <a:lstStyle/>
          <a:p>
            <a:r>
              <a:rPr lang="en-US" dirty="0"/>
              <a:t>‘What about a BH-NS merger?”</a:t>
            </a:r>
          </a:p>
        </p:txBody>
      </p:sp>
      <p:pic>
        <p:nvPicPr>
          <p:cNvPr id="11" name="Content Placeholder 10" descr="A screenshot of a computer&#10;&#10;Description automatically generated with medium confidence">
            <a:extLst>
              <a:ext uri="{FF2B5EF4-FFF2-40B4-BE49-F238E27FC236}">
                <a16:creationId xmlns:a16="http://schemas.microsoft.com/office/drawing/2014/main" id="{C88DAAC3-D0C1-DA49-8790-D53E3A32B3B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222" y="4308556"/>
            <a:ext cx="5985808" cy="3377484"/>
          </a:xfrm>
        </p:spPr>
      </p:pic>
      <p:pic>
        <p:nvPicPr>
          <p:cNvPr id="8" name="Content Placeholder 7" descr="Graphical user interface, text, application&#10;&#10;Description automatically generated">
            <a:extLst>
              <a:ext uri="{FF2B5EF4-FFF2-40B4-BE49-F238E27FC236}">
                <a16:creationId xmlns:a16="http://schemas.microsoft.com/office/drawing/2014/main" id="{6D5E4C8A-D3B8-CC40-BCBB-BD6E026622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921" y="1143000"/>
            <a:ext cx="7254233" cy="3060044"/>
          </a:xfrm>
        </p:spPr>
      </p:pic>
      <p:sp>
        <p:nvSpPr>
          <p:cNvPr id="5" name="Footer Placeholder 4">
            <a:extLst>
              <a:ext uri="{FF2B5EF4-FFF2-40B4-BE49-F238E27FC236}">
                <a16:creationId xmlns:a16="http://schemas.microsoft.com/office/drawing/2014/main" id="{5733832C-982E-5F45-AE21-0C1CB145E06E}"/>
              </a:ext>
            </a:extLst>
          </p:cNvPr>
          <p:cNvSpPr>
            <a:spLocks noGrp="1"/>
          </p:cNvSpPr>
          <p:nvPr>
            <p:ph type="ftr" sz="quarter" idx="10"/>
          </p:nvPr>
        </p:nvSpPr>
        <p:spPr/>
        <p:txBody>
          <a:bodyPr/>
          <a:lstStyle/>
          <a:p>
            <a:pPr>
              <a:defRPr/>
            </a:pPr>
            <a:r>
              <a:rPr lang="en-US"/>
              <a:t>R Frey    June 30, 2021      </a:t>
            </a:r>
          </a:p>
        </p:txBody>
      </p:sp>
      <p:sp>
        <p:nvSpPr>
          <p:cNvPr id="6" name="Slide Number Placeholder 5">
            <a:extLst>
              <a:ext uri="{FF2B5EF4-FFF2-40B4-BE49-F238E27FC236}">
                <a16:creationId xmlns:a16="http://schemas.microsoft.com/office/drawing/2014/main" id="{A64D94EE-4860-E04F-BBB8-ED04DE437C7B}"/>
              </a:ext>
            </a:extLst>
          </p:cNvPr>
          <p:cNvSpPr>
            <a:spLocks noGrp="1"/>
          </p:cNvSpPr>
          <p:nvPr>
            <p:ph type="sldNum" sz="quarter" idx="11"/>
          </p:nvPr>
        </p:nvSpPr>
        <p:spPr/>
        <p:txBody>
          <a:bodyPr/>
          <a:lstStyle/>
          <a:p>
            <a:pPr>
              <a:defRPr/>
            </a:pPr>
            <a:fld id="{630DAA97-E14C-C04B-8806-D23EEE03278A}" type="slidenum">
              <a:rPr lang="en-US" smtClean="0"/>
              <a:pPr>
                <a:defRPr/>
              </a:pPr>
              <a:t>29</a:t>
            </a:fld>
            <a:endParaRPr lang="en-US"/>
          </a:p>
        </p:txBody>
      </p:sp>
      <p:sp>
        <p:nvSpPr>
          <p:cNvPr id="9" name="TextBox 8">
            <a:extLst>
              <a:ext uri="{FF2B5EF4-FFF2-40B4-BE49-F238E27FC236}">
                <a16:creationId xmlns:a16="http://schemas.microsoft.com/office/drawing/2014/main" id="{B1EF5761-8057-7B46-8D38-FCA812EABE0C}"/>
              </a:ext>
            </a:extLst>
          </p:cNvPr>
          <p:cNvSpPr txBox="1"/>
          <p:nvPr/>
        </p:nvSpPr>
        <p:spPr>
          <a:xfrm>
            <a:off x="990600" y="1143000"/>
            <a:ext cx="1981200" cy="369332"/>
          </a:xfrm>
          <a:prstGeom prst="rect">
            <a:avLst/>
          </a:prstGeom>
          <a:noFill/>
        </p:spPr>
        <p:txBody>
          <a:bodyPr wrap="square" rtlCol="0">
            <a:spAutoFit/>
          </a:bodyPr>
          <a:lstStyle/>
          <a:p>
            <a:r>
              <a:rPr lang="en-US" dirty="0"/>
              <a:t>June 29, 2021</a:t>
            </a:r>
          </a:p>
        </p:txBody>
      </p:sp>
      <p:sp>
        <p:nvSpPr>
          <p:cNvPr id="12" name="TextBox 11">
            <a:extLst>
              <a:ext uri="{FF2B5EF4-FFF2-40B4-BE49-F238E27FC236}">
                <a16:creationId xmlns:a16="http://schemas.microsoft.com/office/drawing/2014/main" id="{CCB42845-B366-5F48-B971-7F7DDA410AB3}"/>
              </a:ext>
            </a:extLst>
          </p:cNvPr>
          <p:cNvSpPr txBox="1"/>
          <p:nvPr/>
        </p:nvSpPr>
        <p:spPr>
          <a:xfrm>
            <a:off x="7757154" y="1138535"/>
            <a:ext cx="2301246" cy="461665"/>
          </a:xfrm>
          <a:prstGeom prst="rect">
            <a:avLst/>
          </a:prstGeom>
          <a:noFill/>
        </p:spPr>
        <p:txBody>
          <a:bodyPr wrap="square" rtlCol="0">
            <a:spAutoFit/>
          </a:bodyPr>
          <a:lstStyle/>
          <a:p>
            <a:r>
              <a:rPr lang="en-US" sz="2400" i="1" dirty="0"/>
              <a:t>How about 2?!</a:t>
            </a:r>
          </a:p>
        </p:txBody>
      </p:sp>
      <p:sp>
        <p:nvSpPr>
          <p:cNvPr id="13" name="TextBox 12">
            <a:extLst>
              <a:ext uri="{FF2B5EF4-FFF2-40B4-BE49-F238E27FC236}">
                <a16:creationId xmlns:a16="http://schemas.microsoft.com/office/drawing/2014/main" id="{5BFD3C68-5B1A-904F-884E-386E24653B6E}"/>
              </a:ext>
            </a:extLst>
          </p:cNvPr>
          <p:cNvSpPr txBox="1"/>
          <p:nvPr/>
        </p:nvSpPr>
        <p:spPr>
          <a:xfrm>
            <a:off x="6324600" y="4191000"/>
            <a:ext cx="3581400" cy="3477875"/>
          </a:xfrm>
          <a:prstGeom prst="rect">
            <a:avLst/>
          </a:prstGeom>
          <a:noFill/>
        </p:spPr>
        <p:txBody>
          <a:bodyPr wrap="square" rtlCol="0">
            <a:spAutoFit/>
          </a:bodyPr>
          <a:lstStyle/>
          <a:p>
            <a:r>
              <a:rPr lang="en-US" sz="2000" dirty="0"/>
              <a:t>How to distinguish between a BH-BH merger and a NS-BH merger?</a:t>
            </a:r>
          </a:p>
          <a:p>
            <a:pPr marL="285750" indent="-285750">
              <a:buFont typeface="Arial" panose="020B0604020202020204" pitchFamily="34" charset="0"/>
              <a:buChar char="•"/>
            </a:pPr>
            <a:r>
              <a:rPr lang="en-US" sz="2000" dirty="0"/>
              <a:t>The masses, as measured using GWs</a:t>
            </a:r>
          </a:p>
          <a:p>
            <a:pPr marL="285750" indent="-285750">
              <a:buFont typeface="Arial" panose="020B0604020202020204" pitchFamily="34" charset="0"/>
              <a:buChar char="•"/>
            </a:pPr>
            <a:r>
              <a:rPr lang="en-US" sz="2000" dirty="0"/>
              <a:t>A gamma ray burst (GRB), although it is beamed and may be missed</a:t>
            </a:r>
          </a:p>
          <a:p>
            <a:pPr marL="285750" indent="-285750">
              <a:buFont typeface="Arial" panose="020B0604020202020204" pitchFamily="34" charset="0"/>
              <a:buChar char="•"/>
            </a:pPr>
            <a:r>
              <a:rPr lang="en-US" sz="2000" dirty="0"/>
              <a:t>An afterglow or </a:t>
            </a:r>
            <a:r>
              <a:rPr lang="en-US" sz="2000" dirty="0" err="1"/>
              <a:t>kilonova</a:t>
            </a:r>
            <a:r>
              <a:rPr lang="en-US" sz="2000" dirty="0"/>
              <a:t>, although they cannot be observed if too distant</a:t>
            </a:r>
          </a:p>
        </p:txBody>
      </p:sp>
    </p:spTree>
    <p:extLst>
      <p:ext uri="{BB962C8B-B14F-4D97-AF65-F5344CB8AC3E}">
        <p14:creationId xmlns:p14="http://schemas.microsoft.com/office/powerpoint/2010/main" val="302869873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32AB-BF06-D148-BEF8-CF2390EB1666}"/>
              </a:ext>
            </a:extLst>
          </p:cNvPr>
          <p:cNvSpPr>
            <a:spLocks noGrp="1"/>
          </p:cNvSpPr>
          <p:nvPr>
            <p:ph type="title"/>
          </p:nvPr>
        </p:nvSpPr>
        <p:spPr/>
        <p:txBody>
          <a:bodyPr/>
          <a:lstStyle/>
          <a:p>
            <a:r>
              <a:rPr lang="en-US" dirty="0"/>
              <a:t>an NS-BH merger simulation</a:t>
            </a:r>
          </a:p>
        </p:txBody>
      </p:sp>
      <p:pic>
        <p:nvPicPr>
          <p:cNvPr id="6" name="GW200115" descr="GW200115">
            <a:hlinkClick r:id="" action="ppaction://media"/>
            <a:extLst>
              <a:ext uri="{FF2B5EF4-FFF2-40B4-BE49-F238E27FC236}">
                <a16:creationId xmlns:a16="http://schemas.microsoft.com/office/drawing/2014/main" id="{D7865971-CF89-DB49-B190-5402FA9E4D2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6064" y="1250478"/>
            <a:ext cx="9749936" cy="5483697"/>
          </a:xfrm>
        </p:spPr>
      </p:pic>
      <p:sp>
        <p:nvSpPr>
          <p:cNvPr id="4" name="Footer Placeholder 3">
            <a:extLst>
              <a:ext uri="{FF2B5EF4-FFF2-40B4-BE49-F238E27FC236}">
                <a16:creationId xmlns:a16="http://schemas.microsoft.com/office/drawing/2014/main" id="{7E3A0CF1-E4AF-B74D-ACCC-D18E99D26FC9}"/>
              </a:ext>
            </a:extLst>
          </p:cNvPr>
          <p:cNvSpPr>
            <a:spLocks noGrp="1"/>
          </p:cNvSpPr>
          <p:nvPr>
            <p:ph type="ftr" sz="quarter" idx="10"/>
          </p:nvPr>
        </p:nvSpPr>
        <p:spPr/>
        <p:txBody>
          <a:bodyPr/>
          <a:lstStyle/>
          <a:p>
            <a:pPr>
              <a:defRPr/>
            </a:pPr>
            <a:r>
              <a:rPr lang="en-US"/>
              <a:t>R Frey    June 30, 2021      </a:t>
            </a:r>
          </a:p>
        </p:txBody>
      </p:sp>
      <p:sp>
        <p:nvSpPr>
          <p:cNvPr id="5" name="Slide Number Placeholder 4">
            <a:extLst>
              <a:ext uri="{FF2B5EF4-FFF2-40B4-BE49-F238E27FC236}">
                <a16:creationId xmlns:a16="http://schemas.microsoft.com/office/drawing/2014/main" id="{F1D099CA-6D57-6D4D-B5A3-B59E97CE2012}"/>
              </a:ext>
            </a:extLst>
          </p:cNvPr>
          <p:cNvSpPr>
            <a:spLocks noGrp="1"/>
          </p:cNvSpPr>
          <p:nvPr>
            <p:ph type="sldNum" sz="quarter" idx="11"/>
          </p:nvPr>
        </p:nvSpPr>
        <p:spPr/>
        <p:txBody>
          <a:bodyPr/>
          <a:lstStyle/>
          <a:p>
            <a:pPr>
              <a:defRPr/>
            </a:pPr>
            <a:fld id="{8AEDD407-BF3C-F84C-9F44-EB21D261B753}" type="slidenum">
              <a:rPr lang="en-US" smtClean="0"/>
              <a:pPr>
                <a:defRPr/>
              </a:pPr>
              <a:t>30</a:t>
            </a:fld>
            <a:endParaRPr lang="en-US"/>
          </a:p>
        </p:txBody>
      </p:sp>
    </p:spTree>
    <p:extLst>
      <p:ext uri="{BB962C8B-B14F-4D97-AF65-F5344CB8AC3E}">
        <p14:creationId xmlns:p14="http://schemas.microsoft.com/office/powerpoint/2010/main" val="37791053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F32AB-BF06-D148-BEF8-CF2390EB1666}"/>
              </a:ext>
            </a:extLst>
          </p:cNvPr>
          <p:cNvSpPr>
            <a:spLocks noGrp="1"/>
          </p:cNvSpPr>
          <p:nvPr>
            <p:ph type="title"/>
          </p:nvPr>
        </p:nvSpPr>
        <p:spPr/>
        <p:txBody>
          <a:bodyPr/>
          <a:lstStyle/>
          <a:p>
            <a:r>
              <a:rPr lang="en-US" dirty="0"/>
              <a:t>6/29/2021 update!</a:t>
            </a:r>
          </a:p>
        </p:txBody>
      </p:sp>
      <p:pic>
        <p:nvPicPr>
          <p:cNvPr id="7" name="Content Placeholder 6" descr="A screenshot of a computer&#10;&#10;Description automatically generated">
            <a:extLst>
              <a:ext uri="{FF2B5EF4-FFF2-40B4-BE49-F238E27FC236}">
                <a16:creationId xmlns:a16="http://schemas.microsoft.com/office/drawing/2014/main" id="{EF959E5A-9326-9F4C-B0CF-343742D89F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4874" y="1209674"/>
            <a:ext cx="9468726" cy="6530549"/>
          </a:xfrm>
        </p:spPr>
      </p:pic>
      <p:sp>
        <p:nvSpPr>
          <p:cNvPr id="4" name="Footer Placeholder 3">
            <a:extLst>
              <a:ext uri="{FF2B5EF4-FFF2-40B4-BE49-F238E27FC236}">
                <a16:creationId xmlns:a16="http://schemas.microsoft.com/office/drawing/2014/main" id="{7E3A0CF1-E4AF-B74D-ACCC-D18E99D26FC9}"/>
              </a:ext>
            </a:extLst>
          </p:cNvPr>
          <p:cNvSpPr>
            <a:spLocks noGrp="1"/>
          </p:cNvSpPr>
          <p:nvPr>
            <p:ph type="ftr" sz="quarter" idx="10"/>
          </p:nvPr>
        </p:nvSpPr>
        <p:spPr/>
        <p:txBody>
          <a:bodyPr/>
          <a:lstStyle/>
          <a:p>
            <a:pPr>
              <a:defRPr/>
            </a:pPr>
            <a:r>
              <a:rPr lang="en-US"/>
              <a:t>R Frey    June 30, 2021      </a:t>
            </a:r>
          </a:p>
        </p:txBody>
      </p:sp>
      <p:sp>
        <p:nvSpPr>
          <p:cNvPr id="5" name="Slide Number Placeholder 4">
            <a:extLst>
              <a:ext uri="{FF2B5EF4-FFF2-40B4-BE49-F238E27FC236}">
                <a16:creationId xmlns:a16="http://schemas.microsoft.com/office/drawing/2014/main" id="{F1D099CA-6D57-6D4D-B5A3-B59E97CE2012}"/>
              </a:ext>
            </a:extLst>
          </p:cNvPr>
          <p:cNvSpPr>
            <a:spLocks noGrp="1"/>
          </p:cNvSpPr>
          <p:nvPr>
            <p:ph type="sldNum" sz="quarter" idx="11"/>
          </p:nvPr>
        </p:nvSpPr>
        <p:spPr/>
        <p:txBody>
          <a:bodyPr/>
          <a:lstStyle/>
          <a:p>
            <a:pPr>
              <a:defRPr/>
            </a:pPr>
            <a:fld id="{8AEDD407-BF3C-F84C-9F44-EB21D261B753}" type="slidenum">
              <a:rPr lang="en-US" smtClean="0"/>
              <a:pPr>
                <a:defRPr/>
              </a:pPr>
              <a:t>31</a:t>
            </a:fld>
            <a:endParaRPr lang="en-US"/>
          </a:p>
        </p:txBody>
      </p:sp>
    </p:spTree>
    <p:extLst>
      <p:ext uri="{BB962C8B-B14F-4D97-AF65-F5344CB8AC3E}">
        <p14:creationId xmlns:p14="http://schemas.microsoft.com/office/powerpoint/2010/main" val="240975304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near future     </a:t>
            </a:r>
          </a:p>
        </p:txBody>
      </p:sp>
      <p:sp>
        <p:nvSpPr>
          <p:cNvPr id="3" name="Content Placeholder 2"/>
          <p:cNvSpPr>
            <a:spLocks noGrp="1"/>
          </p:cNvSpPr>
          <p:nvPr>
            <p:ph sz="half" idx="1"/>
          </p:nvPr>
        </p:nvSpPr>
        <p:spPr>
          <a:xfrm>
            <a:off x="228600" y="1143000"/>
            <a:ext cx="9601199" cy="2209800"/>
          </a:xfrm>
        </p:spPr>
        <p:txBody>
          <a:bodyPr/>
          <a:lstStyle/>
          <a:p>
            <a:r>
              <a:rPr lang="en-US" sz="2400" dirty="0"/>
              <a:t>In O1-O2: about 1 GW event per month</a:t>
            </a:r>
          </a:p>
          <a:p>
            <a:r>
              <a:rPr lang="en-US" sz="2400" dirty="0"/>
              <a:t>In O3: about 1 GW event per week</a:t>
            </a:r>
          </a:p>
          <a:p>
            <a:pPr lvl="1"/>
            <a:r>
              <a:rPr lang="en-US" sz="1900" dirty="0"/>
              <a:t>Routine quantum squeezing</a:t>
            </a:r>
          </a:p>
          <a:p>
            <a:r>
              <a:rPr lang="en-US" sz="2400" dirty="0"/>
              <a:t>O4 (starting ~summer 2022):  about 1 event per day </a:t>
            </a:r>
          </a:p>
          <a:p>
            <a:pPr lvl="1"/>
            <a:r>
              <a:rPr lang="en-US" sz="1900" dirty="0"/>
              <a:t>Frequency-dependent squeezing</a:t>
            </a:r>
          </a:p>
          <a:p>
            <a:pPr marL="0" indent="0">
              <a:buNone/>
            </a:pPr>
            <a:endParaRPr lang="en-US" sz="2400" baseline="30000"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32</a:t>
            </a:fld>
            <a:endParaRPr lang="en-US"/>
          </a:p>
        </p:txBody>
      </p:sp>
      <p:pic>
        <p:nvPicPr>
          <p:cNvPr id="8" name="Picture 7" descr="Chart&#10;&#10;Description automatically generated">
            <a:extLst>
              <a:ext uri="{FF2B5EF4-FFF2-40B4-BE49-F238E27FC236}">
                <a16:creationId xmlns:a16="http://schemas.microsoft.com/office/drawing/2014/main" id="{5E0849FF-00FD-A943-8E3D-520E191225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399" y="3124200"/>
            <a:ext cx="7260301" cy="4648200"/>
          </a:xfrm>
          <a:prstGeom prst="rect">
            <a:avLst/>
          </a:prstGeom>
        </p:spPr>
      </p:pic>
    </p:spTree>
    <p:extLst>
      <p:ext uri="{BB962C8B-B14F-4D97-AF65-F5344CB8AC3E}">
        <p14:creationId xmlns:p14="http://schemas.microsoft.com/office/powerpoint/2010/main" val="242318870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9887E-150D-D246-92EF-5BBB25E98699}"/>
              </a:ext>
            </a:extLst>
          </p:cNvPr>
          <p:cNvSpPr>
            <a:spLocks noGrp="1"/>
          </p:cNvSpPr>
          <p:nvPr>
            <p:ph type="title"/>
          </p:nvPr>
        </p:nvSpPr>
        <p:spPr/>
        <p:txBody>
          <a:bodyPr/>
          <a:lstStyle/>
          <a:p>
            <a:r>
              <a:rPr lang="en-US" dirty="0"/>
              <a:t>The farther future (2030s)</a:t>
            </a:r>
          </a:p>
        </p:txBody>
      </p:sp>
      <p:pic>
        <p:nvPicPr>
          <p:cNvPr id="8" name="Content Placeholder 7" descr="Text&#10;&#10;Description automatically generated">
            <a:extLst>
              <a:ext uri="{FF2B5EF4-FFF2-40B4-BE49-F238E27FC236}">
                <a16:creationId xmlns:a16="http://schemas.microsoft.com/office/drawing/2014/main" id="{C33D0D21-3BA9-6C44-B78C-E73B3BE667E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5478" y="1053119"/>
            <a:ext cx="8613603" cy="6460201"/>
          </a:xfrm>
        </p:spPr>
      </p:pic>
      <p:sp>
        <p:nvSpPr>
          <p:cNvPr id="5" name="Footer Placeholder 4">
            <a:extLst>
              <a:ext uri="{FF2B5EF4-FFF2-40B4-BE49-F238E27FC236}">
                <a16:creationId xmlns:a16="http://schemas.microsoft.com/office/drawing/2014/main" id="{DCDC4599-6CF7-8347-BB9E-748B7729B3C9}"/>
              </a:ext>
            </a:extLst>
          </p:cNvPr>
          <p:cNvSpPr>
            <a:spLocks noGrp="1"/>
          </p:cNvSpPr>
          <p:nvPr>
            <p:ph type="ftr" sz="quarter" idx="10"/>
          </p:nvPr>
        </p:nvSpPr>
        <p:spPr/>
        <p:txBody>
          <a:bodyPr/>
          <a:lstStyle/>
          <a:p>
            <a:pPr>
              <a:defRPr/>
            </a:pPr>
            <a:r>
              <a:rPr lang="en-US"/>
              <a:t>R Frey    June 30, 2021      </a:t>
            </a:r>
          </a:p>
        </p:txBody>
      </p:sp>
      <p:sp>
        <p:nvSpPr>
          <p:cNvPr id="6" name="Slide Number Placeholder 5">
            <a:extLst>
              <a:ext uri="{FF2B5EF4-FFF2-40B4-BE49-F238E27FC236}">
                <a16:creationId xmlns:a16="http://schemas.microsoft.com/office/drawing/2014/main" id="{D45A90C1-D6F4-FE45-8CE6-1AB1D5940C97}"/>
              </a:ext>
            </a:extLst>
          </p:cNvPr>
          <p:cNvSpPr>
            <a:spLocks noGrp="1"/>
          </p:cNvSpPr>
          <p:nvPr>
            <p:ph type="sldNum" sz="quarter" idx="11"/>
          </p:nvPr>
        </p:nvSpPr>
        <p:spPr/>
        <p:txBody>
          <a:bodyPr/>
          <a:lstStyle/>
          <a:p>
            <a:pPr>
              <a:defRPr/>
            </a:pPr>
            <a:fld id="{630DAA97-E14C-C04B-8806-D23EEE03278A}" type="slidenum">
              <a:rPr lang="en-US" smtClean="0"/>
              <a:pPr>
                <a:defRPr/>
              </a:pPr>
              <a:t>33</a:t>
            </a:fld>
            <a:endParaRPr lang="en-US"/>
          </a:p>
        </p:txBody>
      </p:sp>
    </p:spTree>
    <p:extLst>
      <p:ext uri="{BB962C8B-B14F-4D97-AF65-F5344CB8AC3E}">
        <p14:creationId xmlns:p14="http://schemas.microsoft.com/office/powerpoint/2010/main" val="407603029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B57B2-E9ED-5D48-B4E6-DBF39929FD2E}"/>
              </a:ext>
            </a:extLst>
          </p:cNvPr>
          <p:cNvSpPr>
            <a:spLocks noGrp="1"/>
          </p:cNvSpPr>
          <p:nvPr>
            <p:ph type="title"/>
          </p:nvPr>
        </p:nvSpPr>
        <p:spPr>
          <a:xfrm>
            <a:off x="502922" y="0"/>
            <a:ext cx="9052559" cy="685801"/>
          </a:xfrm>
        </p:spPr>
        <p:txBody>
          <a:bodyPr/>
          <a:lstStyle/>
          <a:p>
            <a:r>
              <a:rPr lang="en-US" dirty="0"/>
              <a:t>Why CE ?</a:t>
            </a:r>
          </a:p>
        </p:txBody>
      </p:sp>
      <p:pic>
        <p:nvPicPr>
          <p:cNvPr id="7" name="Content Placeholder 6" descr="A picture containing chart&#10;&#10;Description automatically generated">
            <a:extLst>
              <a:ext uri="{FF2B5EF4-FFF2-40B4-BE49-F238E27FC236}">
                <a16:creationId xmlns:a16="http://schemas.microsoft.com/office/drawing/2014/main" id="{1D967B31-9358-3640-9FDF-26608256D0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368" y="600075"/>
            <a:ext cx="7178032" cy="7178032"/>
          </a:xfrm>
        </p:spPr>
      </p:pic>
      <p:sp>
        <p:nvSpPr>
          <p:cNvPr id="4" name="Footer Placeholder 3">
            <a:extLst>
              <a:ext uri="{FF2B5EF4-FFF2-40B4-BE49-F238E27FC236}">
                <a16:creationId xmlns:a16="http://schemas.microsoft.com/office/drawing/2014/main" id="{DF470DFA-A8A8-8E4E-AECA-FF8DDC26E7C9}"/>
              </a:ext>
            </a:extLst>
          </p:cNvPr>
          <p:cNvSpPr>
            <a:spLocks noGrp="1"/>
          </p:cNvSpPr>
          <p:nvPr>
            <p:ph type="ftr" sz="quarter" idx="10"/>
          </p:nvPr>
        </p:nvSpPr>
        <p:spPr/>
        <p:txBody>
          <a:bodyPr/>
          <a:lstStyle/>
          <a:p>
            <a:pPr>
              <a:defRPr/>
            </a:pPr>
            <a:r>
              <a:rPr lang="tr-TR"/>
              <a:t>R Frey    June 30, 2021      </a:t>
            </a:r>
            <a:endParaRPr lang="en-US"/>
          </a:p>
        </p:txBody>
      </p:sp>
      <p:sp>
        <p:nvSpPr>
          <p:cNvPr id="5" name="Slide Number Placeholder 4">
            <a:extLst>
              <a:ext uri="{FF2B5EF4-FFF2-40B4-BE49-F238E27FC236}">
                <a16:creationId xmlns:a16="http://schemas.microsoft.com/office/drawing/2014/main" id="{458D7E76-A7FC-1241-A4A8-7F8B66132D2E}"/>
              </a:ext>
            </a:extLst>
          </p:cNvPr>
          <p:cNvSpPr>
            <a:spLocks noGrp="1"/>
          </p:cNvSpPr>
          <p:nvPr>
            <p:ph type="sldNum" sz="quarter" idx="11"/>
          </p:nvPr>
        </p:nvSpPr>
        <p:spPr/>
        <p:txBody>
          <a:bodyPr/>
          <a:lstStyle/>
          <a:p>
            <a:pPr>
              <a:defRPr/>
            </a:pPr>
            <a:fld id="{076B453F-6B56-AF44-A58F-F30103FAE2EB}" type="slidenum">
              <a:rPr lang="en-US" smtClean="0"/>
              <a:pPr>
                <a:defRPr/>
              </a:pPr>
              <a:t>34</a:t>
            </a:fld>
            <a:endParaRPr lang="en-US"/>
          </a:p>
        </p:txBody>
      </p:sp>
      <p:sp>
        <p:nvSpPr>
          <p:cNvPr id="3" name="TextBox 2">
            <a:extLst>
              <a:ext uri="{FF2B5EF4-FFF2-40B4-BE49-F238E27FC236}">
                <a16:creationId xmlns:a16="http://schemas.microsoft.com/office/drawing/2014/main" id="{D8C1F720-30C6-5D40-BE5E-8120AC1CD9D6}"/>
              </a:ext>
            </a:extLst>
          </p:cNvPr>
          <p:cNvSpPr txBox="1"/>
          <p:nvPr/>
        </p:nvSpPr>
        <p:spPr>
          <a:xfrm>
            <a:off x="7709255" y="4648200"/>
            <a:ext cx="2133600" cy="1477328"/>
          </a:xfrm>
          <a:prstGeom prst="rect">
            <a:avLst/>
          </a:prstGeom>
          <a:noFill/>
        </p:spPr>
        <p:txBody>
          <a:bodyPr wrap="square" rtlCol="0">
            <a:spAutoFit/>
          </a:bodyPr>
          <a:lstStyle/>
          <a:p>
            <a:r>
              <a:rPr lang="en-US" dirty="0"/>
              <a:t>Also:</a:t>
            </a:r>
          </a:p>
          <a:p>
            <a:r>
              <a:rPr lang="en-US" dirty="0"/>
              <a:t>10% of BBH will have SNR&gt;1000</a:t>
            </a:r>
          </a:p>
          <a:p>
            <a:endParaRPr lang="en-US" dirty="0"/>
          </a:p>
          <a:p>
            <a:r>
              <a:rPr lang="en-US" dirty="0"/>
              <a:t>1% SNR~10,000</a:t>
            </a:r>
          </a:p>
        </p:txBody>
      </p:sp>
    </p:spTree>
    <p:extLst>
      <p:ext uri="{BB962C8B-B14F-4D97-AF65-F5344CB8AC3E}">
        <p14:creationId xmlns:p14="http://schemas.microsoft.com/office/powerpoint/2010/main" val="125077178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05C-1EB0-9245-9494-93089EA4D0D2}"/>
              </a:ext>
            </a:extLst>
          </p:cNvPr>
          <p:cNvSpPr>
            <a:spLocks noGrp="1"/>
          </p:cNvSpPr>
          <p:nvPr>
            <p:ph type="title"/>
          </p:nvPr>
        </p:nvSpPr>
        <p:spPr/>
        <p:txBody>
          <a:bodyPr/>
          <a:lstStyle/>
          <a:p>
            <a:r>
              <a:rPr lang="en-US" dirty="0"/>
              <a:t>Pre-meeting questions</a:t>
            </a:r>
          </a:p>
        </p:txBody>
      </p:sp>
      <p:sp>
        <p:nvSpPr>
          <p:cNvPr id="3" name="Content Placeholder 2">
            <a:extLst>
              <a:ext uri="{FF2B5EF4-FFF2-40B4-BE49-F238E27FC236}">
                <a16:creationId xmlns:a16="http://schemas.microsoft.com/office/drawing/2014/main" id="{EC592E72-0F91-3747-A3D8-00A85780FD79}"/>
              </a:ext>
            </a:extLst>
          </p:cNvPr>
          <p:cNvSpPr>
            <a:spLocks noGrp="1"/>
          </p:cNvSpPr>
          <p:nvPr>
            <p:ph idx="1"/>
          </p:nvPr>
        </p:nvSpPr>
        <p:spPr/>
        <p:txBody>
          <a:bodyPr/>
          <a:lstStyle/>
          <a:p>
            <a:r>
              <a:rPr lang="en-US" dirty="0"/>
              <a:t>Surface area of a black hole? </a:t>
            </a:r>
          </a:p>
          <a:p>
            <a:pPr lvl="1"/>
            <a:r>
              <a:rPr lang="en-US" dirty="0"/>
              <a:t>The Hawking conjecture</a:t>
            </a:r>
          </a:p>
          <a:p>
            <a:pPr lvl="1"/>
            <a:r>
              <a:rPr lang="en-US" dirty="0"/>
              <a:t>Tested with BBH merger</a:t>
            </a:r>
          </a:p>
          <a:p>
            <a:pPr lvl="1"/>
            <a:r>
              <a:rPr lang="en-US" dirty="0"/>
              <a:t>Quantum effects</a:t>
            </a:r>
          </a:p>
          <a:p>
            <a:pPr lvl="1"/>
            <a:endParaRPr lang="en-US" dirty="0"/>
          </a:p>
          <a:p>
            <a:pPr lvl="1"/>
            <a:endParaRPr lang="en-US" dirty="0"/>
          </a:p>
          <a:p>
            <a:r>
              <a:rPr lang="en-US" dirty="0"/>
              <a:t>The 40kg mirrors of LIGO as quantum objects?</a:t>
            </a:r>
          </a:p>
        </p:txBody>
      </p:sp>
      <p:sp>
        <p:nvSpPr>
          <p:cNvPr id="4" name="Footer Placeholder 3">
            <a:extLst>
              <a:ext uri="{FF2B5EF4-FFF2-40B4-BE49-F238E27FC236}">
                <a16:creationId xmlns:a16="http://schemas.microsoft.com/office/drawing/2014/main" id="{BD4D75C1-D532-344F-BFA1-6E0D32C36616}"/>
              </a:ext>
            </a:extLst>
          </p:cNvPr>
          <p:cNvSpPr>
            <a:spLocks noGrp="1"/>
          </p:cNvSpPr>
          <p:nvPr>
            <p:ph type="ftr" sz="quarter" idx="10"/>
          </p:nvPr>
        </p:nvSpPr>
        <p:spPr/>
        <p:txBody>
          <a:bodyPr/>
          <a:lstStyle/>
          <a:p>
            <a:pPr>
              <a:defRPr/>
            </a:pPr>
            <a:r>
              <a:rPr lang="en-US"/>
              <a:t>R Frey    June 30, 2021      </a:t>
            </a:r>
          </a:p>
        </p:txBody>
      </p:sp>
      <p:sp>
        <p:nvSpPr>
          <p:cNvPr id="5" name="Slide Number Placeholder 4">
            <a:extLst>
              <a:ext uri="{FF2B5EF4-FFF2-40B4-BE49-F238E27FC236}">
                <a16:creationId xmlns:a16="http://schemas.microsoft.com/office/drawing/2014/main" id="{69CBD3A3-9096-2F40-9780-3C87769A3B66}"/>
              </a:ext>
            </a:extLst>
          </p:cNvPr>
          <p:cNvSpPr>
            <a:spLocks noGrp="1"/>
          </p:cNvSpPr>
          <p:nvPr>
            <p:ph type="sldNum" sz="quarter" idx="11"/>
          </p:nvPr>
        </p:nvSpPr>
        <p:spPr/>
        <p:txBody>
          <a:bodyPr/>
          <a:lstStyle/>
          <a:p>
            <a:pPr>
              <a:defRPr/>
            </a:pPr>
            <a:fld id="{8AEDD407-BF3C-F84C-9F44-EB21D261B753}" type="slidenum">
              <a:rPr lang="en-US" smtClean="0"/>
              <a:pPr>
                <a:defRPr/>
              </a:pPr>
              <a:t>35</a:t>
            </a:fld>
            <a:endParaRPr lang="en-US"/>
          </a:p>
        </p:txBody>
      </p:sp>
    </p:spTree>
    <p:extLst>
      <p:ext uri="{BB962C8B-B14F-4D97-AF65-F5344CB8AC3E}">
        <p14:creationId xmlns:p14="http://schemas.microsoft.com/office/powerpoint/2010/main" val="293648622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CED11-CD36-7545-B2B0-F2B8153D088A}"/>
              </a:ext>
            </a:extLst>
          </p:cNvPr>
          <p:cNvSpPr>
            <a:spLocks noGrp="1"/>
          </p:cNvSpPr>
          <p:nvPr>
            <p:ph type="title"/>
          </p:nvPr>
        </p:nvSpPr>
        <p:spPr/>
        <p:txBody>
          <a:bodyPr/>
          <a:lstStyle/>
          <a:p>
            <a:r>
              <a:rPr lang="en-US" dirty="0"/>
              <a:t>LIGO test masses as quantum objects</a:t>
            </a:r>
          </a:p>
        </p:txBody>
      </p:sp>
      <p:pic>
        <p:nvPicPr>
          <p:cNvPr id="7" name="Content Placeholder 6" descr="Chart, line chart&#10;&#10;Description automatically generated">
            <a:extLst>
              <a:ext uri="{FF2B5EF4-FFF2-40B4-BE49-F238E27FC236}">
                <a16:creationId xmlns:a16="http://schemas.microsoft.com/office/drawing/2014/main" id="{571DDDD4-A72A-0141-93FE-09E7DCCE51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9483" y="4690268"/>
            <a:ext cx="3576318" cy="2443163"/>
          </a:xfrm>
        </p:spPr>
      </p:pic>
      <p:sp>
        <p:nvSpPr>
          <p:cNvPr id="4" name="Footer Placeholder 3">
            <a:extLst>
              <a:ext uri="{FF2B5EF4-FFF2-40B4-BE49-F238E27FC236}">
                <a16:creationId xmlns:a16="http://schemas.microsoft.com/office/drawing/2014/main" id="{57AAF395-35B6-664C-9FC4-C5CB8041765A}"/>
              </a:ext>
            </a:extLst>
          </p:cNvPr>
          <p:cNvSpPr>
            <a:spLocks noGrp="1"/>
          </p:cNvSpPr>
          <p:nvPr>
            <p:ph type="ftr" sz="quarter" idx="10"/>
          </p:nvPr>
        </p:nvSpPr>
        <p:spPr/>
        <p:txBody>
          <a:bodyPr/>
          <a:lstStyle/>
          <a:p>
            <a:pPr>
              <a:defRPr/>
            </a:pPr>
            <a:r>
              <a:rPr lang="en-US"/>
              <a:t>R Frey    June 30, 2021      </a:t>
            </a:r>
          </a:p>
        </p:txBody>
      </p:sp>
      <p:sp>
        <p:nvSpPr>
          <p:cNvPr id="5" name="Slide Number Placeholder 4">
            <a:extLst>
              <a:ext uri="{FF2B5EF4-FFF2-40B4-BE49-F238E27FC236}">
                <a16:creationId xmlns:a16="http://schemas.microsoft.com/office/drawing/2014/main" id="{0B245D9C-5F5D-6D46-92D7-C8BEF0DBDF58}"/>
              </a:ext>
            </a:extLst>
          </p:cNvPr>
          <p:cNvSpPr>
            <a:spLocks noGrp="1"/>
          </p:cNvSpPr>
          <p:nvPr>
            <p:ph type="sldNum" sz="quarter" idx="11"/>
          </p:nvPr>
        </p:nvSpPr>
        <p:spPr/>
        <p:txBody>
          <a:bodyPr/>
          <a:lstStyle/>
          <a:p>
            <a:pPr>
              <a:defRPr/>
            </a:pPr>
            <a:fld id="{8AEDD407-BF3C-F84C-9F44-EB21D261B753}" type="slidenum">
              <a:rPr lang="en-US" smtClean="0"/>
              <a:pPr>
                <a:defRPr/>
              </a:pPr>
              <a:t>36</a:t>
            </a:fld>
            <a:endParaRPr lang="en-US"/>
          </a:p>
        </p:txBody>
      </p:sp>
      <p:pic>
        <p:nvPicPr>
          <p:cNvPr id="9" name="Picture 8">
            <a:extLst>
              <a:ext uri="{FF2B5EF4-FFF2-40B4-BE49-F238E27FC236}">
                <a16:creationId xmlns:a16="http://schemas.microsoft.com/office/drawing/2014/main" id="{C6A1F341-7889-474C-A38F-2AF03CDD9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03" y="1156024"/>
            <a:ext cx="7310398" cy="3325902"/>
          </a:xfrm>
          <a:prstGeom prst="rect">
            <a:avLst/>
          </a:prstGeom>
        </p:spPr>
      </p:pic>
      <p:pic>
        <p:nvPicPr>
          <p:cNvPr id="11" name="Picture 10">
            <a:extLst>
              <a:ext uri="{FF2B5EF4-FFF2-40B4-BE49-F238E27FC236}">
                <a16:creationId xmlns:a16="http://schemas.microsoft.com/office/drawing/2014/main" id="{4845663B-7D21-1442-A5A7-F30BC4E287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3750" y="4419600"/>
            <a:ext cx="3883750" cy="3180074"/>
          </a:xfrm>
          <a:prstGeom prst="rect">
            <a:avLst/>
          </a:prstGeom>
        </p:spPr>
      </p:pic>
      <p:pic>
        <p:nvPicPr>
          <p:cNvPr id="13" name="Picture 12" descr="A picture containing indoor, person&#10;&#10;Description automatically generated">
            <a:extLst>
              <a:ext uri="{FF2B5EF4-FFF2-40B4-BE49-F238E27FC236}">
                <a16:creationId xmlns:a16="http://schemas.microsoft.com/office/drawing/2014/main" id="{CD2BFCF8-8F61-3D49-A94C-1DEC50EF84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6996" y="1877184"/>
            <a:ext cx="3281403" cy="2171195"/>
          </a:xfrm>
          <a:prstGeom prst="rect">
            <a:avLst/>
          </a:prstGeom>
        </p:spPr>
      </p:pic>
    </p:spTree>
    <p:extLst>
      <p:ext uri="{BB962C8B-B14F-4D97-AF65-F5344CB8AC3E}">
        <p14:creationId xmlns:p14="http://schemas.microsoft.com/office/powerpoint/2010/main" val="136338356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UO-LIGO</a:t>
            </a:r>
          </a:p>
        </p:txBody>
      </p:sp>
      <p:sp>
        <p:nvSpPr>
          <p:cNvPr id="3" name="Content Placeholder 2"/>
          <p:cNvSpPr>
            <a:spLocks noGrp="1"/>
          </p:cNvSpPr>
          <p:nvPr>
            <p:ph sz="half" idx="1"/>
          </p:nvPr>
        </p:nvSpPr>
        <p:spPr>
          <a:xfrm>
            <a:off x="228601" y="1143000"/>
            <a:ext cx="9601200" cy="6172200"/>
          </a:xfrm>
        </p:spPr>
        <p:txBody>
          <a:bodyPr/>
          <a:lstStyle/>
          <a:p>
            <a:r>
              <a:rPr lang="en-US" sz="2400" dirty="0"/>
              <a:t>Ray Frey, Professor</a:t>
            </a:r>
          </a:p>
          <a:p>
            <a:r>
              <a:rPr lang="en-US" sz="2400" dirty="0"/>
              <a:t>Ben Farr, Assistant Professor</a:t>
            </a:r>
          </a:p>
          <a:p>
            <a:r>
              <a:rPr lang="en-US" sz="2400" dirty="0"/>
              <a:t>Robert Schofield, Research Professor</a:t>
            </a:r>
          </a:p>
          <a:p>
            <a:r>
              <a:rPr lang="en-US" sz="2400" dirty="0"/>
              <a:t>Philippe Nguyen, 5</a:t>
            </a:r>
            <a:r>
              <a:rPr lang="en-US" sz="2400" baseline="30000" dirty="0"/>
              <a:t>th</a:t>
            </a:r>
            <a:r>
              <a:rPr lang="en-US" sz="2400" dirty="0"/>
              <a:t> year (DQ, GRB physics, IMBH)</a:t>
            </a:r>
          </a:p>
          <a:p>
            <a:r>
              <a:rPr lang="en-US" sz="2400" dirty="0"/>
              <a:t>Kara </a:t>
            </a:r>
            <a:r>
              <a:rPr lang="en-US" sz="2400" dirty="0" err="1"/>
              <a:t>Merfeld</a:t>
            </a:r>
            <a:r>
              <a:rPr lang="en-US" sz="2400" dirty="0"/>
              <a:t>, 4</a:t>
            </a:r>
            <a:r>
              <a:rPr lang="en-US" sz="2400" baseline="30000" dirty="0"/>
              <a:t>th</a:t>
            </a:r>
            <a:r>
              <a:rPr lang="en-US" sz="2400" dirty="0"/>
              <a:t> year (DQ, magnetars, FRBs)</a:t>
            </a:r>
          </a:p>
          <a:p>
            <a:r>
              <a:rPr lang="en-US" sz="2400" dirty="0"/>
              <a:t>Bruce Edelman, 4</a:t>
            </a:r>
            <a:r>
              <a:rPr lang="en-US" sz="2400" baseline="30000" dirty="0"/>
              <a:t>th</a:t>
            </a:r>
            <a:r>
              <a:rPr lang="en-US" sz="2400" dirty="0"/>
              <a:t> year (BBH populations)</a:t>
            </a:r>
          </a:p>
          <a:p>
            <a:r>
              <a:rPr lang="en-US" sz="2400" dirty="0"/>
              <a:t>JD Merritt, 3</a:t>
            </a:r>
            <a:r>
              <a:rPr lang="en-US" sz="2400" baseline="30000" dirty="0"/>
              <a:t>rd</a:t>
            </a:r>
            <a:r>
              <a:rPr lang="en-US" sz="2400" dirty="0"/>
              <a:t> year (DQ, BBH populations)</a:t>
            </a:r>
          </a:p>
          <a:p>
            <a:r>
              <a:rPr lang="en-US" sz="2400" dirty="0"/>
              <a:t>Adrian </a:t>
            </a:r>
            <a:r>
              <a:rPr lang="en-US" sz="2400" dirty="0" err="1"/>
              <a:t>Helmling</a:t>
            </a:r>
            <a:r>
              <a:rPr lang="en-US" sz="2400" dirty="0"/>
              <a:t>-Cornell, 3</a:t>
            </a:r>
            <a:r>
              <a:rPr lang="en-US" sz="2400" baseline="30000" dirty="0"/>
              <a:t>rd</a:t>
            </a:r>
            <a:r>
              <a:rPr lang="en-US" sz="2400" dirty="0"/>
              <a:t> year (DQ, cosmic strings)</a:t>
            </a:r>
          </a:p>
          <a:p>
            <a:r>
              <a:rPr lang="en-US" sz="2400" dirty="0"/>
              <a:t>Matthew Ball, 3</a:t>
            </a:r>
            <a:r>
              <a:rPr lang="en-US" sz="2400" baseline="30000" dirty="0"/>
              <a:t>rd</a:t>
            </a:r>
            <a:r>
              <a:rPr lang="en-US" sz="2400" dirty="0"/>
              <a:t> year (DQ, magnetars)</a:t>
            </a:r>
          </a:p>
          <a:p>
            <a:r>
              <a:rPr lang="en-US" sz="2400" dirty="0"/>
              <a:t>Gino </a:t>
            </a:r>
            <a:r>
              <a:rPr lang="en-US" sz="2400" dirty="0" err="1"/>
              <a:t>Carillo</a:t>
            </a:r>
            <a:r>
              <a:rPr lang="en-US" sz="2400" dirty="0"/>
              <a:t>, 2</a:t>
            </a:r>
            <a:r>
              <a:rPr lang="en-US" sz="2400" baseline="30000" dirty="0"/>
              <a:t>nd</a:t>
            </a:r>
            <a:r>
              <a:rPr lang="en-US" sz="2400" dirty="0"/>
              <a:t> year (GRB afterglows)</a:t>
            </a:r>
          </a:p>
          <a:p>
            <a:r>
              <a:rPr lang="en-US" sz="2400" dirty="0"/>
              <a:t>Sangeet Paul – 2</a:t>
            </a:r>
            <a:r>
              <a:rPr lang="en-US" sz="2400" baseline="30000" dirty="0"/>
              <a:t>nd</a:t>
            </a:r>
            <a:r>
              <a:rPr lang="en-US" sz="2400" dirty="0"/>
              <a:t> year (BBH populations)</a:t>
            </a:r>
          </a:p>
          <a:p>
            <a:r>
              <a:rPr lang="en-US" sz="2400" dirty="0"/>
              <a:t>Ben Mannix – 1</a:t>
            </a:r>
            <a:r>
              <a:rPr lang="en-US" sz="2400" baseline="30000" dirty="0"/>
              <a:t>st</a:t>
            </a:r>
            <a:r>
              <a:rPr lang="en-US" sz="2400" dirty="0"/>
              <a:t> year (?)</a:t>
            </a:r>
          </a:p>
          <a:p>
            <a:r>
              <a:rPr lang="en-US" sz="2400" dirty="0" err="1"/>
              <a:t>Jaxsen</a:t>
            </a:r>
            <a:r>
              <a:rPr lang="en-US" sz="2400" dirty="0"/>
              <a:t> Godfrey – 1</a:t>
            </a:r>
            <a:r>
              <a:rPr lang="en-US" sz="2400" baseline="30000" dirty="0"/>
              <a:t>st</a:t>
            </a:r>
            <a:r>
              <a:rPr lang="en-US" sz="2400" dirty="0"/>
              <a:t> year (?)</a:t>
            </a:r>
          </a:p>
          <a:p>
            <a:pPr marL="0" indent="0">
              <a:buNone/>
            </a:pPr>
            <a:endParaRPr lang="en-US" dirty="0"/>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fld id="{4B043F8B-EEA7-7243-A290-1F5E3160710F}" type="slidenum">
              <a:rPr lang="en-US" smtClean="0"/>
              <a:pPr/>
              <a:t>37</a:t>
            </a:fld>
            <a:endParaRPr lang="en-US" dirty="0"/>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3400" y="6096000"/>
            <a:ext cx="1676400" cy="1676400"/>
          </a:xfrm>
          <a:prstGeom prst="rect">
            <a:avLst/>
          </a:prstGeom>
        </p:spPr>
      </p:pic>
    </p:spTree>
    <p:extLst>
      <p:ext uri="{BB962C8B-B14F-4D97-AF65-F5344CB8AC3E}">
        <p14:creationId xmlns:p14="http://schemas.microsoft.com/office/powerpoint/2010/main" val="401442263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UO-LIGO June 28, 2021</a:t>
            </a:r>
          </a:p>
        </p:txBody>
      </p:sp>
      <p:sp>
        <p:nvSpPr>
          <p:cNvPr id="5" name="Footer Placeholder 4"/>
          <p:cNvSpPr>
            <a:spLocks noGrp="1"/>
          </p:cNvSpPr>
          <p:nvPr>
            <p:ph type="ftr" sz="quarter" idx="10"/>
          </p:nvPr>
        </p:nvSpPr>
        <p:spPr/>
        <p:txBody>
          <a:bodyPr/>
          <a:lstStyle/>
          <a:p>
            <a:pPr>
              <a:defRPr/>
            </a:pPr>
            <a:r>
              <a:rPr lang="en-US"/>
              <a:t>R Frey    June 30, 2021      </a:t>
            </a:r>
          </a:p>
        </p:txBody>
      </p:sp>
      <p:sp>
        <p:nvSpPr>
          <p:cNvPr id="6" name="Slide Number Placeholder 5"/>
          <p:cNvSpPr>
            <a:spLocks noGrp="1"/>
          </p:cNvSpPr>
          <p:nvPr>
            <p:ph type="sldNum" sz="quarter" idx="11"/>
          </p:nvPr>
        </p:nvSpPr>
        <p:spPr/>
        <p:txBody>
          <a:bodyPr/>
          <a:lstStyle/>
          <a:p>
            <a:fld id="{4B043F8B-EEA7-7243-A290-1F5E3160710F}" type="slidenum">
              <a:rPr lang="en-US" smtClean="0"/>
              <a:pPr/>
              <a:t>38</a:t>
            </a:fld>
            <a:endParaRPr lang="en-US" dirty="0"/>
          </a:p>
        </p:txBody>
      </p:sp>
      <p:pic>
        <p:nvPicPr>
          <p:cNvPr id="7" name="Picture 6" descr="A group of people posing for a photo&#10;&#10;Description automatically generated">
            <a:extLst>
              <a:ext uri="{FF2B5EF4-FFF2-40B4-BE49-F238E27FC236}">
                <a16:creationId xmlns:a16="http://schemas.microsoft.com/office/drawing/2014/main" id="{53D10B7E-0B98-DB44-A56D-287D3DD53D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916164"/>
            <a:ext cx="9906000" cy="6852923"/>
          </a:xfrm>
          <a:prstGeom prst="rect">
            <a:avLst/>
          </a:prstGeom>
        </p:spPr>
      </p:pic>
    </p:spTree>
    <p:extLst>
      <p:ext uri="{BB962C8B-B14F-4D97-AF65-F5344CB8AC3E}">
        <p14:creationId xmlns:p14="http://schemas.microsoft.com/office/powerpoint/2010/main" val="2983230607"/>
      </p:ext>
    </p:extLst>
  </p:cSld>
  <p:clrMapOvr>
    <a:masterClrMapping/>
  </p:clrMapOvr>
  <p:transition/>
</p:sld>
</file>

<file path=ppt/theme/theme1.xml><?xml version="1.0" encoding="utf-8"?>
<a:theme xmlns:a="http://schemas.openxmlformats.org/drawingml/2006/main" name="1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White">
  <a:themeElements>
    <a:clrScheme name="White">
      <a:dk1>
        <a:srgbClr val="CACACB"/>
      </a:dk1>
      <a:lt1>
        <a:srgbClr val="96CB01"/>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rgbClr val="FFFFFF"/>
          </a:solidFill>
          <a:prstDash val="solid"/>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96CB01"/>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10191</TotalTime>
  <Words>1396</Words>
  <Application>Microsoft Macintosh PowerPoint</Application>
  <PresentationFormat>Custom</PresentationFormat>
  <Paragraphs>266</Paragraphs>
  <Slides>38</Slides>
  <Notes>3</Notes>
  <HiddenSlides>0</HiddenSlides>
  <MMClips>2</MMClips>
  <ScaleCrop>false</ScaleCrop>
  <HeadingPairs>
    <vt:vector size="8" baseType="variant">
      <vt:variant>
        <vt:lpstr>Fonts Used</vt:lpstr>
      </vt:variant>
      <vt:variant>
        <vt:i4>10</vt:i4>
      </vt:variant>
      <vt:variant>
        <vt:lpstr>Theme</vt:lpstr>
      </vt:variant>
      <vt:variant>
        <vt:i4>6</vt:i4>
      </vt:variant>
      <vt:variant>
        <vt:lpstr>Embedded OLE Servers</vt:lpstr>
      </vt:variant>
      <vt:variant>
        <vt:i4>1</vt:i4>
      </vt:variant>
      <vt:variant>
        <vt:lpstr>Slide Titles</vt:lpstr>
      </vt:variant>
      <vt:variant>
        <vt:i4>38</vt:i4>
      </vt:variant>
    </vt:vector>
  </HeadingPairs>
  <TitlesOfParts>
    <vt:vector size="55" baseType="lpstr">
      <vt:lpstr>Arial</vt:lpstr>
      <vt:lpstr>Calibri</vt:lpstr>
      <vt:lpstr>Cambria Math</vt:lpstr>
      <vt:lpstr>Copperplate</vt:lpstr>
      <vt:lpstr>Gill Sans</vt:lpstr>
      <vt:lpstr>Helvetica</vt:lpstr>
      <vt:lpstr>Helvetica Neue Light</vt:lpstr>
      <vt:lpstr>Palatino</vt:lpstr>
      <vt:lpstr>Wingdings</vt:lpstr>
      <vt:lpstr>Zapf Dingbats</vt:lpstr>
      <vt:lpstr>1_LSC</vt:lpstr>
      <vt:lpstr>2_LSC</vt:lpstr>
      <vt:lpstr>3_LSC</vt:lpstr>
      <vt:lpstr>4_LSC</vt:lpstr>
      <vt:lpstr>Default Design</vt:lpstr>
      <vt:lpstr>White</vt:lpstr>
      <vt:lpstr>Photo Editor Photo</vt:lpstr>
      <vt:lpstr>PowerPoint Presentation</vt:lpstr>
      <vt:lpstr>Gravitational Waves (GWs)</vt:lpstr>
      <vt:lpstr>Gravitational waves and LIGO: short version</vt:lpstr>
      <vt:lpstr>LIGO Hanford Observatory</vt:lpstr>
      <vt:lpstr>observatories </vt:lpstr>
      <vt:lpstr>September 14, 2015, 2:51 AM Pacific </vt:lpstr>
      <vt:lpstr>Binary black hole inspiral, merger, ringdown</vt:lpstr>
      <vt:lpstr>GW Discovery Accolades</vt:lpstr>
      <vt:lpstr>PowerPoint Presentation</vt:lpstr>
      <vt:lpstr>Neutron stars</vt:lpstr>
      <vt:lpstr>NS Merger, gamma-ray burst, afterglow (“kilonova”)</vt:lpstr>
      <vt:lpstr>August 17, 2017: LIGO+Fermi</vt:lpstr>
      <vt:lpstr>Speed of gravity </vt:lpstr>
      <vt:lpstr>170817: Astrophysics  The “kilonova”</vt:lpstr>
      <vt:lpstr>GW localization allows ID of afterglow (kilonova)</vt:lpstr>
      <vt:lpstr>and the astronomy world tuned in</vt:lpstr>
      <vt:lpstr>e.g. optical/IR and x-rays</vt:lpstr>
      <vt:lpstr>Kilonova simulation</vt:lpstr>
      <vt:lpstr>Origins of elements: Major Update</vt:lpstr>
      <vt:lpstr>O3 ended March 30, 2020 (a month early)</vt:lpstr>
      <vt:lpstr>Events published through run O3a</vt:lpstr>
      <vt:lpstr>What do we do with these events?</vt:lpstr>
      <vt:lpstr>PowerPoint Presentation</vt:lpstr>
      <vt:lpstr>Black hole masses</vt:lpstr>
      <vt:lpstr>LIGO BHs and the ‘mass gap’</vt:lpstr>
      <vt:lpstr>The ‘mass gap’ undone ? Sequential mergers?</vt:lpstr>
      <vt:lpstr>Black hole spins</vt:lpstr>
      <vt:lpstr>Magnetars and FRBs</vt:lpstr>
      <vt:lpstr>‘What about a BH-NS merger?”</vt:lpstr>
      <vt:lpstr>an NS-BH merger simulation</vt:lpstr>
      <vt:lpstr>6/29/2021 update!</vt:lpstr>
      <vt:lpstr>The  near future     </vt:lpstr>
      <vt:lpstr>The farther future (2030s)</vt:lpstr>
      <vt:lpstr>Why CE ?</vt:lpstr>
      <vt:lpstr>Pre-meeting questions</vt:lpstr>
      <vt:lpstr>LIGO test masses as quantum objects</vt:lpstr>
      <vt:lpstr>UO-LIGO</vt:lpstr>
      <vt:lpstr>UO-LIGO June 28, 2021</vt:lpstr>
    </vt:vector>
  </TitlesOfParts>
  <Company>Sony Electronics,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rayfrey</dc:creator>
  <cp:lastModifiedBy>Raymond Frey</cp:lastModifiedBy>
  <cp:revision>341</cp:revision>
  <cp:lastPrinted>2019-09-17T18:12:50Z</cp:lastPrinted>
  <dcterms:created xsi:type="dcterms:W3CDTF">2018-04-05T16:14:12Z</dcterms:created>
  <dcterms:modified xsi:type="dcterms:W3CDTF">2021-06-29T23:54:00Z</dcterms:modified>
</cp:coreProperties>
</file>