
<file path=[Content_Types].xml><?xml version="1.0" encoding="utf-8"?>
<Types xmlns="http://schemas.openxmlformats.org/package/2006/content-types">
  <Default Extension="jpg" ContentType="image/jpeg"/>
  <Default Extension="emf" ContentType="image/x-emf"/>
  <Default Extension="jpeg" ContentType="image/jpeg"/>
  <Default Extension="xml" ContentType="application/xml"/>
  <Default Extension="mp4" ContentType="video/unknown"/>
  <Default Extension="vml" ContentType="application/vnd.openxmlformats-officedocument.vmlDrawing"/>
  <Default Extension="bin" ContentType="application/vnd.openxmlformats-officedocument.presentationml.printerSettings"/>
  <Default Extension="png" ContentType="image/png"/>
  <Default Extension="wmf" ContentType="image/x-wmf"/>
  <Default Extension="rels" ContentType="application/vnd.openxmlformats-package.relationships+xml"/>
  <Default Extension="gif" ContentType="image/gif"/>
  <Default Extension="mov"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 id="2147483708" r:id="rId2"/>
    <p:sldMasterId id="2147484026" r:id="rId3"/>
    <p:sldMasterId id="2147484043" r:id="rId4"/>
    <p:sldMasterId id="2147484013" r:id="rId5"/>
    <p:sldMasterId id="2147485366" r:id="rId6"/>
  </p:sldMasterIdLst>
  <p:notesMasterIdLst>
    <p:notesMasterId r:id="rId34"/>
  </p:notesMasterIdLst>
  <p:handoutMasterIdLst>
    <p:handoutMasterId r:id="rId35"/>
  </p:handoutMasterIdLst>
  <p:sldIdLst>
    <p:sldId id="381" r:id="rId7"/>
    <p:sldId id="407" r:id="rId8"/>
    <p:sldId id="391" r:id="rId9"/>
    <p:sldId id="348" r:id="rId10"/>
    <p:sldId id="395" r:id="rId11"/>
    <p:sldId id="352" r:id="rId12"/>
    <p:sldId id="371" r:id="rId13"/>
    <p:sldId id="409" r:id="rId14"/>
    <p:sldId id="408" r:id="rId15"/>
    <p:sldId id="400" r:id="rId16"/>
    <p:sldId id="416" r:id="rId17"/>
    <p:sldId id="401" r:id="rId18"/>
    <p:sldId id="422" r:id="rId19"/>
    <p:sldId id="418" r:id="rId20"/>
    <p:sldId id="420" r:id="rId21"/>
    <p:sldId id="417" r:id="rId22"/>
    <p:sldId id="421" r:id="rId23"/>
    <p:sldId id="413" r:id="rId24"/>
    <p:sldId id="414" r:id="rId25"/>
    <p:sldId id="415" r:id="rId26"/>
    <p:sldId id="410" r:id="rId27"/>
    <p:sldId id="412" r:id="rId28"/>
    <p:sldId id="419" r:id="rId29"/>
    <p:sldId id="423" r:id="rId30"/>
    <p:sldId id="405" r:id="rId31"/>
    <p:sldId id="411" r:id="rId32"/>
    <p:sldId id="403" r:id="rId33"/>
  </p:sldIdLst>
  <p:sldSz cx="10058400" cy="7772400"/>
  <p:notesSz cx="6858000" cy="9144000"/>
  <p:defaultTextStyle>
    <a:defPPr>
      <a:defRPr lang="en-US"/>
    </a:defPPr>
    <a:lvl1pPr algn="l" rtl="0" fontAlgn="base">
      <a:spcBef>
        <a:spcPct val="0"/>
      </a:spcBef>
      <a:spcAft>
        <a:spcPct val="0"/>
      </a:spcAft>
      <a:defRPr kern="1200">
        <a:solidFill>
          <a:schemeClr val="tx1"/>
        </a:solidFill>
        <a:latin typeface="Arial" pitchFamily="16" charset="0"/>
        <a:ea typeface="Arial" pitchFamily="16" charset="0"/>
        <a:cs typeface="Arial" pitchFamily="16" charset="0"/>
      </a:defRPr>
    </a:lvl1pPr>
    <a:lvl2pPr marL="509041" algn="l" rtl="0" fontAlgn="base">
      <a:spcBef>
        <a:spcPct val="0"/>
      </a:spcBef>
      <a:spcAft>
        <a:spcPct val="0"/>
      </a:spcAft>
      <a:defRPr kern="1200">
        <a:solidFill>
          <a:schemeClr val="tx1"/>
        </a:solidFill>
        <a:latin typeface="Arial" pitchFamily="16" charset="0"/>
        <a:ea typeface="Arial" pitchFamily="16" charset="0"/>
        <a:cs typeface="Arial" pitchFamily="16" charset="0"/>
      </a:defRPr>
    </a:lvl2pPr>
    <a:lvl3pPr marL="1018080" algn="l" rtl="0" fontAlgn="base">
      <a:spcBef>
        <a:spcPct val="0"/>
      </a:spcBef>
      <a:spcAft>
        <a:spcPct val="0"/>
      </a:spcAft>
      <a:defRPr kern="1200">
        <a:solidFill>
          <a:schemeClr val="tx1"/>
        </a:solidFill>
        <a:latin typeface="Arial" pitchFamily="16" charset="0"/>
        <a:ea typeface="Arial" pitchFamily="16" charset="0"/>
        <a:cs typeface="Arial" pitchFamily="16" charset="0"/>
      </a:defRPr>
    </a:lvl3pPr>
    <a:lvl4pPr marL="1527121" algn="l" rtl="0" fontAlgn="base">
      <a:spcBef>
        <a:spcPct val="0"/>
      </a:spcBef>
      <a:spcAft>
        <a:spcPct val="0"/>
      </a:spcAft>
      <a:defRPr kern="1200">
        <a:solidFill>
          <a:schemeClr val="tx1"/>
        </a:solidFill>
        <a:latin typeface="Arial" pitchFamily="16" charset="0"/>
        <a:ea typeface="Arial" pitchFamily="16" charset="0"/>
        <a:cs typeface="Arial" pitchFamily="16" charset="0"/>
      </a:defRPr>
    </a:lvl4pPr>
    <a:lvl5pPr marL="2036159" algn="l" rtl="0" fontAlgn="base">
      <a:spcBef>
        <a:spcPct val="0"/>
      </a:spcBef>
      <a:spcAft>
        <a:spcPct val="0"/>
      </a:spcAft>
      <a:defRPr kern="1200">
        <a:solidFill>
          <a:schemeClr val="tx1"/>
        </a:solidFill>
        <a:latin typeface="Arial" pitchFamily="16" charset="0"/>
        <a:ea typeface="Arial" pitchFamily="16" charset="0"/>
        <a:cs typeface="Arial" pitchFamily="16" charset="0"/>
      </a:defRPr>
    </a:lvl5pPr>
    <a:lvl6pPr marL="2545200" algn="l" defTabSz="509041" rtl="0" eaLnBrk="1" latinLnBrk="0" hangingPunct="1">
      <a:defRPr kern="1200">
        <a:solidFill>
          <a:schemeClr val="tx1"/>
        </a:solidFill>
        <a:latin typeface="Arial" pitchFamily="16" charset="0"/>
        <a:ea typeface="Arial" pitchFamily="16" charset="0"/>
        <a:cs typeface="Arial" pitchFamily="16" charset="0"/>
      </a:defRPr>
    </a:lvl6pPr>
    <a:lvl7pPr marL="3054240" algn="l" defTabSz="509041" rtl="0" eaLnBrk="1" latinLnBrk="0" hangingPunct="1">
      <a:defRPr kern="1200">
        <a:solidFill>
          <a:schemeClr val="tx1"/>
        </a:solidFill>
        <a:latin typeface="Arial" pitchFamily="16" charset="0"/>
        <a:ea typeface="Arial" pitchFamily="16" charset="0"/>
        <a:cs typeface="Arial" pitchFamily="16" charset="0"/>
      </a:defRPr>
    </a:lvl7pPr>
    <a:lvl8pPr marL="3563284" algn="l" defTabSz="509041" rtl="0" eaLnBrk="1" latinLnBrk="0" hangingPunct="1">
      <a:defRPr kern="1200">
        <a:solidFill>
          <a:schemeClr val="tx1"/>
        </a:solidFill>
        <a:latin typeface="Arial" pitchFamily="16" charset="0"/>
        <a:ea typeface="Arial" pitchFamily="16" charset="0"/>
        <a:cs typeface="Arial" pitchFamily="16" charset="0"/>
      </a:defRPr>
    </a:lvl8pPr>
    <a:lvl9pPr marL="4072321" algn="l" defTabSz="509041" rtl="0" eaLnBrk="1" latinLnBrk="0" hangingPunct="1">
      <a:defRPr kern="1200">
        <a:solidFill>
          <a:schemeClr val="tx1"/>
        </a:solidFill>
        <a:latin typeface="Arial" pitchFamily="16" charset="0"/>
        <a:ea typeface="Arial" pitchFamily="16" charset="0"/>
        <a:cs typeface="Arial" pitchFamily="16"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270" autoAdjust="0"/>
  </p:normalViewPr>
  <p:slideViewPr>
    <p:cSldViewPr>
      <p:cViewPr varScale="1">
        <p:scale>
          <a:sx n="89" d="100"/>
          <a:sy n="89" d="100"/>
        </p:scale>
        <p:origin x="-696" y="-120"/>
      </p:cViewPr>
      <p:guideLst>
        <p:guide orient="horz" pos="2447"/>
        <p:guide pos="316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9" Type="http://schemas.openxmlformats.org/officeDocument/2006/relationships/slide" Target="slides/slide3.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33" Type="http://schemas.openxmlformats.org/officeDocument/2006/relationships/slide" Target="slides/slide27.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interSettings" Target="printerSettings/printerSettings1.bin"/><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ea typeface="Arial" charset="0"/>
                <a:cs typeface="Arial" charset="0"/>
              </a:defRPr>
            </a:lvl1pPr>
          </a:lstStyle>
          <a:p>
            <a:pPr>
              <a:defRPr/>
            </a:pPr>
            <a:fld id="{0346A81B-9E5C-7C4E-91D7-8F7FF5448AC0}" type="datetimeFigureOut">
              <a:rPr lang="en-US"/>
              <a:pPr>
                <a:defRPr/>
              </a:pPr>
              <a:t>6/19/18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ea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ea typeface="Arial" charset="0"/>
                <a:cs typeface="Arial" charset="0"/>
              </a:defRPr>
            </a:lvl1pPr>
          </a:lstStyle>
          <a:p>
            <a:pPr>
              <a:defRPr/>
            </a:pPr>
            <a:fld id="{2F5416F3-8A1B-0A4A-A4E0-23CD6A097BCD}" type="slidenum">
              <a:rPr lang="en-US"/>
              <a:pPr>
                <a:defRPr/>
              </a:pPr>
              <a:t>‹#›</a:t>
            </a:fld>
            <a:endParaRPr lang="en-US"/>
          </a:p>
        </p:txBody>
      </p:sp>
    </p:spTree>
    <p:extLst>
      <p:ext uri="{BB962C8B-B14F-4D97-AF65-F5344CB8AC3E}">
        <p14:creationId xmlns:p14="http://schemas.microsoft.com/office/powerpoint/2010/main" val="21077066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Arial" charset="0"/>
                <a:cs typeface="Arial" charset="0"/>
              </a:defRPr>
            </a:lvl1pPr>
          </a:lstStyle>
          <a:p>
            <a:pPr>
              <a:defRPr/>
            </a:pPr>
            <a:fld id="{4B3F5275-C3B2-7541-A6A5-8B79DE815CC9}" type="datetime1">
              <a:rPr lang="en-US"/>
              <a:pPr>
                <a:defRPr/>
              </a:pPr>
              <a:t>6/19/18</a:t>
            </a:fld>
            <a:endParaRPr lang="en-US"/>
          </a:p>
        </p:txBody>
      </p:sp>
      <p:sp>
        <p:nvSpPr>
          <p:cNvPr id="4" name="Slide Image Placeholder 3"/>
          <p:cNvSpPr>
            <a:spLocks noGrp="1" noRot="1" noChangeAspect="1"/>
          </p:cNvSpPr>
          <p:nvPr>
            <p:ph type="sldImg" idx="2"/>
          </p:nvPr>
        </p:nvSpPr>
        <p:spPr>
          <a:xfrm>
            <a:off x="1209675" y="685800"/>
            <a:ext cx="443865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Arial" charset="0"/>
                <a:cs typeface="Arial" charset="0"/>
              </a:defRPr>
            </a:lvl1pPr>
          </a:lstStyle>
          <a:p>
            <a:pPr>
              <a:defRPr/>
            </a:pPr>
            <a:fld id="{A9CCCE56-70F6-0049-ABD8-F5D0036FDAE5}" type="slidenum">
              <a:rPr lang="en-US"/>
              <a:pPr>
                <a:defRPr/>
              </a:pPr>
              <a:t>‹#›</a:t>
            </a:fld>
            <a:endParaRPr lang="en-US"/>
          </a:p>
        </p:txBody>
      </p:sp>
    </p:spTree>
    <p:extLst>
      <p:ext uri="{BB962C8B-B14F-4D97-AF65-F5344CB8AC3E}">
        <p14:creationId xmlns:p14="http://schemas.microsoft.com/office/powerpoint/2010/main" val="246439188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300" kern="1200">
        <a:solidFill>
          <a:schemeClr val="tx1"/>
        </a:solidFill>
        <a:latin typeface="+mn-lt"/>
        <a:ea typeface="ＭＳ Ｐゴシック" charset="-128"/>
        <a:cs typeface="ＭＳ Ｐゴシック" charset="-128"/>
      </a:defRPr>
    </a:lvl1pPr>
    <a:lvl2pPr marL="509041" algn="l" rtl="0" eaLnBrk="0" fontAlgn="base" hangingPunct="0">
      <a:spcBef>
        <a:spcPct val="30000"/>
      </a:spcBef>
      <a:spcAft>
        <a:spcPct val="0"/>
      </a:spcAft>
      <a:defRPr sz="1300" kern="1200">
        <a:solidFill>
          <a:schemeClr val="tx1"/>
        </a:solidFill>
        <a:latin typeface="+mn-lt"/>
        <a:ea typeface="ＭＳ Ｐゴシック" charset="-128"/>
        <a:cs typeface="+mn-cs"/>
      </a:defRPr>
    </a:lvl2pPr>
    <a:lvl3pPr marL="1018080" algn="l" rtl="0" eaLnBrk="0" fontAlgn="base" hangingPunct="0">
      <a:spcBef>
        <a:spcPct val="30000"/>
      </a:spcBef>
      <a:spcAft>
        <a:spcPct val="0"/>
      </a:spcAft>
      <a:defRPr sz="1300" kern="1200">
        <a:solidFill>
          <a:schemeClr val="tx1"/>
        </a:solidFill>
        <a:latin typeface="+mn-lt"/>
        <a:ea typeface="ＭＳ Ｐゴシック" charset="-128"/>
        <a:cs typeface="+mn-cs"/>
      </a:defRPr>
    </a:lvl3pPr>
    <a:lvl4pPr marL="1527121" algn="l" rtl="0" eaLnBrk="0" fontAlgn="base" hangingPunct="0">
      <a:spcBef>
        <a:spcPct val="30000"/>
      </a:spcBef>
      <a:spcAft>
        <a:spcPct val="0"/>
      </a:spcAft>
      <a:defRPr sz="1300" kern="1200">
        <a:solidFill>
          <a:schemeClr val="tx1"/>
        </a:solidFill>
        <a:latin typeface="+mn-lt"/>
        <a:ea typeface="ＭＳ Ｐゴシック" charset="-128"/>
        <a:cs typeface="+mn-cs"/>
      </a:defRPr>
    </a:lvl4pPr>
    <a:lvl5pPr marL="2036159" algn="l" rtl="0" eaLnBrk="0" fontAlgn="base" hangingPunct="0">
      <a:spcBef>
        <a:spcPct val="30000"/>
      </a:spcBef>
      <a:spcAft>
        <a:spcPct val="0"/>
      </a:spcAft>
      <a:defRPr sz="1300" kern="1200">
        <a:solidFill>
          <a:schemeClr val="tx1"/>
        </a:solidFill>
        <a:latin typeface="+mn-lt"/>
        <a:ea typeface="ＭＳ Ｐゴシック" charset="-128"/>
        <a:cs typeface="+mn-cs"/>
      </a:defRPr>
    </a:lvl5pPr>
    <a:lvl6pPr marL="2545200" algn="l" defTabSz="1018080" rtl="0" eaLnBrk="1" latinLnBrk="0" hangingPunct="1">
      <a:defRPr sz="1300" kern="1200">
        <a:solidFill>
          <a:schemeClr val="tx1"/>
        </a:solidFill>
        <a:latin typeface="+mn-lt"/>
        <a:ea typeface="+mn-ea"/>
        <a:cs typeface="+mn-cs"/>
      </a:defRPr>
    </a:lvl6pPr>
    <a:lvl7pPr marL="3054240" algn="l" defTabSz="1018080" rtl="0" eaLnBrk="1" latinLnBrk="0" hangingPunct="1">
      <a:defRPr sz="1300" kern="1200">
        <a:solidFill>
          <a:schemeClr val="tx1"/>
        </a:solidFill>
        <a:latin typeface="+mn-lt"/>
        <a:ea typeface="+mn-ea"/>
        <a:cs typeface="+mn-cs"/>
      </a:defRPr>
    </a:lvl7pPr>
    <a:lvl8pPr marL="3563284" algn="l" defTabSz="1018080" rtl="0" eaLnBrk="1" latinLnBrk="0" hangingPunct="1">
      <a:defRPr sz="1300" kern="1200">
        <a:solidFill>
          <a:schemeClr val="tx1"/>
        </a:solidFill>
        <a:latin typeface="+mn-lt"/>
        <a:ea typeface="+mn-ea"/>
        <a:cs typeface="+mn-cs"/>
      </a:defRPr>
    </a:lvl8pPr>
    <a:lvl9pPr marL="4072321" algn="l" defTabSz="101808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xfrm>
            <a:off x="1209675" y="685800"/>
            <a:ext cx="4438650" cy="3429000"/>
          </a:xfrm>
          <a:noFill/>
          <a:ln>
            <a:solidFill>
              <a:srgbClr val="000000"/>
            </a:solidFill>
            <a:miter lim="800000"/>
            <a:headEnd/>
            <a:tailEnd/>
          </a:ln>
        </p:spPr>
      </p:sp>
      <p:sp>
        <p:nvSpPr>
          <p:cNvPr id="1146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ea typeface="ＭＳ Ｐゴシック" pitchFamily="16" charset="-128"/>
              <a:cs typeface="ＭＳ Ｐゴシック" pitchFamily="16" charset="-128"/>
            </a:endParaRPr>
          </a:p>
        </p:txBody>
      </p:sp>
      <p:sp>
        <p:nvSpPr>
          <p:cNvPr id="114692" name="Slide Number Placeholder 3"/>
          <p:cNvSpPr>
            <a:spLocks noGrp="1"/>
          </p:cNvSpPr>
          <p:nvPr>
            <p:ph type="sldNum" sz="quarter" idx="5"/>
          </p:nvPr>
        </p:nvSpPr>
        <p:spPr bwMode="auto">
          <a:noFill/>
          <a:ln>
            <a:miter lim="800000"/>
            <a:headEnd/>
            <a:tailEnd/>
          </a:ln>
        </p:spPr>
        <p:txBody>
          <a:bodyPr/>
          <a:lstStyle/>
          <a:p>
            <a:fld id="{0D18C071-112E-3C44-86AC-77F00A92BCA1}" type="slidenum">
              <a:rPr lang="en-US">
                <a:latin typeface="Calibri" pitchFamily="16" charset="0"/>
                <a:ea typeface="Arial" pitchFamily="16" charset="0"/>
                <a:cs typeface="Arial" pitchFamily="16" charset="0"/>
              </a:rPr>
              <a:pPr/>
              <a:t>3</a:t>
            </a:fld>
            <a:endParaRPr lang="en-US">
              <a:latin typeface="Calibri" pitchFamily="16" charset="0"/>
              <a:ea typeface="Arial" pitchFamily="16" charset="0"/>
              <a:cs typeface="Arial" pitchFamily="16"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917ED77-9CD4-4868-95C8-7FDC2FAB9E17}" type="slidenum">
              <a:rPr lang="en-US" smtClean="0">
                <a:latin typeface="Arial" pitchFamily="34" charset="0"/>
              </a:rPr>
              <a:pPr/>
              <a:t>5</a:t>
            </a:fld>
            <a:endParaRPr lang="en-US" smtClean="0">
              <a:latin typeface="Arial" pitchFamily="34" charset="0"/>
            </a:endParaRPr>
          </a:p>
        </p:txBody>
      </p:sp>
      <p:sp>
        <p:nvSpPr>
          <p:cNvPr id="80899" name="Rectangle 2"/>
          <p:cNvSpPr>
            <a:spLocks noGrp="1" noRot="1" noChangeAspect="1" noChangeArrowheads="1" noTextEdit="1"/>
          </p:cNvSpPr>
          <p:nvPr>
            <p:ph type="sldImg"/>
          </p:nvPr>
        </p:nvSpPr>
        <p:spPr>
          <a:xfrm>
            <a:off x="1211263" y="685800"/>
            <a:ext cx="4437062" cy="3429000"/>
          </a:xfrm>
          <a:ln/>
        </p:spPr>
      </p:sp>
      <p:sp>
        <p:nvSpPr>
          <p:cNvPr id="80900" name="Rectangle 3"/>
          <p:cNvSpPr>
            <a:spLocks noGrp="1" noChangeArrowheads="1"/>
          </p:cNvSpPr>
          <p:nvPr>
            <p:ph type="body" idx="1"/>
          </p:nvPr>
        </p:nvSpPr>
        <p:spPr>
          <a:xfrm>
            <a:off x="914400" y="4343400"/>
            <a:ext cx="5029200" cy="4114800"/>
          </a:xfrm>
          <a:noFill/>
          <a:ln/>
        </p:spPr>
        <p:txBody>
          <a:bodyPr/>
          <a:lstStyle/>
          <a:p>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1209675" y="685800"/>
            <a:ext cx="4438650" cy="3429000"/>
          </a:xfrm>
          <a:ln/>
        </p:spPr>
      </p:sp>
      <p:sp>
        <p:nvSpPr>
          <p:cNvPr id="109571" name="Notes Placeholder 2"/>
          <p:cNvSpPr>
            <a:spLocks noGrp="1"/>
          </p:cNvSpPr>
          <p:nvPr>
            <p:ph type="body" idx="1"/>
          </p:nvPr>
        </p:nvSpPr>
        <p:spPr>
          <a:noFill/>
          <a:ln/>
        </p:spPr>
        <p:txBody>
          <a:bodyPr/>
          <a:lstStyle/>
          <a:p>
            <a:endParaRPr lang="en-US" smtClean="0">
              <a:latin typeface="Arial" pitchFamily="34" charset="0"/>
            </a:endParaRPr>
          </a:p>
        </p:txBody>
      </p:sp>
      <p:sp>
        <p:nvSpPr>
          <p:cNvPr id="109572" name="Slide Number Placeholder 3"/>
          <p:cNvSpPr>
            <a:spLocks noGrp="1"/>
          </p:cNvSpPr>
          <p:nvPr>
            <p:ph type="sldNum" sz="quarter" idx="5"/>
          </p:nvPr>
        </p:nvSpPr>
        <p:spPr>
          <a:noFill/>
        </p:spPr>
        <p:txBody>
          <a:bodyPr/>
          <a:lstStyle/>
          <a:p>
            <a:fld id="{C655FBD6-A398-4924-8339-DC8E278F5A6B}" type="slidenum">
              <a:rPr lang="en-US" smtClean="0">
                <a:latin typeface="Arial" pitchFamily="34" charset="0"/>
              </a:rPr>
              <a:pPr/>
              <a:t>17</a:t>
            </a:fld>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2.vml"/><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3.vml"/><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4.vml"/><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5.vml"/><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6.vml"/><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7.vml"/><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8.vml"/><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9.vml"/><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10.vml"/><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11.vml"/><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12.vml"/><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13.vml"/><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14.vml"/><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15.vml"/><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16.vml"/><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vmlDrawing" Target="../drawings/vmlDrawing17.vml"/><Relationship Id="rId2"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jpe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jpe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jpe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29495"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6"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ctrTitle"/>
          </p:nvPr>
        </p:nvSpPr>
        <p:spPr>
          <a:xfrm>
            <a:off x="754381" y="2414483"/>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1" y="4404368"/>
            <a:ext cx="7040881" cy="1986279"/>
          </a:xfrm>
        </p:spPr>
        <p:txBody>
          <a:bodyPr/>
          <a:lstStyle>
            <a:lvl1pPr marL="0" indent="0" algn="ctr">
              <a:buNone/>
              <a:defRPr/>
            </a:lvl1pPr>
            <a:lvl2pPr marL="509041" indent="0" algn="ctr">
              <a:buNone/>
              <a:defRPr/>
            </a:lvl2pPr>
            <a:lvl3pPr marL="1018080" indent="0" algn="ctr">
              <a:buNone/>
              <a:defRPr/>
            </a:lvl3pPr>
            <a:lvl4pPr marL="1527121" indent="0" algn="ctr">
              <a:buNone/>
              <a:defRPr/>
            </a:lvl4pPr>
            <a:lvl5pPr marL="2036159" indent="0" algn="ctr">
              <a:buNone/>
              <a:defRPr/>
            </a:lvl5pPr>
            <a:lvl6pPr marL="2545200" indent="0" algn="ctr">
              <a:buNone/>
              <a:defRPr/>
            </a:lvl6pPr>
            <a:lvl7pPr marL="3054240" indent="0" algn="ctr">
              <a:buNone/>
              <a:defRPr/>
            </a:lvl7pPr>
            <a:lvl8pPr marL="3563284" indent="0" algn="ctr">
              <a:buNone/>
              <a:defRPr/>
            </a:lvl8pPr>
            <a:lvl9pPr marL="4072321" indent="0" algn="ctr">
              <a:buNone/>
              <a:defRPr/>
            </a:lvl9pPr>
          </a:lstStyle>
          <a:p>
            <a:r>
              <a:rPr lang="en-US" smtClean="0"/>
              <a:t>Click to edit Master subtitle style</a:t>
            </a:r>
            <a:endParaRPr lang="en-US"/>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8" name="Rectangle 5"/>
          <p:cNvSpPr>
            <a:spLocks noGrp="1" noChangeArrowheads="1"/>
          </p:cNvSpPr>
          <p:nvPr>
            <p:ph type="sldNum" sz="quarter" idx="11"/>
          </p:nvPr>
        </p:nvSpPr>
        <p:spPr/>
        <p:txBody>
          <a:bodyPr/>
          <a:lstStyle>
            <a:lvl1pPr>
              <a:defRPr/>
            </a:lvl1pPr>
          </a:lstStyle>
          <a:p>
            <a:pPr>
              <a:defRPr/>
            </a:pPr>
            <a:fld id="{7253922B-70DE-2F42-9258-3830E2CBF063}" type="slidenum">
              <a:rPr lang="en-US"/>
              <a:pPr>
                <a:defRPr/>
              </a:pPr>
              <a:t>‹#›</a:t>
            </a:fld>
            <a:endParaRPr lang="en-US"/>
          </a:p>
        </p:txBody>
      </p:sp>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0519"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6"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502921" y="1209040"/>
            <a:ext cx="90525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8" name="Rectangle 5"/>
          <p:cNvSpPr>
            <a:spLocks noGrp="1" noChangeArrowheads="1"/>
          </p:cNvSpPr>
          <p:nvPr>
            <p:ph type="sldNum" sz="quarter" idx="11"/>
          </p:nvPr>
        </p:nvSpPr>
        <p:spPr/>
        <p:txBody>
          <a:bodyPr/>
          <a:lstStyle>
            <a:lvl1pPr>
              <a:defRPr/>
            </a:lvl1pPr>
          </a:lstStyle>
          <a:p>
            <a:pPr>
              <a:defRPr/>
            </a:pPr>
            <a:fld id="{8AEDD407-BF3C-F84C-9F44-EB21D261B753}" type="slidenum">
              <a:rPr lang="en-US"/>
              <a:pPr>
                <a:defRPr/>
              </a:pPr>
              <a:t>‹#›</a:t>
            </a:fld>
            <a:endParaRPr lang="en-US"/>
          </a:p>
        </p:txBody>
      </p:sp>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1543"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6"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794544" y="4994493"/>
            <a:ext cx="8549640" cy="1543685"/>
          </a:xfrm>
        </p:spPr>
        <p:txBody>
          <a:bodyPr anchor="t"/>
          <a:lstStyle>
            <a:lvl1pPr algn="l">
              <a:defRPr sz="44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6"/>
            <a:ext cx="8549640" cy="1700212"/>
          </a:xfrm>
        </p:spPr>
        <p:txBody>
          <a:bodyPr anchor="b"/>
          <a:lstStyle>
            <a:lvl1pPr marL="0" indent="0">
              <a:buNone/>
              <a:defRPr sz="2200"/>
            </a:lvl1pPr>
            <a:lvl2pPr marL="509041" indent="0">
              <a:buNone/>
              <a:defRPr sz="2000"/>
            </a:lvl2pPr>
            <a:lvl3pPr marL="1018080" indent="0">
              <a:buNone/>
              <a:defRPr sz="1700"/>
            </a:lvl3pPr>
            <a:lvl4pPr marL="1527121" indent="0">
              <a:buNone/>
              <a:defRPr sz="1500"/>
            </a:lvl4pPr>
            <a:lvl5pPr marL="2036159" indent="0">
              <a:buNone/>
              <a:defRPr sz="1500"/>
            </a:lvl5pPr>
            <a:lvl6pPr marL="2545200" indent="0">
              <a:buNone/>
              <a:defRPr sz="1500"/>
            </a:lvl6pPr>
            <a:lvl7pPr marL="3054240" indent="0">
              <a:buNone/>
              <a:defRPr sz="1500"/>
            </a:lvl7pPr>
            <a:lvl8pPr marL="3563284" indent="0">
              <a:buNone/>
              <a:defRPr sz="1500"/>
            </a:lvl8pPr>
            <a:lvl9pPr marL="4072321" indent="0">
              <a:buNone/>
              <a:defRPr sz="1500"/>
            </a:lvl9pPr>
          </a:lstStyle>
          <a:p>
            <a:pPr lvl="0"/>
            <a:r>
              <a:rPr lang="en-US" smtClean="0"/>
              <a:t>Click to edit Master text styles</a:t>
            </a:r>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8" name="Rectangle 5"/>
          <p:cNvSpPr>
            <a:spLocks noGrp="1" noChangeArrowheads="1"/>
          </p:cNvSpPr>
          <p:nvPr>
            <p:ph type="sldNum" sz="quarter" idx="11"/>
          </p:nvPr>
        </p:nvSpPr>
        <p:spPr/>
        <p:txBody>
          <a:bodyPr/>
          <a:lstStyle>
            <a:lvl1pPr>
              <a:defRPr/>
            </a:lvl1pPr>
          </a:lstStyle>
          <a:p>
            <a:pPr>
              <a:defRPr/>
            </a:pPr>
            <a:fld id="{A6550A27-CD4B-6042-846B-436F189A6639}" type="slidenum">
              <a:rPr lang="en-US"/>
              <a:pPr>
                <a:defRPr/>
              </a:pPr>
              <a:t>‹#›</a:t>
            </a:fld>
            <a:endParaRPr 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2567"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7"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8"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9" name="Rectangle 8"/>
          <p:cNvSpPr>
            <a:spLocks noGrp="1" noChangeArrowheads="1"/>
          </p:cNvSpPr>
          <p:nvPr>
            <p:ph type="sldNum" sz="quarter" idx="11"/>
          </p:nvPr>
        </p:nvSpPr>
        <p:spPr/>
        <p:txBody>
          <a:bodyPr/>
          <a:lstStyle>
            <a:lvl1pPr>
              <a:defRPr/>
            </a:lvl1pPr>
          </a:lstStyle>
          <a:p>
            <a:pPr>
              <a:defRPr/>
            </a:pPr>
            <a:fld id="{630DAA97-E14C-C04B-8806-D23EEE03278A}" type="slidenum">
              <a:rPr lang="en-US"/>
              <a:pPr>
                <a:defRPr/>
              </a:pPr>
              <a:t>‹#›</a:t>
            </a:fld>
            <a:endParaRPr 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aphicFrame>
        <p:nvGraphicFramePr>
          <p:cNvPr id="7"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3591"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9"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311256"/>
            <a:ext cx="9052559" cy="1295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7" y="1739802"/>
            <a:ext cx="4444207"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502927" y="2464864"/>
            <a:ext cx="4444207"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5" y="1739802"/>
            <a:ext cx="4445953"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109535" y="2464864"/>
            <a:ext cx="4445953"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11" name="Rectangle 5"/>
          <p:cNvSpPr>
            <a:spLocks noGrp="1" noChangeArrowheads="1"/>
          </p:cNvSpPr>
          <p:nvPr>
            <p:ph type="sldNum" sz="quarter" idx="11"/>
          </p:nvPr>
        </p:nvSpPr>
        <p:spPr/>
        <p:txBody>
          <a:bodyPr/>
          <a:lstStyle>
            <a:lvl1pPr>
              <a:defRPr/>
            </a:lvl1pPr>
          </a:lstStyle>
          <a:p>
            <a:pPr>
              <a:defRPr/>
            </a:pPr>
            <a:fld id="{B0499F24-9E51-B345-9855-2AC046BAFDC3}" type="slidenum">
              <a:rPr lang="en-US"/>
              <a:pPr>
                <a:defRPr/>
              </a:pPr>
              <a:t>‹#›</a:t>
            </a:fld>
            <a:endParaRPr 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4615"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5"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6"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7" name="Rectangle 5"/>
          <p:cNvSpPr>
            <a:spLocks noGrp="1" noChangeArrowheads="1"/>
          </p:cNvSpPr>
          <p:nvPr>
            <p:ph type="sldNum" sz="quarter" idx="11"/>
          </p:nvPr>
        </p:nvSpPr>
        <p:spPr/>
        <p:txBody>
          <a:bodyPr/>
          <a:lstStyle>
            <a:lvl1pPr>
              <a:defRPr/>
            </a:lvl1pPr>
          </a:lstStyle>
          <a:p>
            <a:pPr>
              <a:defRPr/>
            </a:pPr>
            <a:fld id="{D391648D-B019-FF49-B345-85808FECA043}" type="slidenum">
              <a:rPr lang="en-US"/>
              <a:pPr>
                <a:defRPr/>
              </a:pPr>
              <a:t>‹#›</a:t>
            </a:fld>
            <a:endParaRPr 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aphicFrame>
        <p:nvGraphicFramePr>
          <p:cNvPr id="2"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5639"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4"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CB2462C4-48CE-4D48-B358-EC5E2FD21058}" type="slidenum">
              <a:rPr lang="en-US"/>
              <a:pPr>
                <a:defRPr/>
              </a:pPr>
              <a:t>‹#›</a:t>
            </a:fld>
            <a:endParaRPr 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6663"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7" y="309462"/>
            <a:ext cx="3309145" cy="1316991"/>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62" y="309458"/>
            <a:ext cx="5622925" cy="6633527"/>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7" y="1626454"/>
            <a:ext cx="3309145" cy="5316539"/>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smtClean="0"/>
              <a:t>Click to edit Master text styles</a:t>
            </a:r>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9" name="Rectangle 8"/>
          <p:cNvSpPr>
            <a:spLocks noGrp="1" noChangeArrowheads="1"/>
          </p:cNvSpPr>
          <p:nvPr>
            <p:ph type="sldNum" sz="quarter" idx="11"/>
          </p:nvPr>
        </p:nvSpPr>
        <p:spPr/>
        <p:txBody>
          <a:bodyPr/>
          <a:lstStyle>
            <a:lvl1pPr>
              <a:defRPr/>
            </a:lvl1pPr>
          </a:lstStyle>
          <a:p>
            <a:pPr>
              <a:defRPr/>
            </a:pPr>
            <a:fld id="{C992102B-3E32-924E-9699-B553F1AD15A0}" type="slidenum">
              <a:rPr lang="en-US"/>
              <a:pPr>
                <a:defRPr/>
              </a:pPr>
              <a:t>‹#›</a:t>
            </a:fld>
            <a:endParaRPr 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7687"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1971524"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24" y="694486"/>
            <a:ext cx="6035040" cy="4663440"/>
          </a:xfrm>
        </p:spPr>
        <p:txBody>
          <a:bodyPr/>
          <a:lstStyle>
            <a:lvl1pPr marL="0" indent="0">
              <a:buNone/>
              <a:defRPr sz="3500"/>
            </a:lvl1pPr>
            <a:lvl2pPr marL="509041" indent="0">
              <a:buNone/>
              <a:defRPr sz="3100"/>
            </a:lvl2pPr>
            <a:lvl3pPr marL="1018080" indent="0">
              <a:buNone/>
              <a:defRPr sz="2600"/>
            </a:lvl3pPr>
            <a:lvl4pPr marL="1527121" indent="0">
              <a:buNone/>
              <a:defRPr sz="2200"/>
            </a:lvl4pPr>
            <a:lvl5pPr marL="2036159" indent="0">
              <a:buNone/>
              <a:defRPr sz="2200"/>
            </a:lvl5pPr>
            <a:lvl6pPr marL="2545200" indent="0">
              <a:buNone/>
              <a:defRPr sz="2200"/>
            </a:lvl6pPr>
            <a:lvl7pPr marL="3054240" indent="0">
              <a:buNone/>
              <a:defRPr sz="2200"/>
            </a:lvl7pPr>
            <a:lvl8pPr marL="3563284" indent="0">
              <a:buNone/>
              <a:defRPr sz="2200"/>
            </a:lvl8pPr>
            <a:lvl9pPr marL="4072321" indent="0">
              <a:buNone/>
              <a:defRPr sz="2200"/>
            </a:lvl9pPr>
          </a:lstStyle>
          <a:p>
            <a:pPr lvl="0"/>
            <a:endParaRPr lang="en-US" noProof="0" smtClean="0"/>
          </a:p>
        </p:txBody>
      </p:sp>
      <p:sp>
        <p:nvSpPr>
          <p:cNvPr id="4" name="Text Placeholder 3"/>
          <p:cNvSpPr>
            <a:spLocks noGrp="1"/>
          </p:cNvSpPr>
          <p:nvPr>
            <p:ph type="body" sz="half" idx="2"/>
          </p:nvPr>
        </p:nvSpPr>
        <p:spPr>
          <a:xfrm>
            <a:off x="1971524" y="6082990"/>
            <a:ext cx="6035040" cy="912177"/>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smtClean="0"/>
              <a:t>Click to edit Master text styles</a:t>
            </a:r>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9" name="Rectangle 8"/>
          <p:cNvSpPr>
            <a:spLocks noGrp="1" noChangeArrowheads="1"/>
          </p:cNvSpPr>
          <p:nvPr>
            <p:ph type="sldNum" sz="quarter" idx="11"/>
          </p:nvPr>
        </p:nvSpPr>
        <p:spPr/>
        <p:txBody>
          <a:bodyPr/>
          <a:lstStyle>
            <a:lvl1pPr>
              <a:defRPr/>
            </a:lvl1pPr>
          </a:lstStyle>
          <a:p>
            <a:pPr>
              <a:defRPr/>
            </a:pPr>
            <a:fld id="{742A30D3-EE71-F444-B019-6B4FD4C411A3}" type="slidenum">
              <a:rPr lang="en-US"/>
              <a:pPr>
                <a:defRPr/>
              </a:pPr>
              <a:t>‹#›</a:t>
            </a:fld>
            <a:endParaRPr 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8711"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6"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8" name="Rectangle 5"/>
          <p:cNvSpPr>
            <a:spLocks noGrp="1" noChangeArrowheads="1"/>
          </p:cNvSpPr>
          <p:nvPr>
            <p:ph type="sldNum" sz="quarter" idx="11"/>
          </p:nvPr>
        </p:nvSpPr>
        <p:spPr/>
        <p:txBody>
          <a:bodyPr/>
          <a:lstStyle>
            <a:lvl1pPr>
              <a:defRPr/>
            </a:lvl1pPr>
          </a:lstStyle>
          <a:p>
            <a:pPr>
              <a:defRPr/>
            </a:pPr>
            <a:fld id="{A18BAC3B-C82F-5E47-A79B-710A447E21E5}" type="slidenum">
              <a:rPr lang="en-US"/>
              <a:pPr>
                <a:defRPr/>
              </a:pPr>
              <a:t>‹#›</a:t>
            </a:fld>
            <a:endParaRPr 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aphicFrame>
        <p:nvGraphicFramePr>
          <p:cNvPr id="4"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39735"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6"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Vertical Title 1"/>
          <p:cNvSpPr>
            <a:spLocks noGrp="1"/>
          </p:cNvSpPr>
          <p:nvPr>
            <p:ph type="title" orient="vert"/>
          </p:nvPr>
        </p:nvSpPr>
        <p:spPr>
          <a:xfrm>
            <a:off x="7292339" y="172720"/>
            <a:ext cx="2263141" cy="7167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1" y="172720"/>
            <a:ext cx="6621780" cy="7167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8" name="Rectangle 5"/>
          <p:cNvSpPr>
            <a:spLocks noGrp="1" noChangeArrowheads="1"/>
          </p:cNvSpPr>
          <p:nvPr>
            <p:ph type="sldNum" sz="quarter" idx="11"/>
          </p:nvPr>
        </p:nvSpPr>
        <p:spPr/>
        <p:txBody>
          <a:bodyPr/>
          <a:lstStyle>
            <a:lvl1pPr>
              <a:defRPr/>
            </a:lvl1pPr>
          </a:lstStyle>
          <a:p>
            <a:pPr>
              <a:defRPr/>
            </a:pPr>
            <a:fld id="{2A9499BB-1DFB-F745-BB1A-5F345D05C837}" type="slidenum">
              <a:rPr lang="en-US"/>
              <a:pPr>
                <a:defRPr/>
              </a:pPr>
              <a:t>‹#›</a:t>
            </a:fld>
            <a:endParaRPr 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40759"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172726"/>
            <a:ext cx="9052559" cy="77724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8"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9" name="Rectangle 8"/>
          <p:cNvSpPr>
            <a:spLocks noGrp="1" noChangeArrowheads="1"/>
          </p:cNvSpPr>
          <p:nvPr>
            <p:ph type="sldNum" sz="quarter" idx="11"/>
          </p:nvPr>
        </p:nvSpPr>
        <p:spPr/>
        <p:txBody>
          <a:bodyPr/>
          <a:lstStyle>
            <a:lvl1pPr>
              <a:defRPr/>
            </a:lvl1pPr>
          </a:lstStyle>
          <a:p>
            <a:pPr>
              <a:defRPr/>
            </a:pPr>
            <a:fld id="{A5AB9B2C-671A-FC46-9555-52435D1F7470}" type="slidenum">
              <a:rPr lang="en-US"/>
              <a:pPr>
                <a:defRPr/>
              </a:pPr>
              <a:t>‹#›</a:t>
            </a:fld>
            <a:endParaRPr lang="en-US"/>
          </a:p>
        </p:txBody>
      </p:sp>
    </p:spTree>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ClipArt" preserve="1">
  <p:cSld name="Title, Text and Clip Ar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41783"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172726"/>
            <a:ext cx="9052559" cy="777241"/>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13028" y="1381760"/>
            <a:ext cx="4442459" cy="5958840"/>
          </a:xfrm>
        </p:spPr>
        <p:txBody>
          <a:bodyPr/>
          <a:lstStyle/>
          <a:p>
            <a:pPr lvl="0"/>
            <a:endParaRPr lang="en-US" noProof="0" smtClean="0"/>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9" name="Rectangle 8"/>
          <p:cNvSpPr>
            <a:spLocks noGrp="1" noChangeArrowheads="1"/>
          </p:cNvSpPr>
          <p:nvPr>
            <p:ph type="sldNum" sz="quarter" idx="11"/>
          </p:nvPr>
        </p:nvSpPr>
        <p:spPr/>
        <p:txBody>
          <a:bodyPr/>
          <a:lstStyle>
            <a:lvl1pPr>
              <a:defRPr/>
            </a:lvl1pPr>
          </a:lstStyle>
          <a:p>
            <a:pPr>
              <a:defRPr/>
            </a:pPr>
            <a:fld id="{FCB5D0BB-0156-C547-A1CE-8D66588163C6}" type="slidenum">
              <a:rPr lang="en-US"/>
              <a:pPr>
                <a:defRPr/>
              </a:pPr>
              <a:t>‹#›</a:t>
            </a:fld>
            <a:endParaRPr lang="en-US"/>
          </a:p>
        </p:txBody>
      </p:sp>
    </p:spTree>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Chart" preserve="1">
  <p:cSld name="Title, Text and Char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42807"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172726"/>
            <a:ext cx="9052559" cy="77724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5113028" y="1381760"/>
            <a:ext cx="4442459" cy="5958840"/>
          </a:xfrm>
        </p:spPr>
        <p:txBody>
          <a:bodyPr/>
          <a:lstStyle/>
          <a:p>
            <a:pPr lvl="0"/>
            <a:endParaRPr lang="en-US" noProof="0" smtClean="0"/>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9" name="Rectangle 8"/>
          <p:cNvSpPr>
            <a:spLocks noGrp="1" noChangeArrowheads="1"/>
          </p:cNvSpPr>
          <p:nvPr>
            <p:ph type="sldNum" sz="quarter" idx="11"/>
          </p:nvPr>
        </p:nvSpPr>
        <p:spPr/>
        <p:txBody>
          <a:bodyPr/>
          <a:lstStyle>
            <a:lvl1pPr>
              <a:defRPr/>
            </a:lvl1pPr>
          </a:lstStyle>
          <a:p>
            <a:pPr>
              <a:defRPr/>
            </a:pPr>
            <a:fld id="{53DC64A7-52CC-FB4C-898D-1F7997181FE6}" type="slidenum">
              <a:rPr lang="en-US"/>
              <a:pPr>
                <a:defRPr/>
              </a:pPr>
              <a:t>‹#›</a:t>
            </a:fld>
            <a:endParaRPr lang="en-US"/>
          </a:p>
        </p:txBody>
      </p:sp>
    </p:spTree>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clipArtAndTx" preserve="1">
  <p:cSld name="Title, Clip Art and Text">
    <p:spTree>
      <p:nvGrpSpPr>
        <p:cNvPr id="1" name=""/>
        <p:cNvGrpSpPr/>
        <p:nvPr/>
      </p:nvGrpSpPr>
      <p:grpSpPr>
        <a:xfrm>
          <a:off x="0" y="0"/>
          <a:ext cx="0" cy="0"/>
          <a:chOff x="0" y="0"/>
          <a:chExt cx="0" cy="0"/>
        </a:xfrm>
      </p:grpSpPr>
      <p:graphicFrame>
        <p:nvGraphicFramePr>
          <p:cNvPr id="5"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43831"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7" name="Picture 7"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172726"/>
            <a:ext cx="9052559" cy="777241"/>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502927" y="1381760"/>
            <a:ext cx="4442459" cy="5958840"/>
          </a:xfrm>
        </p:spPr>
        <p:txBody>
          <a:bodyPr/>
          <a:lstStyle/>
          <a:p>
            <a:pPr lvl="0"/>
            <a:endParaRPr lang="en-US" noProof="0" smtClean="0"/>
          </a:p>
        </p:txBody>
      </p:sp>
      <p:sp>
        <p:nvSpPr>
          <p:cNvPr id="4" name="Text Placeholder 3"/>
          <p:cNvSpPr>
            <a:spLocks noGrp="1"/>
          </p:cNvSpPr>
          <p:nvPr>
            <p:ph type="body" sz="half" idx="2"/>
          </p:nvPr>
        </p:nvSpPr>
        <p:spPr>
          <a:xfrm>
            <a:off x="5113028"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7"/>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9" name="Rectangle 8"/>
          <p:cNvSpPr>
            <a:spLocks noGrp="1" noChangeArrowheads="1"/>
          </p:cNvSpPr>
          <p:nvPr>
            <p:ph type="sldNum" sz="quarter" idx="11"/>
          </p:nvPr>
        </p:nvSpPr>
        <p:spPr/>
        <p:txBody>
          <a:bodyPr/>
          <a:lstStyle>
            <a:lvl1pPr>
              <a:defRPr/>
            </a:lvl1pPr>
          </a:lstStyle>
          <a:p>
            <a:pPr>
              <a:defRPr/>
            </a:pPr>
            <a:fld id="{5068EE0B-07D0-6F49-96E0-4BC0D064C7D4}" type="slidenum">
              <a:rPr lang="en-US"/>
              <a:pPr>
                <a:defRPr/>
              </a:pPr>
              <a:t>‹#›</a:t>
            </a:fld>
            <a:endParaRPr lang="en-US"/>
          </a:p>
        </p:txBody>
      </p:sp>
    </p:spTree>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graphicFrame>
        <p:nvGraphicFramePr>
          <p:cNvPr id="6"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244855" name="Photo Editor Photo" r:id="rId3" imgW="4409524" imgH="3219899" progId="">
                  <p:embed/>
                </p:oleObj>
              </mc:Choice>
              <mc:Fallback>
                <p:oleObj name="Photo Editor Photo" r:id="rId3" imgW="4409524" imgH="3219899" progId="">
                  <p:embed/>
                  <p:pic>
                    <p:nvPicPr>
                      <p:cNvPr id="0" name="Picture 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8" name="Picture 10" descr="UO_Signature_blk"/>
          <p:cNvPicPr>
            <a:picLocks noChangeAspect="1" noChangeArrowheads="1"/>
          </p:cNvPicPr>
          <p:nvPr userDrawn="1"/>
        </p:nvPicPr>
        <p:blipFill>
          <a:blip r:embed="rId5"/>
          <a:srcRect r="78000"/>
          <a:stretch>
            <a:fillRect/>
          </a:stretch>
        </p:blipFill>
        <p:spPr bwMode="auto">
          <a:xfrm>
            <a:off x="9052561" y="86366"/>
            <a:ext cx="922020" cy="766445"/>
          </a:xfrm>
          <a:prstGeom prst="rect">
            <a:avLst/>
          </a:prstGeom>
          <a:noFill/>
          <a:ln w="9525">
            <a:noFill/>
            <a:miter lim="800000"/>
            <a:headEnd/>
            <a:tailEnd/>
          </a:ln>
        </p:spPr>
      </p:pic>
      <p:sp>
        <p:nvSpPr>
          <p:cNvPr id="2" name="Title 1"/>
          <p:cNvSpPr>
            <a:spLocks noGrp="1"/>
          </p:cNvSpPr>
          <p:nvPr>
            <p:ph type="title"/>
          </p:nvPr>
        </p:nvSpPr>
        <p:spPr>
          <a:xfrm>
            <a:off x="502921" y="172726"/>
            <a:ext cx="9052559" cy="949961"/>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13028" y="1381768"/>
            <a:ext cx="4442459" cy="2893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13028" y="4447547"/>
            <a:ext cx="4442459" cy="2893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10" name="Rectangle 5"/>
          <p:cNvSpPr>
            <a:spLocks noGrp="1" noChangeArrowheads="1"/>
          </p:cNvSpPr>
          <p:nvPr>
            <p:ph type="sldNum" sz="quarter" idx="11"/>
          </p:nvPr>
        </p:nvSpPr>
        <p:spPr/>
        <p:txBody>
          <a:bodyPr/>
          <a:lstStyle>
            <a:lvl1pPr>
              <a:defRPr/>
            </a:lvl1pPr>
          </a:lstStyle>
          <a:p>
            <a:pPr>
              <a:defRPr/>
            </a:pPr>
            <a:fld id="{7877BD69-829E-B74A-9D83-4E2749B22E64}" type="slidenum">
              <a:rPr lang="en-US"/>
              <a:pPr>
                <a:defRPr/>
              </a:pPr>
              <a:t>‹#›</a:t>
            </a:fld>
            <a:endParaRPr lang="en-US"/>
          </a:p>
        </p:txBody>
      </p:sp>
    </p:spTree>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1" y="2414483"/>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1" y="4404368"/>
            <a:ext cx="7040881" cy="1986279"/>
          </a:xfrm>
        </p:spPr>
        <p:txBody>
          <a:bodyPr/>
          <a:lstStyle>
            <a:lvl1pPr marL="0" indent="0" algn="ctr">
              <a:buNone/>
              <a:defRPr/>
            </a:lvl1pPr>
            <a:lvl2pPr marL="509041" indent="0" algn="ctr">
              <a:buNone/>
              <a:defRPr/>
            </a:lvl2pPr>
            <a:lvl3pPr marL="1018080" indent="0" algn="ctr">
              <a:buNone/>
              <a:defRPr/>
            </a:lvl3pPr>
            <a:lvl4pPr marL="1527121" indent="0" algn="ctr">
              <a:buNone/>
              <a:defRPr/>
            </a:lvl4pPr>
            <a:lvl5pPr marL="2036159" indent="0" algn="ctr">
              <a:buNone/>
              <a:defRPr/>
            </a:lvl5pPr>
            <a:lvl6pPr marL="2545200" indent="0" algn="ctr">
              <a:buNone/>
              <a:defRPr/>
            </a:lvl6pPr>
            <a:lvl7pPr marL="3054240" indent="0" algn="ctr">
              <a:buNone/>
              <a:defRPr/>
            </a:lvl7pPr>
            <a:lvl8pPr marL="3563284" indent="0" algn="ctr">
              <a:buNone/>
              <a:defRPr/>
            </a:lvl8pPr>
            <a:lvl9pPr marL="4072321" indent="0" algn="ctr">
              <a:buNone/>
              <a:defRPr/>
            </a:lvl9pPr>
          </a:lstStyle>
          <a:p>
            <a:r>
              <a:rPr lang="en-US" smtClean="0"/>
              <a:t>Click to edit Master subtitle style</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8A00BF9C-FEAA-6A4F-B6F5-C954030153A6}" type="slidenum">
              <a:rPr lang="en-US"/>
              <a:pPr>
                <a:defRPr/>
              </a:pPr>
              <a:t>‹#›</a:t>
            </a:fld>
            <a:endParaRPr lang="en-US"/>
          </a:p>
        </p:txBody>
      </p:sp>
    </p:spTree>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076B453F-6B56-AF44-A58F-F30103FAE2EB}" type="slidenum">
              <a:rPr lang="en-US"/>
              <a:pPr>
                <a:defRPr/>
              </a:pPr>
              <a:t>‹#›</a:t>
            </a:fld>
            <a:endParaRPr lang="en-US"/>
          </a:p>
        </p:txBody>
      </p:sp>
    </p:spTree>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4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6"/>
            <a:ext cx="8549640" cy="1700212"/>
          </a:xfrm>
        </p:spPr>
        <p:txBody>
          <a:bodyPr anchor="b"/>
          <a:lstStyle>
            <a:lvl1pPr marL="0" indent="0">
              <a:buNone/>
              <a:defRPr sz="2200"/>
            </a:lvl1pPr>
            <a:lvl2pPr marL="509041" indent="0">
              <a:buNone/>
              <a:defRPr sz="2000"/>
            </a:lvl2pPr>
            <a:lvl3pPr marL="1018080" indent="0">
              <a:buNone/>
              <a:defRPr sz="1700"/>
            </a:lvl3pPr>
            <a:lvl4pPr marL="1527121" indent="0">
              <a:buNone/>
              <a:defRPr sz="1500"/>
            </a:lvl4pPr>
            <a:lvl5pPr marL="2036159" indent="0">
              <a:buNone/>
              <a:defRPr sz="1500"/>
            </a:lvl5pPr>
            <a:lvl6pPr marL="2545200" indent="0">
              <a:buNone/>
              <a:defRPr sz="1500"/>
            </a:lvl6pPr>
            <a:lvl7pPr marL="3054240" indent="0">
              <a:buNone/>
              <a:defRPr sz="1500"/>
            </a:lvl7pPr>
            <a:lvl8pPr marL="3563284" indent="0">
              <a:buNone/>
              <a:defRPr sz="1500"/>
            </a:lvl8pPr>
            <a:lvl9pPr marL="4072321" indent="0">
              <a:buNone/>
              <a:defRPr sz="1500"/>
            </a:lvl9pPr>
          </a:lstStyle>
          <a:p>
            <a:pPr lvl="0"/>
            <a:r>
              <a:rPr lang="en-US" smtClean="0"/>
              <a:t>Click to edit Master text styles</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6698AFCE-E8A1-FC47-A4FC-59951E82929C}" type="slidenum">
              <a:rPr lang="en-US"/>
              <a:pPr>
                <a:defRPr/>
              </a:pPr>
              <a:t>‹#›</a:t>
            </a:fld>
            <a:endParaRPr lang="en-US"/>
          </a:p>
        </p:txBody>
      </p:sp>
    </p:spTree>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7"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8"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B31C89DC-AE88-E548-A81C-41267658B2E5}" type="slidenum">
              <a:rPr lang="en-US"/>
              <a:pPr>
                <a:defRPr/>
              </a:pPr>
              <a:t>‹#›</a:t>
            </a:fld>
            <a:endParaRPr lang="en-US"/>
          </a:p>
        </p:txBody>
      </p:sp>
    </p:spTree>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1" y="311256"/>
            <a:ext cx="9052559" cy="1295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7" y="1739802"/>
            <a:ext cx="4444207"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502927" y="2464864"/>
            <a:ext cx="4444207"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5" y="1739802"/>
            <a:ext cx="4445953"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109535" y="2464864"/>
            <a:ext cx="4445953"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8" name="Rectangle 5"/>
          <p:cNvSpPr>
            <a:spLocks noGrp="1" noChangeArrowheads="1"/>
          </p:cNvSpPr>
          <p:nvPr>
            <p:ph type="sldNum" sz="quarter" idx="11"/>
          </p:nvPr>
        </p:nvSpPr>
        <p:spPr/>
        <p:txBody>
          <a:bodyPr/>
          <a:lstStyle>
            <a:lvl1pPr>
              <a:defRPr/>
            </a:lvl1pPr>
          </a:lstStyle>
          <a:p>
            <a:pPr>
              <a:defRPr/>
            </a:pPr>
            <a:fld id="{F306CFDB-23FF-3745-9DF5-212137985D24}" type="slidenum">
              <a:rPr lang="en-US"/>
              <a:pPr>
                <a:defRPr/>
              </a:pPr>
              <a:t>‹#›</a:t>
            </a:fld>
            <a:endParaRPr lang="en-US"/>
          </a:p>
        </p:txBody>
      </p:sp>
    </p:spTree>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4" name="Rectangle 5"/>
          <p:cNvSpPr>
            <a:spLocks noGrp="1" noChangeArrowheads="1"/>
          </p:cNvSpPr>
          <p:nvPr>
            <p:ph type="sldNum" sz="quarter" idx="11"/>
          </p:nvPr>
        </p:nvSpPr>
        <p:spPr/>
        <p:txBody>
          <a:bodyPr/>
          <a:lstStyle>
            <a:lvl1pPr>
              <a:defRPr/>
            </a:lvl1pPr>
          </a:lstStyle>
          <a:p>
            <a:pPr>
              <a:defRPr/>
            </a:pPr>
            <a:fld id="{A50D88FF-7FEE-B24D-9617-5D9961F08647}" type="slidenum">
              <a:rPr lang="en-US"/>
              <a:pPr>
                <a:defRPr/>
              </a:pPr>
              <a:t>‹#›</a:t>
            </a:fld>
            <a:endParaRPr lang="en-US"/>
          </a:p>
        </p:txBody>
      </p:sp>
    </p:spTree>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3" name="Rectangle 5"/>
          <p:cNvSpPr>
            <a:spLocks noGrp="1" noChangeArrowheads="1"/>
          </p:cNvSpPr>
          <p:nvPr>
            <p:ph type="sldNum" sz="quarter" idx="11"/>
          </p:nvPr>
        </p:nvSpPr>
        <p:spPr/>
        <p:txBody>
          <a:bodyPr/>
          <a:lstStyle>
            <a:lvl1pPr>
              <a:defRPr/>
            </a:lvl1pPr>
          </a:lstStyle>
          <a:p>
            <a:pPr>
              <a:defRPr/>
            </a:pPr>
            <a:fld id="{DB5E7F10-684D-4A4D-8E38-1E26D7B1A4D1}" type="slidenum">
              <a:rPr lang="en-US"/>
              <a:pPr>
                <a:defRPr/>
              </a:pPr>
              <a:t>‹#›</a:t>
            </a:fld>
            <a:endParaRPr lang="en-US"/>
          </a:p>
        </p:txBody>
      </p:sp>
    </p:spTree>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7" y="309462"/>
            <a:ext cx="3309145" cy="1316991"/>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62" y="309458"/>
            <a:ext cx="5622925" cy="6633527"/>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7" y="1626454"/>
            <a:ext cx="3309145" cy="5316539"/>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smtClean="0"/>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847592ED-6A11-7F46-BCFC-7C57ECA86A78}" type="slidenum">
              <a:rPr lang="en-US"/>
              <a:pPr>
                <a:defRPr/>
              </a:pPr>
              <a:t>‹#›</a:t>
            </a:fld>
            <a:endParaRPr lang="en-US"/>
          </a:p>
        </p:txBody>
      </p:sp>
    </p:spTree>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24"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24" y="694486"/>
            <a:ext cx="6035040" cy="4663440"/>
          </a:xfrm>
        </p:spPr>
        <p:txBody>
          <a:bodyPr/>
          <a:lstStyle>
            <a:lvl1pPr marL="0" indent="0">
              <a:buNone/>
              <a:defRPr sz="3500"/>
            </a:lvl1pPr>
            <a:lvl2pPr marL="509041" indent="0">
              <a:buNone/>
              <a:defRPr sz="3100"/>
            </a:lvl2pPr>
            <a:lvl3pPr marL="1018080" indent="0">
              <a:buNone/>
              <a:defRPr sz="2600"/>
            </a:lvl3pPr>
            <a:lvl4pPr marL="1527121" indent="0">
              <a:buNone/>
              <a:defRPr sz="2200"/>
            </a:lvl4pPr>
            <a:lvl5pPr marL="2036159" indent="0">
              <a:buNone/>
              <a:defRPr sz="2200"/>
            </a:lvl5pPr>
            <a:lvl6pPr marL="2545200" indent="0">
              <a:buNone/>
              <a:defRPr sz="2200"/>
            </a:lvl6pPr>
            <a:lvl7pPr marL="3054240" indent="0">
              <a:buNone/>
              <a:defRPr sz="2200"/>
            </a:lvl7pPr>
            <a:lvl8pPr marL="3563284" indent="0">
              <a:buNone/>
              <a:defRPr sz="2200"/>
            </a:lvl8pPr>
            <a:lvl9pPr marL="4072321" indent="0">
              <a:buNone/>
              <a:defRPr sz="2200"/>
            </a:lvl9pPr>
          </a:lstStyle>
          <a:p>
            <a:pPr lvl="0"/>
            <a:endParaRPr lang="en-US" noProof="0" smtClean="0"/>
          </a:p>
        </p:txBody>
      </p:sp>
      <p:sp>
        <p:nvSpPr>
          <p:cNvPr id="4" name="Text Placeholder 3"/>
          <p:cNvSpPr>
            <a:spLocks noGrp="1"/>
          </p:cNvSpPr>
          <p:nvPr>
            <p:ph type="body" sz="half" idx="2"/>
          </p:nvPr>
        </p:nvSpPr>
        <p:spPr>
          <a:xfrm>
            <a:off x="1971524" y="6082990"/>
            <a:ext cx="6035040" cy="912177"/>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smtClean="0"/>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A5E53A62-7DAC-334F-86D2-3403CDB5C6CC}" type="slidenum">
              <a:rPr lang="en-US"/>
              <a:pPr>
                <a:defRPr/>
              </a:pPr>
              <a:t>‹#›</a:t>
            </a:fld>
            <a:endParaRPr lang="en-US"/>
          </a:p>
        </p:txBody>
      </p:sp>
    </p:spTree>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32C8BBEC-D3BD-AA46-8D27-931CE69BA8B8}" type="slidenum">
              <a:rPr lang="en-US"/>
              <a:pPr>
                <a:defRPr/>
              </a:pPr>
              <a:t>‹#›</a:t>
            </a:fld>
            <a:endParaRPr lang="en-US"/>
          </a:p>
        </p:txBody>
      </p:sp>
    </p:spTree>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39" y="172720"/>
            <a:ext cx="2263141" cy="7167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1" y="172720"/>
            <a:ext cx="6621780" cy="7167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BE8034EF-6421-E14A-9438-901E35762E76}" type="slidenum">
              <a:rPr lang="en-US"/>
              <a:pPr>
                <a:defRPr/>
              </a:pPr>
              <a:t>‹#›</a:t>
            </a:fld>
            <a:endParaRPr lang="en-US"/>
          </a:p>
        </p:txBody>
      </p:sp>
    </p:spTree>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8"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C7528CE1-7388-7C40-BC34-0050211E8BD7}" type="slidenum">
              <a:rPr lang="en-US"/>
              <a:pPr>
                <a:defRPr/>
              </a:pPr>
              <a:t>‹#›</a:t>
            </a:fld>
            <a:endParaRPr lang="en-US"/>
          </a:p>
        </p:txBody>
      </p:sp>
    </p:spTree>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13028" y="1381760"/>
            <a:ext cx="4442459" cy="5958840"/>
          </a:xfrm>
        </p:spPr>
        <p:txBody>
          <a:bodyPr/>
          <a:lstStyle/>
          <a:p>
            <a:pPr lvl="0"/>
            <a:endParaRPr lang="en-US" noProof="0" smtClean="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05CAD641-AA09-344D-A66C-B1B00A79EBD6}" type="slidenum">
              <a:rPr lang="en-US"/>
              <a:pPr>
                <a:defRPr/>
              </a:pPr>
              <a:t>‹#›</a:t>
            </a:fld>
            <a:endParaRPr lang="en-US"/>
          </a:p>
        </p:txBody>
      </p:sp>
    </p:spTree>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5113028" y="1381760"/>
            <a:ext cx="4442459" cy="5958840"/>
          </a:xfrm>
        </p:spPr>
        <p:txBody>
          <a:bodyPr/>
          <a:lstStyle/>
          <a:p>
            <a:pPr lvl="0"/>
            <a:endParaRPr lang="en-US" noProof="0" smtClean="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C697D0F3-1F83-634B-A3A0-95399982CC42}" type="slidenum">
              <a:rPr lang="en-US"/>
              <a:pPr>
                <a:defRPr/>
              </a:pPr>
              <a:t>‹#›</a:t>
            </a:fld>
            <a:endParaRPr lang="en-US"/>
          </a:p>
        </p:txBody>
      </p:sp>
    </p:spTree>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502927" y="1381760"/>
            <a:ext cx="4442459" cy="5958840"/>
          </a:xfrm>
        </p:spPr>
        <p:txBody>
          <a:bodyPr/>
          <a:lstStyle/>
          <a:p>
            <a:pPr lvl="0"/>
            <a:endParaRPr lang="en-US" noProof="0" smtClean="0"/>
          </a:p>
        </p:txBody>
      </p:sp>
      <p:sp>
        <p:nvSpPr>
          <p:cNvPr id="4" name="Text Placeholder 3"/>
          <p:cNvSpPr>
            <a:spLocks noGrp="1"/>
          </p:cNvSpPr>
          <p:nvPr>
            <p:ph type="body" sz="half" idx="2"/>
          </p:nvPr>
        </p:nvSpPr>
        <p:spPr>
          <a:xfrm>
            <a:off x="5113028"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A071455A-411D-244A-A302-9EC694234A02}" type="slidenum">
              <a:rPr lang="en-US"/>
              <a:pPr>
                <a:defRPr/>
              </a:pPr>
              <a:t>‹#›</a:t>
            </a:fld>
            <a:endParaRPr lang="en-US"/>
          </a:p>
        </p:txBody>
      </p:sp>
    </p:spTree>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13028" y="1381768"/>
            <a:ext cx="4442459" cy="2893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13028" y="4447547"/>
            <a:ext cx="4442459" cy="2893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7" name="Rectangle 5"/>
          <p:cNvSpPr>
            <a:spLocks noGrp="1" noChangeArrowheads="1"/>
          </p:cNvSpPr>
          <p:nvPr>
            <p:ph type="sldNum" sz="quarter" idx="11"/>
          </p:nvPr>
        </p:nvSpPr>
        <p:spPr/>
        <p:txBody>
          <a:bodyPr/>
          <a:lstStyle>
            <a:lvl1pPr>
              <a:defRPr/>
            </a:lvl1pPr>
          </a:lstStyle>
          <a:p>
            <a:pPr>
              <a:defRPr/>
            </a:pPr>
            <a:fld id="{C094A0B6-5814-874A-BA6C-0299C7BD5929}" type="slidenum">
              <a:rPr lang="en-US"/>
              <a:pPr>
                <a:defRPr/>
              </a:pPr>
              <a:t>‹#›</a:t>
            </a:fld>
            <a:endParaRPr lang="en-US"/>
          </a:p>
        </p:txBody>
      </p:sp>
    </p:spTree>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1" y="2414483"/>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1" y="4404368"/>
            <a:ext cx="7040881" cy="1986279"/>
          </a:xfrm>
        </p:spPr>
        <p:txBody>
          <a:bodyPr/>
          <a:lstStyle>
            <a:lvl1pPr marL="0" indent="0" algn="ctr">
              <a:buNone/>
              <a:defRPr/>
            </a:lvl1pPr>
            <a:lvl2pPr marL="509041" indent="0" algn="ctr">
              <a:buNone/>
              <a:defRPr/>
            </a:lvl2pPr>
            <a:lvl3pPr marL="1018080" indent="0" algn="ctr">
              <a:buNone/>
              <a:defRPr/>
            </a:lvl3pPr>
            <a:lvl4pPr marL="1527121" indent="0" algn="ctr">
              <a:buNone/>
              <a:defRPr/>
            </a:lvl4pPr>
            <a:lvl5pPr marL="2036159" indent="0" algn="ctr">
              <a:buNone/>
              <a:defRPr/>
            </a:lvl5pPr>
            <a:lvl6pPr marL="2545200" indent="0" algn="ctr">
              <a:buNone/>
              <a:defRPr/>
            </a:lvl6pPr>
            <a:lvl7pPr marL="3054240" indent="0" algn="ctr">
              <a:buNone/>
              <a:defRPr/>
            </a:lvl7pPr>
            <a:lvl8pPr marL="3563284" indent="0" algn="ctr">
              <a:buNone/>
              <a:defRPr/>
            </a:lvl8pPr>
            <a:lvl9pPr marL="4072321" indent="0" algn="ctr">
              <a:buNone/>
              <a:defRPr/>
            </a:lvl9pPr>
          </a:lstStyle>
          <a:p>
            <a:r>
              <a:rPr lang="en-US" smtClean="0"/>
              <a:t>Click to edit Master subtitle style</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9FC6F195-86EE-AE48-B523-02A37FE0B274}" type="slidenum">
              <a:rPr lang="en-US"/>
              <a:pPr>
                <a:defRPr/>
              </a:pPr>
              <a:t>‹#›</a:t>
            </a:fld>
            <a:endParaRPr lang="en-US"/>
          </a:p>
        </p:txBody>
      </p:sp>
    </p:spTree>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95AE6D20-E6A7-CA46-AD1A-288CD58F1739}" type="slidenum">
              <a:rPr lang="en-US"/>
              <a:pPr>
                <a:defRPr/>
              </a:pPr>
              <a:t>‹#›</a:t>
            </a:fld>
            <a:endParaRPr lang="en-US"/>
          </a:p>
        </p:txBody>
      </p:sp>
    </p:spTree>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4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6"/>
            <a:ext cx="8549640" cy="1700212"/>
          </a:xfrm>
        </p:spPr>
        <p:txBody>
          <a:bodyPr anchor="b"/>
          <a:lstStyle>
            <a:lvl1pPr marL="0" indent="0">
              <a:buNone/>
              <a:defRPr sz="2200"/>
            </a:lvl1pPr>
            <a:lvl2pPr marL="509041" indent="0">
              <a:buNone/>
              <a:defRPr sz="2000"/>
            </a:lvl2pPr>
            <a:lvl3pPr marL="1018080" indent="0">
              <a:buNone/>
              <a:defRPr sz="1700"/>
            </a:lvl3pPr>
            <a:lvl4pPr marL="1527121" indent="0">
              <a:buNone/>
              <a:defRPr sz="1500"/>
            </a:lvl4pPr>
            <a:lvl5pPr marL="2036159" indent="0">
              <a:buNone/>
              <a:defRPr sz="1500"/>
            </a:lvl5pPr>
            <a:lvl6pPr marL="2545200" indent="0">
              <a:buNone/>
              <a:defRPr sz="1500"/>
            </a:lvl6pPr>
            <a:lvl7pPr marL="3054240" indent="0">
              <a:buNone/>
              <a:defRPr sz="1500"/>
            </a:lvl7pPr>
            <a:lvl8pPr marL="3563284" indent="0">
              <a:buNone/>
              <a:defRPr sz="1500"/>
            </a:lvl8pPr>
            <a:lvl9pPr marL="4072321" indent="0">
              <a:buNone/>
              <a:defRPr sz="1500"/>
            </a:lvl9pPr>
          </a:lstStyle>
          <a:p>
            <a:pPr lvl="0"/>
            <a:r>
              <a:rPr lang="en-US" smtClean="0"/>
              <a:t>Click to edit Master text styles</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712B7E3B-B573-B74A-92F8-04D111238CF9}" type="slidenum">
              <a:rPr lang="en-US"/>
              <a:pPr>
                <a:defRPr/>
              </a:pPr>
              <a:t>‹#›</a:t>
            </a:fld>
            <a:endParaRPr lang="en-US"/>
          </a:p>
        </p:txBody>
      </p:sp>
    </p:spTree>
  </p:cSld>
  <p:clrMapOvr>
    <a:masterClrMapping/>
  </p:clrMapOvr>
  <p:transition xmlns:p14="http://schemas.microsoft.com/office/powerpoint/2010/main"/>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7"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8"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02BC4AF1-2407-D544-A302-969ED1A17BE7}" type="slidenum">
              <a:rPr lang="en-US"/>
              <a:pPr>
                <a:defRPr/>
              </a:pPr>
              <a:t>‹#›</a:t>
            </a:fld>
            <a:endParaRPr lang="en-US"/>
          </a:p>
        </p:txBody>
      </p:sp>
    </p:spTree>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1" y="311256"/>
            <a:ext cx="9052559" cy="1295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7" y="1739802"/>
            <a:ext cx="4444207"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502927" y="2464864"/>
            <a:ext cx="4444207"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5" y="1739802"/>
            <a:ext cx="4445953"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109535" y="2464864"/>
            <a:ext cx="4445953"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8" name="Rectangle 5"/>
          <p:cNvSpPr>
            <a:spLocks noGrp="1" noChangeArrowheads="1"/>
          </p:cNvSpPr>
          <p:nvPr>
            <p:ph type="sldNum" sz="quarter" idx="11"/>
          </p:nvPr>
        </p:nvSpPr>
        <p:spPr/>
        <p:txBody>
          <a:bodyPr/>
          <a:lstStyle>
            <a:lvl1pPr>
              <a:defRPr/>
            </a:lvl1pPr>
          </a:lstStyle>
          <a:p>
            <a:pPr>
              <a:defRPr/>
            </a:pPr>
            <a:fld id="{03D49862-F17C-2B47-9BD9-3E606D7A5CFA}" type="slidenum">
              <a:rPr lang="en-US"/>
              <a:pPr>
                <a:defRPr/>
              </a:pPr>
              <a:t>‹#›</a:t>
            </a:fld>
            <a:endParaRPr lang="en-US"/>
          </a:p>
        </p:txBody>
      </p:sp>
    </p:spTree>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4" name="Rectangle 5"/>
          <p:cNvSpPr>
            <a:spLocks noGrp="1" noChangeArrowheads="1"/>
          </p:cNvSpPr>
          <p:nvPr>
            <p:ph type="sldNum" sz="quarter" idx="11"/>
          </p:nvPr>
        </p:nvSpPr>
        <p:spPr/>
        <p:txBody>
          <a:bodyPr/>
          <a:lstStyle>
            <a:lvl1pPr>
              <a:defRPr/>
            </a:lvl1pPr>
          </a:lstStyle>
          <a:p>
            <a:pPr>
              <a:defRPr/>
            </a:pPr>
            <a:fld id="{27468797-22A2-1F49-8175-1397A45E49FA}" type="slidenum">
              <a:rPr lang="en-US"/>
              <a:pPr>
                <a:defRPr/>
              </a:pPr>
              <a:t>‹#›</a:t>
            </a:fld>
            <a:endParaRPr lang="en-US"/>
          </a:p>
        </p:txBody>
      </p:sp>
    </p:spTree>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3" name="Rectangle 5"/>
          <p:cNvSpPr>
            <a:spLocks noGrp="1" noChangeArrowheads="1"/>
          </p:cNvSpPr>
          <p:nvPr>
            <p:ph type="sldNum" sz="quarter" idx="11"/>
          </p:nvPr>
        </p:nvSpPr>
        <p:spPr/>
        <p:txBody>
          <a:bodyPr/>
          <a:lstStyle>
            <a:lvl1pPr>
              <a:defRPr/>
            </a:lvl1pPr>
          </a:lstStyle>
          <a:p>
            <a:pPr>
              <a:defRPr/>
            </a:pPr>
            <a:fld id="{8ABCF16A-5093-474D-826C-10D4B4CA6A4D}" type="slidenum">
              <a:rPr lang="en-US"/>
              <a:pPr>
                <a:defRPr/>
              </a:pPr>
              <a:t>‹#›</a:t>
            </a:fld>
            <a:endParaRPr lang="en-US"/>
          </a:p>
        </p:txBody>
      </p:sp>
    </p:spTree>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7" y="309462"/>
            <a:ext cx="3309145" cy="1316991"/>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62" y="309458"/>
            <a:ext cx="5622925" cy="6633527"/>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7" y="1626454"/>
            <a:ext cx="3309145" cy="5316539"/>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smtClean="0"/>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D6B51112-A7BE-A64D-8804-73FB2A44B321}" type="slidenum">
              <a:rPr lang="en-US"/>
              <a:pPr>
                <a:defRPr/>
              </a:pPr>
              <a:t>‹#›</a:t>
            </a:fld>
            <a:endParaRPr lang="en-US"/>
          </a:p>
        </p:txBody>
      </p:sp>
    </p:spTree>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24"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24" y="694486"/>
            <a:ext cx="6035040" cy="4663440"/>
          </a:xfrm>
        </p:spPr>
        <p:txBody>
          <a:bodyPr/>
          <a:lstStyle>
            <a:lvl1pPr marL="0" indent="0">
              <a:buNone/>
              <a:defRPr sz="3500"/>
            </a:lvl1pPr>
            <a:lvl2pPr marL="509041" indent="0">
              <a:buNone/>
              <a:defRPr sz="3100"/>
            </a:lvl2pPr>
            <a:lvl3pPr marL="1018080" indent="0">
              <a:buNone/>
              <a:defRPr sz="2600"/>
            </a:lvl3pPr>
            <a:lvl4pPr marL="1527121" indent="0">
              <a:buNone/>
              <a:defRPr sz="2200"/>
            </a:lvl4pPr>
            <a:lvl5pPr marL="2036159" indent="0">
              <a:buNone/>
              <a:defRPr sz="2200"/>
            </a:lvl5pPr>
            <a:lvl6pPr marL="2545200" indent="0">
              <a:buNone/>
              <a:defRPr sz="2200"/>
            </a:lvl6pPr>
            <a:lvl7pPr marL="3054240" indent="0">
              <a:buNone/>
              <a:defRPr sz="2200"/>
            </a:lvl7pPr>
            <a:lvl8pPr marL="3563284" indent="0">
              <a:buNone/>
              <a:defRPr sz="2200"/>
            </a:lvl8pPr>
            <a:lvl9pPr marL="4072321" indent="0">
              <a:buNone/>
              <a:defRPr sz="2200"/>
            </a:lvl9pPr>
          </a:lstStyle>
          <a:p>
            <a:pPr lvl="0"/>
            <a:endParaRPr lang="en-US" noProof="0" smtClean="0"/>
          </a:p>
        </p:txBody>
      </p:sp>
      <p:sp>
        <p:nvSpPr>
          <p:cNvPr id="4" name="Text Placeholder 3"/>
          <p:cNvSpPr>
            <a:spLocks noGrp="1"/>
          </p:cNvSpPr>
          <p:nvPr>
            <p:ph type="body" sz="half" idx="2"/>
          </p:nvPr>
        </p:nvSpPr>
        <p:spPr>
          <a:xfrm>
            <a:off x="1971524" y="6082990"/>
            <a:ext cx="6035040" cy="912177"/>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smtClean="0"/>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E7B78ECA-A792-6840-8538-DEAA6F35ACCD}" type="slidenum">
              <a:rPr lang="en-US"/>
              <a:pPr>
                <a:defRPr/>
              </a:pPr>
              <a:t>‹#›</a:t>
            </a:fld>
            <a:endParaRPr lang="en-US"/>
          </a:p>
        </p:txBody>
      </p:sp>
    </p:spTree>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161205E4-B6E9-7146-BCCD-4692E2ED54E6}" type="slidenum">
              <a:rPr lang="en-US"/>
              <a:pPr>
                <a:defRPr/>
              </a:pPr>
              <a:t>‹#›</a:t>
            </a:fld>
            <a:endParaRPr lang="en-US"/>
          </a:p>
        </p:txBody>
      </p:sp>
    </p:spTree>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39" y="172720"/>
            <a:ext cx="2263141" cy="7167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1" y="172720"/>
            <a:ext cx="6621780" cy="7167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95680607-7DB5-AF44-984B-FDA38787811C}" type="slidenum">
              <a:rPr lang="en-US"/>
              <a:pPr>
                <a:defRPr/>
              </a:pPr>
              <a:t>‹#›</a:t>
            </a:fld>
            <a:endParaRPr lang="en-US"/>
          </a:p>
        </p:txBody>
      </p:sp>
    </p:spTree>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8"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FDE9A4AA-361A-6C42-ACB1-0086CEFCDB75}" type="slidenum">
              <a:rPr lang="en-US"/>
              <a:pPr>
                <a:defRPr/>
              </a:pPr>
              <a:t>‹#›</a:t>
            </a:fld>
            <a:endParaRPr lang="en-US"/>
          </a:p>
        </p:txBody>
      </p:sp>
    </p:spTree>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13028" y="1381760"/>
            <a:ext cx="4442459" cy="5958840"/>
          </a:xfrm>
        </p:spPr>
        <p:txBody>
          <a:bodyPr/>
          <a:lstStyle/>
          <a:p>
            <a:pPr lvl="0"/>
            <a:endParaRPr lang="en-US" noProof="0" smtClean="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52F395B4-626D-0540-850D-D992D84C23F4}" type="slidenum">
              <a:rPr lang="en-US"/>
              <a:pPr>
                <a:defRPr/>
              </a:pPr>
              <a:t>‹#›</a:t>
            </a:fld>
            <a:endParaRPr lang="en-US"/>
          </a:p>
        </p:txBody>
      </p:sp>
    </p:spTree>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5113028" y="1381760"/>
            <a:ext cx="4442459" cy="5958840"/>
          </a:xfrm>
        </p:spPr>
        <p:txBody>
          <a:bodyPr/>
          <a:lstStyle/>
          <a:p>
            <a:pPr lvl="0"/>
            <a:endParaRPr lang="en-US" noProof="0" smtClean="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F6F91FCE-E429-A34F-B0DC-A352CBD082F1}" type="slidenum">
              <a:rPr lang="en-US"/>
              <a:pPr>
                <a:defRPr/>
              </a:pPr>
              <a:t>‹#›</a:t>
            </a:fld>
            <a:endParaRPr lang="en-US"/>
          </a:p>
        </p:txBody>
      </p:sp>
    </p:spTree>
  </p:cSld>
  <p:clrMapOvr>
    <a:masterClrMapping/>
  </p:clrMapOvr>
  <p:transition xmlns:p14="http://schemas.microsoft.com/office/powerpoint/2010/main"/>
</p:sldLayout>
</file>

<file path=ppt/slideLayouts/slideLayout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502927" y="1381760"/>
            <a:ext cx="4442459" cy="5958840"/>
          </a:xfrm>
        </p:spPr>
        <p:txBody>
          <a:bodyPr/>
          <a:lstStyle/>
          <a:p>
            <a:pPr lvl="0"/>
            <a:endParaRPr lang="en-US" noProof="0" smtClean="0"/>
          </a:p>
        </p:txBody>
      </p:sp>
      <p:sp>
        <p:nvSpPr>
          <p:cNvPr id="4" name="Text Placeholder 3"/>
          <p:cNvSpPr>
            <a:spLocks noGrp="1"/>
          </p:cNvSpPr>
          <p:nvPr>
            <p:ph type="body" sz="half" idx="2"/>
          </p:nvPr>
        </p:nvSpPr>
        <p:spPr>
          <a:xfrm>
            <a:off x="5113028"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27258CE1-9672-8045-B264-D8156C3D9BD0}" type="slidenum">
              <a:rPr lang="en-US"/>
              <a:pPr>
                <a:defRPr/>
              </a:pPr>
              <a:t>‹#›</a:t>
            </a:fld>
            <a:endParaRPr lang="en-US"/>
          </a:p>
        </p:txBody>
      </p:sp>
    </p:spTree>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13028" y="1381768"/>
            <a:ext cx="4442459" cy="2893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13028" y="4447547"/>
            <a:ext cx="4442459" cy="2893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7" name="Rectangle 5"/>
          <p:cNvSpPr>
            <a:spLocks noGrp="1" noChangeArrowheads="1"/>
          </p:cNvSpPr>
          <p:nvPr>
            <p:ph type="sldNum" sz="quarter" idx="11"/>
          </p:nvPr>
        </p:nvSpPr>
        <p:spPr/>
        <p:txBody>
          <a:bodyPr/>
          <a:lstStyle>
            <a:lvl1pPr>
              <a:defRPr/>
            </a:lvl1pPr>
          </a:lstStyle>
          <a:p>
            <a:pPr>
              <a:defRPr/>
            </a:pPr>
            <a:fld id="{C19D273C-576B-1A43-AFEA-4305381D11FD}" type="slidenum">
              <a:rPr lang="en-US"/>
              <a:pPr>
                <a:defRPr/>
              </a:pPr>
              <a:t>‹#›</a:t>
            </a:fld>
            <a:endParaRPr lang="en-US"/>
          </a:p>
        </p:txBody>
      </p:sp>
    </p:spTree>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1" y="2414483"/>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1" y="4404368"/>
            <a:ext cx="7040881" cy="1986279"/>
          </a:xfrm>
        </p:spPr>
        <p:txBody>
          <a:bodyPr/>
          <a:lstStyle>
            <a:lvl1pPr marL="0" indent="0" algn="ctr">
              <a:buNone/>
              <a:defRPr/>
            </a:lvl1pPr>
            <a:lvl2pPr marL="509041" indent="0" algn="ctr">
              <a:buNone/>
              <a:defRPr/>
            </a:lvl2pPr>
            <a:lvl3pPr marL="1018080" indent="0" algn="ctr">
              <a:buNone/>
              <a:defRPr/>
            </a:lvl3pPr>
            <a:lvl4pPr marL="1527121" indent="0" algn="ctr">
              <a:buNone/>
              <a:defRPr/>
            </a:lvl4pPr>
            <a:lvl5pPr marL="2036159" indent="0" algn="ctr">
              <a:buNone/>
              <a:defRPr/>
            </a:lvl5pPr>
            <a:lvl6pPr marL="2545200" indent="0" algn="ctr">
              <a:buNone/>
              <a:defRPr/>
            </a:lvl6pPr>
            <a:lvl7pPr marL="3054240" indent="0" algn="ctr">
              <a:buNone/>
              <a:defRPr/>
            </a:lvl7pPr>
            <a:lvl8pPr marL="3563284" indent="0" algn="ctr">
              <a:buNone/>
              <a:defRPr/>
            </a:lvl8pPr>
            <a:lvl9pPr marL="4072321" indent="0" algn="ctr">
              <a:buNone/>
              <a:defRPr/>
            </a:lvl9pPr>
          </a:lstStyle>
          <a:p>
            <a:r>
              <a:rPr lang="en-US" smtClean="0"/>
              <a:t>Click to edit Master subtitle style</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E355AE36-E6E6-574C-8025-3E091AB7FC6E}" type="slidenum">
              <a:rPr lang="en-US"/>
              <a:pPr>
                <a:defRPr/>
              </a:pPr>
              <a:t>‹#›</a:t>
            </a:fld>
            <a:endParaRPr lang="en-US"/>
          </a:p>
        </p:txBody>
      </p:sp>
    </p:spTree>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1BACF133-8656-AF47-B5BD-D246D788F6BE}" type="slidenum">
              <a:rPr lang="en-US"/>
              <a:pPr>
                <a:defRPr/>
              </a:pPr>
              <a:t>‹#›</a:t>
            </a:fld>
            <a:endParaRPr lang="en-US"/>
          </a:p>
        </p:txBody>
      </p:sp>
    </p:spTree>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4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6"/>
            <a:ext cx="8549640" cy="1700212"/>
          </a:xfrm>
        </p:spPr>
        <p:txBody>
          <a:bodyPr anchor="b"/>
          <a:lstStyle>
            <a:lvl1pPr marL="0" indent="0">
              <a:buNone/>
              <a:defRPr sz="2200"/>
            </a:lvl1pPr>
            <a:lvl2pPr marL="509041" indent="0">
              <a:buNone/>
              <a:defRPr sz="2000"/>
            </a:lvl2pPr>
            <a:lvl3pPr marL="1018080" indent="0">
              <a:buNone/>
              <a:defRPr sz="1700"/>
            </a:lvl3pPr>
            <a:lvl4pPr marL="1527121" indent="0">
              <a:buNone/>
              <a:defRPr sz="1500"/>
            </a:lvl4pPr>
            <a:lvl5pPr marL="2036159" indent="0">
              <a:buNone/>
              <a:defRPr sz="1500"/>
            </a:lvl5pPr>
            <a:lvl6pPr marL="2545200" indent="0">
              <a:buNone/>
              <a:defRPr sz="1500"/>
            </a:lvl6pPr>
            <a:lvl7pPr marL="3054240" indent="0">
              <a:buNone/>
              <a:defRPr sz="1500"/>
            </a:lvl7pPr>
            <a:lvl8pPr marL="3563284" indent="0">
              <a:buNone/>
              <a:defRPr sz="1500"/>
            </a:lvl8pPr>
            <a:lvl9pPr marL="4072321" indent="0">
              <a:buNone/>
              <a:defRPr sz="1500"/>
            </a:lvl9pPr>
          </a:lstStyle>
          <a:p>
            <a:pPr lvl="0"/>
            <a:r>
              <a:rPr lang="en-US" smtClean="0"/>
              <a:t>Click to edit Master text styles</a:t>
            </a:r>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7C62CF57-D21B-194E-B4C7-69746AD74B64}" type="slidenum">
              <a:rPr lang="en-US"/>
              <a:pPr>
                <a:defRPr/>
              </a:pPr>
              <a:t>‹#›</a:t>
            </a:fld>
            <a:endParaRPr lang="en-US"/>
          </a:p>
        </p:txBody>
      </p:sp>
    </p:spTree>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2927"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8" y="1381760"/>
            <a:ext cx="4442459" cy="5958840"/>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675D93D9-4860-FF4D-B7F1-3BBA919CDFD4}" type="slidenum">
              <a:rPr lang="en-US"/>
              <a:pPr>
                <a:defRPr/>
              </a:pPr>
              <a:t>‹#›</a:t>
            </a:fld>
            <a:endParaRPr lang="en-US"/>
          </a:p>
        </p:txBody>
      </p:sp>
    </p:spTree>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1" y="311256"/>
            <a:ext cx="9052559" cy="1295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7" y="1739802"/>
            <a:ext cx="4444207"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502927" y="2464864"/>
            <a:ext cx="4444207"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5" y="1739802"/>
            <a:ext cx="4445953"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109535" y="2464864"/>
            <a:ext cx="4445953"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8" name="Rectangle 5"/>
          <p:cNvSpPr>
            <a:spLocks noGrp="1" noChangeArrowheads="1"/>
          </p:cNvSpPr>
          <p:nvPr>
            <p:ph type="sldNum" sz="quarter" idx="11"/>
          </p:nvPr>
        </p:nvSpPr>
        <p:spPr/>
        <p:txBody>
          <a:bodyPr/>
          <a:lstStyle>
            <a:lvl1pPr>
              <a:defRPr/>
            </a:lvl1pPr>
          </a:lstStyle>
          <a:p>
            <a:pPr>
              <a:defRPr/>
            </a:pPr>
            <a:fld id="{E64277FF-8242-CA4B-BAC5-BFAAA90CE51A}" type="slidenum">
              <a:rPr lang="en-US"/>
              <a:pPr>
                <a:defRPr/>
              </a:pPr>
              <a:t>‹#›</a:t>
            </a:fld>
            <a:endParaRPr lang="en-US"/>
          </a:p>
        </p:txBody>
      </p:sp>
    </p:spTree>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4" name="Rectangle 5"/>
          <p:cNvSpPr>
            <a:spLocks noGrp="1" noChangeArrowheads="1"/>
          </p:cNvSpPr>
          <p:nvPr>
            <p:ph type="sldNum" sz="quarter" idx="11"/>
          </p:nvPr>
        </p:nvSpPr>
        <p:spPr/>
        <p:txBody>
          <a:bodyPr/>
          <a:lstStyle>
            <a:lvl1pPr>
              <a:defRPr/>
            </a:lvl1pPr>
          </a:lstStyle>
          <a:p>
            <a:pPr>
              <a:defRPr/>
            </a:pPr>
            <a:fld id="{66738016-7811-ED46-9323-9650B98B52CE}" type="slidenum">
              <a:rPr lang="en-US"/>
              <a:pPr>
                <a:defRPr/>
              </a:pPr>
              <a:t>‹#›</a:t>
            </a:fld>
            <a:endParaRPr lang="en-US"/>
          </a:p>
        </p:txBody>
      </p:sp>
    </p:spTree>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3" name="Rectangle 5"/>
          <p:cNvSpPr>
            <a:spLocks noGrp="1" noChangeArrowheads="1"/>
          </p:cNvSpPr>
          <p:nvPr>
            <p:ph type="sldNum" sz="quarter" idx="11"/>
          </p:nvPr>
        </p:nvSpPr>
        <p:spPr/>
        <p:txBody>
          <a:bodyPr/>
          <a:lstStyle>
            <a:lvl1pPr>
              <a:defRPr/>
            </a:lvl1pPr>
          </a:lstStyle>
          <a:p>
            <a:pPr>
              <a:defRPr/>
            </a:pPr>
            <a:fld id="{E19CE8B8-1635-E94B-89DC-35ED18454598}" type="slidenum">
              <a:rPr lang="en-US"/>
              <a:pPr>
                <a:defRPr/>
              </a:pPr>
              <a:t>‹#›</a:t>
            </a:fld>
            <a:endParaRPr lang="en-US"/>
          </a:p>
        </p:txBody>
      </p:sp>
    </p:spTree>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7" y="309462"/>
            <a:ext cx="3309145" cy="1316991"/>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62" y="309458"/>
            <a:ext cx="5622925" cy="6633527"/>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7" y="1626454"/>
            <a:ext cx="3309145" cy="5316539"/>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smtClean="0"/>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103510D0-91BC-954B-9AB0-70498979812E}" type="slidenum">
              <a:rPr lang="en-US"/>
              <a:pPr>
                <a:defRPr/>
              </a:pPr>
              <a:t>‹#›</a:t>
            </a:fld>
            <a:endParaRPr lang="en-US"/>
          </a:p>
        </p:txBody>
      </p:sp>
    </p:spTree>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24"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24" y="694486"/>
            <a:ext cx="6035040" cy="4663440"/>
          </a:xfrm>
        </p:spPr>
        <p:txBody>
          <a:bodyPr/>
          <a:lstStyle>
            <a:lvl1pPr marL="0" indent="0">
              <a:buNone/>
              <a:defRPr sz="3500"/>
            </a:lvl1pPr>
            <a:lvl2pPr marL="509041" indent="0">
              <a:buNone/>
              <a:defRPr sz="3100"/>
            </a:lvl2pPr>
            <a:lvl3pPr marL="1018080" indent="0">
              <a:buNone/>
              <a:defRPr sz="2600"/>
            </a:lvl3pPr>
            <a:lvl4pPr marL="1527121" indent="0">
              <a:buNone/>
              <a:defRPr sz="2200"/>
            </a:lvl4pPr>
            <a:lvl5pPr marL="2036159" indent="0">
              <a:buNone/>
              <a:defRPr sz="2200"/>
            </a:lvl5pPr>
            <a:lvl6pPr marL="2545200" indent="0">
              <a:buNone/>
              <a:defRPr sz="2200"/>
            </a:lvl6pPr>
            <a:lvl7pPr marL="3054240" indent="0">
              <a:buNone/>
              <a:defRPr sz="2200"/>
            </a:lvl7pPr>
            <a:lvl8pPr marL="3563284" indent="0">
              <a:buNone/>
              <a:defRPr sz="2200"/>
            </a:lvl8pPr>
            <a:lvl9pPr marL="4072321" indent="0">
              <a:buNone/>
              <a:defRPr sz="2200"/>
            </a:lvl9pPr>
          </a:lstStyle>
          <a:p>
            <a:pPr lvl="0"/>
            <a:endParaRPr lang="en-US" noProof="0" smtClean="0"/>
          </a:p>
        </p:txBody>
      </p:sp>
      <p:sp>
        <p:nvSpPr>
          <p:cNvPr id="4" name="Text Placeholder 3"/>
          <p:cNvSpPr>
            <a:spLocks noGrp="1"/>
          </p:cNvSpPr>
          <p:nvPr>
            <p:ph type="body" sz="half" idx="2"/>
          </p:nvPr>
        </p:nvSpPr>
        <p:spPr>
          <a:xfrm>
            <a:off x="1971524" y="6082990"/>
            <a:ext cx="6035040" cy="912177"/>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smtClean="0"/>
              <a:t>Click to edit Master text styles</a:t>
            </a:r>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3D8F97ED-F01C-7840-AA22-946192851F4B}" type="slidenum">
              <a:rPr lang="en-US"/>
              <a:pPr>
                <a:defRPr/>
              </a:pPr>
              <a:t>‹#›</a:t>
            </a:fld>
            <a:endParaRPr lang="en-US"/>
          </a:p>
        </p:txBody>
      </p:sp>
    </p:spTree>
  </p:cSld>
  <p:clrMapOvr>
    <a:masterClrMapping/>
  </p:clrMapOvr>
  <p:transition xmlns:p14="http://schemas.microsoft.com/office/powerpoint/2010/mai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5566DFEA-E874-8E4B-89C3-6147288F8BB7}" type="slidenum">
              <a:rPr lang="en-US"/>
              <a:pPr>
                <a:defRPr/>
              </a:pPr>
              <a:t>‹#›</a:t>
            </a:fld>
            <a:endParaRPr lang="en-US"/>
          </a:p>
        </p:txBody>
      </p:sp>
    </p:spTree>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39" y="172720"/>
            <a:ext cx="2263141" cy="7167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1" y="172720"/>
            <a:ext cx="6621780" cy="7167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5" name="Rectangle 5"/>
          <p:cNvSpPr>
            <a:spLocks noGrp="1" noChangeArrowheads="1"/>
          </p:cNvSpPr>
          <p:nvPr>
            <p:ph type="sldNum" sz="quarter" idx="11"/>
          </p:nvPr>
        </p:nvSpPr>
        <p:spPr/>
        <p:txBody>
          <a:bodyPr/>
          <a:lstStyle>
            <a:lvl1pPr>
              <a:defRPr/>
            </a:lvl1pPr>
          </a:lstStyle>
          <a:p>
            <a:pPr>
              <a:defRPr/>
            </a:pPr>
            <a:fld id="{DFC0E426-691D-B545-973F-FFFCB939FE54}" type="slidenum">
              <a:rPr lang="en-US"/>
              <a:pPr>
                <a:defRPr/>
              </a:pPr>
              <a:t>‹#›</a:t>
            </a:fld>
            <a:endParaRPr lang="en-US"/>
          </a:p>
        </p:txBody>
      </p:sp>
    </p:spTree>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8"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7E09F708-4CF6-6C47-B405-E2CE10F1A8C2}" type="slidenum">
              <a:rPr lang="en-US"/>
              <a:pPr>
                <a:defRPr/>
              </a:pPr>
              <a:t>‹#›</a:t>
            </a:fld>
            <a:endParaRPr lang="en-US"/>
          </a:p>
        </p:txBody>
      </p:sp>
    </p:spTree>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13028" y="1381760"/>
            <a:ext cx="4442459" cy="5958840"/>
          </a:xfrm>
        </p:spPr>
        <p:txBody>
          <a:bodyPr/>
          <a:lstStyle/>
          <a:p>
            <a:pPr lvl="0"/>
            <a:endParaRPr lang="en-US" noProof="0" smtClean="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FE8BAA0D-D40D-2548-828F-C9857EA53FE4}" type="slidenum">
              <a:rPr lang="en-US"/>
              <a:pPr>
                <a:defRPr/>
              </a:pPr>
              <a:t>‹#›</a:t>
            </a:fld>
            <a:endParaRPr lang="en-US"/>
          </a:p>
        </p:txBody>
      </p:sp>
    </p:spTree>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5113028" y="1381760"/>
            <a:ext cx="4442459" cy="5958840"/>
          </a:xfrm>
        </p:spPr>
        <p:txBody>
          <a:bodyPr/>
          <a:lstStyle/>
          <a:p>
            <a:pPr lvl="0"/>
            <a:endParaRPr lang="en-US" noProof="0" smtClean="0"/>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15C7DC54-0793-CD46-BE9B-101FF9414BED}" type="slidenum">
              <a:rPr lang="en-US"/>
              <a:pPr>
                <a:defRPr/>
              </a:pPr>
              <a:t>‹#›</a:t>
            </a:fld>
            <a:endParaRPr lang="en-US"/>
          </a:p>
        </p:txBody>
      </p:sp>
    </p:spTree>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502927" y="1381760"/>
            <a:ext cx="4442459" cy="5958840"/>
          </a:xfrm>
        </p:spPr>
        <p:txBody>
          <a:bodyPr/>
          <a:lstStyle/>
          <a:p>
            <a:pPr lvl="0"/>
            <a:endParaRPr lang="en-US" noProof="0" smtClean="0"/>
          </a:p>
        </p:txBody>
      </p:sp>
      <p:sp>
        <p:nvSpPr>
          <p:cNvPr id="4" name="Text Placeholder 3"/>
          <p:cNvSpPr>
            <a:spLocks noGrp="1"/>
          </p:cNvSpPr>
          <p:nvPr>
            <p:ph type="body" sz="half" idx="2"/>
          </p:nvPr>
        </p:nvSpPr>
        <p:spPr>
          <a:xfrm>
            <a:off x="5113028"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6" name="Rectangle 5"/>
          <p:cNvSpPr>
            <a:spLocks noGrp="1" noChangeArrowheads="1"/>
          </p:cNvSpPr>
          <p:nvPr>
            <p:ph type="sldNum" sz="quarter" idx="11"/>
          </p:nvPr>
        </p:nvSpPr>
        <p:spPr/>
        <p:txBody>
          <a:bodyPr/>
          <a:lstStyle>
            <a:lvl1pPr>
              <a:defRPr/>
            </a:lvl1pPr>
          </a:lstStyle>
          <a:p>
            <a:pPr>
              <a:defRPr/>
            </a:pPr>
            <a:fld id="{DE75B15C-4391-9C4F-9305-0186C7C0E091}" type="slidenum">
              <a:rPr lang="en-US"/>
              <a:pPr>
                <a:defRPr/>
              </a:pPr>
              <a:t>‹#›</a:t>
            </a:fld>
            <a:endParaRPr lang="en-US"/>
          </a:p>
        </p:txBody>
      </p:sp>
    </p:spTree>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172726"/>
            <a:ext cx="9052559" cy="94996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381760"/>
            <a:ext cx="4442459" cy="5958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13028" y="1381768"/>
            <a:ext cx="4442459" cy="2893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13028" y="4447547"/>
            <a:ext cx="4442459" cy="28930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smtClean="0"/>
              <a:t>R Frey  QuarkNet  June 20, 2018      </a:t>
            </a:r>
            <a:endParaRPr lang="en-US"/>
          </a:p>
        </p:txBody>
      </p:sp>
      <p:sp>
        <p:nvSpPr>
          <p:cNvPr id="7" name="Rectangle 5"/>
          <p:cNvSpPr>
            <a:spLocks noGrp="1" noChangeArrowheads="1"/>
          </p:cNvSpPr>
          <p:nvPr>
            <p:ph type="sldNum" sz="quarter" idx="11"/>
          </p:nvPr>
        </p:nvSpPr>
        <p:spPr/>
        <p:txBody>
          <a:bodyPr/>
          <a:lstStyle>
            <a:lvl1pPr>
              <a:defRPr/>
            </a:lvl1pPr>
          </a:lstStyle>
          <a:p>
            <a:pPr>
              <a:defRPr/>
            </a:pPr>
            <a:fld id="{2E2D4E5B-4F9E-1E43-8E4D-45C86E565367}" type="slidenum">
              <a:rPr lang="en-US"/>
              <a:pPr>
                <a:defRPr/>
              </a:pPr>
              <a:t>‹#›</a:t>
            </a:fld>
            <a:endParaRPr lang="en-US"/>
          </a:p>
        </p:txBody>
      </p:sp>
    </p:spTree>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381" y="2414483"/>
            <a:ext cx="8549640" cy="1666028"/>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761" y="4404368"/>
            <a:ext cx="7040881" cy="1986279"/>
          </a:xfrm>
        </p:spPr>
        <p:txBody>
          <a:bodyPr/>
          <a:lstStyle>
            <a:lvl1pPr marL="0" indent="0" algn="ctr">
              <a:buNone/>
              <a:defRPr/>
            </a:lvl1pPr>
            <a:lvl2pPr marL="509041" indent="0" algn="ctr">
              <a:buNone/>
              <a:defRPr/>
            </a:lvl2pPr>
            <a:lvl3pPr marL="1018080" indent="0" algn="ctr">
              <a:buNone/>
              <a:defRPr/>
            </a:lvl3pPr>
            <a:lvl4pPr marL="1527121" indent="0" algn="ctr">
              <a:buNone/>
              <a:defRPr/>
            </a:lvl4pPr>
            <a:lvl5pPr marL="2036159" indent="0" algn="ctr">
              <a:buNone/>
              <a:defRPr/>
            </a:lvl5pPr>
            <a:lvl6pPr marL="2545200" indent="0" algn="ctr">
              <a:buNone/>
              <a:defRPr/>
            </a:lvl6pPr>
            <a:lvl7pPr marL="3054240" indent="0" algn="ctr">
              <a:buNone/>
              <a:defRPr/>
            </a:lvl7pPr>
            <a:lvl8pPr marL="3563284" indent="0" algn="ctr">
              <a:buNone/>
              <a:defRPr/>
            </a:lvl8pPr>
            <a:lvl9pPr marL="4072321"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smtClean="0"/>
              <a:t>R Frey  QuarkNet  June 20, 2018      </a:t>
            </a: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9C652BCF-482C-6D4A-9417-201AC4386433}" type="slidenum">
              <a:rPr lang="en-US"/>
              <a:pPr>
                <a:defRPr/>
              </a:pPr>
              <a:t>‹#›</a:t>
            </a:fld>
            <a:endParaRPr lang="en-US"/>
          </a:p>
        </p:txBody>
      </p:sp>
    </p:spTree>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smtClean="0"/>
              <a:t>R Frey  QuarkNet  June 20, 2018      </a:t>
            </a: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9B171C27-274F-FA4E-B1DE-D8CA1C8F7B90}" type="slidenum">
              <a:rPr lang="en-US"/>
              <a:pPr>
                <a:defRPr/>
              </a:pPr>
              <a:t>‹#›</a:t>
            </a:fld>
            <a:endParaRPr lang="en-US"/>
          </a:p>
        </p:txBody>
      </p:sp>
    </p:spTree>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93"/>
            <a:ext cx="8549640" cy="1543685"/>
          </a:xfrm>
        </p:spPr>
        <p:txBody>
          <a:bodyPr anchor="t"/>
          <a:lstStyle>
            <a:lvl1pPr algn="l">
              <a:defRPr sz="4400" b="1" cap="all"/>
            </a:lvl1pPr>
          </a:lstStyle>
          <a:p>
            <a:r>
              <a:rPr lang="en-US" smtClean="0"/>
              <a:t>Click to edit Master title style</a:t>
            </a:r>
            <a:endParaRPr lang="en-US"/>
          </a:p>
        </p:txBody>
      </p:sp>
      <p:sp>
        <p:nvSpPr>
          <p:cNvPr id="3" name="Text Placeholder 2"/>
          <p:cNvSpPr>
            <a:spLocks noGrp="1"/>
          </p:cNvSpPr>
          <p:nvPr>
            <p:ph type="body" idx="1"/>
          </p:nvPr>
        </p:nvSpPr>
        <p:spPr>
          <a:xfrm>
            <a:off x="794544" y="3294276"/>
            <a:ext cx="8549640" cy="1700212"/>
          </a:xfrm>
        </p:spPr>
        <p:txBody>
          <a:bodyPr anchor="b"/>
          <a:lstStyle>
            <a:lvl1pPr marL="0" indent="0">
              <a:buNone/>
              <a:defRPr sz="2200"/>
            </a:lvl1pPr>
            <a:lvl2pPr marL="509041" indent="0">
              <a:buNone/>
              <a:defRPr sz="2000"/>
            </a:lvl2pPr>
            <a:lvl3pPr marL="1018080" indent="0">
              <a:buNone/>
              <a:defRPr sz="1700"/>
            </a:lvl3pPr>
            <a:lvl4pPr marL="1527121" indent="0">
              <a:buNone/>
              <a:defRPr sz="1500"/>
            </a:lvl4pPr>
            <a:lvl5pPr marL="2036159" indent="0">
              <a:buNone/>
              <a:defRPr sz="1500"/>
            </a:lvl5pPr>
            <a:lvl6pPr marL="2545200" indent="0">
              <a:buNone/>
              <a:defRPr sz="1500"/>
            </a:lvl6pPr>
            <a:lvl7pPr marL="3054240" indent="0">
              <a:buNone/>
              <a:defRPr sz="1500"/>
            </a:lvl7pPr>
            <a:lvl8pPr marL="3563284" indent="0">
              <a:buNone/>
              <a:defRPr sz="1500"/>
            </a:lvl8pPr>
            <a:lvl9pPr marL="4072321" indent="0">
              <a:buNone/>
              <a:defRPr sz="15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smtClean="0"/>
              <a:t>R Frey  QuarkNet  June 20, 2018      </a:t>
            </a: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3EE671EE-3F8B-4747-ABA3-BDAADA1E842A}" type="slidenum">
              <a:rPr lang="en-US"/>
              <a:pPr>
                <a:defRPr/>
              </a:pPr>
              <a:t>‹#›</a:t>
            </a:fld>
            <a:endParaRPr lang="en-US"/>
          </a:p>
        </p:txBody>
      </p:sp>
    </p:spTree>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inspiral2"/>
          <p:cNvPicPr>
            <a:picLocks noChangeAspect="1" noChangeArrowheads="1"/>
          </p:cNvPicPr>
          <p:nvPr userDrawn="1"/>
        </p:nvPicPr>
        <p:blipFill>
          <a:blip r:embed="rId2"/>
          <a:srcRect/>
          <a:stretch>
            <a:fillRect/>
          </a:stretch>
        </p:blipFill>
        <p:spPr bwMode="auto">
          <a:xfrm>
            <a:off x="167646" y="86368"/>
            <a:ext cx="1844039" cy="1428538"/>
          </a:xfrm>
          <a:prstGeom prst="rect">
            <a:avLst/>
          </a:prstGeom>
          <a:noFill/>
          <a:ln w="9525">
            <a:noFill/>
            <a:miter lim="800000"/>
            <a:headEnd/>
            <a:tailEnd/>
          </a:ln>
        </p:spPr>
      </p:pic>
      <p:sp>
        <p:nvSpPr>
          <p:cNvPr id="6" name="Line 5"/>
          <p:cNvSpPr>
            <a:spLocks noChangeShapeType="1"/>
          </p:cNvSpPr>
          <p:nvPr userDrawn="1"/>
        </p:nvSpPr>
        <p:spPr bwMode="auto">
          <a:xfrm>
            <a:off x="167640" y="1554480"/>
            <a:ext cx="9555480"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Arial" pitchFamily="34" charset="0"/>
              <a:ea typeface="+mn-ea"/>
              <a:cs typeface="+mn-cs"/>
            </a:endParaRPr>
          </a:p>
        </p:txBody>
      </p:sp>
      <p:sp>
        <p:nvSpPr>
          <p:cNvPr id="2" name="Title 1"/>
          <p:cNvSpPr>
            <a:spLocks noGrp="1"/>
          </p:cNvSpPr>
          <p:nvPr>
            <p:ph type="title"/>
          </p:nvPr>
        </p:nvSpPr>
        <p:spPr>
          <a:xfrm>
            <a:off x="2430780" y="172720"/>
            <a:ext cx="6789421" cy="12954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51467" y="1813560"/>
            <a:ext cx="4693919" cy="5527040"/>
          </a:xfrm>
        </p:spPr>
        <p:txBody>
          <a:bodyPr/>
          <a:lstStyle>
            <a:lvl1pPr marL="203615" indent="-203615">
              <a:lnSpc>
                <a:spcPts val="2228"/>
              </a:lnSpc>
              <a:spcBef>
                <a:spcPts val="0"/>
              </a:spcBef>
              <a:defRPr sz="2200"/>
            </a:lvl1pPr>
            <a:lvl2pPr marL="610847" indent="-203615">
              <a:spcBef>
                <a:spcPts val="0"/>
              </a:spcBef>
              <a:defRPr sz="2200"/>
            </a:lvl2pPr>
            <a:lvl3pPr marL="1018080">
              <a:spcBef>
                <a:spcPts val="0"/>
              </a:spcBef>
              <a:defRPr sz="20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113028" y="1813560"/>
            <a:ext cx="4442459" cy="5527040"/>
          </a:xfrm>
        </p:spPr>
        <p:txBody>
          <a:bodyPr/>
          <a:lstStyle>
            <a:lvl1pPr marL="203615" indent="-203615">
              <a:lnSpc>
                <a:spcPts val="2228"/>
              </a:lnSpc>
              <a:spcBef>
                <a:spcPts val="0"/>
              </a:spcBef>
              <a:defRPr sz="2200"/>
            </a:lvl1pPr>
            <a:lvl2pPr marL="610847" indent="-203615">
              <a:spcBef>
                <a:spcPts val="0"/>
              </a:spcBef>
              <a:defRPr sz="2200"/>
            </a:lvl2pPr>
            <a:lvl3pPr marL="1018080">
              <a:spcBef>
                <a:spcPts val="0"/>
              </a:spcBef>
              <a:defRPr sz="20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Footer Placeholder 5"/>
          <p:cNvSpPr>
            <a:spLocks noGrp="1"/>
          </p:cNvSpPr>
          <p:nvPr>
            <p:ph type="ftr" sz="quarter" idx="10"/>
          </p:nvPr>
        </p:nvSpPr>
        <p:spPr>
          <a:xfrm>
            <a:off x="502921" y="7513320"/>
            <a:ext cx="3185160" cy="259080"/>
          </a:xfrm>
        </p:spPr>
        <p:txBody>
          <a:bodyPr/>
          <a:lstStyle>
            <a:lvl1pPr eaLnBrk="1" hangingPunct="1">
              <a:defRPr sz="1300">
                <a:cs typeface="Arial" pitchFamily="34" charset="0"/>
              </a:defRPr>
            </a:lvl1pPr>
          </a:lstStyle>
          <a:p>
            <a:pPr>
              <a:defRPr/>
            </a:pPr>
            <a:r>
              <a:rPr lang="en-US" smtClean="0"/>
              <a:t>R Frey  QuarkNet  June 20, 2018      </a:t>
            </a:r>
            <a:endParaRPr lang="en-US"/>
          </a:p>
        </p:txBody>
      </p:sp>
      <p:sp>
        <p:nvSpPr>
          <p:cNvPr id="8" name="Slide Number Placeholder 6"/>
          <p:cNvSpPr>
            <a:spLocks noGrp="1"/>
          </p:cNvSpPr>
          <p:nvPr>
            <p:ph type="sldNum" sz="quarter" idx="11"/>
          </p:nvPr>
        </p:nvSpPr>
        <p:spPr>
          <a:xfrm>
            <a:off x="7208520" y="7495329"/>
            <a:ext cx="2346960" cy="277072"/>
          </a:xfrm>
        </p:spPr>
        <p:txBody>
          <a:bodyPr/>
          <a:lstStyle>
            <a:lvl1pPr eaLnBrk="1" hangingPunct="1">
              <a:defRPr/>
            </a:lvl1pPr>
          </a:lstStyle>
          <a:p>
            <a:pPr>
              <a:defRPr/>
            </a:pPr>
            <a:fld id="{9941CC56-29E5-4F49-880A-E51C07CCAC12}" type="slidenum">
              <a:rPr lang="en-US"/>
              <a:pPr>
                <a:defRPr/>
              </a:pPr>
              <a:t>‹#›</a:t>
            </a:fld>
            <a:endParaRPr lang="en-US"/>
          </a:p>
        </p:txBody>
      </p:sp>
    </p:spTree>
  </p:cSld>
  <p:clrMapOvr>
    <a:masterClrMapping/>
  </p:clrMapOvr>
  <p:transition xmlns:p14="http://schemas.microsoft.com/office/powerpoint/2010/main"/>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2927" y="1739802"/>
            <a:ext cx="4444207"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502927" y="2464864"/>
            <a:ext cx="4444207"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09535" y="1739802"/>
            <a:ext cx="4445953" cy="725063"/>
          </a:xfrm>
        </p:spPr>
        <p:txBody>
          <a:bodyPr anchor="b"/>
          <a:lstStyle>
            <a:lvl1pPr marL="0" indent="0">
              <a:buNone/>
              <a:defRPr sz="2600" b="1"/>
            </a:lvl1pPr>
            <a:lvl2pPr marL="509041" indent="0">
              <a:buNone/>
              <a:defRPr sz="2200" b="1"/>
            </a:lvl2pPr>
            <a:lvl3pPr marL="1018080" indent="0">
              <a:buNone/>
              <a:defRPr sz="2000" b="1"/>
            </a:lvl3pPr>
            <a:lvl4pPr marL="1527121" indent="0">
              <a:buNone/>
              <a:defRPr sz="1700" b="1"/>
            </a:lvl4pPr>
            <a:lvl5pPr marL="2036159" indent="0">
              <a:buNone/>
              <a:defRPr sz="1700" b="1"/>
            </a:lvl5pPr>
            <a:lvl6pPr marL="2545200" indent="0">
              <a:buNone/>
              <a:defRPr sz="1700" b="1"/>
            </a:lvl6pPr>
            <a:lvl7pPr marL="3054240" indent="0">
              <a:buNone/>
              <a:defRPr sz="1700" b="1"/>
            </a:lvl7pPr>
            <a:lvl8pPr marL="3563284" indent="0">
              <a:buNone/>
              <a:defRPr sz="1700" b="1"/>
            </a:lvl8pPr>
            <a:lvl9pPr marL="4072321"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109535" y="2464864"/>
            <a:ext cx="4445953" cy="4478127"/>
          </a:xfrm>
        </p:spPr>
        <p:txBody>
          <a:bodyPr/>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smtClean="0"/>
              <a:t>R Frey  QuarkNet  June 20, 2018      </a:t>
            </a:r>
            <a:endParaRPr lang="en-US"/>
          </a:p>
        </p:txBody>
      </p:sp>
      <p:sp>
        <p:nvSpPr>
          <p:cNvPr id="9" name="Rectangle 6"/>
          <p:cNvSpPr>
            <a:spLocks noGrp="1" noChangeArrowheads="1"/>
          </p:cNvSpPr>
          <p:nvPr>
            <p:ph type="sldNum" sz="quarter" idx="12"/>
          </p:nvPr>
        </p:nvSpPr>
        <p:spPr/>
        <p:txBody>
          <a:bodyPr/>
          <a:lstStyle>
            <a:lvl1pPr eaLnBrk="1" hangingPunct="1">
              <a:defRPr/>
            </a:lvl1pPr>
          </a:lstStyle>
          <a:p>
            <a:pPr>
              <a:defRPr/>
            </a:pPr>
            <a:fld id="{2DF3BA13-06DE-434E-8F87-D1D3C047A868}" type="slidenum">
              <a:rPr lang="en-US"/>
              <a:pPr>
                <a:defRPr/>
              </a:pPr>
              <a:t>‹#›</a:t>
            </a:fld>
            <a:endParaRPr lang="en-US"/>
          </a:p>
        </p:txBody>
      </p:sp>
    </p:spTree>
  </p:cSld>
  <p:clrMapOvr>
    <a:masterClrMapping/>
  </p:clrMapOvr>
  <p:transition xmlns:p14="http://schemas.microsoft.com/office/powerpoint/2010/mai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smtClean="0"/>
              <a:t>R Frey  QuarkNet  June 20, 2018      </a:t>
            </a:r>
            <a:endParaRPr lang="en-US"/>
          </a:p>
        </p:txBody>
      </p:sp>
      <p:sp>
        <p:nvSpPr>
          <p:cNvPr id="5" name="Rectangle 6"/>
          <p:cNvSpPr>
            <a:spLocks noGrp="1" noChangeArrowheads="1"/>
          </p:cNvSpPr>
          <p:nvPr>
            <p:ph type="sldNum" sz="quarter" idx="12"/>
          </p:nvPr>
        </p:nvSpPr>
        <p:spPr/>
        <p:txBody>
          <a:bodyPr/>
          <a:lstStyle>
            <a:lvl1pPr eaLnBrk="1" hangingPunct="1">
              <a:defRPr/>
            </a:lvl1pPr>
          </a:lstStyle>
          <a:p>
            <a:pPr>
              <a:defRPr/>
            </a:pPr>
            <a:fld id="{34609B2D-1259-BC46-8FD9-8A065327DCF6}" type="slidenum">
              <a:rPr lang="en-US"/>
              <a:pPr>
                <a:defRPr/>
              </a:pPr>
              <a:t>‹#›</a:t>
            </a:fld>
            <a:endParaRPr lang="en-US"/>
          </a:p>
        </p:txBody>
      </p:sp>
    </p:spTree>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smtClean="0"/>
              <a:t>R Frey  QuarkNet  June 20, 2018      </a:t>
            </a:r>
            <a:endParaRPr lang="en-US"/>
          </a:p>
        </p:txBody>
      </p:sp>
      <p:sp>
        <p:nvSpPr>
          <p:cNvPr id="4" name="Rectangle 6"/>
          <p:cNvSpPr>
            <a:spLocks noGrp="1" noChangeArrowheads="1"/>
          </p:cNvSpPr>
          <p:nvPr>
            <p:ph type="sldNum" sz="quarter" idx="12"/>
          </p:nvPr>
        </p:nvSpPr>
        <p:spPr/>
        <p:txBody>
          <a:bodyPr/>
          <a:lstStyle>
            <a:lvl1pPr eaLnBrk="1" hangingPunct="1">
              <a:defRPr/>
            </a:lvl1pPr>
          </a:lstStyle>
          <a:p>
            <a:pPr>
              <a:defRPr/>
            </a:pPr>
            <a:fld id="{F4B96933-80E6-D449-998B-7BBE1A79579D}" type="slidenum">
              <a:rPr lang="en-US"/>
              <a:pPr>
                <a:defRPr/>
              </a:pPr>
              <a:t>‹#›</a:t>
            </a:fld>
            <a:endParaRPr lang="en-US"/>
          </a:p>
        </p:txBody>
      </p:sp>
    </p:spTree>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7" y="309462"/>
            <a:ext cx="3309145" cy="1316991"/>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32562" y="309458"/>
            <a:ext cx="5622925" cy="6633527"/>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2927" y="1626454"/>
            <a:ext cx="3309145" cy="5316539"/>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smtClean="0"/>
              <a:t>R Frey  QuarkNet  June 20, 2018      </a:t>
            </a: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1DB64944-BBEB-D248-B7C0-9901592CDA4E}" type="slidenum">
              <a:rPr lang="en-US"/>
              <a:pPr>
                <a:defRPr/>
              </a:pPr>
              <a:t>‹#›</a:t>
            </a:fld>
            <a:endParaRPr lang="en-US"/>
          </a:p>
        </p:txBody>
      </p:sp>
    </p:spTree>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24" y="5440680"/>
            <a:ext cx="6035040" cy="642303"/>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1524" y="694486"/>
            <a:ext cx="6035040" cy="4663440"/>
          </a:xfrm>
        </p:spPr>
        <p:txBody>
          <a:bodyPr/>
          <a:lstStyle>
            <a:lvl1pPr marL="0" indent="0">
              <a:buNone/>
              <a:defRPr sz="3500"/>
            </a:lvl1pPr>
            <a:lvl2pPr marL="509041" indent="0">
              <a:buNone/>
              <a:defRPr sz="3100"/>
            </a:lvl2pPr>
            <a:lvl3pPr marL="1018080" indent="0">
              <a:buNone/>
              <a:defRPr sz="2600"/>
            </a:lvl3pPr>
            <a:lvl4pPr marL="1527121" indent="0">
              <a:buNone/>
              <a:defRPr sz="2200"/>
            </a:lvl4pPr>
            <a:lvl5pPr marL="2036159" indent="0">
              <a:buNone/>
              <a:defRPr sz="2200"/>
            </a:lvl5pPr>
            <a:lvl6pPr marL="2545200" indent="0">
              <a:buNone/>
              <a:defRPr sz="2200"/>
            </a:lvl6pPr>
            <a:lvl7pPr marL="3054240" indent="0">
              <a:buNone/>
              <a:defRPr sz="2200"/>
            </a:lvl7pPr>
            <a:lvl8pPr marL="3563284" indent="0">
              <a:buNone/>
              <a:defRPr sz="2200"/>
            </a:lvl8pPr>
            <a:lvl9pPr marL="4072321" indent="0">
              <a:buNone/>
              <a:defRPr sz="2200"/>
            </a:lvl9pPr>
          </a:lstStyle>
          <a:p>
            <a:pPr lvl="0"/>
            <a:endParaRPr lang="en-US" noProof="0" smtClean="0"/>
          </a:p>
        </p:txBody>
      </p:sp>
      <p:sp>
        <p:nvSpPr>
          <p:cNvPr id="4" name="Text Placeholder 3"/>
          <p:cNvSpPr>
            <a:spLocks noGrp="1"/>
          </p:cNvSpPr>
          <p:nvPr>
            <p:ph type="body" sz="half" idx="2"/>
          </p:nvPr>
        </p:nvSpPr>
        <p:spPr>
          <a:xfrm>
            <a:off x="1971524" y="6082990"/>
            <a:ext cx="6035040" cy="912177"/>
          </a:xfrm>
        </p:spPr>
        <p:txBody>
          <a:bodyPr/>
          <a:lstStyle>
            <a:lvl1pPr marL="0" indent="0">
              <a:buNone/>
              <a:defRPr sz="1500"/>
            </a:lvl1pPr>
            <a:lvl2pPr marL="509041" indent="0">
              <a:buNone/>
              <a:defRPr sz="1300"/>
            </a:lvl2pPr>
            <a:lvl3pPr marL="1018080" indent="0">
              <a:buNone/>
              <a:defRPr sz="1100"/>
            </a:lvl3pPr>
            <a:lvl4pPr marL="1527121" indent="0">
              <a:buNone/>
              <a:defRPr sz="1000"/>
            </a:lvl4pPr>
            <a:lvl5pPr marL="2036159" indent="0">
              <a:buNone/>
              <a:defRPr sz="1000"/>
            </a:lvl5pPr>
            <a:lvl6pPr marL="2545200" indent="0">
              <a:buNone/>
              <a:defRPr sz="1000"/>
            </a:lvl6pPr>
            <a:lvl7pPr marL="3054240" indent="0">
              <a:buNone/>
              <a:defRPr sz="1000"/>
            </a:lvl7pPr>
            <a:lvl8pPr marL="3563284" indent="0">
              <a:buNone/>
              <a:defRPr sz="1000"/>
            </a:lvl8pPr>
            <a:lvl9pPr marL="4072321"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smtClean="0"/>
              <a:t>R Frey  QuarkNet  June 20, 2018      </a:t>
            </a: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C8885CB9-022C-8D4F-8DAC-DCCA38E9765E}" type="slidenum">
              <a:rPr lang="en-US"/>
              <a:pPr>
                <a:defRPr/>
              </a:pPr>
              <a:t>‹#›</a:t>
            </a:fld>
            <a:endParaRPr lang="en-US"/>
          </a:p>
        </p:txBody>
      </p:sp>
    </p:spTree>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smtClean="0"/>
              <a:t>R Frey  QuarkNet  June 20, 2018      </a:t>
            </a: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B9AF1A30-777C-FF40-B3AF-111692D2F653}" type="slidenum">
              <a:rPr lang="en-US"/>
              <a:pPr>
                <a:defRPr/>
              </a:pPr>
              <a:t>‹#›</a:t>
            </a:fld>
            <a:endParaRPr lang="en-US"/>
          </a:p>
        </p:txBody>
      </p:sp>
    </p:spTree>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39" y="311257"/>
            <a:ext cx="2263141"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2921" y="311257"/>
            <a:ext cx="662178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smtClean="0"/>
              <a:t>R Frey  QuarkNet  June 20, 2018      </a:t>
            </a:r>
            <a:endParaRPr lang="en-US"/>
          </a:p>
        </p:txBody>
      </p:sp>
      <p:sp>
        <p:nvSpPr>
          <p:cNvPr id="6" name="Rectangle 6"/>
          <p:cNvSpPr>
            <a:spLocks noGrp="1" noChangeArrowheads="1"/>
          </p:cNvSpPr>
          <p:nvPr>
            <p:ph type="sldNum" sz="quarter" idx="12"/>
          </p:nvPr>
        </p:nvSpPr>
        <p:spPr/>
        <p:txBody>
          <a:bodyPr/>
          <a:lstStyle>
            <a:lvl1pPr eaLnBrk="1" hangingPunct="1">
              <a:defRPr/>
            </a:lvl1pPr>
          </a:lstStyle>
          <a:p>
            <a:pPr>
              <a:defRPr/>
            </a:pPr>
            <a:fld id="{DADB6AF3-57AB-D542-B9DC-03CB09FF46E6}" type="slidenum">
              <a:rPr lang="en-US"/>
              <a:pPr>
                <a:defRPr/>
              </a:pPr>
              <a:t>‹#›</a:t>
            </a:fld>
            <a:endParaRPr lang="en-US"/>
          </a:p>
        </p:txBody>
      </p:sp>
    </p:spTree>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1" y="311256"/>
            <a:ext cx="9052559"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02927" y="1813568"/>
            <a:ext cx="4442459" cy="512942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13028" y="1813568"/>
            <a:ext cx="4442459" cy="512942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1" hangingPunct="1">
              <a:defRPr>
                <a:cs typeface="Arial" pitchFamily="34"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a:cs typeface="Arial" pitchFamily="34" charset="0"/>
              </a:defRPr>
            </a:lvl1pPr>
          </a:lstStyle>
          <a:p>
            <a:pPr>
              <a:defRPr/>
            </a:pPr>
            <a:r>
              <a:rPr lang="en-US" smtClean="0"/>
              <a:t>R Frey  QuarkNet  June 20, 2018      </a:t>
            </a:r>
            <a:endParaRPr lang="en-US"/>
          </a:p>
        </p:txBody>
      </p:sp>
      <p:sp>
        <p:nvSpPr>
          <p:cNvPr id="7" name="Rectangle 6"/>
          <p:cNvSpPr>
            <a:spLocks noGrp="1" noChangeArrowheads="1"/>
          </p:cNvSpPr>
          <p:nvPr>
            <p:ph type="sldNum" sz="quarter" idx="12"/>
          </p:nvPr>
        </p:nvSpPr>
        <p:spPr/>
        <p:txBody>
          <a:bodyPr/>
          <a:lstStyle>
            <a:lvl1pPr eaLnBrk="1" hangingPunct="1">
              <a:defRPr/>
            </a:lvl1pPr>
          </a:lstStyle>
          <a:p>
            <a:pPr>
              <a:defRPr/>
            </a:pPr>
            <a:fld id="{CB2DDE36-E860-BB42-B8CD-D0CEB31C1F55}" type="slidenum">
              <a:rPr lang="en-US"/>
              <a:pPr>
                <a:defRPr/>
              </a:pPr>
              <a:t>‹#›</a:t>
            </a:fld>
            <a:endParaRPr lang="en-US"/>
          </a:p>
        </p:txBody>
      </p:sp>
    </p:spTree>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cSld name="Title &amp; Subtitle">
    <p:bg>
      <p:bgPr>
        <a:gradFill flip="none" rotWithShape="1">
          <a:gsLst>
            <a:gs pos="0">
              <a:srgbClr val="000000"/>
            </a:gs>
            <a:gs pos="100000">
              <a:srgbClr val="2C2A2B"/>
            </a:gs>
          </a:gsLst>
          <a:lin ang="12660000" scaled="0"/>
        </a:gradFill>
        <a:effectLst/>
      </p:bgPr>
    </p:bg>
    <p:spTree>
      <p:nvGrpSpPr>
        <p:cNvPr id="1" name=""/>
        <p:cNvGrpSpPr/>
        <p:nvPr/>
      </p:nvGrpSpPr>
      <p:grpSpPr>
        <a:xfrm>
          <a:off x="0" y="0"/>
          <a:ext cx="0" cy="0"/>
          <a:chOff x="0" y="0"/>
          <a:chExt cx="0" cy="0"/>
        </a:xfrm>
      </p:grpSpPr>
      <p:sp>
        <p:nvSpPr>
          <p:cNvPr id="13" name="Title Text"/>
          <p:cNvSpPr txBox="1">
            <a:spLocks noGrp="1"/>
          </p:cNvSpPr>
          <p:nvPr>
            <p:ph type="title"/>
          </p:nvPr>
        </p:nvSpPr>
        <p:spPr>
          <a:xfrm>
            <a:off x="1993999" y="2641401"/>
            <a:ext cx="6070402" cy="1295401"/>
          </a:xfrm>
          <a:prstGeom prst="rect">
            <a:avLst/>
          </a:prstGeom>
          <a:ln>
            <a:solidFill>
              <a:srgbClr val="96CB01"/>
            </a:solidFill>
          </a:ln>
        </p:spPr>
        <p:txBody>
          <a:bodyPr anchor="b"/>
          <a:lstStyle>
            <a:lvl1pPr>
              <a:defRPr sz="6300">
                <a:solidFill>
                  <a:srgbClr val="96CB01"/>
                </a:solidFill>
              </a:defRPr>
            </a:lvl1pPr>
          </a:lstStyle>
          <a:p>
            <a:r>
              <a:t>Title Text</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760790164"/>
      </p:ext>
    </p:extLst>
  </p:cSld>
  <p:clrMapOvr>
    <a:masterClrMapping/>
  </p:clrMapOvr>
  <p:transition xmlns:p14="http://schemas.microsoft.com/office/powerpoint/2010/mai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21" name="Rounded Rectangle"/>
          <p:cNvSpPr/>
          <p:nvPr/>
        </p:nvSpPr>
        <p:spPr>
          <a:xfrm>
            <a:off x="6436295" y="-516136"/>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2" name="SUB HEADING TEXT"/>
          <p:cNvSpPr txBox="1"/>
          <p:nvPr/>
        </p:nvSpPr>
        <p:spPr>
          <a:xfrm>
            <a:off x="6649939" y="650292"/>
            <a:ext cx="1959620" cy="399629"/>
          </a:xfrm>
          <a:prstGeom prst="rect">
            <a:avLst/>
          </a:prstGeom>
          <a:ln w="12700">
            <a:miter lim="400000"/>
          </a:ln>
          <a:extLst>
            <a:ext uri="{C572A759-6A51-4108-AA02-DFA0A04FC94B}">
              <ma14:wrappingTextBoxFlag xmlns:ma14="http://schemas.microsoft.com/office/mac/drawingml/2011/main" val="1"/>
            </a:ext>
          </a:extLst>
        </p:spPr>
        <p:txBody>
          <a:bodyPr lIns="83582" tIns="83582" rIns="83582" bIns="83582" anchor="ctr">
            <a:spAutoFit/>
          </a:bodyPr>
          <a:lstStyle>
            <a:lvl1pPr>
              <a:defRPr>
                <a:solidFill>
                  <a:srgbClr val="FFFFFF"/>
                </a:solidFill>
              </a:defRPr>
            </a:lvl1pPr>
          </a:lstStyle>
          <a:p>
            <a:pPr algn="ctr" defTabSz="384477" fontAlgn="auto" hangingPunct="0">
              <a:spcBef>
                <a:spcPts val="0"/>
              </a:spcBef>
              <a:spcAft>
                <a:spcPts val="0"/>
              </a:spcAft>
            </a:pPr>
            <a:r>
              <a:rPr sz="1500" kern="0">
                <a:latin typeface="Gill Sans"/>
                <a:ea typeface="Gill Sans"/>
                <a:cs typeface="Gill Sans"/>
                <a:sym typeface="Gill Sans"/>
              </a:rPr>
              <a:t>SUB HEADING TEXT</a:t>
            </a:r>
          </a:p>
        </p:txBody>
      </p:sp>
      <p:sp>
        <p:nvSpPr>
          <p:cNvPr id="23"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3"/>
          </p:nvPr>
        </p:nvSpPr>
        <p:spPr>
          <a:xfrm>
            <a:off x="6745709" y="1264804"/>
            <a:ext cx="1768079" cy="4554612"/>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24" name="Title Text"/>
          <p:cNvSpPr txBox="1">
            <a:spLocks noGrp="1"/>
          </p:cNvSpPr>
          <p:nvPr>
            <p:ph type="title"/>
          </p:nvPr>
        </p:nvSpPr>
        <p:spPr>
          <a:xfrm>
            <a:off x="1883494" y="333970"/>
            <a:ext cx="3167807" cy="1943101"/>
          </a:xfrm>
          <a:prstGeom prst="rect">
            <a:avLst/>
          </a:prstGeom>
        </p:spPr>
        <p:txBody>
          <a:bodyPr/>
          <a:lstStyle>
            <a:lvl1pPr>
              <a:defRPr>
                <a:solidFill>
                  <a:srgbClr val="96CB01"/>
                </a:solidFill>
              </a:defRPr>
            </a:lvl1pPr>
          </a:lstStyle>
          <a:p>
            <a:r>
              <a:t>Title Text</a:t>
            </a:r>
          </a:p>
        </p:txBody>
      </p:sp>
      <p:sp>
        <p:nvSpPr>
          <p:cNvPr id="25" name="Body Level One…"/>
          <p:cNvSpPr txBox="1">
            <a:spLocks noGrp="1"/>
          </p:cNvSpPr>
          <p:nvPr>
            <p:ph type="body" sz="half" idx="1"/>
          </p:nvPr>
        </p:nvSpPr>
        <p:spPr>
          <a:xfrm>
            <a:off x="1993999" y="2206228"/>
            <a:ext cx="4412829" cy="4554141"/>
          </a:xfrm>
          <a:prstGeom prst="rect">
            <a:avLst/>
          </a:prstGeom>
        </p:spPr>
        <p:txBody>
          <a:bodyPr/>
          <a:lstStyle>
            <a:lvl1pPr>
              <a:spcBef>
                <a:spcPts val="1544"/>
              </a:spcBef>
            </a:lvl1pPr>
            <a:lvl2pPr>
              <a:spcBef>
                <a:spcPts val="1544"/>
              </a:spcBef>
            </a:lvl2pPr>
            <a:lvl3pPr>
              <a:spcBef>
                <a:spcPts val="1544"/>
              </a:spcBef>
            </a:lvl3pPr>
            <a:lvl4pPr>
              <a:spcBef>
                <a:spcPts val="1544"/>
              </a:spcBef>
            </a:lvl4pPr>
            <a:lvl5pPr>
              <a:spcBef>
                <a:spcPts val="1544"/>
              </a:spcBef>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788837122"/>
      </p:ext>
    </p:extLst>
  </p:cSld>
  <p:clrMapOvr>
    <a:masterClrMapping/>
  </p:clrMapOvr>
  <p:transition xmlns:p14="http://schemas.microsoft.com/office/powerpoint/2010/mai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x">
  <p:cSld name="3 COLUMN + IMAGES">
    <p:spTree>
      <p:nvGrpSpPr>
        <p:cNvPr id="1" name=""/>
        <p:cNvGrpSpPr/>
        <p:nvPr/>
      </p:nvGrpSpPr>
      <p:grpSpPr>
        <a:xfrm>
          <a:off x="0" y="0"/>
          <a:ext cx="0" cy="0"/>
          <a:chOff x="0" y="0"/>
          <a:chExt cx="0" cy="0"/>
        </a:xfrm>
      </p:grpSpPr>
      <p:sp>
        <p:nvSpPr>
          <p:cNvPr id="33" name="Rounded Rectangle"/>
          <p:cNvSpPr/>
          <p:nvPr/>
        </p:nvSpPr>
        <p:spPr>
          <a:xfrm>
            <a:off x="6436295" y="-516136"/>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4" name="Rounded Rectangle"/>
          <p:cNvSpPr/>
          <p:nvPr/>
        </p:nvSpPr>
        <p:spPr>
          <a:xfrm>
            <a:off x="1154162" y="-222647"/>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5" name="SUB HEADING TEXT"/>
          <p:cNvSpPr txBox="1">
            <a:spLocks noGrp="1"/>
          </p:cNvSpPr>
          <p:nvPr>
            <p:ph type="body" sz="quarter" idx="13"/>
          </p:nvPr>
        </p:nvSpPr>
        <p:spPr>
          <a:xfrm>
            <a:off x="1367805" y="711013"/>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36" name="SUB HEADING TEXT"/>
          <p:cNvSpPr txBox="1">
            <a:spLocks noGrp="1"/>
          </p:cNvSpPr>
          <p:nvPr>
            <p:ph type="body" sz="quarter" idx="14"/>
          </p:nvPr>
        </p:nvSpPr>
        <p:spPr>
          <a:xfrm>
            <a:off x="6649939" y="650292"/>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37" name="SUB HEADING TEXT"/>
          <p:cNvSpPr txBox="1">
            <a:spLocks noGrp="1"/>
          </p:cNvSpPr>
          <p:nvPr>
            <p:ph type="body" sz="quarter" idx="15"/>
          </p:nvPr>
        </p:nvSpPr>
        <p:spPr>
          <a:xfrm>
            <a:off x="3894683" y="2441587"/>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38" name="SUB HEADING TEXT"/>
          <p:cNvSpPr txBox="1">
            <a:spLocks noGrp="1"/>
          </p:cNvSpPr>
          <p:nvPr>
            <p:ph type="body" sz="quarter" idx="16"/>
          </p:nvPr>
        </p:nvSpPr>
        <p:spPr>
          <a:xfrm>
            <a:off x="3894683" y="5052627"/>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39"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7"/>
          </p:nvPr>
        </p:nvSpPr>
        <p:spPr>
          <a:xfrm>
            <a:off x="6745709" y="1264804"/>
            <a:ext cx="1768079" cy="4554612"/>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0"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8"/>
          </p:nvPr>
        </p:nvSpPr>
        <p:spPr>
          <a:xfrm>
            <a:off x="1463576" y="1325526"/>
            <a:ext cx="1768079" cy="4554612"/>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1" name="Image"/>
          <p:cNvSpPr>
            <a:spLocks noGrp="1"/>
          </p:cNvSpPr>
          <p:nvPr>
            <p:ph type="pic" sz="quarter" idx="19"/>
          </p:nvPr>
        </p:nvSpPr>
        <p:spPr>
          <a:xfrm>
            <a:off x="3268489" y="263128"/>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2" name="Image"/>
          <p:cNvSpPr>
            <a:spLocks noGrp="1"/>
          </p:cNvSpPr>
          <p:nvPr>
            <p:ph type="pic" sz="quarter" idx="20"/>
          </p:nvPr>
        </p:nvSpPr>
        <p:spPr>
          <a:xfrm>
            <a:off x="4771355" y="2975372"/>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3" name="Image"/>
          <p:cNvSpPr>
            <a:spLocks noGrp="1"/>
          </p:cNvSpPr>
          <p:nvPr>
            <p:ph type="pic" sz="quarter" idx="21"/>
          </p:nvPr>
        </p:nvSpPr>
        <p:spPr>
          <a:xfrm>
            <a:off x="3165351" y="5566172"/>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950629472"/>
      </p:ext>
    </p:extLst>
  </p:cSld>
  <p:clrMapOvr>
    <a:masterClrMapping/>
  </p:clrMapOvr>
  <p:transition xmlns:p14="http://schemas.microsoft.com/office/powerpoint/2010/main" spd="med"/>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x">
  <p:cSld name="3 COLUMN + IMAGES V2">
    <p:spTree>
      <p:nvGrpSpPr>
        <p:cNvPr id="1" name=""/>
        <p:cNvGrpSpPr/>
        <p:nvPr/>
      </p:nvGrpSpPr>
      <p:grpSpPr>
        <a:xfrm>
          <a:off x="0" y="0"/>
          <a:ext cx="0" cy="0"/>
          <a:chOff x="0" y="0"/>
          <a:chExt cx="0" cy="0"/>
        </a:xfrm>
      </p:grpSpPr>
      <p:sp>
        <p:nvSpPr>
          <p:cNvPr id="51" name="Rounded Rectangle"/>
          <p:cNvSpPr/>
          <p:nvPr/>
        </p:nvSpPr>
        <p:spPr>
          <a:xfrm>
            <a:off x="6436295" y="-516136"/>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2" name="Rounded Rectangle"/>
          <p:cNvSpPr/>
          <p:nvPr/>
        </p:nvSpPr>
        <p:spPr>
          <a:xfrm>
            <a:off x="1154162" y="-222647"/>
            <a:ext cx="2379539" cy="8652868"/>
          </a:xfrm>
          <a:prstGeom prst="roundRect">
            <a:avLst>
              <a:gd name="adj" fmla="val 4644"/>
            </a:avLst>
          </a:prstGeom>
          <a:gradFill>
            <a:gsLst>
              <a:gs pos="0">
                <a:srgbClr val="212121"/>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3" name="SUB HEADING TEXT"/>
          <p:cNvSpPr txBox="1"/>
          <p:nvPr/>
        </p:nvSpPr>
        <p:spPr>
          <a:xfrm>
            <a:off x="1367805" y="2502309"/>
            <a:ext cx="1959620" cy="399629"/>
          </a:xfrm>
          <a:prstGeom prst="rect">
            <a:avLst/>
          </a:prstGeom>
          <a:ln w="12700">
            <a:miter lim="400000"/>
          </a:ln>
          <a:extLst>
            <a:ext uri="{C572A759-6A51-4108-AA02-DFA0A04FC94B}">
              <ma14:wrappingTextBoxFlag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54" name="SUB HEADING TEXT"/>
          <p:cNvSpPr txBox="1"/>
          <p:nvPr/>
        </p:nvSpPr>
        <p:spPr>
          <a:xfrm>
            <a:off x="1367805" y="4971665"/>
            <a:ext cx="1959620" cy="399629"/>
          </a:xfrm>
          <a:prstGeom prst="rect">
            <a:avLst/>
          </a:prstGeom>
          <a:ln w="12700">
            <a:miter lim="400000"/>
          </a:ln>
          <a:extLst>
            <a:ext uri="{C572A759-6A51-4108-AA02-DFA0A04FC94B}">
              <ma14:wrappingTextBoxFlag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55" name="SUB HEADING TEXT"/>
          <p:cNvSpPr txBox="1"/>
          <p:nvPr/>
        </p:nvSpPr>
        <p:spPr>
          <a:xfrm>
            <a:off x="6649939" y="2390986"/>
            <a:ext cx="1959620" cy="399629"/>
          </a:xfrm>
          <a:prstGeom prst="rect">
            <a:avLst/>
          </a:prstGeom>
          <a:ln w="12700">
            <a:miter lim="400000"/>
          </a:ln>
          <a:extLst>
            <a:ext uri="{C572A759-6A51-4108-AA02-DFA0A04FC94B}">
              <ma14:wrappingTextBoxFlag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56" name="SUB HEADING TEXT"/>
          <p:cNvSpPr txBox="1"/>
          <p:nvPr/>
        </p:nvSpPr>
        <p:spPr>
          <a:xfrm>
            <a:off x="6649939" y="4860342"/>
            <a:ext cx="1959620" cy="399629"/>
          </a:xfrm>
          <a:prstGeom prst="rect">
            <a:avLst/>
          </a:prstGeom>
          <a:ln w="12700">
            <a:miter lim="400000"/>
          </a:ln>
          <a:extLst>
            <a:ext uri="{C572A759-6A51-4108-AA02-DFA0A04FC94B}">
              <ma14:wrappingTextBoxFlag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57" name="Rounded Rectangle"/>
          <p:cNvSpPr/>
          <p:nvPr/>
        </p:nvSpPr>
        <p:spPr>
          <a:xfrm>
            <a:off x="1227832" y="-121444"/>
            <a:ext cx="2379539" cy="8652868"/>
          </a:xfrm>
          <a:prstGeom prst="roundRect">
            <a:avLst>
              <a:gd name="adj" fmla="val 4644"/>
            </a:avLst>
          </a:prstGeom>
          <a:gradFill>
            <a:gsLst>
              <a:gs pos="0">
                <a:srgbClr val="4AAE33"/>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8" name="SUB HEADING TEXT"/>
          <p:cNvSpPr txBox="1">
            <a:spLocks noGrp="1"/>
          </p:cNvSpPr>
          <p:nvPr>
            <p:ph type="body" sz="quarter" idx="13"/>
          </p:nvPr>
        </p:nvSpPr>
        <p:spPr>
          <a:xfrm>
            <a:off x="3983087" y="650292"/>
            <a:ext cx="1959620" cy="399629"/>
          </a:xfrm>
          <a:prstGeom prst="rect">
            <a:avLst/>
          </a:prstGeom>
        </p:spPr>
        <p:txBody>
          <a:bodyPr lIns="83582" tIns="83582" rIns="83582" bIns="83582">
            <a:spAutoFit/>
          </a:bodyPr>
          <a:lstStyle>
            <a:lvl1pPr marL="0" indent="0" algn="ctr">
              <a:spcBef>
                <a:spcPts val="0"/>
              </a:spcBef>
              <a:buSzTx/>
              <a:buNone/>
              <a:defRPr sz="1500"/>
            </a:lvl1pPr>
          </a:lstStyle>
          <a:p>
            <a:r>
              <a:t>SUB HEADING TEXT</a:t>
            </a:r>
          </a:p>
        </p:txBody>
      </p:sp>
      <p:sp>
        <p:nvSpPr>
          <p:cNvPr id="59"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4"/>
          </p:nvPr>
        </p:nvSpPr>
        <p:spPr>
          <a:xfrm>
            <a:off x="4145161" y="1831541"/>
            <a:ext cx="1768078" cy="4554612"/>
          </a:xfrm>
          <a:prstGeom prst="rect">
            <a:avLst/>
          </a:prstGeom>
        </p:spPr>
        <p:txBody>
          <a:bodyPr lIns="83582" tIns="83582" rIns="83582" bIns="83582">
            <a:spAutoFit/>
          </a:bodyPr>
          <a:lstStyle>
            <a:lvl1pPr marL="0" indent="0" algn="ctr">
              <a:spcBef>
                <a:spcPts val="0"/>
              </a:spcBef>
              <a:buSzTx/>
              <a:buNone/>
              <a:defRPr sz="1500"/>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60" name="Image"/>
          <p:cNvSpPr>
            <a:spLocks noGrp="1"/>
          </p:cNvSpPr>
          <p:nvPr>
            <p:ph type="pic" sz="quarter" idx="15"/>
          </p:nvPr>
        </p:nvSpPr>
        <p:spPr>
          <a:xfrm>
            <a:off x="1463576" y="53637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1" name="Image"/>
          <p:cNvSpPr>
            <a:spLocks noGrp="1"/>
          </p:cNvSpPr>
          <p:nvPr>
            <p:ph type="pic" sz="quarter" idx="16"/>
          </p:nvPr>
        </p:nvSpPr>
        <p:spPr>
          <a:xfrm>
            <a:off x="1463576" y="5485209"/>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2" name="Image"/>
          <p:cNvSpPr>
            <a:spLocks noGrp="1"/>
          </p:cNvSpPr>
          <p:nvPr>
            <p:ph type="pic" sz="quarter" idx="17"/>
          </p:nvPr>
        </p:nvSpPr>
        <p:spPr>
          <a:xfrm>
            <a:off x="1463576" y="2975372"/>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3" name="Image"/>
          <p:cNvSpPr>
            <a:spLocks noGrp="1"/>
          </p:cNvSpPr>
          <p:nvPr>
            <p:ph type="pic" sz="quarter" idx="18"/>
          </p:nvPr>
        </p:nvSpPr>
        <p:spPr>
          <a:xfrm>
            <a:off x="6745709" y="425053"/>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4" name="Image"/>
          <p:cNvSpPr>
            <a:spLocks noGrp="1"/>
          </p:cNvSpPr>
          <p:nvPr>
            <p:ph type="pic" sz="quarter" idx="19"/>
          </p:nvPr>
        </p:nvSpPr>
        <p:spPr>
          <a:xfrm>
            <a:off x="6745709" y="537388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5" name="Image"/>
          <p:cNvSpPr>
            <a:spLocks noGrp="1"/>
          </p:cNvSpPr>
          <p:nvPr>
            <p:ph type="pic" sz="quarter" idx="20"/>
          </p:nvPr>
        </p:nvSpPr>
        <p:spPr>
          <a:xfrm>
            <a:off x="6745709" y="2864048"/>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829350171"/>
      </p:ext>
    </p:extLst>
  </p:cSld>
  <p:clrMapOvr>
    <a:masterClrMapping/>
  </p:clrMapOvr>
  <p:transition xmlns:p14="http://schemas.microsoft.com/office/powerpoint/2010/mai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x">
  <p:cSld name="3 COLUMN + IMAGES V2 copy">
    <p:spTree>
      <p:nvGrpSpPr>
        <p:cNvPr id="1" name=""/>
        <p:cNvGrpSpPr/>
        <p:nvPr/>
      </p:nvGrpSpPr>
      <p:grpSpPr>
        <a:xfrm>
          <a:off x="0" y="0"/>
          <a:ext cx="0" cy="0"/>
          <a:chOff x="0" y="0"/>
          <a:chExt cx="0" cy="0"/>
        </a:xfrm>
      </p:grpSpPr>
      <p:sp>
        <p:nvSpPr>
          <p:cNvPr id="73" name="Rounded Rectangle"/>
          <p:cNvSpPr/>
          <p:nvPr/>
        </p:nvSpPr>
        <p:spPr>
          <a:xfrm rot="16200000">
            <a:off x="2809689" y="1905037"/>
            <a:ext cx="3562351" cy="8759354"/>
          </a:xfrm>
          <a:prstGeom prst="roundRect">
            <a:avLst>
              <a:gd name="adj" fmla="val 4261"/>
            </a:avLst>
          </a:prstGeom>
          <a:gradFill>
            <a:gsLst>
              <a:gs pos="0">
                <a:srgbClr val="96CB01"/>
              </a:gs>
              <a:gs pos="100000">
                <a:srgbClr val="4AAE33"/>
              </a:gs>
            </a:gsLst>
            <a:lin ang="1716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74" name="SUB HEADING TEXT"/>
          <p:cNvSpPr txBox="1"/>
          <p:nvPr/>
        </p:nvSpPr>
        <p:spPr>
          <a:xfrm>
            <a:off x="1367805" y="2502309"/>
            <a:ext cx="1959620" cy="399629"/>
          </a:xfrm>
          <a:prstGeom prst="rect">
            <a:avLst/>
          </a:prstGeom>
          <a:ln w="12700">
            <a:miter lim="400000"/>
          </a:ln>
          <a:extLst>
            <a:ext uri="{C572A759-6A51-4108-AA02-DFA0A04FC94B}">
              <ma14:wrappingTextBoxFlag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75" name="SUB HEADING TEXT"/>
          <p:cNvSpPr txBox="1"/>
          <p:nvPr/>
        </p:nvSpPr>
        <p:spPr>
          <a:xfrm>
            <a:off x="3983087" y="650292"/>
            <a:ext cx="1959620" cy="399629"/>
          </a:xfrm>
          <a:prstGeom prst="rect">
            <a:avLst/>
          </a:prstGeom>
          <a:ln w="12700">
            <a:miter lim="400000"/>
          </a:ln>
          <a:extLst>
            <a:ext uri="{C572A759-6A51-4108-AA02-DFA0A04FC94B}">
              <ma14:wrappingTextBoxFlag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76" name="SUB HEADING TEXT"/>
          <p:cNvSpPr txBox="1"/>
          <p:nvPr/>
        </p:nvSpPr>
        <p:spPr>
          <a:xfrm>
            <a:off x="6649939" y="2390986"/>
            <a:ext cx="1959620" cy="399629"/>
          </a:xfrm>
          <a:prstGeom prst="rect">
            <a:avLst/>
          </a:prstGeom>
          <a:ln w="12700">
            <a:miter lim="400000"/>
          </a:ln>
          <a:extLst>
            <a:ext uri="{C572A759-6A51-4108-AA02-DFA0A04FC94B}">
              <ma14:wrappingTextBoxFlag xmlns:ma14="http://schemas.microsoft.com/office/mac/drawingml/2011/main" val="1"/>
            </a:ext>
          </a:extLst>
        </p:spPr>
        <p:txBody>
          <a:bodyPr lIns="83582" tIns="83582" rIns="83582" bIns="83582" anchor="ctr">
            <a:spAutoFit/>
          </a:bodyPr>
          <a:lstStyle/>
          <a:p>
            <a:pPr algn="ctr" defTabSz="384477" fontAlgn="auto" hangingPunct="0">
              <a:spcBef>
                <a:spcPts val="0"/>
              </a:spcBef>
              <a:spcAft>
                <a:spcPts val="0"/>
              </a:spcAft>
            </a:pPr>
            <a:r>
              <a:rPr sz="1500" kern="0">
                <a:solidFill>
                  <a:srgbClr val="96CB01"/>
                </a:solidFill>
                <a:latin typeface="Gill Sans"/>
                <a:ea typeface="Gill Sans"/>
                <a:cs typeface="Gill Sans"/>
                <a:sym typeface="Gill Sans"/>
              </a:rPr>
              <a:t>SUB HEADING TEXT</a:t>
            </a:r>
          </a:p>
        </p:txBody>
      </p:sp>
      <p:sp>
        <p:nvSpPr>
          <p:cNvPr id="77" name="Rounded Rectangle"/>
          <p:cNvSpPr/>
          <p:nvPr/>
        </p:nvSpPr>
        <p:spPr>
          <a:xfrm rot="5400000" flipH="1">
            <a:off x="3512641" y="-2993529"/>
            <a:ext cx="3268862" cy="8486775"/>
          </a:xfrm>
          <a:prstGeom prst="roundRect">
            <a:avLst>
              <a:gd name="adj" fmla="val 4644"/>
            </a:avLst>
          </a:prstGeom>
          <a:gradFill>
            <a:gsLst>
              <a:gs pos="0">
                <a:srgbClr val="4AAE33"/>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78"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3"/>
          </p:nvPr>
        </p:nvSpPr>
        <p:spPr>
          <a:xfrm>
            <a:off x="1574081" y="3208573"/>
            <a:ext cx="6902872" cy="1092126"/>
          </a:xfrm>
          <a:prstGeom prst="rect">
            <a:avLst/>
          </a:prstGeom>
        </p:spPr>
        <p:txBody>
          <a:bodyPr lIns="83582" tIns="83582" rIns="83582" bIns="83582">
            <a:spAutoFit/>
          </a:bodyPr>
          <a:lstStyle>
            <a:lvl1pPr marL="0" indent="0" algn="ctr">
              <a:spcBef>
                <a:spcPts val="0"/>
              </a:spcBef>
              <a:buSzTx/>
              <a:buNone/>
              <a:defRPr sz="1500"/>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79" name="Image"/>
          <p:cNvSpPr>
            <a:spLocks noGrp="1"/>
          </p:cNvSpPr>
          <p:nvPr>
            <p:ph type="pic" sz="quarter" idx="14"/>
          </p:nvPr>
        </p:nvSpPr>
        <p:spPr>
          <a:xfrm>
            <a:off x="1463576" y="53637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0" name="Image"/>
          <p:cNvSpPr>
            <a:spLocks noGrp="1"/>
          </p:cNvSpPr>
          <p:nvPr>
            <p:ph type="pic" sz="quarter" idx="15"/>
          </p:nvPr>
        </p:nvSpPr>
        <p:spPr>
          <a:xfrm>
            <a:off x="1463576" y="5485209"/>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1" name="Image"/>
          <p:cNvSpPr>
            <a:spLocks noGrp="1"/>
          </p:cNvSpPr>
          <p:nvPr>
            <p:ph type="pic" sz="quarter" idx="16"/>
          </p:nvPr>
        </p:nvSpPr>
        <p:spPr>
          <a:xfrm>
            <a:off x="4145161" y="5485209"/>
            <a:ext cx="1768078"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2" name="Image"/>
          <p:cNvSpPr>
            <a:spLocks noGrp="1"/>
          </p:cNvSpPr>
          <p:nvPr>
            <p:ph type="pic" sz="quarter" idx="17"/>
          </p:nvPr>
        </p:nvSpPr>
        <p:spPr>
          <a:xfrm>
            <a:off x="4078858" y="53637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3" name="Image"/>
          <p:cNvSpPr>
            <a:spLocks noGrp="1"/>
          </p:cNvSpPr>
          <p:nvPr>
            <p:ph type="pic" sz="quarter" idx="18"/>
          </p:nvPr>
        </p:nvSpPr>
        <p:spPr>
          <a:xfrm>
            <a:off x="6745709" y="5485209"/>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4" name="Image"/>
          <p:cNvSpPr>
            <a:spLocks noGrp="1"/>
          </p:cNvSpPr>
          <p:nvPr>
            <p:ph type="pic" sz="quarter" idx="19"/>
          </p:nvPr>
        </p:nvSpPr>
        <p:spPr>
          <a:xfrm>
            <a:off x="6745709" y="53637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110095776"/>
      </p:ext>
    </p:extLst>
  </p:cSld>
  <p:clrMapOvr>
    <a:masterClrMapping/>
  </p:clrMapOvr>
  <p:transition xmlns:p14="http://schemas.microsoft.com/office/powerpoint/2010/main" spd="med"/>
</p:sldLayout>
</file>

<file path=ppt/slideLayouts/slideLayout82.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9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3"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62832997"/>
      </p:ext>
    </p:extLst>
  </p:cSld>
  <p:clrMapOvr>
    <a:masterClrMapping/>
  </p:clrMapOvr>
  <p:transition xmlns:p14="http://schemas.microsoft.com/office/powerpoint/2010/main" spd="med"/>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0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364724911"/>
      </p:ext>
    </p:extLst>
  </p:cSld>
  <p:clrMapOvr>
    <a:masterClrMapping/>
  </p:clrMapOvr>
  <p:transition xmlns:p14="http://schemas.microsoft.com/office/powerpoint/2010/main" spd="med"/>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x">
  <p:cSld name="Squares">
    <p:spTree>
      <p:nvGrpSpPr>
        <p:cNvPr id="1" name=""/>
        <p:cNvGrpSpPr/>
        <p:nvPr/>
      </p:nvGrpSpPr>
      <p:grpSpPr>
        <a:xfrm>
          <a:off x="0" y="0"/>
          <a:ext cx="0" cy="0"/>
          <a:chOff x="0" y="0"/>
          <a:chExt cx="0" cy="0"/>
        </a:xfrm>
      </p:grpSpPr>
      <p:sp>
        <p:nvSpPr>
          <p:cNvPr id="107" name="Rounded Rectangle"/>
          <p:cNvSpPr/>
          <p:nvPr/>
        </p:nvSpPr>
        <p:spPr>
          <a:xfrm rot="5400000" flipH="1">
            <a:off x="3564210" y="-362247"/>
            <a:ext cx="3268861" cy="8486775"/>
          </a:xfrm>
          <a:prstGeom prst="roundRect">
            <a:avLst>
              <a:gd name="adj" fmla="val 4644"/>
            </a:avLst>
          </a:prstGeom>
          <a:gradFill>
            <a:gsLst>
              <a:gs pos="0">
                <a:srgbClr val="96CB01"/>
              </a:gs>
              <a:gs pos="100000">
                <a:srgbClr val="4AAE33"/>
              </a:gs>
            </a:gsLst>
            <a:lin ang="1974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pic>
        <p:nvPicPr>
          <p:cNvPr id="108" name="IMAGEPLACEHOLDER.jpg" descr="IMAGEPLACEHOLDER.jpg"/>
          <p:cNvPicPr>
            <a:picLocks noChangeAspect="1"/>
          </p:cNvPicPr>
          <p:nvPr/>
        </p:nvPicPr>
        <p:blipFill>
          <a:blip r:embed="rId2">
            <a:extLst/>
          </a:blip>
          <a:srcRect t="10"/>
          <a:stretch>
            <a:fillRect/>
          </a:stretch>
        </p:blipFill>
        <p:spPr>
          <a:xfrm>
            <a:off x="1714054" y="1204556"/>
            <a:ext cx="2232199" cy="2044092"/>
          </a:xfrm>
          <a:prstGeom prst="rect">
            <a:avLst/>
          </a:prstGeom>
          <a:ln w="12700">
            <a:miter lim="400000"/>
          </a:ln>
          <a:effectLst>
            <a:outerShdw blurRad="50800" dist="88900" dir="5400000" rotWithShape="0">
              <a:srgbClr val="000000">
                <a:alpha val="50000"/>
              </a:srgbClr>
            </a:outerShdw>
            <a:reflection stA="50000" endPos="40000" dir="5400000" sy="-100000" algn="bl" rotWithShape="0"/>
          </a:effectLst>
        </p:spPr>
      </p:pic>
      <p:sp>
        <p:nvSpPr>
          <p:cNvPr id="109" name="Image"/>
          <p:cNvSpPr>
            <a:spLocks noGrp="1"/>
          </p:cNvSpPr>
          <p:nvPr>
            <p:ph type="pic" sz="quarter" idx="13"/>
          </p:nvPr>
        </p:nvSpPr>
        <p:spPr>
          <a:xfrm>
            <a:off x="1618283" y="4372214"/>
            <a:ext cx="2232199" cy="2044304"/>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10" name="Image"/>
          <p:cNvSpPr>
            <a:spLocks noGrp="1"/>
          </p:cNvSpPr>
          <p:nvPr>
            <p:ph type="pic" sz="quarter" idx="14"/>
          </p:nvPr>
        </p:nvSpPr>
        <p:spPr>
          <a:xfrm>
            <a:off x="4019922" y="1204556"/>
            <a:ext cx="2232199" cy="2044304"/>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11" name="Image"/>
          <p:cNvSpPr>
            <a:spLocks noGrp="1"/>
          </p:cNvSpPr>
          <p:nvPr>
            <p:ph type="pic" sz="quarter" idx="15"/>
          </p:nvPr>
        </p:nvSpPr>
        <p:spPr>
          <a:xfrm>
            <a:off x="6325791" y="1204556"/>
            <a:ext cx="2232199" cy="2044304"/>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12" name="Image"/>
          <p:cNvSpPr>
            <a:spLocks noGrp="1"/>
          </p:cNvSpPr>
          <p:nvPr>
            <p:ph type="pic" sz="quarter" idx="16"/>
          </p:nvPr>
        </p:nvSpPr>
        <p:spPr>
          <a:xfrm>
            <a:off x="3924151" y="4372214"/>
            <a:ext cx="2232199" cy="2044304"/>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13" name="Image"/>
          <p:cNvSpPr>
            <a:spLocks noGrp="1"/>
          </p:cNvSpPr>
          <p:nvPr>
            <p:ph type="pic" sz="quarter" idx="17"/>
          </p:nvPr>
        </p:nvSpPr>
        <p:spPr>
          <a:xfrm>
            <a:off x="6230020" y="4372214"/>
            <a:ext cx="2232199" cy="2044304"/>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14"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732019170"/>
      </p:ext>
    </p:extLst>
  </p:cSld>
  <p:clrMapOvr>
    <a:masterClrMapping/>
  </p:clrMapOvr>
  <p:transition xmlns:p14="http://schemas.microsoft.com/office/powerpoint/2010/main" spd="med"/>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121"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122"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72434180"/>
      </p:ext>
    </p:extLst>
  </p:cSld>
  <p:clrMapOvr>
    <a:masterClrMapping/>
  </p:clrMapOvr>
  <p:transition xmlns:p14="http://schemas.microsoft.com/office/powerpoint/2010/main" spd="med"/>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129" name="Title Text"/>
          <p:cNvSpPr txBox="1">
            <a:spLocks noGrp="1"/>
          </p:cNvSpPr>
          <p:nvPr>
            <p:ph type="title"/>
          </p:nvPr>
        </p:nvSpPr>
        <p:spPr>
          <a:xfrm>
            <a:off x="1993999" y="2368153"/>
            <a:ext cx="6070402" cy="3036095"/>
          </a:xfrm>
          <a:prstGeom prst="rect">
            <a:avLst/>
          </a:prstGeom>
        </p:spPr>
        <p:txBody>
          <a:bodyPr/>
          <a:lstStyle>
            <a:lvl1pPr>
              <a:defRPr>
                <a:solidFill>
                  <a:srgbClr val="96CB01"/>
                </a:solidFill>
              </a:defRPr>
            </a:lvl1pPr>
          </a:lstStyle>
          <a:p>
            <a:r>
              <a:t>Title Text</a:t>
            </a:r>
          </a:p>
        </p:txBody>
      </p:sp>
      <p:sp>
        <p:nvSpPr>
          <p:cNvPr id="13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676543798"/>
      </p:ext>
    </p:extLst>
  </p:cSld>
  <p:clrMapOvr>
    <a:masterClrMapping/>
  </p:clrMapOvr>
  <p:transition xmlns:p14="http://schemas.microsoft.com/office/powerpoint/2010/main" spd="med"/>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137" name="Image"/>
          <p:cNvSpPr>
            <a:spLocks noGrp="1"/>
          </p:cNvSpPr>
          <p:nvPr>
            <p:ph type="pic" sz="quarter" idx="13"/>
          </p:nvPr>
        </p:nvSpPr>
        <p:spPr>
          <a:xfrm rot="20100000">
            <a:off x="3356893" y="1012270"/>
            <a:ext cx="3735065" cy="3420666"/>
          </a:xfrm>
          <a:prstGeom prst="rect">
            <a:avLst/>
          </a:prstGeom>
          <a:ln w="114300">
            <a:solidFill>
              <a:srgbClr val="96CB01"/>
            </a:solidFill>
          </a:ln>
        </p:spPr>
        <p:txBody>
          <a:bodyPr lIns="42793" tIns="21396" rIns="42793" bIns="21396" anchor="t"/>
          <a:lstStyle/>
          <a:p>
            <a:endParaRPr/>
          </a:p>
        </p:txBody>
      </p:sp>
      <p:sp>
        <p:nvSpPr>
          <p:cNvPr id="138" name="Title Text"/>
          <p:cNvSpPr txBox="1">
            <a:spLocks noGrp="1"/>
          </p:cNvSpPr>
          <p:nvPr>
            <p:ph type="title"/>
          </p:nvPr>
        </p:nvSpPr>
        <p:spPr>
          <a:xfrm>
            <a:off x="483766" y="4908351"/>
            <a:ext cx="6070402" cy="1356123"/>
          </a:xfrm>
          <a:prstGeom prst="rect">
            <a:avLst/>
          </a:prstGeom>
        </p:spPr>
        <p:txBody>
          <a:bodyPr/>
          <a:lstStyle/>
          <a:p>
            <a:r>
              <a:t>Title Text</a:t>
            </a:r>
          </a:p>
        </p:txBody>
      </p:sp>
      <p:sp>
        <p:nvSpPr>
          <p:cNvPr id="139"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781844588"/>
      </p:ext>
    </p:extLst>
  </p:cSld>
  <p:clrMapOvr>
    <a:masterClrMapping/>
  </p:clrMapOvr>
  <p:transition xmlns:p14="http://schemas.microsoft.com/office/powerpoint/2010/main" spd="med"/>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x">
  <p:cSld name="Photo - Horizontal copy">
    <p:spTree>
      <p:nvGrpSpPr>
        <p:cNvPr id="1" name=""/>
        <p:cNvGrpSpPr/>
        <p:nvPr/>
      </p:nvGrpSpPr>
      <p:grpSpPr>
        <a:xfrm>
          <a:off x="0" y="0"/>
          <a:ext cx="0" cy="0"/>
          <a:chOff x="0" y="0"/>
          <a:chExt cx="0" cy="0"/>
        </a:xfrm>
      </p:grpSpPr>
      <p:sp>
        <p:nvSpPr>
          <p:cNvPr id="146"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p:cNvSpPr txBox="1">
            <a:spLocks noGrp="1"/>
          </p:cNvSpPr>
          <p:nvPr>
            <p:ph type="body" sz="quarter" idx="13"/>
          </p:nvPr>
        </p:nvSpPr>
        <p:spPr>
          <a:xfrm>
            <a:off x="1714054" y="1087176"/>
            <a:ext cx="6622926" cy="2015456"/>
          </a:xfrm>
          <a:prstGeom prst="rect">
            <a:avLst/>
          </a:prstGeom>
        </p:spPr>
        <p:txBody>
          <a:bodyPr lIns="83582" tIns="83582" rIns="83582" bIns="83582">
            <a:spAutoFit/>
          </a:bodyPr>
          <a:lstStyle>
            <a:lvl1pPr marL="0" indent="0" algn="ctr">
              <a:spcBef>
                <a:spcPts val="0"/>
              </a:spcBef>
              <a:buSzTx/>
              <a:buNone/>
              <a:defRPr sz="1500"/>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
        <p:nvSpPr>
          <p:cNvPr id="147" name="Image"/>
          <p:cNvSpPr>
            <a:spLocks noGrp="1"/>
          </p:cNvSpPr>
          <p:nvPr>
            <p:ph type="pic" sz="quarter" idx="14"/>
          </p:nvPr>
        </p:nvSpPr>
        <p:spPr>
          <a:xfrm rot="20727933">
            <a:off x="6289885" y="4059667"/>
            <a:ext cx="2232199" cy="2044304"/>
          </a:xfrm>
          <a:prstGeom prst="rect">
            <a:avLst/>
          </a:prstGeom>
          <a:ln w="114300">
            <a:solidFill>
              <a:srgbClr val="96CB01"/>
            </a:solidFill>
          </a:ln>
        </p:spPr>
        <p:txBody>
          <a:bodyPr lIns="42793" tIns="21396" rIns="42793" bIns="21396" anchor="t"/>
          <a:lstStyle/>
          <a:p>
            <a:endParaRPr/>
          </a:p>
        </p:txBody>
      </p:sp>
      <p:sp>
        <p:nvSpPr>
          <p:cNvPr id="148" name="Title Text"/>
          <p:cNvSpPr txBox="1">
            <a:spLocks noGrp="1"/>
          </p:cNvSpPr>
          <p:nvPr>
            <p:ph type="title"/>
          </p:nvPr>
        </p:nvSpPr>
        <p:spPr>
          <a:xfrm>
            <a:off x="483766" y="4908351"/>
            <a:ext cx="6070402" cy="1356123"/>
          </a:xfrm>
          <a:prstGeom prst="rect">
            <a:avLst/>
          </a:prstGeom>
        </p:spPr>
        <p:txBody>
          <a:bodyPr/>
          <a:lstStyle>
            <a:lvl1pPr>
              <a:defRPr>
                <a:solidFill>
                  <a:srgbClr val="96CB01"/>
                </a:solidFill>
              </a:defRPr>
            </a:lvl1pPr>
          </a:lstStyle>
          <a:p>
            <a:r>
              <a:t>Title Text</a:t>
            </a:r>
          </a:p>
        </p:txBody>
      </p:sp>
      <p:sp>
        <p:nvSpPr>
          <p:cNvPr id="149"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770260381"/>
      </p:ext>
    </p:extLst>
  </p:cSld>
  <p:clrMapOvr>
    <a:masterClrMapping/>
  </p:clrMapOvr>
  <p:transition xmlns:p14="http://schemas.microsoft.com/office/powerpoint/2010/main" spd="med"/>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x">
  <p:cSld name="Photo - Horizontal Reflection">
    <p:spTree>
      <p:nvGrpSpPr>
        <p:cNvPr id="1" name=""/>
        <p:cNvGrpSpPr/>
        <p:nvPr/>
      </p:nvGrpSpPr>
      <p:grpSpPr>
        <a:xfrm>
          <a:off x="0" y="0"/>
          <a:ext cx="0" cy="0"/>
          <a:chOff x="0" y="0"/>
          <a:chExt cx="0" cy="0"/>
        </a:xfrm>
      </p:grpSpPr>
      <p:sp>
        <p:nvSpPr>
          <p:cNvPr id="156" name="Image"/>
          <p:cNvSpPr>
            <a:spLocks noGrp="1"/>
          </p:cNvSpPr>
          <p:nvPr>
            <p:ph type="pic" sz="quarter" idx="13"/>
          </p:nvPr>
        </p:nvSpPr>
        <p:spPr>
          <a:xfrm>
            <a:off x="3165351" y="1336120"/>
            <a:ext cx="3735065" cy="3420666"/>
          </a:xfrm>
          <a:prstGeom prst="rect">
            <a:avLst/>
          </a:prstGeom>
          <a:ln w="114300">
            <a:solidFill>
              <a:srgbClr val="96CB01"/>
            </a:solidFill>
          </a:ln>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157" name="Title Text"/>
          <p:cNvSpPr txBox="1">
            <a:spLocks noGrp="1"/>
          </p:cNvSpPr>
          <p:nvPr>
            <p:ph type="title"/>
          </p:nvPr>
        </p:nvSpPr>
        <p:spPr>
          <a:xfrm>
            <a:off x="1993999" y="5869781"/>
            <a:ext cx="6070402" cy="1356122"/>
          </a:xfrm>
          <a:prstGeom prst="rect">
            <a:avLst/>
          </a:prstGeom>
        </p:spPr>
        <p:txBody>
          <a:bodyPr/>
          <a:lstStyle>
            <a:lvl1pPr>
              <a:defRPr>
                <a:solidFill>
                  <a:srgbClr val="96CB01"/>
                </a:solidFill>
              </a:defRPr>
            </a:lvl1pPr>
          </a:lstStyle>
          <a:p>
            <a:r>
              <a:t>Title Text</a:t>
            </a:r>
          </a:p>
        </p:txBody>
      </p:sp>
      <p:sp>
        <p:nvSpPr>
          <p:cNvPr id="158"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816922387"/>
      </p:ext>
    </p:extLst>
  </p:cSld>
  <p:clrMapOvr>
    <a:masterClrMapping/>
  </p:clrMapOvr>
  <p:transition xmlns:p14="http://schemas.microsoft.com/office/powerpoint/2010/main" spd="med"/>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165" name="Image"/>
          <p:cNvSpPr>
            <a:spLocks noGrp="1"/>
          </p:cNvSpPr>
          <p:nvPr>
            <p:ph type="pic" sz="quarter" idx="13"/>
          </p:nvPr>
        </p:nvSpPr>
        <p:spPr>
          <a:xfrm>
            <a:off x="5287044" y="1457325"/>
            <a:ext cx="2652118" cy="4857750"/>
          </a:xfrm>
          <a:prstGeom prst="rect">
            <a:avLst/>
          </a:prstGeom>
          <a:ln w="114300">
            <a:solidFill>
              <a:srgbClr val="96CB01"/>
            </a:solidFill>
          </a:ln>
        </p:spPr>
        <p:txBody>
          <a:bodyPr lIns="42793" tIns="21396" rIns="42793" bIns="21396" anchor="t"/>
          <a:lstStyle/>
          <a:p>
            <a:endParaRPr/>
          </a:p>
        </p:txBody>
      </p:sp>
      <p:sp>
        <p:nvSpPr>
          <p:cNvPr id="166" name="Title Text"/>
          <p:cNvSpPr txBox="1">
            <a:spLocks noGrp="1"/>
          </p:cNvSpPr>
          <p:nvPr>
            <p:ph type="title"/>
          </p:nvPr>
        </p:nvSpPr>
        <p:spPr>
          <a:xfrm>
            <a:off x="1625649" y="1214437"/>
            <a:ext cx="3403551" cy="2631282"/>
          </a:xfrm>
          <a:prstGeom prst="rect">
            <a:avLst/>
          </a:prstGeom>
        </p:spPr>
        <p:txBody>
          <a:bodyPr anchor="b"/>
          <a:lstStyle>
            <a:lvl1pPr>
              <a:defRPr sz="4600">
                <a:solidFill>
                  <a:srgbClr val="96CB01"/>
                </a:solidFill>
              </a:defRPr>
            </a:lvl1pPr>
          </a:lstStyle>
          <a:p>
            <a:r>
              <a:t>Title Text</a:t>
            </a:r>
          </a:p>
        </p:txBody>
      </p:sp>
      <p:sp>
        <p:nvSpPr>
          <p:cNvPr id="167" name="Body Level One…"/>
          <p:cNvSpPr txBox="1">
            <a:spLocks noGrp="1"/>
          </p:cNvSpPr>
          <p:nvPr>
            <p:ph type="body" sz="quarter" idx="1"/>
          </p:nvPr>
        </p:nvSpPr>
        <p:spPr>
          <a:xfrm>
            <a:off x="1625649" y="3906441"/>
            <a:ext cx="3403551" cy="2631282"/>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68"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943024061"/>
      </p:ext>
    </p:extLst>
  </p:cSld>
  <p:clrMapOvr>
    <a:masterClrMapping/>
  </p:clrMapOvr>
  <p:transition xmlns:p14="http://schemas.microsoft.com/office/powerpoint/2010/main" spd="med"/>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x">
  <p:cSld name="Photo - Vertical full right">
    <p:spTree>
      <p:nvGrpSpPr>
        <p:cNvPr id="1" name=""/>
        <p:cNvGrpSpPr/>
        <p:nvPr/>
      </p:nvGrpSpPr>
      <p:grpSpPr>
        <a:xfrm>
          <a:off x="0" y="0"/>
          <a:ext cx="0" cy="0"/>
          <a:chOff x="0" y="0"/>
          <a:chExt cx="0" cy="0"/>
        </a:xfrm>
      </p:grpSpPr>
      <p:sp>
        <p:nvSpPr>
          <p:cNvPr id="175" name="Image"/>
          <p:cNvSpPr>
            <a:spLocks noGrp="1"/>
          </p:cNvSpPr>
          <p:nvPr>
            <p:ph type="pic" sz="half" idx="13"/>
          </p:nvPr>
        </p:nvSpPr>
        <p:spPr>
          <a:xfrm>
            <a:off x="4918695" y="-30362"/>
            <a:ext cx="3875038" cy="7833123"/>
          </a:xfrm>
          <a:prstGeom prst="rect">
            <a:avLst/>
          </a:prstGeom>
          <a:ln w="114300">
            <a:solidFill>
              <a:srgbClr val="96CB01"/>
            </a:solidFill>
          </a:ln>
        </p:spPr>
        <p:txBody>
          <a:bodyPr lIns="42793" tIns="21396" rIns="42793" bIns="21396" anchor="t"/>
          <a:lstStyle/>
          <a:p>
            <a:endParaRPr/>
          </a:p>
        </p:txBody>
      </p:sp>
      <p:sp>
        <p:nvSpPr>
          <p:cNvPr id="176" name="Title Text"/>
          <p:cNvSpPr txBox="1">
            <a:spLocks noGrp="1"/>
          </p:cNvSpPr>
          <p:nvPr>
            <p:ph type="title"/>
          </p:nvPr>
        </p:nvSpPr>
        <p:spPr>
          <a:xfrm>
            <a:off x="1470943" y="1224557"/>
            <a:ext cx="3403551" cy="2631282"/>
          </a:xfrm>
          <a:prstGeom prst="rect">
            <a:avLst/>
          </a:prstGeom>
        </p:spPr>
        <p:txBody>
          <a:bodyPr anchor="b"/>
          <a:lstStyle>
            <a:lvl1pPr>
              <a:defRPr sz="4600">
                <a:solidFill>
                  <a:srgbClr val="96CB01"/>
                </a:solidFill>
              </a:defRPr>
            </a:lvl1pPr>
          </a:lstStyle>
          <a:p>
            <a:r>
              <a:t>Title Text</a:t>
            </a:r>
          </a:p>
        </p:txBody>
      </p:sp>
      <p:sp>
        <p:nvSpPr>
          <p:cNvPr id="177" name="Body Level One…"/>
          <p:cNvSpPr txBox="1">
            <a:spLocks noGrp="1"/>
          </p:cNvSpPr>
          <p:nvPr>
            <p:ph type="body" sz="quarter" idx="1"/>
          </p:nvPr>
        </p:nvSpPr>
        <p:spPr>
          <a:xfrm>
            <a:off x="1470943" y="3916561"/>
            <a:ext cx="3403551" cy="2631282"/>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78"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23135132"/>
      </p:ext>
    </p:extLst>
  </p:cSld>
  <p:clrMapOvr>
    <a:masterClrMapping/>
  </p:clrMapOvr>
  <p:transition xmlns:p14="http://schemas.microsoft.com/office/powerpoint/2010/main" spd="med"/>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x">
  <p:cSld name="Photo - Vertical full left">
    <p:spTree>
      <p:nvGrpSpPr>
        <p:cNvPr id="1" name=""/>
        <p:cNvGrpSpPr/>
        <p:nvPr/>
      </p:nvGrpSpPr>
      <p:grpSpPr>
        <a:xfrm>
          <a:off x="0" y="0"/>
          <a:ext cx="0" cy="0"/>
          <a:chOff x="0" y="0"/>
          <a:chExt cx="0" cy="0"/>
        </a:xfrm>
      </p:grpSpPr>
      <p:sp>
        <p:nvSpPr>
          <p:cNvPr id="185" name="Rounded Rectangle"/>
          <p:cNvSpPr/>
          <p:nvPr/>
        </p:nvSpPr>
        <p:spPr>
          <a:xfrm rot="5400000" flipH="1">
            <a:off x="4476304" y="-362247"/>
            <a:ext cx="2196108" cy="8486775"/>
          </a:xfrm>
          <a:prstGeom prst="roundRect">
            <a:avLst>
              <a:gd name="adj" fmla="val 6912"/>
            </a:avLst>
          </a:prstGeom>
          <a:gradFill>
            <a:gsLst>
              <a:gs pos="0">
                <a:srgbClr val="96CB01"/>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186" name="Rounded Rectangle"/>
          <p:cNvSpPr/>
          <p:nvPr/>
        </p:nvSpPr>
        <p:spPr>
          <a:xfrm rot="10800000" flipH="1">
            <a:off x="2056619" y="-1857077"/>
            <a:ext cx="1598638" cy="11658601"/>
          </a:xfrm>
          <a:prstGeom prst="roundRect">
            <a:avLst>
              <a:gd name="adj" fmla="val 6912"/>
            </a:avLst>
          </a:prstGeom>
          <a:gradFill>
            <a:gsLst>
              <a:gs pos="0">
                <a:srgbClr val="96CB01"/>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187" name="Image"/>
          <p:cNvSpPr>
            <a:spLocks noGrp="1"/>
          </p:cNvSpPr>
          <p:nvPr>
            <p:ph type="pic" sz="half" idx="13"/>
          </p:nvPr>
        </p:nvSpPr>
        <p:spPr>
          <a:xfrm>
            <a:off x="1220465" y="1710333"/>
            <a:ext cx="3992910" cy="4351735"/>
          </a:xfrm>
          <a:prstGeom prst="rect">
            <a:avLst/>
          </a:prstGeom>
        </p:spPr>
        <p:txBody>
          <a:bodyPr lIns="42793" tIns="21396" rIns="42793" bIns="21396" anchor="t"/>
          <a:lstStyle/>
          <a:p>
            <a:endParaRPr/>
          </a:p>
        </p:txBody>
      </p:sp>
      <p:sp>
        <p:nvSpPr>
          <p:cNvPr id="188" name="Title Text"/>
          <p:cNvSpPr txBox="1">
            <a:spLocks noGrp="1"/>
          </p:cNvSpPr>
          <p:nvPr>
            <p:ph type="title"/>
          </p:nvPr>
        </p:nvSpPr>
        <p:spPr>
          <a:xfrm>
            <a:off x="5242843" y="1781175"/>
            <a:ext cx="3403551" cy="2631282"/>
          </a:xfrm>
          <a:prstGeom prst="rect">
            <a:avLst/>
          </a:prstGeom>
        </p:spPr>
        <p:txBody>
          <a:bodyPr anchor="b"/>
          <a:lstStyle>
            <a:lvl1pPr>
              <a:defRPr sz="4600"/>
            </a:lvl1pPr>
          </a:lstStyle>
          <a:p>
            <a:r>
              <a:t>Title Text</a:t>
            </a:r>
          </a:p>
        </p:txBody>
      </p:sp>
      <p:sp>
        <p:nvSpPr>
          <p:cNvPr id="189" name="Body Level One…"/>
          <p:cNvSpPr txBox="1">
            <a:spLocks noGrp="1"/>
          </p:cNvSpPr>
          <p:nvPr>
            <p:ph type="body" sz="quarter" idx="1"/>
          </p:nvPr>
        </p:nvSpPr>
        <p:spPr>
          <a:xfrm>
            <a:off x="5242843" y="5252442"/>
            <a:ext cx="3403551" cy="2631282"/>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9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332952955"/>
      </p:ext>
    </p:extLst>
  </p:cSld>
  <p:clrMapOvr>
    <a:masterClrMapping/>
  </p:clrMapOvr>
  <p:transition xmlns:p14="http://schemas.microsoft.com/office/powerpoint/2010/main" spd="med"/>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x">
  <p:cSld name="Photo - Vertical Reflection">
    <p:spTree>
      <p:nvGrpSpPr>
        <p:cNvPr id="1" name=""/>
        <p:cNvGrpSpPr/>
        <p:nvPr/>
      </p:nvGrpSpPr>
      <p:grpSpPr>
        <a:xfrm>
          <a:off x="0" y="0"/>
          <a:ext cx="0" cy="0"/>
          <a:chOff x="0" y="0"/>
          <a:chExt cx="0" cy="0"/>
        </a:xfrm>
      </p:grpSpPr>
      <p:sp>
        <p:nvSpPr>
          <p:cNvPr id="197" name="Rounded Rectangle"/>
          <p:cNvSpPr/>
          <p:nvPr/>
        </p:nvSpPr>
        <p:spPr>
          <a:xfrm rot="5400000" flipH="1">
            <a:off x="3615780" y="2633365"/>
            <a:ext cx="3268861" cy="8486775"/>
          </a:xfrm>
          <a:prstGeom prst="roundRect">
            <a:avLst>
              <a:gd name="adj" fmla="val 4644"/>
            </a:avLst>
          </a:prstGeom>
          <a:gradFill>
            <a:gsLst>
              <a:gs pos="0">
                <a:srgbClr val="96CB01"/>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198" name="Rounded Rectangle"/>
          <p:cNvSpPr/>
          <p:nvPr/>
        </p:nvSpPr>
        <p:spPr>
          <a:xfrm rot="5400000" flipH="1">
            <a:off x="3741018" y="-4471094"/>
            <a:ext cx="3268861" cy="8486775"/>
          </a:xfrm>
          <a:prstGeom prst="roundRect">
            <a:avLst>
              <a:gd name="adj" fmla="val 4644"/>
            </a:avLst>
          </a:prstGeom>
          <a:gradFill>
            <a:gsLst>
              <a:gs pos="0">
                <a:srgbClr val="96CB01"/>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199" name="Image"/>
          <p:cNvSpPr>
            <a:spLocks noGrp="1"/>
          </p:cNvSpPr>
          <p:nvPr>
            <p:ph type="pic" sz="quarter" idx="13"/>
          </p:nvPr>
        </p:nvSpPr>
        <p:spPr>
          <a:xfrm rot="21240000">
            <a:off x="5287044" y="748903"/>
            <a:ext cx="2652118" cy="4857751"/>
          </a:xfrm>
          <a:prstGeom prst="rect">
            <a:avLst/>
          </a:prstGeom>
          <a:ln w="114300">
            <a:solidFill>
              <a:srgbClr val="000000"/>
            </a:solidFill>
          </a:ln>
          <a:effectLst>
            <a:reflection stA="50000" endPos="40000" dir="5400000" sy="-100000" algn="bl" rotWithShape="0"/>
          </a:effectLst>
        </p:spPr>
        <p:txBody>
          <a:bodyPr lIns="42793" tIns="21396" rIns="42793" bIns="21396" anchor="t"/>
          <a:lstStyle/>
          <a:p>
            <a:endParaRPr/>
          </a:p>
        </p:txBody>
      </p:sp>
      <p:sp>
        <p:nvSpPr>
          <p:cNvPr id="200" name="Title Text"/>
          <p:cNvSpPr txBox="1">
            <a:spLocks noGrp="1"/>
          </p:cNvSpPr>
          <p:nvPr>
            <p:ph type="title"/>
          </p:nvPr>
        </p:nvSpPr>
        <p:spPr>
          <a:xfrm>
            <a:off x="1625649" y="-202407"/>
            <a:ext cx="3403551" cy="2631282"/>
          </a:xfrm>
          <a:prstGeom prst="rect">
            <a:avLst/>
          </a:prstGeom>
        </p:spPr>
        <p:txBody>
          <a:bodyPr anchor="b"/>
          <a:lstStyle>
            <a:lvl1pPr>
              <a:defRPr sz="4600">
                <a:solidFill>
                  <a:srgbClr val="96CB01"/>
                </a:solidFill>
              </a:defRPr>
            </a:lvl1pPr>
          </a:lstStyle>
          <a:p>
            <a:r>
              <a:t>Title Text</a:t>
            </a:r>
          </a:p>
        </p:txBody>
      </p:sp>
      <p:sp>
        <p:nvSpPr>
          <p:cNvPr id="201" name="Body Level One…"/>
          <p:cNvSpPr txBox="1">
            <a:spLocks noGrp="1"/>
          </p:cNvSpPr>
          <p:nvPr>
            <p:ph type="body" sz="quarter" idx="1"/>
          </p:nvPr>
        </p:nvSpPr>
        <p:spPr>
          <a:xfrm>
            <a:off x="1537245" y="2702123"/>
            <a:ext cx="3403551" cy="2631282"/>
          </a:xfrm>
          <a:prstGeom prst="rect">
            <a:avLst/>
          </a:prstGeom>
        </p:spPr>
        <p:txBody>
          <a:bodyPr anchor="t"/>
          <a:lstStyle>
            <a:lvl1pPr marL="0" indent="0" algn="ctr">
              <a:spcBef>
                <a:spcPts val="0"/>
              </a:spcBef>
              <a:buSzTx/>
              <a:buNone/>
              <a:defRPr sz="2200">
                <a:solidFill>
                  <a:srgbClr val="FFFFFF"/>
                </a:solidFill>
              </a:defRPr>
            </a:lvl1pPr>
            <a:lvl2pPr marL="0" indent="0" algn="ctr">
              <a:spcBef>
                <a:spcPts val="0"/>
              </a:spcBef>
              <a:buSzTx/>
              <a:buNone/>
              <a:defRPr sz="2200">
                <a:solidFill>
                  <a:srgbClr val="FFFFFF"/>
                </a:solidFill>
              </a:defRPr>
            </a:lvl2pPr>
            <a:lvl3pPr marL="0" indent="0" algn="ctr">
              <a:spcBef>
                <a:spcPts val="0"/>
              </a:spcBef>
              <a:buSzTx/>
              <a:buNone/>
              <a:defRPr sz="2200">
                <a:solidFill>
                  <a:srgbClr val="FFFFFF"/>
                </a:solidFill>
              </a:defRPr>
            </a:lvl3pPr>
            <a:lvl4pPr marL="0" indent="0" algn="ctr">
              <a:spcBef>
                <a:spcPts val="0"/>
              </a:spcBef>
              <a:buSzTx/>
              <a:buNone/>
              <a:defRPr sz="2200">
                <a:solidFill>
                  <a:srgbClr val="FFFFFF"/>
                </a:solidFill>
              </a:defRPr>
            </a:lvl4pPr>
            <a:lvl5pPr marL="0" indent="0" algn="ctr">
              <a:spcBef>
                <a:spcPts val="0"/>
              </a:spcBef>
              <a:buSzTx/>
              <a:buNone/>
              <a:defRPr sz="22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02"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79946536"/>
      </p:ext>
    </p:extLst>
  </p:cSld>
  <p:clrMapOvr>
    <a:masterClrMapping/>
  </p:clrMapOvr>
  <p:transition xmlns:p14="http://schemas.microsoft.com/office/powerpoint/2010/main" spd="med"/>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209" name="Image"/>
          <p:cNvSpPr>
            <a:spLocks noGrp="1"/>
          </p:cNvSpPr>
          <p:nvPr>
            <p:ph type="pic" sz="quarter" idx="13"/>
          </p:nvPr>
        </p:nvSpPr>
        <p:spPr>
          <a:xfrm>
            <a:off x="5434384" y="2317551"/>
            <a:ext cx="2357438" cy="4321374"/>
          </a:xfrm>
          <a:prstGeom prst="rect">
            <a:avLst/>
          </a:prstGeom>
          <a:ln w="114300">
            <a:solidFill>
              <a:srgbClr val="96CB01"/>
            </a:solidFill>
          </a:ln>
        </p:spPr>
        <p:txBody>
          <a:bodyPr lIns="42793" tIns="21396" rIns="42793" bIns="21396" anchor="t"/>
          <a:lstStyle/>
          <a:p>
            <a:endParaRPr/>
          </a:p>
        </p:txBody>
      </p:sp>
      <p:sp>
        <p:nvSpPr>
          <p:cNvPr id="210"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211" name="Body Level One…"/>
          <p:cNvSpPr txBox="1">
            <a:spLocks noGrp="1"/>
          </p:cNvSpPr>
          <p:nvPr>
            <p:ph type="body" sz="quarter" idx="1"/>
          </p:nvPr>
        </p:nvSpPr>
        <p:spPr>
          <a:xfrm>
            <a:off x="1993999" y="2206228"/>
            <a:ext cx="3101504"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12"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814042261"/>
      </p:ext>
    </p:extLst>
  </p:cSld>
  <p:clrMapOvr>
    <a:masterClrMapping/>
  </p:clrMapOvr>
  <p:transition xmlns:p14="http://schemas.microsoft.com/office/powerpoint/2010/main" spd="med"/>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x">
  <p:cSld name="Title &amp; Bullets - Left">
    <p:spTree>
      <p:nvGrpSpPr>
        <p:cNvPr id="1" name=""/>
        <p:cNvGrpSpPr/>
        <p:nvPr/>
      </p:nvGrpSpPr>
      <p:grpSpPr>
        <a:xfrm>
          <a:off x="0" y="0"/>
          <a:ext cx="0" cy="0"/>
          <a:chOff x="0" y="0"/>
          <a:chExt cx="0" cy="0"/>
        </a:xfrm>
      </p:grpSpPr>
      <p:sp>
        <p:nvSpPr>
          <p:cNvPr id="219"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220" name="Body Level One…"/>
          <p:cNvSpPr txBox="1">
            <a:spLocks noGrp="1"/>
          </p:cNvSpPr>
          <p:nvPr>
            <p:ph type="body" sz="quarter" idx="1"/>
          </p:nvPr>
        </p:nvSpPr>
        <p:spPr>
          <a:xfrm>
            <a:off x="1993999" y="2206228"/>
            <a:ext cx="2924696"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21"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222799685"/>
      </p:ext>
    </p:extLst>
  </p:cSld>
  <p:clrMapOvr>
    <a:masterClrMapping/>
  </p:clrMapOvr>
  <p:transition xmlns:p14="http://schemas.microsoft.com/office/powerpoint/2010/main" spd="med"/>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x">
  <p:cSld name="Title &amp; Bullets - Right">
    <p:spTree>
      <p:nvGrpSpPr>
        <p:cNvPr id="1" name=""/>
        <p:cNvGrpSpPr/>
        <p:nvPr/>
      </p:nvGrpSpPr>
      <p:grpSpPr>
        <a:xfrm>
          <a:off x="0" y="0"/>
          <a:ext cx="0" cy="0"/>
          <a:chOff x="0" y="0"/>
          <a:chExt cx="0" cy="0"/>
        </a:xfrm>
      </p:grpSpPr>
      <p:sp>
        <p:nvSpPr>
          <p:cNvPr id="228"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229" name="Body Level One…"/>
          <p:cNvSpPr txBox="1">
            <a:spLocks noGrp="1"/>
          </p:cNvSpPr>
          <p:nvPr>
            <p:ph type="body" sz="quarter" idx="1"/>
          </p:nvPr>
        </p:nvSpPr>
        <p:spPr>
          <a:xfrm>
            <a:off x="4918695" y="2206228"/>
            <a:ext cx="3145706"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3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37198583"/>
      </p:ext>
    </p:extLst>
  </p:cSld>
  <p:clrMapOvr>
    <a:masterClrMapping/>
  </p:clrMapOvr>
  <p:transition xmlns:p14="http://schemas.microsoft.com/office/powerpoint/2010/main" spd="med"/>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x">
  <p:cSld name="Images + Body text">
    <p:spTree>
      <p:nvGrpSpPr>
        <p:cNvPr id="1" name=""/>
        <p:cNvGrpSpPr/>
        <p:nvPr/>
      </p:nvGrpSpPr>
      <p:grpSpPr>
        <a:xfrm>
          <a:off x="0" y="0"/>
          <a:ext cx="0" cy="0"/>
          <a:chOff x="0" y="0"/>
          <a:chExt cx="0" cy="0"/>
        </a:xfrm>
      </p:grpSpPr>
      <p:sp>
        <p:nvSpPr>
          <p:cNvPr id="237"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38" name="Line"/>
          <p:cNvSpPr/>
          <p:nvPr/>
        </p:nvSpPr>
        <p:spPr>
          <a:xfrm>
            <a:off x="1418833" y="5728097"/>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239" name="Your Title Text"/>
          <p:cNvSpPr txBox="1">
            <a:spLocks noGrp="1"/>
          </p:cNvSpPr>
          <p:nvPr>
            <p:ph type="body" sz="quarter" idx="13"/>
          </p:nvPr>
        </p:nvSpPr>
        <p:spPr>
          <a:xfrm>
            <a:off x="2766954" y="6212296"/>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240" name="Image"/>
          <p:cNvSpPr>
            <a:spLocks noGrp="1"/>
          </p:cNvSpPr>
          <p:nvPr>
            <p:ph type="pic" sz="quarter" idx="14"/>
          </p:nvPr>
        </p:nvSpPr>
        <p:spPr>
          <a:xfrm>
            <a:off x="1470942" y="293489"/>
            <a:ext cx="2814192" cy="5363766"/>
          </a:xfrm>
          <a:prstGeom prst="rect">
            <a:avLst/>
          </a:prstGeom>
        </p:spPr>
        <p:txBody>
          <a:bodyPr lIns="42793" tIns="21396" rIns="42793" bIns="21396" anchor="t"/>
          <a:lstStyle/>
          <a:p>
            <a:endParaRPr/>
          </a:p>
        </p:txBody>
      </p:sp>
      <p:sp>
        <p:nvSpPr>
          <p:cNvPr id="241" name="Image"/>
          <p:cNvSpPr>
            <a:spLocks noGrp="1"/>
          </p:cNvSpPr>
          <p:nvPr>
            <p:ph type="pic" sz="quarter" idx="15"/>
          </p:nvPr>
        </p:nvSpPr>
        <p:spPr>
          <a:xfrm>
            <a:off x="5773266" y="293489"/>
            <a:ext cx="2814192" cy="5363766"/>
          </a:xfrm>
          <a:prstGeom prst="rect">
            <a:avLst/>
          </a:prstGeom>
        </p:spPr>
        <p:txBody>
          <a:bodyPr lIns="42793" tIns="21396" rIns="42793" bIns="21396" anchor="t"/>
          <a:lstStyle/>
          <a:p>
            <a:endParaRPr/>
          </a:p>
        </p:txBody>
      </p:sp>
      <p:sp>
        <p:nvSpPr>
          <p:cNvPr id="242" name="Image"/>
          <p:cNvSpPr>
            <a:spLocks noGrp="1"/>
          </p:cNvSpPr>
          <p:nvPr>
            <p:ph type="pic" sz="quarter" idx="16"/>
          </p:nvPr>
        </p:nvSpPr>
        <p:spPr>
          <a:xfrm>
            <a:off x="4329336" y="293489"/>
            <a:ext cx="1399729" cy="2651523"/>
          </a:xfrm>
          <a:prstGeom prst="rect">
            <a:avLst/>
          </a:prstGeom>
        </p:spPr>
        <p:txBody>
          <a:bodyPr lIns="42793" tIns="21396" rIns="42793" bIns="21396" anchor="t"/>
          <a:lstStyle/>
          <a:p>
            <a:endParaRPr/>
          </a:p>
        </p:txBody>
      </p:sp>
      <p:sp>
        <p:nvSpPr>
          <p:cNvPr id="243" name="Image"/>
          <p:cNvSpPr>
            <a:spLocks noGrp="1"/>
          </p:cNvSpPr>
          <p:nvPr>
            <p:ph type="pic" sz="quarter" idx="17"/>
          </p:nvPr>
        </p:nvSpPr>
        <p:spPr>
          <a:xfrm>
            <a:off x="4329336" y="3005733"/>
            <a:ext cx="1399729" cy="2651522"/>
          </a:xfrm>
          <a:prstGeom prst="rect">
            <a:avLst/>
          </a:prstGeom>
        </p:spPr>
        <p:txBody>
          <a:bodyPr lIns="42793" tIns="21396" rIns="42793" bIns="21396" anchor="t"/>
          <a:lstStyle/>
          <a:p>
            <a:endParaRPr/>
          </a:p>
        </p:txBody>
      </p:sp>
      <p:sp>
        <p:nvSpPr>
          <p:cNvPr id="244"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922216619"/>
      </p:ext>
    </p:extLst>
  </p:cSld>
  <p:clrMapOvr>
    <a:masterClrMapping/>
  </p:clrMapOvr>
  <p:transition xmlns:p14="http://schemas.microsoft.com/office/powerpoint/2010/main" spd="med"/>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x">
  <p:cSld name="Images 2 up">
    <p:spTree>
      <p:nvGrpSpPr>
        <p:cNvPr id="1" name=""/>
        <p:cNvGrpSpPr/>
        <p:nvPr/>
      </p:nvGrpSpPr>
      <p:grpSpPr>
        <a:xfrm>
          <a:off x="0" y="0"/>
          <a:ext cx="0" cy="0"/>
          <a:chOff x="0" y="0"/>
          <a:chExt cx="0" cy="0"/>
        </a:xfrm>
      </p:grpSpPr>
      <p:sp>
        <p:nvSpPr>
          <p:cNvPr id="251"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52" name="Line"/>
          <p:cNvSpPr/>
          <p:nvPr/>
        </p:nvSpPr>
        <p:spPr>
          <a:xfrm>
            <a:off x="1418833" y="5728097"/>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253" name="Your Title Text"/>
          <p:cNvSpPr txBox="1">
            <a:spLocks noGrp="1"/>
          </p:cNvSpPr>
          <p:nvPr>
            <p:ph type="body" sz="quarter" idx="13"/>
          </p:nvPr>
        </p:nvSpPr>
        <p:spPr>
          <a:xfrm>
            <a:off x="2693284" y="6111093"/>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254" name="Image"/>
          <p:cNvSpPr>
            <a:spLocks noGrp="1"/>
          </p:cNvSpPr>
          <p:nvPr>
            <p:ph type="pic" sz="half" idx="14"/>
          </p:nvPr>
        </p:nvSpPr>
        <p:spPr>
          <a:xfrm>
            <a:off x="1470942" y="293489"/>
            <a:ext cx="3499322" cy="5363766"/>
          </a:xfrm>
          <a:prstGeom prst="rect">
            <a:avLst/>
          </a:prstGeom>
        </p:spPr>
        <p:txBody>
          <a:bodyPr lIns="42793" tIns="21396" rIns="42793" bIns="21396" anchor="t"/>
          <a:lstStyle/>
          <a:p>
            <a:endParaRPr/>
          </a:p>
        </p:txBody>
      </p:sp>
      <p:sp>
        <p:nvSpPr>
          <p:cNvPr id="255" name="Image"/>
          <p:cNvSpPr>
            <a:spLocks noGrp="1"/>
          </p:cNvSpPr>
          <p:nvPr>
            <p:ph type="pic" sz="half" idx="15"/>
          </p:nvPr>
        </p:nvSpPr>
        <p:spPr>
          <a:xfrm>
            <a:off x="5088135" y="293489"/>
            <a:ext cx="3499322" cy="5363766"/>
          </a:xfrm>
          <a:prstGeom prst="rect">
            <a:avLst/>
          </a:prstGeom>
        </p:spPr>
        <p:txBody>
          <a:bodyPr lIns="42793" tIns="21396" rIns="42793" bIns="21396" anchor="t"/>
          <a:lstStyle/>
          <a:p>
            <a:endParaRPr/>
          </a:p>
        </p:txBody>
      </p:sp>
      <p:sp>
        <p:nvSpPr>
          <p:cNvPr id="25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154346658"/>
      </p:ext>
    </p:extLst>
  </p:cSld>
  <p:clrMapOvr>
    <a:masterClrMapping/>
  </p:clrMapOvr>
  <p:transition xmlns:p14="http://schemas.microsoft.com/office/powerpoint/2010/main" spd="med"/>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x">
  <p:cSld name="Images 3 up right">
    <p:spTree>
      <p:nvGrpSpPr>
        <p:cNvPr id="1" name=""/>
        <p:cNvGrpSpPr/>
        <p:nvPr/>
      </p:nvGrpSpPr>
      <p:grpSpPr>
        <a:xfrm>
          <a:off x="0" y="0"/>
          <a:ext cx="0" cy="0"/>
          <a:chOff x="0" y="0"/>
          <a:chExt cx="0" cy="0"/>
        </a:xfrm>
      </p:grpSpPr>
      <p:sp>
        <p:nvSpPr>
          <p:cNvPr id="263"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64" name="Line"/>
          <p:cNvSpPr/>
          <p:nvPr/>
        </p:nvSpPr>
        <p:spPr>
          <a:xfrm>
            <a:off x="1418833" y="6649045"/>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265" name="Your Title Text"/>
          <p:cNvSpPr txBox="1">
            <a:spLocks noGrp="1"/>
          </p:cNvSpPr>
          <p:nvPr>
            <p:ph type="body" sz="quarter" idx="13"/>
          </p:nvPr>
        </p:nvSpPr>
        <p:spPr>
          <a:xfrm>
            <a:off x="2693284" y="6617109"/>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266" name="Image"/>
          <p:cNvSpPr>
            <a:spLocks noGrp="1"/>
          </p:cNvSpPr>
          <p:nvPr>
            <p:ph type="pic" sz="quarter" idx="14"/>
          </p:nvPr>
        </p:nvSpPr>
        <p:spPr>
          <a:xfrm>
            <a:off x="6244754" y="3471267"/>
            <a:ext cx="2342704" cy="3117057"/>
          </a:xfrm>
          <a:prstGeom prst="rect">
            <a:avLst/>
          </a:prstGeom>
        </p:spPr>
        <p:txBody>
          <a:bodyPr lIns="42793" tIns="21396" rIns="42793" bIns="21396" anchor="t"/>
          <a:lstStyle/>
          <a:p>
            <a:endParaRPr/>
          </a:p>
        </p:txBody>
      </p:sp>
      <p:sp>
        <p:nvSpPr>
          <p:cNvPr id="267" name="Image"/>
          <p:cNvSpPr>
            <a:spLocks noGrp="1"/>
          </p:cNvSpPr>
          <p:nvPr>
            <p:ph type="pic" sz="half" idx="15"/>
          </p:nvPr>
        </p:nvSpPr>
        <p:spPr>
          <a:xfrm>
            <a:off x="1471290" y="293489"/>
            <a:ext cx="4722242" cy="6294835"/>
          </a:xfrm>
          <a:prstGeom prst="rect">
            <a:avLst/>
          </a:prstGeom>
        </p:spPr>
        <p:txBody>
          <a:bodyPr lIns="42793" tIns="21396" rIns="42793" bIns="21396" anchor="t"/>
          <a:lstStyle/>
          <a:p>
            <a:endParaRPr/>
          </a:p>
        </p:txBody>
      </p:sp>
      <p:sp>
        <p:nvSpPr>
          <p:cNvPr id="268" name="Image"/>
          <p:cNvSpPr>
            <a:spLocks noGrp="1"/>
          </p:cNvSpPr>
          <p:nvPr>
            <p:ph type="pic" sz="quarter" idx="16"/>
          </p:nvPr>
        </p:nvSpPr>
        <p:spPr>
          <a:xfrm>
            <a:off x="6244754" y="293489"/>
            <a:ext cx="2342704" cy="3117057"/>
          </a:xfrm>
          <a:prstGeom prst="rect">
            <a:avLst/>
          </a:prstGeom>
        </p:spPr>
        <p:txBody>
          <a:bodyPr lIns="42793" tIns="21396" rIns="42793" bIns="21396" anchor="t"/>
          <a:lstStyle/>
          <a:p>
            <a:endParaRPr/>
          </a:p>
        </p:txBody>
      </p:sp>
      <p:sp>
        <p:nvSpPr>
          <p:cNvPr id="269"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053455898"/>
      </p:ext>
    </p:extLst>
  </p:cSld>
  <p:clrMapOvr>
    <a:masterClrMapping/>
  </p:clrMapOvr>
  <p:transition xmlns:p14="http://schemas.microsoft.com/office/powerpoint/2010/main" spd="med"/>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x">
  <p:cSld name="Images 3 up left">
    <p:spTree>
      <p:nvGrpSpPr>
        <p:cNvPr id="1" name=""/>
        <p:cNvGrpSpPr/>
        <p:nvPr/>
      </p:nvGrpSpPr>
      <p:grpSpPr>
        <a:xfrm>
          <a:off x="0" y="0"/>
          <a:ext cx="0" cy="0"/>
          <a:chOff x="0" y="0"/>
          <a:chExt cx="0" cy="0"/>
        </a:xfrm>
      </p:grpSpPr>
      <p:sp>
        <p:nvSpPr>
          <p:cNvPr id="276"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77" name="Line"/>
          <p:cNvSpPr/>
          <p:nvPr/>
        </p:nvSpPr>
        <p:spPr>
          <a:xfrm>
            <a:off x="1418833" y="6659165"/>
            <a:ext cx="7227486" cy="2"/>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278" name="Your Title Text"/>
          <p:cNvSpPr txBox="1">
            <a:spLocks noGrp="1"/>
          </p:cNvSpPr>
          <p:nvPr>
            <p:ph type="body" sz="quarter" idx="13"/>
          </p:nvPr>
        </p:nvSpPr>
        <p:spPr>
          <a:xfrm>
            <a:off x="2693284" y="6617109"/>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279" name="Image"/>
          <p:cNvSpPr>
            <a:spLocks noGrp="1"/>
          </p:cNvSpPr>
          <p:nvPr>
            <p:ph type="pic" sz="quarter" idx="14"/>
          </p:nvPr>
        </p:nvSpPr>
        <p:spPr>
          <a:xfrm>
            <a:off x="1485676" y="3461147"/>
            <a:ext cx="2342704" cy="3117057"/>
          </a:xfrm>
          <a:prstGeom prst="rect">
            <a:avLst/>
          </a:prstGeom>
        </p:spPr>
        <p:txBody>
          <a:bodyPr lIns="42793" tIns="21396" rIns="42793" bIns="21396" anchor="t"/>
          <a:lstStyle/>
          <a:p>
            <a:endParaRPr/>
          </a:p>
        </p:txBody>
      </p:sp>
      <p:sp>
        <p:nvSpPr>
          <p:cNvPr id="280" name="Image"/>
          <p:cNvSpPr>
            <a:spLocks noGrp="1"/>
          </p:cNvSpPr>
          <p:nvPr>
            <p:ph type="pic" sz="half" idx="15"/>
          </p:nvPr>
        </p:nvSpPr>
        <p:spPr>
          <a:xfrm>
            <a:off x="3880297" y="293489"/>
            <a:ext cx="4722242" cy="6294835"/>
          </a:xfrm>
          <a:prstGeom prst="rect">
            <a:avLst/>
          </a:prstGeom>
        </p:spPr>
        <p:txBody>
          <a:bodyPr lIns="42793" tIns="21396" rIns="42793" bIns="21396" anchor="t"/>
          <a:lstStyle/>
          <a:p>
            <a:endParaRPr/>
          </a:p>
        </p:txBody>
      </p:sp>
      <p:sp>
        <p:nvSpPr>
          <p:cNvPr id="281" name="Image"/>
          <p:cNvSpPr>
            <a:spLocks noGrp="1"/>
          </p:cNvSpPr>
          <p:nvPr>
            <p:ph type="pic" sz="quarter" idx="16"/>
          </p:nvPr>
        </p:nvSpPr>
        <p:spPr>
          <a:xfrm>
            <a:off x="1485676" y="283368"/>
            <a:ext cx="2342704" cy="3117057"/>
          </a:xfrm>
          <a:prstGeom prst="rect">
            <a:avLst/>
          </a:prstGeom>
        </p:spPr>
        <p:txBody>
          <a:bodyPr lIns="42793" tIns="21396" rIns="42793" bIns="21396" anchor="t"/>
          <a:lstStyle/>
          <a:p>
            <a:endParaRPr/>
          </a:p>
        </p:txBody>
      </p:sp>
      <p:sp>
        <p:nvSpPr>
          <p:cNvPr id="282"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121837142"/>
      </p:ext>
    </p:extLst>
  </p:cSld>
  <p:clrMapOvr>
    <a:masterClrMapping/>
  </p:clrMapOvr>
  <p:transition xmlns:p14="http://schemas.microsoft.com/office/powerpoint/2010/main" spd="med"/>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x">
  <p:cSld name="Images 4 up right">
    <p:spTree>
      <p:nvGrpSpPr>
        <p:cNvPr id="1" name=""/>
        <p:cNvGrpSpPr/>
        <p:nvPr/>
      </p:nvGrpSpPr>
      <p:grpSpPr>
        <a:xfrm>
          <a:off x="0" y="0"/>
          <a:ext cx="0" cy="0"/>
          <a:chOff x="0" y="0"/>
          <a:chExt cx="0" cy="0"/>
        </a:xfrm>
      </p:grpSpPr>
      <p:sp>
        <p:nvSpPr>
          <p:cNvPr id="289"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90" name="Line"/>
          <p:cNvSpPr/>
          <p:nvPr/>
        </p:nvSpPr>
        <p:spPr>
          <a:xfrm>
            <a:off x="1418833" y="6730008"/>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291" name="Your Title Text"/>
          <p:cNvSpPr txBox="1">
            <a:spLocks noGrp="1"/>
          </p:cNvSpPr>
          <p:nvPr>
            <p:ph type="body" sz="quarter" idx="13"/>
          </p:nvPr>
        </p:nvSpPr>
        <p:spPr>
          <a:xfrm>
            <a:off x="2693284" y="6627229"/>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292" name="Image"/>
          <p:cNvSpPr>
            <a:spLocks noGrp="1"/>
          </p:cNvSpPr>
          <p:nvPr>
            <p:ph type="pic" sz="half" idx="14"/>
          </p:nvPr>
        </p:nvSpPr>
        <p:spPr>
          <a:xfrm>
            <a:off x="1470942" y="293489"/>
            <a:ext cx="4729610" cy="6294835"/>
          </a:xfrm>
          <a:prstGeom prst="rect">
            <a:avLst/>
          </a:prstGeom>
        </p:spPr>
        <p:txBody>
          <a:bodyPr lIns="42793" tIns="21396" rIns="42793" bIns="21396" anchor="t"/>
          <a:lstStyle/>
          <a:p>
            <a:endParaRPr/>
          </a:p>
        </p:txBody>
      </p:sp>
      <p:sp>
        <p:nvSpPr>
          <p:cNvPr id="293" name="Image"/>
          <p:cNvSpPr>
            <a:spLocks noGrp="1"/>
          </p:cNvSpPr>
          <p:nvPr>
            <p:ph type="pic" sz="quarter" idx="15"/>
          </p:nvPr>
        </p:nvSpPr>
        <p:spPr>
          <a:xfrm>
            <a:off x="6244754" y="4533900"/>
            <a:ext cx="2342704" cy="2054424"/>
          </a:xfrm>
          <a:prstGeom prst="rect">
            <a:avLst/>
          </a:prstGeom>
        </p:spPr>
        <p:txBody>
          <a:bodyPr lIns="42793" tIns="21396" rIns="42793" bIns="21396" anchor="t"/>
          <a:lstStyle/>
          <a:p>
            <a:endParaRPr/>
          </a:p>
        </p:txBody>
      </p:sp>
      <p:sp>
        <p:nvSpPr>
          <p:cNvPr id="294" name="Image"/>
          <p:cNvSpPr>
            <a:spLocks noGrp="1"/>
          </p:cNvSpPr>
          <p:nvPr>
            <p:ph type="pic" sz="quarter" idx="16"/>
          </p:nvPr>
        </p:nvSpPr>
        <p:spPr>
          <a:xfrm>
            <a:off x="6244754" y="293489"/>
            <a:ext cx="2342704" cy="2054424"/>
          </a:xfrm>
          <a:prstGeom prst="rect">
            <a:avLst/>
          </a:prstGeom>
        </p:spPr>
        <p:txBody>
          <a:bodyPr lIns="42793" tIns="21396" rIns="42793" bIns="21396" anchor="t"/>
          <a:lstStyle/>
          <a:p>
            <a:endParaRPr/>
          </a:p>
        </p:txBody>
      </p:sp>
      <p:sp>
        <p:nvSpPr>
          <p:cNvPr id="295" name="Image"/>
          <p:cNvSpPr>
            <a:spLocks noGrp="1"/>
          </p:cNvSpPr>
          <p:nvPr>
            <p:ph type="pic" sz="quarter" idx="17"/>
          </p:nvPr>
        </p:nvSpPr>
        <p:spPr>
          <a:xfrm>
            <a:off x="6244754" y="2408635"/>
            <a:ext cx="2342704" cy="2064544"/>
          </a:xfrm>
          <a:prstGeom prst="rect">
            <a:avLst/>
          </a:prstGeom>
        </p:spPr>
        <p:txBody>
          <a:bodyPr lIns="42793" tIns="21396" rIns="42793" bIns="21396" anchor="t"/>
          <a:lstStyle/>
          <a:p>
            <a:endParaRPr/>
          </a:p>
        </p:txBody>
      </p:sp>
      <p:sp>
        <p:nvSpPr>
          <p:cNvPr id="29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373462850"/>
      </p:ext>
    </p:extLst>
  </p:cSld>
  <p:clrMapOvr>
    <a:masterClrMapping/>
  </p:clrMapOvr>
  <p:transition xmlns:p14="http://schemas.microsoft.com/office/powerpoint/2010/main" spd="med"/>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x">
  <p:cSld name="Images 4 up left">
    <p:spTree>
      <p:nvGrpSpPr>
        <p:cNvPr id="1" name=""/>
        <p:cNvGrpSpPr/>
        <p:nvPr/>
      </p:nvGrpSpPr>
      <p:grpSpPr>
        <a:xfrm>
          <a:off x="0" y="0"/>
          <a:ext cx="0" cy="0"/>
          <a:chOff x="0" y="0"/>
          <a:chExt cx="0" cy="0"/>
        </a:xfrm>
      </p:grpSpPr>
      <p:sp>
        <p:nvSpPr>
          <p:cNvPr id="303"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04" name="Line"/>
          <p:cNvSpPr/>
          <p:nvPr/>
        </p:nvSpPr>
        <p:spPr>
          <a:xfrm>
            <a:off x="1418833" y="6730008"/>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305" name="Your Title Text"/>
          <p:cNvSpPr txBox="1"/>
          <p:nvPr/>
        </p:nvSpPr>
        <p:spPr>
          <a:xfrm>
            <a:off x="116876" y="6132362"/>
            <a:ext cx="9820101" cy="1984678"/>
          </a:xfrm>
          <a:prstGeom prst="rect">
            <a:avLst/>
          </a:prstGeom>
          <a:ln w="12700">
            <a:miter lim="400000"/>
          </a:ln>
          <a:extLst>
            <a:ext uri="{C572A759-6A51-4108-AA02-DFA0A04FC94B}">
              <ma14:wrappingTextBoxFlag xmlns:ma14="http://schemas.microsoft.com/office/mac/drawingml/2011/main" val="1"/>
            </a:ext>
          </a:extLst>
        </p:spPr>
        <p:txBody>
          <a:bodyPr wrap="none" lIns="83582" tIns="83582" rIns="83582" bIns="83582" anchor="ctr">
            <a:spAutoFit/>
          </a:bodyPr>
          <a:lstStyle>
            <a:lvl1pPr>
              <a:defRPr sz="11800"/>
            </a:lvl1pPr>
          </a:lstStyle>
          <a:p>
            <a:pPr algn="ctr" defTabSz="384477" fontAlgn="auto" hangingPunct="0">
              <a:spcBef>
                <a:spcPts val="0"/>
              </a:spcBef>
              <a:spcAft>
                <a:spcPts val="0"/>
              </a:spcAft>
            </a:pPr>
            <a:r>
              <a:rPr kern="0">
                <a:solidFill>
                  <a:srgbClr val="96CB01"/>
                </a:solidFill>
                <a:latin typeface="Gill Sans"/>
                <a:ea typeface="Gill Sans"/>
                <a:cs typeface="Gill Sans"/>
                <a:sym typeface="Gill Sans"/>
              </a:rPr>
              <a:t>Your Title Text</a:t>
            </a:r>
          </a:p>
        </p:txBody>
      </p:sp>
      <p:sp>
        <p:nvSpPr>
          <p:cNvPr id="306" name="Image"/>
          <p:cNvSpPr>
            <a:spLocks noGrp="1"/>
          </p:cNvSpPr>
          <p:nvPr>
            <p:ph type="pic" sz="half" idx="13"/>
          </p:nvPr>
        </p:nvSpPr>
        <p:spPr>
          <a:xfrm>
            <a:off x="3865215" y="293489"/>
            <a:ext cx="4729610" cy="6294835"/>
          </a:xfrm>
          <a:prstGeom prst="rect">
            <a:avLst/>
          </a:prstGeom>
        </p:spPr>
        <p:txBody>
          <a:bodyPr lIns="42793" tIns="21396" rIns="42793" bIns="21396" anchor="t"/>
          <a:lstStyle/>
          <a:p>
            <a:endParaRPr/>
          </a:p>
        </p:txBody>
      </p:sp>
      <p:sp>
        <p:nvSpPr>
          <p:cNvPr id="307" name="Image"/>
          <p:cNvSpPr>
            <a:spLocks noGrp="1"/>
          </p:cNvSpPr>
          <p:nvPr>
            <p:ph type="pic" sz="quarter" idx="14"/>
          </p:nvPr>
        </p:nvSpPr>
        <p:spPr>
          <a:xfrm>
            <a:off x="1470943" y="4533900"/>
            <a:ext cx="2342704" cy="2054424"/>
          </a:xfrm>
          <a:prstGeom prst="rect">
            <a:avLst/>
          </a:prstGeom>
        </p:spPr>
        <p:txBody>
          <a:bodyPr lIns="42793" tIns="21396" rIns="42793" bIns="21396" anchor="t"/>
          <a:lstStyle/>
          <a:p>
            <a:endParaRPr/>
          </a:p>
        </p:txBody>
      </p:sp>
      <p:sp>
        <p:nvSpPr>
          <p:cNvPr id="308" name="Image"/>
          <p:cNvSpPr>
            <a:spLocks noGrp="1"/>
          </p:cNvSpPr>
          <p:nvPr>
            <p:ph type="pic" sz="quarter" idx="15"/>
          </p:nvPr>
        </p:nvSpPr>
        <p:spPr>
          <a:xfrm>
            <a:off x="1470943" y="293489"/>
            <a:ext cx="2342704" cy="2054424"/>
          </a:xfrm>
          <a:prstGeom prst="rect">
            <a:avLst/>
          </a:prstGeom>
        </p:spPr>
        <p:txBody>
          <a:bodyPr lIns="42793" tIns="21396" rIns="42793" bIns="21396" anchor="t"/>
          <a:lstStyle/>
          <a:p>
            <a:endParaRPr/>
          </a:p>
        </p:txBody>
      </p:sp>
      <p:sp>
        <p:nvSpPr>
          <p:cNvPr id="309" name="Image"/>
          <p:cNvSpPr>
            <a:spLocks noGrp="1"/>
          </p:cNvSpPr>
          <p:nvPr>
            <p:ph type="pic" sz="quarter" idx="16"/>
          </p:nvPr>
        </p:nvSpPr>
        <p:spPr>
          <a:xfrm>
            <a:off x="1470943" y="2408635"/>
            <a:ext cx="2342704" cy="2064544"/>
          </a:xfrm>
          <a:prstGeom prst="rect">
            <a:avLst/>
          </a:prstGeom>
        </p:spPr>
        <p:txBody>
          <a:bodyPr lIns="42793" tIns="21396" rIns="42793" bIns="21396" anchor="t"/>
          <a:lstStyle/>
          <a:p>
            <a:endParaRPr/>
          </a:p>
        </p:txBody>
      </p:sp>
      <p:sp>
        <p:nvSpPr>
          <p:cNvPr id="31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15504014"/>
      </p:ext>
    </p:extLst>
  </p:cSld>
  <p:clrMapOvr>
    <a:masterClrMapping/>
  </p:clrMapOvr>
  <p:transition xmlns:p14="http://schemas.microsoft.com/office/powerpoint/2010/main" spd="med"/>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x">
  <p:cSld name="Images 5 up">
    <p:spTree>
      <p:nvGrpSpPr>
        <p:cNvPr id="1" name=""/>
        <p:cNvGrpSpPr/>
        <p:nvPr/>
      </p:nvGrpSpPr>
      <p:grpSpPr>
        <a:xfrm>
          <a:off x="0" y="0"/>
          <a:ext cx="0" cy="0"/>
          <a:chOff x="0" y="0"/>
          <a:chExt cx="0" cy="0"/>
        </a:xfrm>
      </p:grpSpPr>
      <p:sp>
        <p:nvSpPr>
          <p:cNvPr id="317"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18" name="Image"/>
          <p:cNvSpPr>
            <a:spLocks noGrp="1"/>
          </p:cNvSpPr>
          <p:nvPr>
            <p:ph type="pic" sz="quarter" idx="13"/>
          </p:nvPr>
        </p:nvSpPr>
        <p:spPr>
          <a:xfrm>
            <a:off x="1581447" y="420401"/>
            <a:ext cx="2873128" cy="2489597"/>
          </a:xfrm>
          <a:prstGeom prst="rect">
            <a:avLst/>
          </a:prstGeom>
        </p:spPr>
        <p:txBody>
          <a:bodyPr lIns="42793" tIns="21396" rIns="42793" bIns="21396" anchor="t"/>
          <a:lstStyle/>
          <a:p>
            <a:endParaRPr/>
          </a:p>
        </p:txBody>
      </p:sp>
      <p:sp>
        <p:nvSpPr>
          <p:cNvPr id="319" name="Image"/>
          <p:cNvSpPr>
            <a:spLocks noGrp="1"/>
          </p:cNvSpPr>
          <p:nvPr>
            <p:ph type="pic" sz="quarter" idx="14"/>
          </p:nvPr>
        </p:nvSpPr>
        <p:spPr>
          <a:xfrm>
            <a:off x="4550345" y="3944595"/>
            <a:ext cx="1915419" cy="3380185"/>
          </a:xfrm>
          <a:prstGeom prst="rect">
            <a:avLst/>
          </a:prstGeom>
        </p:spPr>
        <p:txBody>
          <a:bodyPr lIns="42793" tIns="21396" rIns="42793" bIns="21396" anchor="t"/>
          <a:lstStyle/>
          <a:p>
            <a:endParaRPr/>
          </a:p>
        </p:txBody>
      </p:sp>
      <p:sp>
        <p:nvSpPr>
          <p:cNvPr id="320" name="Image"/>
          <p:cNvSpPr>
            <a:spLocks noGrp="1"/>
          </p:cNvSpPr>
          <p:nvPr>
            <p:ph type="pic" sz="quarter" idx="15"/>
          </p:nvPr>
        </p:nvSpPr>
        <p:spPr>
          <a:xfrm>
            <a:off x="4550345" y="422726"/>
            <a:ext cx="3926607" cy="3380185"/>
          </a:xfrm>
          <a:prstGeom prst="rect">
            <a:avLst/>
          </a:prstGeom>
        </p:spPr>
        <p:txBody>
          <a:bodyPr lIns="42793" tIns="21396" rIns="42793" bIns="21396" anchor="t"/>
          <a:lstStyle/>
          <a:p>
            <a:endParaRPr/>
          </a:p>
        </p:txBody>
      </p:sp>
      <p:sp>
        <p:nvSpPr>
          <p:cNvPr id="321" name="Image"/>
          <p:cNvSpPr>
            <a:spLocks noGrp="1"/>
          </p:cNvSpPr>
          <p:nvPr>
            <p:ph type="pic" sz="quarter" idx="16"/>
          </p:nvPr>
        </p:nvSpPr>
        <p:spPr>
          <a:xfrm>
            <a:off x="1581447" y="3051682"/>
            <a:ext cx="2873128" cy="4270772"/>
          </a:xfrm>
          <a:prstGeom prst="rect">
            <a:avLst/>
          </a:prstGeom>
        </p:spPr>
        <p:txBody>
          <a:bodyPr lIns="42793" tIns="21396" rIns="42793" bIns="21396" anchor="t"/>
          <a:lstStyle/>
          <a:p>
            <a:endParaRPr/>
          </a:p>
        </p:txBody>
      </p:sp>
      <p:sp>
        <p:nvSpPr>
          <p:cNvPr id="322" name="Image"/>
          <p:cNvSpPr>
            <a:spLocks noGrp="1"/>
          </p:cNvSpPr>
          <p:nvPr>
            <p:ph type="pic" sz="quarter" idx="17"/>
          </p:nvPr>
        </p:nvSpPr>
        <p:spPr>
          <a:xfrm>
            <a:off x="6561534" y="3944595"/>
            <a:ext cx="1915418" cy="3380185"/>
          </a:xfrm>
          <a:prstGeom prst="rect">
            <a:avLst/>
          </a:prstGeom>
        </p:spPr>
        <p:txBody>
          <a:bodyPr lIns="42793" tIns="21396" rIns="42793" bIns="21396" anchor="t"/>
          <a:lstStyle/>
          <a:p>
            <a:endParaRPr/>
          </a:p>
        </p:txBody>
      </p:sp>
      <p:sp>
        <p:nvSpPr>
          <p:cNvPr id="323"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658988965"/>
      </p:ext>
    </p:extLst>
  </p:cSld>
  <p:clrMapOvr>
    <a:masterClrMapping/>
  </p:clrMapOvr>
  <p:transition xmlns:p14="http://schemas.microsoft.com/office/powerpoint/2010/main" spd="med"/>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x">
  <p:cSld name="Images 6 up ">
    <p:spTree>
      <p:nvGrpSpPr>
        <p:cNvPr id="1" name=""/>
        <p:cNvGrpSpPr/>
        <p:nvPr/>
      </p:nvGrpSpPr>
      <p:grpSpPr>
        <a:xfrm>
          <a:off x="0" y="0"/>
          <a:ext cx="0" cy="0"/>
          <a:chOff x="0" y="0"/>
          <a:chExt cx="0" cy="0"/>
        </a:xfrm>
      </p:grpSpPr>
      <p:sp>
        <p:nvSpPr>
          <p:cNvPr id="330"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31" name="Line"/>
          <p:cNvSpPr/>
          <p:nvPr/>
        </p:nvSpPr>
        <p:spPr>
          <a:xfrm>
            <a:off x="1418833" y="6730008"/>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332" name="Your Title Text"/>
          <p:cNvSpPr txBox="1">
            <a:spLocks noGrp="1"/>
          </p:cNvSpPr>
          <p:nvPr>
            <p:ph type="body" sz="quarter" idx="13"/>
          </p:nvPr>
        </p:nvSpPr>
        <p:spPr>
          <a:xfrm>
            <a:off x="2693284" y="6687951"/>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333" name="Image"/>
          <p:cNvSpPr>
            <a:spLocks noGrp="1"/>
          </p:cNvSpPr>
          <p:nvPr>
            <p:ph type="pic" sz="quarter" idx="14"/>
          </p:nvPr>
        </p:nvSpPr>
        <p:spPr>
          <a:xfrm>
            <a:off x="3857848" y="3471267"/>
            <a:ext cx="2342704" cy="3117057"/>
          </a:xfrm>
          <a:prstGeom prst="rect">
            <a:avLst/>
          </a:prstGeom>
        </p:spPr>
        <p:txBody>
          <a:bodyPr lIns="42793" tIns="21396" rIns="42793" bIns="21396" anchor="t"/>
          <a:lstStyle/>
          <a:p>
            <a:endParaRPr/>
          </a:p>
        </p:txBody>
      </p:sp>
      <p:sp>
        <p:nvSpPr>
          <p:cNvPr id="334" name="Image"/>
          <p:cNvSpPr>
            <a:spLocks noGrp="1"/>
          </p:cNvSpPr>
          <p:nvPr>
            <p:ph type="pic" sz="quarter" idx="15"/>
          </p:nvPr>
        </p:nvSpPr>
        <p:spPr>
          <a:xfrm>
            <a:off x="3857848" y="293489"/>
            <a:ext cx="2342704" cy="3117057"/>
          </a:xfrm>
          <a:prstGeom prst="rect">
            <a:avLst/>
          </a:prstGeom>
        </p:spPr>
        <p:txBody>
          <a:bodyPr lIns="42793" tIns="21396" rIns="42793" bIns="21396" anchor="t"/>
          <a:lstStyle/>
          <a:p>
            <a:endParaRPr/>
          </a:p>
        </p:txBody>
      </p:sp>
      <p:sp>
        <p:nvSpPr>
          <p:cNvPr id="335" name="Image"/>
          <p:cNvSpPr>
            <a:spLocks noGrp="1"/>
          </p:cNvSpPr>
          <p:nvPr>
            <p:ph type="pic" sz="quarter" idx="16"/>
          </p:nvPr>
        </p:nvSpPr>
        <p:spPr>
          <a:xfrm>
            <a:off x="1470943" y="3471267"/>
            <a:ext cx="2342704" cy="3117057"/>
          </a:xfrm>
          <a:prstGeom prst="rect">
            <a:avLst/>
          </a:prstGeom>
        </p:spPr>
        <p:txBody>
          <a:bodyPr lIns="42793" tIns="21396" rIns="42793" bIns="21396" anchor="t"/>
          <a:lstStyle/>
          <a:p>
            <a:endParaRPr/>
          </a:p>
        </p:txBody>
      </p:sp>
      <p:sp>
        <p:nvSpPr>
          <p:cNvPr id="336" name="Image"/>
          <p:cNvSpPr>
            <a:spLocks noGrp="1"/>
          </p:cNvSpPr>
          <p:nvPr>
            <p:ph type="pic" sz="quarter" idx="17"/>
          </p:nvPr>
        </p:nvSpPr>
        <p:spPr>
          <a:xfrm>
            <a:off x="1470943" y="293489"/>
            <a:ext cx="2342704" cy="3117057"/>
          </a:xfrm>
          <a:prstGeom prst="rect">
            <a:avLst/>
          </a:prstGeom>
        </p:spPr>
        <p:txBody>
          <a:bodyPr lIns="42793" tIns="21396" rIns="42793" bIns="21396" anchor="t"/>
          <a:lstStyle/>
          <a:p>
            <a:endParaRPr/>
          </a:p>
        </p:txBody>
      </p:sp>
      <p:sp>
        <p:nvSpPr>
          <p:cNvPr id="337" name="Image"/>
          <p:cNvSpPr>
            <a:spLocks noGrp="1"/>
          </p:cNvSpPr>
          <p:nvPr>
            <p:ph type="pic" sz="quarter" idx="18"/>
          </p:nvPr>
        </p:nvSpPr>
        <p:spPr>
          <a:xfrm>
            <a:off x="6244754" y="3471267"/>
            <a:ext cx="2342704" cy="3117057"/>
          </a:xfrm>
          <a:prstGeom prst="rect">
            <a:avLst/>
          </a:prstGeom>
        </p:spPr>
        <p:txBody>
          <a:bodyPr lIns="42793" tIns="21396" rIns="42793" bIns="21396" anchor="t"/>
          <a:lstStyle/>
          <a:p>
            <a:endParaRPr/>
          </a:p>
        </p:txBody>
      </p:sp>
      <p:sp>
        <p:nvSpPr>
          <p:cNvPr id="338" name="Image"/>
          <p:cNvSpPr>
            <a:spLocks noGrp="1"/>
          </p:cNvSpPr>
          <p:nvPr>
            <p:ph type="pic" sz="quarter" idx="19"/>
          </p:nvPr>
        </p:nvSpPr>
        <p:spPr>
          <a:xfrm>
            <a:off x="6244754" y="293489"/>
            <a:ext cx="2342704" cy="3117057"/>
          </a:xfrm>
          <a:prstGeom prst="rect">
            <a:avLst/>
          </a:prstGeom>
        </p:spPr>
        <p:txBody>
          <a:bodyPr lIns="42793" tIns="21396" rIns="42793" bIns="21396" anchor="t"/>
          <a:lstStyle/>
          <a:p>
            <a:endParaRPr/>
          </a:p>
        </p:txBody>
      </p:sp>
      <p:sp>
        <p:nvSpPr>
          <p:cNvPr id="339"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943324060"/>
      </p:ext>
    </p:extLst>
  </p:cSld>
  <p:clrMapOvr>
    <a:masterClrMapping/>
  </p:clrMapOvr>
  <p:transition xmlns:p14="http://schemas.microsoft.com/office/powerpoint/2010/main" spd="med"/>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x">
  <p:cSld name="Images 6 up small">
    <p:spTree>
      <p:nvGrpSpPr>
        <p:cNvPr id="1" name=""/>
        <p:cNvGrpSpPr/>
        <p:nvPr/>
      </p:nvGrpSpPr>
      <p:grpSpPr>
        <a:xfrm>
          <a:off x="0" y="0"/>
          <a:ext cx="0" cy="0"/>
          <a:chOff x="0" y="0"/>
          <a:chExt cx="0" cy="0"/>
        </a:xfrm>
      </p:grpSpPr>
      <p:sp>
        <p:nvSpPr>
          <p:cNvPr id="346" name="Image"/>
          <p:cNvSpPr>
            <a:spLocks noGrp="1"/>
          </p:cNvSpPr>
          <p:nvPr>
            <p:ph type="pic" sz="quarter" idx="13"/>
          </p:nvPr>
        </p:nvSpPr>
        <p:spPr>
          <a:xfrm>
            <a:off x="4145161" y="829866"/>
            <a:ext cx="1768078"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47" name="Image"/>
          <p:cNvSpPr>
            <a:spLocks noGrp="1"/>
          </p:cNvSpPr>
          <p:nvPr>
            <p:ph type="pic" sz="quarter" idx="14"/>
          </p:nvPr>
        </p:nvSpPr>
        <p:spPr>
          <a:xfrm>
            <a:off x="2030834" y="82986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48" name="Image"/>
          <p:cNvSpPr>
            <a:spLocks noGrp="1"/>
          </p:cNvSpPr>
          <p:nvPr>
            <p:ph type="pic" sz="quarter" idx="15"/>
          </p:nvPr>
        </p:nvSpPr>
        <p:spPr>
          <a:xfrm>
            <a:off x="6259487" y="82986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49" name="Image"/>
          <p:cNvSpPr>
            <a:spLocks noGrp="1"/>
          </p:cNvSpPr>
          <p:nvPr>
            <p:ph type="pic" sz="quarter" idx="16"/>
          </p:nvPr>
        </p:nvSpPr>
        <p:spPr>
          <a:xfrm>
            <a:off x="4145161" y="3167657"/>
            <a:ext cx="1768078"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50" name="Image"/>
          <p:cNvSpPr>
            <a:spLocks noGrp="1"/>
          </p:cNvSpPr>
          <p:nvPr>
            <p:ph type="pic" sz="quarter" idx="17"/>
          </p:nvPr>
        </p:nvSpPr>
        <p:spPr>
          <a:xfrm>
            <a:off x="2030834" y="3167657"/>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51" name="Image"/>
          <p:cNvSpPr>
            <a:spLocks noGrp="1"/>
          </p:cNvSpPr>
          <p:nvPr>
            <p:ph type="pic" sz="quarter" idx="18"/>
          </p:nvPr>
        </p:nvSpPr>
        <p:spPr>
          <a:xfrm>
            <a:off x="6259487" y="3167657"/>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52"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237311998"/>
      </p:ext>
    </p:extLst>
  </p:cSld>
  <p:clrMapOvr>
    <a:masterClrMapping/>
  </p:clrMapOvr>
  <p:transition xmlns:p14="http://schemas.microsoft.com/office/powerpoint/2010/main" spd="med"/>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x">
  <p:cSld name="Images 6 up small + Text">
    <p:spTree>
      <p:nvGrpSpPr>
        <p:cNvPr id="1" name=""/>
        <p:cNvGrpSpPr/>
        <p:nvPr/>
      </p:nvGrpSpPr>
      <p:grpSpPr>
        <a:xfrm>
          <a:off x="0" y="0"/>
          <a:ext cx="0" cy="0"/>
          <a:chOff x="0" y="0"/>
          <a:chExt cx="0" cy="0"/>
        </a:xfrm>
      </p:grpSpPr>
      <p:sp>
        <p:nvSpPr>
          <p:cNvPr id="359"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
          <p:cNvSpPr txBox="1">
            <a:spLocks noGrp="1"/>
          </p:cNvSpPr>
          <p:nvPr>
            <p:ph type="body" sz="quarter" idx="13"/>
          </p:nvPr>
        </p:nvSpPr>
        <p:spPr>
          <a:xfrm>
            <a:off x="2170807" y="5398088"/>
            <a:ext cx="5716786" cy="1692290"/>
          </a:xfrm>
          <a:prstGeom prst="rect">
            <a:avLst/>
          </a:prstGeom>
        </p:spPr>
        <p:txBody>
          <a:bodyPr lIns="83582" tIns="83582" rIns="83582" bIns="83582">
            <a:spAutoFit/>
          </a:bodyPr>
          <a:lstStyle>
            <a:lvl1pPr marL="0" indent="0" defTabSz="236925">
              <a:spcBef>
                <a:spcPts val="749"/>
              </a:spcBef>
              <a:buSzTx/>
              <a:buNone/>
              <a:defRPr sz="1100"/>
            </a:lvl1pPr>
          </a:lstStyle>
          <a:p>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a:t>
            </a:r>
          </a:p>
        </p:txBody>
      </p:sp>
      <p:sp>
        <p:nvSpPr>
          <p:cNvPr id="360" name="Image"/>
          <p:cNvSpPr>
            <a:spLocks noGrp="1"/>
          </p:cNvSpPr>
          <p:nvPr>
            <p:ph type="pic" sz="quarter" idx="14"/>
          </p:nvPr>
        </p:nvSpPr>
        <p:spPr>
          <a:xfrm>
            <a:off x="4145161" y="829866"/>
            <a:ext cx="1768078"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1" name="Image"/>
          <p:cNvSpPr>
            <a:spLocks noGrp="1"/>
          </p:cNvSpPr>
          <p:nvPr>
            <p:ph type="pic" sz="quarter" idx="15"/>
          </p:nvPr>
        </p:nvSpPr>
        <p:spPr>
          <a:xfrm>
            <a:off x="2030834" y="82986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2" name="Image"/>
          <p:cNvSpPr>
            <a:spLocks noGrp="1"/>
          </p:cNvSpPr>
          <p:nvPr>
            <p:ph type="pic" sz="quarter" idx="16"/>
          </p:nvPr>
        </p:nvSpPr>
        <p:spPr>
          <a:xfrm>
            <a:off x="6259487" y="82986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3" name="Image"/>
          <p:cNvSpPr>
            <a:spLocks noGrp="1"/>
          </p:cNvSpPr>
          <p:nvPr>
            <p:ph type="pic" sz="quarter" idx="17"/>
          </p:nvPr>
        </p:nvSpPr>
        <p:spPr>
          <a:xfrm>
            <a:off x="4145161" y="3167657"/>
            <a:ext cx="1768078"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4" name="Image"/>
          <p:cNvSpPr>
            <a:spLocks noGrp="1"/>
          </p:cNvSpPr>
          <p:nvPr>
            <p:ph type="pic" sz="quarter" idx="18"/>
          </p:nvPr>
        </p:nvSpPr>
        <p:spPr>
          <a:xfrm>
            <a:off x="2030834" y="3167657"/>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5" name="Image"/>
          <p:cNvSpPr>
            <a:spLocks noGrp="1"/>
          </p:cNvSpPr>
          <p:nvPr>
            <p:ph type="pic" sz="quarter" idx="19"/>
          </p:nvPr>
        </p:nvSpPr>
        <p:spPr>
          <a:xfrm>
            <a:off x="6259487" y="3167657"/>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6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223522256"/>
      </p:ext>
    </p:extLst>
  </p:cSld>
  <p:clrMapOvr>
    <a:masterClrMapping/>
  </p:clrMapOvr>
  <p:transition xmlns:p14="http://schemas.microsoft.com/office/powerpoint/2010/main" spd="med"/>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x">
  <p:cSld name="Images 5 random + text">
    <p:spTree>
      <p:nvGrpSpPr>
        <p:cNvPr id="1" name=""/>
        <p:cNvGrpSpPr/>
        <p:nvPr/>
      </p:nvGrpSpPr>
      <p:grpSpPr>
        <a:xfrm>
          <a:off x="0" y="0"/>
          <a:ext cx="0" cy="0"/>
          <a:chOff x="0" y="0"/>
          <a:chExt cx="0" cy="0"/>
        </a:xfrm>
      </p:grpSpPr>
      <p:sp>
        <p:nvSpPr>
          <p:cNvPr id="373" name="Title Text"/>
          <p:cNvSpPr txBox="1">
            <a:spLocks noGrp="1"/>
          </p:cNvSpPr>
          <p:nvPr>
            <p:ph type="body" sz="quarter" idx="13"/>
          </p:nvPr>
        </p:nvSpPr>
        <p:spPr>
          <a:xfrm>
            <a:off x="1638414" y="4218594"/>
            <a:ext cx="3024177" cy="1015182"/>
          </a:xfrm>
          <a:prstGeom prst="rect">
            <a:avLst/>
          </a:prstGeom>
        </p:spPr>
        <p:txBody>
          <a:bodyPr wrap="none" lIns="83582" tIns="83582" rIns="83582" bIns="83582">
            <a:spAutoFit/>
          </a:bodyPr>
          <a:lstStyle>
            <a:lvl1pPr marL="0" indent="0" algn="ctr">
              <a:spcBef>
                <a:spcPts val="0"/>
              </a:spcBef>
              <a:buSzTx/>
              <a:buNone/>
              <a:defRPr sz="5500"/>
            </a:lvl1pPr>
          </a:lstStyle>
          <a:p>
            <a:r>
              <a:t>Title Text</a:t>
            </a:r>
          </a:p>
        </p:txBody>
      </p:sp>
      <p:sp>
        <p:nvSpPr>
          <p:cNvPr id="374"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
          <p:cNvSpPr txBox="1">
            <a:spLocks noGrp="1"/>
          </p:cNvSpPr>
          <p:nvPr>
            <p:ph type="body" sz="quarter" idx="14"/>
          </p:nvPr>
        </p:nvSpPr>
        <p:spPr>
          <a:xfrm>
            <a:off x="1912962" y="5337366"/>
            <a:ext cx="5716786" cy="1692290"/>
          </a:xfrm>
          <a:prstGeom prst="rect">
            <a:avLst/>
          </a:prstGeom>
        </p:spPr>
        <p:txBody>
          <a:bodyPr lIns="83582" tIns="83582" rIns="83582" bIns="83582">
            <a:spAutoFit/>
          </a:bodyPr>
          <a:lstStyle>
            <a:lvl1pPr marL="0" indent="0" defTabSz="236925">
              <a:spcBef>
                <a:spcPts val="749"/>
              </a:spcBef>
              <a:buSzTx/>
              <a:buNone/>
              <a:defRPr sz="1100"/>
            </a:lvl1pPr>
          </a:lstStyle>
          <a:p>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expedit distinct. Nam liber te conscient to factor tum poen legum odioque civiuda et tam. Neque pecun modut est neque nonor et imper ned libidig met, consectetur adipiscing elit, sed ut labore et dolore magna aliquam is nostrud exercitation ullam mmodo consequet.</a:t>
            </a:r>
          </a:p>
        </p:txBody>
      </p:sp>
      <p:sp>
        <p:nvSpPr>
          <p:cNvPr id="375" name="Image"/>
          <p:cNvSpPr>
            <a:spLocks noGrp="1"/>
          </p:cNvSpPr>
          <p:nvPr>
            <p:ph type="pic" sz="quarter" idx="15"/>
          </p:nvPr>
        </p:nvSpPr>
        <p:spPr>
          <a:xfrm rot="21060000">
            <a:off x="2030834" y="82986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76" name="Image"/>
          <p:cNvSpPr>
            <a:spLocks noGrp="1"/>
          </p:cNvSpPr>
          <p:nvPr>
            <p:ph type="pic" sz="quarter" idx="16"/>
          </p:nvPr>
        </p:nvSpPr>
        <p:spPr>
          <a:xfrm rot="21360000">
            <a:off x="4727153" y="455414"/>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77" name="Image"/>
          <p:cNvSpPr>
            <a:spLocks noGrp="1"/>
          </p:cNvSpPr>
          <p:nvPr>
            <p:ph type="pic" sz="quarter" idx="17"/>
          </p:nvPr>
        </p:nvSpPr>
        <p:spPr>
          <a:xfrm>
            <a:off x="5729064" y="1831776"/>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78" name="Image"/>
          <p:cNvSpPr>
            <a:spLocks noGrp="1"/>
          </p:cNvSpPr>
          <p:nvPr>
            <p:ph type="pic" sz="quarter" idx="18"/>
          </p:nvPr>
        </p:nvSpPr>
        <p:spPr>
          <a:xfrm>
            <a:off x="6974086" y="647700"/>
            <a:ext cx="1768078" cy="1821657"/>
          </a:xfrm>
          <a:prstGeom prst="rect">
            <a:avLst/>
          </a:prstGeom>
          <a:ln w="9525">
            <a:round/>
          </a:ln>
        </p:spPr>
        <p:txBody>
          <a:bodyPr lIns="42793" tIns="21396" rIns="42793" bIns="21396" anchor="t"/>
          <a:lstStyle/>
          <a:p>
            <a:endParaRPr/>
          </a:p>
        </p:txBody>
      </p:sp>
      <p:sp>
        <p:nvSpPr>
          <p:cNvPr id="379" name="Image"/>
          <p:cNvSpPr>
            <a:spLocks noGrp="1"/>
          </p:cNvSpPr>
          <p:nvPr>
            <p:ph type="pic" sz="quarter" idx="19"/>
          </p:nvPr>
        </p:nvSpPr>
        <p:spPr>
          <a:xfrm rot="240000">
            <a:off x="3518966" y="1599009"/>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38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047835647"/>
      </p:ext>
    </p:extLst>
  </p:cSld>
  <p:clrMapOvr>
    <a:masterClrMapping/>
  </p:clrMapOvr>
  <p:transition xmlns:p14="http://schemas.microsoft.com/office/powerpoint/2010/main" spd="med"/>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tx">
  <p:cSld name="Images 7 up  ">
    <p:spTree>
      <p:nvGrpSpPr>
        <p:cNvPr id="1" name=""/>
        <p:cNvGrpSpPr/>
        <p:nvPr/>
      </p:nvGrpSpPr>
      <p:grpSpPr>
        <a:xfrm>
          <a:off x="0" y="0"/>
          <a:ext cx="0" cy="0"/>
          <a:chOff x="0" y="0"/>
          <a:chExt cx="0" cy="0"/>
        </a:xfrm>
      </p:grpSpPr>
      <p:sp>
        <p:nvSpPr>
          <p:cNvPr id="387" name="Rectangle"/>
          <p:cNvSpPr/>
          <p:nvPr/>
        </p:nvSpPr>
        <p:spPr>
          <a:xfrm>
            <a:off x="1421951" y="222647"/>
            <a:ext cx="7219653" cy="7347347"/>
          </a:xfrm>
          <a:prstGeom prst="rect">
            <a:avLst/>
          </a:prstGeom>
          <a:ln w="635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88" name="Image"/>
          <p:cNvSpPr>
            <a:spLocks noGrp="1"/>
          </p:cNvSpPr>
          <p:nvPr>
            <p:ph type="pic" sz="quarter" idx="13"/>
          </p:nvPr>
        </p:nvSpPr>
        <p:spPr>
          <a:xfrm rot="21240000">
            <a:off x="1581447" y="420401"/>
            <a:ext cx="1384995" cy="2489597"/>
          </a:xfrm>
          <a:prstGeom prst="rect">
            <a:avLst/>
          </a:prstGeom>
          <a:ln w="63500">
            <a:solidFill>
              <a:srgbClr val="96CB01"/>
            </a:solidFill>
          </a:ln>
        </p:spPr>
        <p:txBody>
          <a:bodyPr lIns="42793" tIns="21396" rIns="42793" bIns="21396" anchor="t"/>
          <a:lstStyle/>
          <a:p>
            <a:endParaRPr/>
          </a:p>
        </p:txBody>
      </p:sp>
      <p:sp>
        <p:nvSpPr>
          <p:cNvPr id="389" name="Image"/>
          <p:cNvSpPr>
            <a:spLocks noGrp="1"/>
          </p:cNvSpPr>
          <p:nvPr>
            <p:ph type="pic" sz="quarter" idx="14"/>
          </p:nvPr>
        </p:nvSpPr>
        <p:spPr>
          <a:xfrm rot="21240000">
            <a:off x="4373538" y="68516"/>
            <a:ext cx="3926607" cy="3380185"/>
          </a:xfrm>
          <a:prstGeom prst="rect">
            <a:avLst/>
          </a:prstGeom>
          <a:ln w="63500">
            <a:solidFill>
              <a:srgbClr val="96CB01"/>
            </a:solidFill>
          </a:ln>
        </p:spPr>
        <p:txBody>
          <a:bodyPr lIns="42793" tIns="21396" rIns="42793" bIns="21396" anchor="t"/>
          <a:lstStyle/>
          <a:p>
            <a:endParaRPr/>
          </a:p>
        </p:txBody>
      </p:sp>
      <p:sp>
        <p:nvSpPr>
          <p:cNvPr id="390" name="Image"/>
          <p:cNvSpPr>
            <a:spLocks noGrp="1"/>
          </p:cNvSpPr>
          <p:nvPr>
            <p:ph type="pic" sz="quarter" idx="15"/>
          </p:nvPr>
        </p:nvSpPr>
        <p:spPr>
          <a:xfrm rot="20684692">
            <a:off x="1434108" y="3142764"/>
            <a:ext cx="2873127" cy="4270773"/>
          </a:xfrm>
          <a:prstGeom prst="rect">
            <a:avLst/>
          </a:prstGeom>
          <a:ln w="63500">
            <a:solidFill>
              <a:srgbClr val="96CB01"/>
            </a:solidFill>
          </a:ln>
        </p:spPr>
        <p:txBody>
          <a:bodyPr lIns="42793" tIns="21396" rIns="42793" bIns="21396" anchor="t"/>
          <a:lstStyle/>
          <a:p>
            <a:endParaRPr/>
          </a:p>
        </p:txBody>
      </p:sp>
      <p:sp>
        <p:nvSpPr>
          <p:cNvPr id="391" name="Image"/>
          <p:cNvSpPr>
            <a:spLocks noGrp="1"/>
          </p:cNvSpPr>
          <p:nvPr>
            <p:ph type="pic" sz="quarter" idx="16"/>
          </p:nvPr>
        </p:nvSpPr>
        <p:spPr>
          <a:xfrm rot="445886">
            <a:off x="6826746" y="3266535"/>
            <a:ext cx="1915418" cy="3380185"/>
          </a:xfrm>
          <a:prstGeom prst="rect">
            <a:avLst/>
          </a:prstGeom>
          <a:ln w="63500">
            <a:solidFill>
              <a:srgbClr val="96CB01"/>
            </a:solidFill>
          </a:ln>
        </p:spPr>
        <p:txBody>
          <a:bodyPr lIns="42793" tIns="21396" rIns="42793" bIns="21396" anchor="t"/>
          <a:lstStyle/>
          <a:p>
            <a:endParaRPr/>
          </a:p>
        </p:txBody>
      </p:sp>
      <p:sp>
        <p:nvSpPr>
          <p:cNvPr id="392" name="Image"/>
          <p:cNvSpPr>
            <a:spLocks noGrp="1"/>
          </p:cNvSpPr>
          <p:nvPr>
            <p:ph type="pic" sz="quarter" idx="17"/>
          </p:nvPr>
        </p:nvSpPr>
        <p:spPr>
          <a:xfrm>
            <a:off x="4344070" y="3296896"/>
            <a:ext cx="2563713" cy="2167304"/>
          </a:xfrm>
          <a:prstGeom prst="rect">
            <a:avLst/>
          </a:prstGeom>
          <a:ln w="63500">
            <a:solidFill>
              <a:srgbClr val="96CB01"/>
            </a:solidFill>
          </a:ln>
        </p:spPr>
        <p:txBody>
          <a:bodyPr lIns="42793" tIns="21396" rIns="42793" bIns="21396" anchor="t"/>
          <a:lstStyle/>
          <a:p>
            <a:endParaRPr/>
          </a:p>
        </p:txBody>
      </p:sp>
      <p:sp>
        <p:nvSpPr>
          <p:cNvPr id="393" name="Image"/>
          <p:cNvSpPr>
            <a:spLocks noGrp="1"/>
          </p:cNvSpPr>
          <p:nvPr>
            <p:ph type="pic" sz="quarter" idx="18"/>
          </p:nvPr>
        </p:nvSpPr>
        <p:spPr>
          <a:xfrm rot="20661465">
            <a:off x="4484451" y="5524843"/>
            <a:ext cx="2335337" cy="1974239"/>
          </a:xfrm>
          <a:prstGeom prst="rect">
            <a:avLst/>
          </a:prstGeom>
          <a:ln w="63500">
            <a:solidFill>
              <a:srgbClr val="96CB01"/>
            </a:solidFill>
          </a:ln>
        </p:spPr>
        <p:txBody>
          <a:bodyPr lIns="42793" tIns="21396" rIns="42793" bIns="21396" anchor="t"/>
          <a:lstStyle/>
          <a:p>
            <a:endParaRPr/>
          </a:p>
        </p:txBody>
      </p:sp>
      <p:sp>
        <p:nvSpPr>
          <p:cNvPr id="394" name="Image"/>
          <p:cNvSpPr>
            <a:spLocks noGrp="1"/>
          </p:cNvSpPr>
          <p:nvPr>
            <p:ph type="pic" sz="quarter" idx="19"/>
          </p:nvPr>
        </p:nvSpPr>
        <p:spPr>
          <a:xfrm rot="840000">
            <a:off x="3069580" y="420400"/>
            <a:ext cx="1384995" cy="2489598"/>
          </a:xfrm>
          <a:prstGeom prst="rect">
            <a:avLst/>
          </a:prstGeom>
          <a:ln w="63500">
            <a:solidFill>
              <a:srgbClr val="96CB01"/>
            </a:solidFill>
          </a:ln>
        </p:spPr>
        <p:txBody>
          <a:bodyPr lIns="42793" tIns="21396" rIns="42793" bIns="21396" anchor="t"/>
          <a:lstStyle/>
          <a:p>
            <a:endParaRPr/>
          </a:p>
        </p:txBody>
      </p:sp>
      <p:sp>
        <p:nvSpPr>
          <p:cNvPr id="395"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519702147"/>
      </p:ext>
    </p:extLst>
  </p:cSld>
  <p:clrMapOvr>
    <a:masterClrMapping/>
  </p:clrMapOvr>
  <p:transition xmlns:p14="http://schemas.microsoft.com/office/powerpoint/2010/main" spd="med"/>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x">
  <p:cSld name="Images 2 + Text">
    <p:spTree>
      <p:nvGrpSpPr>
        <p:cNvPr id="1" name=""/>
        <p:cNvGrpSpPr/>
        <p:nvPr/>
      </p:nvGrpSpPr>
      <p:grpSpPr>
        <a:xfrm>
          <a:off x="0" y="0"/>
          <a:ext cx="0" cy="0"/>
          <a:chOff x="0" y="0"/>
          <a:chExt cx="0" cy="0"/>
        </a:xfrm>
      </p:grpSpPr>
      <p:sp>
        <p:nvSpPr>
          <p:cNvPr id="402"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03" name="Title Text"/>
          <p:cNvSpPr txBox="1">
            <a:spLocks noGrp="1"/>
          </p:cNvSpPr>
          <p:nvPr>
            <p:ph type="body" sz="quarter" idx="13"/>
          </p:nvPr>
        </p:nvSpPr>
        <p:spPr>
          <a:xfrm>
            <a:off x="4896594" y="6117195"/>
            <a:ext cx="3278312" cy="861294"/>
          </a:xfrm>
          <a:prstGeom prst="rect">
            <a:avLst/>
          </a:prstGeom>
        </p:spPr>
        <p:txBody>
          <a:bodyPr lIns="83582" tIns="83582" rIns="83582" bIns="83582">
            <a:spAutoFit/>
          </a:bodyPr>
          <a:lstStyle>
            <a:lvl1pPr marL="0" indent="0" algn="ctr">
              <a:spcBef>
                <a:spcPts val="0"/>
              </a:spcBef>
              <a:buSzTx/>
              <a:buNone/>
              <a:defRPr sz="4500">
                <a:solidFill>
                  <a:srgbClr val="FFFFFF">
                    <a:alpha val="9000"/>
                  </a:srgbClr>
                </a:solidFill>
              </a:defRPr>
            </a:lvl1pPr>
          </a:lstStyle>
          <a:p>
            <a:r>
              <a:t>Title Text</a:t>
            </a:r>
          </a:p>
        </p:txBody>
      </p:sp>
      <p:sp>
        <p:nvSpPr>
          <p:cNvPr id="404"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p:cNvSpPr txBox="1">
            <a:spLocks noGrp="1"/>
          </p:cNvSpPr>
          <p:nvPr>
            <p:ph type="body" sz="quarter" idx="14"/>
          </p:nvPr>
        </p:nvSpPr>
        <p:spPr>
          <a:xfrm>
            <a:off x="2097137" y="460283"/>
            <a:ext cx="5864126" cy="1184459"/>
          </a:xfrm>
          <a:prstGeom prst="rect">
            <a:avLst/>
          </a:prstGeom>
        </p:spPr>
        <p:txBody>
          <a:bodyPr lIns="83582" tIns="83582" rIns="83582" bIns="83582">
            <a:spAutoFit/>
          </a:bodyPr>
          <a:lstStyle>
            <a:lvl1pPr marL="0" indent="0" defTabSz="236925">
              <a:spcBef>
                <a:spcPts val="749"/>
              </a:spcBef>
              <a:buSzTx/>
              <a:buNone/>
              <a:defRPr sz="1100">
                <a:solidFill>
                  <a:srgbClr val="FFFFFF"/>
                </a:solidFill>
              </a:defRPr>
            </a:lvl1pPr>
          </a:lstStyle>
          <a:p>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a:t>
            </a:r>
          </a:p>
        </p:txBody>
      </p:sp>
      <p:sp>
        <p:nvSpPr>
          <p:cNvPr id="405" name="Image"/>
          <p:cNvSpPr>
            <a:spLocks noGrp="1"/>
          </p:cNvSpPr>
          <p:nvPr>
            <p:ph type="pic" sz="quarter" idx="15"/>
          </p:nvPr>
        </p:nvSpPr>
        <p:spPr>
          <a:xfrm>
            <a:off x="4572446" y="2558112"/>
            <a:ext cx="3926607" cy="3380185"/>
          </a:xfrm>
          <a:prstGeom prst="rect">
            <a:avLst/>
          </a:prstGeom>
          <a:ln w="114300">
            <a:solidFill>
              <a:srgbClr val="96CB01"/>
            </a:solidFill>
          </a:ln>
        </p:spPr>
        <p:txBody>
          <a:bodyPr lIns="42793" tIns="21396" rIns="42793" bIns="21396" anchor="t"/>
          <a:lstStyle/>
          <a:p>
            <a:endParaRPr/>
          </a:p>
        </p:txBody>
      </p:sp>
      <p:sp>
        <p:nvSpPr>
          <p:cNvPr id="406" name="Image"/>
          <p:cNvSpPr>
            <a:spLocks noGrp="1"/>
          </p:cNvSpPr>
          <p:nvPr>
            <p:ph type="pic" sz="quarter" idx="16"/>
          </p:nvPr>
        </p:nvSpPr>
        <p:spPr>
          <a:xfrm>
            <a:off x="1581447" y="3051682"/>
            <a:ext cx="2873128" cy="4270772"/>
          </a:xfrm>
          <a:prstGeom prst="rect">
            <a:avLst/>
          </a:prstGeom>
          <a:ln w="114300">
            <a:solidFill>
              <a:srgbClr val="96CB01"/>
            </a:solidFill>
          </a:ln>
        </p:spPr>
        <p:txBody>
          <a:bodyPr lIns="42793" tIns="21396" rIns="42793" bIns="21396" anchor="t"/>
          <a:lstStyle/>
          <a:p>
            <a:endParaRPr/>
          </a:p>
        </p:txBody>
      </p:sp>
      <p:sp>
        <p:nvSpPr>
          <p:cNvPr id="407" name="Title Text"/>
          <p:cNvSpPr txBox="1">
            <a:spLocks noGrp="1"/>
          </p:cNvSpPr>
          <p:nvPr>
            <p:ph type="body" sz="quarter" idx="17"/>
          </p:nvPr>
        </p:nvSpPr>
        <p:spPr>
          <a:xfrm>
            <a:off x="1375172" y="1977987"/>
            <a:ext cx="3278312" cy="861294"/>
          </a:xfrm>
          <a:prstGeom prst="rect">
            <a:avLst/>
          </a:prstGeom>
        </p:spPr>
        <p:txBody>
          <a:bodyPr lIns="83582" tIns="83582" rIns="83582" bIns="83582">
            <a:spAutoFit/>
          </a:bodyPr>
          <a:lstStyle>
            <a:lvl1pPr marL="0" indent="0" algn="ctr">
              <a:spcBef>
                <a:spcPts val="0"/>
              </a:spcBef>
              <a:buSzTx/>
              <a:buNone/>
              <a:defRPr sz="4500">
                <a:solidFill>
                  <a:srgbClr val="FFFFFF">
                    <a:alpha val="19000"/>
                  </a:srgbClr>
                </a:solidFill>
              </a:defRPr>
            </a:lvl1pPr>
          </a:lstStyle>
          <a:p>
            <a:r>
              <a:t>Title Text</a:t>
            </a:r>
          </a:p>
        </p:txBody>
      </p:sp>
      <p:sp>
        <p:nvSpPr>
          <p:cNvPr id="408"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249637469"/>
      </p:ext>
    </p:extLst>
  </p:cSld>
  <p:clrMapOvr>
    <a:masterClrMapping/>
  </p:clrMapOvr>
  <p:transition xmlns:p14="http://schemas.microsoft.com/office/powerpoint/2010/main" spd="med"/>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tx">
  <p:cSld name="Large Image + Body text copy">
    <p:spTree>
      <p:nvGrpSpPr>
        <p:cNvPr id="1" name=""/>
        <p:cNvGrpSpPr/>
        <p:nvPr/>
      </p:nvGrpSpPr>
      <p:grpSpPr>
        <a:xfrm>
          <a:off x="0" y="0"/>
          <a:ext cx="0" cy="0"/>
          <a:chOff x="0" y="0"/>
          <a:chExt cx="0" cy="0"/>
        </a:xfrm>
      </p:grpSpPr>
      <p:sp>
        <p:nvSpPr>
          <p:cNvPr id="415"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16" name="Line"/>
          <p:cNvSpPr/>
          <p:nvPr/>
        </p:nvSpPr>
        <p:spPr>
          <a:xfrm>
            <a:off x="1418833" y="5728097"/>
            <a:ext cx="7227486" cy="1"/>
          </a:xfrm>
          <a:prstGeom prst="line">
            <a:avLst/>
          </a:prstGeom>
          <a:ln w="25400">
            <a:solidFill>
              <a:srgbClr val="96CB01"/>
            </a:solidFill>
            <a:miter lim="400000"/>
          </a:ln>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417" name="Your Title Text"/>
          <p:cNvSpPr txBox="1">
            <a:spLocks noGrp="1"/>
          </p:cNvSpPr>
          <p:nvPr>
            <p:ph type="body" sz="quarter" idx="13"/>
          </p:nvPr>
        </p:nvSpPr>
        <p:spPr>
          <a:xfrm>
            <a:off x="4277187" y="5696160"/>
            <a:ext cx="4667286" cy="1015182"/>
          </a:xfrm>
          <a:prstGeom prst="rect">
            <a:avLst/>
          </a:prstGeom>
        </p:spPr>
        <p:txBody>
          <a:bodyPr wrap="none" lIns="83582" tIns="83582" rIns="83582" bIns="83582">
            <a:spAutoFit/>
          </a:bodyPr>
          <a:lstStyle>
            <a:lvl1pPr marL="0" indent="0" algn="ctr">
              <a:spcBef>
                <a:spcPts val="0"/>
              </a:spcBef>
              <a:buSzTx/>
              <a:buNone/>
              <a:defRPr sz="5500"/>
            </a:lvl1pPr>
          </a:lstStyle>
          <a:p>
            <a:r>
              <a:t>Your Title Text</a:t>
            </a:r>
          </a:p>
        </p:txBody>
      </p:sp>
      <p:sp>
        <p:nvSpPr>
          <p:cNvPr id="418" name="Image"/>
          <p:cNvSpPr>
            <a:spLocks noGrp="1"/>
          </p:cNvSpPr>
          <p:nvPr>
            <p:ph type="pic" idx="14"/>
          </p:nvPr>
        </p:nvSpPr>
        <p:spPr>
          <a:xfrm rot="21240000">
            <a:off x="1463576" y="253247"/>
            <a:ext cx="7094414" cy="5890022"/>
          </a:xfrm>
          <a:prstGeom prst="rect">
            <a:avLst/>
          </a:prstGeom>
          <a:effectLst>
            <a:outerShdw blurRad="50800" dist="88900" dir="5400000" rotWithShape="0">
              <a:srgbClr val="000000">
                <a:alpha val="50000"/>
              </a:srgbClr>
            </a:outerShdw>
            <a:reflection stA="50000" endPos="40000" dir="5400000" sy="-100000" algn="bl" rotWithShape="0"/>
          </a:effectLst>
        </p:spPr>
        <p:txBody>
          <a:bodyPr lIns="42793" tIns="21396" rIns="42793" bIns="21396" anchor="t"/>
          <a:lstStyle/>
          <a:p>
            <a:endParaRPr/>
          </a:p>
        </p:txBody>
      </p:sp>
      <p:sp>
        <p:nvSpPr>
          <p:cNvPr id="419"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088836760"/>
      </p:ext>
    </p:extLst>
  </p:cSld>
  <p:clrMapOvr>
    <a:masterClrMapping/>
  </p:clrMapOvr>
  <p:transition xmlns:p14="http://schemas.microsoft.com/office/powerpoint/2010/main" spd="med"/>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x">
  <p:cSld name="1_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2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740974476"/>
      </p:ext>
    </p:extLst>
  </p:cSld>
  <p:clrMapOvr>
    <a:masterClrMapping/>
  </p:clrMapOvr>
  <p:transition xmlns:p14="http://schemas.microsoft.com/office/powerpoint/2010/main" spd="med"/>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x">
  <p:cSld name="1_3 COLUMN + IMAGES">
    <p:spTree>
      <p:nvGrpSpPr>
        <p:cNvPr id="1" name=""/>
        <p:cNvGrpSpPr/>
        <p:nvPr/>
      </p:nvGrpSpPr>
      <p:grpSpPr>
        <a:xfrm>
          <a:off x="0" y="0"/>
          <a:ext cx="0" cy="0"/>
          <a:chOff x="0" y="0"/>
          <a:chExt cx="0" cy="0"/>
        </a:xfrm>
      </p:grpSpPr>
      <p:sp>
        <p:nvSpPr>
          <p:cNvPr id="433" name="Rounded Rectangle"/>
          <p:cNvSpPr/>
          <p:nvPr/>
        </p:nvSpPr>
        <p:spPr>
          <a:xfrm>
            <a:off x="6436295" y="-516136"/>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34" name="Rounded Rectangle"/>
          <p:cNvSpPr/>
          <p:nvPr/>
        </p:nvSpPr>
        <p:spPr>
          <a:xfrm>
            <a:off x="1154162" y="-222647"/>
            <a:ext cx="2379539" cy="8652868"/>
          </a:xfrm>
          <a:prstGeom prst="roundRect">
            <a:avLst>
              <a:gd name="adj" fmla="val 4644"/>
            </a:avLst>
          </a:prstGeom>
          <a:gradFill>
            <a:gsLst>
              <a:gs pos="0">
                <a:srgbClr val="96CB01"/>
              </a:gs>
              <a:gs pos="100000">
                <a:srgbClr val="4AAE33"/>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35" name="SUB HEADING TEXT"/>
          <p:cNvSpPr txBox="1">
            <a:spLocks noGrp="1"/>
          </p:cNvSpPr>
          <p:nvPr>
            <p:ph type="body" sz="quarter" idx="13"/>
          </p:nvPr>
        </p:nvSpPr>
        <p:spPr>
          <a:xfrm>
            <a:off x="1367805" y="711013"/>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436" name="SUB HEADING TEXT"/>
          <p:cNvSpPr txBox="1">
            <a:spLocks noGrp="1"/>
          </p:cNvSpPr>
          <p:nvPr>
            <p:ph type="body" sz="quarter" idx="14"/>
          </p:nvPr>
        </p:nvSpPr>
        <p:spPr>
          <a:xfrm>
            <a:off x="6649939" y="650292"/>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437" name="SUB HEADING TEXT"/>
          <p:cNvSpPr txBox="1">
            <a:spLocks noGrp="1"/>
          </p:cNvSpPr>
          <p:nvPr>
            <p:ph type="body" sz="quarter" idx="15"/>
          </p:nvPr>
        </p:nvSpPr>
        <p:spPr>
          <a:xfrm>
            <a:off x="3894683" y="2441587"/>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438" name="SUB HEADING TEXT"/>
          <p:cNvSpPr txBox="1">
            <a:spLocks noGrp="1"/>
          </p:cNvSpPr>
          <p:nvPr>
            <p:ph type="body" sz="quarter" idx="16"/>
          </p:nvPr>
        </p:nvSpPr>
        <p:spPr>
          <a:xfrm>
            <a:off x="3894683" y="5052627"/>
            <a:ext cx="1959620" cy="399629"/>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SUB HEADING TEXT</a:t>
            </a:r>
          </a:p>
        </p:txBody>
      </p:sp>
      <p:sp>
        <p:nvSpPr>
          <p:cNvPr id="439"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7"/>
          </p:nvPr>
        </p:nvSpPr>
        <p:spPr>
          <a:xfrm>
            <a:off x="6745709" y="1264804"/>
            <a:ext cx="1768079" cy="4554612"/>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40" name="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p:cNvSpPr txBox="1">
            <a:spLocks noGrp="1"/>
          </p:cNvSpPr>
          <p:nvPr>
            <p:ph type="body" sz="quarter" idx="18"/>
          </p:nvPr>
        </p:nvSpPr>
        <p:spPr>
          <a:xfrm>
            <a:off x="1463576" y="1325526"/>
            <a:ext cx="1768079" cy="4554612"/>
          </a:xfrm>
          <a:prstGeom prst="rect">
            <a:avLst/>
          </a:prstGeom>
        </p:spPr>
        <p:txBody>
          <a:bodyPr lIns="83582" tIns="83582" rIns="83582" bIns="83582">
            <a:spAutoFit/>
          </a:bodyPr>
          <a:lstStyle>
            <a:lvl1pPr marL="0" indent="0" algn="ctr">
              <a:spcBef>
                <a:spcPts val="0"/>
              </a:spcBef>
              <a:buSzTx/>
              <a:buNone/>
              <a:defRPr sz="1500">
                <a:solidFill>
                  <a:srgbClr val="FFFFFF"/>
                </a:solidFill>
              </a:defRPr>
            </a:lvl1pPr>
          </a:lstStyle>
          <a:p>
            <a: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441" name="Image"/>
          <p:cNvSpPr>
            <a:spLocks noGrp="1"/>
          </p:cNvSpPr>
          <p:nvPr>
            <p:ph type="pic" sz="quarter" idx="19"/>
          </p:nvPr>
        </p:nvSpPr>
        <p:spPr>
          <a:xfrm>
            <a:off x="3268489" y="263128"/>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42" name="Image"/>
          <p:cNvSpPr>
            <a:spLocks noGrp="1"/>
          </p:cNvSpPr>
          <p:nvPr>
            <p:ph type="pic" sz="quarter" idx="20"/>
          </p:nvPr>
        </p:nvSpPr>
        <p:spPr>
          <a:xfrm>
            <a:off x="4771355" y="2975372"/>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43" name="Image"/>
          <p:cNvSpPr>
            <a:spLocks noGrp="1"/>
          </p:cNvSpPr>
          <p:nvPr>
            <p:ph type="pic" sz="quarter" idx="21"/>
          </p:nvPr>
        </p:nvSpPr>
        <p:spPr>
          <a:xfrm>
            <a:off x="3165351" y="5566172"/>
            <a:ext cx="1768079" cy="1821657"/>
          </a:xfrm>
          <a:prstGeom prst="rect">
            <a:avLst/>
          </a:prstGeom>
          <a:ln w="9525">
            <a:round/>
          </a:ln>
          <a:effectLst>
            <a:outerShdw blurRad="355600" dist="355600" dir="5400000" rotWithShape="0">
              <a:srgbClr val="000000">
                <a:alpha val="75000"/>
              </a:srgbClr>
            </a:outerShdw>
          </a:effectLst>
        </p:spPr>
        <p:txBody>
          <a:bodyPr lIns="42793" tIns="21396" rIns="42793" bIns="21396" anchor="t"/>
          <a:lstStyle/>
          <a:p>
            <a:endParaRPr/>
          </a:p>
        </p:txBody>
      </p:sp>
      <p:sp>
        <p:nvSpPr>
          <p:cNvPr id="444"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128660249"/>
      </p:ext>
    </p:extLst>
  </p:cSld>
  <p:clrMapOvr>
    <a:masterClrMapping/>
  </p:clrMapOvr>
  <p:transition xmlns:p14="http://schemas.microsoft.com/office/powerpoint/2010/main" spd="med"/>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x">
  <p:cSld name="1_Title &amp; Bullets - Left">
    <p:spTree>
      <p:nvGrpSpPr>
        <p:cNvPr id="1" name=""/>
        <p:cNvGrpSpPr/>
        <p:nvPr/>
      </p:nvGrpSpPr>
      <p:grpSpPr>
        <a:xfrm>
          <a:off x="0" y="0"/>
          <a:ext cx="0" cy="0"/>
          <a:chOff x="0" y="0"/>
          <a:chExt cx="0" cy="0"/>
        </a:xfrm>
      </p:grpSpPr>
      <p:sp>
        <p:nvSpPr>
          <p:cNvPr id="451"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452" name="Body Level One…"/>
          <p:cNvSpPr txBox="1">
            <a:spLocks noGrp="1"/>
          </p:cNvSpPr>
          <p:nvPr>
            <p:ph type="body" sz="quarter" idx="1"/>
          </p:nvPr>
        </p:nvSpPr>
        <p:spPr>
          <a:xfrm>
            <a:off x="1993999" y="2206228"/>
            <a:ext cx="2924696"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53"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047145421"/>
      </p:ext>
    </p:extLst>
  </p:cSld>
  <p:clrMapOvr>
    <a:masterClrMapping/>
  </p:clrMapOvr>
  <p:transition xmlns:p14="http://schemas.microsoft.com/office/powerpoint/2010/main" spd="med"/>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x">
  <p:cSld name="1_Images 2 + Text">
    <p:spTree>
      <p:nvGrpSpPr>
        <p:cNvPr id="1" name=""/>
        <p:cNvGrpSpPr/>
        <p:nvPr/>
      </p:nvGrpSpPr>
      <p:grpSpPr>
        <a:xfrm>
          <a:off x="0" y="0"/>
          <a:ext cx="0" cy="0"/>
          <a:chOff x="0" y="0"/>
          <a:chExt cx="0" cy="0"/>
        </a:xfrm>
      </p:grpSpPr>
      <p:sp>
        <p:nvSpPr>
          <p:cNvPr id="460" name="Rectangle"/>
          <p:cNvSpPr/>
          <p:nvPr/>
        </p:nvSpPr>
        <p:spPr>
          <a:xfrm>
            <a:off x="1421951" y="222647"/>
            <a:ext cx="7219653" cy="7347347"/>
          </a:xfrm>
          <a:prstGeom prst="rect">
            <a:avLst/>
          </a:prstGeom>
          <a:ln w="25400">
            <a:solidFill>
              <a:srgbClr val="96CB01"/>
            </a:solidFill>
            <a:miter lim="400000"/>
          </a:ln>
        </p:spPr>
        <p:txBody>
          <a:bodyPr lIns="33433" tIns="33433" rIns="33433" bIns="33433" anchor="ctr"/>
          <a:lstStyle/>
          <a:p>
            <a:pPr algn="ctr" defTabSz="384477" fontAlgn="auto" hangingPunct="0">
              <a:spcBef>
                <a:spcPts val="0"/>
              </a:spcBef>
              <a:spcAft>
                <a:spcPts val="0"/>
              </a:spcAft>
              <a:defRPr sz="5600">
                <a:solidFill>
                  <a:srgbClr val="FFFFFF"/>
                </a:solidFill>
                <a:effectLst>
                  <a:outerShdw blurRad="38100" dist="12700" dir="5400000" rotWithShape="0">
                    <a:srgbClr val="000000">
                      <a:alpha val="50000"/>
                    </a:srgbClr>
                  </a:outerShdw>
                </a:effectLst>
              </a:defRPr>
            </a:pPr>
            <a:endParaRPr sz="56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61" name="Title Text"/>
          <p:cNvSpPr txBox="1">
            <a:spLocks noGrp="1"/>
          </p:cNvSpPr>
          <p:nvPr>
            <p:ph type="body" sz="quarter" idx="13"/>
          </p:nvPr>
        </p:nvSpPr>
        <p:spPr>
          <a:xfrm>
            <a:off x="4896594" y="6117195"/>
            <a:ext cx="3278312" cy="861294"/>
          </a:xfrm>
          <a:prstGeom prst="rect">
            <a:avLst/>
          </a:prstGeom>
        </p:spPr>
        <p:txBody>
          <a:bodyPr lIns="83582" tIns="83582" rIns="83582" bIns="83582">
            <a:spAutoFit/>
          </a:bodyPr>
          <a:lstStyle>
            <a:lvl1pPr marL="0" indent="0" algn="ctr">
              <a:spcBef>
                <a:spcPts val="0"/>
              </a:spcBef>
              <a:buSzTx/>
              <a:buNone/>
              <a:defRPr sz="4500">
                <a:solidFill>
                  <a:srgbClr val="FFFFFF">
                    <a:alpha val="9000"/>
                  </a:srgbClr>
                </a:solidFill>
              </a:defRPr>
            </a:lvl1pPr>
          </a:lstStyle>
          <a:p>
            <a:r>
              <a:t>Title Text</a:t>
            </a:r>
          </a:p>
        </p:txBody>
      </p:sp>
      <p:sp>
        <p:nvSpPr>
          <p:cNvPr id="462" name="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
          <p:cNvSpPr txBox="1">
            <a:spLocks noGrp="1"/>
          </p:cNvSpPr>
          <p:nvPr>
            <p:ph type="body" sz="quarter" idx="14"/>
          </p:nvPr>
        </p:nvSpPr>
        <p:spPr>
          <a:xfrm>
            <a:off x="2097137" y="460283"/>
            <a:ext cx="5864126" cy="1184459"/>
          </a:xfrm>
          <a:prstGeom prst="rect">
            <a:avLst/>
          </a:prstGeom>
        </p:spPr>
        <p:txBody>
          <a:bodyPr lIns="83582" tIns="83582" rIns="83582" bIns="83582">
            <a:spAutoFit/>
          </a:bodyPr>
          <a:lstStyle>
            <a:lvl1pPr marL="0" indent="0" defTabSz="236925">
              <a:spcBef>
                <a:spcPts val="749"/>
              </a:spcBef>
              <a:buSzTx/>
              <a:buNone/>
              <a:defRPr sz="1100">
                <a:solidFill>
                  <a:srgbClr val="FFFFFF"/>
                </a:solidFill>
              </a:defRPr>
            </a:lvl1pPr>
          </a:lstStyle>
          <a:p>
            <a:r>
              <a:t>Eset eiusmod tempor incidunt et labore et dolore magna aliquam. Ut enim ad minim veniam, quis nostrud exerc. Irure dolor in reprehend incididunt ut labore et dolore magna aliqua. Ut enim ad minim veniam, quis nostrud exercitation ullamco laboris nisi ut aliquip ex ea commodo consequat. Duis aute irure dolor in reprehenderit in voluptate velit esse molestaie cillum. Tia non ob ea soluad incommod quae egen ium improb fugiend. Officia deserunt mollit anim id est laborum Et harumd dereud facilis est er.</a:t>
            </a:r>
          </a:p>
        </p:txBody>
      </p:sp>
      <p:sp>
        <p:nvSpPr>
          <p:cNvPr id="463" name="Image"/>
          <p:cNvSpPr>
            <a:spLocks noGrp="1"/>
          </p:cNvSpPr>
          <p:nvPr>
            <p:ph type="pic" sz="quarter" idx="15"/>
          </p:nvPr>
        </p:nvSpPr>
        <p:spPr>
          <a:xfrm>
            <a:off x="4572446" y="2558112"/>
            <a:ext cx="3926607" cy="3380185"/>
          </a:xfrm>
          <a:prstGeom prst="rect">
            <a:avLst/>
          </a:prstGeom>
          <a:ln w="114300">
            <a:solidFill>
              <a:srgbClr val="96CB01"/>
            </a:solidFill>
          </a:ln>
        </p:spPr>
        <p:txBody>
          <a:bodyPr lIns="42793" tIns="21396" rIns="42793" bIns="21396" anchor="t"/>
          <a:lstStyle/>
          <a:p>
            <a:endParaRPr/>
          </a:p>
        </p:txBody>
      </p:sp>
      <p:sp>
        <p:nvSpPr>
          <p:cNvPr id="464" name="Image"/>
          <p:cNvSpPr>
            <a:spLocks noGrp="1"/>
          </p:cNvSpPr>
          <p:nvPr>
            <p:ph type="pic" sz="quarter" idx="16"/>
          </p:nvPr>
        </p:nvSpPr>
        <p:spPr>
          <a:xfrm>
            <a:off x="1581447" y="3051682"/>
            <a:ext cx="2873128" cy="4270772"/>
          </a:xfrm>
          <a:prstGeom prst="rect">
            <a:avLst/>
          </a:prstGeom>
          <a:ln w="114300">
            <a:solidFill>
              <a:srgbClr val="96CB01"/>
            </a:solidFill>
          </a:ln>
        </p:spPr>
        <p:txBody>
          <a:bodyPr lIns="42793" tIns="21396" rIns="42793" bIns="21396" anchor="t"/>
          <a:lstStyle/>
          <a:p>
            <a:endParaRPr/>
          </a:p>
        </p:txBody>
      </p:sp>
      <p:sp>
        <p:nvSpPr>
          <p:cNvPr id="465" name="Title Text"/>
          <p:cNvSpPr txBox="1">
            <a:spLocks noGrp="1"/>
          </p:cNvSpPr>
          <p:nvPr>
            <p:ph type="body" sz="quarter" idx="17"/>
          </p:nvPr>
        </p:nvSpPr>
        <p:spPr>
          <a:xfrm>
            <a:off x="1375172" y="1977987"/>
            <a:ext cx="3278312" cy="861294"/>
          </a:xfrm>
          <a:prstGeom prst="rect">
            <a:avLst/>
          </a:prstGeom>
        </p:spPr>
        <p:txBody>
          <a:bodyPr lIns="83582" tIns="83582" rIns="83582" bIns="83582">
            <a:spAutoFit/>
          </a:bodyPr>
          <a:lstStyle>
            <a:lvl1pPr marL="0" indent="0" algn="ctr">
              <a:spcBef>
                <a:spcPts val="0"/>
              </a:spcBef>
              <a:buSzTx/>
              <a:buNone/>
              <a:defRPr sz="4500">
                <a:solidFill>
                  <a:srgbClr val="FFFFFF">
                    <a:alpha val="19000"/>
                  </a:srgbClr>
                </a:solidFill>
              </a:defRPr>
            </a:lvl1pPr>
          </a:lstStyle>
          <a:p>
            <a:r>
              <a:t>Title Text</a:t>
            </a:r>
          </a:p>
        </p:txBody>
      </p:sp>
      <p:sp>
        <p:nvSpPr>
          <p:cNvPr id="46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450758169"/>
      </p:ext>
    </p:extLst>
  </p:cSld>
  <p:clrMapOvr>
    <a:masterClrMapping/>
  </p:clrMapOvr>
  <p:transition xmlns:p14="http://schemas.microsoft.com/office/powerpoint/2010/main" spd="med"/>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x">
  <p:cSld name="1_Title, Bullets &amp; Photo">
    <p:spTree>
      <p:nvGrpSpPr>
        <p:cNvPr id="1" name=""/>
        <p:cNvGrpSpPr/>
        <p:nvPr/>
      </p:nvGrpSpPr>
      <p:grpSpPr>
        <a:xfrm>
          <a:off x="0" y="0"/>
          <a:ext cx="0" cy="0"/>
          <a:chOff x="0" y="0"/>
          <a:chExt cx="0" cy="0"/>
        </a:xfrm>
      </p:grpSpPr>
      <p:sp>
        <p:nvSpPr>
          <p:cNvPr id="473" name="Image"/>
          <p:cNvSpPr>
            <a:spLocks noGrp="1"/>
          </p:cNvSpPr>
          <p:nvPr>
            <p:ph type="pic" sz="quarter" idx="13"/>
          </p:nvPr>
        </p:nvSpPr>
        <p:spPr>
          <a:xfrm>
            <a:off x="5434384" y="2317551"/>
            <a:ext cx="2357438" cy="4321374"/>
          </a:xfrm>
          <a:prstGeom prst="rect">
            <a:avLst/>
          </a:prstGeom>
          <a:ln w="114300">
            <a:solidFill>
              <a:srgbClr val="96CB01"/>
            </a:solidFill>
          </a:ln>
        </p:spPr>
        <p:txBody>
          <a:bodyPr lIns="42793" tIns="21396" rIns="42793" bIns="21396" anchor="t"/>
          <a:lstStyle/>
          <a:p>
            <a:endParaRPr/>
          </a:p>
        </p:txBody>
      </p:sp>
      <p:sp>
        <p:nvSpPr>
          <p:cNvPr id="474"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475" name="Body Level One…"/>
          <p:cNvSpPr txBox="1">
            <a:spLocks noGrp="1"/>
          </p:cNvSpPr>
          <p:nvPr>
            <p:ph type="body" sz="quarter" idx="1"/>
          </p:nvPr>
        </p:nvSpPr>
        <p:spPr>
          <a:xfrm>
            <a:off x="1993999" y="2206228"/>
            <a:ext cx="3101504"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476"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862746918"/>
      </p:ext>
    </p:extLst>
  </p:cSld>
  <p:clrMapOvr>
    <a:masterClrMapping/>
  </p:clrMapOvr>
  <p:transition xmlns:p14="http://schemas.microsoft.com/office/powerpoint/2010/main" spd="med"/>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x">
  <p:cSld name="2_Blank">
    <p:spTree>
      <p:nvGrpSpPr>
        <p:cNvPr id="1" name=""/>
        <p:cNvGrpSpPr/>
        <p:nvPr/>
      </p:nvGrpSpPr>
      <p:grpSpPr>
        <a:xfrm>
          <a:off x="0" y="0"/>
          <a:ext cx="0" cy="0"/>
          <a:chOff x="0" y="0"/>
          <a:chExt cx="0" cy="0"/>
        </a:xfrm>
      </p:grpSpPr>
      <p:sp>
        <p:nvSpPr>
          <p:cNvPr id="483"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718805255"/>
      </p:ext>
    </p:extLst>
  </p:cSld>
  <p:clrMapOvr>
    <a:masterClrMapping/>
  </p:clrMapOvr>
  <p:transition xmlns:p14="http://schemas.microsoft.com/office/powerpoint/2010/main" spd="med"/>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x">
  <p:cSld name="1_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90" name="Line"/>
          <p:cNvSpPr/>
          <p:nvPr/>
        </p:nvSpPr>
        <p:spPr>
          <a:xfrm>
            <a:off x="2082403" y="1609129"/>
            <a:ext cx="5897133" cy="73"/>
          </a:xfrm>
          <a:prstGeom prst="line">
            <a:avLst/>
          </a:prstGeom>
          <a:ln w="12700">
            <a:solidFill>
              <a:srgbClr val="B5B5AF"/>
            </a:solidFill>
            <a:miter lim="400000"/>
          </a:ln>
          <a:effectLst>
            <a:outerShdw blurRad="12700" dist="12700" rotWithShape="0">
              <a:srgbClr val="FFFFFF">
                <a:alpha val="82000"/>
              </a:srgbClr>
            </a:outerShdw>
          </a:effectLst>
        </p:spPr>
        <p:txBody>
          <a:bodyPr lIns="0" tIns="0" rIns="0" bIns="0"/>
          <a:lstStyle/>
          <a:p>
            <a:pPr defTabSz="300895" fontAlgn="auto" hangingPunct="0">
              <a:spcBef>
                <a:spcPts val="0"/>
              </a:spcBef>
              <a:spcAft>
                <a:spcPts val="0"/>
              </a:spcAft>
              <a:defRPr sz="1600">
                <a:solidFill>
                  <a:srgbClr val="000000"/>
                </a:solidFill>
                <a:latin typeface="Helvetica"/>
                <a:ea typeface="Helvetica"/>
                <a:cs typeface="Helvetica"/>
                <a:sym typeface="Helvetica"/>
              </a:defRPr>
            </a:pPr>
            <a:endParaRPr sz="1600" kern="0">
              <a:solidFill>
                <a:srgbClr val="000000"/>
              </a:solidFill>
              <a:latin typeface="Helvetica"/>
              <a:ea typeface="Helvetica"/>
              <a:cs typeface="Helvetica"/>
              <a:sym typeface="Helvetica"/>
            </a:endParaRPr>
          </a:p>
        </p:txBody>
      </p:sp>
      <p:sp>
        <p:nvSpPr>
          <p:cNvPr id="491" name="Title Text"/>
          <p:cNvSpPr txBox="1">
            <a:spLocks noGrp="1"/>
          </p:cNvSpPr>
          <p:nvPr>
            <p:ph type="title"/>
          </p:nvPr>
        </p:nvSpPr>
        <p:spPr>
          <a:xfrm>
            <a:off x="1993999" y="202406"/>
            <a:ext cx="6070402" cy="1366243"/>
          </a:xfrm>
          <a:prstGeom prst="rect">
            <a:avLst/>
          </a:prstGeom>
        </p:spPr>
        <p:txBody>
          <a:bodyPr anchor="b"/>
          <a:lstStyle>
            <a:lvl1pPr>
              <a:defRPr sz="4200">
                <a:solidFill>
                  <a:srgbClr val="000000"/>
                </a:solidFill>
                <a:latin typeface="Copperplate"/>
                <a:ea typeface="Copperplate"/>
                <a:cs typeface="Copperplate"/>
                <a:sym typeface="Copperplate"/>
              </a:defRPr>
            </a:lvl1pPr>
          </a:lstStyle>
          <a:p>
            <a:r>
              <a:t>Title Text</a:t>
            </a:r>
          </a:p>
        </p:txBody>
      </p:sp>
      <p:sp>
        <p:nvSpPr>
          <p:cNvPr id="492" name="Body Level One…"/>
          <p:cNvSpPr txBox="1">
            <a:spLocks noGrp="1"/>
          </p:cNvSpPr>
          <p:nvPr>
            <p:ph type="body" sz="half" idx="1"/>
          </p:nvPr>
        </p:nvSpPr>
        <p:spPr>
          <a:xfrm>
            <a:off x="1993999" y="2084784"/>
            <a:ext cx="6070402" cy="5009555"/>
          </a:xfrm>
          <a:prstGeom prst="rect">
            <a:avLst/>
          </a:prstGeom>
        </p:spPr>
        <p:txBody>
          <a:bodyPr/>
          <a:lstStyle>
            <a:lvl1pPr marL="518152" indent="-369562">
              <a:spcBef>
                <a:spcPts val="1170"/>
              </a:spcBef>
              <a:buSzPct val="100000"/>
              <a:defRPr>
                <a:solidFill>
                  <a:srgbClr val="515151"/>
                </a:solidFill>
                <a:latin typeface="Palatino"/>
                <a:ea typeface="Palatino"/>
                <a:cs typeface="Palatino"/>
                <a:sym typeface="Palatino"/>
              </a:defRPr>
            </a:lvl1pPr>
            <a:lvl2pPr marL="726178" indent="-369562">
              <a:spcBef>
                <a:spcPts val="1170"/>
              </a:spcBef>
              <a:buSzPct val="100000"/>
              <a:defRPr>
                <a:solidFill>
                  <a:srgbClr val="515151"/>
                </a:solidFill>
                <a:latin typeface="Palatino"/>
                <a:ea typeface="Palatino"/>
                <a:cs typeface="Palatino"/>
                <a:sym typeface="Palatino"/>
              </a:defRPr>
            </a:lvl2pPr>
            <a:lvl3pPr marL="934204" indent="-369562">
              <a:spcBef>
                <a:spcPts val="1170"/>
              </a:spcBef>
              <a:buSzPct val="100000"/>
              <a:defRPr>
                <a:solidFill>
                  <a:srgbClr val="515151"/>
                </a:solidFill>
                <a:latin typeface="Palatino"/>
                <a:ea typeface="Palatino"/>
                <a:cs typeface="Palatino"/>
                <a:sym typeface="Palatino"/>
              </a:defRPr>
            </a:lvl3pPr>
            <a:lvl4pPr marL="1142230" indent="-369562">
              <a:spcBef>
                <a:spcPts val="1170"/>
              </a:spcBef>
              <a:buSzPct val="100000"/>
              <a:defRPr>
                <a:solidFill>
                  <a:srgbClr val="515151"/>
                </a:solidFill>
                <a:latin typeface="Palatino"/>
                <a:ea typeface="Palatino"/>
                <a:cs typeface="Palatino"/>
                <a:sym typeface="Palatino"/>
              </a:defRPr>
            </a:lvl4pPr>
            <a:lvl5pPr marL="1350256" indent="-369562">
              <a:spcBef>
                <a:spcPts val="1170"/>
              </a:spcBef>
              <a:buSzPct val="100000"/>
              <a:defRPr>
                <a:solidFill>
                  <a:srgbClr val="515151"/>
                </a:solidFill>
                <a:latin typeface="Palatino"/>
                <a:ea typeface="Palatino"/>
                <a:cs typeface="Palatino"/>
                <a:sym typeface="Palatino"/>
              </a:defRPr>
            </a:lvl5pPr>
          </a:lstStyle>
          <a:p>
            <a:r>
              <a:t>Body Level One</a:t>
            </a:r>
          </a:p>
          <a:p>
            <a:pPr lvl="1"/>
            <a:r>
              <a:t>Body Level Two</a:t>
            </a:r>
          </a:p>
          <a:p>
            <a:pPr lvl="2"/>
            <a:r>
              <a:t>Body Level Three</a:t>
            </a:r>
          </a:p>
          <a:p>
            <a:pPr lvl="3"/>
            <a:r>
              <a:t>Body Level Four</a:t>
            </a:r>
          </a:p>
          <a:p>
            <a:pPr lvl="4"/>
            <a:r>
              <a:t>Body Level Five</a:t>
            </a:r>
          </a:p>
        </p:txBody>
      </p:sp>
      <p:sp>
        <p:nvSpPr>
          <p:cNvPr id="493" name="Slide Number"/>
          <p:cNvSpPr txBox="1">
            <a:spLocks noGrp="1"/>
          </p:cNvSpPr>
          <p:nvPr>
            <p:ph type="sldNum" sz="quarter" idx="2"/>
          </p:nvPr>
        </p:nvSpPr>
        <p:spPr>
          <a:xfrm>
            <a:off x="4902318" y="7347347"/>
            <a:ext cx="246398" cy="236796"/>
          </a:xfrm>
          <a:prstGeom prst="rect">
            <a:avLst/>
          </a:prstGeom>
        </p:spPr>
        <p:txBody>
          <a:bodyPr/>
          <a:lstStyle>
            <a:lvl1pPr>
              <a:defRPr>
                <a:solidFill>
                  <a:srgbClr val="515151"/>
                </a:solidFill>
                <a:latin typeface="Palatino"/>
                <a:ea typeface="Palatino"/>
                <a:cs typeface="Palatino"/>
                <a:sym typeface="Palatino"/>
              </a:defRPr>
            </a:lvl1pPr>
          </a:lstStyle>
          <a:p>
            <a:fld id="{86CB4B4D-7CA3-9044-876B-883B54F8677D}" type="slidenum">
              <a:rPr/>
              <a:pPr/>
              <a:t>‹#›</a:t>
            </a:fld>
            <a:endParaRPr/>
          </a:p>
        </p:txBody>
      </p:sp>
    </p:spTree>
    <p:extLst>
      <p:ext uri="{BB962C8B-B14F-4D97-AF65-F5344CB8AC3E}">
        <p14:creationId xmlns:p14="http://schemas.microsoft.com/office/powerpoint/2010/main" val="1553855581"/>
      </p:ext>
    </p:extLst>
  </p:cSld>
  <p:clrMapOvr>
    <a:masterClrMapping/>
  </p:clrMapOvr>
  <p:transition xmlns:p14="http://schemas.microsoft.com/office/powerpoint/2010/main" spd="med"/>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x">
  <p:cSld name="1_Title - Top">
    <p:spTree>
      <p:nvGrpSpPr>
        <p:cNvPr id="1" name=""/>
        <p:cNvGrpSpPr/>
        <p:nvPr/>
      </p:nvGrpSpPr>
      <p:grpSpPr>
        <a:xfrm>
          <a:off x="0" y="0"/>
          <a:ext cx="0" cy="0"/>
          <a:chOff x="0" y="0"/>
          <a:chExt cx="0" cy="0"/>
        </a:xfrm>
      </p:grpSpPr>
      <p:sp>
        <p:nvSpPr>
          <p:cNvPr id="500"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501"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3551835329"/>
      </p:ext>
    </p:extLst>
  </p:cSld>
  <p:clrMapOvr>
    <a:masterClrMapping/>
  </p:clrMapOvr>
  <p:transition xmlns:p14="http://schemas.microsoft.com/office/powerpoint/2010/main" spd="med"/>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tx">
  <p:cSld name="2_Title, Bullets &amp; Photo">
    <p:spTree>
      <p:nvGrpSpPr>
        <p:cNvPr id="1" name=""/>
        <p:cNvGrpSpPr/>
        <p:nvPr/>
      </p:nvGrpSpPr>
      <p:grpSpPr>
        <a:xfrm>
          <a:off x="0" y="0"/>
          <a:ext cx="0" cy="0"/>
          <a:chOff x="0" y="0"/>
          <a:chExt cx="0" cy="0"/>
        </a:xfrm>
      </p:grpSpPr>
      <p:sp>
        <p:nvSpPr>
          <p:cNvPr id="508" name="Image"/>
          <p:cNvSpPr>
            <a:spLocks noGrp="1"/>
          </p:cNvSpPr>
          <p:nvPr>
            <p:ph type="pic" sz="quarter" idx="13"/>
          </p:nvPr>
        </p:nvSpPr>
        <p:spPr>
          <a:xfrm>
            <a:off x="5434384" y="2317551"/>
            <a:ext cx="2357438" cy="4321374"/>
          </a:xfrm>
          <a:prstGeom prst="rect">
            <a:avLst/>
          </a:prstGeom>
          <a:ln w="114300">
            <a:solidFill>
              <a:srgbClr val="96CB01"/>
            </a:solidFill>
          </a:ln>
        </p:spPr>
        <p:txBody>
          <a:bodyPr lIns="42793" tIns="21396" rIns="42793" bIns="21396" anchor="t"/>
          <a:lstStyle/>
          <a:p>
            <a:endParaRPr/>
          </a:p>
        </p:txBody>
      </p:sp>
      <p:sp>
        <p:nvSpPr>
          <p:cNvPr id="509"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510" name="Body Level One…"/>
          <p:cNvSpPr txBox="1">
            <a:spLocks noGrp="1"/>
          </p:cNvSpPr>
          <p:nvPr>
            <p:ph type="body" sz="quarter" idx="1"/>
          </p:nvPr>
        </p:nvSpPr>
        <p:spPr>
          <a:xfrm>
            <a:off x="1993999" y="2206228"/>
            <a:ext cx="3101504" cy="4554141"/>
          </a:xfrm>
          <a:prstGeom prst="rect">
            <a:avLst/>
          </a:prstGeom>
        </p:spPr>
        <p:txBody>
          <a:bodyPr/>
          <a:lstStyle>
            <a:lvl1pPr marL="466878" indent="-318288">
              <a:spcBef>
                <a:spcPts val="2480"/>
              </a:spcBef>
              <a:defRPr sz="2100">
                <a:solidFill>
                  <a:srgbClr val="FFFFFF"/>
                </a:solidFill>
              </a:defRPr>
            </a:lvl1pPr>
            <a:lvl2pPr marL="674904" indent="-318288">
              <a:spcBef>
                <a:spcPts val="2480"/>
              </a:spcBef>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11"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975489076"/>
      </p:ext>
    </p:extLst>
  </p:cSld>
  <p:clrMapOvr>
    <a:masterClrMapping/>
  </p:clrMapOvr>
  <p:transition xmlns:p14="http://schemas.microsoft.com/office/powerpoint/2010/main" spd="med"/>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tx">
  <p:cSld name="2_Title &amp; Bullets - Left">
    <p:spTree>
      <p:nvGrpSpPr>
        <p:cNvPr id="1" name=""/>
        <p:cNvGrpSpPr/>
        <p:nvPr/>
      </p:nvGrpSpPr>
      <p:grpSpPr>
        <a:xfrm>
          <a:off x="0" y="0"/>
          <a:ext cx="0" cy="0"/>
          <a:chOff x="0" y="0"/>
          <a:chExt cx="0" cy="0"/>
        </a:xfrm>
      </p:grpSpPr>
      <p:sp>
        <p:nvSpPr>
          <p:cNvPr id="518"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519" name="Body Level One…"/>
          <p:cNvSpPr txBox="1">
            <a:spLocks noGrp="1"/>
          </p:cNvSpPr>
          <p:nvPr>
            <p:ph type="body" sz="quarter" idx="1"/>
          </p:nvPr>
        </p:nvSpPr>
        <p:spPr>
          <a:xfrm>
            <a:off x="1993999" y="2206228"/>
            <a:ext cx="2924696" cy="4554141"/>
          </a:xfrm>
          <a:prstGeom prst="rect">
            <a:avLst/>
          </a:prstGeom>
        </p:spPr>
        <p:txBody>
          <a:bodyPr/>
          <a:lstStyle>
            <a:lvl1pPr marL="466878" indent="-318288">
              <a:spcBef>
                <a:spcPts val="2480"/>
              </a:spcBef>
              <a:buSzPct val="171000"/>
              <a:buChar char="•"/>
              <a:defRPr sz="2100">
                <a:solidFill>
                  <a:srgbClr val="FFFFFF"/>
                </a:solidFill>
              </a:defRPr>
            </a:lvl1pPr>
            <a:lvl2pPr marL="674904" indent="-318288">
              <a:spcBef>
                <a:spcPts val="2480"/>
              </a:spcBef>
              <a:buSzPct val="171000"/>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2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2312464554"/>
      </p:ext>
    </p:extLst>
  </p:cSld>
  <p:clrMapOvr>
    <a:masterClrMapping/>
  </p:clrMapOvr>
  <p:transition xmlns:p14="http://schemas.microsoft.com/office/powerpoint/2010/main" spd="med"/>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x">
  <p:cSld name="3_Title, Bullets &amp; Photo">
    <p:spTree>
      <p:nvGrpSpPr>
        <p:cNvPr id="1" name=""/>
        <p:cNvGrpSpPr/>
        <p:nvPr/>
      </p:nvGrpSpPr>
      <p:grpSpPr>
        <a:xfrm>
          <a:off x="0" y="0"/>
          <a:ext cx="0" cy="0"/>
          <a:chOff x="0" y="0"/>
          <a:chExt cx="0" cy="0"/>
        </a:xfrm>
      </p:grpSpPr>
      <p:sp>
        <p:nvSpPr>
          <p:cNvPr id="527" name="Image"/>
          <p:cNvSpPr>
            <a:spLocks noGrp="1"/>
          </p:cNvSpPr>
          <p:nvPr>
            <p:ph type="pic" sz="quarter" idx="13"/>
          </p:nvPr>
        </p:nvSpPr>
        <p:spPr>
          <a:xfrm>
            <a:off x="5434384" y="2317551"/>
            <a:ext cx="2357438" cy="4321374"/>
          </a:xfrm>
          <a:prstGeom prst="rect">
            <a:avLst/>
          </a:prstGeom>
          <a:ln w="114300">
            <a:solidFill>
              <a:srgbClr val="96CB01"/>
            </a:solidFill>
          </a:ln>
        </p:spPr>
        <p:txBody>
          <a:bodyPr lIns="42793" tIns="21396" rIns="42793" bIns="21396" anchor="t"/>
          <a:lstStyle/>
          <a:p>
            <a:endParaRPr/>
          </a:p>
        </p:txBody>
      </p:sp>
      <p:sp>
        <p:nvSpPr>
          <p:cNvPr id="528" name="Title Text"/>
          <p:cNvSpPr txBox="1">
            <a:spLocks noGrp="1"/>
          </p:cNvSpPr>
          <p:nvPr>
            <p:ph type="title"/>
          </p:nvPr>
        </p:nvSpPr>
        <p:spPr>
          <a:prstGeom prst="rect">
            <a:avLst/>
          </a:prstGeom>
        </p:spPr>
        <p:txBody>
          <a:bodyPr/>
          <a:lstStyle>
            <a:lvl1pPr>
              <a:defRPr>
                <a:solidFill>
                  <a:srgbClr val="96CB01"/>
                </a:solidFill>
              </a:defRPr>
            </a:lvl1pPr>
          </a:lstStyle>
          <a:p>
            <a:r>
              <a:t>Title Text</a:t>
            </a:r>
          </a:p>
        </p:txBody>
      </p:sp>
      <p:sp>
        <p:nvSpPr>
          <p:cNvPr id="529" name="Body Level One…"/>
          <p:cNvSpPr txBox="1">
            <a:spLocks noGrp="1"/>
          </p:cNvSpPr>
          <p:nvPr>
            <p:ph type="body" sz="quarter" idx="1"/>
          </p:nvPr>
        </p:nvSpPr>
        <p:spPr>
          <a:xfrm>
            <a:off x="1993999" y="2206228"/>
            <a:ext cx="3101504" cy="4554141"/>
          </a:xfrm>
          <a:prstGeom prst="rect">
            <a:avLst/>
          </a:prstGeom>
        </p:spPr>
        <p:txBody>
          <a:bodyPr/>
          <a:lstStyle>
            <a:lvl1pPr marL="466878" indent="-318288">
              <a:spcBef>
                <a:spcPts val="2480"/>
              </a:spcBef>
              <a:buSzPct val="171000"/>
              <a:buChar char="•"/>
              <a:defRPr sz="2100">
                <a:solidFill>
                  <a:srgbClr val="FFFFFF"/>
                </a:solidFill>
              </a:defRPr>
            </a:lvl1pPr>
            <a:lvl2pPr marL="674904" indent="-318288">
              <a:spcBef>
                <a:spcPts val="2480"/>
              </a:spcBef>
              <a:buSzPct val="171000"/>
              <a:defRPr sz="2100">
                <a:solidFill>
                  <a:srgbClr val="FFFFFF"/>
                </a:solidFill>
              </a:defRPr>
            </a:lvl2pPr>
            <a:lvl3pPr marL="882930" indent="-318288">
              <a:spcBef>
                <a:spcPts val="2480"/>
              </a:spcBef>
              <a:defRPr sz="2100">
                <a:solidFill>
                  <a:srgbClr val="FFFFFF"/>
                </a:solidFill>
              </a:defRPr>
            </a:lvl3pPr>
            <a:lvl4pPr marL="1090956" indent="-318288">
              <a:spcBef>
                <a:spcPts val="2480"/>
              </a:spcBef>
              <a:defRPr sz="2100">
                <a:solidFill>
                  <a:srgbClr val="FFFFFF"/>
                </a:solidFill>
              </a:defRPr>
            </a:lvl4pPr>
            <a:lvl5pPr marL="1298982" indent="-318288">
              <a:spcBef>
                <a:spcPts val="2480"/>
              </a:spcBef>
              <a:defRPr sz="21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30" name="Slide Number"/>
          <p:cNvSpPr txBox="1">
            <a:spLocks noGrp="1"/>
          </p:cNvSpPr>
          <p:nvPr>
            <p:ph type="sldNum" sz="quarter" idx="2"/>
          </p:nvPr>
        </p:nvSpPr>
        <p:spPr>
          <a:prstGeom prst="rect">
            <a:avLst/>
          </a:prstGeom>
        </p:spPr>
        <p:txBody>
          <a:bodyPr/>
          <a:lstStyle/>
          <a:p>
            <a:fld id="{86CB4B4D-7CA3-9044-876B-883B54F8677D}" type="slidenum">
              <a:rPr>
                <a:latin typeface="Gill Sans"/>
                <a:ea typeface="Gill Sans"/>
                <a:cs typeface="Gill Sans"/>
              </a:rPr>
              <a:pPr/>
              <a:t>‹#›</a:t>
            </a:fld>
            <a:endParaRPr>
              <a:latin typeface="Gill Sans"/>
              <a:ea typeface="Gill Sans"/>
              <a:cs typeface="Gill Sans"/>
            </a:endParaRPr>
          </a:p>
        </p:txBody>
      </p:sp>
    </p:spTree>
    <p:extLst>
      <p:ext uri="{BB962C8B-B14F-4D97-AF65-F5344CB8AC3E}">
        <p14:creationId xmlns:p14="http://schemas.microsoft.com/office/powerpoint/2010/main" val="1815186578"/>
      </p:ext>
    </p:extLst>
  </p:cSld>
  <p:clrMapOvr>
    <a:masterClrMapping/>
  </p:clrMapOvr>
  <p:transition xmlns:p14="http://schemas.microsoft.com/office/powerpoint/2010/main" spd="med"/>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x">
  <p:cSld name="3_Blank">
    <p:bg>
      <p:bgPr>
        <a:solidFill>
          <a:srgbClr val="FFFFFF"/>
        </a:solidFill>
        <a:effectLst/>
      </p:bgPr>
    </p:bg>
    <p:spTree>
      <p:nvGrpSpPr>
        <p:cNvPr id="1" name=""/>
        <p:cNvGrpSpPr/>
        <p:nvPr/>
      </p:nvGrpSpPr>
      <p:grpSpPr>
        <a:xfrm>
          <a:off x="0" y="0"/>
          <a:ext cx="0" cy="0"/>
          <a:chOff x="0" y="0"/>
          <a:chExt cx="0" cy="0"/>
        </a:xfrm>
      </p:grpSpPr>
      <p:sp>
        <p:nvSpPr>
          <p:cNvPr id="537" name="Slide Number"/>
          <p:cNvSpPr txBox="1">
            <a:spLocks noGrp="1"/>
          </p:cNvSpPr>
          <p:nvPr>
            <p:ph type="sldNum" sz="quarter" idx="2"/>
          </p:nvPr>
        </p:nvSpPr>
        <p:spPr>
          <a:xfrm>
            <a:off x="4924613" y="7408069"/>
            <a:ext cx="205246" cy="221407"/>
          </a:xfrm>
          <a:prstGeom prst="rect">
            <a:avLst/>
          </a:prstGeom>
        </p:spPr>
        <p:txBody>
          <a:bodyPr/>
          <a:lstStyle>
            <a:lvl1pPr>
              <a:defRPr sz="1000">
                <a:solidFill>
                  <a:srgbClr val="000000"/>
                </a:solidFill>
                <a:latin typeface="Helvetica Neue Light"/>
                <a:ea typeface="Helvetica Neue Light"/>
                <a:cs typeface="Helvetica Neue Light"/>
                <a:sym typeface="Helvetica Neue Light"/>
              </a:defRPr>
            </a:lvl1pPr>
          </a:lstStyle>
          <a:p>
            <a:fld id="{86CB4B4D-7CA3-9044-876B-883B54F8677D}" type="slidenum">
              <a:rPr/>
              <a:pPr/>
              <a:t>‹#›</a:t>
            </a:fld>
            <a:endParaRPr/>
          </a:p>
        </p:txBody>
      </p:sp>
    </p:spTree>
    <p:extLst>
      <p:ext uri="{BB962C8B-B14F-4D97-AF65-F5344CB8AC3E}">
        <p14:creationId xmlns:p14="http://schemas.microsoft.com/office/powerpoint/2010/main" val="3926040578"/>
      </p:ext>
    </p:extLst>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1.png"/><Relationship Id="rId21" Type="http://schemas.openxmlformats.org/officeDocument/2006/relationships/image" Target="../media/image2.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vmlDrawing" Target="../drawings/vmlDrawing1.vml"/><Relationship Id="rId19" Type="http://schemas.openxmlformats.org/officeDocument/2006/relationships/oleObject" Target="../embeddings/oleObject1.bin"/><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2" Type="http://schemas.openxmlformats.org/officeDocument/2006/relationships/slideLayout" Target="../slideLayouts/slideLayout28.xml"/><Relationship Id="rId13" Type="http://schemas.openxmlformats.org/officeDocument/2006/relationships/slideLayout" Target="../slideLayouts/slideLayout29.xml"/><Relationship Id="rId14" Type="http://schemas.openxmlformats.org/officeDocument/2006/relationships/slideLayout" Target="../slideLayouts/slideLayout30.xml"/><Relationship Id="rId15" Type="http://schemas.openxmlformats.org/officeDocument/2006/relationships/slideLayout" Target="../slideLayouts/slideLayout31.xml"/><Relationship Id="rId16" Type="http://schemas.openxmlformats.org/officeDocument/2006/relationships/slideLayout" Target="../slideLayouts/slideLayout32.xml"/><Relationship Id="rId17" Type="http://schemas.openxmlformats.org/officeDocument/2006/relationships/theme" Target="../theme/theme2.xml"/><Relationship Id="rId18" Type="http://schemas.openxmlformats.org/officeDocument/2006/relationships/image" Target="../media/image2.png"/><Relationship Id="rId19" Type="http://schemas.openxmlformats.org/officeDocument/2006/relationships/image" Target="../media/image3.png"/><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9" Type="http://schemas.openxmlformats.org/officeDocument/2006/relationships/slideLayout" Target="../slideLayouts/slideLayout25.xml"/><Relationship Id="rId10"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3.xml"/><Relationship Id="rId12" Type="http://schemas.openxmlformats.org/officeDocument/2006/relationships/slideLayout" Target="../slideLayouts/slideLayout44.xml"/><Relationship Id="rId13" Type="http://schemas.openxmlformats.org/officeDocument/2006/relationships/slideLayout" Target="../slideLayouts/slideLayout45.xml"/><Relationship Id="rId14" Type="http://schemas.openxmlformats.org/officeDocument/2006/relationships/slideLayout" Target="../slideLayouts/slideLayout46.xml"/><Relationship Id="rId15" Type="http://schemas.openxmlformats.org/officeDocument/2006/relationships/slideLayout" Target="../slideLayouts/slideLayout47.xml"/><Relationship Id="rId16" Type="http://schemas.openxmlformats.org/officeDocument/2006/relationships/slideLayout" Target="../slideLayouts/slideLayout48.xml"/><Relationship Id="rId17" Type="http://schemas.openxmlformats.org/officeDocument/2006/relationships/theme" Target="../theme/theme3.xml"/><Relationship Id="rId18" Type="http://schemas.openxmlformats.org/officeDocument/2006/relationships/image" Target="../media/image2.png"/><Relationship Id="rId19" Type="http://schemas.openxmlformats.org/officeDocument/2006/relationships/image" Target="../media/image4.jpeg"/><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 Id="rId9" Type="http://schemas.openxmlformats.org/officeDocument/2006/relationships/slideLayout" Target="../slideLayouts/slideLayout41.xml"/><Relationship Id="rId10"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9.xml"/><Relationship Id="rId12" Type="http://schemas.openxmlformats.org/officeDocument/2006/relationships/slideLayout" Target="../slideLayouts/slideLayout60.xml"/><Relationship Id="rId13" Type="http://schemas.openxmlformats.org/officeDocument/2006/relationships/slideLayout" Target="../slideLayouts/slideLayout61.xml"/><Relationship Id="rId14" Type="http://schemas.openxmlformats.org/officeDocument/2006/relationships/slideLayout" Target="../slideLayouts/slideLayout62.xml"/><Relationship Id="rId15" Type="http://schemas.openxmlformats.org/officeDocument/2006/relationships/slideLayout" Target="../slideLayouts/slideLayout63.xml"/><Relationship Id="rId16" Type="http://schemas.openxmlformats.org/officeDocument/2006/relationships/slideLayout" Target="../slideLayouts/slideLayout64.xml"/><Relationship Id="rId17" Type="http://schemas.openxmlformats.org/officeDocument/2006/relationships/theme" Target="../theme/theme4.xml"/><Relationship Id="rId18" Type="http://schemas.openxmlformats.org/officeDocument/2006/relationships/image" Target="../media/image2.png"/><Relationship Id="rId19" Type="http://schemas.openxmlformats.org/officeDocument/2006/relationships/image" Target="../media/image5.jpeg"/><Relationship Id="rId1" Type="http://schemas.openxmlformats.org/officeDocument/2006/relationships/slideLayout" Target="../slideLayouts/slideLayout49.xml"/><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5" Type="http://schemas.openxmlformats.org/officeDocument/2006/relationships/slideLayout" Target="../slideLayouts/slideLayout53.xml"/><Relationship Id="rId6" Type="http://schemas.openxmlformats.org/officeDocument/2006/relationships/slideLayout" Target="../slideLayouts/slideLayout54.xml"/><Relationship Id="rId7" Type="http://schemas.openxmlformats.org/officeDocument/2006/relationships/slideLayout" Target="../slideLayouts/slideLayout55.xml"/><Relationship Id="rId8" Type="http://schemas.openxmlformats.org/officeDocument/2006/relationships/slideLayout" Target="../slideLayouts/slideLayout56.xml"/><Relationship Id="rId9" Type="http://schemas.openxmlformats.org/officeDocument/2006/relationships/slideLayout" Target="../slideLayouts/slideLayout57.xml"/><Relationship Id="rId10" Type="http://schemas.openxmlformats.org/officeDocument/2006/relationships/slideLayout" Target="../slideLayouts/slideLayout58.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75.xml"/><Relationship Id="rId12" Type="http://schemas.openxmlformats.org/officeDocument/2006/relationships/slideLayout" Target="../slideLayouts/slideLayout76.xml"/><Relationship Id="rId13" Type="http://schemas.openxmlformats.org/officeDocument/2006/relationships/theme" Target="../theme/theme5.xml"/><Relationship Id="rId1" Type="http://schemas.openxmlformats.org/officeDocument/2006/relationships/slideLayout" Target="../slideLayouts/slideLayout65.xml"/><Relationship Id="rId2" Type="http://schemas.openxmlformats.org/officeDocument/2006/relationships/slideLayout" Target="../slideLayouts/slideLayout66.xml"/><Relationship Id="rId3" Type="http://schemas.openxmlformats.org/officeDocument/2006/relationships/slideLayout" Target="../slideLayouts/slideLayout67.xml"/><Relationship Id="rId4" Type="http://schemas.openxmlformats.org/officeDocument/2006/relationships/slideLayout" Target="../slideLayouts/slideLayout68.xml"/><Relationship Id="rId5" Type="http://schemas.openxmlformats.org/officeDocument/2006/relationships/slideLayout" Target="../slideLayouts/slideLayout69.xml"/><Relationship Id="rId6" Type="http://schemas.openxmlformats.org/officeDocument/2006/relationships/slideLayout" Target="../slideLayouts/slideLayout70.xml"/><Relationship Id="rId7" Type="http://schemas.openxmlformats.org/officeDocument/2006/relationships/slideLayout" Target="../slideLayouts/slideLayout71.xml"/><Relationship Id="rId8" Type="http://schemas.openxmlformats.org/officeDocument/2006/relationships/slideLayout" Target="../slideLayouts/slideLayout72.xml"/><Relationship Id="rId9" Type="http://schemas.openxmlformats.org/officeDocument/2006/relationships/slideLayout" Target="../slideLayouts/slideLayout73.xml"/><Relationship Id="rId10"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46" Type="http://schemas.openxmlformats.org/officeDocument/2006/relationships/slideLayout" Target="../slideLayouts/slideLayout122.xml"/><Relationship Id="rId47" Type="http://schemas.openxmlformats.org/officeDocument/2006/relationships/theme" Target="../theme/theme6.xml"/><Relationship Id="rId20" Type="http://schemas.openxmlformats.org/officeDocument/2006/relationships/slideLayout" Target="../slideLayouts/slideLayout96.xml"/><Relationship Id="rId21" Type="http://schemas.openxmlformats.org/officeDocument/2006/relationships/slideLayout" Target="../slideLayouts/slideLayout97.xml"/><Relationship Id="rId22" Type="http://schemas.openxmlformats.org/officeDocument/2006/relationships/slideLayout" Target="../slideLayouts/slideLayout98.xml"/><Relationship Id="rId23" Type="http://schemas.openxmlformats.org/officeDocument/2006/relationships/slideLayout" Target="../slideLayouts/slideLayout99.xml"/><Relationship Id="rId24" Type="http://schemas.openxmlformats.org/officeDocument/2006/relationships/slideLayout" Target="../slideLayouts/slideLayout100.xml"/><Relationship Id="rId25" Type="http://schemas.openxmlformats.org/officeDocument/2006/relationships/slideLayout" Target="../slideLayouts/slideLayout101.xml"/><Relationship Id="rId26" Type="http://schemas.openxmlformats.org/officeDocument/2006/relationships/slideLayout" Target="../slideLayouts/slideLayout102.xml"/><Relationship Id="rId27" Type="http://schemas.openxmlformats.org/officeDocument/2006/relationships/slideLayout" Target="../slideLayouts/slideLayout103.xml"/><Relationship Id="rId28" Type="http://schemas.openxmlformats.org/officeDocument/2006/relationships/slideLayout" Target="../slideLayouts/slideLayout104.xml"/><Relationship Id="rId29" Type="http://schemas.openxmlformats.org/officeDocument/2006/relationships/slideLayout" Target="../slideLayouts/slideLayout105.xml"/><Relationship Id="rId1" Type="http://schemas.openxmlformats.org/officeDocument/2006/relationships/slideLayout" Target="../slideLayouts/slideLayout77.xml"/><Relationship Id="rId2" Type="http://schemas.openxmlformats.org/officeDocument/2006/relationships/slideLayout" Target="../slideLayouts/slideLayout78.xml"/><Relationship Id="rId3" Type="http://schemas.openxmlformats.org/officeDocument/2006/relationships/slideLayout" Target="../slideLayouts/slideLayout79.xml"/><Relationship Id="rId4" Type="http://schemas.openxmlformats.org/officeDocument/2006/relationships/slideLayout" Target="../slideLayouts/slideLayout80.xml"/><Relationship Id="rId5" Type="http://schemas.openxmlformats.org/officeDocument/2006/relationships/slideLayout" Target="../slideLayouts/slideLayout81.xml"/><Relationship Id="rId30" Type="http://schemas.openxmlformats.org/officeDocument/2006/relationships/slideLayout" Target="../slideLayouts/slideLayout106.xml"/><Relationship Id="rId31" Type="http://schemas.openxmlformats.org/officeDocument/2006/relationships/slideLayout" Target="../slideLayouts/slideLayout107.xml"/><Relationship Id="rId32" Type="http://schemas.openxmlformats.org/officeDocument/2006/relationships/slideLayout" Target="../slideLayouts/slideLayout108.xml"/><Relationship Id="rId9" Type="http://schemas.openxmlformats.org/officeDocument/2006/relationships/slideLayout" Target="../slideLayouts/slideLayout85.xml"/><Relationship Id="rId6" Type="http://schemas.openxmlformats.org/officeDocument/2006/relationships/slideLayout" Target="../slideLayouts/slideLayout82.xml"/><Relationship Id="rId7" Type="http://schemas.openxmlformats.org/officeDocument/2006/relationships/slideLayout" Target="../slideLayouts/slideLayout83.xml"/><Relationship Id="rId8" Type="http://schemas.openxmlformats.org/officeDocument/2006/relationships/slideLayout" Target="../slideLayouts/slideLayout84.xml"/><Relationship Id="rId33" Type="http://schemas.openxmlformats.org/officeDocument/2006/relationships/slideLayout" Target="../slideLayouts/slideLayout109.xml"/><Relationship Id="rId34" Type="http://schemas.openxmlformats.org/officeDocument/2006/relationships/slideLayout" Target="../slideLayouts/slideLayout110.xml"/><Relationship Id="rId35" Type="http://schemas.openxmlformats.org/officeDocument/2006/relationships/slideLayout" Target="../slideLayouts/slideLayout111.xml"/><Relationship Id="rId36" Type="http://schemas.openxmlformats.org/officeDocument/2006/relationships/slideLayout" Target="../slideLayouts/slideLayout112.xml"/><Relationship Id="rId10" Type="http://schemas.openxmlformats.org/officeDocument/2006/relationships/slideLayout" Target="../slideLayouts/slideLayout86.xml"/><Relationship Id="rId11" Type="http://schemas.openxmlformats.org/officeDocument/2006/relationships/slideLayout" Target="../slideLayouts/slideLayout87.xml"/><Relationship Id="rId12" Type="http://schemas.openxmlformats.org/officeDocument/2006/relationships/slideLayout" Target="../slideLayouts/slideLayout88.xml"/><Relationship Id="rId13" Type="http://schemas.openxmlformats.org/officeDocument/2006/relationships/slideLayout" Target="../slideLayouts/slideLayout89.xml"/><Relationship Id="rId14" Type="http://schemas.openxmlformats.org/officeDocument/2006/relationships/slideLayout" Target="../slideLayouts/slideLayout90.xml"/><Relationship Id="rId15" Type="http://schemas.openxmlformats.org/officeDocument/2006/relationships/slideLayout" Target="../slideLayouts/slideLayout91.xml"/><Relationship Id="rId16" Type="http://schemas.openxmlformats.org/officeDocument/2006/relationships/slideLayout" Target="../slideLayouts/slideLayout92.xml"/><Relationship Id="rId17" Type="http://schemas.openxmlformats.org/officeDocument/2006/relationships/slideLayout" Target="../slideLayouts/slideLayout93.xml"/><Relationship Id="rId18" Type="http://schemas.openxmlformats.org/officeDocument/2006/relationships/slideLayout" Target="../slideLayouts/slideLayout94.xml"/><Relationship Id="rId19" Type="http://schemas.openxmlformats.org/officeDocument/2006/relationships/slideLayout" Target="../slideLayouts/slideLayout95.xml"/><Relationship Id="rId37" Type="http://schemas.openxmlformats.org/officeDocument/2006/relationships/slideLayout" Target="../slideLayouts/slideLayout113.xml"/><Relationship Id="rId38" Type="http://schemas.openxmlformats.org/officeDocument/2006/relationships/slideLayout" Target="../slideLayouts/slideLayout114.xml"/><Relationship Id="rId39" Type="http://schemas.openxmlformats.org/officeDocument/2006/relationships/slideLayout" Target="../slideLayouts/slideLayout115.xml"/><Relationship Id="rId40" Type="http://schemas.openxmlformats.org/officeDocument/2006/relationships/slideLayout" Target="../slideLayouts/slideLayout116.xml"/><Relationship Id="rId41" Type="http://schemas.openxmlformats.org/officeDocument/2006/relationships/slideLayout" Target="../slideLayouts/slideLayout117.xml"/><Relationship Id="rId42" Type="http://schemas.openxmlformats.org/officeDocument/2006/relationships/slideLayout" Target="../slideLayouts/slideLayout118.xml"/><Relationship Id="rId43" Type="http://schemas.openxmlformats.org/officeDocument/2006/relationships/slideLayout" Target="../slideLayouts/slideLayout119.xml"/><Relationship Id="rId44" Type="http://schemas.openxmlformats.org/officeDocument/2006/relationships/slideLayout" Target="../slideLayouts/slideLayout120.xml"/><Relationship Id="rId45" Type="http://schemas.openxmlformats.org/officeDocument/2006/relationships/slideLayout" Target="../slideLayouts/slideLayout1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502921" y="172726"/>
            <a:ext cx="9052559" cy="777241"/>
          </a:xfrm>
          <a:prstGeom prst="rect">
            <a:avLst/>
          </a:prstGeom>
          <a:noFill/>
          <a:ln w="9525">
            <a:noFill/>
            <a:miter lim="800000"/>
            <a:headEnd/>
            <a:tailEnd/>
          </a:ln>
        </p:spPr>
        <p:txBody>
          <a:bodyPr vert="horz" wrap="square" lIns="101809" tIns="50903" rIns="101809" bIns="50903" numCol="1" anchor="ctr" anchorCtr="0" compatLnSpc="1">
            <a:prstTxWarp prst="textNoShape">
              <a:avLst/>
            </a:prstTxWarp>
          </a:bodyPr>
          <a:lstStyle/>
          <a:p>
            <a:pPr lvl="0"/>
            <a:r>
              <a:rPr lang="en-US" dirty="0"/>
              <a:t>Click to edit Master title style</a:t>
            </a:r>
          </a:p>
        </p:txBody>
      </p:sp>
      <p:sp>
        <p:nvSpPr>
          <p:cNvPr id="1028" name="Rectangle 3"/>
          <p:cNvSpPr>
            <a:spLocks noGrp="1" noChangeArrowheads="1"/>
          </p:cNvSpPr>
          <p:nvPr>
            <p:ph type="body" idx="1"/>
          </p:nvPr>
        </p:nvSpPr>
        <p:spPr bwMode="auto">
          <a:xfrm>
            <a:off x="502921" y="1209040"/>
            <a:ext cx="9052559" cy="6131560"/>
          </a:xfrm>
          <a:prstGeom prst="rect">
            <a:avLst/>
          </a:prstGeom>
          <a:noFill/>
          <a:ln w="9525">
            <a:noFill/>
            <a:miter lim="800000"/>
            <a:headEnd/>
            <a:tailEnd/>
          </a:ln>
        </p:spPr>
        <p:txBody>
          <a:bodyPr vert="horz" wrap="square" lIns="101809" tIns="50903" rIns="101809" bIns="509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756" name="Rectangle 4"/>
          <p:cNvSpPr>
            <a:spLocks noGrp="1" noChangeArrowheads="1"/>
          </p:cNvSpPr>
          <p:nvPr>
            <p:ph type="ftr" sz="quarter" idx="3"/>
          </p:nvPr>
        </p:nvSpPr>
        <p:spPr bwMode="auto">
          <a:xfrm>
            <a:off x="1508767" y="7513320"/>
            <a:ext cx="4358640" cy="25908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ctr" eaLnBrk="1" hangingPunct="1">
              <a:defRPr sz="1100">
                <a:solidFill>
                  <a:srgbClr val="000000"/>
                </a:solidFill>
                <a:latin typeface="Arial" charset="0"/>
                <a:ea typeface="+mn-ea"/>
                <a:cs typeface="+mn-cs"/>
              </a:defRPr>
            </a:lvl1pPr>
          </a:lstStyle>
          <a:p>
            <a:pPr>
              <a:defRPr/>
            </a:pPr>
            <a:r>
              <a:rPr lang="en-US" smtClean="0"/>
              <a:t>R Frey  QuarkNet  June 20, 2018      </a:t>
            </a:r>
            <a:endParaRPr lang="en-US"/>
          </a:p>
        </p:txBody>
      </p:sp>
      <p:sp>
        <p:nvSpPr>
          <p:cNvPr id="74757" name="Rectangle 5"/>
          <p:cNvSpPr>
            <a:spLocks noGrp="1" noChangeArrowheads="1"/>
          </p:cNvSpPr>
          <p:nvPr>
            <p:ph type="sldNum" sz="quarter" idx="4"/>
          </p:nvPr>
        </p:nvSpPr>
        <p:spPr bwMode="auto">
          <a:xfrm>
            <a:off x="7124700" y="7513320"/>
            <a:ext cx="2346960" cy="17272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r">
              <a:defRPr sz="1500">
                <a:solidFill>
                  <a:srgbClr val="000000"/>
                </a:solidFill>
                <a:latin typeface="Arial" charset="0"/>
                <a:ea typeface="Arial" charset="0"/>
                <a:cs typeface="Arial" charset="0"/>
              </a:defRPr>
            </a:lvl1pPr>
          </a:lstStyle>
          <a:p>
            <a:pPr>
              <a:defRPr/>
            </a:pPr>
            <a:fld id="{8381A0CB-C5B5-B849-A345-BDF8C68A40A8}" type="slidenum">
              <a:rPr lang="en-US"/>
              <a:pPr>
                <a:defRPr/>
              </a:pPr>
              <a:t>‹#›</a:t>
            </a:fld>
            <a:endParaRPr lang="en-US"/>
          </a:p>
        </p:txBody>
      </p:sp>
      <p:graphicFrame>
        <p:nvGraphicFramePr>
          <p:cNvPr id="1026" name="Object 7"/>
          <p:cNvGraphicFramePr>
            <a:graphicFrameLocks noChangeAspect="1"/>
          </p:cNvGraphicFramePr>
          <p:nvPr/>
        </p:nvGraphicFramePr>
        <p:xfrm>
          <a:off x="0" y="7"/>
          <a:ext cx="1173480" cy="883392"/>
        </p:xfrm>
        <a:graphic>
          <a:graphicData uri="http://schemas.openxmlformats.org/presentationml/2006/ole">
            <mc:AlternateContent xmlns:mc="http://schemas.openxmlformats.org/markup-compatibility/2006">
              <mc:Choice xmlns:v="urn:schemas-microsoft-com:vml" Requires="v">
                <p:oleObj spid="_x0000_s1143" name="Photo Editor Photo" r:id="rId19" imgW="4409524" imgH="3219899" progId="">
                  <p:embed/>
                </p:oleObj>
              </mc:Choice>
              <mc:Fallback>
                <p:oleObj name="Photo Editor Photo" r:id="rId19" imgW="4409524" imgH="3219899" progId="">
                  <p:embed/>
                  <p:pic>
                    <p:nvPicPr>
                      <p:cNvPr id="0" name="Picture 9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0" y="7"/>
                        <a:ext cx="1173480" cy="883392"/>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rgbClr val="808080">
                                  <a:alpha val="74997"/>
                                </a:srgbClr>
                              </a:outerShdw>
                            </a:effectLst>
                          </a14:hiddenEffects>
                        </a:ext>
                      </a:extLst>
                    </p:spPr>
                  </p:pic>
                </p:oleObj>
              </mc:Fallback>
            </mc:AlternateContent>
          </a:graphicData>
        </a:graphic>
      </p:graphicFrame>
      <p:sp>
        <p:nvSpPr>
          <p:cNvPr id="74760" name="Line 8"/>
          <p:cNvSpPr>
            <a:spLocks noChangeShapeType="1"/>
          </p:cNvSpPr>
          <p:nvPr/>
        </p:nvSpPr>
        <p:spPr bwMode="auto">
          <a:xfrm>
            <a:off x="502921" y="103632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1032" name="Picture 7" descr="UO_Signature_blk"/>
          <p:cNvPicPr>
            <a:picLocks noChangeAspect="1" noChangeArrowheads="1"/>
          </p:cNvPicPr>
          <p:nvPr userDrawn="1"/>
        </p:nvPicPr>
        <p:blipFill>
          <a:blip r:embed="rId21"/>
          <a:srcRect r="78000"/>
          <a:stretch>
            <a:fillRect/>
          </a:stretch>
        </p:blipFill>
        <p:spPr bwMode="auto">
          <a:xfrm>
            <a:off x="9052561" y="86366"/>
            <a:ext cx="922020" cy="76644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277" r:id="rId1"/>
    <p:sldLayoutId id="2147485278" r:id="rId2"/>
    <p:sldLayoutId id="2147485279" r:id="rId3"/>
    <p:sldLayoutId id="2147485280" r:id="rId4"/>
    <p:sldLayoutId id="2147485281" r:id="rId5"/>
    <p:sldLayoutId id="2147485282" r:id="rId6"/>
    <p:sldLayoutId id="2147485283" r:id="rId7"/>
    <p:sldLayoutId id="2147485284" r:id="rId8"/>
    <p:sldLayoutId id="2147485285" r:id="rId9"/>
    <p:sldLayoutId id="2147485286" r:id="rId10"/>
    <p:sldLayoutId id="2147485287" r:id="rId11"/>
    <p:sldLayoutId id="2147485288" r:id="rId12"/>
    <p:sldLayoutId id="2147485289" r:id="rId13"/>
    <p:sldLayoutId id="2147485290" r:id="rId14"/>
    <p:sldLayoutId id="2147485291" r:id="rId15"/>
    <p:sldLayoutId id="2147485292" r:id="rId16"/>
  </p:sldLayoutIdLst>
  <p:transition xmlns:p14="http://schemas.microsoft.com/office/powerpoint/2010/main"/>
  <p:hf hdr="0" dt="0"/>
  <p:txStyles>
    <p:titleStyle>
      <a:lvl1pPr algn="ctr" rtl="0" eaLnBrk="0" fontAlgn="base" hangingPunct="0">
        <a:spcBef>
          <a:spcPct val="0"/>
        </a:spcBef>
        <a:spcAft>
          <a:spcPct val="0"/>
        </a:spcAft>
        <a:defRPr sz="26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5pPr>
      <a:lvl6pPr marL="509041" algn="ctr" rtl="0" fontAlgn="base">
        <a:spcBef>
          <a:spcPct val="0"/>
        </a:spcBef>
        <a:spcAft>
          <a:spcPct val="0"/>
        </a:spcAft>
        <a:defRPr sz="2600">
          <a:solidFill>
            <a:schemeClr val="tx2"/>
          </a:solidFill>
          <a:latin typeface="Arial" charset="0"/>
        </a:defRPr>
      </a:lvl6pPr>
      <a:lvl7pPr marL="1018080" algn="ctr" rtl="0" fontAlgn="base">
        <a:spcBef>
          <a:spcPct val="0"/>
        </a:spcBef>
        <a:spcAft>
          <a:spcPct val="0"/>
        </a:spcAft>
        <a:defRPr sz="2600">
          <a:solidFill>
            <a:schemeClr val="tx2"/>
          </a:solidFill>
          <a:latin typeface="Arial" charset="0"/>
        </a:defRPr>
      </a:lvl7pPr>
      <a:lvl8pPr marL="1527121" algn="ctr" rtl="0" fontAlgn="base">
        <a:spcBef>
          <a:spcPct val="0"/>
        </a:spcBef>
        <a:spcAft>
          <a:spcPct val="0"/>
        </a:spcAft>
        <a:defRPr sz="2600">
          <a:solidFill>
            <a:schemeClr val="tx2"/>
          </a:solidFill>
          <a:latin typeface="Arial" charset="0"/>
        </a:defRPr>
      </a:lvl8pPr>
      <a:lvl9pPr marL="2036159" algn="ctr" rtl="0" fontAlgn="base">
        <a:spcBef>
          <a:spcPct val="0"/>
        </a:spcBef>
        <a:spcAft>
          <a:spcPct val="0"/>
        </a:spcAft>
        <a:defRPr sz="2600">
          <a:solidFill>
            <a:schemeClr val="tx2"/>
          </a:solidFill>
          <a:latin typeface="Arial" charset="0"/>
        </a:defRPr>
      </a:lvl9pPr>
    </p:titleStyle>
    <p:bodyStyle>
      <a:lvl1pPr marL="381780" indent="-381780"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827190" indent="-318150" algn="l" rtl="0" eaLnBrk="0" fontAlgn="base" hangingPunct="0">
        <a:spcBef>
          <a:spcPct val="20000"/>
        </a:spcBef>
        <a:spcAft>
          <a:spcPct val="0"/>
        </a:spcAft>
        <a:buClr>
          <a:srgbClr val="0000FF"/>
        </a:buClr>
        <a:buFont typeface="Wingdings" pitchFamily="16" charset="2"/>
        <a:buChar char="§"/>
        <a:defRPr sz="2200">
          <a:solidFill>
            <a:srgbClr val="0000FF"/>
          </a:solidFill>
          <a:latin typeface="+mn-lt"/>
          <a:ea typeface="ＭＳ Ｐゴシック" charset="-128"/>
        </a:defRPr>
      </a:lvl2pPr>
      <a:lvl3pPr marL="1272600" indent="-254520" algn="l" rtl="0" eaLnBrk="0" fontAlgn="base" hangingPunct="0">
        <a:spcBef>
          <a:spcPct val="20000"/>
        </a:spcBef>
        <a:spcAft>
          <a:spcPct val="0"/>
        </a:spcAft>
        <a:buChar char="•"/>
        <a:defRPr>
          <a:solidFill>
            <a:schemeClr val="tx1"/>
          </a:solidFill>
          <a:latin typeface="+mn-lt"/>
          <a:ea typeface="ＭＳ Ｐゴシック" charset="-128"/>
        </a:defRPr>
      </a:lvl3pPr>
      <a:lvl4pPr marL="1781639" indent="-254520" algn="l" rtl="0" eaLnBrk="0" fontAlgn="base" hangingPunct="0">
        <a:spcBef>
          <a:spcPct val="20000"/>
        </a:spcBef>
        <a:spcAft>
          <a:spcPct val="0"/>
        </a:spcAft>
        <a:buChar char="–"/>
        <a:defRPr sz="2200">
          <a:solidFill>
            <a:schemeClr val="tx1"/>
          </a:solidFill>
          <a:latin typeface="+mn-lt"/>
          <a:ea typeface="ＭＳ Ｐゴシック" charset="-128"/>
        </a:defRPr>
      </a:lvl4pPr>
      <a:lvl5pPr marL="2290680" indent="-254520" algn="l" rtl="0" eaLnBrk="0" fontAlgn="base" hangingPunct="0">
        <a:spcBef>
          <a:spcPct val="20000"/>
        </a:spcBef>
        <a:spcAft>
          <a:spcPct val="0"/>
        </a:spcAft>
        <a:buChar char="»"/>
        <a:defRPr sz="2200">
          <a:solidFill>
            <a:schemeClr val="tx1"/>
          </a:solidFill>
          <a:latin typeface="+mn-lt"/>
          <a:ea typeface="ＭＳ Ｐゴシック" charset="-128"/>
        </a:defRPr>
      </a:lvl5pPr>
      <a:lvl6pPr marL="2799721" indent="-254520" algn="l" rtl="0" fontAlgn="base">
        <a:spcBef>
          <a:spcPct val="20000"/>
        </a:spcBef>
        <a:spcAft>
          <a:spcPct val="0"/>
        </a:spcAft>
        <a:buChar char="»"/>
        <a:defRPr sz="2200">
          <a:solidFill>
            <a:schemeClr val="tx1"/>
          </a:solidFill>
          <a:latin typeface="+mn-lt"/>
        </a:defRPr>
      </a:lvl6pPr>
      <a:lvl7pPr marL="3308761" indent="-254520" algn="l" rtl="0" fontAlgn="base">
        <a:spcBef>
          <a:spcPct val="20000"/>
        </a:spcBef>
        <a:spcAft>
          <a:spcPct val="0"/>
        </a:spcAft>
        <a:buChar char="»"/>
        <a:defRPr sz="2200">
          <a:solidFill>
            <a:schemeClr val="tx1"/>
          </a:solidFill>
          <a:latin typeface="+mn-lt"/>
        </a:defRPr>
      </a:lvl7pPr>
      <a:lvl8pPr marL="3817801" indent="-254520" algn="l" rtl="0" fontAlgn="base">
        <a:spcBef>
          <a:spcPct val="20000"/>
        </a:spcBef>
        <a:spcAft>
          <a:spcPct val="0"/>
        </a:spcAft>
        <a:buChar char="»"/>
        <a:defRPr sz="2200">
          <a:solidFill>
            <a:schemeClr val="tx1"/>
          </a:solidFill>
          <a:latin typeface="+mn-lt"/>
        </a:defRPr>
      </a:lvl8pPr>
      <a:lvl9pPr marL="4326841" indent="-254520" algn="l" rtl="0" fontAlgn="base">
        <a:spcBef>
          <a:spcPct val="20000"/>
        </a:spcBef>
        <a:spcAft>
          <a:spcPct val="0"/>
        </a:spcAft>
        <a:buChar char="»"/>
        <a:defRPr sz="2200">
          <a:solidFill>
            <a:schemeClr val="tx1"/>
          </a:solidFill>
          <a:latin typeface="+mn-lt"/>
        </a:defRPr>
      </a:lvl9pPr>
    </p:bodyStyle>
    <p:otherStyle>
      <a:defPPr>
        <a:defRPr lang="en-US"/>
      </a:defPPr>
      <a:lvl1pPr marL="0" algn="l" defTabSz="1018080" rtl="0" eaLnBrk="1" latinLnBrk="0" hangingPunct="1">
        <a:defRPr sz="2000" kern="1200">
          <a:solidFill>
            <a:schemeClr val="tx1"/>
          </a:solidFill>
          <a:latin typeface="+mn-lt"/>
          <a:ea typeface="+mn-ea"/>
          <a:cs typeface="+mn-cs"/>
        </a:defRPr>
      </a:lvl1pPr>
      <a:lvl2pPr marL="509041" algn="l" defTabSz="1018080" rtl="0" eaLnBrk="1" latinLnBrk="0" hangingPunct="1">
        <a:defRPr sz="2000" kern="1200">
          <a:solidFill>
            <a:schemeClr val="tx1"/>
          </a:solidFill>
          <a:latin typeface="+mn-lt"/>
          <a:ea typeface="+mn-ea"/>
          <a:cs typeface="+mn-cs"/>
        </a:defRPr>
      </a:lvl2pPr>
      <a:lvl3pPr marL="1018080" algn="l" defTabSz="1018080" rtl="0" eaLnBrk="1" latinLnBrk="0" hangingPunct="1">
        <a:defRPr sz="2000" kern="1200">
          <a:solidFill>
            <a:schemeClr val="tx1"/>
          </a:solidFill>
          <a:latin typeface="+mn-lt"/>
          <a:ea typeface="+mn-ea"/>
          <a:cs typeface="+mn-cs"/>
        </a:defRPr>
      </a:lvl3pPr>
      <a:lvl4pPr marL="1527121" algn="l" defTabSz="1018080" rtl="0" eaLnBrk="1" latinLnBrk="0" hangingPunct="1">
        <a:defRPr sz="2000" kern="1200">
          <a:solidFill>
            <a:schemeClr val="tx1"/>
          </a:solidFill>
          <a:latin typeface="+mn-lt"/>
          <a:ea typeface="+mn-ea"/>
          <a:cs typeface="+mn-cs"/>
        </a:defRPr>
      </a:lvl4pPr>
      <a:lvl5pPr marL="2036159" algn="l" defTabSz="1018080" rtl="0" eaLnBrk="1" latinLnBrk="0" hangingPunct="1">
        <a:defRPr sz="2000" kern="1200">
          <a:solidFill>
            <a:schemeClr val="tx1"/>
          </a:solidFill>
          <a:latin typeface="+mn-lt"/>
          <a:ea typeface="+mn-ea"/>
          <a:cs typeface="+mn-cs"/>
        </a:defRPr>
      </a:lvl5pPr>
      <a:lvl6pPr marL="2545200" algn="l" defTabSz="1018080" rtl="0" eaLnBrk="1" latinLnBrk="0" hangingPunct="1">
        <a:defRPr sz="2000" kern="1200">
          <a:solidFill>
            <a:schemeClr val="tx1"/>
          </a:solidFill>
          <a:latin typeface="+mn-lt"/>
          <a:ea typeface="+mn-ea"/>
          <a:cs typeface="+mn-cs"/>
        </a:defRPr>
      </a:lvl6pPr>
      <a:lvl7pPr marL="3054240" algn="l" defTabSz="1018080" rtl="0" eaLnBrk="1" latinLnBrk="0" hangingPunct="1">
        <a:defRPr sz="2000" kern="1200">
          <a:solidFill>
            <a:schemeClr val="tx1"/>
          </a:solidFill>
          <a:latin typeface="+mn-lt"/>
          <a:ea typeface="+mn-ea"/>
          <a:cs typeface="+mn-cs"/>
        </a:defRPr>
      </a:lvl7pPr>
      <a:lvl8pPr marL="3563284" algn="l" defTabSz="1018080" rtl="0" eaLnBrk="1" latinLnBrk="0" hangingPunct="1">
        <a:defRPr sz="2000" kern="1200">
          <a:solidFill>
            <a:schemeClr val="tx1"/>
          </a:solidFill>
          <a:latin typeface="+mn-lt"/>
          <a:ea typeface="+mn-ea"/>
          <a:cs typeface="+mn-cs"/>
        </a:defRPr>
      </a:lvl8pPr>
      <a:lvl9pPr marL="4072321" algn="l" defTabSz="1018080"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502921" y="172726"/>
            <a:ext cx="9052559" cy="949961"/>
          </a:xfrm>
          <a:prstGeom prst="rect">
            <a:avLst/>
          </a:prstGeom>
          <a:noFill/>
          <a:ln w="9525">
            <a:noFill/>
            <a:miter lim="800000"/>
            <a:headEnd/>
            <a:tailEnd/>
          </a:ln>
        </p:spPr>
        <p:txBody>
          <a:bodyPr vert="horz" wrap="square" lIns="101809" tIns="50903" rIns="101809" bIns="50903" numCol="1" anchor="ctr" anchorCtr="0" compatLnSpc="1">
            <a:prstTxWarp prst="textNoShape">
              <a:avLst/>
            </a:prstTxWarp>
          </a:bodyPr>
          <a:lstStyle/>
          <a:p>
            <a:pPr lvl="0"/>
            <a:r>
              <a:rPr lang="en-US"/>
              <a:t>Click to edit Master title style</a:t>
            </a:r>
          </a:p>
        </p:txBody>
      </p:sp>
      <p:sp>
        <p:nvSpPr>
          <p:cNvPr id="19459" name="Rectangle 3"/>
          <p:cNvSpPr>
            <a:spLocks noGrp="1" noChangeArrowheads="1"/>
          </p:cNvSpPr>
          <p:nvPr>
            <p:ph type="body" idx="1"/>
          </p:nvPr>
        </p:nvSpPr>
        <p:spPr bwMode="auto">
          <a:xfrm>
            <a:off x="502921" y="1381760"/>
            <a:ext cx="9052559" cy="5958840"/>
          </a:xfrm>
          <a:prstGeom prst="rect">
            <a:avLst/>
          </a:prstGeom>
          <a:noFill/>
          <a:ln w="9525">
            <a:noFill/>
            <a:miter lim="800000"/>
            <a:headEnd/>
            <a:tailEnd/>
          </a:ln>
        </p:spPr>
        <p:txBody>
          <a:bodyPr vert="horz" wrap="square" lIns="101809" tIns="50903" rIns="101809" bIns="509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756" name="Rectangle 4"/>
          <p:cNvSpPr>
            <a:spLocks noGrp="1" noChangeArrowheads="1"/>
          </p:cNvSpPr>
          <p:nvPr>
            <p:ph type="ftr" sz="quarter" idx="3"/>
          </p:nvPr>
        </p:nvSpPr>
        <p:spPr bwMode="auto">
          <a:xfrm>
            <a:off x="1508767" y="7426961"/>
            <a:ext cx="4358640" cy="25908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ctr" eaLnBrk="1" hangingPunct="1">
              <a:defRPr sz="1100">
                <a:solidFill>
                  <a:srgbClr val="000000"/>
                </a:solidFill>
                <a:latin typeface="Arial" charset="0"/>
                <a:ea typeface="+mn-ea"/>
                <a:cs typeface="+mn-cs"/>
              </a:defRPr>
            </a:lvl1pPr>
          </a:lstStyle>
          <a:p>
            <a:pPr>
              <a:defRPr/>
            </a:pPr>
            <a:r>
              <a:rPr lang="en-US" smtClean="0"/>
              <a:t>R Frey  QuarkNet  June 20, 2018      </a:t>
            </a:r>
            <a:endParaRPr lang="en-US"/>
          </a:p>
        </p:txBody>
      </p:sp>
      <p:sp>
        <p:nvSpPr>
          <p:cNvPr id="74757" name="Rectangle 5"/>
          <p:cNvSpPr>
            <a:spLocks noGrp="1" noChangeArrowheads="1"/>
          </p:cNvSpPr>
          <p:nvPr>
            <p:ph type="sldNum" sz="quarter" idx="4"/>
          </p:nvPr>
        </p:nvSpPr>
        <p:spPr bwMode="auto">
          <a:xfrm>
            <a:off x="7124700" y="7513320"/>
            <a:ext cx="2346960" cy="17272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r">
              <a:defRPr sz="1500">
                <a:solidFill>
                  <a:srgbClr val="000000"/>
                </a:solidFill>
                <a:latin typeface="Arial" charset="0"/>
                <a:ea typeface="Arial" charset="0"/>
                <a:cs typeface="Arial" charset="0"/>
              </a:defRPr>
            </a:lvl1pPr>
          </a:lstStyle>
          <a:p>
            <a:pPr>
              <a:defRPr/>
            </a:pPr>
            <a:fld id="{DDAAA7FF-7D3A-D44F-9E8E-CB9FBAEE5856}" type="slidenum">
              <a:rPr lang="en-US"/>
              <a:pPr>
                <a:defRPr/>
              </a:pPr>
              <a:t>‹#›</a:t>
            </a:fld>
            <a:endParaRPr lang="en-US"/>
          </a:p>
        </p:txBody>
      </p:sp>
      <p:sp>
        <p:nvSpPr>
          <p:cNvPr id="74760"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19463" name="Picture 7" descr="UO_Signature_blk"/>
          <p:cNvPicPr>
            <a:picLocks noChangeAspect="1" noChangeArrowheads="1"/>
          </p:cNvPicPr>
          <p:nvPr userDrawn="1"/>
        </p:nvPicPr>
        <p:blipFill>
          <a:blip r:embed="rId18"/>
          <a:srcRect r="78000"/>
          <a:stretch>
            <a:fillRect/>
          </a:stretch>
        </p:blipFill>
        <p:spPr bwMode="auto">
          <a:xfrm>
            <a:off x="9052561" y="86366"/>
            <a:ext cx="922020" cy="766445"/>
          </a:xfrm>
          <a:prstGeom prst="rect">
            <a:avLst/>
          </a:prstGeom>
          <a:noFill/>
          <a:ln w="9525">
            <a:noFill/>
            <a:miter lim="800000"/>
            <a:headEnd/>
            <a:tailEnd/>
          </a:ln>
        </p:spPr>
      </p:pic>
      <p:pic>
        <p:nvPicPr>
          <p:cNvPr id="19464" name="Picture 2" descr="C:\Users\rayfrey\Documents\Outreach\My Talks\grad\Atlas_dude.png"/>
          <p:cNvPicPr>
            <a:picLocks noChangeAspect="1" noChangeArrowheads="1"/>
          </p:cNvPicPr>
          <p:nvPr userDrawn="1"/>
        </p:nvPicPr>
        <p:blipFill>
          <a:blip r:embed="rId19"/>
          <a:srcRect/>
          <a:stretch>
            <a:fillRect/>
          </a:stretch>
        </p:blipFill>
        <p:spPr bwMode="auto">
          <a:xfrm>
            <a:off x="6" y="7"/>
            <a:ext cx="1005841" cy="12432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294" r:id="rId1"/>
    <p:sldLayoutId id="2147485295" r:id="rId2"/>
    <p:sldLayoutId id="2147485296" r:id="rId3"/>
    <p:sldLayoutId id="2147485297" r:id="rId4"/>
    <p:sldLayoutId id="2147485298" r:id="rId5"/>
    <p:sldLayoutId id="2147485299" r:id="rId6"/>
    <p:sldLayoutId id="2147485300" r:id="rId7"/>
    <p:sldLayoutId id="2147485301" r:id="rId8"/>
    <p:sldLayoutId id="2147485302" r:id="rId9"/>
    <p:sldLayoutId id="2147485303" r:id="rId10"/>
    <p:sldLayoutId id="2147485304" r:id="rId11"/>
    <p:sldLayoutId id="2147485305" r:id="rId12"/>
    <p:sldLayoutId id="2147485306" r:id="rId13"/>
    <p:sldLayoutId id="2147485307" r:id="rId14"/>
    <p:sldLayoutId id="2147485308" r:id="rId15"/>
    <p:sldLayoutId id="2147485309" r:id="rId16"/>
  </p:sldLayoutIdLst>
  <p:transition xmlns:p14="http://schemas.microsoft.com/office/powerpoint/2010/main"/>
  <p:hf hdr="0" dt="0"/>
  <p:txStyles>
    <p:titleStyle>
      <a:lvl1pPr algn="ctr" rtl="0" eaLnBrk="0" fontAlgn="base" hangingPunct="0">
        <a:spcBef>
          <a:spcPct val="0"/>
        </a:spcBef>
        <a:spcAft>
          <a:spcPct val="0"/>
        </a:spcAft>
        <a:defRPr sz="26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5pPr>
      <a:lvl6pPr marL="509041" algn="ctr" rtl="0" fontAlgn="base">
        <a:spcBef>
          <a:spcPct val="0"/>
        </a:spcBef>
        <a:spcAft>
          <a:spcPct val="0"/>
        </a:spcAft>
        <a:defRPr sz="2600">
          <a:solidFill>
            <a:schemeClr val="tx2"/>
          </a:solidFill>
          <a:latin typeface="Arial" charset="0"/>
        </a:defRPr>
      </a:lvl6pPr>
      <a:lvl7pPr marL="1018080" algn="ctr" rtl="0" fontAlgn="base">
        <a:spcBef>
          <a:spcPct val="0"/>
        </a:spcBef>
        <a:spcAft>
          <a:spcPct val="0"/>
        </a:spcAft>
        <a:defRPr sz="2600">
          <a:solidFill>
            <a:schemeClr val="tx2"/>
          </a:solidFill>
          <a:latin typeface="Arial" charset="0"/>
        </a:defRPr>
      </a:lvl7pPr>
      <a:lvl8pPr marL="1527121" algn="ctr" rtl="0" fontAlgn="base">
        <a:spcBef>
          <a:spcPct val="0"/>
        </a:spcBef>
        <a:spcAft>
          <a:spcPct val="0"/>
        </a:spcAft>
        <a:defRPr sz="2600">
          <a:solidFill>
            <a:schemeClr val="tx2"/>
          </a:solidFill>
          <a:latin typeface="Arial" charset="0"/>
        </a:defRPr>
      </a:lvl8pPr>
      <a:lvl9pPr marL="2036159" algn="ctr" rtl="0" fontAlgn="base">
        <a:spcBef>
          <a:spcPct val="0"/>
        </a:spcBef>
        <a:spcAft>
          <a:spcPct val="0"/>
        </a:spcAft>
        <a:defRPr sz="2600">
          <a:solidFill>
            <a:schemeClr val="tx2"/>
          </a:solidFill>
          <a:latin typeface="Arial" charset="0"/>
        </a:defRPr>
      </a:lvl9pPr>
    </p:titleStyle>
    <p:bodyStyle>
      <a:lvl1pPr marL="381780" indent="-381780"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827190" indent="-318150" algn="l" rtl="0" eaLnBrk="0" fontAlgn="base" hangingPunct="0">
        <a:spcBef>
          <a:spcPct val="20000"/>
        </a:spcBef>
        <a:spcAft>
          <a:spcPct val="0"/>
        </a:spcAft>
        <a:buClr>
          <a:srgbClr val="0000FF"/>
        </a:buClr>
        <a:buFont typeface="Wingdings" pitchFamily="16" charset="2"/>
        <a:buChar char="§"/>
        <a:defRPr sz="2200">
          <a:solidFill>
            <a:srgbClr val="0000FF"/>
          </a:solidFill>
          <a:latin typeface="+mn-lt"/>
          <a:ea typeface="ＭＳ Ｐゴシック" charset="-128"/>
        </a:defRPr>
      </a:lvl2pPr>
      <a:lvl3pPr marL="1272600" indent="-254520" algn="l" rtl="0" eaLnBrk="0" fontAlgn="base" hangingPunct="0">
        <a:spcBef>
          <a:spcPct val="20000"/>
        </a:spcBef>
        <a:spcAft>
          <a:spcPct val="0"/>
        </a:spcAft>
        <a:buChar char="•"/>
        <a:defRPr>
          <a:solidFill>
            <a:schemeClr val="tx1"/>
          </a:solidFill>
          <a:latin typeface="+mn-lt"/>
          <a:ea typeface="ＭＳ Ｐゴシック" charset="-128"/>
        </a:defRPr>
      </a:lvl3pPr>
      <a:lvl4pPr marL="1781639" indent="-254520" algn="l" rtl="0" eaLnBrk="0" fontAlgn="base" hangingPunct="0">
        <a:spcBef>
          <a:spcPct val="20000"/>
        </a:spcBef>
        <a:spcAft>
          <a:spcPct val="0"/>
        </a:spcAft>
        <a:buChar char="–"/>
        <a:defRPr sz="2200">
          <a:solidFill>
            <a:schemeClr val="tx1"/>
          </a:solidFill>
          <a:latin typeface="+mn-lt"/>
          <a:ea typeface="ＭＳ Ｐゴシック" charset="-128"/>
        </a:defRPr>
      </a:lvl4pPr>
      <a:lvl5pPr marL="2290680" indent="-254520" algn="l" rtl="0" eaLnBrk="0" fontAlgn="base" hangingPunct="0">
        <a:spcBef>
          <a:spcPct val="20000"/>
        </a:spcBef>
        <a:spcAft>
          <a:spcPct val="0"/>
        </a:spcAft>
        <a:buChar char="»"/>
        <a:defRPr sz="2200">
          <a:solidFill>
            <a:schemeClr val="tx1"/>
          </a:solidFill>
          <a:latin typeface="+mn-lt"/>
          <a:ea typeface="ＭＳ Ｐゴシック" charset="-128"/>
        </a:defRPr>
      </a:lvl5pPr>
      <a:lvl6pPr marL="2799721" indent="-254520" algn="l" rtl="0" fontAlgn="base">
        <a:spcBef>
          <a:spcPct val="20000"/>
        </a:spcBef>
        <a:spcAft>
          <a:spcPct val="0"/>
        </a:spcAft>
        <a:buChar char="»"/>
        <a:defRPr sz="2200">
          <a:solidFill>
            <a:schemeClr val="tx1"/>
          </a:solidFill>
          <a:latin typeface="+mn-lt"/>
        </a:defRPr>
      </a:lvl6pPr>
      <a:lvl7pPr marL="3308761" indent="-254520" algn="l" rtl="0" fontAlgn="base">
        <a:spcBef>
          <a:spcPct val="20000"/>
        </a:spcBef>
        <a:spcAft>
          <a:spcPct val="0"/>
        </a:spcAft>
        <a:buChar char="»"/>
        <a:defRPr sz="2200">
          <a:solidFill>
            <a:schemeClr val="tx1"/>
          </a:solidFill>
          <a:latin typeface="+mn-lt"/>
        </a:defRPr>
      </a:lvl7pPr>
      <a:lvl8pPr marL="3817801" indent="-254520" algn="l" rtl="0" fontAlgn="base">
        <a:spcBef>
          <a:spcPct val="20000"/>
        </a:spcBef>
        <a:spcAft>
          <a:spcPct val="0"/>
        </a:spcAft>
        <a:buChar char="»"/>
        <a:defRPr sz="2200">
          <a:solidFill>
            <a:schemeClr val="tx1"/>
          </a:solidFill>
          <a:latin typeface="+mn-lt"/>
        </a:defRPr>
      </a:lvl8pPr>
      <a:lvl9pPr marL="4326841" indent="-254520" algn="l" rtl="0" fontAlgn="base">
        <a:spcBef>
          <a:spcPct val="20000"/>
        </a:spcBef>
        <a:spcAft>
          <a:spcPct val="0"/>
        </a:spcAft>
        <a:buChar char="»"/>
        <a:defRPr sz="2200">
          <a:solidFill>
            <a:schemeClr val="tx1"/>
          </a:solidFill>
          <a:latin typeface="+mn-lt"/>
        </a:defRPr>
      </a:lvl9pPr>
    </p:bodyStyle>
    <p:otherStyle>
      <a:defPPr>
        <a:defRPr lang="en-US"/>
      </a:defPPr>
      <a:lvl1pPr marL="0" algn="l" defTabSz="1018080" rtl="0" eaLnBrk="1" latinLnBrk="0" hangingPunct="1">
        <a:defRPr sz="2000" kern="1200">
          <a:solidFill>
            <a:schemeClr val="tx1"/>
          </a:solidFill>
          <a:latin typeface="+mn-lt"/>
          <a:ea typeface="+mn-ea"/>
          <a:cs typeface="+mn-cs"/>
        </a:defRPr>
      </a:lvl1pPr>
      <a:lvl2pPr marL="509041" algn="l" defTabSz="1018080" rtl="0" eaLnBrk="1" latinLnBrk="0" hangingPunct="1">
        <a:defRPr sz="2000" kern="1200">
          <a:solidFill>
            <a:schemeClr val="tx1"/>
          </a:solidFill>
          <a:latin typeface="+mn-lt"/>
          <a:ea typeface="+mn-ea"/>
          <a:cs typeface="+mn-cs"/>
        </a:defRPr>
      </a:lvl2pPr>
      <a:lvl3pPr marL="1018080" algn="l" defTabSz="1018080" rtl="0" eaLnBrk="1" latinLnBrk="0" hangingPunct="1">
        <a:defRPr sz="2000" kern="1200">
          <a:solidFill>
            <a:schemeClr val="tx1"/>
          </a:solidFill>
          <a:latin typeface="+mn-lt"/>
          <a:ea typeface="+mn-ea"/>
          <a:cs typeface="+mn-cs"/>
        </a:defRPr>
      </a:lvl3pPr>
      <a:lvl4pPr marL="1527121" algn="l" defTabSz="1018080" rtl="0" eaLnBrk="1" latinLnBrk="0" hangingPunct="1">
        <a:defRPr sz="2000" kern="1200">
          <a:solidFill>
            <a:schemeClr val="tx1"/>
          </a:solidFill>
          <a:latin typeface="+mn-lt"/>
          <a:ea typeface="+mn-ea"/>
          <a:cs typeface="+mn-cs"/>
        </a:defRPr>
      </a:lvl4pPr>
      <a:lvl5pPr marL="2036159" algn="l" defTabSz="1018080" rtl="0" eaLnBrk="1" latinLnBrk="0" hangingPunct="1">
        <a:defRPr sz="2000" kern="1200">
          <a:solidFill>
            <a:schemeClr val="tx1"/>
          </a:solidFill>
          <a:latin typeface="+mn-lt"/>
          <a:ea typeface="+mn-ea"/>
          <a:cs typeface="+mn-cs"/>
        </a:defRPr>
      </a:lvl5pPr>
      <a:lvl6pPr marL="2545200" algn="l" defTabSz="1018080" rtl="0" eaLnBrk="1" latinLnBrk="0" hangingPunct="1">
        <a:defRPr sz="2000" kern="1200">
          <a:solidFill>
            <a:schemeClr val="tx1"/>
          </a:solidFill>
          <a:latin typeface="+mn-lt"/>
          <a:ea typeface="+mn-ea"/>
          <a:cs typeface="+mn-cs"/>
        </a:defRPr>
      </a:lvl6pPr>
      <a:lvl7pPr marL="3054240" algn="l" defTabSz="1018080" rtl="0" eaLnBrk="1" latinLnBrk="0" hangingPunct="1">
        <a:defRPr sz="2000" kern="1200">
          <a:solidFill>
            <a:schemeClr val="tx1"/>
          </a:solidFill>
          <a:latin typeface="+mn-lt"/>
          <a:ea typeface="+mn-ea"/>
          <a:cs typeface="+mn-cs"/>
        </a:defRPr>
      </a:lvl7pPr>
      <a:lvl8pPr marL="3563284" algn="l" defTabSz="1018080" rtl="0" eaLnBrk="1" latinLnBrk="0" hangingPunct="1">
        <a:defRPr sz="2000" kern="1200">
          <a:solidFill>
            <a:schemeClr val="tx1"/>
          </a:solidFill>
          <a:latin typeface="+mn-lt"/>
          <a:ea typeface="+mn-ea"/>
          <a:cs typeface="+mn-cs"/>
        </a:defRPr>
      </a:lvl8pPr>
      <a:lvl9pPr marL="4072321" algn="l" defTabSz="1018080"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502921" y="172726"/>
            <a:ext cx="9052559" cy="949961"/>
          </a:xfrm>
          <a:prstGeom prst="rect">
            <a:avLst/>
          </a:prstGeom>
          <a:noFill/>
          <a:ln w="9525">
            <a:noFill/>
            <a:miter lim="800000"/>
            <a:headEnd/>
            <a:tailEnd/>
          </a:ln>
        </p:spPr>
        <p:txBody>
          <a:bodyPr vert="horz" wrap="square" lIns="101809" tIns="50903" rIns="101809" bIns="50903" numCol="1" anchor="ctr" anchorCtr="0" compatLnSpc="1">
            <a:prstTxWarp prst="textNoShape">
              <a:avLst/>
            </a:prstTxWarp>
          </a:bodyPr>
          <a:lstStyle/>
          <a:p>
            <a:pPr lvl="0"/>
            <a:r>
              <a:rPr lang="en-US"/>
              <a:t>Click to edit Master title style</a:t>
            </a:r>
          </a:p>
        </p:txBody>
      </p:sp>
      <p:sp>
        <p:nvSpPr>
          <p:cNvPr id="36867" name="Rectangle 3"/>
          <p:cNvSpPr>
            <a:spLocks noGrp="1" noChangeArrowheads="1"/>
          </p:cNvSpPr>
          <p:nvPr>
            <p:ph type="body" idx="1"/>
          </p:nvPr>
        </p:nvSpPr>
        <p:spPr bwMode="auto">
          <a:xfrm>
            <a:off x="502921" y="1381760"/>
            <a:ext cx="9052559" cy="5958840"/>
          </a:xfrm>
          <a:prstGeom prst="rect">
            <a:avLst/>
          </a:prstGeom>
          <a:noFill/>
          <a:ln w="9525">
            <a:noFill/>
            <a:miter lim="800000"/>
            <a:headEnd/>
            <a:tailEnd/>
          </a:ln>
        </p:spPr>
        <p:txBody>
          <a:bodyPr vert="horz" wrap="square" lIns="101809" tIns="50903" rIns="101809" bIns="509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756" name="Rectangle 4"/>
          <p:cNvSpPr>
            <a:spLocks noGrp="1" noChangeArrowheads="1"/>
          </p:cNvSpPr>
          <p:nvPr>
            <p:ph type="ftr" sz="quarter" idx="3"/>
          </p:nvPr>
        </p:nvSpPr>
        <p:spPr bwMode="auto">
          <a:xfrm>
            <a:off x="1508767" y="7426961"/>
            <a:ext cx="4358640" cy="25908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ctr" eaLnBrk="1" hangingPunct="1">
              <a:defRPr sz="1100">
                <a:solidFill>
                  <a:srgbClr val="000000"/>
                </a:solidFill>
                <a:latin typeface="Arial" charset="0"/>
                <a:ea typeface="+mn-ea"/>
                <a:cs typeface="+mn-cs"/>
              </a:defRPr>
            </a:lvl1pPr>
          </a:lstStyle>
          <a:p>
            <a:pPr>
              <a:defRPr/>
            </a:pPr>
            <a:r>
              <a:rPr lang="en-US" smtClean="0"/>
              <a:t>R Frey  QuarkNet  June 20, 2018      </a:t>
            </a:r>
            <a:endParaRPr lang="en-US"/>
          </a:p>
        </p:txBody>
      </p:sp>
      <p:sp>
        <p:nvSpPr>
          <p:cNvPr id="74757" name="Rectangle 5"/>
          <p:cNvSpPr>
            <a:spLocks noGrp="1" noChangeArrowheads="1"/>
          </p:cNvSpPr>
          <p:nvPr>
            <p:ph type="sldNum" sz="quarter" idx="4"/>
          </p:nvPr>
        </p:nvSpPr>
        <p:spPr bwMode="auto">
          <a:xfrm>
            <a:off x="7124700" y="7513320"/>
            <a:ext cx="2346960" cy="17272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r">
              <a:defRPr sz="1500">
                <a:solidFill>
                  <a:srgbClr val="000000"/>
                </a:solidFill>
                <a:latin typeface="Arial" charset="0"/>
                <a:ea typeface="Arial" charset="0"/>
                <a:cs typeface="Arial" charset="0"/>
              </a:defRPr>
            </a:lvl1pPr>
          </a:lstStyle>
          <a:p>
            <a:pPr>
              <a:defRPr/>
            </a:pPr>
            <a:fld id="{3FB7984F-06F3-104D-ACB9-546EE8409E1C}" type="slidenum">
              <a:rPr lang="en-US"/>
              <a:pPr>
                <a:defRPr/>
              </a:pPr>
              <a:t>‹#›</a:t>
            </a:fld>
            <a:endParaRPr lang="en-US"/>
          </a:p>
        </p:txBody>
      </p:sp>
      <p:sp>
        <p:nvSpPr>
          <p:cNvPr id="74760"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36871" name="Picture 7" descr="UO_Signature_blk"/>
          <p:cNvPicPr>
            <a:picLocks noChangeAspect="1" noChangeArrowheads="1"/>
          </p:cNvPicPr>
          <p:nvPr userDrawn="1"/>
        </p:nvPicPr>
        <p:blipFill>
          <a:blip r:embed="rId18"/>
          <a:srcRect r="78000"/>
          <a:stretch>
            <a:fillRect/>
          </a:stretch>
        </p:blipFill>
        <p:spPr bwMode="auto">
          <a:xfrm>
            <a:off x="9052561" y="86366"/>
            <a:ext cx="922020" cy="766445"/>
          </a:xfrm>
          <a:prstGeom prst="rect">
            <a:avLst/>
          </a:prstGeom>
          <a:noFill/>
          <a:ln w="9525">
            <a:noFill/>
            <a:miter lim="800000"/>
            <a:headEnd/>
            <a:tailEnd/>
          </a:ln>
        </p:spPr>
      </p:pic>
      <p:pic>
        <p:nvPicPr>
          <p:cNvPr id="36872" name="Picture 2" descr="C:\Users\rayfrey\Pictures\HEP\linear_det.jpg"/>
          <p:cNvPicPr>
            <a:picLocks noChangeAspect="1" noChangeArrowheads="1"/>
          </p:cNvPicPr>
          <p:nvPr userDrawn="1"/>
        </p:nvPicPr>
        <p:blipFill>
          <a:blip r:embed="rId19"/>
          <a:srcRect/>
          <a:stretch>
            <a:fillRect/>
          </a:stretch>
        </p:blipFill>
        <p:spPr bwMode="auto">
          <a:xfrm>
            <a:off x="0" y="0"/>
            <a:ext cx="1541940" cy="120544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310" r:id="rId1"/>
    <p:sldLayoutId id="2147485311" r:id="rId2"/>
    <p:sldLayoutId id="2147485312" r:id="rId3"/>
    <p:sldLayoutId id="2147485313" r:id="rId4"/>
    <p:sldLayoutId id="2147485314" r:id="rId5"/>
    <p:sldLayoutId id="2147485315" r:id="rId6"/>
    <p:sldLayoutId id="2147485316" r:id="rId7"/>
    <p:sldLayoutId id="2147485317" r:id="rId8"/>
    <p:sldLayoutId id="2147485318" r:id="rId9"/>
    <p:sldLayoutId id="2147485319" r:id="rId10"/>
    <p:sldLayoutId id="2147485320" r:id="rId11"/>
    <p:sldLayoutId id="2147485321" r:id="rId12"/>
    <p:sldLayoutId id="2147485322" r:id="rId13"/>
    <p:sldLayoutId id="2147485323" r:id="rId14"/>
    <p:sldLayoutId id="2147485324" r:id="rId15"/>
    <p:sldLayoutId id="2147485325" r:id="rId16"/>
  </p:sldLayoutIdLst>
  <p:transition xmlns:p14="http://schemas.microsoft.com/office/powerpoint/2010/main"/>
  <p:hf hdr="0" dt="0"/>
  <p:txStyles>
    <p:titleStyle>
      <a:lvl1pPr algn="ctr" rtl="0" eaLnBrk="0" fontAlgn="base" hangingPunct="0">
        <a:spcBef>
          <a:spcPct val="0"/>
        </a:spcBef>
        <a:spcAft>
          <a:spcPct val="0"/>
        </a:spcAft>
        <a:defRPr sz="26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5pPr>
      <a:lvl6pPr marL="509041" algn="ctr" rtl="0" fontAlgn="base">
        <a:spcBef>
          <a:spcPct val="0"/>
        </a:spcBef>
        <a:spcAft>
          <a:spcPct val="0"/>
        </a:spcAft>
        <a:defRPr sz="2600">
          <a:solidFill>
            <a:schemeClr val="tx2"/>
          </a:solidFill>
          <a:latin typeface="Arial" charset="0"/>
        </a:defRPr>
      </a:lvl6pPr>
      <a:lvl7pPr marL="1018080" algn="ctr" rtl="0" fontAlgn="base">
        <a:spcBef>
          <a:spcPct val="0"/>
        </a:spcBef>
        <a:spcAft>
          <a:spcPct val="0"/>
        </a:spcAft>
        <a:defRPr sz="2600">
          <a:solidFill>
            <a:schemeClr val="tx2"/>
          </a:solidFill>
          <a:latin typeface="Arial" charset="0"/>
        </a:defRPr>
      </a:lvl7pPr>
      <a:lvl8pPr marL="1527121" algn="ctr" rtl="0" fontAlgn="base">
        <a:spcBef>
          <a:spcPct val="0"/>
        </a:spcBef>
        <a:spcAft>
          <a:spcPct val="0"/>
        </a:spcAft>
        <a:defRPr sz="2600">
          <a:solidFill>
            <a:schemeClr val="tx2"/>
          </a:solidFill>
          <a:latin typeface="Arial" charset="0"/>
        </a:defRPr>
      </a:lvl8pPr>
      <a:lvl9pPr marL="2036159" algn="ctr" rtl="0" fontAlgn="base">
        <a:spcBef>
          <a:spcPct val="0"/>
        </a:spcBef>
        <a:spcAft>
          <a:spcPct val="0"/>
        </a:spcAft>
        <a:defRPr sz="2600">
          <a:solidFill>
            <a:schemeClr val="tx2"/>
          </a:solidFill>
          <a:latin typeface="Arial" charset="0"/>
        </a:defRPr>
      </a:lvl9pPr>
    </p:titleStyle>
    <p:bodyStyle>
      <a:lvl1pPr marL="381780" indent="-381780"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827190" indent="-318150" algn="l" rtl="0" eaLnBrk="0" fontAlgn="base" hangingPunct="0">
        <a:spcBef>
          <a:spcPct val="20000"/>
        </a:spcBef>
        <a:spcAft>
          <a:spcPct val="0"/>
        </a:spcAft>
        <a:buClr>
          <a:srgbClr val="0000FF"/>
        </a:buClr>
        <a:buFont typeface="Wingdings" pitchFamily="16" charset="2"/>
        <a:buChar char="§"/>
        <a:defRPr sz="2200">
          <a:solidFill>
            <a:srgbClr val="0000FF"/>
          </a:solidFill>
          <a:latin typeface="+mn-lt"/>
          <a:ea typeface="ＭＳ Ｐゴシック" charset="-128"/>
        </a:defRPr>
      </a:lvl2pPr>
      <a:lvl3pPr marL="1272600" indent="-254520" algn="l" rtl="0" eaLnBrk="0" fontAlgn="base" hangingPunct="0">
        <a:spcBef>
          <a:spcPct val="20000"/>
        </a:spcBef>
        <a:spcAft>
          <a:spcPct val="0"/>
        </a:spcAft>
        <a:buChar char="•"/>
        <a:defRPr>
          <a:solidFill>
            <a:schemeClr val="tx1"/>
          </a:solidFill>
          <a:latin typeface="+mn-lt"/>
          <a:ea typeface="ＭＳ Ｐゴシック" charset="-128"/>
        </a:defRPr>
      </a:lvl3pPr>
      <a:lvl4pPr marL="1781639" indent="-254520" algn="l" rtl="0" eaLnBrk="0" fontAlgn="base" hangingPunct="0">
        <a:spcBef>
          <a:spcPct val="20000"/>
        </a:spcBef>
        <a:spcAft>
          <a:spcPct val="0"/>
        </a:spcAft>
        <a:buChar char="–"/>
        <a:defRPr sz="2200">
          <a:solidFill>
            <a:schemeClr val="tx1"/>
          </a:solidFill>
          <a:latin typeface="+mn-lt"/>
          <a:ea typeface="ＭＳ Ｐゴシック" charset="-128"/>
        </a:defRPr>
      </a:lvl4pPr>
      <a:lvl5pPr marL="2290680" indent="-254520" algn="l" rtl="0" eaLnBrk="0" fontAlgn="base" hangingPunct="0">
        <a:spcBef>
          <a:spcPct val="20000"/>
        </a:spcBef>
        <a:spcAft>
          <a:spcPct val="0"/>
        </a:spcAft>
        <a:buChar char="»"/>
        <a:defRPr sz="2200">
          <a:solidFill>
            <a:schemeClr val="tx1"/>
          </a:solidFill>
          <a:latin typeface="+mn-lt"/>
          <a:ea typeface="ＭＳ Ｐゴシック" charset="-128"/>
        </a:defRPr>
      </a:lvl5pPr>
      <a:lvl6pPr marL="2799721" indent="-254520" algn="l" rtl="0" fontAlgn="base">
        <a:spcBef>
          <a:spcPct val="20000"/>
        </a:spcBef>
        <a:spcAft>
          <a:spcPct val="0"/>
        </a:spcAft>
        <a:buChar char="»"/>
        <a:defRPr sz="2200">
          <a:solidFill>
            <a:schemeClr val="tx1"/>
          </a:solidFill>
          <a:latin typeface="+mn-lt"/>
        </a:defRPr>
      </a:lvl6pPr>
      <a:lvl7pPr marL="3308761" indent="-254520" algn="l" rtl="0" fontAlgn="base">
        <a:spcBef>
          <a:spcPct val="20000"/>
        </a:spcBef>
        <a:spcAft>
          <a:spcPct val="0"/>
        </a:spcAft>
        <a:buChar char="»"/>
        <a:defRPr sz="2200">
          <a:solidFill>
            <a:schemeClr val="tx1"/>
          </a:solidFill>
          <a:latin typeface="+mn-lt"/>
        </a:defRPr>
      </a:lvl7pPr>
      <a:lvl8pPr marL="3817801" indent="-254520" algn="l" rtl="0" fontAlgn="base">
        <a:spcBef>
          <a:spcPct val="20000"/>
        </a:spcBef>
        <a:spcAft>
          <a:spcPct val="0"/>
        </a:spcAft>
        <a:buChar char="»"/>
        <a:defRPr sz="2200">
          <a:solidFill>
            <a:schemeClr val="tx1"/>
          </a:solidFill>
          <a:latin typeface="+mn-lt"/>
        </a:defRPr>
      </a:lvl8pPr>
      <a:lvl9pPr marL="4326841" indent="-254520" algn="l" rtl="0" fontAlgn="base">
        <a:spcBef>
          <a:spcPct val="20000"/>
        </a:spcBef>
        <a:spcAft>
          <a:spcPct val="0"/>
        </a:spcAft>
        <a:buChar char="»"/>
        <a:defRPr sz="2200">
          <a:solidFill>
            <a:schemeClr val="tx1"/>
          </a:solidFill>
          <a:latin typeface="+mn-lt"/>
        </a:defRPr>
      </a:lvl9pPr>
    </p:bodyStyle>
    <p:otherStyle>
      <a:defPPr>
        <a:defRPr lang="en-US"/>
      </a:defPPr>
      <a:lvl1pPr marL="0" algn="l" defTabSz="1018080" rtl="0" eaLnBrk="1" latinLnBrk="0" hangingPunct="1">
        <a:defRPr sz="2000" kern="1200">
          <a:solidFill>
            <a:schemeClr val="tx1"/>
          </a:solidFill>
          <a:latin typeface="+mn-lt"/>
          <a:ea typeface="+mn-ea"/>
          <a:cs typeface="+mn-cs"/>
        </a:defRPr>
      </a:lvl1pPr>
      <a:lvl2pPr marL="509041" algn="l" defTabSz="1018080" rtl="0" eaLnBrk="1" latinLnBrk="0" hangingPunct="1">
        <a:defRPr sz="2000" kern="1200">
          <a:solidFill>
            <a:schemeClr val="tx1"/>
          </a:solidFill>
          <a:latin typeface="+mn-lt"/>
          <a:ea typeface="+mn-ea"/>
          <a:cs typeface="+mn-cs"/>
        </a:defRPr>
      </a:lvl2pPr>
      <a:lvl3pPr marL="1018080" algn="l" defTabSz="1018080" rtl="0" eaLnBrk="1" latinLnBrk="0" hangingPunct="1">
        <a:defRPr sz="2000" kern="1200">
          <a:solidFill>
            <a:schemeClr val="tx1"/>
          </a:solidFill>
          <a:latin typeface="+mn-lt"/>
          <a:ea typeface="+mn-ea"/>
          <a:cs typeface="+mn-cs"/>
        </a:defRPr>
      </a:lvl3pPr>
      <a:lvl4pPr marL="1527121" algn="l" defTabSz="1018080" rtl="0" eaLnBrk="1" latinLnBrk="0" hangingPunct="1">
        <a:defRPr sz="2000" kern="1200">
          <a:solidFill>
            <a:schemeClr val="tx1"/>
          </a:solidFill>
          <a:latin typeface="+mn-lt"/>
          <a:ea typeface="+mn-ea"/>
          <a:cs typeface="+mn-cs"/>
        </a:defRPr>
      </a:lvl4pPr>
      <a:lvl5pPr marL="2036159" algn="l" defTabSz="1018080" rtl="0" eaLnBrk="1" latinLnBrk="0" hangingPunct="1">
        <a:defRPr sz="2000" kern="1200">
          <a:solidFill>
            <a:schemeClr val="tx1"/>
          </a:solidFill>
          <a:latin typeface="+mn-lt"/>
          <a:ea typeface="+mn-ea"/>
          <a:cs typeface="+mn-cs"/>
        </a:defRPr>
      </a:lvl5pPr>
      <a:lvl6pPr marL="2545200" algn="l" defTabSz="1018080" rtl="0" eaLnBrk="1" latinLnBrk="0" hangingPunct="1">
        <a:defRPr sz="2000" kern="1200">
          <a:solidFill>
            <a:schemeClr val="tx1"/>
          </a:solidFill>
          <a:latin typeface="+mn-lt"/>
          <a:ea typeface="+mn-ea"/>
          <a:cs typeface="+mn-cs"/>
        </a:defRPr>
      </a:lvl6pPr>
      <a:lvl7pPr marL="3054240" algn="l" defTabSz="1018080" rtl="0" eaLnBrk="1" latinLnBrk="0" hangingPunct="1">
        <a:defRPr sz="2000" kern="1200">
          <a:solidFill>
            <a:schemeClr val="tx1"/>
          </a:solidFill>
          <a:latin typeface="+mn-lt"/>
          <a:ea typeface="+mn-ea"/>
          <a:cs typeface="+mn-cs"/>
        </a:defRPr>
      </a:lvl7pPr>
      <a:lvl8pPr marL="3563284" algn="l" defTabSz="1018080" rtl="0" eaLnBrk="1" latinLnBrk="0" hangingPunct="1">
        <a:defRPr sz="2000" kern="1200">
          <a:solidFill>
            <a:schemeClr val="tx1"/>
          </a:solidFill>
          <a:latin typeface="+mn-lt"/>
          <a:ea typeface="+mn-ea"/>
          <a:cs typeface="+mn-cs"/>
        </a:defRPr>
      </a:lvl8pPr>
      <a:lvl9pPr marL="4072321" algn="l" defTabSz="1018080" rtl="0" eaLnBrk="1" latinLnBrk="0" hangingPunct="1">
        <a:defRPr sz="20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bwMode="auto">
          <a:xfrm>
            <a:off x="502921" y="172726"/>
            <a:ext cx="9052559" cy="949961"/>
          </a:xfrm>
          <a:prstGeom prst="rect">
            <a:avLst/>
          </a:prstGeom>
          <a:noFill/>
          <a:ln w="9525">
            <a:noFill/>
            <a:miter lim="800000"/>
            <a:headEnd/>
            <a:tailEnd/>
          </a:ln>
        </p:spPr>
        <p:txBody>
          <a:bodyPr vert="horz" wrap="square" lIns="101809" tIns="50903" rIns="101809" bIns="50903" numCol="1" anchor="ctr" anchorCtr="0" compatLnSpc="1">
            <a:prstTxWarp prst="textNoShape">
              <a:avLst/>
            </a:prstTxWarp>
          </a:bodyPr>
          <a:lstStyle/>
          <a:p>
            <a:pPr lvl="0"/>
            <a:r>
              <a:rPr lang="en-US"/>
              <a:t>Click to edit Master title style</a:t>
            </a:r>
          </a:p>
        </p:txBody>
      </p:sp>
      <p:sp>
        <p:nvSpPr>
          <p:cNvPr id="54275" name="Rectangle 3"/>
          <p:cNvSpPr>
            <a:spLocks noGrp="1" noChangeArrowheads="1"/>
          </p:cNvSpPr>
          <p:nvPr>
            <p:ph type="body" idx="1"/>
          </p:nvPr>
        </p:nvSpPr>
        <p:spPr bwMode="auto">
          <a:xfrm>
            <a:off x="502921" y="1381760"/>
            <a:ext cx="9052559" cy="5958840"/>
          </a:xfrm>
          <a:prstGeom prst="rect">
            <a:avLst/>
          </a:prstGeom>
          <a:noFill/>
          <a:ln w="9525">
            <a:noFill/>
            <a:miter lim="800000"/>
            <a:headEnd/>
            <a:tailEnd/>
          </a:ln>
        </p:spPr>
        <p:txBody>
          <a:bodyPr vert="horz" wrap="square" lIns="101809" tIns="50903" rIns="101809" bIns="509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756" name="Rectangle 4"/>
          <p:cNvSpPr>
            <a:spLocks noGrp="1" noChangeArrowheads="1"/>
          </p:cNvSpPr>
          <p:nvPr>
            <p:ph type="ftr" sz="quarter" idx="3"/>
          </p:nvPr>
        </p:nvSpPr>
        <p:spPr bwMode="auto">
          <a:xfrm>
            <a:off x="1508767" y="7426961"/>
            <a:ext cx="4358640" cy="25908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ctr" eaLnBrk="1" hangingPunct="1">
              <a:defRPr sz="1100">
                <a:solidFill>
                  <a:srgbClr val="000000"/>
                </a:solidFill>
                <a:latin typeface="Arial" charset="0"/>
                <a:ea typeface="+mn-ea"/>
                <a:cs typeface="+mn-cs"/>
              </a:defRPr>
            </a:lvl1pPr>
          </a:lstStyle>
          <a:p>
            <a:pPr>
              <a:defRPr/>
            </a:pPr>
            <a:r>
              <a:rPr lang="en-US" smtClean="0"/>
              <a:t>R Frey  QuarkNet  June 20, 2018      </a:t>
            </a:r>
            <a:endParaRPr lang="en-US"/>
          </a:p>
        </p:txBody>
      </p:sp>
      <p:sp>
        <p:nvSpPr>
          <p:cNvPr id="74757" name="Rectangle 5"/>
          <p:cNvSpPr>
            <a:spLocks noGrp="1" noChangeArrowheads="1"/>
          </p:cNvSpPr>
          <p:nvPr>
            <p:ph type="sldNum" sz="quarter" idx="4"/>
          </p:nvPr>
        </p:nvSpPr>
        <p:spPr bwMode="auto">
          <a:xfrm>
            <a:off x="7124700" y="7513320"/>
            <a:ext cx="2346960" cy="17272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r">
              <a:defRPr sz="1500">
                <a:solidFill>
                  <a:srgbClr val="000000"/>
                </a:solidFill>
                <a:latin typeface="Arial" charset="0"/>
                <a:ea typeface="Arial" charset="0"/>
                <a:cs typeface="Arial" charset="0"/>
              </a:defRPr>
            </a:lvl1pPr>
          </a:lstStyle>
          <a:p>
            <a:pPr>
              <a:defRPr/>
            </a:pPr>
            <a:fld id="{849551F5-A6AB-F64E-A1D9-C8F1E6237813}" type="slidenum">
              <a:rPr lang="en-US"/>
              <a:pPr>
                <a:defRPr/>
              </a:pPr>
              <a:t>‹#›</a:t>
            </a:fld>
            <a:endParaRPr lang="en-US"/>
          </a:p>
        </p:txBody>
      </p:sp>
      <p:sp>
        <p:nvSpPr>
          <p:cNvPr id="74760" name="Line 8"/>
          <p:cNvSpPr>
            <a:spLocks noChangeShapeType="1"/>
          </p:cNvSpPr>
          <p:nvPr/>
        </p:nvSpPr>
        <p:spPr bwMode="auto">
          <a:xfrm>
            <a:off x="502921" y="1209040"/>
            <a:ext cx="9052559" cy="0"/>
          </a:xfrm>
          <a:prstGeom prst="line">
            <a:avLst/>
          </a:prstGeom>
          <a:noFill/>
          <a:ln w="57150">
            <a:solidFill>
              <a:schemeClr val="accent2"/>
            </a:solidFill>
            <a:round/>
            <a:headEnd/>
            <a:tailEnd/>
          </a:ln>
          <a:effectLst/>
        </p:spPr>
        <p:txBody>
          <a:bodyPr lIns="101809" tIns="50903" rIns="101809" bIns="50903"/>
          <a:lstStyle/>
          <a:p>
            <a:pPr eaLnBrk="0" hangingPunct="0">
              <a:defRPr/>
            </a:pPr>
            <a:endParaRPr lang="en-US">
              <a:solidFill>
                <a:srgbClr val="000000"/>
              </a:solidFill>
              <a:latin typeface="+mn-lt"/>
              <a:ea typeface="+mn-ea"/>
              <a:cs typeface="+mn-cs"/>
            </a:endParaRPr>
          </a:p>
        </p:txBody>
      </p:sp>
      <p:pic>
        <p:nvPicPr>
          <p:cNvPr id="54279" name="Picture 7" descr="UO_Signature_blk"/>
          <p:cNvPicPr>
            <a:picLocks noChangeAspect="1" noChangeArrowheads="1"/>
          </p:cNvPicPr>
          <p:nvPr userDrawn="1"/>
        </p:nvPicPr>
        <p:blipFill>
          <a:blip r:embed="rId18"/>
          <a:srcRect r="78000"/>
          <a:stretch>
            <a:fillRect/>
          </a:stretch>
        </p:blipFill>
        <p:spPr bwMode="auto">
          <a:xfrm>
            <a:off x="9052561" y="86366"/>
            <a:ext cx="922020" cy="766445"/>
          </a:xfrm>
          <a:prstGeom prst="rect">
            <a:avLst/>
          </a:prstGeom>
          <a:noFill/>
          <a:ln w="9525">
            <a:noFill/>
            <a:miter lim="800000"/>
            <a:headEnd/>
            <a:tailEnd/>
          </a:ln>
        </p:spPr>
      </p:pic>
      <p:pic>
        <p:nvPicPr>
          <p:cNvPr id="54280" name="Picture 2" descr="C:\Users\rayfrey\Documents\Outreach\My Talks\grad\feynman-diagram-tattoo.jpg"/>
          <p:cNvPicPr>
            <a:picLocks noChangeAspect="1" noChangeArrowheads="1"/>
          </p:cNvPicPr>
          <p:nvPr userDrawn="1"/>
        </p:nvPicPr>
        <p:blipFill>
          <a:blip r:embed="rId19"/>
          <a:srcRect r="2000" b="19139"/>
          <a:stretch>
            <a:fillRect/>
          </a:stretch>
        </p:blipFill>
        <p:spPr bwMode="auto">
          <a:xfrm>
            <a:off x="7" y="7"/>
            <a:ext cx="1760220" cy="1120881"/>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326" r:id="rId1"/>
    <p:sldLayoutId id="2147485327" r:id="rId2"/>
    <p:sldLayoutId id="2147485328" r:id="rId3"/>
    <p:sldLayoutId id="2147485329" r:id="rId4"/>
    <p:sldLayoutId id="2147485330" r:id="rId5"/>
    <p:sldLayoutId id="2147485331" r:id="rId6"/>
    <p:sldLayoutId id="2147485332" r:id="rId7"/>
    <p:sldLayoutId id="2147485333" r:id="rId8"/>
    <p:sldLayoutId id="2147485334" r:id="rId9"/>
    <p:sldLayoutId id="2147485335" r:id="rId10"/>
    <p:sldLayoutId id="2147485336" r:id="rId11"/>
    <p:sldLayoutId id="2147485337" r:id="rId12"/>
    <p:sldLayoutId id="2147485338" r:id="rId13"/>
    <p:sldLayoutId id="2147485339" r:id="rId14"/>
    <p:sldLayoutId id="2147485340" r:id="rId15"/>
    <p:sldLayoutId id="2147485341" r:id="rId16"/>
  </p:sldLayoutIdLst>
  <p:transition xmlns:p14="http://schemas.microsoft.com/office/powerpoint/2010/main"/>
  <p:hf hdr="0" dt="0"/>
  <p:txStyles>
    <p:titleStyle>
      <a:lvl1pPr algn="ctr" rtl="0" eaLnBrk="0" fontAlgn="base" hangingPunct="0">
        <a:spcBef>
          <a:spcPct val="0"/>
        </a:spcBef>
        <a:spcAft>
          <a:spcPct val="0"/>
        </a:spcAft>
        <a:defRPr sz="26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2600">
          <a:solidFill>
            <a:schemeClr val="tx2"/>
          </a:solidFill>
          <a:latin typeface="Arial" charset="0"/>
          <a:ea typeface="ＭＳ Ｐゴシック" charset="-128"/>
          <a:cs typeface="ＭＳ Ｐゴシック" charset="-128"/>
        </a:defRPr>
      </a:lvl5pPr>
      <a:lvl6pPr marL="509041" algn="ctr" rtl="0" fontAlgn="base">
        <a:spcBef>
          <a:spcPct val="0"/>
        </a:spcBef>
        <a:spcAft>
          <a:spcPct val="0"/>
        </a:spcAft>
        <a:defRPr sz="2600">
          <a:solidFill>
            <a:schemeClr val="tx2"/>
          </a:solidFill>
          <a:latin typeface="Arial" charset="0"/>
        </a:defRPr>
      </a:lvl6pPr>
      <a:lvl7pPr marL="1018080" algn="ctr" rtl="0" fontAlgn="base">
        <a:spcBef>
          <a:spcPct val="0"/>
        </a:spcBef>
        <a:spcAft>
          <a:spcPct val="0"/>
        </a:spcAft>
        <a:defRPr sz="2600">
          <a:solidFill>
            <a:schemeClr val="tx2"/>
          </a:solidFill>
          <a:latin typeface="Arial" charset="0"/>
        </a:defRPr>
      </a:lvl7pPr>
      <a:lvl8pPr marL="1527121" algn="ctr" rtl="0" fontAlgn="base">
        <a:spcBef>
          <a:spcPct val="0"/>
        </a:spcBef>
        <a:spcAft>
          <a:spcPct val="0"/>
        </a:spcAft>
        <a:defRPr sz="2600">
          <a:solidFill>
            <a:schemeClr val="tx2"/>
          </a:solidFill>
          <a:latin typeface="Arial" charset="0"/>
        </a:defRPr>
      </a:lvl8pPr>
      <a:lvl9pPr marL="2036159" algn="ctr" rtl="0" fontAlgn="base">
        <a:spcBef>
          <a:spcPct val="0"/>
        </a:spcBef>
        <a:spcAft>
          <a:spcPct val="0"/>
        </a:spcAft>
        <a:defRPr sz="2600">
          <a:solidFill>
            <a:schemeClr val="tx2"/>
          </a:solidFill>
          <a:latin typeface="Arial" charset="0"/>
        </a:defRPr>
      </a:lvl9pPr>
    </p:titleStyle>
    <p:bodyStyle>
      <a:lvl1pPr marL="381780" indent="-381780" algn="l" rtl="0" eaLnBrk="0" fontAlgn="base" hangingPunct="0">
        <a:spcBef>
          <a:spcPct val="20000"/>
        </a:spcBef>
        <a:spcAft>
          <a:spcPct val="0"/>
        </a:spcAft>
        <a:buChar char="•"/>
        <a:defRPr sz="2200">
          <a:solidFill>
            <a:schemeClr val="tx1"/>
          </a:solidFill>
          <a:latin typeface="+mn-lt"/>
          <a:ea typeface="ＭＳ Ｐゴシック" charset="-128"/>
          <a:cs typeface="ＭＳ Ｐゴシック" charset="-128"/>
        </a:defRPr>
      </a:lvl1pPr>
      <a:lvl2pPr marL="827190" indent="-318150" algn="l" rtl="0" eaLnBrk="0" fontAlgn="base" hangingPunct="0">
        <a:spcBef>
          <a:spcPct val="20000"/>
        </a:spcBef>
        <a:spcAft>
          <a:spcPct val="0"/>
        </a:spcAft>
        <a:buClr>
          <a:srgbClr val="0000FF"/>
        </a:buClr>
        <a:buFont typeface="Wingdings" pitchFamily="16" charset="2"/>
        <a:buChar char="§"/>
        <a:defRPr sz="2200">
          <a:solidFill>
            <a:srgbClr val="0000FF"/>
          </a:solidFill>
          <a:latin typeface="+mn-lt"/>
          <a:ea typeface="ＭＳ Ｐゴシック" charset="-128"/>
        </a:defRPr>
      </a:lvl2pPr>
      <a:lvl3pPr marL="1272600" indent="-254520" algn="l" rtl="0" eaLnBrk="0" fontAlgn="base" hangingPunct="0">
        <a:spcBef>
          <a:spcPct val="20000"/>
        </a:spcBef>
        <a:spcAft>
          <a:spcPct val="0"/>
        </a:spcAft>
        <a:buChar char="•"/>
        <a:defRPr>
          <a:solidFill>
            <a:schemeClr val="tx1"/>
          </a:solidFill>
          <a:latin typeface="+mn-lt"/>
          <a:ea typeface="ＭＳ Ｐゴシック" charset="-128"/>
        </a:defRPr>
      </a:lvl3pPr>
      <a:lvl4pPr marL="1781639" indent="-254520" algn="l" rtl="0" eaLnBrk="0" fontAlgn="base" hangingPunct="0">
        <a:spcBef>
          <a:spcPct val="20000"/>
        </a:spcBef>
        <a:spcAft>
          <a:spcPct val="0"/>
        </a:spcAft>
        <a:buChar char="–"/>
        <a:defRPr sz="2200">
          <a:solidFill>
            <a:schemeClr val="tx1"/>
          </a:solidFill>
          <a:latin typeface="+mn-lt"/>
          <a:ea typeface="ＭＳ Ｐゴシック" charset="-128"/>
        </a:defRPr>
      </a:lvl4pPr>
      <a:lvl5pPr marL="2290680" indent="-254520" algn="l" rtl="0" eaLnBrk="0" fontAlgn="base" hangingPunct="0">
        <a:spcBef>
          <a:spcPct val="20000"/>
        </a:spcBef>
        <a:spcAft>
          <a:spcPct val="0"/>
        </a:spcAft>
        <a:buChar char="»"/>
        <a:defRPr sz="2200">
          <a:solidFill>
            <a:schemeClr val="tx1"/>
          </a:solidFill>
          <a:latin typeface="+mn-lt"/>
          <a:ea typeface="ＭＳ Ｐゴシック" charset="-128"/>
        </a:defRPr>
      </a:lvl5pPr>
      <a:lvl6pPr marL="2799721" indent="-254520" algn="l" rtl="0" fontAlgn="base">
        <a:spcBef>
          <a:spcPct val="20000"/>
        </a:spcBef>
        <a:spcAft>
          <a:spcPct val="0"/>
        </a:spcAft>
        <a:buChar char="»"/>
        <a:defRPr sz="2200">
          <a:solidFill>
            <a:schemeClr val="tx1"/>
          </a:solidFill>
          <a:latin typeface="+mn-lt"/>
        </a:defRPr>
      </a:lvl6pPr>
      <a:lvl7pPr marL="3308761" indent="-254520" algn="l" rtl="0" fontAlgn="base">
        <a:spcBef>
          <a:spcPct val="20000"/>
        </a:spcBef>
        <a:spcAft>
          <a:spcPct val="0"/>
        </a:spcAft>
        <a:buChar char="»"/>
        <a:defRPr sz="2200">
          <a:solidFill>
            <a:schemeClr val="tx1"/>
          </a:solidFill>
          <a:latin typeface="+mn-lt"/>
        </a:defRPr>
      </a:lvl7pPr>
      <a:lvl8pPr marL="3817801" indent="-254520" algn="l" rtl="0" fontAlgn="base">
        <a:spcBef>
          <a:spcPct val="20000"/>
        </a:spcBef>
        <a:spcAft>
          <a:spcPct val="0"/>
        </a:spcAft>
        <a:buChar char="»"/>
        <a:defRPr sz="2200">
          <a:solidFill>
            <a:schemeClr val="tx1"/>
          </a:solidFill>
          <a:latin typeface="+mn-lt"/>
        </a:defRPr>
      </a:lvl8pPr>
      <a:lvl9pPr marL="4326841" indent="-254520" algn="l" rtl="0" fontAlgn="base">
        <a:spcBef>
          <a:spcPct val="20000"/>
        </a:spcBef>
        <a:spcAft>
          <a:spcPct val="0"/>
        </a:spcAft>
        <a:buChar char="»"/>
        <a:defRPr sz="2200">
          <a:solidFill>
            <a:schemeClr val="tx1"/>
          </a:solidFill>
          <a:latin typeface="+mn-lt"/>
        </a:defRPr>
      </a:lvl9pPr>
    </p:bodyStyle>
    <p:otherStyle>
      <a:defPPr>
        <a:defRPr lang="en-US"/>
      </a:defPPr>
      <a:lvl1pPr marL="0" algn="l" defTabSz="1018080" rtl="0" eaLnBrk="1" latinLnBrk="0" hangingPunct="1">
        <a:defRPr sz="2000" kern="1200">
          <a:solidFill>
            <a:schemeClr val="tx1"/>
          </a:solidFill>
          <a:latin typeface="+mn-lt"/>
          <a:ea typeface="+mn-ea"/>
          <a:cs typeface="+mn-cs"/>
        </a:defRPr>
      </a:lvl1pPr>
      <a:lvl2pPr marL="509041" algn="l" defTabSz="1018080" rtl="0" eaLnBrk="1" latinLnBrk="0" hangingPunct="1">
        <a:defRPr sz="2000" kern="1200">
          <a:solidFill>
            <a:schemeClr val="tx1"/>
          </a:solidFill>
          <a:latin typeface="+mn-lt"/>
          <a:ea typeface="+mn-ea"/>
          <a:cs typeface="+mn-cs"/>
        </a:defRPr>
      </a:lvl2pPr>
      <a:lvl3pPr marL="1018080" algn="l" defTabSz="1018080" rtl="0" eaLnBrk="1" latinLnBrk="0" hangingPunct="1">
        <a:defRPr sz="2000" kern="1200">
          <a:solidFill>
            <a:schemeClr val="tx1"/>
          </a:solidFill>
          <a:latin typeface="+mn-lt"/>
          <a:ea typeface="+mn-ea"/>
          <a:cs typeface="+mn-cs"/>
        </a:defRPr>
      </a:lvl3pPr>
      <a:lvl4pPr marL="1527121" algn="l" defTabSz="1018080" rtl="0" eaLnBrk="1" latinLnBrk="0" hangingPunct="1">
        <a:defRPr sz="2000" kern="1200">
          <a:solidFill>
            <a:schemeClr val="tx1"/>
          </a:solidFill>
          <a:latin typeface="+mn-lt"/>
          <a:ea typeface="+mn-ea"/>
          <a:cs typeface="+mn-cs"/>
        </a:defRPr>
      </a:lvl4pPr>
      <a:lvl5pPr marL="2036159" algn="l" defTabSz="1018080" rtl="0" eaLnBrk="1" latinLnBrk="0" hangingPunct="1">
        <a:defRPr sz="2000" kern="1200">
          <a:solidFill>
            <a:schemeClr val="tx1"/>
          </a:solidFill>
          <a:latin typeface="+mn-lt"/>
          <a:ea typeface="+mn-ea"/>
          <a:cs typeface="+mn-cs"/>
        </a:defRPr>
      </a:lvl5pPr>
      <a:lvl6pPr marL="2545200" algn="l" defTabSz="1018080" rtl="0" eaLnBrk="1" latinLnBrk="0" hangingPunct="1">
        <a:defRPr sz="2000" kern="1200">
          <a:solidFill>
            <a:schemeClr val="tx1"/>
          </a:solidFill>
          <a:latin typeface="+mn-lt"/>
          <a:ea typeface="+mn-ea"/>
          <a:cs typeface="+mn-cs"/>
        </a:defRPr>
      </a:lvl6pPr>
      <a:lvl7pPr marL="3054240" algn="l" defTabSz="1018080" rtl="0" eaLnBrk="1" latinLnBrk="0" hangingPunct="1">
        <a:defRPr sz="2000" kern="1200">
          <a:solidFill>
            <a:schemeClr val="tx1"/>
          </a:solidFill>
          <a:latin typeface="+mn-lt"/>
          <a:ea typeface="+mn-ea"/>
          <a:cs typeface="+mn-cs"/>
        </a:defRPr>
      </a:lvl7pPr>
      <a:lvl8pPr marL="3563284" algn="l" defTabSz="1018080" rtl="0" eaLnBrk="1" latinLnBrk="0" hangingPunct="1">
        <a:defRPr sz="2000" kern="1200">
          <a:solidFill>
            <a:schemeClr val="tx1"/>
          </a:solidFill>
          <a:latin typeface="+mn-lt"/>
          <a:ea typeface="+mn-ea"/>
          <a:cs typeface="+mn-cs"/>
        </a:defRPr>
      </a:lvl8pPr>
      <a:lvl9pPr marL="4072321" algn="l" defTabSz="1018080" rtl="0" eaLnBrk="1" latinLnBrk="0" hangingPunct="1">
        <a:defRPr sz="20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bwMode="auto">
          <a:xfrm>
            <a:off x="502921" y="311256"/>
            <a:ext cx="9052559" cy="1295400"/>
          </a:xfrm>
          <a:prstGeom prst="rect">
            <a:avLst/>
          </a:prstGeom>
          <a:noFill/>
          <a:ln w="9525">
            <a:noFill/>
            <a:miter lim="800000"/>
            <a:headEnd/>
            <a:tailEnd/>
          </a:ln>
        </p:spPr>
        <p:txBody>
          <a:bodyPr vert="horz" wrap="square" lIns="101809" tIns="50903" rIns="101809" bIns="50903" numCol="1" anchor="ctr" anchorCtr="0" compatLnSpc="1">
            <a:prstTxWarp prst="textNoShape">
              <a:avLst/>
            </a:prstTxWarp>
          </a:bodyPr>
          <a:lstStyle/>
          <a:p>
            <a:pPr lvl="0"/>
            <a:r>
              <a:rPr lang="en-US"/>
              <a:t>Click to edit Master title style</a:t>
            </a:r>
          </a:p>
        </p:txBody>
      </p:sp>
      <p:sp>
        <p:nvSpPr>
          <p:cNvPr id="71683" name="Rectangle 3"/>
          <p:cNvSpPr>
            <a:spLocks noGrp="1" noChangeArrowheads="1"/>
          </p:cNvSpPr>
          <p:nvPr>
            <p:ph type="body" idx="1"/>
          </p:nvPr>
        </p:nvSpPr>
        <p:spPr bwMode="auto">
          <a:xfrm>
            <a:off x="502921" y="1813568"/>
            <a:ext cx="9052559" cy="5129424"/>
          </a:xfrm>
          <a:prstGeom prst="rect">
            <a:avLst/>
          </a:prstGeom>
          <a:noFill/>
          <a:ln w="9525">
            <a:noFill/>
            <a:miter lim="800000"/>
            <a:headEnd/>
            <a:tailEnd/>
          </a:ln>
        </p:spPr>
        <p:txBody>
          <a:bodyPr vert="horz" wrap="square" lIns="101809" tIns="50903" rIns="101809" bIns="5090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502920" y="7077922"/>
            <a:ext cx="2346960" cy="53975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eaLnBrk="0" hangingPunct="0">
              <a:defRPr sz="1500">
                <a:solidFill>
                  <a:srgbClr val="000000"/>
                </a:solidFill>
                <a:latin typeface="Arial" pitchFamily="34"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436628" y="7077922"/>
            <a:ext cx="3185160" cy="53975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ctr" eaLnBrk="0" hangingPunct="0">
              <a:defRPr sz="1500">
                <a:solidFill>
                  <a:srgbClr val="000000"/>
                </a:solidFill>
                <a:latin typeface="Arial" pitchFamily="34" charset="0"/>
                <a:ea typeface="+mn-ea"/>
                <a:cs typeface="+mn-cs"/>
              </a:defRPr>
            </a:lvl1pPr>
          </a:lstStyle>
          <a:p>
            <a:pPr>
              <a:defRPr/>
            </a:pPr>
            <a:r>
              <a:rPr lang="en-US" smtClean="0"/>
              <a:t>R Frey  QuarkNet  June 20, 2018      </a:t>
            </a:r>
            <a:endParaRPr lang="en-US"/>
          </a:p>
        </p:txBody>
      </p:sp>
      <p:sp>
        <p:nvSpPr>
          <p:cNvPr id="1030" name="Rectangle 6"/>
          <p:cNvSpPr>
            <a:spLocks noGrp="1" noChangeArrowheads="1"/>
          </p:cNvSpPr>
          <p:nvPr>
            <p:ph type="sldNum" sz="quarter" idx="4"/>
          </p:nvPr>
        </p:nvSpPr>
        <p:spPr bwMode="auto">
          <a:xfrm>
            <a:off x="7208520" y="7077922"/>
            <a:ext cx="2346960" cy="539750"/>
          </a:xfrm>
          <a:prstGeom prst="rect">
            <a:avLst/>
          </a:prstGeom>
          <a:noFill/>
          <a:ln w="9525">
            <a:noFill/>
            <a:miter lim="800000"/>
            <a:headEnd/>
            <a:tailEnd/>
          </a:ln>
          <a:effectLst/>
        </p:spPr>
        <p:txBody>
          <a:bodyPr vert="horz" wrap="square" lIns="101809" tIns="50903" rIns="101809" bIns="50903" numCol="1" anchor="t" anchorCtr="0" compatLnSpc="1">
            <a:prstTxWarp prst="textNoShape">
              <a:avLst/>
            </a:prstTxWarp>
          </a:bodyPr>
          <a:lstStyle>
            <a:lvl1pPr algn="r" eaLnBrk="0" hangingPunct="0">
              <a:defRPr sz="1500">
                <a:solidFill>
                  <a:srgbClr val="000000"/>
                </a:solidFill>
                <a:latin typeface="Arial" charset="0"/>
                <a:ea typeface="Arial" charset="0"/>
                <a:cs typeface="Arial" charset="0"/>
              </a:defRPr>
            </a:lvl1pPr>
          </a:lstStyle>
          <a:p>
            <a:pPr>
              <a:defRPr/>
            </a:pPr>
            <a:fld id="{CDE43C91-5C9C-3547-B28D-99C82A564FC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342" r:id="rId1"/>
    <p:sldLayoutId id="2147485343" r:id="rId2"/>
    <p:sldLayoutId id="2147485344" r:id="rId3"/>
    <p:sldLayoutId id="2147485345" r:id="rId4"/>
    <p:sldLayoutId id="2147485346" r:id="rId5"/>
    <p:sldLayoutId id="2147485347" r:id="rId6"/>
    <p:sldLayoutId id="2147485348" r:id="rId7"/>
    <p:sldLayoutId id="2147485349" r:id="rId8"/>
    <p:sldLayoutId id="2147485350" r:id="rId9"/>
    <p:sldLayoutId id="2147485351" r:id="rId10"/>
    <p:sldLayoutId id="2147485352" r:id="rId11"/>
    <p:sldLayoutId id="2147485353" r:id="rId12"/>
  </p:sldLayoutIdLst>
  <p:transition xmlns:p14="http://schemas.microsoft.com/office/powerpoint/2010/main"/>
  <p:hf hdr="0" dt="0"/>
  <p:txStyles>
    <p:titleStyle>
      <a:lvl1pPr algn="ctr" rtl="0" eaLnBrk="0" fontAlgn="base" hangingPunct="0">
        <a:spcBef>
          <a:spcPct val="0"/>
        </a:spcBef>
        <a:spcAft>
          <a:spcPct val="0"/>
        </a:spcAft>
        <a:defRPr sz="31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3100">
          <a:solidFill>
            <a:schemeClr val="tx2"/>
          </a:solidFill>
          <a:latin typeface="Arial" pitchFamily="34" charset="0"/>
          <a:ea typeface="ＭＳ Ｐゴシック" charset="-128"/>
          <a:cs typeface="ＭＳ Ｐゴシック" charset="-128"/>
        </a:defRPr>
      </a:lvl2pPr>
      <a:lvl3pPr algn="ctr" rtl="0" eaLnBrk="0" fontAlgn="base" hangingPunct="0">
        <a:spcBef>
          <a:spcPct val="0"/>
        </a:spcBef>
        <a:spcAft>
          <a:spcPct val="0"/>
        </a:spcAft>
        <a:defRPr sz="3100">
          <a:solidFill>
            <a:schemeClr val="tx2"/>
          </a:solidFill>
          <a:latin typeface="Arial" pitchFamily="34" charset="0"/>
          <a:ea typeface="ＭＳ Ｐゴシック" charset="-128"/>
          <a:cs typeface="ＭＳ Ｐゴシック" charset="-128"/>
        </a:defRPr>
      </a:lvl3pPr>
      <a:lvl4pPr algn="ctr" rtl="0" eaLnBrk="0" fontAlgn="base" hangingPunct="0">
        <a:spcBef>
          <a:spcPct val="0"/>
        </a:spcBef>
        <a:spcAft>
          <a:spcPct val="0"/>
        </a:spcAft>
        <a:defRPr sz="3100">
          <a:solidFill>
            <a:schemeClr val="tx2"/>
          </a:solidFill>
          <a:latin typeface="Arial" pitchFamily="34" charset="0"/>
          <a:ea typeface="ＭＳ Ｐゴシック" charset="-128"/>
          <a:cs typeface="ＭＳ Ｐゴシック" charset="-128"/>
        </a:defRPr>
      </a:lvl4pPr>
      <a:lvl5pPr algn="ctr" rtl="0" eaLnBrk="0" fontAlgn="base" hangingPunct="0">
        <a:spcBef>
          <a:spcPct val="0"/>
        </a:spcBef>
        <a:spcAft>
          <a:spcPct val="0"/>
        </a:spcAft>
        <a:defRPr sz="3100">
          <a:solidFill>
            <a:schemeClr val="tx2"/>
          </a:solidFill>
          <a:latin typeface="Arial" pitchFamily="34" charset="0"/>
          <a:ea typeface="ＭＳ Ｐゴシック" charset="-128"/>
          <a:cs typeface="ＭＳ Ｐゴシック" charset="-128"/>
        </a:defRPr>
      </a:lvl5pPr>
      <a:lvl6pPr marL="509041" algn="ctr" rtl="0" fontAlgn="base">
        <a:spcBef>
          <a:spcPct val="0"/>
        </a:spcBef>
        <a:spcAft>
          <a:spcPct val="0"/>
        </a:spcAft>
        <a:defRPr sz="3100">
          <a:solidFill>
            <a:schemeClr val="tx2"/>
          </a:solidFill>
          <a:latin typeface="Arial" pitchFamily="34" charset="0"/>
        </a:defRPr>
      </a:lvl6pPr>
      <a:lvl7pPr marL="1018080" algn="ctr" rtl="0" fontAlgn="base">
        <a:spcBef>
          <a:spcPct val="0"/>
        </a:spcBef>
        <a:spcAft>
          <a:spcPct val="0"/>
        </a:spcAft>
        <a:defRPr sz="3100">
          <a:solidFill>
            <a:schemeClr val="tx2"/>
          </a:solidFill>
          <a:latin typeface="Arial" pitchFamily="34" charset="0"/>
        </a:defRPr>
      </a:lvl7pPr>
      <a:lvl8pPr marL="1527121" algn="ctr" rtl="0" fontAlgn="base">
        <a:spcBef>
          <a:spcPct val="0"/>
        </a:spcBef>
        <a:spcAft>
          <a:spcPct val="0"/>
        </a:spcAft>
        <a:defRPr sz="3100">
          <a:solidFill>
            <a:schemeClr val="tx2"/>
          </a:solidFill>
          <a:latin typeface="Arial" pitchFamily="34" charset="0"/>
        </a:defRPr>
      </a:lvl8pPr>
      <a:lvl9pPr marL="2036159" algn="ctr" rtl="0" fontAlgn="base">
        <a:spcBef>
          <a:spcPct val="0"/>
        </a:spcBef>
        <a:spcAft>
          <a:spcPct val="0"/>
        </a:spcAft>
        <a:defRPr sz="3100">
          <a:solidFill>
            <a:schemeClr val="tx2"/>
          </a:solidFill>
          <a:latin typeface="Arial" pitchFamily="34" charset="0"/>
        </a:defRPr>
      </a:lvl9pPr>
    </p:titleStyle>
    <p:bodyStyle>
      <a:lvl1pPr marL="381780" indent="-381780" algn="l" rtl="0" eaLnBrk="0" fontAlgn="base" hangingPunct="0">
        <a:spcBef>
          <a:spcPct val="20000"/>
        </a:spcBef>
        <a:spcAft>
          <a:spcPct val="0"/>
        </a:spcAft>
        <a:buChar char="•"/>
        <a:defRPr sz="3100">
          <a:solidFill>
            <a:schemeClr val="tx1"/>
          </a:solidFill>
          <a:latin typeface="+mn-lt"/>
          <a:ea typeface="ＭＳ Ｐゴシック" charset="-128"/>
          <a:cs typeface="ＭＳ Ｐゴシック" charset="-128"/>
        </a:defRPr>
      </a:lvl1pPr>
      <a:lvl2pPr marL="827190" indent="-318150" algn="l" rtl="0" eaLnBrk="0" fontAlgn="base" hangingPunct="0">
        <a:spcBef>
          <a:spcPct val="20000"/>
        </a:spcBef>
        <a:spcAft>
          <a:spcPct val="0"/>
        </a:spcAft>
        <a:buClr>
          <a:srgbClr val="0000FF"/>
        </a:buClr>
        <a:buFont typeface="Wingdings" pitchFamily="16" charset="2"/>
        <a:buChar char="§"/>
        <a:defRPr sz="2200">
          <a:solidFill>
            <a:srgbClr val="0000FF"/>
          </a:solidFill>
          <a:latin typeface="+mn-lt"/>
          <a:ea typeface="ＭＳ Ｐゴシック" charset="-128"/>
        </a:defRPr>
      </a:lvl2pPr>
      <a:lvl3pPr marL="1272600" indent="-254520" algn="l" rtl="0" eaLnBrk="0" fontAlgn="base" hangingPunct="0">
        <a:spcBef>
          <a:spcPct val="20000"/>
        </a:spcBef>
        <a:spcAft>
          <a:spcPct val="0"/>
        </a:spcAft>
        <a:buChar char="•"/>
        <a:defRPr>
          <a:solidFill>
            <a:schemeClr val="tx1"/>
          </a:solidFill>
          <a:latin typeface="+mn-lt"/>
          <a:ea typeface="ＭＳ Ｐゴシック" charset="-128"/>
        </a:defRPr>
      </a:lvl3pPr>
      <a:lvl4pPr marL="1781639" indent="-254520" algn="l" rtl="0" eaLnBrk="0" fontAlgn="base" hangingPunct="0">
        <a:spcBef>
          <a:spcPct val="20000"/>
        </a:spcBef>
        <a:spcAft>
          <a:spcPct val="0"/>
        </a:spcAft>
        <a:buChar char="–"/>
        <a:defRPr sz="2200">
          <a:solidFill>
            <a:schemeClr val="tx1"/>
          </a:solidFill>
          <a:latin typeface="+mn-lt"/>
          <a:ea typeface="ＭＳ Ｐゴシック" charset="-128"/>
        </a:defRPr>
      </a:lvl4pPr>
      <a:lvl5pPr marL="2290680" indent="-254520" algn="l" rtl="0" eaLnBrk="0" fontAlgn="base" hangingPunct="0">
        <a:spcBef>
          <a:spcPct val="20000"/>
        </a:spcBef>
        <a:spcAft>
          <a:spcPct val="0"/>
        </a:spcAft>
        <a:buChar char="»"/>
        <a:defRPr sz="2200">
          <a:solidFill>
            <a:schemeClr val="tx1"/>
          </a:solidFill>
          <a:latin typeface="+mn-lt"/>
          <a:ea typeface="ＭＳ Ｐゴシック" charset="-128"/>
        </a:defRPr>
      </a:lvl5pPr>
      <a:lvl6pPr marL="2799721" indent="-254520" algn="l" rtl="0" fontAlgn="base">
        <a:spcBef>
          <a:spcPct val="20000"/>
        </a:spcBef>
        <a:spcAft>
          <a:spcPct val="0"/>
        </a:spcAft>
        <a:buChar char="»"/>
        <a:defRPr sz="2200">
          <a:solidFill>
            <a:schemeClr val="tx1"/>
          </a:solidFill>
          <a:latin typeface="+mn-lt"/>
        </a:defRPr>
      </a:lvl6pPr>
      <a:lvl7pPr marL="3308761" indent="-254520" algn="l" rtl="0" fontAlgn="base">
        <a:spcBef>
          <a:spcPct val="20000"/>
        </a:spcBef>
        <a:spcAft>
          <a:spcPct val="0"/>
        </a:spcAft>
        <a:buChar char="»"/>
        <a:defRPr sz="2200">
          <a:solidFill>
            <a:schemeClr val="tx1"/>
          </a:solidFill>
          <a:latin typeface="+mn-lt"/>
        </a:defRPr>
      </a:lvl7pPr>
      <a:lvl8pPr marL="3817801" indent="-254520" algn="l" rtl="0" fontAlgn="base">
        <a:spcBef>
          <a:spcPct val="20000"/>
        </a:spcBef>
        <a:spcAft>
          <a:spcPct val="0"/>
        </a:spcAft>
        <a:buChar char="»"/>
        <a:defRPr sz="2200">
          <a:solidFill>
            <a:schemeClr val="tx1"/>
          </a:solidFill>
          <a:latin typeface="+mn-lt"/>
        </a:defRPr>
      </a:lvl8pPr>
      <a:lvl9pPr marL="4326841" indent="-254520" algn="l" rtl="0" fontAlgn="base">
        <a:spcBef>
          <a:spcPct val="20000"/>
        </a:spcBef>
        <a:spcAft>
          <a:spcPct val="0"/>
        </a:spcAft>
        <a:buChar char="»"/>
        <a:defRPr sz="2200">
          <a:solidFill>
            <a:schemeClr val="tx1"/>
          </a:solidFill>
          <a:latin typeface="+mn-lt"/>
        </a:defRPr>
      </a:lvl9pPr>
    </p:bodyStyle>
    <p:otherStyle>
      <a:defPPr>
        <a:defRPr lang="en-US"/>
      </a:defPPr>
      <a:lvl1pPr marL="0" algn="l" defTabSz="1018080" rtl="0" eaLnBrk="1" latinLnBrk="0" hangingPunct="1">
        <a:defRPr sz="2000" kern="1200">
          <a:solidFill>
            <a:schemeClr val="tx1"/>
          </a:solidFill>
          <a:latin typeface="+mn-lt"/>
          <a:ea typeface="+mn-ea"/>
          <a:cs typeface="+mn-cs"/>
        </a:defRPr>
      </a:lvl1pPr>
      <a:lvl2pPr marL="509041" algn="l" defTabSz="1018080" rtl="0" eaLnBrk="1" latinLnBrk="0" hangingPunct="1">
        <a:defRPr sz="2000" kern="1200">
          <a:solidFill>
            <a:schemeClr val="tx1"/>
          </a:solidFill>
          <a:latin typeface="+mn-lt"/>
          <a:ea typeface="+mn-ea"/>
          <a:cs typeface="+mn-cs"/>
        </a:defRPr>
      </a:lvl2pPr>
      <a:lvl3pPr marL="1018080" algn="l" defTabSz="1018080" rtl="0" eaLnBrk="1" latinLnBrk="0" hangingPunct="1">
        <a:defRPr sz="2000" kern="1200">
          <a:solidFill>
            <a:schemeClr val="tx1"/>
          </a:solidFill>
          <a:latin typeface="+mn-lt"/>
          <a:ea typeface="+mn-ea"/>
          <a:cs typeface="+mn-cs"/>
        </a:defRPr>
      </a:lvl3pPr>
      <a:lvl4pPr marL="1527121" algn="l" defTabSz="1018080" rtl="0" eaLnBrk="1" latinLnBrk="0" hangingPunct="1">
        <a:defRPr sz="2000" kern="1200">
          <a:solidFill>
            <a:schemeClr val="tx1"/>
          </a:solidFill>
          <a:latin typeface="+mn-lt"/>
          <a:ea typeface="+mn-ea"/>
          <a:cs typeface="+mn-cs"/>
        </a:defRPr>
      </a:lvl4pPr>
      <a:lvl5pPr marL="2036159" algn="l" defTabSz="1018080" rtl="0" eaLnBrk="1" latinLnBrk="0" hangingPunct="1">
        <a:defRPr sz="2000" kern="1200">
          <a:solidFill>
            <a:schemeClr val="tx1"/>
          </a:solidFill>
          <a:latin typeface="+mn-lt"/>
          <a:ea typeface="+mn-ea"/>
          <a:cs typeface="+mn-cs"/>
        </a:defRPr>
      </a:lvl5pPr>
      <a:lvl6pPr marL="2545200" algn="l" defTabSz="1018080" rtl="0" eaLnBrk="1" latinLnBrk="0" hangingPunct="1">
        <a:defRPr sz="2000" kern="1200">
          <a:solidFill>
            <a:schemeClr val="tx1"/>
          </a:solidFill>
          <a:latin typeface="+mn-lt"/>
          <a:ea typeface="+mn-ea"/>
          <a:cs typeface="+mn-cs"/>
        </a:defRPr>
      </a:lvl6pPr>
      <a:lvl7pPr marL="3054240" algn="l" defTabSz="1018080" rtl="0" eaLnBrk="1" latinLnBrk="0" hangingPunct="1">
        <a:defRPr sz="2000" kern="1200">
          <a:solidFill>
            <a:schemeClr val="tx1"/>
          </a:solidFill>
          <a:latin typeface="+mn-lt"/>
          <a:ea typeface="+mn-ea"/>
          <a:cs typeface="+mn-cs"/>
        </a:defRPr>
      </a:lvl7pPr>
      <a:lvl8pPr marL="3563284" algn="l" defTabSz="1018080" rtl="0" eaLnBrk="1" latinLnBrk="0" hangingPunct="1">
        <a:defRPr sz="2000" kern="1200">
          <a:solidFill>
            <a:schemeClr val="tx1"/>
          </a:solidFill>
          <a:latin typeface="+mn-lt"/>
          <a:ea typeface="+mn-ea"/>
          <a:cs typeface="+mn-cs"/>
        </a:defRPr>
      </a:lvl8pPr>
      <a:lvl9pPr marL="4072321" algn="l" defTabSz="1018080" rtl="0" eaLnBrk="1" latinLnBrk="0" hangingPunct="1">
        <a:defRPr sz="20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100000">
              <a:srgbClr val="2C2A2B"/>
            </a:gs>
          </a:gsLst>
          <a:lin ang="3600000" scaled="0"/>
        </a:gradFill>
        <a:effectLst/>
      </p:bgPr>
    </p:bg>
    <p:spTree>
      <p:nvGrpSpPr>
        <p:cNvPr id="1" name=""/>
        <p:cNvGrpSpPr/>
        <p:nvPr/>
      </p:nvGrpSpPr>
      <p:grpSpPr>
        <a:xfrm>
          <a:off x="0" y="0"/>
          <a:ext cx="0" cy="0"/>
          <a:chOff x="0" y="0"/>
          <a:chExt cx="0" cy="0"/>
        </a:xfrm>
      </p:grpSpPr>
      <p:sp>
        <p:nvSpPr>
          <p:cNvPr id="2" name="Rounded Rectangle"/>
          <p:cNvSpPr/>
          <p:nvPr/>
        </p:nvSpPr>
        <p:spPr>
          <a:xfrm rot="7967844" flipH="1">
            <a:off x="5531197" y="-4137123"/>
            <a:ext cx="3268861" cy="8486775"/>
          </a:xfrm>
          <a:prstGeom prst="roundRect">
            <a:avLst>
              <a:gd name="adj" fmla="val 4644"/>
            </a:avLst>
          </a:prstGeom>
          <a:gradFill>
            <a:gsLst>
              <a:gs pos="0">
                <a:srgbClr val="4AAE33"/>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3" name="Rounded Rectangle"/>
          <p:cNvSpPr/>
          <p:nvPr/>
        </p:nvSpPr>
        <p:spPr>
          <a:xfrm rot="7967844" flipH="1">
            <a:off x="499542" y="2916735"/>
            <a:ext cx="3268861" cy="8486775"/>
          </a:xfrm>
          <a:prstGeom prst="roundRect">
            <a:avLst>
              <a:gd name="adj" fmla="val 4644"/>
            </a:avLst>
          </a:prstGeom>
          <a:gradFill>
            <a:gsLst>
              <a:gs pos="0">
                <a:srgbClr val="4AAE33"/>
              </a:gs>
              <a:gs pos="100000">
                <a:srgbClr val="96CB01"/>
              </a:gs>
            </a:gsLst>
            <a:lin ang="5400000"/>
          </a:gradFill>
          <a:ln w="25400">
            <a:miter lim="400000"/>
          </a:ln>
        </p:spPr>
        <p:txBody>
          <a:bodyPr lIns="33433" tIns="33433" rIns="33433" bIns="33433" anchor="ctr"/>
          <a:lstStyle/>
          <a:p>
            <a:pPr algn="ctr" defTabSz="384477"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42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4" name="Body Level One…"/>
          <p:cNvSpPr txBox="1">
            <a:spLocks noGrp="1"/>
          </p:cNvSpPr>
          <p:nvPr>
            <p:ph type="body" idx="1"/>
          </p:nvPr>
        </p:nvSpPr>
        <p:spPr>
          <a:xfrm>
            <a:off x="1993999" y="1012031"/>
            <a:ext cx="6070402" cy="5748338"/>
          </a:xfrm>
          <a:prstGeom prst="rect">
            <a:avLst/>
          </a:prstGeom>
          <a:ln w="12700">
            <a:miter lim="400000"/>
          </a:ln>
          <a:extLst>
            <a:ext uri="{C572A759-6A51-4108-AA02-DFA0A04FC94B}">
              <ma14:wrappingTextBoxFlag xmlns:ma14="http://schemas.microsoft.com/office/mac/drawingml/2011/main" val="1"/>
            </a:ext>
          </a:extLst>
        </p:spPr>
        <p:txBody>
          <a:bodyPr lIns="33433" tIns="33433" rIns="33433" bIns="33433" anchor="ctr"/>
          <a:lstStyle/>
          <a:p>
            <a:r>
              <a:t>Body Level One</a:t>
            </a:r>
          </a:p>
          <a:p>
            <a:pPr lvl="1"/>
            <a:r>
              <a:t>Body Level Two</a:t>
            </a:r>
          </a:p>
          <a:p>
            <a:pPr lvl="2"/>
            <a:r>
              <a:t>Body Level Three</a:t>
            </a:r>
          </a:p>
          <a:p>
            <a:pPr lvl="3"/>
            <a:r>
              <a:t>Body Level Four</a:t>
            </a:r>
          </a:p>
          <a:p>
            <a:pPr lvl="4"/>
            <a:r>
              <a:t>Body Level Five</a:t>
            </a:r>
          </a:p>
        </p:txBody>
      </p:sp>
      <p:sp>
        <p:nvSpPr>
          <p:cNvPr id="5" name="Title Text"/>
          <p:cNvSpPr txBox="1">
            <a:spLocks noGrp="1"/>
          </p:cNvSpPr>
          <p:nvPr>
            <p:ph type="title"/>
          </p:nvPr>
        </p:nvSpPr>
        <p:spPr>
          <a:xfrm>
            <a:off x="1993999" y="202406"/>
            <a:ext cx="6070402" cy="1943101"/>
          </a:xfrm>
          <a:prstGeom prst="rect">
            <a:avLst/>
          </a:prstGeom>
          <a:ln w="12700">
            <a:miter lim="400000"/>
          </a:ln>
          <a:extLst>
            <a:ext uri="{C572A759-6A51-4108-AA02-DFA0A04FC94B}">
              <ma14:wrappingTextBoxFlag xmlns:ma14="http://schemas.microsoft.com/office/mac/drawingml/2011/main" val="1"/>
            </a:ext>
          </a:extLst>
        </p:spPr>
        <p:txBody>
          <a:bodyPr lIns="33433" tIns="33433" rIns="33433" bIns="33433" anchor="ctr"/>
          <a:lstStyle/>
          <a:p>
            <a:r>
              <a:t>Title Text</a:t>
            </a:r>
          </a:p>
        </p:txBody>
      </p:sp>
      <p:sp>
        <p:nvSpPr>
          <p:cNvPr id="6" name="Slide Number"/>
          <p:cNvSpPr txBox="1">
            <a:spLocks noGrp="1"/>
          </p:cNvSpPr>
          <p:nvPr>
            <p:ph type="sldNum" sz="quarter" idx="2"/>
          </p:nvPr>
        </p:nvSpPr>
        <p:spPr>
          <a:xfrm>
            <a:off x="4906416" y="7377707"/>
            <a:ext cx="238201" cy="236796"/>
          </a:xfrm>
          <a:prstGeom prst="rect">
            <a:avLst/>
          </a:prstGeom>
          <a:ln w="12700">
            <a:miter lim="400000"/>
          </a:ln>
        </p:spPr>
        <p:txBody>
          <a:bodyPr wrap="none" lIns="33433" tIns="33433" rIns="33433" bIns="33433">
            <a:spAutoFit/>
          </a:bodyPr>
          <a:lstStyle>
            <a:lvl1pPr>
              <a:defRPr sz="1100">
                <a:solidFill>
                  <a:srgbClr val="FFFFFF"/>
                </a:solidFill>
              </a:defRPr>
            </a:lvl1pPr>
          </a:lstStyle>
          <a:p>
            <a:pPr algn="ctr" defTabSz="384477" fontAlgn="auto" hangingPunct="0">
              <a:spcBef>
                <a:spcPts val="0"/>
              </a:spcBef>
              <a:spcAft>
                <a:spcPts val="0"/>
              </a:spcAft>
            </a:pPr>
            <a:fld id="{86CB4B4D-7CA3-9044-876B-883B54F8677D}" type="slidenum">
              <a:rPr kern="0">
                <a:latin typeface="Gill Sans"/>
                <a:ea typeface="Gill Sans"/>
                <a:cs typeface="Gill Sans"/>
                <a:sym typeface="Gill Sans"/>
              </a:rPr>
              <a:pPr algn="ctr" defTabSz="384477" fontAlgn="auto" hangingPunct="0">
                <a:spcBef>
                  <a:spcPts val="0"/>
                </a:spcBef>
                <a:spcAft>
                  <a:spcPts val="0"/>
                </a:spcAft>
              </a:pPr>
              <a:t>‹#›</a:t>
            </a:fld>
            <a:endParaRPr kern="0">
              <a:latin typeface="Gill Sans"/>
              <a:ea typeface="Gill Sans"/>
              <a:cs typeface="Gill Sans"/>
              <a:sym typeface="Gill Sans"/>
            </a:endParaRPr>
          </a:p>
        </p:txBody>
      </p:sp>
    </p:spTree>
    <p:extLst>
      <p:ext uri="{BB962C8B-B14F-4D97-AF65-F5344CB8AC3E}">
        <p14:creationId xmlns:p14="http://schemas.microsoft.com/office/powerpoint/2010/main" val="1040199330"/>
      </p:ext>
    </p:extLst>
  </p:cSld>
  <p:clrMap bg1="dk1" tx1="lt1" bg2="dk2" tx2="lt2" accent1="accent1" accent2="accent2" accent3="accent3" accent4="accent4" accent5="accent5" accent6="accent6" hlink="hlink" folHlink="folHlink"/>
  <p:sldLayoutIdLst>
    <p:sldLayoutId id="2147485367" r:id="rId1"/>
    <p:sldLayoutId id="2147485368" r:id="rId2"/>
    <p:sldLayoutId id="2147485369" r:id="rId3"/>
    <p:sldLayoutId id="2147485370" r:id="rId4"/>
    <p:sldLayoutId id="2147485371" r:id="rId5"/>
    <p:sldLayoutId id="2147485372" r:id="rId6"/>
    <p:sldLayoutId id="2147485373" r:id="rId7"/>
    <p:sldLayoutId id="2147485374" r:id="rId8"/>
    <p:sldLayoutId id="2147485375" r:id="rId9"/>
    <p:sldLayoutId id="2147485376" r:id="rId10"/>
    <p:sldLayoutId id="2147485377" r:id="rId11"/>
    <p:sldLayoutId id="2147485378" r:id="rId12"/>
    <p:sldLayoutId id="2147485379" r:id="rId13"/>
    <p:sldLayoutId id="2147485380" r:id="rId14"/>
    <p:sldLayoutId id="2147485381" r:id="rId15"/>
    <p:sldLayoutId id="2147485382" r:id="rId16"/>
    <p:sldLayoutId id="2147485383" r:id="rId17"/>
    <p:sldLayoutId id="2147485384" r:id="rId18"/>
    <p:sldLayoutId id="2147485385" r:id="rId19"/>
    <p:sldLayoutId id="2147485386" r:id="rId20"/>
    <p:sldLayoutId id="2147485387" r:id="rId21"/>
    <p:sldLayoutId id="2147485388" r:id="rId22"/>
    <p:sldLayoutId id="2147485389" r:id="rId23"/>
    <p:sldLayoutId id="2147485390" r:id="rId24"/>
    <p:sldLayoutId id="2147485391" r:id="rId25"/>
    <p:sldLayoutId id="2147485392" r:id="rId26"/>
    <p:sldLayoutId id="2147485393" r:id="rId27"/>
    <p:sldLayoutId id="2147485394" r:id="rId28"/>
    <p:sldLayoutId id="2147485395" r:id="rId29"/>
    <p:sldLayoutId id="2147485396" r:id="rId30"/>
    <p:sldLayoutId id="2147485397" r:id="rId31"/>
    <p:sldLayoutId id="2147485398" r:id="rId32"/>
    <p:sldLayoutId id="2147485399" r:id="rId33"/>
    <p:sldLayoutId id="2147485400" r:id="rId34"/>
    <p:sldLayoutId id="2147485401" r:id="rId35"/>
    <p:sldLayoutId id="2147485402" r:id="rId36"/>
    <p:sldLayoutId id="2147485403" r:id="rId37"/>
    <p:sldLayoutId id="2147485404" r:id="rId38"/>
    <p:sldLayoutId id="2147485405" r:id="rId39"/>
    <p:sldLayoutId id="2147485406" r:id="rId40"/>
    <p:sldLayoutId id="2147485407" r:id="rId41"/>
    <p:sldLayoutId id="2147485408" r:id="rId42"/>
    <p:sldLayoutId id="2147485409" r:id="rId43"/>
    <p:sldLayoutId id="2147485410" r:id="rId44"/>
    <p:sldLayoutId id="2147485411" r:id="rId45"/>
    <p:sldLayoutId id="2147485412" r:id="rId46"/>
  </p:sldLayoutIdLst>
  <p:transition xmlns:p14="http://schemas.microsoft.com/office/powerpoint/2010/main" spd="med"/>
  <p:hf hdr="0" dt="0"/>
  <p:txStyles>
    <p:titleStyle>
      <a:lvl1pPr marL="0" marR="0" indent="0"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1pPr>
      <a:lvl2pPr marL="0" marR="0" indent="106985"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2pPr>
      <a:lvl3pPr marL="0" marR="0" indent="213970"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3pPr>
      <a:lvl4pPr marL="0" marR="0" indent="320954"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4pPr>
      <a:lvl5pPr marL="0" marR="0" indent="427939"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5pPr>
      <a:lvl6pPr marL="0" marR="0" indent="534924"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6pPr>
      <a:lvl7pPr marL="0" marR="0" indent="641909"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7pPr>
      <a:lvl8pPr marL="0" marR="0" indent="748894"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8pPr>
      <a:lvl9pPr marL="0" marR="0" indent="855878" algn="ctr" defTabSz="384477" latinLnBrk="0">
        <a:lnSpc>
          <a:spcPct val="100000"/>
        </a:lnSpc>
        <a:spcBef>
          <a:spcPts val="0"/>
        </a:spcBef>
        <a:spcAft>
          <a:spcPts val="0"/>
        </a:spcAft>
        <a:buClrTx/>
        <a:buSzTx/>
        <a:buFontTx/>
        <a:buNone/>
        <a:tabLst/>
        <a:defRPr sz="5500" b="0" i="0" u="none" strike="noStrike" cap="none" spc="0" baseline="0">
          <a:ln>
            <a:noFill/>
          </a:ln>
          <a:solidFill>
            <a:srgbClr val="FFFFFF"/>
          </a:solidFill>
          <a:uFillTx/>
          <a:latin typeface="+mn-lt"/>
          <a:ea typeface="+mn-ea"/>
          <a:cs typeface="+mn-cs"/>
          <a:sym typeface="Gill Sans"/>
        </a:defRPr>
      </a:lvl9pPr>
    </p:titleStyle>
    <p:bodyStyle>
      <a:lvl1pPr marL="568152" marR="0" indent="-419562" algn="l" defTabSz="384477" rtl="0" latinLnBrk="0">
        <a:lnSpc>
          <a:spcPct val="100000"/>
        </a:lnSpc>
        <a:spcBef>
          <a:spcPts val="3136"/>
        </a:spcBef>
        <a:spcAft>
          <a:spcPts val="0"/>
        </a:spcAft>
        <a:buClrTx/>
        <a:buSzPct val="218750"/>
        <a:buFontTx/>
        <a:buAutoNum type="arabicPeriod"/>
        <a:tabLst/>
        <a:defRPr sz="2700" b="0" i="0" u="none" strike="noStrike" cap="none" spc="0" baseline="0">
          <a:ln>
            <a:noFill/>
          </a:ln>
          <a:solidFill>
            <a:srgbClr val="96CB01"/>
          </a:solidFill>
          <a:uFillTx/>
          <a:latin typeface="+mn-lt"/>
          <a:ea typeface="+mn-ea"/>
          <a:cs typeface="+mn-cs"/>
          <a:sym typeface="Gill Sans"/>
        </a:defRPr>
      </a:lvl1pPr>
      <a:lvl2pPr marL="776178" marR="0" indent="-419562" algn="l" defTabSz="384477" rtl="0" latinLnBrk="0">
        <a:lnSpc>
          <a:spcPct val="100000"/>
        </a:lnSpc>
        <a:spcBef>
          <a:spcPts val="3136"/>
        </a:spcBef>
        <a:spcAft>
          <a:spcPts val="0"/>
        </a:spcAft>
        <a:buClrTx/>
        <a:buSzPct val="125000"/>
        <a:buFontTx/>
        <a:buChar char="•"/>
        <a:tabLst/>
        <a:defRPr sz="2700" b="0" i="0" u="none" strike="noStrike" cap="none" spc="0" baseline="0">
          <a:ln>
            <a:noFill/>
          </a:ln>
          <a:solidFill>
            <a:srgbClr val="96CB01"/>
          </a:solidFill>
          <a:uFillTx/>
          <a:latin typeface="+mn-lt"/>
          <a:ea typeface="+mn-ea"/>
          <a:cs typeface="+mn-cs"/>
          <a:sym typeface="Gill Sans"/>
        </a:defRPr>
      </a:lvl2pPr>
      <a:lvl3pPr marL="984204"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3pPr>
      <a:lvl4pPr marL="1192230"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4pPr>
      <a:lvl5pPr marL="1400256"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5pPr>
      <a:lvl6pPr marL="1566677"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6pPr>
      <a:lvl7pPr marL="1733098"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7pPr>
      <a:lvl8pPr marL="1899518"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8pPr>
      <a:lvl9pPr marL="2065939" marR="0" indent="-419562" algn="l" defTabSz="384477" rtl="0" latinLnBrk="0">
        <a:lnSpc>
          <a:spcPct val="100000"/>
        </a:lnSpc>
        <a:spcBef>
          <a:spcPts val="3136"/>
        </a:spcBef>
        <a:spcAft>
          <a:spcPts val="0"/>
        </a:spcAft>
        <a:buClrTx/>
        <a:buSzPct val="171000"/>
        <a:buFontTx/>
        <a:buChar char="•"/>
        <a:tabLst/>
        <a:defRPr sz="2700" b="0" i="0" u="none" strike="noStrike" cap="none" spc="0" baseline="0">
          <a:ln>
            <a:noFill/>
          </a:ln>
          <a:solidFill>
            <a:srgbClr val="96CB01"/>
          </a:solidFill>
          <a:uFillTx/>
          <a:latin typeface="+mn-lt"/>
          <a:ea typeface="+mn-ea"/>
          <a:cs typeface="+mn-cs"/>
          <a:sym typeface="Gill Sans"/>
        </a:defRPr>
      </a:lvl9pPr>
    </p:bodyStyle>
    <p:otherStyle>
      <a:lvl1pPr marL="0" marR="0" indent="0"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1pPr>
      <a:lvl2pPr marL="0" marR="0" indent="106985"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2pPr>
      <a:lvl3pPr marL="0" marR="0" indent="213970"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3pPr>
      <a:lvl4pPr marL="0" marR="0" indent="320954"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4pPr>
      <a:lvl5pPr marL="0" marR="0" indent="427939"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5pPr>
      <a:lvl6pPr marL="0" marR="0" indent="534924"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6pPr>
      <a:lvl7pPr marL="0" marR="0" indent="641909"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7pPr>
      <a:lvl8pPr marL="0" marR="0" indent="748894"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8pPr>
      <a:lvl9pPr marL="0" marR="0" indent="855878" algn="ctr" defTabSz="384477"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Gill San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jpg"/><Relationship Id="rId1" Type="http://schemas.openxmlformats.org/officeDocument/2006/relationships/slideLayout" Target="../slideLayouts/slideLayout12.xml"/><Relationship Id="rId2"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3.jpg"/><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wmf"/><Relationship Id="rId5" Type="http://schemas.openxmlformats.org/officeDocument/2006/relationships/image" Target="../media/image18.jpeg"/><Relationship Id="rId6" Type="http://schemas.openxmlformats.org/officeDocument/2006/relationships/image" Target="../media/image19.jpeg"/><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gif"/><Relationship Id="rId3"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5.emf"/><Relationship Id="rId3" Type="http://schemas.openxmlformats.org/officeDocument/2006/relationships/image" Target="../media/image26.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7.png"/><Relationship Id="rId3"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image" Target="../media/image30.png"/><Relationship Id="rId1" Type="http://schemas.microsoft.com/office/2007/relationships/media" Target="../media/media1.mp4"/><Relationship Id="rId2" Type="http://schemas.openxmlformats.org/officeDocument/2006/relationships/video" Target="../media/media1.mp4"/></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4" Type="http://schemas.openxmlformats.org/officeDocument/2006/relationships/image" Target="../media/image31.png"/><Relationship Id="rId1" Type="http://schemas.microsoft.com/office/2007/relationships/media" Target="../media/media2.mov"/><Relationship Id="rId2" Type="http://schemas.openxmlformats.org/officeDocument/2006/relationships/video" Target="../media/media2.mov"/></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3.jp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jpe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8.emf"/><Relationship Id="rId4" Type="http://schemas.openxmlformats.org/officeDocument/2006/relationships/image" Target="../media/image39.emf"/><Relationship Id="rId1" Type="http://schemas.openxmlformats.org/officeDocument/2006/relationships/slideLayout" Target="../slideLayouts/slideLayout4.xml"/><Relationship Id="rId2" Type="http://schemas.openxmlformats.org/officeDocument/2006/relationships/image" Target="../media/image3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0.jpg"/></Relationships>
</file>

<file path=ppt/slides/_rels/slide21.xml.rels><?xml version="1.0" encoding="UTF-8" standalone="yes"?>
<Relationships xmlns="http://schemas.openxmlformats.org/package/2006/relationships"><Relationship Id="rId3" Type="http://schemas.openxmlformats.org/officeDocument/2006/relationships/image" Target="../media/image42.gif"/><Relationship Id="rId4" Type="http://schemas.openxmlformats.org/officeDocument/2006/relationships/image" Target="../media/image43.png"/><Relationship Id="rId5" Type="http://schemas.openxmlformats.org/officeDocument/2006/relationships/image" Target="../media/image44.png"/><Relationship Id="rId1" Type="http://schemas.openxmlformats.org/officeDocument/2006/relationships/slideLayout" Target="../slideLayouts/slideLayout12.xml"/><Relationship Id="rId2"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6.gif"/><Relationship Id="rId3" Type="http://schemas.openxmlformats.org/officeDocument/2006/relationships/image" Target="../media/image22.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1" Type="http://schemas.openxmlformats.org/officeDocument/2006/relationships/slideLayout" Target="../slideLayouts/slideLayout85.xml"/><Relationship Id="rId2"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R Frey  QuarkNet  June 20, 2018      </a:t>
            </a:r>
            <a:endParaRPr lang="en-US"/>
          </a:p>
        </p:txBody>
      </p:sp>
      <p:sp>
        <p:nvSpPr>
          <p:cNvPr id="5" name="Slide Number Placeholder 4"/>
          <p:cNvSpPr>
            <a:spLocks noGrp="1"/>
          </p:cNvSpPr>
          <p:nvPr>
            <p:ph type="sldNum" sz="quarter" idx="11"/>
          </p:nvPr>
        </p:nvSpPr>
        <p:spPr/>
        <p:txBody>
          <a:bodyPr/>
          <a:lstStyle/>
          <a:p>
            <a:pPr>
              <a:defRPr/>
            </a:pPr>
            <a:fld id="{8AEDD407-BF3C-F84C-9F44-EB21D261B753}" type="slidenum">
              <a:rPr lang="en-US" smtClean="0"/>
              <a:pPr>
                <a:defRPr/>
              </a:pPr>
              <a:t>1</a:t>
            </a:fld>
            <a:endParaRPr lang="en-US"/>
          </a:p>
        </p:txBody>
      </p:sp>
      <p:sp>
        <p:nvSpPr>
          <p:cNvPr id="8" name="Rectangle 7"/>
          <p:cNvSpPr/>
          <p:nvPr/>
        </p:nvSpPr>
        <p:spPr>
          <a:xfrm>
            <a:off x="0" y="0"/>
            <a:ext cx="10058400" cy="77724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2391" tIns="46195" rIns="92391" bIns="46195" rtlCol="0" anchor="ctr"/>
          <a:lstStyle/>
          <a:p>
            <a:pPr algn="ctr"/>
            <a:endParaRPr lang="en-US"/>
          </a:p>
        </p:txBody>
      </p:sp>
      <p:pic>
        <p:nvPicPr>
          <p:cNvPr id="9" name="Content Placeholder 5"/>
          <p:cNvPicPr>
            <a:picLocks noChangeAspect="1"/>
          </p:cNvPicPr>
          <p:nvPr/>
        </p:nvPicPr>
        <p:blipFill>
          <a:blip r:embed="rId2"/>
          <a:srcRect l="7215" r="7215"/>
          <a:stretch>
            <a:fillRect/>
          </a:stretch>
        </p:blipFill>
        <p:spPr>
          <a:xfrm>
            <a:off x="1185" y="990600"/>
            <a:ext cx="10057215" cy="6781800"/>
          </a:xfrm>
          <a:prstGeom prst="rect">
            <a:avLst/>
          </a:prstGeom>
        </p:spPr>
      </p:pic>
      <p:sp>
        <p:nvSpPr>
          <p:cNvPr id="10" name="TextBox 9"/>
          <p:cNvSpPr txBox="1"/>
          <p:nvPr/>
        </p:nvSpPr>
        <p:spPr>
          <a:xfrm>
            <a:off x="1260905" y="0"/>
            <a:ext cx="7305878" cy="1078177"/>
          </a:xfrm>
          <a:prstGeom prst="rect">
            <a:avLst/>
          </a:prstGeom>
          <a:noFill/>
        </p:spPr>
        <p:txBody>
          <a:bodyPr wrap="square" lIns="92391" tIns="46195" rIns="92391" bIns="46195" rtlCol="0">
            <a:spAutoFit/>
          </a:bodyPr>
          <a:lstStyle/>
          <a:p>
            <a:pPr algn="ctr"/>
            <a:r>
              <a:rPr lang="en-US" sz="3200" dirty="0" smtClean="0">
                <a:solidFill>
                  <a:schemeClr val="bg1"/>
                </a:solidFill>
              </a:rPr>
              <a:t>LIGO and gravitational-wave </a:t>
            </a:r>
            <a:r>
              <a:rPr lang="en-US" sz="3200" dirty="0" smtClean="0">
                <a:solidFill>
                  <a:schemeClr val="bg1"/>
                </a:solidFill>
              </a:rPr>
              <a:t>Astrophysics </a:t>
            </a:r>
            <a:r>
              <a:rPr lang="en-US" sz="3200" dirty="0" smtClean="0">
                <a:solidFill>
                  <a:schemeClr val="bg1"/>
                </a:solidFill>
              </a:rPr>
              <a:t>at UO</a:t>
            </a:r>
            <a:endParaRPr lang="en-US" sz="3200" dirty="0">
              <a:solidFill>
                <a:schemeClr val="bg1"/>
              </a:solidFill>
            </a:endParaRPr>
          </a:p>
        </p:txBody>
      </p:sp>
    </p:spTree>
    <p:extLst>
      <p:ext uri="{BB962C8B-B14F-4D97-AF65-F5344CB8AC3E}">
        <p14:creationId xmlns:p14="http://schemas.microsoft.com/office/powerpoint/2010/main" val="1454591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Gravitational Waves (GWs)</a:t>
            </a:r>
            <a:endParaRPr lang="en-US" dirty="0"/>
          </a:p>
        </p:txBody>
      </p:sp>
      <p:sp>
        <p:nvSpPr>
          <p:cNvPr id="3" name="Text Placeholder 2"/>
          <p:cNvSpPr>
            <a:spLocks noGrp="1"/>
          </p:cNvSpPr>
          <p:nvPr>
            <p:ph type="body" sz="half" idx="1"/>
          </p:nvPr>
        </p:nvSpPr>
        <p:spPr>
          <a:xfrm>
            <a:off x="107349" y="1341458"/>
            <a:ext cx="4769451" cy="5958840"/>
          </a:xfrm>
        </p:spPr>
        <p:txBody>
          <a:bodyPr/>
          <a:lstStyle/>
          <a:p>
            <a:r>
              <a:rPr lang="en-US" dirty="0" smtClean="0"/>
              <a:t>The waves of the electromagnetic force are realized as (electric and magnetic) fields which propagate through space and time. [Maxwell, 1865]</a:t>
            </a:r>
          </a:p>
          <a:p>
            <a:endParaRPr lang="en-US" dirty="0" smtClean="0"/>
          </a:p>
          <a:p>
            <a:r>
              <a:rPr lang="en-US" dirty="0" smtClean="0"/>
              <a:t>General Relativity describes gravity in terms of a </a:t>
            </a:r>
            <a:r>
              <a:rPr lang="en-US" dirty="0" err="1" smtClean="0"/>
              <a:t>spacetime</a:t>
            </a:r>
            <a:r>
              <a:rPr lang="en-US" dirty="0" smtClean="0"/>
              <a:t> which is deformable. </a:t>
            </a:r>
            <a:r>
              <a:rPr lang="en-US" dirty="0"/>
              <a:t> </a:t>
            </a:r>
            <a:r>
              <a:rPr lang="en-US" dirty="0" smtClean="0"/>
              <a:t>  </a:t>
            </a:r>
            <a:r>
              <a:rPr lang="en-US" dirty="0"/>
              <a:t> </a:t>
            </a:r>
            <a:r>
              <a:rPr lang="en-US" dirty="0" smtClean="0"/>
              <a:t>   </a:t>
            </a:r>
            <a:r>
              <a:rPr lang="en-US" dirty="0"/>
              <a:t>[</a:t>
            </a:r>
            <a:r>
              <a:rPr lang="en-US" dirty="0" smtClean="0"/>
              <a:t>Einstein, 1915]</a:t>
            </a:r>
          </a:p>
          <a:p>
            <a:r>
              <a:rPr lang="en-US" dirty="0" smtClean="0"/>
              <a:t>GWs are oscillations of that </a:t>
            </a:r>
            <a:r>
              <a:rPr lang="en-US" dirty="0" err="1" smtClean="0"/>
              <a:t>spacetime</a:t>
            </a:r>
            <a:r>
              <a:rPr lang="en-US" dirty="0" smtClean="0"/>
              <a:t>. [Einstein, 1916]</a:t>
            </a:r>
          </a:p>
          <a:p>
            <a:endParaRPr lang="en-US" dirty="0"/>
          </a:p>
          <a:p>
            <a:r>
              <a:rPr lang="en-US" dirty="0" smtClean="0"/>
              <a:t>“ripples in </a:t>
            </a:r>
            <a:r>
              <a:rPr lang="en-US" dirty="0" err="1" smtClean="0"/>
              <a:t>spacetime</a:t>
            </a:r>
            <a:r>
              <a:rPr lang="en-US" dirty="0" smtClean="0"/>
              <a:t>”</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A5AB9B2C-671A-FC46-9555-52435D1F7470}" type="slidenum">
              <a:rPr lang="en-US" smtClean="0"/>
              <a:pPr>
                <a:defRPr/>
              </a:pPr>
              <a:t>2</a:t>
            </a:fld>
            <a:endParaRPr lang="en-US"/>
          </a:p>
        </p:txBody>
      </p:sp>
      <p:pic>
        <p:nvPicPr>
          <p:cNvPr id="8" name="Picture 7"/>
          <p:cNvPicPr>
            <a:picLocks noChangeAspect="1"/>
          </p:cNvPicPr>
          <p:nvPr/>
        </p:nvPicPr>
        <p:blipFill>
          <a:blip r:embed="rId2"/>
          <a:stretch>
            <a:fillRect/>
          </a:stretch>
        </p:blipFill>
        <p:spPr>
          <a:xfrm>
            <a:off x="7184355" y="1219200"/>
            <a:ext cx="1828955" cy="2590800"/>
          </a:xfrm>
          <a:prstGeom prst="rect">
            <a:avLst/>
          </a:prstGeom>
        </p:spPr>
      </p:pic>
      <p:pic>
        <p:nvPicPr>
          <p:cNvPr id="4" name="Picture 3" descr="maxwe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0372" y="1194942"/>
            <a:ext cx="2100028" cy="2621511"/>
          </a:xfrm>
          <a:prstGeom prst="rect">
            <a:avLst/>
          </a:prstGeom>
        </p:spPr>
      </p:pic>
      <p:pic>
        <p:nvPicPr>
          <p:cNvPr id="10" name="Picture 9" descr="ripples.jpg"/>
          <p:cNvPicPr>
            <a:picLocks noChangeAspect="1"/>
          </p:cNvPicPr>
          <p:nvPr/>
        </p:nvPicPr>
        <p:blipFill rotWithShape="1">
          <a:blip r:embed="rId4">
            <a:extLst>
              <a:ext uri="{28A0092B-C50C-407E-A947-70E740481C1C}">
                <a14:useLocalDpi xmlns:a14="http://schemas.microsoft.com/office/drawing/2010/main" val="0"/>
              </a:ext>
            </a:extLst>
          </a:blip>
          <a:srcRect l="9519" t="-1" r="7130" b="3808"/>
          <a:stretch/>
        </p:blipFill>
        <p:spPr>
          <a:xfrm>
            <a:off x="4876800" y="3886200"/>
            <a:ext cx="5226186" cy="3673642"/>
          </a:xfrm>
          <a:prstGeom prst="rect">
            <a:avLst/>
          </a:prstGeom>
        </p:spPr>
      </p:pic>
    </p:spTree>
    <p:extLst>
      <p:ext uri="{BB962C8B-B14F-4D97-AF65-F5344CB8AC3E}">
        <p14:creationId xmlns:p14="http://schemas.microsoft.com/office/powerpoint/2010/main" val="41782836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p:txBody>
          <a:bodyPr/>
          <a:lstStyle/>
          <a:p>
            <a:r>
              <a:rPr lang="en-US">
                <a:ea typeface="ＭＳ Ｐゴシック" pitchFamily="16" charset="-128"/>
                <a:cs typeface="ＭＳ Ｐゴシック" pitchFamily="16" charset="-128"/>
              </a:rPr>
              <a:t>Gravitational waves and LIGO: short version</a:t>
            </a:r>
          </a:p>
        </p:txBody>
      </p:sp>
      <p:sp>
        <p:nvSpPr>
          <p:cNvPr id="113667" name="Content Placeholder 2"/>
          <p:cNvSpPr>
            <a:spLocks noGrp="1"/>
          </p:cNvSpPr>
          <p:nvPr>
            <p:ph sz="half" idx="1"/>
          </p:nvPr>
        </p:nvSpPr>
        <p:spPr>
          <a:xfrm>
            <a:off x="381004" y="1584963"/>
            <a:ext cx="3638012" cy="777241"/>
          </a:xfrm>
        </p:spPr>
        <p:txBody>
          <a:bodyPr/>
          <a:lstStyle/>
          <a:p>
            <a:pPr>
              <a:buFontTx/>
              <a:buNone/>
            </a:pPr>
            <a:r>
              <a:rPr lang="en-US" sz="2200" dirty="0">
                <a:ea typeface="ＭＳ Ｐゴシック" pitchFamily="16" charset="-128"/>
                <a:cs typeface="ＭＳ Ｐゴシック" pitchFamily="16" charset="-128"/>
              </a:rPr>
              <a:t>Binary black hole system</a:t>
            </a:r>
          </a:p>
        </p:txBody>
      </p:sp>
      <p:pic>
        <p:nvPicPr>
          <p:cNvPr id="113674" name="Picture 5" descr="ifo schematic"/>
          <p:cNvPicPr>
            <a:picLocks noGrp="1" noChangeAspect="1" noChangeArrowheads="1"/>
          </p:cNvPicPr>
          <p:nvPr>
            <p:ph sz="half" idx="2"/>
          </p:nvPr>
        </p:nvPicPr>
        <p:blipFill rotWithShape="1">
          <a:blip r:embed="rId3"/>
          <a:srcRect r="5819" b="2568"/>
          <a:stretch/>
        </p:blipFill>
        <p:spPr>
          <a:xfrm>
            <a:off x="4800605" y="1828805"/>
            <a:ext cx="5212809" cy="3706797"/>
          </a:xfrm>
          <a:noFill/>
        </p:spPr>
      </p:pic>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113669" name="Slide Number Placeholder 5"/>
          <p:cNvSpPr>
            <a:spLocks noGrp="1"/>
          </p:cNvSpPr>
          <p:nvPr>
            <p:ph type="sldNum" sz="quarter" idx="11"/>
          </p:nvPr>
        </p:nvSpPr>
        <p:spPr>
          <a:noFill/>
        </p:spPr>
        <p:txBody>
          <a:bodyPr/>
          <a:lstStyle/>
          <a:p>
            <a:fld id="{FA5C8ED7-BACF-6140-BC20-23FA6E083108}" type="slidenum">
              <a:rPr lang="en-US">
                <a:latin typeface="Arial" pitchFamily="16" charset="0"/>
                <a:ea typeface="Arial" pitchFamily="16" charset="0"/>
                <a:cs typeface="Arial" pitchFamily="16" charset="0"/>
              </a:rPr>
              <a:pPr/>
              <a:t>3</a:t>
            </a:fld>
            <a:endParaRPr lang="en-US">
              <a:latin typeface="Arial" pitchFamily="16" charset="0"/>
              <a:ea typeface="Arial" pitchFamily="16" charset="0"/>
              <a:cs typeface="Arial" pitchFamily="16" charset="0"/>
            </a:endParaRPr>
          </a:p>
        </p:txBody>
      </p:sp>
      <p:grpSp>
        <p:nvGrpSpPr>
          <p:cNvPr id="113670" name="Group 13"/>
          <p:cNvGrpSpPr>
            <a:grpSpLocks/>
          </p:cNvGrpSpPr>
          <p:nvPr/>
        </p:nvGrpSpPr>
        <p:grpSpPr bwMode="auto">
          <a:xfrm>
            <a:off x="1524006" y="2421052"/>
            <a:ext cx="838201" cy="690879"/>
            <a:chOff x="7010400" y="2057400"/>
            <a:chExt cx="762000" cy="609600"/>
          </a:xfrm>
        </p:grpSpPr>
        <p:sp>
          <p:nvSpPr>
            <p:cNvPr id="113679" name="Line 9"/>
            <p:cNvSpPr>
              <a:spLocks noChangeShapeType="1"/>
            </p:cNvSpPr>
            <p:nvPr/>
          </p:nvSpPr>
          <p:spPr bwMode="auto">
            <a:xfrm flipV="1">
              <a:off x="7696200" y="2209800"/>
              <a:ext cx="0" cy="152400"/>
            </a:xfrm>
            <a:prstGeom prst="line">
              <a:avLst/>
            </a:prstGeom>
            <a:noFill/>
            <a:ln w="9525">
              <a:solidFill>
                <a:schemeClr val="tx1"/>
              </a:solidFill>
              <a:round/>
              <a:headEnd/>
              <a:tailEnd type="triangle" w="med" len="med"/>
            </a:ln>
          </p:spPr>
          <p:txBody>
            <a:bodyPr>
              <a:prstTxWarp prst="textNoShape">
                <a:avLst/>
              </a:prstTxWarp>
            </a:bodyPr>
            <a:lstStyle/>
            <a:p>
              <a:endParaRPr lang="en-US"/>
            </a:p>
          </p:txBody>
        </p:sp>
        <p:grpSp>
          <p:nvGrpSpPr>
            <p:cNvPr id="113680" name="Group 13"/>
            <p:cNvGrpSpPr>
              <a:grpSpLocks/>
            </p:cNvGrpSpPr>
            <p:nvPr/>
          </p:nvGrpSpPr>
          <p:grpSpPr bwMode="auto">
            <a:xfrm>
              <a:off x="7010400" y="2057400"/>
              <a:ext cx="762000" cy="609600"/>
              <a:chOff x="4560" y="2544"/>
              <a:chExt cx="480" cy="384"/>
            </a:xfrm>
          </p:grpSpPr>
          <p:sp>
            <p:nvSpPr>
              <p:cNvPr id="113681" name="Oval 6"/>
              <p:cNvSpPr>
                <a:spLocks noChangeArrowheads="1"/>
              </p:cNvSpPr>
              <p:nvPr/>
            </p:nvSpPr>
            <p:spPr bwMode="auto">
              <a:xfrm>
                <a:off x="4560" y="2592"/>
                <a:ext cx="144" cy="144"/>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113682" name="Oval 7"/>
              <p:cNvSpPr>
                <a:spLocks noChangeArrowheads="1"/>
              </p:cNvSpPr>
              <p:nvPr/>
            </p:nvSpPr>
            <p:spPr bwMode="auto">
              <a:xfrm>
                <a:off x="4896" y="2736"/>
                <a:ext cx="144" cy="144"/>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113683" name="Oval 8"/>
              <p:cNvSpPr>
                <a:spLocks noChangeArrowheads="1"/>
              </p:cNvSpPr>
              <p:nvPr/>
            </p:nvSpPr>
            <p:spPr bwMode="auto">
              <a:xfrm>
                <a:off x="4608" y="2544"/>
                <a:ext cx="384" cy="384"/>
              </a:xfrm>
              <a:prstGeom prst="ellipse">
                <a:avLst/>
              </a:prstGeom>
              <a:noFill/>
              <a:ln w="9525" cap="rnd">
                <a:solidFill>
                  <a:schemeClr val="tx1"/>
                </a:solidFill>
                <a:prstDash val="sysDot"/>
                <a:round/>
                <a:headEnd/>
                <a:tailEnd/>
              </a:ln>
            </p:spPr>
            <p:txBody>
              <a:bodyPr wrap="none" anchor="ctr">
                <a:prstTxWarp prst="textNoShape">
                  <a:avLst/>
                </a:prstTxWarp>
              </a:bodyPr>
              <a:lstStyle/>
              <a:p>
                <a:endParaRPr lang="en-US"/>
              </a:p>
            </p:txBody>
          </p:sp>
          <p:sp>
            <p:nvSpPr>
              <p:cNvPr id="113684" name="Line 10"/>
              <p:cNvSpPr>
                <a:spLocks noChangeShapeType="1"/>
              </p:cNvSpPr>
              <p:nvPr/>
            </p:nvSpPr>
            <p:spPr bwMode="auto">
              <a:xfrm>
                <a:off x="4608" y="2736"/>
                <a:ext cx="0" cy="96"/>
              </a:xfrm>
              <a:prstGeom prst="line">
                <a:avLst/>
              </a:prstGeom>
              <a:noFill/>
              <a:ln w="9525">
                <a:solidFill>
                  <a:schemeClr val="tx1"/>
                </a:solidFill>
                <a:round/>
                <a:headEnd/>
                <a:tailEnd type="triangle" w="med" len="med"/>
              </a:ln>
            </p:spPr>
            <p:txBody>
              <a:bodyPr>
                <a:prstTxWarp prst="textNoShape">
                  <a:avLst/>
                </a:prstTxWarp>
              </a:bodyPr>
              <a:lstStyle/>
              <a:p>
                <a:endParaRPr lang="en-US"/>
              </a:p>
            </p:txBody>
          </p:sp>
        </p:grpSp>
      </p:grpSp>
      <p:cxnSp>
        <p:nvCxnSpPr>
          <p:cNvPr id="113675" name="Straight Connector 19"/>
          <p:cNvCxnSpPr>
            <a:cxnSpLocks noChangeShapeType="1"/>
          </p:cNvCxnSpPr>
          <p:nvPr/>
        </p:nvCxnSpPr>
        <p:spPr bwMode="auto">
          <a:xfrm rot="5400000">
            <a:off x="1940559" y="4318001"/>
            <a:ext cx="5872480" cy="0"/>
          </a:xfrm>
          <a:prstGeom prst="line">
            <a:avLst/>
          </a:prstGeom>
          <a:noFill/>
          <a:ln w="38100">
            <a:solidFill>
              <a:schemeClr val="accent2"/>
            </a:solidFill>
            <a:round/>
            <a:headEnd/>
            <a:tailEnd/>
          </a:ln>
        </p:spPr>
      </p:cxnSp>
      <p:sp>
        <p:nvSpPr>
          <p:cNvPr id="21" name="Content Placeholder 2"/>
          <p:cNvSpPr txBox="1">
            <a:spLocks/>
          </p:cNvSpPr>
          <p:nvPr/>
        </p:nvSpPr>
        <p:spPr bwMode="auto">
          <a:xfrm>
            <a:off x="5364489" y="1295406"/>
            <a:ext cx="3939541" cy="518159"/>
          </a:xfrm>
          <a:prstGeom prst="rect">
            <a:avLst/>
          </a:prstGeom>
          <a:noFill/>
          <a:ln w="9525">
            <a:noFill/>
            <a:miter lim="800000"/>
            <a:headEnd/>
            <a:tailEnd/>
          </a:ln>
        </p:spPr>
        <p:txBody>
          <a:bodyPr lIns="101762" tIns="50879" rIns="101762" bIns="50879"/>
          <a:lstStyle/>
          <a:p>
            <a:pPr marL="381601" indent="-381601" eaLnBrk="0" hangingPunct="0">
              <a:spcBef>
                <a:spcPct val="20000"/>
              </a:spcBef>
              <a:defRPr/>
            </a:pPr>
            <a:r>
              <a:rPr lang="en-US" sz="2200" kern="0" dirty="0">
                <a:latin typeface="+mn-lt"/>
                <a:ea typeface="+mn-ea"/>
                <a:cs typeface="+mn-cs"/>
              </a:rPr>
              <a:t>As detected by LIGO: </a:t>
            </a:r>
          </a:p>
        </p:txBody>
      </p:sp>
      <p:sp>
        <p:nvSpPr>
          <p:cNvPr id="113677" name="Content Placeholder 2"/>
          <p:cNvSpPr txBox="1">
            <a:spLocks/>
          </p:cNvSpPr>
          <p:nvPr/>
        </p:nvSpPr>
        <p:spPr bwMode="auto">
          <a:xfrm>
            <a:off x="5029201" y="5638805"/>
            <a:ext cx="4800600" cy="1828800"/>
          </a:xfrm>
          <a:prstGeom prst="rect">
            <a:avLst/>
          </a:prstGeom>
          <a:noFill/>
          <a:ln w="9525">
            <a:solidFill>
              <a:srgbClr val="0000FF"/>
            </a:solidFill>
            <a:miter lim="800000"/>
            <a:headEnd/>
            <a:tailEnd/>
          </a:ln>
        </p:spPr>
        <p:txBody>
          <a:bodyPr lIns="101762" tIns="50879" rIns="101762" bIns="50879">
            <a:prstTxWarp prst="textNoShape">
              <a:avLst/>
            </a:prstTxWarp>
          </a:bodyPr>
          <a:lstStyle/>
          <a:p>
            <a:pPr marL="381601" indent="-381601" eaLnBrk="0" hangingPunct="0">
              <a:spcBef>
                <a:spcPct val="20000"/>
              </a:spcBef>
            </a:pPr>
            <a:r>
              <a:rPr lang="en-US" sz="2500" dirty="0">
                <a:sym typeface="Symbol" pitchFamily="16" charset="2"/>
              </a:rPr>
              <a:t>GW ripples </a:t>
            </a:r>
            <a:r>
              <a:rPr lang="en-US" sz="2500" dirty="0" smtClean="0">
                <a:sym typeface="Symbol" pitchFamily="16" charset="2"/>
              </a:rPr>
              <a:t>manifest as a </a:t>
            </a:r>
            <a:r>
              <a:rPr lang="en-US" sz="2500" dirty="0">
                <a:sym typeface="Symbol" pitchFamily="16" charset="2"/>
              </a:rPr>
              <a:t>space strain h, where  </a:t>
            </a:r>
            <a:r>
              <a:rPr lang="en-US" sz="2500" dirty="0" smtClean="0">
                <a:sym typeface="Symbol" pitchFamily="16" charset="2"/>
              </a:rPr>
              <a:t>h = </a:t>
            </a:r>
            <a:r>
              <a:rPr lang="en-US" sz="2500" dirty="0">
                <a:sym typeface="Symbol" pitchFamily="16" charset="2"/>
              </a:rPr>
              <a:t>L / L  </a:t>
            </a:r>
          </a:p>
          <a:p>
            <a:pPr marL="381601" indent="-381601" eaLnBrk="0" hangingPunct="0">
              <a:spcBef>
                <a:spcPct val="20000"/>
              </a:spcBef>
            </a:pPr>
            <a:r>
              <a:rPr lang="en-US" sz="2500" dirty="0">
                <a:sym typeface="Symbol" pitchFamily="16" charset="2"/>
              </a:rPr>
              <a:t>Realistic sources: h ~ 10</a:t>
            </a:r>
            <a:r>
              <a:rPr lang="en-US" sz="2500" baseline="30000" dirty="0">
                <a:sym typeface="Symbol" pitchFamily="16" charset="2"/>
              </a:rPr>
              <a:t>-23</a:t>
            </a:r>
            <a:r>
              <a:rPr lang="en-US" sz="2500" dirty="0">
                <a:sym typeface="Symbol" pitchFamily="16" charset="2"/>
              </a:rPr>
              <a:t>                 L~ 10</a:t>
            </a:r>
            <a:r>
              <a:rPr lang="en-US" sz="2500" baseline="30000" dirty="0">
                <a:sym typeface="Symbol" pitchFamily="16" charset="2"/>
              </a:rPr>
              <a:t>-19</a:t>
            </a:r>
            <a:r>
              <a:rPr lang="en-US" sz="2500" dirty="0">
                <a:sym typeface="Symbol" pitchFamily="16" charset="2"/>
              </a:rPr>
              <a:t> m    (Yikes !)</a:t>
            </a:r>
            <a:endParaRPr lang="en-US" sz="2500" dirty="0"/>
          </a:p>
        </p:txBody>
      </p:sp>
      <p:pic>
        <p:nvPicPr>
          <p:cNvPr id="18" name="Picture 17" descr="ripples.jpg"/>
          <p:cNvPicPr>
            <a:picLocks noChangeAspect="1"/>
          </p:cNvPicPr>
          <p:nvPr/>
        </p:nvPicPr>
        <p:blipFill rotWithShape="1">
          <a:blip r:embed="rId4">
            <a:extLst>
              <a:ext uri="{28A0092B-C50C-407E-A947-70E740481C1C}">
                <a14:useLocalDpi xmlns:a14="http://schemas.microsoft.com/office/drawing/2010/main" val="0"/>
              </a:ext>
            </a:extLst>
          </a:blip>
          <a:srcRect l="9519" t="-1" r="7130" b="3808"/>
          <a:stretch/>
        </p:blipFill>
        <p:spPr>
          <a:xfrm>
            <a:off x="76200" y="3581404"/>
            <a:ext cx="4648200" cy="3267359"/>
          </a:xfrm>
          <a:prstGeom prst="rect">
            <a:avLst/>
          </a:prstGeom>
        </p:spPr>
      </p:pic>
    </p:spTree>
    <p:extLst>
      <p:ext uri="{BB962C8B-B14F-4D97-AF65-F5344CB8AC3E}">
        <p14:creationId xmlns:p14="http://schemas.microsoft.com/office/powerpoint/2010/main" val="23014843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LIGO Hanford Observatory</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4</a:t>
            </a:fld>
            <a:endParaRPr lang="en-US"/>
          </a:p>
        </p:txBody>
      </p:sp>
      <p:pic>
        <p:nvPicPr>
          <p:cNvPr id="9" name="Picture 8"/>
          <p:cNvPicPr>
            <a:picLocks noChangeAspect="1"/>
          </p:cNvPicPr>
          <p:nvPr/>
        </p:nvPicPr>
        <p:blipFill>
          <a:blip r:embed="rId2"/>
          <a:stretch>
            <a:fillRect/>
          </a:stretch>
        </p:blipFill>
        <p:spPr>
          <a:xfrm>
            <a:off x="107345" y="1213228"/>
            <a:ext cx="9827688" cy="5757512"/>
          </a:xfrm>
          <a:prstGeom prst="rect">
            <a:avLst/>
          </a:prstGeom>
        </p:spPr>
      </p:pic>
    </p:spTree>
    <p:extLst>
      <p:ext uri="{BB962C8B-B14F-4D97-AF65-F5344CB8AC3E}">
        <p14:creationId xmlns:p14="http://schemas.microsoft.com/office/powerpoint/2010/main" val="34664366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GO_Map.jpg"/>
          <p:cNvPicPr>
            <a:picLocks noChangeAspect="1"/>
          </p:cNvPicPr>
          <p:nvPr/>
        </p:nvPicPr>
        <p:blipFill rotWithShape="1">
          <a:blip r:embed="rId3">
            <a:extLst>
              <a:ext uri="{28A0092B-C50C-407E-A947-70E740481C1C}">
                <a14:useLocalDpi xmlns:a14="http://schemas.microsoft.com/office/drawing/2010/main" val="0"/>
              </a:ext>
            </a:extLst>
          </a:blip>
          <a:srcRect r="21220" b="6019"/>
          <a:stretch/>
        </p:blipFill>
        <p:spPr>
          <a:xfrm>
            <a:off x="1" y="3731973"/>
            <a:ext cx="5644431" cy="4109459"/>
          </a:xfrm>
          <a:prstGeom prst="rect">
            <a:avLst/>
          </a:prstGeom>
        </p:spPr>
      </p:pic>
      <p:sp>
        <p:nvSpPr>
          <p:cNvPr id="14338" name="Rectangle 2"/>
          <p:cNvSpPr>
            <a:spLocks noGrp="1" noChangeArrowheads="1"/>
          </p:cNvSpPr>
          <p:nvPr>
            <p:ph type="title"/>
          </p:nvPr>
        </p:nvSpPr>
        <p:spPr>
          <a:xfrm>
            <a:off x="1251096" y="113561"/>
            <a:ext cx="6649629" cy="765211"/>
          </a:xfrm>
          <a:noFill/>
        </p:spPr>
        <p:txBody>
          <a:bodyPr/>
          <a:lstStyle/>
          <a:p>
            <a:pPr eaLnBrk="1" hangingPunct="1"/>
            <a:r>
              <a:rPr lang="en-US" dirty="0" smtClean="0"/>
              <a:t>observatories</a:t>
            </a:r>
            <a:r>
              <a:rPr lang="en-US" b="1" i="1" dirty="0" smtClean="0">
                <a:solidFill>
                  <a:srgbClr val="EB5621"/>
                </a:solidFill>
              </a:rPr>
              <a:t> </a:t>
            </a:r>
            <a:endParaRPr lang="en-US" dirty="0" smtClean="0"/>
          </a:p>
        </p:txBody>
      </p:sp>
      <p:sp>
        <p:nvSpPr>
          <p:cNvPr id="14341" name="Slide Number Placeholder 5"/>
          <p:cNvSpPr>
            <a:spLocks noGrp="1"/>
          </p:cNvSpPr>
          <p:nvPr>
            <p:ph type="sldNum" sz="quarter" idx="11"/>
          </p:nvPr>
        </p:nvSpPr>
        <p:spPr>
          <a:noFill/>
        </p:spPr>
        <p:txBody>
          <a:bodyPr/>
          <a:lstStyle/>
          <a:p>
            <a:fld id="{E348977C-1CB8-473A-98A0-5282809CB135}" type="slidenum">
              <a:rPr lang="en-US" smtClean="0">
                <a:latin typeface="Arial" pitchFamily="34" charset="0"/>
              </a:rPr>
              <a:pPr/>
              <a:t>5</a:t>
            </a:fld>
            <a:endParaRPr lang="en-US" smtClean="0">
              <a:latin typeface="Arial" pitchFamily="34" charset="0"/>
            </a:endParaRPr>
          </a:p>
        </p:txBody>
      </p:sp>
      <p:pic>
        <p:nvPicPr>
          <p:cNvPr id="14342" name="Picture 3"/>
          <p:cNvPicPr>
            <a:picLocks noChangeAspect="1" noChangeArrowheads="1"/>
          </p:cNvPicPr>
          <p:nvPr/>
        </p:nvPicPr>
        <p:blipFill>
          <a:blip r:embed="rId4" cstate="print"/>
          <a:srcRect l="19276" t="23529" r="-2409" b="14932"/>
          <a:stretch>
            <a:fillRect/>
          </a:stretch>
        </p:blipFill>
        <p:spPr bwMode="auto">
          <a:xfrm>
            <a:off x="4143510" y="1110113"/>
            <a:ext cx="6192065" cy="3143440"/>
          </a:xfrm>
          <a:prstGeom prst="rect">
            <a:avLst/>
          </a:prstGeom>
          <a:noFill/>
          <a:ln w="9525">
            <a:noFill/>
            <a:miter lim="800000"/>
            <a:headEnd/>
            <a:tailEnd/>
          </a:ln>
        </p:spPr>
      </p:pic>
      <p:pic>
        <p:nvPicPr>
          <p:cNvPr id="14344" name="Picture 2" descr="C:\Users\rayfrey\Documents\LIGO\graphics\Ligo_hanford.jpg"/>
          <p:cNvPicPr>
            <a:picLocks noChangeAspect="1" noChangeArrowheads="1"/>
          </p:cNvPicPr>
          <p:nvPr/>
        </p:nvPicPr>
        <p:blipFill>
          <a:blip r:embed="rId5" cstate="print"/>
          <a:srcRect t="7619" b="14285"/>
          <a:stretch>
            <a:fillRect/>
          </a:stretch>
        </p:blipFill>
        <p:spPr bwMode="auto">
          <a:xfrm>
            <a:off x="30441" y="1110113"/>
            <a:ext cx="4723481" cy="2776087"/>
          </a:xfrm>
          <a:prstGeom prst="rect">
            <a:avLst/>
          </a:prstGeom>
          <a:noFill/>
          <a:ln w="9525">
            <a:noFill/>
            <a:miter lim="800000"/>
            <a:headEnd/>
            <a:tailEnd/>
          </a:ln>
        </p:spPr>
      </p:pic>
      <p:pic>
        <p:nvPicPr>
          <p:cNvPr id="14339" name="Picture 3" descr="vacequip-liv pic2"/>
          <p:cNvPicPr>
            <a:picLocks noGrp="1" noChangeAspect="1" noChangeArrowheads="1"/>
          </p:cNvPicPr>
          <p:nvPr>
            <p:ph sz="half" idx="1"/>
          </p:nvPr>
        </p:nvPicPr>
        <p:blipFill>
          <a:blip r:embed="rId6" cstate="print"/>
          <a:srcRect/>
          <a:stretch>
            <a:fillRect/>
          </a:stretch>
        </p:blipFill>
        <p:spPr>
          <a:xfrm>
            <a:off x="5029200" y="3917255"/>
            <a:ext cx="5029201" cy="3886201"/>
          </a:xfrm>
          <a:noFill/>
        </p:spPr>
      </p:pic>
      <p:sp>
        <p:nvSpPr>
          <p:cNvPr id="4" name="Footer Placeholder 3"/>
          <p:cNvSpPr>
            <a:spLocks noGrp="1"/>
          </p:cNvSpPr>
          <p:nvPr>
            <p:ph type="ftr" sz="quarter" idx="10"/>
          </p:nvPr>
        </p:nvSpPr>
        <p:spPr/>
        <p:txBody>
          <a:bodyPr/>
          <a:lstStyle/>
          <a:p>
            <a:pPr>
              <a:defRPr/>
            </a:pPr>
            <a:r>
              <a:rPr lang="en-US" smtClean="0"/>
              <a:t>R Frey  QuarkNet  June 20, 2018      </a:t>
            </a:r>
            <a:endParaRPr lang="en-US"/>
          </a:p>
        </p:txBody>
      </p:sp>
    </p:spTree>
    <p:extLst>
      <p:ext uri="{BB962C8B-B14F-4D97-AF65-F5344CB8AC3E}">
        <p14:creationId xmlns:p14="http://schemas.microsoft.com/office/powerpoint/2010/main" val="25698798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September 14, 2015, 2:51 AM Pacific </a:t>
            </a:r>
            <a:endParaRPr lang="en-US" dirty="0"/>
          </a:p>
        </p:txBody>
      </p:sp>
      <p:sp>
        <p:nvSpPr>
          <p:cNvPr id="3" name="Content Placeholder 2"/>
          <p:cNvSpPr>
            <a:spLocks noGrp="1"/>
          </p:cNvSpPr>
          <p:nvPr>
            <p:ph sz="half" idx="1"/>
          </p:nvPr>
        </p:nvSpPr>
        <p:spPr>
          <a:xfrm>
            <a:off x="3256888" y="1032999"/>
            <a:ext cx="3829712" cy="1710201"/>
          </a:xfrm>
        </p:spPr>
        <p:txBody>
          <a:bodyPr/>
          <a:lstStyle/>
          <a:p>
            <a:pPr marL="0" indent="0">
              <a:buNone/>
            </a:pPr>
            <a:r>
              <a:rPr lang="en-US" sz="6600" dirty="0"/>
              <a:t>Boom !</a:t>
            </a:r>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6</a:t>
            </a:fld>
            <a:endParaRPr lang="en-US"/>
          </a:p>
        </p:txBody>
      </p:sp>
      <p:pic>
        <p:nvPicPr>
          <p:cNvPr id="4" name="Picture 3" descr="Fig1_Split_v17_bottom_standalon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345" y="2209800"/>
            <a:ext cx="9874150" cy="3117045"/>
          </a:xfrm>
          <a:prstGeom prst="rect">
            <a:avLst/>
          </a:prstGeom>
        </p:spPr>
      </p:pic>
      <p:sp>
        <p:nvSpPr>
          <p:cNvPr id="7" name="TextBox 6"/>
          <p:cNvSpPr txBox="1"/>
          <p:nvPr/>
        </p:nvSpPr>
        <p:spPr>
          <a:xfrm>
            <a:off x="1676400" y="5715000"/>
            <a:ext cx="7543800" cy="1385954"/>
          </a:xfrm>
          <a:prstGeom prst="rect">
            <a:avLst/>
          </a:prstGeom>
          <a:noFill/>
          <a:ln>
            <a:noFill/>
          </a:ln>
        </p:spPr>
        <p:txBody>
          <a:bodyPr wrap="square" lIns="92391" tIns="46195" rIns="92391" bIns="46195" rtlCol="0">
            <a:spAutoFit/>
          </a:bodyPr>
          <a:lstStyle/>
          <a:p>
            <a:r>
              <a:rPr lang="en-US" sz="2800" dirty="0" smtClean="0"/>
              <a:t>GW150914</a:t>
            </a:r>
          </a:p>
          <a:p>
            <a:pPr marL="457200" indent="-457200">
              <a:buFont typeface="Arial"/>
              <a:buChar char="•"/>
            </a:pPr>
            <a:r>
              <a:rPr lang="en-US" sz="2800" dirty="0" smtClean="0"/>
              <a:t>First observation of GWs</a:t>
            </a:r>
          </a:p>
          <a:p>
            <a:pPr marL="457200" indent="-457200">
              <a:buFont typeface="Arial"/>
              <a:buChar char="•"/>
            </a:pPr>
            <a:r>
              <a:rPr lang="en-US" sz="2800" dirty="0" smtClean="0"/>
              <a:t>First direct observation of black holes </a:t>
            </a:r>
            <a:endParaRPr lang="en-US" sz="2800" dirty="0"/>
          </a:p>
        </p:txBody>
      </p:sp>
    </p:spTree>
    <p:extLst>
      <p:ext uri="{BB962C8B-B14F-4D97-AF65-F5344CB8AC3E}">
        <p14:creationId xmlns:p14="http://schemas.microsoft.com/office/powerpoint/2010/main" val="19346888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black hole </a:t>
            </a:r>
            <a:r>
              <a:rPr lang="en-US" dirty="0" err="1" smtClean="0"/>
              <a:t>inspiral</a:t>
            </a:r>
            <a:r>
              <a:rPr lang="en-US" dirty="0" smtClean="0"/>
              <a:t>, merger, </a:t>
            </a:r>
            <a:r>
              <a:rPr lang="en-US" dirty="0" err="1" smtClean="0"/>
              <a:t>ringdown</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7</a:t>
            </a:fld>
            <a:endParaRPr lang="en-US"/>
          </a:p>
        </p:txBody>
      </p:sp>
      <p:pic>
        <p:nvPicPr>
          <p:cNvPr id="7" name="Picture 6" descr="Fig2_v17_top_standalone.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385" y="1110113"/>
            <a:ext cx="8151822" cy="6651315"/>
          </a:xfrm>
          <a:prstGeom prst="rect">
            <a:avLst/>
          </a:prstGeom>
        </p:spPr>
      </p:pic>
    </p:spTree>
    <p:extLst>
      <p:ext uri="{BB962C8B-B14F-4D97-AF65-F5344CB8AC3E}">
        <p14:creationId xmlns:p14="http://schemas.microsoft.com/office/powerpoint/2010/main" val="23046481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GW Discovery Accolades</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8</a:t>
            </a:fld>
            <a:endParaRPr lang="en-US"/>
          </a:p>
        </p:txBody>
      </p:sp>
      <p:pic>
        <p:nvPicPr>
          <p:cNvPr id="11" name="Picture 10" descr="Science_breakthrough.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13" y="1143000"/>
            <a:ext cx="4197246" cy="5334000"/>
          </a:xfrm>
          <a:prstGeom prst="rect">
            <a:avLst/>
          </a:prstGeom>
        </p:spPr>
      </p:pic>
      <p:pic>
        <p:nvPicPr>
          <p:cNvPr id="9" name="Picture 8"/>
          <p:cNvPicPr>
            <a:picLocks noChangeAspect="1"/>
          </p:cNvPicPr>
          <p:nvPr/>
        </p:nvPicPr>
        <p:blipFill>
          <a:blip r:embed="rId3"/>
          <a:stretch>
            <a:fillRect/>
          </a:stretch>
        </p:blipFill>
        <p:spPr>
          <a:xfrm>
            <a:off x="3223473" y="3721100"/>
            <a:ext cx="6807200" cy="4051300"/>
          </a:xfrm>
          <a:prstGeom prst="rect">
            <a:avLst/>
          </a:prstGeom>
        </p:spPr>
      </p:pic>
    </p:spTree>
    <p:extLst>
      <p:ext uri="{BB962C8B-B14F-4D97-AF65-F5344CB8AC3E}">
        <p14:creationId xmlns:p14="http://schemas.microsoft.com/office/powerpoint/2010/main" val="74123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R Frey  QuarkNet  June 20, 2018      </a:t>
            </a:r>
            <a:endParaRPr lang="en-US"/>
          </a:p>
        </p:txBody>
      </p:sp>
      <p:sp>
        <p:nvSpPr>
          <p:cNvPr id="5" name="Slide Number Placeholder 4"/>
          <p:cNvSpPr>
            <a:spLocks noGrp="1"/>
          </p:cNvSpPr>
          <p:nvPr>
            <p:ph type="sldNum" sz="quarter" idx="11"/>
          </p:nvPr>
        </p:nvSpPr>
        <p:spPr/>
        <p:txBody>
          <a:bodyPr/>
          <a:lstStyle/>
          <a:p>
            <a:pPr>
              <a:defRPr/>
            </a:pPr>
            <a:fld id="{8AEDD407-BF3C-F84C-9F44-EB21D261B753}" type="slidenum">
              <a:rPr lang="en-US" smtClean="0"/>
              <a:pPr>
                <a:defRPr/>
              </a:pPr>
              <a:t>9</a:t>
            </a:fld>
            <a:endParaRPr lang="en-US"/>
          </a:p>
        </p:txBody>
      </p:sp>
      <p:sp>
        <p:nvSpPr>
          <p:cNvPr id="8" name="Rectangle 7"/>
          <p:cNvSpPr/>
          <p:nvPr/>
        </p:nvSpPr>
        <p:spPr>
          <a:xfrm>
            <a:off x="4" y="7"/>
            <a:ext cx="10058400" cy="77724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lIns="92321" tIns="46159" rIns="92321" bIns="46159" rtlCol="0" anchor="ctr"/>
          <a:lstStyle/>
          <a:p>
            <a:pPr algn="ctr"/>
            <a:endParaRPr lang="en-US"/>
          </a:p>
        </p:txBody>
      </p:sp>
      <p:sp>
        <p:nvSpPr>
          <p:cNvPr id="10" name="TextBox 9"/>
          <p:cNvSpPr txBox="1"/>
          <p:nvPr/>
        </p:nvSpPr>
        <p:spPr>
          <a:xfrm>
            <a:off x="0" y="30525"/>
            <a:ext cx="10058400" cy="1078105"/>
          </a:xfrm>
          <a:prstGeom prst="rect">
            <a:avLst/>
          </a:prstGeom>
          <a:noFill/>
        </p:spPr>
        <p:txBody>
          <a:bodyPr wrap="square" lIns="92321" tIns="46159" rIns="92321" bIns="46159" rtlCol="0">
            <a:spAutoFit/>
          </a:bodyPr>
          <a:lstStyle/>
          <a:p>
            <a:pPr algn="ctr"/>
            <a:r>
              <a:rPr lang="en-US" sz="3200" dirty="0" smtClean="0">
                <a:solidFill>
                  <a:schemeClr val="bg1"/>
                </a:solidFill>
              </a:rPr>
              <a:t>Boom II: </a:t>
            </a:r>
          </a:p>
          <a:p>
            <a:pPr algn="ctr"/>
            <a:r>
              <a:rPr lang="en-US" sz="3200" dirty="0" smtClean="0">
                <a:solidFill>
                  <a:schemeClr val="bg1"/>
                </a:solidFill>
              </a:rPr>
              <a:t>Binary neutron-star merger August 17, 2017</a:t>
            </a:r>
            <a:endParaRPr lang="en-US" sz="3200" dirty="0">
              <a:solidFill>
                <a:schemeClr val="bg1"/>
              </a:solidFill>
            </a:endParaRPr>
          </a:p>
        </p:txBody>
      </p:sp>
      <p:pic>
        <p:nvPicPr>
          <p:cNvPr id="2" name="Picture 1" descr="GW170817gridSml_rot.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83948"/>
            <a:ext cx="10058400" cy="5783652"/>
          </a:xfrm>
          <a:prstGeom prst="rect">
            <a:avLst/>
          </a:prstGeom>
        </p:spPr>
      </p:pic>
    </p:spTree>
    <p:extLst>
      <p:ext uri="{BB962C8B-B14F-4D97-AF65-F5344CB8AC3E}">
        <p14:creationId xmlns:p14="http://schemas.microsoft.com/office/powerpoint/2010/main" val="30502210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August </a:t>
            </a:r>
            <a:r>
              <a:rPr lang="en-US" dirty="0" smtClean="0"/>
              <a:t>17, 2017: </a:t>
            </a:r>
            <a:r>
              <a:rPr lang="en-US" dirty="0" err="1" smtClean="0"/>
              <a:t>LIGO+Fermi</a:t>
            </a:r>
            <a:endParaRPr lang="en-US" dirty="0"/>
          </a:p>
        </p:txBody>
      </p:sp>
      <p:sp>
        <p:nvSpPr>
          <p:cNvPr id="4" name="Content Placeholder 3"/>
          <p:cNvSpPr>
            <a:spLocks noGrp="1"/>
          </p:cNvSpPr>
          <p:nvPr>
            <p:ph sz="half" idx="2"/>
          </p:nvPr>
        </p:nvSpPr>
        <p:spPr>
          <a:xfrm>
            <a:off x="5562600" y="6934200"/>
            <a:ext cx="3352800" cy="609600"/>
          </a:xfrm>
        </p:spPr>
        <p:txBody>
          <a:bodyPr/>
          <a:lstStyle/>
          <a:p>
            <a:pPr marL="0" indent="0">
              <a:buNone/>
            </a:pPr>
            <a:r>
              <a:rPr lang="en-US" sz="2800" dirty="0" err="1" smtClean="0"/>
              <a:t>Δt</a:t>
            </a:r>
            <a:r>
              <a:rPr lang="en-US" sz="2800" dirty="0" smtClean="0"/>
              <a:t> = 1.74 ± 0.05 s</a:t>
            </a:r>
            <a:endParaRPr lang="en-US" sz="2800"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A5AB9B2C-671A-FC46-9555-52435D1F7470}" type="slidenum">
              <a:rPr lang="en-US" smtClean="0"/>
              <a:pPr>
                <a:defRPr/>
              </a:pPr>
              <a:t>10</a:t>
            </a:fld>
            <a:endParaRPr lang="en-US"/>
          </a:p>
        </p:txBody>
      </p:sp>
      <p:pic>
        <p:nvPicPr>
          <p:cNvPr id="3" name="Picture 2" descr="Figure1_GW.pdf"/>
          <p:cNvPicPr>
            <a:picLocks noChangeAspect="1"/>
          </p:cNvPicPr>
          <p:nvPr/>
        </p:nvPicPr>
        <p:blipFill rotWithShape="1">
          <a:blip r:embed="rId2">
            <a:extLst>
              <a:ext uri="{28A0092B-C50C-407E-A947-70E740481C1C}">
                <a14:useLocalDpi xmlns:a14="http://schemas.microsoft.com/office/drawing/2010/main" val="0"/>
              </a:ext>
            </a:extLst>
          </a:blip>
          <a:srcRect r="9142"/>
          <a:stretch/>
        </p:blipFill>
        <p:spPr>
          <a:xfrm>
            <a:off x="152400" y="3733800"/>
            <a:ext cx="9220201" cy="3145250"/>
          </a:xfrm>
          <a:prstGeom prst="rect">
            <a:avLst/>
          </a:prstGeom>
        </p:spPr>
      </p:pic>
      <p:pic>
        <p:nvPicPr>
          <p:cNvPr id="8" name="Picture 7" descr="Figure1_GBM.pdf"/>
          <p:cNvPicPr>
            <a:picLocks noChangeAspect="1"/>
          </p:cNvPicPr>
          <p:nvPr/>
        </p:nvPicPr>
        <p:blipFill rotWithShape="1">
          <a:blip r:embed="rId3">
            <a:extLst>
              <a:ext uri="{28A0092B-C50C-407E-A947-70E740481C1C}">
                <a14:useLocalDpi xmlns:a14="http://schemas.microsoft.com/office/drawing/2010/main" val="0"/>
              </a:ext>
            </a:extLst>
          </a:blip>
          <a:srcRect r="10101"/>
          <a:stretch/>
        </p:blipFill>
        <p:spPr>
          <a:xfrm>
            <a:off x="152400" y="1295400"/>
            <a:ext cx="9067800" cy="2447638"/>
          </a:xfrm>
          <a:prstGeom prst="rect">
            <a:avLst/>
          </a:prstGeom>
        </p:spPr>
      </p:pic>
      <p:sp>
        <p:nvSpPr>
          <p:cNvPr id="9" name="TextBox 8"/>
          <p:cNvSpPr txBox="1"/>
          <p:nvPr/>
        </p:nvSpPr>
        <p:spPr>
          <a:xfrm>
            <a:off x="7924800" y="3505200"/>
            <a:ext cx="2057400" cy="523220"/>
          </a:xfrm>
          <a:prstGeom prst="rect">
            <a:avLst/>
          </a:prstGeom>
          <a:solidFill>
            <a:schemeClr val="bg1"/>
          </a:solidFill>
          <a:ln>
            <a:solidFill>
              <a:schemeClr val="accent4"/>
            </a:solidFill>
          </a:ln>
        </p:spPr>
        <p:txBody>
          <a:bodyPr wrap="square" rtlCol="0">
            <a:spAutoFit/>
          </a:bodyPr>
          <a:lstStyle/>
          <a:p>
            <a:r>
              <a:rPr lang="en-US" sz="2800" dirty="0" smtClean="0"/>
              <a:t>Short GRB</a:t>
            </a:r>
            <a:endParaRPr lang="en-US" sz="2800" dirty="0"/>
          </a:p>
        </p:txBody>
      </p:sp>
    </p:spTree>
    <p:extLst>
      <p:ext uri="{BB962C8B-B14F-4D97-AF65-F5344CB8AC3E}">
        <p14:creationId xmlns:p14="http://schemas.microsoft.com/office/powerpoint/2010/main" val="9053258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r>
              <a:rPr lang="en-US" dirty="0" smtClean="0"/>
              <a:t>peed of gravity </a:t>
            </a:r>
            <a:endParaRPr lang="en-US" dirty="0"/>
          </a:p>
        </p:txBody>
      </p:sp>
      <p:sp>
        <p:nvSpPr>
          <p:cNvPr id="3" name="Text Placeholder 2"/>
          <p:cNvSpPr>
            <a:spLocks noGrp="1"/>
          </p:cNvSpPr>
          <p:nvPr>
            <p:ph type="body" sz="half" idx="1"/>
          </p:nvPr>
        </p:nvSpPr>
        <p:spPr>
          <a:xfrm>
            <a:off x="533400" y="2133600"/>
            <a:ext cx="9144000" cy="2590800"/>
          </a:xfrm>
        </p:spPr>
        <p:txBody>
          <a:bodyPr/>
          <a:lstStyle/>
          <a:p>
            <a:r>
              <a:rPr lang="en-US" sz="2400" dirty="0" err="1"/>
              <a:t>Δt_astro</a:t>
            </a:r>
            <a:r>
              <a:rPr lang="en-US" sz="2400" dirty="0"/>
              <a:t> ~2 s is very reasonable</a:t>
            </a:r>
          </a:p>
          <a:p>
            <a:pPr lvl="1"/>
            <a:r>
              <a:rPr lang="en-US" sz="2400" dirty="0"/>
              <a:t>Our prior based on astrophysics of SGRBs was  </a:t>
            </a:r>
            <a:r>
              <a:rPr lang="en-US" sz="2400" dirty="0" err="1"/>
              <a:t>Δt</a:t>
            </a:r>
            <a:r>
              <a:rPr lang="en-US" sz="2400" dirty="0"/>
              <a:t>  = [0,4] s</a:t>
            </a:r>
          </a:p>
          <a:p>
            <a:pPr lvl="1"/>
            <a:r>
              <a:rPr lang="en-US" sz="2400" dirty="0"/>
              <a:t>jet with </a:t>
            </a:r>
            <a:r>
              <a:rPr lang="en-US" sz="2400" dirty="0" err="1"/>
              <a:t>γ</a:t>
            </a:r>
            <a:r>
              <a:rPr lang="en-US" sz="2400" dirty="0"/>
              <a:t> ~ 50 is delayed by ~2 s (relative to v=c)  at a  </a:t>
            </a:r>
            <a:r>
              <a:rPr lang="en-US" sz="2400" dirty="0" err="1"/>
              <a:t>photospheric</a:t>
            </a:r>
            <a:r>
              <a:rPr lang="en-US" sz="2400" dirty="0"/>
              <a:t> radius of ~30 AU</a:t>
            </a:r>
          </a:p>
          <a:p>
            <a:endParaRPr lang="en-US" sz="2400" dirty="0"/>
          </a:p>
          <a:p>
            <a:r>
              <a:rPr lang="en-US" sz="2400" dirty="0"/>
              <a:t>Limits: (1) Let </a:t>
            </a:r>
            <a:r>
              <a:rPr lang="en-US" sz="2400" dirty="0" err="1"/>
              <a:t>Δt_astro</a:t>
            </a:r>
            <a:r>
              <a:rPr lang="en-US" sz="2400" dirty="0"/>
              <a:t> = 0; (2) Let </a:t>
            </a:r>
            <a:r>
              <a:rPr lang="en-US" sz="2400" dirty="0" err="1"/>
              <a:t>Δt_astro</a:t>
            </a:r>
            <a:r>
              <a:rPr lang="en-US" sz="2400" dirty="0"/>
              <a:t> = 10 s:</a:t>
            </a:r>
          </a:p>
          <a:p>
            <a:endParaRPr lang="en-US" dirty="0" smtClean="0"/>
          </a:p>
          <a:p>
            <a:pPr lvl="1"/>
            <a:endParaRPr lang="en-US" dirty="0"/>
          </a:p>
          <a:p>
            <a:endParaRPr lang="en-US" dirty="0" smtClean="0"/>
          </a:p>
          <a:p>
            <a:endParaRPr lang="en-US" dirty="0" smtClean="0"/>
          </a:p>
          <a:p>
            <a:r>
              <a:rPr lang="en-US" sz="2400" dirty="0"/>
              <a:t>Future measurements at different distances can improve this</a:t>
            </a:r>
          </a:p>
          <a:p>
            <a:pPr lvl="1"/>
            <a:endParaRPr lang="en-US" dirty="0"/>
          </a:p>
          <a:p>
            <a:pPr lvl="1"/>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A5AB9B2C-671A-FC46-9555-52435D1F7470}" type="slidenum">
              <a:rPr lang="en-US" smtClean="0"/>
              <a:pPr>
                <a:defRPr/>
              </a:pPr>
              <a:t>11</a:t>
            </a:fld>
            <a:endParaRPr lang="en-US"/>
          </a:p>
        </p:txBody>
      </p:sp>
      <p:sp>
        <p:nvSpPr>
          <p:cNvPr id="9" name="TextBox 8"/>
          <p:cNvSpPr txBox="1"/>
          <p:nvPr/>
        </p:nvSpPr>
        <p:spPr>
          <a:xfrm>
            <a:off x="9050204" y="2895600"/>
            <a:ext cx="703396" cy="707886"/>
          </a:xfrm>
          <a:prstGeom prst="rect">
            <a:avLst/>
          </a:prstGeom>
          <a:noFill/>
        </p:spPr>
        <p:txBody>
          <a:bodyPr wrap="square" lIns="91427" tIns="45713" rIns="91427" bIns="45713" rtlCol="0">
            <a:spAutoFit/>
          </a:bodyPr>
          <a:lstStyle/>
          <a:p>
            <a:r>
              <a:rPr lang="en-US" sz="4000" dirty="0">
                <a:solidFill>
                  <a:srgbClr val="008000"/>
                </a:solidFill>
                <a:latin typeface="Zapf Dingbats"/>
                <a:ea typeface="Zapf Dingbats"/>
                <a:cs typeface="Zapf Dingbats"/>
                <a:sym typeface="Zapf Dingbats"/>
              </a:rPr>
              <a:t>✔</a:t>
            </a:r>
            <a:endParaRPr lang="en-US" sz="4000" dirty="0">
              <a:solidFill>
                <a:srgbClr val="008000"/>
              </a:solidFill>
            </a:endParaRPr>
          </a:p>
        </p:txBody>
      </p:sp>
      <p:pic>
        <p:nvPicPr>
          <p:cNvPr id="11" name="Picture 10" descr="d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1" y="1295401"/>
            <a:ext cx="7924800" cy="765311"/>
          </a:xfrm>
          <a:prstGeom prst="rect">
            <a:avLst/>
          </a:prstGeom>
        </p:spPr>
      </p:pic>
      <p:pic>
        <p:nvPicPr>
          <p:cNvPr id="12" name="Picture 11" descr="dv.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4802507"/>
            <a:ext cx="7316421" cy="836293"/>
          </a:xfrm>
          <a:prstGeom prst="rect">
            <a:avLst/>
          </a:prstGeom>
        </p:spPr>
      </p:pic>
    </p:spTree>
    <p:extLst>
      <p:ext uri="{BB962C8B-B14F-4D97-AF65-F5344CB8AC3E}">
        <p14:creationId xmlns:p14="http://schemas.microsoft.com/office/powerpoint/2010/main" val="5964646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GW localization allows ID of afterglow (</a:t>
            </a:r>
            <a:r>
              <a:rPr lang="en-US" dirty="0" err="1" smtClean="0"/>
              <a:t>kilonova</a:t>
            </a:r>
            <a:r>
              <a:rPr lang="en-US" dirty="0" smtClean="0"/>
              <a:t>)</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A5AB9B2C-671A-FC46-9555-52435D1F7470}" type="slidenum">
              <a:rPr lang="en-US" smtClean="0"/>
              <a:pPr>
                <a:defRPr/>
              </a:pPr>
              <a:t>12</a:t>
            </a:fld>
            <a:endParaRPr lang="en-US"/>
          </a:p>
        </p:txBody>
      </p:sp>
      <p:pic>
        <p:nvPicPr>
          <p:cNvPr id="7" name="Picture 6" descr="MMA_Fig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199" y="1219200"/>
            <a:ext cx="8337945" cy="5562600"/>
          </a:xfrm>
          <a:prstGeom prst="rect">
            <a:avLst/>
          </a:prstGeom>
        </p:spPr>
      </p:pic>
      <p:sp>
        <p:nvSpPr>
          <p:cNvPr id="8" name="TextBox 7"/>
          <p:cNvSpPr txBox="1"/>
          <p:nvPr/>
        </p:nvSpPr>
        <p:spPr>
          <a:xfrm>
            <a:off x="8001000" y="1066800"/>
            <a:ext cx="2133600" cy="381000"/>
          </a:xfrm>
          <a:prstGeom prst="rect">
            <a:avLst/>
          </a:prstGeom>
          <a:noFill/>
        </p:spPr>
        <p:txBody>
          <a:bodyPr wrap="square" lIns="91427" tIns="45713" rIns="91427" bIns="45713" rtlCol="0">
            <a:spAutoFit/>
          </a:bodyPr>
          <a:lstStyle/>
          <a:p>
            <a:r>
              <a:rPr lang="en-US" i="1" dirty="0" err="1"/>
              <a:t>ApJL</a:t>
            </a:r>
            <a:r>
              <a:rPr lang="en-US" dirty="0"/>
              <a:t> </a:t>
            </a:r>
            <a:r>
              <a:rPr lang="en-US" b="1" dirty="0"/>
              <a:t>848</a:t>
            </a:r>
            <a:r>
              <a:rPr lang="en-US" dirty="0"/>
              <a:t> L12 </a:t>
            </a:r>
          </a:p>
        </p:txBody>
      </p:sp>
      <p:sp>
        <p:nvSpPr>
          <p:cNvPr id="9" name="TextBox 8"/>
          <p:cNvSpPr txBox="1"/>
          <p:nvPr/>
        </p:nvSpPr>
        <p:spPr>
          <a:xfrm>
            <a:off x="8458200" y="2971800"/>
            <a:ext cx="1371600" cy="646331"/>
          </a:xfrm>
          <a:prstGeom prst="rect">
            <a:avLst/>
          </a:prstGeom>
          <a:noFill/>
        </p:spPr>
        <p:txBody>
          <a:bodyPr wrap="square" lIns="91427" tIns="45713" rIns="91427" bIns="45713" rtlCol="0">
            <a:spAutoFit/>
          </a:bodyPr>
          <a:lstStyle/>
          <a:p>
            <a:r>
              <a:rPr lang="en-US" dirty="0" smtClean="0"/>
              <a:t>NGC 4993</a:t>
            </a:r>
          </a:p>
          <a:p>
            <a:r>
              <a:rPr lang="en-US" dirty="0" smtClean="0"/>
              <a:t>43 ± 3 </a:t>
            </a:r>
            <a:r>
              <a:rPr lang="en-US" dirty="0" err="1" smtClean="0"/>
              <a:t>Mpc</a:t>
            </a:r>
            <a:endParaRPr lang="en-US" dirty="0"/>
          </a:p>
        </p:txBody>
      </p:sp>
      <p:sp>
        <p:nvSpPr>
          <p:cNvPr id="10" name="TextBox 9"/>
          <p:cNvSpPr txBox="1"/>
          <p:nvPr/>
        </p:nvSpPr>
        <p:spPr>
          <a:xfrm>
            <a:off x="8458200" y="3733800"/>
            <a:ext cx="1600200" cy="1015649"/>
          </a:xfrm>
          <a:prstGeom prst="rect">
            <a:avLst/>
          </a:prstGeom>
          <a:noFill/>
        </p:spPr>
        <p:txBody>
          <a:bodyPr wrap="square" lIns="91427" tIns="45713" rIns="91427" bIns="45713" rtlCol="0">
            <a:spAutoFit/>
          </a:bodyPr>
          <a:lstStyle/>
          <a:p>
            <a:r>
              <a:rPr lang="en-US" sz="2000" dirty="0"/>
              <a:t>offset of 2 </a:t>
            </a:r>
            <a:r>
              <a:rPr lang="en-US" sz="2000" dirty="0" err="1"/>
              <a:t>kpc</a:t>
            </a:r>
            <a:r>
              <a:rPr lang="en-US" sz="2000" dirty="0"/>
              <a:t> – typical of kicks</a:t>
            </a:r>
          </a:p>
        </p:txBody>
      </p:sp>
      <p:sp>
        <p:nvSpPr>
          <p:cNvPr id="3" name="TextBox 2"/>
          <p:cNvSpPr txBox="1"/>
          <p:nvPr/>
        </p:nvSpPr>
        <p:spPr>
          <a:xfrm>
            <a:off x="4343400" y="6705600"/>
            <a:ext cx="5410200" cy="523220"/>
          </a:xfrm>
          <a:prstGeom prst="rect">
            <a:avLst/>
          </a:prstGeom>
          <a:noFill/>
        </p:spPr>
        <p:txBody>
          <a:bodyPr wrap="square" rtlCol="0">
            <a:spAutoFit/>
          </a:bodyPr>
          <a:lstStyle/>
          <a:p>
            <a:r>
              <a:rPr lang="en-US" sz="2800" dirty="0" smtClean="0"/>
              <a:t>“</a:t>
            </a:r>
            <a:r>
              <a:rPr lang="en-US" sz="2800" dirty="0" err="1" smtClean="0"/>
              <a:t>Multimessenger</a:t>
            </a:r>
            <a:r>
              <a:rPr lang="en-US" sz="2800" dirty="0" smtClean="0"/>
              <a:t> Astronomy</a:t>
            </a:r>
            <a:r>
              <a:rPr lang="en-US" dirty="0" smtClean="0"/>
              <a:t>”</a:t>
            </a:r>
            <a:endParaRPr lang="en-US" dirty="0"/>
          </a:p>
        </p:txBody>
      </p:sp>
    </p:spTree>
    <p:extLst>
      <p:ext uri="{BB962C8B-B14F-4D97-AF65-F5344CB8AC3E}">
        <p14:creationId xmlns:p14="http://schemas.microsoft.com/office/powerpoint/2010/main" val="27601372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Merger, gamma-ray burst, afterglow (“</a:t>
            </a:r>
            <a:r>
              <a:rPr lang="en-US" dirty="0" err="1" smtClean="0"/>
              <a:t>kilonova</a:t>
            </a:r>
            <a:r>
              <a:rPr lang="en-US" dirty="0" smtClean="0"/>
              <a:t>”)</a:t>
            </a:r>
            <a:endParaRPr lang="en-US" dirty="0"/>
          </a:p>
        </p:txBody>
      </p:sp>
      <p:sp>
        <p:nvSpPr>
          <p:cNvPr id="3" name="Text Placeholder 2"/>
          <p:cNvSpPr>
            <a:spLocks noGrp="1"/>
          </p:cNvSpPr>
          <p:nvPr>
            <p:ph type="body" sz="half" idx="1"/>
          </p:nvPr>
        </p:nvSpPr>
        <p:spPr/>
        <p:txBody>
          <a:bodyPr/>
          <a:lstStyle/>
          <a:p>
            <a:endParaRPr lang="en-US"/>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A5AB9B2C-671A-FC46-9555-52435D1F7470}" type="slidenum">
              <a:rPr lang="en-US" smtClean="0"/>
              <a:pPr>
                <a:defRPr/>
              </a:pPr>
              <a:t>13</a:t>
            </a:fld>
            <a:endParaRPr lang="en-US"/>
          </a:p>
        </p:txBody>
      </p:sp>
      <p:pic>
        <p:nvPicPr>
          <p:cNvPr id="7" name="MergeranimationGW170817; CREDIT_ NASA's Goddard Space Flight Center_CI Lab(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 y="1371600"/>
            <a:ext cx="9906000" cy="5572125"/>
          </a:xfrm>
          <a:prstGeom prst="rect">
            <a:avLst/>
          </a:prstGeom>
        </p:spPr>
      </p:pic>
    </p:spTree>
    <p:extLst>
      <p:ext uri="{BB962C8B-B14F-4D97-AF65-F5344CB8AC3E}">
        <p14:creationId xmlns:p14="http://schemas.microsoft.com/office/powerpoint/2010/main" val="25684186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Kilonova</a:t>
            </a:r>
            <a:r>
              <a:rPr lang="en-US" dirty="0" smtClean="0"/>
              <a:t> simulation</a:t>
            </a:r>
            <a:endParaRPr lang="en-US" dirty="0"/>
          </a:p>
        </p:txBody>
      </p:sp>
      <p:pic>
        <p:nvPicPr>
          <p:cNvPr id="7" name="rProcessMovie.xdiv4_12000.mov">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4"/>
          <a:stretch>
            <a:fillRect/>
          </a:stretch>
        </p:blipFill>
        <p:spPr>
          <a:xfrm>
            <a:off x="0" y="150605"/>
            <a:ext cx="10058400" cy="7545596"/>
          </a:xfrm>
        </p:spPr>
      </p:pic>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14</a:t>
            </a:fld>
            <a:endParaRPr lang="en-US"/>
          </a:p>
        </p:txBody>
      </p:sp>
    </p:spTree>
    <p:extLst>
      <p:ext uri="{BB962C8B-B14F-4D97-AF65-F5344CB8AC3E}">
        <p14:creationId xmlns:p14="http://schemas.microsoft.com/office/powerpoint/2010/main" val="41892732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Observed afterglow (“</a:t>
            </a:r>
            <a:r>
              <a:rPr lang="en-US" dirty="0" err="1" smtClean="0"/>
              <a:t>kilonova</a:t>
            </a:r>
            <a:r>
              <a:rPr lang="en-US" dirty="0" smtClean="0"/>
              <a:t>”) spectrum</a:t>
            </a:r>
            <a:endParaRPr lang="en-US" dirty="0"/>
          </a:p>
        </p:txBody>
      </p:sp>
      <p:sp>
        <p:nvSpPr>
          <p:cNvPr id="3" name="Content Placeholder 2"/>
          <p:cNvSpPr>
            <a:spLocks noGrp="1"/>
          </p:cNvSpPr>
          <p:nvPr>
            <p:ph sz="half" idx="1"/>
          </p:nvPr>
        </p:nvSpPr>
        <p:spPr/>
        <p:txBody>
          <a:bodyPr/>
          <a:lstStyle/>
          <a:p>
            <a:endParaRPr lang="en-US"/>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15</a:t>
            </a:fld>
            <a:endParaRPr lang="en-US"/>
          </a:p>
        </p:txBody>
      </p:sp>
      <p:pic>
        <p:nvPicPr>
          <p:cNvPr id="8" name="Picture 7" descr="knva_spectru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28750"/>
            <a:ext cx="10058400" cy="5657850"/>
          </a:xfrm>
          <a:prstGeom prst="rect">
            <a:avLst/>
          </a:prstGeom>
        </p:spPr>
      </p:pic>
    </p:spTree>
    <p:extLst>
      <p:ext uri="{BB962C8B-B14F-4D97-AF65-F5344CB8AC3E}">
        <p14:creationId xmlns:p14="http://schemas.microsoft.com/office/powerpoint/2010/main" val="197980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Origins of elements: Major Update</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16</a:t>
            </a:fld>
            <a:endParaRPr lang="en-US"/>
          </a:p>
        </p:txBody>
      </p:sp>
      <p:pic>
        <p:nvPicPr>
          <p:cNvPr id="8" name="Picture 7" descr="Periodic_Table_FIN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6400"/>
            <a:ext cx="10058400" cy="5662879"/>
          </a:xfrm>
          <a:prstGeom prst="rect">
            <a:avLst/>
          </a:prstGeom>
        </p:spPr>
      </p:pic>
    </p:spTree>
    <p:extLst>
      <p:ext uri="{BB962C8B-B14F-4D97-AF65-F5344CB8AC3E}">
        <p14:creationId xmlns:p14="http://schemas.microsoft.com/office/powerpoint/2010/main" val="22590897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838205" y="5"/>
            <a:ext cx="8214361" cy="949961"/>
          </a:xfrm>
        </p:spPr>
        <p:txBody>
          <a:bodyPr/>
          <a:lstStyle/>
          <a:p>
            <a:r>
              <a:rPr lang="en-US" dirty="0" smtClean="0"/>
              <a:t>NS-NS or NS-BH mergers, NS equation of state, </a:t>
            </a:r>
            <a:br>
              <a:rPr lang="en-US" dirty="0" smtClean="0"/>
            </a:br>
            <a:r>
              <a:rPr lang="en-US" dirty="0" smtClean="0"/>
              <a:t>EM afterglows (</a:t>
            </a:r>
            <a:r>
              <a:rPr lang="en-US" dirty="0" err="1" smtClean="0"/>
              <a:t>kilonova</a:t>
            </a:r>
            <a:r>
              <a:rPr lang="en-US" dirty="0" smtClean="0"/>
              <a:t>), Gamma-ray Bursts</a:t>
            </a:r>
          </a:p>
        </p:txBody>
      </p:sp>
      <p:sp>
        <p:nvSpPr>
          <p:cNvPr id="41987" name="Footer Placeholder 4"/>
          <p:cNvSpPr>
            <a:spLocks noGrp="1"/>
          </p:cNvSpPr>
          <p:nvPr>
            <p:ph type="ftr" sz="quarter" idx="10"/>
          </p:nvPr>
        </p:nvSpPr>
        <p:spPr>
          <a:noFill/>
        </p:spPr>
        <p:txBody>
          <a:bodyPr/>
          <a:lstStyle/>
          <a:p>
            <a:r>
              <a:rPr lang="en-US" smtClean="0">
                <a:latin typeface="Arial" pitchFamily="34" charset="0"/>
              </a:rPr>
              <a:t>R Frey  QuarkNet  June 20, 2018      </a:t>
            </a:r>
            <a:endParaRPr lang="en-US" smtClean="0">
              <a:latin typeface="Arial" pitchFamily="34" charset="0"/>
            </a:endParaRPr>
          </a:p>
        </p:txBody>
      </p:sp>
      <p:sp>
        <p:nvSpPr>
          <p:cNvPr id="41988" name="Slide Number Placeholder 5"/>
          <p:cNvSpPr>
            <a:spLocks noGrp="1"/>
          </p:cNvSpPr>
          <p:nvPr>
            <p:ph type="sldNum" sz="quarter" idx="11"/>
          </p:nvPr>
        </p:nvSpPr>
        <p:spPr>
          <a:noFill/>
        </p:spPr>
        <p:txBody>
          <a:bodyPr/>
          <a:lstStyle/>
          <a:p>
            <a:fld id="{46230513-B5BD-4565-9F33-379758AC2704}" type="slidenum">
              <a:rPr lang="en-US" smtClean="0">
                <a:latin typeface="Arial" pitchFamily="34" charset="0"/>
              </a:rPr>
              <a:pPr/>
              <a:t>17</a:t>
            </a:fld>
            <a:endParaRPr lang="en-US" smtClean="0">
              <a:latin typeface="Arial" pitchFamily="34" charset="0"/>
            </a:endParaRPr>
          </a:p>
        </p:txBody>
      </p:sp>
      <p:sp>
        <p:nvSpPr>
          <p:cNvPr id="41990" name="TextBox 7"/>
          <p:cNvSpPr txBox="1">
            <a:spLocks noChangeArrowheads="1"/>
          </p:cNvSpPr>
          <p:nvPr/>
        </p:nvSpPr>
        <p:spPr bwMode="auto">
          <a:xfrm>
            <a:off x="167641" y="6217926"/>
            <a:ext cx="2095500" cy="379809"/>
          </a:xfrm>
          <a:prstGeom prst="rect">
            <a:avLst/>
          </a:prstGeom>
          <a:noFill/>
          <a:ln w="9525">
            <a:noFill/>
            <a:miter lim="800000"/>
            <a:headEnd/>
            <a:tailEnd/>
          </a:ln>
        </p:spPr>
        <p:txBody>
          <a:bodyPr lIns="101816" tIns="50908" rIns="101816" bIns="50908">
            <a:spAutoFit/>
          </a:bodyPr>
          <a:lstStyle/>
          <a:p>
            <a:r>
              <a:rPr lang="en-US" dirty="0">
                <a:solidFill>
                  <a:schemeClr val="bg1"/>
                </a:solidFill>
              </a:rPr>
              <a:t>Shibata</a:t>
            </a:r>
          </a:p>
        </p:txBody>
      </p:sp>
      <p:pic>
        <p:nvPicPr>
          <p:cNvPr id="11" name="Picture 10"/>
          <p:cNvPicPr>
            <a:picLocks noChangeAspect="1"/>
          </p:cNvPicPr>
          <p:nvPr/>
        </p:nvPicPr>
        <p:blipFill>
          <a:blip r:embed="rId3"/>
          <a:stretch>
            <a:fillRect/>
          </a:stretch>
        </p:blipFill>
        <p:spPr>
          <a:xfrm>
            <a:off x="618817" y="1265216"/>
            <a:ext cx="1971987" cy="6049985"/>
          </a:xfrm>
          <a:prstGeom prst="rect">
            <a:avLst/>
          </a:prstGeom>
        </p:spPr>
      </p:pic>
      <p:sp>
        <p:nvSpPr>
          <p:cNvPr id="12" name="TextBox 11"/>
          <p:cNvSpPr txBox="1"/>
          <p:nvPr/>
        </p:nvSpPr>
        <p:spPr>
          <a:xfrm>
            <a:off x="167596" y="1935378"/>
            <a:ext cx="466411" cy="1782808"/>
          </a:xfrm>
          <a:prstGeom prst="rect">
            <a:avLst/>
          </a:prstGeom>
          <a:noFill/>
        </p:spPr>
        <p:txBody>
          <a:bodyPr vert="vert270" wrap="square" lIns="93790" tIns="46897" rIns="93790" bIns="46897" rtlCol="0">
            <a:spAutoFit/>
          </a:bodyPr>
          <a:lstStyle/>
          <a:p>
            <a:r>
              <a:rPr lang="en-US" dirty="0"/>
              <a:t>Shibata</a:t>
            </a:r>
          </a:p>
        </p:txBody>
      </p:sp>
      <p:pic>
        <p:nvPicPr>
          <p:cNvPr id="14" name="Picture 8" descr="grb020813_illus"/>
          <p:cNvPicPr>
            <a:picLocks noChangeAspect="1" noChangeArrowheads="1"/>
          </p:cNvPicPr>
          <p:nvPr/>
        </p:nvPicPr>
        <p:blipFill>
          <a:blip r:embed="rId4"/>
          <a:srcRect l="8475" r="6779" b="25424"/>
          <a:stretch>
            <a:fillRect/>
          </a:stretch>
        </p:blipFill>
        <p:spPr bwMode="auto">
          <a:xfrm>
            <a:off x="4343400" y="1219200"/>
            <a:ext cx="2818411" cy="2463062"/>
          </a:xfrm>
          <a:prstGeom prst="rect">
            <a:avLst/>
          </a:prstGeom>
          <a:noFill/>
          <a:ln w="9525">
            <a:noFill/>
            <a:miter lim="800000"/>
            <a:headEnd/>
            <a:tailEnd/>
          </a:ln>
        </p:spPr>
      </p:pic>
      <p:sp>
        <p:nvSpPr>
          <p:cNvPr id="2" name="TextBox 1"/>
          <p:cNvSpPr txBox="1"/>
          <p:nvPr/>
        </p:nvSpPr>
        <p:spPr>
          <a:xfrm>
            <a:off x="3048000" y="4104144"/>
            <a:ext cx="6705600" cy="2677656"/>
          </a:xfrm>
          <a:prstGeom prst="rect">
            <a:avLst/>
          </a:prstGeom>
          <a:noFill/>
        </p:spPr>
        <p:txBody>
          <a:bodyPr wrap="square" rtlCol="0">
            <a:spAutoFit/>
          </a:bodyPr>
          <a:lstStyle/>
          <a:p>
            <a:r>
              <a:rPr lang="en-US" sz="2400" dirty="0" smtClean="0"/>
              <a:t>GW waveform </a:t>
            </a:r>
            <a:r>
              <a:rPr lang="en-US" sz="2400" dirty="0" smtClean="0">
                <a:latin typeface="Wingdings"/>
                <a:ea typeface="Wingdings"/>
                <a:cs typeface="Wingdings"/>
                <a:sym typeface="Wingdings"/>
              </a:rPr>
              <a:t></a:t>
            </a:r>
            <a:r>
              <a:rPr lang="en-US" sz="2400" dirty="0" smtClean="0"/>
              <a:t>  stiffness of NS (EOS) </a:t>
            </a:r>
          </a:p>
          <a:p>
            <a:endParaRPr lang="en-US" sz="2400" dirty="0" smtClean="0"/>
          </a:p>
          <a:p>
            <a:r>
              <a:rPr lang="en-US" sz="2400" dirty="0" smtClean="0"/>
              <a:t>GRB astrophysics</a:t>
            </a:r>
          </a:p>
          <a:p>
            <a:endParaRPr lang="en-US" sz="2400" dirty="0" smtClean="0"/>
          </a:p>
          <a:p>
            <a:r>
              <a:rPr lang="en-US" sz="2400" dirty="0" smtClean="0"/>
              <a:t>Measure distance (GW) and redshift (EM) </a:t>
            </a:r>
          </a:p>
          <a:p>
            <a:pPr marL="342900" indent="-342900">
              <a:buFont typeface="Wingdings" charset="0"/>
              <a:buChar char="è"/>
            </a:pPr>
            <a:r>
              <a:rPr lang="en-US" sz="2400" dirty="0" smtClean="0"/>
              <a:t>independent Hubble plot </a:t>
            </a:r>
          </a:p>
          <a:p>
            <a:r>
              <a:rPr lang="en-US" sz="2400" dirty="0" smtClean="0">
                <a:sym typeface="Wingdings"/>
              </a:rPr>
              <a:t> accelerating universe</a:t>
            </a:r>
            <a:endParaRPr lang="en-US" sz="2400" dirty="0"/>
          </a:p>
        </p:txBody>
      </p:sp>
    </p:spTree>
    <p:extLst>
      <p:ext uri="{BB962C8B-B14F-4D97-AF65-F5344CB8AC3E}">
        <p14:creationId xmlns:p14="http://schemas.microsoft.com/office/powerpoint/2010/main" val="2311759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GRB 170817A: a dim outlier</a:t>
            </a:r>
            <a:endParaRPr lang="en-US" dirty="0"/>
          </a:p>
        </p:txBody>
      </p:sp>
      <p:sp>
        <p:nvSpPr>
          <p:cNvPr id="4" name="Content Placeholder 3"/>
          <p:cNvSpPr>
            <a:spLocks noGrp="1"/>
          </p:cNvSpPr>
          <p:nvPr>
            <p:ph sz="half" idx="2"/>
          </p:nvPr>
        </p:nvSpPr>
        <p:spPr/>
        <p:txBody>
          <a:bodyPr/>
          <a:lstStyle/>
          <a:p>
            <a:endParaRPr lang="en-US"/>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18</a:t>
            </a:fld>
            <a:endParaRPr lang="en-US"/>
          </a:p>
        </p:txBody>
      </p:sp>
      <p:pic>
        <p:nvPicPr>
          <p:cNvPr id="8" name="Picture 7" descr="apjlaa920cf4_hr.jpg"/>
          <p:cNvPicPr>
            <a:picLocks noChangeAspect="1"/>
          </p:cNvPicPr>
          <p:nvPr/>
        </p:nvPicPr>
        <p:blipFill rotWithShape="1">
          <a:blip r:embed="rId2" cstate="print">
            <a:extLst>
              <a:ext uri="{28A0092B-C50C-407E-A947-70E740481C1C}">
                <a14:useLocalDpi xmlns:a14="http://schemas.microsoft.com/office/drawing/2010/main" val="0"/>
              </a:ext>
            </a:extLst>
          </a:blip>
          <a:srcRect r="49597"/>
          <a:stretch/>
        </p:blipFill>
        <p:spPr>
          <a:xfrm>
            <a:off x="762001" y="1219200"/>
            <a:ext cx="8534400" cy="6083520"/>
          </a:xfrm>
          <a:prstGeom prst="rect">
            <a:avLst/>
          </a:prstGeom>
        </p:spPr>
      </p:pic>
    </p:spTree>
    <p:extLst>
      <p:ext uri="{BB962C8B-B14F-4D97-AF65-F5344CB8AC3E}">
        <p14:creationId xmlns:p14="http://schemas.microsoft.com/office/powerpoint/2010/main" val="11000370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implies the GRB is viewed off axis - I</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19</a:t>
            </a:fld>
            <a:endParaRPr lang="en-US"/>
          </a:p>
        </p:txBody>
      </p:sp>
      <p:pic>
        <p:nvPicPr>
          <p:cNvPr id="7" name="Picture 6" descr="apjlaa920cf5_h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1" y="1371601"/>
            <a:ext cx="8540317" cy="3124200"/>
          </a:xfrm>
          <a:prstGeom prst="rect">
            <a:avLst/>
          </a:prstGeom>
        </p:spPr>
      </p:pic>
      <p:pic>
        <p:nvPicPr>
          <p:cNvPr id="8" name="Picture 7" descr="h+.pdf"/>
          <p:cNvPicPr>
            <a:picLocks noChangeAspect="1"/>
          </p:cNvPicPr>
          <p:nvPr/>
        </p:nvPicPr>
        <p:blipFill>
          <a:blip r:embed="rId3"/>
          <a:stretch>
            <a:fillRect/>
          </a:stretch>
        </p:blipFill>
        <p:spPr>
          <a:xfrm>
            <a:off x="304802" y="5257595"/>
            <a:ext cx="4876800" cy="914605"/>
          </a:xfrm>
          <a:prstGeom prst="rect">
            <a:avLst/>
          </a:prstGeom>
        </p:spPr>
      </p:pic>
      <p:pic>
        <p:nvPicPr>
          <p:cNvPr id="9" name="Picture 8" descr="hx.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1" y="6384098"/>
            <a:ext cx="4419599" cy="473902"/>
          </a:xfrm>
          <a:prstGeom prst="rect">
            <a:avLst/>
          </a:prstGeom>
        </p:spPr>
      </p:pic>
      <p:sp>
        <p:nvSpPr>
          <p:cNvPr id="10" name="TextBox 9"/>
          <p:cNvSpPr txBox="1"/>
          <p:nvPr/>
        </p:nvSpPr>
        <p:spPr>
          <a:xfrm>
            <a:off x="5638800" y="5334000"/>
            <a:ext cx="4343400" cy="1587030"/>
          </a:xfrm>
          <a:prstGeom prst="rect">
            <a:avLst/>
          </a:prstGeom>
          <a:noFill/>
          <a:ln w="25400">
            <a:solidFill>
              <a:schemeClr val="tx2"/>
            </a:solidFill>
          </a:ln>
        </p:spPr>
        <p:txBody>
          <a:bodyPr wrap="square" lIns="91427" tIns="45713" rIns="91427" bIns="45713" rtlCol="0">
            <a:spAutoFit/>
          </a:bodyPr>
          <a:lstStyle/>
          <a:p>
            <a:r>
              <a:rPr lang="en-US" sz="2400" dirty="0"/>
              <a:t>GW:  </a:t>
            </a:r>
            <a:r>
              <a:rPr lang="en-US" sz="2400" i="1" dirty="0" err="1"/>
              <a:t>ι</a:t>
            </a:r>
            <a:r>
              <a:rPr lang="en-US" sz="2400" dirty="0"/>
              <a:t> &lt; 56 degrees</a:t>
            </a:r>
          </a:p>
          <a:p>
            <a:endParaRPr lang="en-US" sz="2400" dirty="0"/>
          </a:p>
          <a:p>
            <a:r>
              <a:rPr lang="en-US" sz="2400" dirty="0"/>
              <a:t>Consistent with GRB viewed 20-30 degrees off axis </a:t>
            </a:r>
          </a:p>
        </p:txBody>
      </p:sp>
      <p:sp>
        <p:nvSpPr>
          <p:cNvPr id="12" name="Rounded Rectangle 11"/>
          <p:cNvSpPr/>
          <p:nvPr/>
        </p:nvSpPr>
        <p:spPr bwMode="auto">
          <a:xfrm>
            <a:off x="1752601" y="5257801"/>
            <a:ext cx="1828800" cy="990600"/>
          </a:xfrm>
          <a:prstGeom prst="roundRect">
            <a:avLst/>
          </a:prstGeom>
          <a:solidFill>
            <a:schemeClr val="accent1">
              <a:alpha val="28000"/>
            </a:schemeClr>
          </a:solidFill>
          <a:ln w="9525" cap="flat" cmpd="sng" algn="ctr">
            <a:solidFill>
              <a:schemeClr val="tx1"/>
            </a:solidFill>
            <a:prstDash val="solid"/>
            <a:round/>
            <a:headEnd type="none" w="med" len="med"/>
            <a:tailEnd type="none" w="med" len="med"/>
          </a:ln>
          <a:effectLst/>
        </p:spPr>
        <p:txBody>
          <a:bodyPr vert="horz" wrap="square" lIns="91427" tIns="45713" rIns="91427" bIns="45713" numCol="1" spcCol="0" rtlCol="0" anchor="t" anchorCtr="0" compatLnSpc="1">
            <a:prstTxWarp prst="textNoShape">
              <a:avLst/>
            </a:prstTxWarp>
          </a:bodyPr>
          <a:lstStyle/>
          <a:p>
            <a:pPr defTabSz="914271" eaLnBrk="0" hangingPunct="0"/>
            <a:endParaRPr lang="en-US">
              <a:latin typeface="Arial" charset="0"/>
            </a:endParaRPr>
          </a:p>
        </p:txBody>
      </p:sp>
      <p:sp>
        <p:nvSpPr>
          <p:cNvPr id="13" name="Rounded Rectangle 12"/>
          <p:cNvSpPr/>
          <p:nvPr/>
        </p:nvSpPr>
        <p:spPr bwMode="auto">
          <a:xfrm>
            <a:off x="2133601" y="6400800"/>
            <a:ext cx="914400" cy="457200"/>
          </a:xfrm>
          <a:prstGeom prst="roundRect">
            <a:avLst/>
          </a:prstGeom>
          <a:solidFill>
            <a:schemeClr val="accent1">
              <a:alpha val="28000"/>
            </a:schemeClr>
          </a:solidFill>
          <a:ln w="9525" cap="flat" cmpd="sng" algn="ctr">
            <a:solidFill>
              <a:schemeClr val="tx1"/>
            </a:solidFill>
            <a:prstDash val="solid"/>
            <a:round/>
            <a:headEnd type="none" w="med" len="med"/>
            <a:tailEnd type="none" w="med" len="med"/>
          </a:ln>
          <a:effectLst/>
        </p:spPr>
        <p:txBody>
          <a:bodyPr vert="horz" wrap="square" lIns="91427" tIns="45713" rIns="91427" bIns="45713" numCol="1" spcCol="0" rtlCol="0" anchor="t" anchorCtr="0" compatLnSpc="1">
            <a:prstTxWarp prst="textNoShape">
              <a:avLst/>
            </a:prstTxWarp>
          </a:bodyPr>
          <a:lstStyle/>
          <a:p>
            <a:pPr defTabSz="914271" eaLnBrk="0" hangingPunct="0"/>
            <a:endParaRPr lang="en-US">
              <a:latin typeface="Arial" charset="0"/>
            </a:endParaRPr>
          </a:p>
        </p:txBody>
      </p:sp>
    </p:spTree>
    <p:extLst>
      <p:ext uri="{BB962C8B-B14F-4D97-AF65-F5344CB8AC3E}">
        <p14:creationId xmlns:p14="http://schemas.microsoft.com/office/powerpoint/2010/main" val="41980514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Expected behavior of EM emissions</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20</a:t>
            </a:fld>
            <a:endParaRPr lang="en-US"/>
          </a:p>
        </p:txBody>
      </p:sp>
      <p:pic>
        <p:nvPicPr>
          <p:cNvPr id="7" name="Picture 6" descr="nature24290-f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219200"/>
            <a:ext cx="8305800" cy="6260079"/>
          </a:xfrm>
          <a:prstGeom prst="rect">
            <a:avLst/>
          </a:prstGeom>
        </p:spPr>
      </p:pic>
      <p:sp>
        <p:nvSpPr>
          <p:cNvPr id="8" name="TextBox 7"/>
          <p:cNvSpPr txBox="1"/>
          <p:nvPr/>
        </p:nvSpPr>
        <p:spPr>
          <a:xfrm>
            <a:off x="5943600" y="3810000"/>
            <a:ext cx="4038600" cy="932950"/>
          </a:xfrm>
          <a:prstGeom prst="rect">
            <a:avLst/>
          </a:prstGeom>
          <a:noFill/>
          <a:ln w="25400">
            <a:solidFill>
              <a:schemeClr val="tx1"/>
            </a:solidFill>
          </a:ln>
        </p:spPr>
        <p:txBody>
          <a:bodyPr wrap="square" lIns="91427" tIns="45713" rIns="91427" bIns="45713" rtlCol="0">
            <a:spAutoFit/>
          </a:bodyPr>
          <a:lstStyle/>
          <a:p>
            <a:r>
              <a:rPr lang="en-US" b="1" dirty="0">
                <a:solidFill>
                  <a:srgbClr val="FF0000"/>
                </a:solidFill>
              </a:rPr>
              <a:t>n</a:t>
            </a:r>
            <a:r>
              <a:rPr lang="en-US" b="1" dirty="0" smtClean="0">
                <a:solidFill>
                  <a:srgbClr val="FF0000"/>
                </a:solidFill>
              </a:rPr>
              <a:t>-rich </a:t>
            </a:r>
            <a:r>
              <a:rPr lang="en-US" b="1" dirty="0" err="1" smtClean="0">
                <a:solidFill>
                  <a:srgbClr val="FF0000"/>
                </a:solidFill>
              </a:rPr>
              <a:t>ejecta</a:t>
            </a:r>
            <a:r>
              <a:rPr lang="en-US" b="1" dirty="0" smtClean="0">
                <a:solidFill>
                  <a:srgbClr val="FF0000"/>
                </a:solidFill>
              </a:rPr>
              <a:t> </a:t>
            </a:r>
            <a:r>
              <a:rPr lang="en-US" b="1" dirty="0" smtClean="0">
                <a:solidFill>
                  <a:srgbClr val="FF0000"/>
                </a:solidFill>
                <a:sym typeface="Wingdings"/>
              </a:rPr>
              <a:t> IR </a:t>
            </a:r>
            <a:r>
              <a:rPr lang="en-US" b="1" dirty="0" err="1" smtClean="0">
                <a:solidFill>
                  <a:srgbClr val="FF0000"/>
                </a:solidFill>
                <a:sym typeface="Wingdings"/>
              </a:rPr>
              <a:t>kilonova</a:t>
            </a:r>
            <a:endParaRPr lang="en-US" b="1" dirty="0" smtClean="0">
              <a:solidFill>
                <a:srgbClr val="FF0000"/>
              </a:solidFill>
              <a:sym typeface="Wingdings"/>
            </a:endParaRPr>
          </a:p>
          <a:p>
            <a:r>
              <a:rPr lang="en-US" dirty="0" smtClean="0">
                <a:solidFill>
                  <a:srgbClr val="3366FF"/>
                </a:solidFill>
                <a:sym typeface="Wingdings"/>
              </a:rPr>
              <a:t>n-poor </a:t>
            </a:r>
            <a:r>
              <a:rPr lang="en-US" dirty="0" err="1" smtClean="0">
                <a:solidFill>
                  <a:srgbClr val="3366FF"/>
                </a:solidFill>
                <a:sym typeface="Wingdings"/>
              </a:rPr>
              <a:t>ejecta</a:t>
            </a:r>
            <a:r>
              <a:rPr lang="en-US" dirty="0" smtClean="0">
                <a:solidFill>
                  <a:srgbClr val="3366FF"/>
                </a:solidFill>
                <a:sym typeface="Wingdings"/>
              </a:rPr>
              <a:t>  optical </a:t>
            </a:r>
            <a:r>
              <a:rPr lang="en-US" dirty="0" err="1" smtClean="0">
                <a:solidFill>
                  <a:srgbClr val="3366FF"/>
                </a:solidFill>
                <a:sym typeface="Wingdings"/>
              </a:rPr>
              <a:t>kilonova</a:t>
            </a:r>
            <a:endParaRPr lang="en-US" dirty="0" smtClean="0">
              <a:solidFill>
                <a:srgbClr val="3366FF"/>
              </a:solidFill>
              <a:sym typeface="Wingdings"/>
            </a:endParaRPr>
          </a:p>
          <a:p>
            <a:r>
              <a:rPr lang="en-US" dirty="0" smtClean="0"/>
              <a:t>Rel. jet on axis </a:t>
            </a:r>
            <a:r>
              <a:rPr lang="en-US" dirty="0" smtClean="0">
                <a:sym typeface="Wingdings"/>
              </a:rPr>
              <a:t> x-ray, optical, radio</a:t>
            </a:r>
            <a:endParaRPr lang="en-US" dirty="0"/>
          </a:p>
        </p:txBody>
      </p:sp>
      <p:sp>
        <p:nvSpPr>
          <p:cNvPr id="9" name="TextBox 8"/>
          <p:cNvSpPr txBox="1"/>
          <p:nvPr/>
        </p:nvSpPr>
        <p:spPr>
          <a:xfrm>
            <a:off x="4724400" y="1066800"/>
            <a:ext cx="3124200" cy="369332"/>
          </a:xfrm>
          <a:prstGeom prst="rect">
            <a:avLst/>
          </a:prstGeom>
          <a:noFill/>
        </p:spPr>
        <p:txBody>
          <a:bodyPr wrap="square" lIns="91427" tIns="45713" rIns="91427" bIns="45713" rtlCol="0">
            <a:spAutoFit/>
          </a:bodyPr>
          <a:lstStyle/>
          <a:p>
            <a:r>
              <a:rPr lang="en-US" dirty="0" smtClean="0"/>
              <a:t>E. </a:t>
            </a:r>
            <a:r>
              <a:rPr lang="en-US" dirty="0" err="1" smtClean="0"/>
              <a:t>Troja</a:t>
            </a:r>
            <a:r>
              <a:rPr lang="en-US" dirty="0" smtClean="0"/>
              <a:t>, et al, Nature</a:t>
            </a:r>
            <a:endParaRPr lang="en-US" dirty="0"/>
          </a:p>
        </p:txBody>
      </p:sp>
    </p:spTree>
    <p:extLst>
      <p:ext uri="{BB962C8B-B14F-4D97-AF65-F5344CB8AC3E}">
        <p14:creationId xmlns:p14="http://schemas.microsoft.com/office/powerpoint/2010/main" val="10559788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GW Measurement of Hubble Flow </a:t>
            </a:r>
            <a:endParaRPr lang="en-US" dirty="0"/>
          </a:p>
        </p:txBody>
      </p:sp>
      <p:sp>
        <p:nvSpPr>
          <p:cNvPr id="3" name="Text Placeholder 2"/>
          <p:cNvSpPr>
            <a:spLocks noGrp="1"/>
          </p:cNvSpPr>
          <p:nvPr>
            <p:ph type="body" sz="half" idx="1"/>
          </p:nvPr>
        </p:nvSpPr>
        <p:spPr>
          <a:xfrm>
            <a:off x="5105400" y="5943600"/>
            <a:ext cx="4800600" cy="1549400"/>
          </a:xfrm>
        </p:spPr>
        <p:txBody>
          <a:bodyPr/>
          <a:lstStyle/>
          <a:p>
            <a:r>
              <a:rPr lang="en-US" dirty="0" smtClean="0"/>
              <a:t>Need to measure D and z</a:t>
            </a:r>
          </a:p>
          <a:p>
            <a:r>
              <a:rPr lang="en-US" dirty="0" smtClean="0"/>
              <a:t>EM: does not measure D </a:t>
            </a:r>
            <a:r>
              <a:rPr lang="en-US" dirty="0" smtClean="0"/>
              <a:t>directly, but GW does</a:t>
            </a:r>
            <a:endParaRPr lang="en-US" dirty="0" smtClean="0"/>
          </a:p>
          <a:p>
            <a:r>
              <a:rPr lang="en-US" dirty="0" smtClean="0"/>
              <a:t>SGRBs (z) + BNS (D from GW)</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A5AB9B2C-671A-FC46-9555-52435D1F7470}" type="slidenum">
              <a:rPr lang="en-US" smtClean="0"/>
              <a:pPr>
                <a:defRPr/>
              </a:pPr>
              <a:t>21</a:t>
            </a:fld>
            <a:endParaRPr lang="en-US"/>
          </a:p>
        </p:txBody>
      </p:sp>
      <p:pic>
        <p:nvPicPr>
          <p:cNvPr id="8" name="Picture 2" descr="C:\Users\rayfrey\Documents\LIGO\My Talks\seminar09\ITS_Nov09\accelU.png"/>
          <p:cNvPicPr>
            <a:picLocks noChangeAspect="1" noChangeArrowheads="1"/>
          </p:cNvPicPr>
          <p:nvPr/>
        </p:nvPicPr>
        <p:blipFill>
          <a:blip r:embed="rId2" cstate="print"/>
          <a:srcRect l="2910" t="4033" r="2910" b="4033"/>
          <a:stretch>
            <a:fillRect/>
          </a:stretch>
        </p:blipFill>
        <p:spPr bwMode="auto">
          <a:xfrm>
            <a:off x="4876800" y="1143000"/>
            <a:ext cx="4848985" cy="3394167"/>
          </a:xfrm>
          <a:prstGeom prst="rect">
            <a:avLst/>
          </a:prstGeom>
          <a:noFill/>
          <a:ln w="9525">
            <a:noFill/>
            <a:miter lim="800000"/>
            <a:headEnd/>
            <a:tailEnd/>
          </a:ln>
        </p:spPr>
      </p:pic>
      <p:sp>
        <p:nvSpPr>
          <p:cNvPr id="9" name="TextBox 8"/>
          <p:cNvSpPr txBox="1"/>
          <p:nvPr/>
        </p:nvSpPr>
        <p:spPr>
          <a:xfrm>
            <a:off x="5029200" y="1600200"/>
            <a:ext cx="685800" cy="369332"/>
          </a:xfrm>
          <a:prstGeom prst="rect">
            <a:avLst/>
          </a:prstGeom>
          <a:noFill/>
        </p:spPr>
        <p:txBody>
          <a:bodyPr wrap="square" rtlCol="0">
            <a:spAutoFit/>
          </a:bodyPr>
          <a:lstStyle/>
          <a:p>
            <a:r>
              <a:rPr lang="en-US" dirty="0" smtClean="0"/>
              <a:t>D</a:t>
            </a:r>
            <a:endParaRPr lang="en-US" dirty="0"/>
          </a:p>
        </p:txBody>
      </p:sp>
      <p:pic>
        <p:nvPicPr>
          <p:cNvPr id="10" name="Picture 9" descr="hubble_sn.gif"/>
          <p:cNvPicPr>
            <a:picLocks noChangeAspect="1"/>
          </p:cNvPicPr>
          <p:nvPr/>
        </p:nvPicPr>
        <p:blipFill rotWithShape="1">
          <a:blip r:embed="rId3">
            <a:extLst>
              <a:ext uri="{28A0092B-C50C-407E-A947-70E740481C1C}">
                <a14:useLocalDpi xmlns:a14="http://schemas.microsoft.com/office/drawing/2010/main" val="0"/>
              </a:ext>
            </a:extLst>
          </a:blip>
          <a:srcRect t="-1" b="-521"/>
          <a:stretch/>
        </p:blipFill>
        <p:spPr>
          <a:xfrm>
            <a:off x="228600" y="1926669"/>
            <a:ext cx="4368800" cy="5617131"/>
          </a:xfrm>
          <a:prstGeom prst="rect">
            <a:avLst/>
          </a:prstGeom>
        </p:spPr>
      </p:pic>
      <p:pic>
        <p:nvPicPr>
          <p:cNvPr id="11" name="Picture 10"/>
          <p:cNvPicPr>
            <a:picLocks noChangeAspect="1"/>
          </p:cNvPicPr>
          <p:nvPr/>
        </p:nvPicPr>
        <p:blipFill>
          <a:blip r:embed="rId4"/>
          <a:stretch>
            <a:fillRect/>
          </a:stretch>
        </p:blipFill>
        <p:spPr>
          <a:xfrm>
            <a:off x="5181600" y="4495800"/>
            <a:ext cx="4412565" cy="1128108"/>
          </a:xfrm>
          <a:prstGeom prst="rect">
            <a:avLst/>
          </a:prstGeom>
        </p:spPr>
      </p:pic>
      <p:pic>
        <p:nvPicPr>
          <p:cNvPr id="12" name="Picture 5" descr="I:\Department-Head\misc\MyTalks\SoD-2013\hubble-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180127"/>
            <a:ext cx="1909886" cy="572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1219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H0 with 1 event (!)</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22</a:t>
            </a:fld>
            <a:endParaRPr lang="en-US"/>
          </a:p>
        </p:txBody>
      </p:sp>
      <p:pic>
        <p:nvPicPr>
          <p:cNvPr id="7" name="Picture 6" descr="H0_Fig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699134"/>
            <a:ext cx="8672968" cy="5692266"/>
          </a:xfrm>
          <a:prstGeom prst="rect">
            <a:avLst/>
          </a:prstGeom>
        </p:spPr>
      </p:pic>
      <p:sp>
        <p:nvSpPr>
          <p:cNvPr id="3" name="TextBox 2"/>
          <p:cNvSpPr txBox="1"/>
          <p:nvPr/>
        </p:nvSpPr>
        <p:spPr>
          <a:xfrm>
            <a:off x="6019800" y="1219200"/>
            <a:ext cx="3581400" cy="369332"/>
          </a:xfrm>
          <a:prstGeom prst="rect">
            <a:avLst/>
          </a:prstGeom>
          <a:noFill/>
        </p:spPr>
        <p:txBody>
          <a:bodyPr wrap="square" rtlCol="0">
            <a:spAutoFit/>
          </a:bodyPr>
          <a:lstStyle/>
          <a:p>
            <a:r>
              <a:rPr lang="en-US" dirty="0" smtClean="0"/>
              <a:t>LIGO</a:t>
            </a:r>
            <a:r>
              <a:rPr lang="en-US" dirty="0"/>
              <a:t>-Virgo: Nature 551, 85–88</a:t>
            </a:r>
          </a:p>
        </p:txBody>
      </p:sp>
    </p:spTree>
    <p:extLst>
      <p:ext uri="{BB962C8B-B14F-4D97-AF65-F5344CB8AC3E}">
        <p14:creationId xmlns:p14="http://schemas.microsoft.com/office/powerpoint/2010/main" val="40056572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the string continue??</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23</a:t>
            </a:fld>
            <a:endParaRPr lang="en-US"/>
          </a:p>
        </p:txBody>
      </p:sp>
      <p:pic>
        <p:nvPicPr>
          <p:cNvPr id="7" name="Picture 6" descr="Science_cover.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3290" y="1623704"/>
            <a:ext cx="4835110" cy="6148695"/>
          </a:xfrm>
          <a:prstGeom prst="rect">
            <a:avLst/>
          </a:prstGeom>
        </p:spPr>
      </p:pic>
      <p:pic>
        <p:nvPicPr>
          <p:cNvPr id="8" name="Picture 7" descr="Science_breakthrough.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574800"/>
            <a:ext cx="4876799" cy="6197599"/>
          </a:xfrm>
          <a:prstGeom prst="rect">
            <a:avLst/>
          </a:prstGeom>
        </p:spPr>
      </p:pic>
    </p:spTree>
    <p:extLst>
      <p:ext uri="{BB962C8B-B14F-4D97-AF65-F5344CB8AC3E}">
        <p14:creationId xmlns:p14="http://schemas.microsoft.com/office/powerpoint/2010/main" val="2499461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black hole astrophysics</a:t>
            </a: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24</a:t>
            </a:fld>
            <a:endParaRPr lang="en-US"/>
          </a:p>
        </p:txBody>
      </p:sp>
      <p:pic>
        <p:nvPicPr>
          <p:cNvPr id="7" name="BHmassChart111517.jpg" descr="BHmassChart111517.jpg"/>
          <p:cNvPicPr>
            <a:picLocks noChangeAspect="1"/>
          </p:cNvPicPr>
          <p:nvPr/>
        </p:nvPicPr>
        <p:blipFill rotWithShape="1">
          <a:blip r:embed="rId2">
            <a:extLst/>
          </a:blip>
          <a:srcRect t="21661" r="667" b="8141"/>
          <a:stretch/>
        </p:blipFill>
        <p:spPr>
          <a:xfrm>
            <a:off x="45602" y="990600"/>
            <a:ext cx="9936598" cy="5060160"/>
          </a:xfrm>
          <a:prstGeom prst="rect">
            <a:avLst/>
          </a:prstGeom>
          <a:ln w="12700">
            <a:miter lim="400000"/>
          </a:ln>
        </p:spPr>
      </p:pic>
      <p:sp>
        <p:nvSpPr>
          <p:cNvPr id="8" name="TextBox 7"/>
          <p:cNvSpPr txBox="1"/>
          <p:nvPr/>
        </p:nvSpPr>
        <p:spPr>
          <a:xfrm>
            <a:off x="304800" y="6248400"/>
            <a:ext cx="9601200" cy="461665"/>
          </a:xfrm>
          <a:prstGeom prst="rect">
            <a:avLst/>
          </a:prstGeom>
          <a:noFill/>
        </p:spPr>
        <p:txBody>
          <a:bodyPr wrap="square" rtlCol="0">
            <a:spAutoFit/>
          </a:bodyPr>
          <a:lstStyle/>
          <a:p>
            <a:r>
              <a:rPr lang="en-US" sz="2400" dirty="0" smtClean="0"/>
              <a:t>What is the origin of these systems?  Pop III ?  Clusters?  Primordial?</a:t>
            </a:r>
            <a:endParaRPr lang="en-US" sz="2400" dirty="0"/>
          </a:p>
        </p:txBody>
      </p:sp>
    </p:spTree>
    <p:extLst>
      <p:ext uri="{BB962C8B-B14F-4D97-AF65-F5344CB8AC3E}">
        <p14:creationId xmlns:p14="http://schemas.microsoft.com/office/powerpoint/2010/main" val="4762735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UO-LIGO</a:t>
            </a:r>
            <a:endParaRPr lang="en-US" dirty="0"/>
          </a:p>
        </p:txBody>
      </p:sp>
      <p:sp>
        <p:nvSpPr>
          <p:cNvPr id="3" name="Content Placeholder 2"/>
          <p:cNvSpPr>
            <a:spLocks noGrp="1"/>
          </p:cNvSpPr>
          <p:nvPr>
            <p:ph sz="half" idx="1"/>
          </p:nvPr>
        </p:nvSpPr>
        <p:spPr>
          <a:xfrm>
            <a:off x="228601" y="1219200"/>
            <a:ext cx="9601200" cy="6172200"/>
          </a:xfrm>
        </p:spPr>
        <p:txBody>
          <a:bodyPr/>
          <a:lstStyle/>
          <a:p>
            <a:r>
              <a:rPr lang="en-US" dirty="0" smtClean="0"/>
              <a:t>Ray Frey, Professor</a:t>
            </a:r>
          </a:p>
          <a:p>
            <a:r>
              <a:rPr lang="en-US" dirty="0" smtClean="0"/>
              <a:t>Ben Farr, Assistant Professor</a:t>
            </a:r>
          </a:p>
          <a:p>
            <a:r>
              <a:rPr lang="en-US" dirty="0" smtClean="0"/>
              <a:t>Robert Schofield, Research </a:t>
            </a:r>
            <a:r>
              <a:rPr lang="en-US" dirty="0" smtClean="0"/>
              <a:t>Professor</a:t>
            </a:r>
            <a:endParaRPr lang="en-US" dirty="0" smtClean="0"/>
          </a:p>
          <a:p>
            <a:r>
              <a:rPr lang="en-US" dirty="0"/>
              <a:t>Jim </a:t>
            </a:r>
            <a:r>
              <a:rPr lang="en-US" dirty="0" err="1"/>
              <a:t>Brau</a:t>
            </a:r>
            <a:r>
              <a:rPr lang="en-US" dirty="0"/>
              <a:t>, </a:t>
            </a:r>
            <a:r>
              <a:rPr lang="en-US" dirty="0" smtClean="0"/>
              <a:t>Professor</a:t>
            </a:r>
          </a:p>
          <a:p>
            <a:r>
              <a:rPr lang="en-US" dirty="0" err="1" smtClean="0"/>
              <a:t>Vinny</a:t>
            </a:r>
            <a:r>
              <a:rPr lang="en-US" dirty="0" smtClean="0"/>
              <a:t> Roma, 6</a:t>
            </a:r>
            <a:r>
              <a:rPr lang="en-US" baseline="30000" dirty="0" smtClean="0"/>
              <a:t>th</a:t>
            </a:r>
            <a:r>
              <a:rPr lang="en-US" dirty="0" smtClean="0"/>
              <a:t>-year grad student</a:t>
            </a:r>
          </a:p>
          <a:p>
            <a:r>
              <a:rPr lang="en-US" dirty="0" err="1" smtClean="0"/>
              <a:t>Sudarshan</a:t>
            </a:r>
            <a:r>
              <a:rPr lang="en-US" dirty="0" smtClean="0"/>
              <a:t> </a:t>
            </a:r>
            <a:r>
              <a:rPr lang="en-US" dirty="0" err="1" smtClean="0"/>
              <a:t>Karki</a:t>
            </a:r>
            <a:r>
              <a:rPr lang="en-US" dirty="0" smtClean="0"/>
              <a:t>, 6</a:t>
            </a:r>
            <a:r>
              <a:rPr lang="en-US" baseline="30000" dirty="0" smtClean="0"/>
              <a:t>th</a:t>
            </a:r>
            <a:r>
              <a:rPr lang="en-US" dirty="0" smtClean="0"/>
              <a:t>-year grad student</a:t>
            </a:r>
          </a:p>
          <a:p>
            <a:r>
              <a:rPr lang="en-US" dirty="0" smtClean="0"/>
              <a:t>Jordan </a:t>
            </a:r>
            <a:r>
              <a:rPr lang="en-US" dirty="0" err="1" smtClean="0"/>
              <a:t>Palamos</a:t>
            </a:r>
            <a:r>
              <a:rPr lang="en-US" dirty="0" smtClean="0"/>
              <a:t>, 5</a:t>
            </a:r>
            <a:r>
              <a:rPr lang="en-US" baseline="30000" dirty="0" smtClean="0"/>
              <a:t>th</a:t>
            </a:r>
            <a:r>
              <a:rPr lang="en-US" dirty="0" smtClean="0"/>
              <a:t>-year grad student</a:t>
            </a:r>
          </a:p>
          <a:p>
            <a:r>
              <a:rPr lang="en-US" dirty="0" smtClean="0"/>
              <a:t>Paul </a:t>
            </a:r>
            <a:r>
              <a:rPr lang="en-US" dirty="0" err="1" smtClean="0"/>
              <a:t>Schale</a:t>
            </a:r>
            <a:r>
              <a:rPr lang="en-US" dirty="0" smtClean="0"/>
              <a:t>, 5</a:t>
            </a:r>
            <a:r>
              <a:rPr lang="en-US" baseline="30000" dirty="0" smtClean="0"/>
              <a:t>th</a:t>
            </a:r>
            <a:r>
              <a:rPr lang="en-US" dirty="0" smtClean="0"/>
              <a:t>-year grad student</a:t>
            </a:r>
          </a:p>
          <a:p>
            <a:r>
              <a:rPr lang="en-US" dirty="0" smtClean="0"/>
              <a:t>Philippe Nguyen, 2</a:t>
            </a:r>
            <a:r>
              <a:rPr lang="en-US" baseline="30000" dirty="0" smtClean="0"/>
              <a:t>nd</a:t>
            </a:r>
            <a:r>
              <a:rPr lang="en-US" dirty="0" smtClean="0"/>
              <a:t>-year grad student</a:t>
            </a:r>
          </a:p>
          <a:p>
            <a:r>
              <a:rPr lang="en-US" dirty="0" smtClean="0"/>
              <a:t>Kara </a:t>
            </a:r>
            <a:r>
              <a:rPr lang="en-US" dirty="0" err="1" smtClean="0"/>
              <a:t>Merfeld</a:t>
            </a:r>
            <a:r>
              <a:rPr lang="en-US" dirty="0" smtClean="0"/>
              <a:t>, 1</a:t>
            </a:r>
            <a:r>
              <a:rPr lang="en-US" baseline="30000" dirty="0" smtClean="0"/>
              <a:t>st</a:t>
            </a:r>
            <a:r>
              <a:rPr lang="en-US" dirty="0" smtClean="0"/>
              <a:t>-year grad student</a:t>
            </a:r>
          </a:p>
          <a:p>
            <a:pPr marL="0" indent="0">
              <a:buNone/>
            </a:pPr>
            <a:endParaRPr lang="en-US" dirty="0"/>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fld id="{4B043F8B-EEA7-7243-A290-1F5E3160710F}" type="slidenum">
              <a:rPr lang="en-US" smtClean="0"/>
              <a:pPr/>
              <a:t>25</a:t>
            </a:fld>
            <a:endParaRPr lang="en-US" dirty="0"/>
          </a:p>
        </p:txBody>
      </p:sp>
      <p:pic>
        <p:nvPicPr>
          <p:cNvPr id="4" name="Picture 3"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7600" y="6096000"/>
            <a:ext cx="1676400" cy="1676400"/>
          </a:xfrm>
          <a:prstGeom prst="rect">
            <a:avLst/>
          </a:prstGeom>
        </p:spPr>
      </p:pic>
    </p:spTree>
    <p:extLst>
      <p:ext uri="{BB962C8B-B14F-4D97-AF65-F5344CB8AC3E}">
        <p14:creationId xmlns:p14="http://schemas.microsoft.com/office/powerpoint/2010/main" val="40144226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UO Does?</a:t>
            </a:r>
            <a:endParaRPr lang="en-US" dirty="0"/>
          </a:p>
        </p:txBody>
      </p:sp>
      <p:sp>
        <p:nvSpPr>
          <p:cNvPr id="3" name="Content Placeholder 2"/>
          <p:cNvSpPr>
            <a:spLocks noGrp="1"/>
          </p:cNvSpPr>
          <p:nvPr>
            <p:ph sz="half" idx="1"/>
          </p:nvPr>
        </p:nvSpPr>
        <p:spPr>
          <a:xfrm>
            <a:off x="152406" y="1066801"/>
            <a:ext cx="9753599" cy="6629400"/>
          </a:xfrm>
        </p:spPr>
        <p:txBody>
          <a:bodyPr/>
          <a:lstStyle/>
          <a:p>
            <a:r>
              <a:rPr lang="en-US" sz="2500" dirty="0" smtClean="0"/>
              <a:t>The non-GW environment – are the GW signals astrophysical?</a:t>
            </a:r>
          </a:p>
          <a:p>
            <a:pPr lvl="1"/>
            <a:r>
              <a:rPr lang="en-US" sz="2400" dirty="0" smtClean="0"/>
              <a:t>Sensors and data analysis; time at Hanford Observatory</a:t>
            </a:r>
          </a:p>
          <a:p>
            <a:pPr lvl="1"/>
            <a:r>
              <a:rPr lang="en-US" sz="2400" dirty="0" smtClean="0"/>
              <a:t>Traditional starting point for new graduate students</a:t>
            </a:r>
            <a:endParaRPr lang="en-US" sz="2500" dirty="0"/>
          </a:p>
          <a:p>
            <a:r>
              <a:rPr lang="en-US" sz="2500" dirty="0" smtClean="0"/>
              <a:t>GWs associated </a:t>
            </a:r>
            <a:r>
              <a:rPr lang="en-US" sz="2500" dirty="0"/>
              <a:t>with gamma-ray bursts (GRBs</a:t>
            </a:r>
            <a:r>
              <a:rPr lang="en-US" sz="2500" dirty="0" smtClean="0"/>
              <a:t>)</a:t>
            </a:r>
          </a:p>
          <a:p>
            <a:pPr lvl="1"/>
            <a:r>
              <a:rPr lang="en-US" sz="2400" dirty="0" smtClean="0"/>
              <a:t>First GW + EM detection; many new astrophysics questions!</a:t>
            </a:r>
          </a:p>
          <a:p>
            <a:pPr lvl="1"/>
            <a:r>
              <a:rPr lang="en-US" sz="2400" dirty="0" smtClean="0"/>
              <a:t>New way to measure Hubble expansion/acceleration</a:t>
            </a:r>
          </a:p>
          <a:p>
            <a:r>
              <a:rPr lang="en-US" sz="2500" dirty="0"/>
              <a:t>GWs from stellar </a:t>
            </a:r>
            <a:r>
              <a:rPr lang="en-US" sz="2500" dirty="0" smtClean="0"/>
              <a:t>collapse (supernovae), </a:t>
            </a:r>
            <a:r>
              <a:rPr lang="en-US" sz="2500" dirty="0" err="1" smtClean="0"/>
              <a:t>magnetar</a:t>
            </a:r>
            <a:r>
              <a:rPr lang="en-US" sz="2500" dirty="0" smtClean="0"/>
              <a:t> flares, …</a:t>
            </a:r>
          </a:p>
          <a:p>
            <a:endParaRPr lang="en-US" sz="2500" dirty="0"/>
          </a:p>
          <a:p>
            <a:r>
              <a:rPr lang="en-US" sz="2500" dirty="0" smtClean="0"/>
              <a:t>Farr: Astrophysics of compact binaries (BH-BH, NS-BH, NS-NS)</a:t>
            </a:r>
          </a:p>
          <a:p>
            <a:pPr lvl="1"/>
            <a:r>
              <a:rPr lang="en-US" sz="2400" dirty="0" smtClean="0"/>
              <a:t>LIGO can use BBHs to trace the star formation history of the universe</a:t>
            </a:r>
          </a:p>
          <a:p>
            <a:pPr lvl="1"/>
            <a:r>
              <a:rPr lang="en-US" sz="2400" dirty="0" smtClean="0"/>
              <a:t>Using the measured waveforms to determine the parameters of these systems: masses, distances, spins</a:t>
            </a:r>
          </a:p>
          <a:p>
            <a:pPr lvl="1"/>
            <a:r>
              <a:rPr lang="en-US" sz="2400" dirty="0" smtClean="0"/>
              <a:t>How and where are these systems formed?</a:t>
            </a:r>
            <a:endParaRPr lang="en-US" sz="2400" dirty="0"/>
          </a:p>
          <a:p>
            <a:pPr marL="0" indent="0">
              <a:buNone/>
            </a:pPr>
            <a:r>
              <a:rPr lang="en-US" sz="2500" dirty="0"/>
              <a:t>			</a:t>
            </a:r>
          </a:p>
        </p:txBody>
      </p:sp>
      <p:sp>
        <p:nvSpPr>
          <p:cNvPr id="5" name="Footer Placeholder 4"/>
          <p:cNvSpPr>
            <a:spLocks noGrp="1"/>
          </p:cNvSpPr>
          <p:nvPr>
            <p:ph type="ftr" sz="quarter" idx="10"/>
          </p:nvPr>
        </p:nvSpPr>
        <p:spPr/>
        <p:txBody>
          <a:bodyPr/>
          <a:lstStyle/>
          <a:p>
            <a:pPr>
              <a:defRPr/>
            </a:pPr>
            <a:r>
              <a:rPr lang="en-US" smtClean="0"/>
              <a:t>R Frey  QuarkNet  June 20, 2018      </a:t>
            </a:r>
            <a:endParaRPr lang="en-US"/>
          </a:p>
        </p:txBody>
      </p:sp>
      <p:sp>
        <p:nvSpPr>
          <p:cNvPr id="6" name="Slide Number Placeholder 5"/>
          <p:cNvSpPr>
            <a:spLocks noGrp="1"/>
          </p:cNvSpPr>
          <p:nvPr>
            <p:ph type="sldNum" sz="quarter" idx="11"/>
          </p:nvPr>
        </p:nvSpPr>
        <p:spPr/>
        <p:txBody>
          <a:bodyPr/>
          <a:lstStyle/>
          <a:p>
            <a:pPr>
              <a:defRPr/>
            </a:pPr>
            <a:fld id="{630DAA97-E14C-C04B-8806-D23EEE03278A}" type="slidenum">
              <a:rPr lang="en-US" smtClean="0"/>
              <a:pPr>
                <a:defRPr/>
              </a:pPr>
              <a:t>26</a:t>
            </a:fld>
            <a:endParaRPr lang="en-US"/>
          </a:p>
        </p:txBody>
      </p:sp>
    </p:spTree>
    <p:extLst>
      <p:ext uri="{BB962C8B-B14F-4D97-AF65-F5344CB8AC3E}">
        <p14:creationId xmlns:p14="http://schemas.microsoft.com/office/powerpoint/2010/main" val="21163449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pic>
        <p:nvPicPr>
          <p:cNvPr id="564" name="strains.pdf" descr="strains.pdf"/>
          <p:cNvPicPr>
            <a:picLocks/>
          </p:cNvPicPr>
          <p:nvPr/>
        </p:nvPicPr>
        <p:blipFill>
          <a:blip r:embed="rId2">
            <a:extLst/>
          </a:blip>
          <a:stretch>
            <a:fillRect/>
          </a:stretch>
        </p:blipFill>
        <p:spPr>
          <a:xfrm>
            <a:off x="144812" y="113264"/>
            <a:ext cx="5808216" cy="3374111"/>
          </a:xfrm>
          <a:prstGeom prst="rect">
            <a:avLst/>
          </a:prstGeom>
        </p:spPr>
      </p:pic>
      <p:sp>
        <p:nvSpPr>
          <p:cNvPr id="565" name="Estimation"/>
          <p:cNvSpPr txBox="1"/>
          <p:nvPr/>
        </p:nvSpPr>
        <p:spPr>
          <a:xfrm>
            <a:off x="6031079" y="-21994"/>
            <a:ext cx="3928364" cy="1980162"/>
          </a:xfrm>
          <a:prstGeom prst="rect">
            <a:avLst/>
          </a:prstGeom>
          <a:ln w="12700">
            <a:miter lim="400000"/>
          </a:ln>
          <a:extLst>
            <a:ext uri="{C572A759-6A51-4108-AA02-DFA0A04FC94B}">
              <ma14:wrappingTextBoxFlag xmlns:ma14="http://schemas.microsoft.com/office/mac/drawingml/2011/main" val="1"/>
            </a:ext>
          </a:extLst>
        </p:spPr>
        <p:txBody>
          <a:bodyPr lIns="33432" tIns="33432" rIns="33432" bIns="33432"/>
          <a:lstStyle/>
          <a:p>
            <a:pPr algn="r" defTabSz="384468" fontAlgn="auto" hangingPunct="0">
              <a:spcBef>
                <a:spcPts val="0"/>
              </a:spcBef>
              <a:spcAft>
                <a:spcPts val="0"/>
              </a:spcAft>
              <a:defRPr sz="8800">
                <a:solidFill>
                  <a:srgbClr val="FEE123"/>
                </a:solidFill>
                <a:latin typeface="Helvetica"/>
                <a:ea typeface="Helvetica"/>
                <a:cs typeface="Helvetica"/>
                <a:sym typeface="Helvetica"/>
              </a:defRPr>
            </a:pPr>
            <a:r>
              <a:rPr sz="4100" kern="0">
                <a:solidFill>
                  <a:srgbClr val="FEE123"/>
                </a:solidFill>
                <a:latin typeface="Helvetica"/>
                <a:ea typeface="Helvetica"/>
                <a:cs typeface="Helvetica"/>
                <a:sym typeface="Helvetica"/>
              </a:rPr>
              <a:t/>
            </a:r>
            <a:br>
              <a:rPr sz="4100" kern="0">
                <a:solidFill>
                  <a:srgbClr val="FEE123"/>
                </a:solidFill>
                <a:latin typeface="Helvetica"/>
                <a:ea typeface="Helvetica"/>
                <a:cs typeface="Helvetica"/>
                <a:sym typeface="Helvetica"/>
              </a:rPr>
            </a:br>
            <a:r>
              <a:rPr sz="4100" kern="0">
                <a:solidFill>
                  <a:srgbClr val="FEE123"/>
                </a:solidFill>
                <a:latin typeface="Helvetica"/>
                <a:ea typeface="Helvetica"/>
                <a:cs typeface="Helvetica"/>
                <a:sym typeface="Helvetica"/>
              </a:rPr>
              <a:t>Estimation</a:t>
            </a:r>
          </a:p>
        </p:txBody>
      </p:sp>
      <p:sp>
        <p:nvSpPr>
          <p:cNvPr id="566" name="Arrow"/>
          <p:cNvSpPr/>
          <p:nvPr/>
        </p:nvSpPr>
        <p:spPr>
          <a:xfrm rot="5367556">
            <a:off x="1806665" y="3801342"/>
            <a:ext cx="671988" cy="280351"/>
          </a:xfrm>
          <a:prstGeom prst="rightArrow">
            <a:avLst>
              <a:gd name="adj1" fmla="val 32000"/>
              <a:gd name="adj2" fmla="val 119593"/>
            </a:avLst>
          </a:prstGeom>
          <a:solidFill>
            <a:srgbClr val="212121"/>
          </a:solidFill>
          <a:ln w="25400">
            <a:solidFill>
              <a:srgbClr val="FFFFFF"/>
            </a:solidFill>
            <a:miter lim="400000"/>
          </a:ln>
        </p:spPr>
        <p:txBody>
          <a:bodyPr lIns="33432" tIns="33432" rIns="33432" bIns="33432" anchor="ctr"/>
          <a:lstStyle/>
          <a:p>
            <a:pPr algn="ctr" defTabSz="384468"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pic>
        <p:nvPicPr>
          <p:cNvPr id="567" name="Screen Shot 2017-02-27 at 10.31.33 PM.png" descr="Screen Shot 2017-02-27 at 10.31.33 PM.png"/>
          <p:cNvPicPr>
            <a:picLocks/>
          </p:cNvPicPr>
          <p:nvPr/>
        </p:nvPicPr>
        <p:blipFill>
          <a:blip r:embed="rId3">
            <a:extLst/>
          </a:blip>
          <a:stretch>
            <a:fillRect/>
          </a:stretch>
        </p:blipFill>
        <p:spPr>
          <a:xfrm>
            <a:off x="6781800" y="1502508"/>
            <a:ext cx="2994818" cy="2917092"/>
          </a:xfrm>
          <a:prstGeom prst="rect">
            <a:avLst/>
          </a:prstGeom>
          <a:effectLst>
            <a:outerShdw blurRad="63500" dist="25400" dir="5400000" rotWithShape="0">
              <a:srgbClr val="000000">
                <a:alpha val="50000"/>
              </a:srgbClr>
            </a:outerShdw>
          </a:effectLst>
        </p:spPr>
      </p:pic>
      <p:pic>
        <p:nvPicPr>
          <p:cNvPr id="568" name="Screen Shot 2017-02-27 at 10.31.24 PM.png" descr="Screen Shot 2017-02-27 at 10.31.24 PM.png"/>
          <p:cNvPicPr>
            <a:picLocks/>
          </p:cNvPicPr>
          <p:nvPr/>
        </p:nvPicPr>
        <p:blipFill>
          <a:blip r:embed="rId4">
            <a:extLst/>
          </a:blip>
          <a:stretch>
            <a:fillRect/>
          </a:stretch>
        </p:blipFill>
        <p:spPr>
          <a:xfrm>
            <a:off x="3657600" y="4724400"/>
            <a:ext cx="2804589" cy="2802828"/>
          </a:xfrm>
          <a:prstGeom prst="rect">
            <a:avLst/>
          </a:prstGeom>
          <a:effectLst>
            <a:outerShdw blurRad="63500" dist="25400" dir="5400000" rotWithShape="0">
              <a:srgbClr val="000000">
                <a:alpha val="50000"/>
              </a:srgbClr>
            </a:outerShdw>
          </a:effectLst>
        </p:spPr>
      </p:pic>
      <p:pic>
        <p:nvPicPr>
          <p:cNvPr id="569" name="Screen Shot 2017-02-27 at 10.30.58 PM.png" descr="Screen Shot 2017-02-27 at 10.30.58 PM.png"/>
          <p:cNvPicPr>
            <a:picLocks/>
          </p:cNvPicPr>
          <p:nvPr/>
        </p:nvPicPr>
        <p:blipFill>
          <a:blip r:embed="rId5">
            <a:extLst/>
          </a:blip>
          <a:stretch>
            <a:fillRect/>
          </a:stretch>
        </p:blipFill>
        <p:spPr>
          <a:xfrm>
            <a:off x="152400" y="4648201"/>
            <a:ext cx="2819400" cy="2895464"/>
          </a:xfrm>
          <a:prstGeom prst="rect">
            <a:avLst/>
          </a:prstGeom>
          <a:effectLst>
            <a:outerShdw blurRad="63500" dist="25400" dir="5400000" rotWithShape="0">
              <a:srgbClr val="000000">
                <a:alpha val="50000"/>
              </a:srgbClr>
            </a:outerShdw>
          </a:effectLst>
        </p:spPr>
      </p:pic>
      <p:sp>
        <p:nvSpPr>
          <p:cNvPr id="570" name="Arrow"/>
          <p:cNvSpPr/>
          <p:nvPr/>
        </p:nvSpPr>
        <p:spPr>
          <a:xfrm rot="4515225">
            <a:off x="5229998" y="3989500"/>
            <a:ext cx="671490" cy="289530"/>
          </a:xfrm>
          <a:prstGeom prst="rightArrow">
            <a:avLst>
              <a:gd name="adj1" fmla="val 32000"/>
              <a:gd name="adj2" fmla="val 115802"/>
            </a:avLst>
          </a:prstGeom>
          <a:solidFill>
            <a:srgbClr val="212121"/>
          </a:solidFill>
          <a:ln w="25400">
            <a:solidFill>
              <a:srgbClr val="FFFFFF"/>
            </a:solidFill>
            <a:miter lim="400000"/>
          </a:ln>
        </p:spPr>
        <p:txBody>
          <a:bodyPr lIns="33432" tIns="33432" rIns="33432" bIns="33432" anchor="ctr"/>
          <a:lstStyle/>
          <a:p>
            <a:pPr algn="ctr" defTabSz="384468"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71" name="Arrow"/>
          <p:cNvSpPr/>
          <p:nvPr/>
        </p:nvSpPr>
        <p:spPr>
          <a:xfrm rot="21580611">
            <a:off x="6096616" y="2194449"/>
            <a:ext cx="489168" cy="385129"/>
          </a:xfrm>
          <a:prstGeom prst="rightArrow">
            <a:avLst>
              <a:gd name="adj1" fmla="val 32000"/>
              <a:gd name="adj2" fmla="val 119593"/>
            </a:avLst>
          </a:prstGeom>
          <a:solidFill>
            <a:srgbClr val="212121"/>
          </a:solidFill>
          <a:ln w="25400">
            <a:solidFill>
              <a:srgbClr val="FFFFFF"/>
            </a:solidFill>
            <a:miter lim="400000"/>
          </a:ln>
        </p:spPr>
        <p:txBody>
          <a:bodyPr lIns="33432" tIns="33432" rIns="33432" bIns="33432" anchor="ctr"/>
          <a:lstStyle/>
          <a:p>
            <a:pPr algn="ctr" defTabSz="384468" fontAlgn="auto" hangingPunct="0">
              <a:spcBef>
                <a:spcPts val="0"/>
              </a:spcBef>
              <a:spcAft>
                <a:spcPts val="0"/>
              </a:spcAft>
              <a:defRPr sz="4200">
                <a:solidFill>
                  <a:srgbClr val="FFFFFF"/>
                </a:solidFill>
                <a:effectLst>
                  <a:outerShdw blurRad="38100" dist="12700" dir="5400000" rotWithShape="0">
                    <a:srgbClr val="000000">
                      <a:alpha val="50000"/>
                    </a:srgbClr>
                  </a:outerShdw>
                </a:effectLst>
              </a:defRPr>
            </a:pPr>
            <a:endParaRPr sz="2000" kern="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572" name="Parameter"/>
          <p:cNvSpPr txBox="1"/>
          <p:nvPr/>
        </p:nvSpPr>
        <p:spPr>
          <a:xfrm>
            <a:off x="6021374" y="-21994"/>
            <a:ext cx="2264309" cy="1980162"/>
          </a:xfrm>
          <a:prstGeom prst="rect">
            <a:avLst/>
          </a:prstGeom>
          <a:ln w="12700">
            <a:miter lim="400000"/>
          </a:ln>
          <a:extLst>
            <a:ext uri="{C572A759-6A51-4108-AA02-DFA0A04FC94B}">
              <ma14:wrappingTextBoxFlag xmlns:ma14="http://schemas.microsoft.com/office/mac/drawingml/2011/main" val="1"/>
            </a:ext>
          </a:extLst>
        </p:spPr>
        <p:txBody>
          <a:bodyPr lIns="33432" tIns="33432" rIns="33432" bIns="33432"/>
          <a:lstStyle>
            <a:lvl1pPr algn="r">
              <a:defRPr sz="8800">
                <a:solidFill>
                  <a:srgbClr val="FEE123"/>
                </a:solidFill>
                <a:latin typeface="Helvetica"/>
                <a:ea typeface="Helvetica"/>
                <a:cs typeface="Helvetica"/>
                <a:sym typeface="Helvetica"/>
              </a:defRPr>
            </a:lvl1pPr>
          </a:lstStyle>
          <a:p>
            <a:pPr defTabSz="384468" fontAlgn="auto" hangingPunct="0">
              <a:spcBef>
                <a:spcPts val="0"/>
              </a:spcBef>
              <a:spcAft>
                <a:spcPts val="0"/>
              </a:spcAft>
            </a:pPr>
            <a:r>
              <a:rPr sz="3600" kern="0" dirty="0"/>
              <a:t>Parameter</a:t>
            </a:r>
          </a:p>
        </p:txBody>
      </p:sp>
      <p:sp>
        <p:nvSpPr>
          <p:cNvPr id="573" name="Masses"/>
          <p:cNvSpPr txBox="1"/>
          <p:nvPr/>
        </p:nvSpPr>
        <p:spPr>
          <a:xfrm>
            <a:off x="241757" y="3795911"/>
            <a:ext cx="1597608" cy="713848"/>
          </a:xfrm>
          <a:prstGeom prst="rect">
            <a:avLst/>
          </a:prstGeom>
          <a:ln w="12700">
            <a:miter lim="400000"/>
          </a:ln>
          <a:extLst>
            <a:ext uri="{C572A759-6A51-4108-AA02-DFA0A04FC94B}">
              <ma14:wrappingTextBoxFlag xmlns:ma14="http://schemas.microsoft.com/office/mac/drawingml/2011/main" val="1"/>
            </a:ext>
          </a:extLst>
        </p:spPr>
        <p:txBody>
          <a:bodyPr wrap="none" lIns="33432" tIns="33432" rIns="33432" bIns="33432" anchor="ctr">
            <a:spAutoFit/>
          </a:bodyPr>
          <a:lstStyle>
            <a:lvl1pPr>
              <a:defRPr sz="4200">
                <a:solidFill>
                  <a:srgbClr val="FFFFFF"/>
                </a:solidFill>
              </a:defRPr>
            </a:lvl1pPr>
          </a:lstStyle>
          <a:p>
            <a:pPr algn="ctr" defTabSz="384468" fontAlgn="auto" hangingPunct="0">
              <a:spcBef>
                <a:spcPts val="0"/>
              </a:spcBef>
              <a:spcAft>
                <a:spcPts val="0"/>
              </a:spcAft>
            </a:pPr>
            <a:r>
              <a:rPr kern="0" dirty="0">
                <a:latin typeface="Gill Sans"/>
                <a:ea typeface="Gill Sans"/>
                <a:cs typeface="Gill Sans"/>
                <a:sym typeface="Gill Sans"/>
              </a:rPr>
              <a:t>Masses</a:t>
            </a:r>
          </a:p>
        </p:txBody>
      </p:sp>
      <p:sp>
        <p:nvSpPr>
          <p:cNvPr id="574" name="Location"/>
          <p:cNvSpPr txBox="1"/>
          <p:nvPr/>
        </p:nvSpPr>
        <p:spPr>
          <a:xfrm>
            <a:off x="3450755" y="3795911"/>
            <a:ext cx="1958434" cy="713848"/>
          </a:xfrm>
          <a:prstGeom prst="rect">
            <a:avLst/>
          </a:prstGeom>
          <a:ln w="12700">
            <a:miter lim="400000"/>
          </a:ln>
          <a:extLst>
            <a:ext uri="{C572A759-6A51-4108-AA02-DFA0A04FC94B}">
              <ma14:wrappingTextBoxFlag xmlns:ma14="http://schemas.microsoft.com/office/mac/drawingml/2011/main" val="1"/>
            </a:ext>
          </a:extLst>
        </p:spPr>
        <p:txBody>
          <a:bodyPr wrap="none" lIns="33432" tIns="33432" rIns="33432" bIns="33432" anchor="ctr">
            <a:spAutoFit/>
          </a:bodyPr>
          <a:lstStyle>
            <a:lvl1pPr>
              <a:defRPr sz="4200">
                <a:solidFill>
                  <a:srgbClr val="FFFFFF"/>
                </a:solidFill>
              </a:defRPr>
            </a:lvl1pPr>
          </a:lstStyle>
          <a:p>
            <a:pPr algn="ctr" defTabSz="384468" fontAlgn="auto" hangingPunct="0">
              <a:spcBef>
                <a:spcPts val="0"/>
              </a:spcBef>
              <a:spcAft>
                <a:spcPts val="0"/>
              </a:spcAft>
            </a:pPr>
            <a:r>
              <a:rPr kern="0" dirty="0">
                <a:latin typeface="Gill Sans"/>
                <a:ea typeface="Gill Sans"/>
                <a:cs typeface="Gill Sans"/>
                <a:sym typeface="Gill Sans"/>
              </a:rPr>
              <a:t>Location</a:t>
            </a:r>
          </a:p>
        </p:txBody>
      </p:sp>
      <p:sp>
        <p:nvSpPr>
          <p:cNvPr id="575" name="Spins"/>
          <p:cNvSpPr txBox="1"/>
          <p:nvPr/>
        </p:nvSpPr>
        <p:spPr>
          <a:xfrm>
            <a:off x="8763000" y="4495800"/>
            <a:ext cx="1178135" cy="713848"/>
          </a:xfrm>
          <a:prstGeom prst="rect">
            <a:avLst/>
          </a:prstGeom>
          <a:ln w="12700">
            <a:miter lim="400000"/>
          </a:ln>
          <a:extLst>
            <a:ext uri="{C572A759-6A51-4108-AA02-DFA0A04FC94B}">
              <ma14:wrappingTextBoxFlag xmlns:ma14="http://schemas.microsoft.com/office/mac/drawingml/2011/main" val="1"/>
            </a:ext>
          </a:extLst>
        </p:spPr>
        <p:txBody>
          <a:bodyPr wrap="none" lIns="33432" tIns="33432" rIns="33432" bIns="33432" anchor="ctr">
            <a:spAutoFit/>
          </a:bodyPr>
          <a:lstStyle>
            <a:lvl1pPr>
              <a:defRPr sz="4200">
                <a:solidFill>
                  <a:srgbClr val="FFFFFF"/>
                </a:solidFill>
              </a:defRPr>
            </a:lvl1pPr>
          </a:lstStyle>
          <a:p>
            <a:pPr algn="ctr" defTabSz="384468" fontAlgn="auto" hangingPunct="0">
              <a:spcBef>
                <a:spcPts val="0"/>
              </a:spcBef>
              <a:spcAft>
                <a:spcPts val="0"/>
              </a:spcAft>
            </a:pPr>
            <a:r>
              <a:rPr kern="0" dirty="0">
                <a:latin typeface="Gill Sans"/>
                <a:ea typeface="Gill Sans"/>
                <a:cs typeface="Gill Sans"/>
                <a:sym typeface="Gill Sans"/>
              </a:rPr>
              <a:t>Spins</a:t>
            </a:r>
          </a:p>
        </p:txBody>
      </p:sp>
      <p:sp>
        <p:nvSpPr>
          <p:cNvPr id="576" name="(e.g., GW150914)"/>
          <p:cNvSpPr txBox="1"/>
          <p:nvPr/>
        </p:nvSpPr>
        <p:spPr>
          <a:xfrm>
            <a:off x="7162801" y="6825097"/>
            <a:ext cx="2815368" cy="831030"/>
          </a:xfrm>
          <a:prstGeom prst="rect">
            <a:avLst/>
          </a:prstGeom>
          <a:ln w="12700">
            <a:miter lim="400000"/>
          </a:ln>
          <a:extLst>
            <a:ext uri="{C572A759-6A51-4108-AA02-DFA0A04FC94B}">
              <ma14:wrappingTextBoxFlag xmlns:ma14="http://schemas.microsoft.com/office/mac/drawingml/2011/main" val="1"/>
            </a:ext>
          </a:extLst>
        </p:spPr>
        <p:txBody>
          <a:bodyPr lIns="33432" tIns="33432" rIns="33432" bIns="33432" anchor="b"/>
          <a:lstStyle/>
          <a:p>
            <a:pPr marL="0" lvl="1" algn="r" defTabSz="384468" fontAlgn="auto" hangingPunct="0">
              <a:spcBef>
                <a:spcPts val="0"/>
              </a:spcBef>
              <a:spcAft>
                <a:spcPts val="0"/>
              </a:spcAft>
              <a:defRPr sz="5300">
                <a:solidFill>
                  <a:srgbClr val="FFFFFF"/>
                </a:solidFill>
                <a:latin typeface="Helvetica"/>
                <a:ea typeface="Helvetica"/>
                <a:cs typeface="Helvetica"/>
                <a:sym typeface="Helvetica"/>
              </a:defRPr>
            </a:pPr>
            <a:r>
              <a:rPr sz="2500" kern="0" dirty="0">
                <a:solidFill>
                  <a:srgbClr val="FFFFFF"/>
                </a:solidFill>
                <a:latin typeface="Helvetica"/>
                <a:ea typeface="Helvetica"/>
                <a:cs typeface="Helvetica"/>
                <a:sym typeface="Helvetica"/>
              </a:rPr>
              <a:t>(e.g., GW150914)</a:t>
            </a:r>
          </a:p>
        </p:txBody>
      </p:sp>
      <p:sp>
        <p:nvSpPr>
          <p:cNvPr id="2" name="Slide Number Placeholder 1"/>
          <p:cNvSpPr>
            <a:spLocks noGrp="1"/>
          </p:cNvSpPr>
          <p:nvPr>
            <p:ph type="sldNum" sz="quarter" idx="2"/>
          </p:nvPr>
        </p:nvSpPr>
        <p:spPr/>
        <p:txBody>
          <a:bodyPr/>
          <a:lstStyle/>
          <a:p>
            <a:fld id="{86CB4B4D-7CA3-9044-876B-883B54F8677D}" type="slidenum">
              <a:rPr lang="uk-UA" smtClean="0">
                <a:latin typeface="Gill Sans"/>
                <a:ea typeface="Gill Sans"/>
                <a:cs typeface="Gill Sans"/>
              </a:rPr>
              <a:pPr/>
              <a:t>27</a:t>
            </a:fld>
            <a:endParaRPr lang="uk-UA">
              <a:latin typeface="Gill Sans"/>
              <a:ea typeface="Gill Sans"/>
              <a:cs typeface="Gill Sans"/>
            </a:endParaRPr>
          </a:p>
        </p:txBody>
      </p:sp>
    </p:spTree>
    <p:extLst>
      <p:ext uri="{BB962C8B-B14F-4D97-AF65-F5344CB8AC3E}">
        <p14:creationId xmlns:p14="http://schemas.microsoft.com/office/powerpoint/2010/main" val="5244219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theme/theme1.xml><?xml version="1.0" encoding="utf-8"?>
<a:theme xmlns:a="http://schemas.openxmlformats.org/drawingml/2006/main" name="1_LSC">
  <a:themeElements>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S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S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S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S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S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S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S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S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S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S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S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S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LSC">
  <a:themeElements>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S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S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S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S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S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S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S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S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S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S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S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S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LSC">
  <a:themeElements>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S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S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S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S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S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S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S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S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S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S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S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S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LSC">
  <a:themeElements>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S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S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S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S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S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S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S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S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S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S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S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S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S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White">
  <a:themeElements>
    <a:clrScheme name="White">
      <a:dk1>
        <a:srgbClr val="CACACB"/>
      </a:dk1>
      <a:lt1>
        <a:srgbClr val="96CB01"/>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12121"/>
        </a:solidFill>
        <a:ln w="25400" cap="flat">
          <a:solidFill>
            <a:srgbClr val="FFFFFF"/>
          </a:solidFill>
          <a:prstDash val="solid"/>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96CB01"/>
            </a:solidFill>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7504</TotalTime>
  <Words>942</Words>
  <Application>Microsoft Macintosh PowerPoint</Application>
  <PresentationFormat>Custom</PresentationFormat>
  <Paragraphs>166</Paragraphs>
  <Slides>27</Slides>
  <Notes>3</Notes>
  <HiddenSlides>0</HiddenSlides>
  <MMClips>2</MMClips>
  <ScaleCrop>false</ScaleCrop>
  <HeadingPairs>
    <vt:vector size="6" baseType="variant">
      <vt:variant>
        <vt:lpstr>Theme</vt:lpstr>
      </vt:variant>
      <vt:variant>
        <vt:i4>6</vt:i4>
      </vt:variant>
      <vt:variant>
        <vt:lpstr>Embedded OLE Servers</vt:lpstr>
      </vt:variant>
      <vt:variant>
        <vt:i4>1</vt:i4>
      </vt:variant>
      <vt:variant>
        <vt:lpstr>Slide Titles</vt:lpstr>
      </vt:variant>
      <vt:variant>
        <vt:i4>27</vt:i4>
      </vt:variant>
    </vt:vector>
  </HeadingPairs>
  <TitlesOfParts>
    <vt:vector size="34" baseType="lpstr">
      <vt:lpstr>1_LSC</vt:lpstr>
      <vt:lpstr>2_LSC</vt:lpstr>
      <vt:lpstr>3_LSC</vt:lpstr>
      <vt:lpstr>4_LSC</vt:lpstr>
      <vt:lpstr>Default Design</vt:lpstr>
      <vt:lpstr>White</vt:lpstr>
      <vt:lpstr>Photo Editor Photo</vt:lpstr>
      <vt:lpstr>PowerPoint Presentation</vt:lpstr>
      <vt:lpstr>Gravitational Waves (GWs)</vt:lpstr>
      <vt:lpstr>Gravitational waves and LIGO: short version</vt:lpstr>
      <vt:lpstr>LIGO Hanford Observatory</vt:lpstr>
      <vt:lpstr>observatories </vt:lpstr>
      <vt:lpstr>September 14, 2015, 2:51 AM Pacific </vt:lpstr>
      <vt:lpstr>Binary black hole inspiral, merger, ringdown</vt:lpstr>
      <vt:lpstr>GW Discovery Accolades</vt:lpstr>
      <vt:lpstr>PowerPoint Presentation</vt:lpstr>
      <vt:lpstr>August 17, 2017: LIGO+Fermi</vt:lpstr>
      <vt:lpstr>Speed of gravity </vt:lpstr>
      <vt:lpstr>GW localization allows ID of afterglow (kilonova)</vt:lpstr>
      <vt:lpstr>Merger, gamma-ray burst, afterglow (“kilonova”)</vt:lpstr>
      <vt:lpstr>Kilonova simulation</vt:lpstr>
      <vt:lpstr>Observed afterglow (“kilonova”) spectrum</vt:lpstr>
      <vt:lpstr>Origins of elements: Major Update</vt:lpstr>
      <vt:lpstr>NS-NS or NS-BH mergers, NS equation of state,  EM afterglows (kilonova), Gamma-ray Bursts</vt:lpstr>
      <vt:lpstr>GRB 170817A: a dim outlier</vt:lpstr>
      <vt:lpstr>Evidence implies the GRB is viewed off axis - I</vt:lpstr>
      <vt:lpstr>Expected behavior of EM emissions</vt:lpstr>
      <vt:lpstr>GW Measurement of Hubble Flow </vt:lpstr>
      <vt:lpstr>H0 with 1 event (!)</vt:lpstr>
      <vt:lpstr>Can the string continue??</vt:lpstr>
      <vt:lpstr>Binary black hole astrophysics</vt:lpstr>
      <vt:lpstr>UO-LIGO</vt:lpstr>
      <vt:lpstr>What UO Does?</vt:lpstr>
      <vt:lpstr>PowerPoint Presentation</vt:lpstr>
    </vt:vector>
  </TitlesOfParts>
  <Company>Sony Electronics,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rayfrey</dc:creator>
  <cp:lastModifiedBy>Raymond Frey</cp:lastModifiedBy>
  <cp:revision>249</cp:revision>
  <cp:lastPrinted>2017-04-06T20:22:59Z</cp:lastPrinted>
  <dcterms:created xsi:type="dcterms:W3CDTF">2018-04-05T16:14:12Z</dcterms:created>
  <dcterms:modified xsi:type="dcterms:W3CDTF">2018-06-20T05:08:22Z</dcterms:modified>
</cp:coreProperties>
</file>