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media1.mp4" ContentType="video/unknown"/>
  <Override PartName="/ppt/media/media1.m4v" ContentType="video/unknown"/>
  <Override PartName="/ppt/notesSlides/notesSlide1.xml" ContentType="application/vnd.openxmlformats-officedocument.presentationml.notesSlide+xml"/>
  <Override PartName="/ppt/media/media2.mp4" ContentType="video/unknown"/>
  <Override PartName="/ppt/media/media1.mov" ContentType="video/unknown"/>
  <Override PartName="/ppt/media/image3.jpeg" ContentType="image/jpeg"/>
  <Override PartName="/ppt/media/image4.jpeg" ContentType="image/jpeg"/>
  <Override PartName="/ppt/media/image5.jpeg" ContentType="image/jpeg"/>
  <Override PartName="/ppt/notesSlides/notesSlide2.xml" ContentType="application/vnd.openxmlformats-officedocument.presentationml.notesSlide+xml"/>
  <Override PartName="/ppt/media/image6.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media3.mp4" ContentType="video/unknown"/>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media4.mp4" ContentType="video/unknown"/>
  <Override PartName="/ppt/media/image7.jpe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8.jpeg" ContentType="image/jpeg"/>
  <Override PartName="/ppt/notesSlides/notesSlide13.xml" ContentType="application/vnd.openxmlformats-officedocument.presentationml.notesSlide+xml"/>
  <Override PartName="/ppt/media/media5.mp4" ContentType="video/unknown"/>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1pPr>
    <a:lvl2pPr marL="0" marR="0" indent="3429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2pPr>
    <a:lvl3pPr marL="0" marR="0" indent="6858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3pPr>
    <a:lvl4pPr marL="0" marR="0" indent="10287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4pPr>
    <a:lvl5pPr marL="0" marR="0" indent="13716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5pPr>
    <a:lvl6pPr marL="0" marR="0" indent="17145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6pPr>
    <a:lvl7pPr marL="0" marR="0" indent="20574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7pPr>
    <a:lvl8pPr marL="0" marR="0" indent="24003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8pPr>
    <a:lvl9pPr marL="0" marR="0" indent="274320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b="def" i="def"/>
      <a:tcStyle>
        <a:tcBdr/>
        <a:fill>
          <a:solidFill>
            <a:srgbClr val="8C8D8F">
              <a:alpha val="30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543" name="Shape 543"/>
          <p:cNvSpPr/>
          <p:nvPr>
            <p:ph type="sldImg"/>
          </p:nvPr>
        </p:nvSpPr>
        <p:spPr>
          <a:xfrm>
            <a:off x="1143000" y="685800"/>
            <a:ext cx="4572000" cy="3429000"/>
          </a:xfrm>
          <a:prstGeom prst="rect">
            <a:avLst/>
          </a:prstGeom>
        </p:spPr>
        <p:txBody>
          <a:bodyPr/>
          <a:lstStyle/>
          <a:p>
            <a:pPr/>
          </a:p>
        </p:txBody>
      </p:sp>
      <p:sp>
        <p:nvSpPr>
          <p:cNvPr id="544" name="Shape 5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5" name="Shape 565"/>
          <p:cNvSpPr/>
          <p:nvPr>
            <p:ph type="sldImg"/>
          </p:nvPr>
        </p:nvSpPr>
        <p:spPr>
          <a:prstGeom prst="rect">
            <a:avLst/>
          </a:prstGeom>
        </p:spPr>
        <p:txBody>
          <a:bodyPr/>
          <a:lstStyle/>
          <a:p>
            <a:pPr/>
          </a:p>
        </p:txBody>
      </p:sp>
      <p:sp>
        <p:nvSpPr>
          <p:cNvPr id="566" name="Shape 566"/>
          <p:cNvSpPr/>
          <p:nvPr>
            <p:ph type="body" sz="quarter" idx="1"/>
          </p:nvPr>
        </p:nvSpPr>
        <p:spPr>
          <a:prstGeom prst="rect">
            <a:avLst/>
          </a:prstGeom>
        </p:spPr>
        <p:txBody>
          <a:bodyPr/>
          <a:lstStyle/>
          <a:p>
            <a:pPr/>
            <a:r>
              <a:t>prepare for equation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9" name="Shape 599"/>
          <p:cNvSpPr/>
          <p:nvPr>
            <p:ph type="sldImg"/>
          </p:nvPr>
        </p:nvSpPr>
        <p:spPr>
          <a:prstGeom prst="rect">
            <a:avLst/>
          </a:prstGeom>
        </p:spPr>
        <p:txBody>
          <a:bodyPr/>
          <a:lstStyle/>
          <a:p>
            <a:pPr/>
          </a:p>
        </p:txBody>
      </p:sp>
      <p:sp>
        <p:nvSpPr>
          <p:cNvPr id="600" name="Shape 600"/>
          <p:cNvSpPr/>
          <p:nvPr>
            <p:ph type="body" sz="quarter" idx="1"/>
          </p:nvPr>
        </p:nvSpPr>
        <p:spPr>
          <a:prstGeom prst="rect">
            <a:avLst/>
          </a:prstGeom>
        </p:spPr>
        <p:txBody>
          <a:bodyPr/>
          <a:lstStyle/>
          <a:p>
            <a:pPr/>
            <a:r>
              <a:t>GW150914:  </a:t>
            </a:r>
            <a:r>
              <a:rPr b="1"/>
              <a:t>32</a:t>
            </a:r>
            <a:r>
              <a:t> 32              GW170104: </a:t>
            </a:r>
            <a:r>
              <a:rPr b="1"/>
              <a:t>25</a:t>
            </a:r>
            <a:r>
              <a:t> 25     GW170814:  1.4 1.4</a:t>
            </a:r>
          </a:p>
          <a:p>
            <a:pPr/>
            <a:r>
              <a:t>LVT151012: </a:t>
            </a:r>
            <a:r>
              <a:rPr b="1"/>
              <a:t>19</a:t>
            </a:r>
            <a:r>
              <a:t> 19              GW170608: </a:t>
            </a:r>
            <a:r>
              <a:rPr b="1"/>
              <a:t>10</a:t>
            </a:r>
            <a:r>
              <a:t> 10</a:t>
            </a:r>
          </a:p>
          <a:p>
            <a:pPr/>
            <a:r>
              <a:t>GW151226:  </a:t>
            </a:r>
            <a:r>
              <a:rPr b="1"/>
              <a:t>11</a:t>
            </a:r>
            <a:r>
              <a:t> 11 (spin)    GW170814:  </a:t>
            </a:r>
            <a:r>
              <a:rPr b="1"/>
              <a:t>28</a:t>
            </a:r>
            <a:r>
              <a:t> 28</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1" name="Shape 611"/>
          <p:cNvSpPr/>
          <p:nvPr>
            <p:ph type="sldImg"/>
          </p:nvPr>
        </p:nvSpPr>
        <p:spPr>
          <a:prstGeom prst="rect">
            <a:avLst/>
          </a:prstGeom>
        </p:spPr>
        <p:txBody>
          <a:bodyPr/>
          <a:lstStyle/>
          <a:p>
            <a:pPr/>
          </a:p>
        </p:txBody>
      </p:sp>
      <p:sp>
        <p:nvSpPr>
          <p:cNvPr id="612" name="Shape 612"/>
          <p:cNvSpPr/>
          <p:nvPr>
            <p:ph type="body" sz="quarter" idx="1"/>
          </p:nvPr>
        </p:nvSpPr>
        <p:spPr>
          <a:prstGeom prst="rect">
            <a:avLst/>
          </a:prstGeom>
        </p:spPr>
        <p:txBody>
          <a:bodyPr/>
          <a:lstStyle/>
          <a:p>
            <a:pPr/>
            <a:r>
              <a:t>O3: 1 event/week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8" name="Shape 618"/>
          <p:cNvSpPr/>
          <p:nvPr>
            <p:ph type="sldImg"/>
          </p:nvPr>
        </p:nvSpPr>
        <p:spPr>
          <a:prstGeom prst="rect">
            <a:avLst/>
          </a:prstGeom>
        </p:spPr>
        <p:txBody>
          <a:bodyPr/>
          <a:lstStyle/>
          <a:p>
            <a:pPr/>
          </a:p>
        </p:txBody>
      </p:sp>
      <p:sp>
        <p:nvSpPr>
          <p:cNvPr id="619" name="Shape 619"/>
          <p:cNvSpPr/>
          <p:nvPr>
            <p:ph type="body" sz="quarter" idx="1"/>
          </p:nvPr>
        </p:nvSpPr>
        <p:spPr>
          <a:prstGeom prst="rect">
            <a:avLst/>
          </a:prstGeom>
        </p:spPr>
        <p:txBody>
          <a:bodyPr/>
          <a:lstStyle/>
          <a:p>
            <a:pPr/>
            <a:r>
              <a:t>Field: spin-aligned</a:t>
            </a:r>
          </a:p>
          <a:p>
            <a:pPr/>
            <a:r>
              <a:t>Cluster: isotropic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8" name="Shape 628"/>
          <p:cNvSpPr/>
          <p:nvPr>
            <p:ph type="sldImg"/>
          </p:nvPr>
        </p:nvSpPr>
        <p:spPr>
          <a:prstGeom prst="rect">
            <a:avLst/>
          </a:prstGeom>
        </p:spPr>
        <p:txBody>
          <a:bodyPr/>
          <a:lstStyle/>
          <a:p>
            <a:pPr/>
          </a:p>
        </p:txBody>
      </p:sp>
      <p:sp>
        <p:nvSpPr>
          <p:cNvPr id="629" name="Shape 629"/>
          <p:cNvSpPr/>
          <p:nvPr>
            <p:ph type="body" sz="quarter" idx="1"/>
          </p:nvPr>
        </p:nvSpPr>
        <p:spPr>
          <a:prstGeom prst="rect">
            <a:avLst/>
          </a:prstGeom>
        </p:spPr>
        <p:txBody>
          <a:bodyPr/>
          <a:lstStyle/>
          <a:p>
            <a:pPr/>
            <a:r>
              <a:t>60 black holes and 500 stars in the core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3" name="Shape 663"/>
          <p:cNvSpPr/>
          <p:nvPr>
            <p:ph type="sldImg"/>
          </p:nvPr>
        </p:nvSpPr>
        <p:spPr>
          <a:prstGeom prst="rect">
            <a:avLst/>
          </a:prstGeom>
        </p:spPr>
        <p:txBody>
          <a:bodyPr/>
          <a:lstStyle/>
          <a:p>
            <a:pPr/>
          </a:p>
        </p:txBody>
      </p:sp>
      <p:sp>
        <p:nvSpPr>
          <p:cNvPr id="664" name="Shape 664"/>
          <p:cNvSpPr/>
          <p:nvPr>
            <p:ph type="body" sz="quarter" idx="1"/>
          </p:nvPr>
        </p:nvSpPr>
        <p:spPr>
          <a:prstGeom prst="rect">
            <a:avLst/>
          </a:prstGeom>
        </p:spPr>
        <p:txBody>
          <a:bodyPr/>
          <a:lstStyle/>
          <a:p>
            <a:pPr/>
            <a:r>
              <a:t>already (starting to) teach us something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3" name="Shape 673"/>
          <p:cNvSpPr/>
          <p:nvPr>
            <p:ph type="sldImg"/>
          </p:nvPr>
        </p:nvSpPr>
        <p:spPr>
          <a:prstGeom prst="rect">
            <a:avLst/>
          </a:prstGeom>
        </p:spPr>
        <p:txBody>
          <a:bodyPr/>
          <a:lstStyle/>
          <a:p>
            <a:pPr/>
          </a:p>
        </p:txBody>
      </p:sp>
      <p:sp>
        <p:nvSpPr>
          <p:cNvPr id="674" name="Shape 674"/>
          <p:cNvSpPr/>
          <p:nvPr>
            <p:ph type="body" sz="quarter" idx="1"/>
          </p:nvPr>
        </p:nvSpPr>
        <p:spPr>
          <a:prstGeom prst="rect">
            <a:avLst/>
          </a:prstGeom>
        </p:spPr>
        <p:txBody>
          <a:bodyPr/>
          <a:lstStyle/>
          <a:p>
            <a:pPr/>
            <a:r>
              <a:t>250 events, a ~ N(0, 0.01)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6" name="Shape 686"/>
          <p:cNvSpPr/>
          <p:nvPr>
            <p:ph type="sldImg"/>
          </p:nvPr>
        </p:nvSpPr>
        <p:spPr>
          <a:prstGeom prst="rect">
            <a:avLst/>
          </a:prstGeom>
        </p:spPr>
        <p:txBody>
          <a:bodyPr/>
          <a:lstStyle/>
          <a:p>
            <a:pPr/>
          </a:p>
        </p:txBody>
      </p:sp>
      <p:sp>
        <p:nvSpPr>
          <p:cNvPr id="687" name="Shape 687"/>
          <p:cNvSpPr/>
          <p:nvPr>
            <p:ph type="body" sz="quarter" idx="1"/>
          </p:nvPr>
        </p:nvSpPr>
        <p:spPr>
          <a:prstGeom prst="rect">
            <a:avLst/>
          </a:prstGeom>
        </p:spPr>
        <p:txBody>
          <a:bodyPr/>
          <a:lstStyle/>
          <a:p>
            <a:pPr/>
            <a:r>
              <a:t>250 events, a ~ N(0, 0.01)</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6" name="Shape 696"/>
          <p:cNvSpPr/>
          <p:nvPr>
            <p:ph type="sldImg"/>
          </p:nvPr>
        </p:nvSpPr>
        <p:spPr>
          <a:prstGeom prst="rect">
            <a:avLst/>
          </a:prstGeom>
        </p:spPr>
        <p:txBody>
          <a:bodyPr/>
          <a:lstStyle/>
          <a:p>
            <a:pPr/>
          </a:p>
        </p:txBody>
      </p:sp>
      <p:sp>
        <p:nvSpPr>
          <p:cNvPr id="697" name="Shape 697"/>
          <p:cNvSpPr/>
          <p:nvPr>
            <p:ph type="body" sz="quarter" idx="1"/>
          </p:nvPr>
        </p:nvSpPr>
        <p:spPr>
          <a:prstGeom prst="rect">
            <a:avLst/>
          </a:prstGeom>
        </p:spPr>
        <p:txBody>
          <a:bodyPr/>
          <a:lstStyle/>
          <a:p>
            <a:pPr/>
            <a:r>
              <a:t>250 events, a ~ N(0, 0.01)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Shape 707"/>
          <p:cNvSpPr/>
          <p:nvPr>
            <p:ph type="sldImg"/>
          </p:nvPr>
        </p:nvSpPr>
        <p:spPr>
          <a:prstGeom prst="rect">
            <a:avLst/>
          </a:prstGeom>
        </p:spPr>
        <p:txBody>
          <a:bodyPr/>
          <a:lstStyle/>
          <a:p>
            <a:pPr/>
          </a:p>
        </p:txBody>
      </p:sp>
      <p:sp>
        <p:nvSpPr>
          <p:cNvPr id="708" name="Shape 708"/>
          <p:cNvSpPr/>
          <p:nvPr>
            <p:ph type="body" sz="quarter" idx="1"/>
          </p:nvPr>
        </p:nvSpPr>
        <p:spPr>
          <a:prstGeom prst="rect">
            <a:avLst/>
          </a:prstGeom>
        </p:spPr>
        <p:txBody>
          <a:bodyPr/>
          <a:lstStyle/>
          <a:p>
            <a:pPr/>
            <a:r>
              <a:t>GW150914:  </a:t>
            </a:r>
            <a:r>
              <a:rPr b="1"/>
              <a:t>32</a:t>
            </a:r>
            <a:r>
              <a:t> 32              GW170104: </a:t>
            </a:r>
            <a:r>
              <a:rPr b="1"/>
              <a:t>25</a:t>
            </a:r>
            <a:r>
              <a:t> 25     GW170814:  1.4 1.4</a:t>
            </a:r>
          </a:p>
          <a:p>
            <a:pPr/>
            <a:r>
              <a:t>LVT151012: </a:t>
            </a:r>
            <a:r>
              <a:rPr b="1"/>
              <a:t>19</a:t>
            </a:r>
            <a:r>
              <a:t> 19              GW170608: </a:t>
            </a:r>
            <a:r>
              <a:rPr b="1"/>
              <a:t>10</a:t>
            </a:r>
            <a:r>
              <a:t> 10</a:t>
            </a:r>
          </a:p>
          <a:p>
            <a:pPr/>
            <a:r>
              <a:t>GW151226:  </a:t>
            </a:r>
            <a:r>
              <a:rPr b="1"/>
              <a:t>11</a:t>
            </a:r>
            <a:r>
              <a:t> 11 (spin)    GW170814:  </a:t>
            </a:r>
            <a:r>
              <a:rPr b="1"/>
              <a:t>28</a:t>
            </a:r>
            <a:r>
              <a:t> 28</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6" name="Shape 746"/>
          <p:cNvSpPr/>
          <p:nvPr>
            <p:ph type="sldImg"/>
          </p:nvPr>
        </p:nvSpPr>
        <p:spPr>
          <a:prstGeom prst="rect">
            <a:avLst/>
          </a:prstGeom>
        </p:spPr>
        <p:txBody>
          <a:bodyPr/>
          <a:lstStyle/>
          <a:p>
            <a:pPr/>
          </a:p>
        </p:txBody>
      </p:sp>
      <p:sp>
        <p:nvSpPr>
          <p:cNvPr id="747" name="Shape 747"/>
          <p:cNvSpPr/>
          <p:nvPr>
            <p:ph type="body" sz="quarter" idx="1"/>
          </p:nvPr>
        </p:nvSpPr>
        <p:spPr>
          <a:prstGeom prst="rect">
            <a:avLst/>
          </a:prstGeom>
        </p:spPr>
        <p:txBody>
          <a:bodyPr/>
          <a:lstStyle/>
          <a:p>
            <a:pPr/>
            <a:r>
              <a:t>r-process (rapid neutron capture) nucleosynthesis</a:t>
            </a:r>
          </a:p>
          <a:p>
            <a:pPr/>
            <a:r>
              <a:t>big nuclei can’t decay before another neutron arrives</a:t>
            </a:r>
          </a:p>
          <a:p>
            <a:pPr/>
            <a:r>
              <a:t>mostly optical and infrared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7" name="Shape 757"/>
          <p:cNvSpPr/>
          <p:nvPr>
            <p:ph type="sldImg"/>
          </p:nvPr>
        </p:nvSpPr>
        <p:spPr>
          <a:prstGeom prst="rect">
            <a:avLst/>
          </a:prstGeom>
        </p:spPr>
        <p:txBody>
          <a:bodyPr/>
          <a:lstStyle/>
          <a:p>
            <a:pPr/>
          </a:p>
        </p:txBody>
      </p:sp>
      <p:sp>
        <p:nvSpPr>
          <p:cNvPr id="758" name="Shape 758"/>
          <p:cNvSpPr/>
          <p:nvPr>
            <p:ph type="body" sz="quarter" idx="1"/>
          </p:nvPr>
        </p:nvSpPr>
        <p:spPr>
          <a:prstGeom prst="rect">
            <a:avLst/>
          </a:prstGeom>
        </p:spPr>
        <p:txBody>
          <a:bodyPr/>
          <a:lstStyle/>
          <a:p>
            <a:pPr/>
            <a:r>
              <a:t>beamed synchrotron radiation when electrons are accelerated in B-field</a:t>
            </a:r>
          </a:p>
          <a:p>
            <a:pPr/>
            <a:r>
              <a:t>NS B-fields: 10^4 - 10^11 tesla (~10^8 times Earth’s)</a:t>
            </a:r>
          </a:p>
          <a:p>
            <a:pPr>
              <a:defRPr b="1"/>
            </a:pPr>
            <a:r>
              <a:t>16 T can levitate a live frog </a:t>
            </a:r>
            <a:r>
              <a:rPr b="0"/>
              <a:t>(diamagnetic levitation)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3" name="Shape 763"/>
          <p:cNvSpPr/>
          <p:nvPr>
            <p:ph type="sldImg"/>
          </p:nvPr>
        </p:nvSpPr>
        <p:spPr>
          <a:prstGeom prst="rect">
            <a:avLst/>
          </a:prstGeom>
        </p:spPr>
        <p:txBody>
          <a:bodyPr/>
          <a:lstStyle/>
          <a:p>
            <a:pPr/>
          </a:p>
        </p:txBody>
      </p:sp>
      <p:sp>
        <p:nvSpPr>
          <p:cNvPr id="764" name="Shape 764"/>
          <p:cNvSpPr/>
          <p:nvPr>
            <p:ph type="body" sz="quarter" idx="1"/>
          </p:nvPr>
        </p:nvSpPr>
        <p:spPr>
          <a:prstGeom prst="rect">
            <a:avLst/>
          </a:prstGeom>
        </p:spPr>
        <p:txBody>
          <a:bodyPr/>
          <a:lstStyle/>
          <a:p>
            <a:pPr/>
            <a:r>
              <a:t>1.5 - 1.2 M, ALF2 EOS</a:t>
            </a:r>
          </a:p>
          <a:p>
            <a:pPr/>
            <a:r>
              <a:t>light to dark blue, 100s thousand to 100s millions tons per cubic cm</a:t>
            </a:r>
          </a:p>
          <a:p>
            <a:pPr/>
            <a:r>
              <a:t>purple is low-density ejecta (“low” is 600 tons per cubic cm)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5" name="Shape 775"/>
          <p:cNvSpPr/>
          <p:nvPr>
            <p:ph type="sldImg"/>
          </p:nvPr>
        </p:nvSpPr>
        <p:spPr>
          <a:prstGeom prst="rect">
            <a:avLst/>
          </a:prstGeom>
        </p:spPr>
        <p:txBody>
          <a:bodyPr/>
          <a:lstStyle/>
          <a:p>
            <a:pPr/>
          </a:p>
        </p:txBody>
      </p:sp>
      <p:sp>
        <p:nvSpPr>
          <p:cNvPr id="776" name="Shape 776"/>
          <p:cNvSpPr/>
          <p:nvPr>
            <p:ph type="body" sz="quarter" idx="1"/>
          </p:nvPr>
        </p:nvSpPr>
        <p:spPr>
          <a:prstGeom prst="rect">
            <a:avLst/>
          </a:prstGeom>
        </p:spPr>
        <p:txBody>
          <a:bodyPr/>
          <a:lstStyle/>
          <a:p>
            <a:pPr/>
            <a:r>
              <a:t>DECam, Gemini-South (NIR), Hubble (UV)</a:t>
            </a:r>
          </a:p>
          <a:p>
            <a:pPr/>
            <a:r>
              <a:t>top: colors</a:t>
            </a:r>
          </a:p>
          <a:p>
            <a:pPr/>
            <a:r>
              <a:t>bottom: Spectra energy densities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0" name="Shape 780"/>
          <p:cNvSpPr/>
          <p:nvPr>
            <p:ph type="sldImg"/>
          </p:nvPr>
        </p:nvSpPr>
        <p:spPr>
          <a:prstGeom prst="rect">
            <a:avLst/>
          </a:prstGeom>
        </p:spPr>
        <p:txBody>
          <a:bodyPr/>
          <a:lstStyle/>
          <a:p>
            <a:pPr/>
          </a:p>
        </p:txBody>
      </p:sp>
      <p:sp>
        <p:nvSpPr>
          <p:cNvPr id="781" name="Shape 781"/>
          <p:cNvSpPr/>
          <p:nvPr>
            <p:ph type="body" sz="quarter" idx="1"/>
          </p:nvPr>
        </p:nvSpPr>
        <p:spPr>
          <a:prstGeom prst="rect">
            <a:avLst/>
          </a:prstGeom>
        </p:spPr>
        <p:txBody>
          <a:bodyPr/>
          <a:lstStyle/>
          <a:p>
            <a:pPr/>
            <a:r>
              <a:t>tidal ejecta: 10^-4 - 10^-2 Msol at .2-.3 c</a:t>
            </a:r>
          </a:p>
          <a:p>
            <a:pPr/>
            <a:r>
              <a:t>polar eject: interface between NS</a:t>
            </a:r>
          </a:p>
          <a:p>
            <a:pPr/>
            <a:r>
              <a:t>our paper: </a:t>
            </a:r>
          </a:p>
          <a:p>
            <a:pPr/>
            <a:r>
              <a:t>blue: 0.01 Msol at 0.3c</a:t>
            </a:r>
          </a:p>
          <a:p>
            <a:pPr/>
            <a:r>
              <a:t>red:  0.04 Msol at 0.1c</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1" name="Shape 791"/>
          <p:cNvSpPr/>
          <p:nvPr>
            <p:ph type="sldImg"/>
          </p:nvPr>
        </p:nvSpPr>
        <p:spPr>
          <a:prstGeom prst="rect">
            <a:avLst/>
          </a:prstGeom>
        </p:spPr>
        <p:txBody>
          <a:bodyPr/>
          <a:lstStyle/>
          <a:p>
            <a:pPr/>
          </a:p>
        </p:txBody>
      </p:sp>
      <p:sp>
        <p:nvSpPr>
          <p:cNvPr id="792" name="Shape 792"/>
          <p:cNvSpPr/>
          <p:nvPr>
            <p:ph type="body" sz="quarter" idx="1"/>
          </p:nvPr>
        </p:nvSpPr>
        <p:spPr>
          <a:prstGeom prst="rect">
            <a:avLst/>
          </a:prstGeom>
        </p:spPr>
        <p:txBody>
          <a:bodyPr/>
          <a:lstStyle/>
          <a:p>
            <a:pPr/>
            <a:r>
              <a:t>H0 = mean expansion rate of the universe</a:t>
            </a:r>
          </a:p>
          <a:p>
            <a:pPr/>
            <a:r>
              <a:t>Host ID gives redshift, GW gives luminosity distance</a:t>
            </a:r>
          </a:p>
          <a:p>
            <a:pPr/>
            <a:r>
              <a:t>peculiar v (relative motion of galaxies is 10% recessional v)</a:t>
            </a:r>
          </a:p>
          <a:p>
            <a:pPr/>
            <a:r>
              <a:t>SHoES is type 1a standard candle measurements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4" name="Shape 804"/>
          <p:cNvSpPr/>
          <p:nvPr>
            <p:ph type="sldImg"/>
          </p:nvPr>
        </p:nvSpPr>
        <p:spPr>
          <a:prstGeom prst="rect">
            <a:avLst/>
          </a:prstGeom>
        </p:spPr>
        <p:txBody>
          <a:bodyPr/>
          <a:lstStyle/>
          <a:p>
            <a:pPr/>
          </a:p>
        </p:txBody>
      </p:sp>
      <p:sp>
        <p:nvSpPr>
          <p:cNvPr id="805" name="Shape 805"/>
          <p:cNvSpPr/>
          <p:nvPr>
            <p:ph type="body" sz="quarter" idx="1"/>
          </p:nvPr>
        </p:nvSpPr>
        <p:spPr>
          <a:prstGeom prst="rect">
            <a:avLst/>
          </a:prstGeom>
        </p:spPr>
        <p:txBody>
          <a:bodyPr/>
          <a:lstStyle/>
          <a:p>
            <a:pPr/>
            <a:r>
              <a:t>O3: 1 event/week</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gradFill flip="none" rotWithShape="1">
          <a:gsLst>
            <a:gs pos="0">
              <a:srgbClr val="000000"/>
            </a:gs>
            <a:gs pos="100000">
              <a:srgbClr val="2C2A2B"/>
            </a:gs>
          </a:gsLst>
          <a:lin ang="12660000" scaled="0"/>
        </a:gradFill>
      </p:bgPr>
    </p:bg>
    <p:spTree>
      <p:nvGrpSpPr>
        <p:cNvPr id="1" name=""/>
        <p:cNvGrpSpPr/>
        <p:nvPr/>
      </p:nvGrpSpPr>
      <p:grpSpPr>
        <a:xfrm>
          <a:off x="0" y="0"/>
          <a:ext cx="0" cy="0"/>
          <a:chOff x="0" y="0"/>
          <a:chExt cx="0" cy="0"/>
        </a:xfrm>
      </p:grpSpPr>
      <p:sp>
        <p:nvSpPr>
          <p:cNvPr id="13" name="Title Text"/>
          <p:cNvSpPr txBox="1"/>
          <p:nvPr>
            <p:ph type="title"/>
          </p:nvPr>
        </p:nvSpPr>
        <p:spPr>
          <a:xfrm>
            <a:off x="4833937" y="4661296"/>
            <a:ext cx="14716126" cy="2286001"/>
          </a:xfrm>
          <a:prstGeom prst="rect">
            <a:avLst/>
          </a:prstGeom>
          <a:ln>
            <a:solidFill>
              <a:srgbClr val="96CB01"/>
            </a:solidFill>
          </a:ln>
        </p:spPr>
        <p:txBody>
          <a:bodyPr anchor="b"/>
          <a:lstStyle>
            <a:lvl1pPr>
              <a:defRPr sz="13400">
                <a:solidFill>
                  <a:srgbClr val="96CB01"/>
                </a:solidFill>
              </a:defRPr>
            </a:lvl1pPr>
          </a:lstStyle>
          <a:p>
            <a:pPr/>
            <a:r>
              <a:t>Title Text</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21" name="Rounded Rectangle"/>
          <p:cNvSpPr/>
          <p:nvPr/>
        </p:nvSpPr>
        <p:spPr>
          <a:xfrm>
            <a:off x="15603140" y="-910829"/>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22" name="SUB HEADING TEXT"/>
          <p:cNvSpPr txBox="1"/>
          <p:nvPr/>
        </p:nvSpPr>
        <p:spPr>
          <a:xfrm>
            <a:off x="16121062" y="1068387"/>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lvl1pPr>
              <a:defRPr>
                <a:solidFill>
                  <a:srgbClr val="FFFFFF"/>
                </a:solidFill>
              </a:defRPr>
            </a:lvl1pPr>
          </a:lstStyle>
          <a:p>
            <a:pPr/>
            <a:r>
              <a:t>SUB HEADING TEXT</a:t>
            </a:r>
          </a:p>
        </p:txBody>
      </p:sp>
      <p:sp>
        <p:nvSpPr>
          <p:cNvPr id="23"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3"/>
          </p:nvPr>
        </p:nvSpPr>
        <p:spPr>
          <a:xfrm>
            <a:off x="16353234" y="1818481"/>
            <a:ext cx="4286251" cy="8864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24" name="Title Text"/>
          <p:cNvSpPr txBox="1"/>
          <p:nvPr>
            <p:ph type="title"/>
          </p:nvPr>
        </p:nvSpPr>
        <p:spPr>
          <a:xfrm>
            <a:off x="4566046" y="589359"/>
            <a:ext cx="7679533" cy="3429001"/>
          </a:xfrm>
          <a:prstGeom prst="rect">
            <a:avLst/>
          </a:prstGeom>
        </p:spPr>
        <p:txBody>
          <a:bodyPr/>
          <a:lstStyle>
            <a:lvl1pPr>
              <a:defRPr>
                <a:solidFill>
                  <a:srgbClr val="96CB01"/>
                </a:solidFill>
              </a:defRPr>
            </a:lvl1pPr>
          </a:lstStyle>
          <a:p>
            <a:pPr/>
            <a:r>
              <a:t>Title Text</a:t>
            </a:r>
          </a:p>
        </p:txBody>
      </p:sp>
      <p:sp>
        <p:nvSpPr>
          <p:cNvPr id="25" name="Body Level One…"/>
          <p:cNvSpPr txBox="1"/>
          <p:nvPr>
            <p:ph type="body" sz="half" idx="1"/>
          </p:nvPr>
        </p:nvSpPr>
        <p:spPr>
          <a:xfrm>
            <a:off x="4833937" y="3893343"/>
            <a:ext cx="10697767" cy="8036720"/>
          </a:xfrm>
          <a:prstGeom prst="rect">
            <a:avLst/>
          </a:prstGeom>
        </p:spPr>
        <p:txBody>
          <a:bodyPr/>
          <a:lstStyle>
            <a:lvl1pPr>
              <a:spcBef>
                <a:spcPts val="3300"/>
              </a:spcBef>
            </a:lvl1pPr>
            <a:lvl2pPr>
              <a:spcBef>
                <a:spcPts val="3300"/>
              </a:spcBef>
            </a:lvl2pPr>
            <a:lvl3pPr>
              <a:spcBef>
                <a:spcPts val="3300"/>
              </a:spcBef>
            </a:lvl3pPr>
            <a:lvl4pPr>
              <a:spcBef>
                <a:spcPts val="3300"/>
              </a:spcBef>
            </a:lvl4pPr>
            <a:lvl5pPr>
              <a:spcBef>
                <a:spcPts val="3300"/>
              </a:spcBef>
            </a:lvl5pPr>
          </a:lstStyle>
          <a:p>
            <a:pPr/>
            <a:r>
              <a:t>Body Level One</a:t>
            </a:r>
          </a:p>
          <a:p>
            <a:pPr lvl="1"/>
            <a:r>
              <a:t>Body Level Two</a:t>
            </a:r>
          </a:p>
          <a:p>
            <a:pPr lvl="2"/>
            <a:r>
              <a:t>Body Level Three</a:t>
            </a:r>
          </a:p>
          <a:p>
            <a:pPr lvl="3"/>
            <a:r>
              <a:t>Body Level Four</a:t>
            </a:r>
          </a:p>
          <a:p>
            <a:pPr lvl="4"/>
            <a:r>
              <a:t>Body Level Five</a:t>
            </a:r>
          </a:p>
        </p:txBody>
      </p:sp>
      <p:sp>
        <p:nvSpPr>
          <p:cNvPr id="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 IMAGES">
    <p:spTree>
      <p:nvGrpSpPr>
        <p:cNvPr id="1" name=""/>
        <p:cNvGrpSpPr/>
        <p:nvPr/>
      </p:nvGrpSpPr>
      <p:grpSpPr>
        <a:xfrm>
          <a:off x="0" y="0"/>
          <a:ext cx="0" cy="0"/>
          <a:chOff x="0" y="0"/>
          <a:chExt cx="0" cy="0"/>
        </a:xfrm>
      </p:grpSpPr>
      <p:sp>
        <p:nvSpPr>
          <p:cNvPr id="33" name="Rounded Rectangle"/>
          <p:cNvSpPr/>
          <p:nvPr/>
        </p:nvSpPr>
        <p:spPr>
          <a:xfrm>
            <a:off x="15603140" y="-910829"/>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34" name="Rounded Rectangle"/>
          <p:cNvSpPr/>
          <p:nvPr/>
        </p:nvSpPr>
        <p:spPr>
          <a:xfrm>
            <a:off x="2797968" y="-392907"/>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35" name="SUB HEADING TEXT"/>
          <p:cNvSpPr txBox="1"/>
          <p:nvPr>
            <p:ph type="body" sz="quarter" idx="13"/>
          </p:nvPr>
        </p:nvSpPr>
        <p:spPr>
          <a:xfrm>
            <a:off x="3315890" y="1175543"/>
            <a:ext cx="4750595"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36" name="SUB HEADING TEXT"/>
          <p:cNvSpPr txBox="1"/>
          <p:nvPr>
            <p:ph type="body" sz="quarter" idx="14"/>
          </p:nvPr>
        </p:nvSpPr>
        <p:spPr>
          <a:xfrm>
            <a:off x="16121062" y="1068387"/>
            <a:ext cx="4750595"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37" name="SUB HEADING TEXT"/>
          <p:cNvSpPr txBox="1"/>
          <p:nvPr>
            <p:ph type="body" sz="quarter" idx="15"/>
          </p:nvPr>
        </p:nvSpPr>
        <p:spPr>
          <a:xfrm>
            <a:off x="9441656" y="4229496"/>
            <a:ext cx="4750594"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38" name="SUB HEADING TEXT"/>
          <p:cNvSpPr txBox="1"/>
          <p:nvPr>
            <p:ph type="body" sz="quarter" idx="16"/>
          </p:nvPr>
        </p:nvSpPr>
        <p:spPr>
          <a:xfrm>
            <a:off x="9441656" y="8837215"/>
            <a:ext cx="4750594"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7"/>
          </p:nvPr>
        </p:nvSpPr>
        <p:spPr>
          <a:xfrm>
            <a:off x="16353234" y="1818481"/>
            <a:ext cx="4286251" cy="8864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8"/>
          </p:nvPr>
        </p:nvSpPr>
        <p:spPr>
          <a:xfrm>
            <a:off x="3548062" y="1925637"/>
            <a:ext cx="4286251" cy="8864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1" name="Image"/>
          <p:cNvSpPr/>
          <p:nvPr>
            <p:ph type="pic" sz="quarter" idx="19"/>
          </p:nvPr>
        </p:nvSpPr>
        <p:spPr>
          <a:xfrm>
            <a:off x="7923609" y="464343"/>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2" name="Image"/>
          <p:cNvSpPr/>
          <p:nvPr>
            <p:ph type="pic" sz="quarter" idx="20"/>
          </p:nvPr>
        </p:nvSpPr>
        <p:spPr>
          <a:xfrm>
            <a:off x="11566921" y="5250656"/>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3" name="Image"/>
          <p:cNvSpPr/>
          <p:nvPr>
            <p:ph type="pic" sz="quarter" idx="21"/>
          </p:nvPr>
        </p:nvSpPr>
        <p:spPr>
          <a:xfrm>
            <a:off x="7673578" y="9822656"/>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 IMAGES V2">
    <p:spTree>
      <p:nvGrpSpPr>
        <p:cNvPr id="1" name=""/>
        <p:cNvGrpSpPr/>
        <p:nvPr/>
      </p:nvGrpSpPr>
      <p:grpSpPr>
        <a:xfrm>
          <a:off x="0" y="0"/>
          <a:ext cx="0" cy="0"/>
          <a:chOff x="0" y="0"/>
          <a:chExt cx="0" cy="0"/>
        </a:xfrm>
      </p:grpSpPr>
      <p:sp>
        <p:nvSpPr>
          <p:cNvPr id="51" name="Rounded Rectangle"/>
          <p:cNvSpPr/>
          <p:nvPr/>
        </p:nvSpPr>
        <p:spPr>
          <a:xfrm>
            <a:off x="15603140" y="-910829"/>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2" name="Rounded Rectangle"/>
          <p:cNvSpPr/>
          <p:nvPr/>
        </p:nvSpPr>
        <p:spPr>
          <a:xfrm>
            <a:off x="2797968" y="-392907"/>
            <a:ext cx="5768579" cy="15269767"/>
          </a:xfrm>
          <a:prstGeom prst="roundRect">
            <a:avLst>
              <a:gd name="adj" fmla="val 4644"/>
            </a:avLst>
          </a:prstGeom>
          <a:gradFill>
            <a:gsLst>
              <a:gs pos="0">
                <a:srgbClr val="212121"/>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3" name="SUB HEADING TEXT"/>
          <p:cNvSpPr txBox="1"/>
          <p:nvPr/>
        </p:nvSpPr>
        <p:spPr>
          <a:xfrm>
            <a:off x="3315890" y="4336653"/>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54" name="SUB HEADING TEXT"/>
          <p:cNvSpPr txBox="1"/>
          <p:nvPr/>
        </p:nvSpPr>
        <p:spPr>
          <a:xfrm>
            <a:off x="3315890" y="8694340"/>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55" name="SUB HEADING TEXT"/>
          <p:cNvSpPr txBox="1"/>
          <p:nvPr/>
        </p:nvSpPr>
        <p:spPr>
          <a:xfrm>
            <a:off x="16121062" y="4140200"/>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56" name="SUB HEADING TEXT"/>
          <p:cNvSpPr txBox="1"/>
          <p:nvPr/>
        </p:nvSpPr>
        <p:spPr>
          <a:xfrm>
            <a:off x="16121062" y="8497887"/>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57" name="Rounded Rectangle"/>
          <p:cNvSpPr/>
          <p:nvPr/>
        </p:nvSpPr>
        <p:spPr>
          <a:xfrm>
            <a:off x="2976562" y="-214313"/>
            <a:ext cx="5768579" cy="15269767"/>
          </a:xfrm>
          <a:prstGeom prst="roundRect">
            <a:avLst>
              <a:gd name="adj" fmla="val 4644"/>
            </a:avLst>
          </a:prstGeom>
          <a:gradFill>
            <a:gsLst>
              <a:gs pos="0">
                <a:srgbClr val="4AAE33"/>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8" name="SUB HEADING TEXT"/>
          <p:cNvSpPr txBox="1"/>
          <p:nvPr>
            <p:ph type="body" sz="quarter" idx="13"/>
          </p:nvPr>
        </p:nvSpPr>
        <p:spPr>
          <a:xfrm>
            <a:off x="9655968" y="1068387"/>
            <a:ext cx="4750595" cy="863601"/>
          </a:xfrm>
          <a:prstGeom prst="rect">
            <a:avLst/>
          </a:prstGeom>
        </p:spPr>
        <p:txBody>
          <a:bodyPr lIns="178593" tIns="178593" rIns="178593" bIns="178593">
            <a:spAutoFit/>
          </a:bodyPr>
          <a:lstStyle>
            <a:lvl1pPr marL="0" indent="0" algn="ctr">
              <a:spcBef>
                <a:spcPts val="0"/>
              </a:spcBef>
              <a:buSzTx/>
              <a:buNone/>
              <a:defRPr sz="3200"/>
            </a:lvl1pPr>
          </a:lstStyle>
          <a:p>
            <a:pPr/>
            <a:r>
              <a:t>SUB HEADING TEXT</a:t>
            </a:r>
          </a:p>
        </p:txBody>
      </p:sp>
      <p:sp>
        <p:nvSpPr>
          <p:cNvPr id="5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4"/>
          </p:nvPr>
        </p:nvSpPr>
        <p:spPr>
          <a:xfrm>
            <a:off x="10048875" y="2818606"/>
            <a:ext cx="4286250" cy="8864601"/>
          </a:xfrm>
          <a:prstGeom prst="rect">
            <a:avLst/>
          </a:prstGeom>
        </p:spPr>
        <p:txBody>
          <a:bodyPr lIns="178593" tIns="178593" rIns="178593" bIns="178593">
            <a:spAutoFit/>
          </a:bodyPr>
          <a:lstStyle>
            <a:lvl1pPr marL="0" indent="0" algn="ctr">
              <a:spcBef>
                <a:spcPts val="0"/>
              </a:spcBef>
              <a:buSzTx/>
              <a:buNone/>
              <a:defRPr sz="3200"/>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60" name="Image"/>
          <p:cNvSpPr/>
          <p:nvPr>
            <p:ph type="pic" sz="quarter" idx="15"/>
          </p:nvPr>
        </p:nvSpPr>
        <p:spPr>
          <a:xfrm>
            <a:off x="3548062" y="946546"/>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1" name="Image"/>
          <p:cNvSpPr/>
          <p:nvPr>
            <p:ph type="pic" sz="quarter" idx="16"/>
          </p:nvPr>
        </p:nvSpPr>
        <p:spPr>
          <a:xfrm>
            <a:off x="3548062" y="9679781"/>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2" name="Image"/>
          <p:cNvSpPr/>
          <p:nvPr>
            <p:ph type="pic" sz="quarter" idx="17"/>
          </p:nvPr>
        </p:nvSpPr>
        <p:spPr>
          <a:xfrm>
            <a:off x="3548062" y="5250656"/>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3" name="Image"/>
          <p:cNvSpPr/>
          <p:nvPr>
            <p:ph type="pic" sz="quarter" idx="18"/>
          </p:nvPr>
        </p:nvSpPr>
        <p:spPr>
          <a:xfrm>
            <a:off x="16353234" y="750093"/>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4" name="Image"/>
          <p:cNvSpPr/>
          <p:nvPr>
            <p:ph type="pic" sz="quarter" idx="19"/>
          </p:nvPr>
        </p:nvSpPr>
        <p:spPr>
          <a:xfrm>
            <a:off x="16353234" y="9483328"/>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5" name="Image"/>
          <p:cNvSpPr/>
          <p:nvPr>
            <p:ph type="pic" sz="quarter" idx="20"/>
          </p:nvPr>
        </p:nvSpPr>
        <p:spPr>
          <a:xfrm>
            <a:off x="16353234" y="5054203"/>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 IMAGES V2 copy">
    <p:spTree>
      <p:nvGrpSpPr>
        <p:cNvPr id="1" name=""/>
        <p:cNvGrpSpPr/>
        <p:nvPr/>
      </p:nvGrpSpPr>
      <p:grpSpPr>
        <a:xfrm>
          <a:off x="0" y="0"/>
          <a:ext cx="0" cy="0"/>
          <a:chOff x="0" y="0"/>
          <a:chExt cx="0" cy="0"/>
        </a:xfrm>
      </p:grpSpPr>
      <p:sp>
        <p:nvSpPr>
          <p:cNvPr id="73" name="Rounded Rectangle"/>
          <p:cNvSpPr/>
          <p:nvPr/>
        </p:nvSpPr>
        <p:spPr>
          <a:xfrm rot="16200000">
            <a:off x="7986117" y="473272"/>
            <a:ext cx="6286501" cy="21234798"/>
          </a:xfrm>
          <a:prstGeom prst="roundRect">
            <a:avLst>
              <a:gd name="adj" fmla="val 4261"/>
            </a:avLst>
          </a:prstGeom>
          <a:gradFill>
            <a:gsLst>
              <a:gs pos="0">
                <a:srgbClr val="96CB01"/>
              </a:gs>
              <a:gs pos="100000">
                <a:srgbClr val="4AAE33"/>
              </a:gs>
            </a:gsLst>
            <a:lin ang="1716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74" name="SUB HEADING TEXT"/>
          <p:cNvSpPr txBox="1"/>
          <p:nvPr/>
        </p:nvSpPr>
        <p:spPr>
          <a:xfrm>
            <a:off x="3315890" y="4336653"/>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75" name="SUB HEADING TEXT"/>
          <p:cNvSpPr txBox="1"/>
          <p:nvPr/>
        </p:nvSpPr>
        <p:spPr>
          <a:xfrm>
            <a:off x="9655968" y="1068387"/>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76" name="SUB HEADING TEXT"/>
          <p:cNvSpPr txBox="1"/>
          <p:nvPr/>
        </p:nvSpPr>
        <p:spPr>
          <a:xfrm>
            <a:off x="16121062" y="4140200"/>
            <a:ext cx="4750595" cy="863601"/>
          </a:xfrm>
          <a:prstGeom prst="rect">
            <a:avLst/>
          </a:prstGeom>
          <a:ln w="12700">
            <a:miter lim="400000"/>
          </a:ln>
          <a:extLst>
            <a:ext uri="{C572A759-6A51-4108-AA02-DFA0A04FC94B}">
              <ma14:wrappingTextBoxFlag xmlns:ma14="http://schemas.microsoft.com/office/mac/drawingml/2011/main" val="1"/>
            </a:ext>
          </a:extLst>
        </p:spPr>
        <p:txBody>
          <a:bodyPr lIns="178593" tIns="178593" rIns="178593" bIns="178593" anchor="ctr">
            <a:spAutoFit/>
          </a:bodyPr>
          <a:lstStyle/>
          <a:p>
            <a:pPr/>
            <a:r>
              <a:t>SUB HEADING TEXT</a:t>
            </a:r>
          </a:p>
        </p:txBody>
      </p:sp>
      <p:sp>
        <p:nvSpPr>
          <p:cNvPr id="77" name="Rounded Rectangle"/>
          <p:cNvSpPr/>
          <p:nvPr/>
        </p:nvSpPr>
        <p:spPr>
          <a:xfrm flipH="1" rot="5400000">
            <a:off x="9593460" y="-8081368"/>
            <a:ext cx="5768580" cy="20574001"/>
          </a:xfrm>
          <a:prstGeom prst="roundRect">
            <a:avLst>
              <a:gd name="adj" fmla="val 4644"/>
            </a:avLst>
          </a:prstGeom>
          <a:gradFill>
            <a:gsLst>
              <a:gs pos="0">
                <a:srgbClr val="4AAE33"/>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78"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3"/>
          </p:nvPr>
        </p:nvSpPr>
        <p:spPr>
          <a:xfrm>
            <a:off x="3815953" y="5444728"/>
            <a:ext cx="16734235" cy="2362201"/>
          </a:xfrm>
          <a:prstGeom prst="rect">
            <a:avLst/>
          </a:prstGeom>
        </p:spPr>
        <p:txBody>
          <a:bodyPr lIns="178593" tIns="178593" rIns="178593" bIns="178593">
            <a:spAutoFit/>
          </a:bodyPr>
          <a:lstStyle>
            <a:lvl1pPr marL="0" indent="0" algn="ctr">
              <a:spcBef>
                <a:spcPts val="0"/>
              </a:spcBef>
              <a:buSzTx/>
              <a:buNone/>
              <a:defRPr sz="3200"/>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79" name="Image"/>
          <p:cNvSpPr/>
          <p:nvPr>
            <p:ph type="pic" sz="quarter" idx="14"/>
          </p:nvPr>
        </p:nvSpPr>
        <p:spPr>
          <a:xfrm>
            <a:off x="3548062" y="946546"/>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0" name="Image"/>
          <p:cNvSpPr/>
          <p:nvPr>
            <p:ph type="pic" sz="quarter" idx="15"/>
          </p:nvPr>
        </p:nvSpPr>
        <p:spPr>
          <a:xfrm>
            <a:off x="3548062" y="9679781"/>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1" name="Image"/>
          <p:cNvSpPr/>
          <p:nvPr>
            <p:ph type="pic" sz="quarter" idx="16"/>
          </p:nvPr>
        </p:nvSpPr>
        <p:spPr>
          <a:xfrm>
            <a:off x="10048875" y="9679781"/>
            <a:ext cx="4286250"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2" name="Image"/>
          <p:cNvSpPr/>
          <p:nvPr>
            <p:ph type="pic" sz="quarter" idx="17"/>
          </p:nvPr>
        </p:nvSpPr>
        <p:spPr>
          <a:xfrm>
            <a:off x="9888140" y="946546"/>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3" name="Image"/>
          <p:cNvSpPr/>
          <p:nvPr>
            <p:ph type="pic" sz="quarter" idx="18"/>
          </p:nvPr>
        </p:nvSpPr>
        <p:spPr>
          <a:xfrm>
            <a:off x="16353234" y="9679781"/>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4" name="Image"/>
          <p:cNvSpPr/>
          <p:nvPr>
            <p:ph type="pic" sz="quarter" idx="19"/>
          </p:nvPr>
        </p:nvSpPr>
        <p:spPr>
          <a:xfrm>
            <a:off x="16353234" y="946546"/>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quares">
    <p:spTree>
      <p:nvGrpSpPr>
        <p:cNvPr id="1" name=""/>
        <p:cNvGrpSpPr/>
        <p:nvPr/>
      </p:nvGrpSpPr>
      <p:grpSpPr>
        <a:xfrm>
          <a:off x="0" y="0"/>
          <a:ext cx="0" cy="0"/>
          <a:chOff x="0" y="0"/>
          <a:chExt cx="0" cy="0"/>
        </a:xfrm>
      </p:grpSpPr>
      <p:sp>
        <p:nvSpPr>
          <p:cNvPr id="107" name="Rounded Rectangle"/>
          <p:cNvSpPr/>
          <p:nvPr/>
        </p:nvSpPr>
        <p:spPr>
          <a:xfrm flipH="1" rot="5400000">
            <a:off x="9718476" y="-3437930"/>
            <a:ext cx="5768579" cy="20574001"/>
          </a:xfrm>
          <a:prstGeom prst="roundRect">
            <a:avLst>
              <a:gd name="adj" fmla="val 4644"/>
            </a:avLst>
          </a:prstGeom>
          <a:gradFill>
            <a:gsLst>
              <a:gs pos="0">
                <a:srgbClr val="96CB01"/>
              </a:gs>
              <a:gs pos="100000">
                <a:srgbClr val="4AAE33"/>
              </a:gs>
            </a:gsLst>
            <a:lin ang="1974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pic>
        <p:nvPicPr>
          <p:cNvPr id="108" name="IMAGEPLACEHOLDER.jpg" descr="IMAGEPLACEHOLDER.jpg"/>
          <p:cNvPicPr>
            <a:picLocks noChangeAspect="1"/>
          </p:cNvPicPr>
          <p:nvPr/>
        </p:nvPicPr>
        <p:blipFill>
          <a:blip r:embed="rId2">
            <a:extLst/>
          </a:blip>
          <a:srcRect l="0" t="10" r="0" b="0"/>
          <a:stretch>
            <a:fillRect/>
          </a:stretch>
        </p:blipFill>
        <p:spPr>
          <a:xfrm>
            <a:off x="4155281" y="2125687"/>
            <a:ext cx="5411391" cy="3607221"/>
          </a:xfrm>
          <a:prstGeom prst="rect">
            <a:avLst/>
          </a:prstGeom>
          <a:ln w="12700">
            <a:miter lim="400000"/>
          </a:ln>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pic>
      <p:sp>
        <p:nvSpPr>
          <p:cNvPr id="109" name="Image"/>
          <p:cNvSpPr/>
          <p:nvPr>
            <p:ph type="pic" sz="quarter" idx="13"/>
          </p:nvPr>
        </p:nvSpPr>
        <p:spPr>
          <a:xfrm>
            <a:off x="3923109" y="7715671"/>
            <a:ext cx="5411391" cy="3607595"/>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10" name="Image"/>
          <p:cNvSpPr/>
          <p:nvPr>
            <p:ph type="pic" sz="quarter" idx="14"/>
          </p:nvPr>
        </p:nvSpPr>
        <p:spPr>
          <a:xfrm>
            <a:off x="9745265" y="2125687"/>
            <a:ext cx="5411392" cy="3607595"/>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11" name="Image"/>
          <p:cNvSpPr/>
          <p:nvPr>
            <p:ph type="pic" sz="quarter" idx="15"/>
          </p:nvPr>
        </p:nvSpPr>
        <p:spPr>
          <a:xfrm>
            <a:off x="15335250" y="2125687"/>
            <a:ext cx="5411391" cy="3607595"/>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12" name="Image"/>
          <p:cNvSpPr/>
          <p:nvPr>
            <p:ph type="pic" sz="quarter" idx="16"/>
          </p:nvPr>
        </p:nvSpPr>
        <p:spPr>
          <a:xfrm>
            <a:off x="9513093" y="7715671"/>
            <a:ext cx="5411392" cy="3607595"/>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13" name="Image"/>
          <p:cNvSpPr/>
          <p:nvPr>
            <p:ph type="pic" sz="quarter" idx="17"/>
          </p:nvPr>
        </p:nvSpPr>
        <p:spPr>
          <a:xfrm>
            <a:off x="15103078" y="7715671"/>
            <a:ext cx="5411391" cy="3607595"/>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Top">
    <p:spTree>
      <p:nvGrpSpPr>
        <p:cNvPr id="1" name=""/>
        <p:cNvGrpSpPr/>
        <p:nvPr/>
      </p:nvGrpSpPr>
      <p:grpSpPr>
        <a:xfrm>
          <a:off x="0" y="0"/>
          <a:ext cx="0" cy="0"/>
          <a:chOff x="0" y="0"/>
          <a:chExt cx="0" cy="0"/>
        </a:xfrm>
      </p:grpSpPr>
      <p:sp>
        <p:nvSpPr>
          <p:cNvPr id="121"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1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129" name="Title Text"/>
          <p:cNvSpPr txBox="1"/>
          <p:nvPr>
            <p:ph type="title"/>
          </p:nvPr>
        </p:nvSpPr>
        <p:spPr>
          <a:xfrm>
            <a:off x="4833937" y="4179093"/>
            <a:ext cx="14716126" cy="5357814"/>
          </a:xfrm>
          <a:prstGeom prst="rect">
            <a:avLst/>
          </a:prstGeom>
        </p:spPr>
        <p:txBody>
          <a:bodyPr/>
          <a:lstStyle>
            <a:lvl1pPr>
              <a:defRPr>
                <a:solidFill>
                  <a:srgbClr val="96CB01"/>
                </a:solidFill>
              </a:defRPr>
            </a:lvl1pPr>
          </a:lstStyle>
          <a:p>
            <a:pPr/>
            <a:r>
              <a:t>Title Text</a:t>
            </a:r>
          </a:p>
        </p:txBody>
      </p:sp>
      <p:sp>
        <p:nvSpPr>
          <p:cNvPr id="1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137" name="Image"/>
          <p:cNvSpPr/>
          <p:nvPr>
            <p:ph type="pic" sz="quarter" idx="13"/>
          </p:nvPr>
        </p:nvSpPr>
        <p:spPr>
          <a:xfrm rot="20100000">
            <a:off x="8137921" y="1786359"/>
            <a:ext cx="9054704" cy="6036469"/>
          </a:xfrm>
          <a:prstGeom prst="rect">
            <a:avLst/>
          </a:prstGeom>
          <a:ln w="114300">
            <a:solidFill>
              <a:srgbClr val="96CB01"/>
            </a:solidFill>
          </a:ln>
        </p:spPr>
        <p:txBody>
          <a:bodyPr lIns="91439" tIns="45719" rIns="91439" bIns="45719" anchor="t"/>
          <a:lstStyle/>
          <a:p>
            <a:pPr/>
          </a:p>
        </p:txBody>
      </p:sp>
      <p:sp>
        <p:nvSpPr>
          <p:cNvPr id="138" name="Title Text"/>
          <p:cNvSpPr txBox="1"/>
          <p:nvPr>
            <p:ph type="title"/>
          </p:nvPr>
        </p:nvSpPr>
        <p:spPr>
          <a:xfrm>
            <a:off x="1172765" y="8661796"/>
            <a:ext cx="14716126" cy="2393158"/>
          </a:xfrm>
          <a:prstGeom prst="rect">
            <a:avLst/>
          </a:prstGeom>
        </p:spPr>
        <p:txBody>
          <a:bodyPr/>
          <a:lstStyle/>
          <a:p>
            <a:pPr/>
            <a:r>
              <a:t>Title Text</a:t>
            </a:r>
          </a:p>
        </p:txBody>
      </p:sp>
      <p:sp>
        <p:nvSpPr>
          <p:cNvPr id="1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copy">
    <p:spTree>
      <p:nvGrpSpPr>
        <p:cNvPr id="1" name=""/>
        <p:cNvGrpSpPr/>
        <p:nvPr/>
      </p:nvGrpSpPr>
      <p:grpSpPr>
        <a:xfrm>
          <a:off x="0" y="0"/>
          <a:ext cx="0" cy="0"/>
          <a:chOff x="0" y="0"/>
          <a:chExt cx="0" cy="0"/>
        </a:xfrm>
      </p:grpSpPr>
      <p:sp>
        <p:nvSpPr>
          <p:cNvPr id="146"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p:cNvSpPr txBox="1"/>
          <p:nvPr>
            <p:ph type="body" sz="quarter" idx="13"/>
          </p:nvPr>
        </p:nvSpPr>
        <p:spPr>
          <a:xfrm>
            <a:off x="4155281" y="1766490"/>
            <a:ext cx="16055579" cy="3860801"/>
          </a:xfrm>
          <a:prstGeom prst="rect">
            <a:avLst/>
          </a:prstGeom>
        </p:spPr>
        <p:txBody>
          <a:bodyPr lIns="178593" tIns="178593" rIns="178593" bIns="178593">
            <a:spAutoFit/>
          </a:bodyPr>
          <a:lstStyle>
            <a:lvl1pPr marL="0" indent="0" algn="ctr">
              <a:spcBef>
                <a:spcPts val="0"/>
              </a:spcBef>
              <a:buSzTx/>
              <a:buNone/>
              <a:defRPr sz="3200"/>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147" name="Image"/>
          <p:cNvSpPr/>
          <p:nvPr>
            <p:ph type="pic" sz="quarter" idx="14"/>
          </p:nvPr>
        </p:nvSpPr>
        <p:spPr>
          <a:xfrm rot="20727933">
            <a:off x="15248205" y="7164117"/>
            <a:ext cx="5411392" cy="3607595"/>
          </a:xfrm>
          <a:prstGeom prst="rect">
            <a:avLst/>
          </a:prstGeom>
          <a:ln w="114300">
            <a:solidFill>
              <a:srgbClr val="96CB01"/>
            </a:solidFill>
          </a:ln>
        </p:spPr>
        <p:txBody>
          <a:bodyPr lIns="91439" tIns="45719" rIns="91439" bIns="45719" anchor="t"/>
          <a:lstStyle/>
          <a:p>
            <a:pPr/>
          </a:p>
        </p:txBody>
      </p:sp>
      <p:sp>
        <p:nvSpPr>
          <p:cNvPr id="148" name="Title Text"/>
          <p:cNvSpPr txBox="1"/>
          <p:nvPr>
            <p:ph type="title"/>
          </p:nvPr>
        </p:nvSpPr>
        <p:spPr>
          <a:xfrm>
            <a:off x="1172765" y="8661796"/>
            <a:ext cx="14716126" cy="2393158"/>
          </a:xfrm>
          <a:prstGeom prst="rect">
            <a:avLst/>
          </a:prstGeom>
        </p:spPr>
        <p:txBody>
          <a:bodyPr/>
          <a:lstStyle>
            <a:lvl1pPr>
              <a:defRPr>
                <a:solidFill>
                  <a:srgbClr val="96CB01"/>
                </a:solidFill>
              </a:defRPr>
            </a:lvl1pPr>
          </a:lstStyle>
          <a:p>
            <a:pPr/>
            <a:r>
              <a:t>Title Text</a:t>
            </a:r>
          </a:p>
        </p:txBody>
      </p:sp>
      <p:sp>
        <p:nvSpPr>
          <p:cNvPr id="1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Reflection">
    <p:spTree>
      <p:nvGrpSpPr>
        <p:cNvPr id="1" name=""/>
        <p:cNvGrpSpPr/>
        <p:nvPr/>
      </p:nvGrpSpPr>
      <p:grpSpPr>
        <a:xfrm>
          <a:off x="0" y="0"/>
          <a:ext cx="0" cy="0"/>
          <a:chOff x="0" y="0"/>
          <a:chExt cx="0" cy="0"/>
        </a:xfrm>
      </p:grpSpPr>
      <p:sp>
        <p:nvSpPr>
          <p:cNvPr id="156" name="Image"/>
          <p:cNvSpPr/>
          <p:nvPr>
            <p:ph type="pic" sz="quarter" idx="13"/>
          </p:nvPr>
        </p:nvSpPr>
        <p:spPr>
          <a:xfrm>
            <a:off x="7673578" y="2357859"/>
            <a:ext cx="9054704" cy="6036470"/>
          </a:xfrm>
          <a:prstGeom prst="rect">
            <a:avLst/>
          </a:prstGeom>
          <a:ln w="114300">
            <a:solidFill>
              <a:srgbClr val="96CB01"/>
            </a:solidFill>
          </a:ln>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157" name="Title Text"/>
          <p:cNvSpPr txBox="1"/>
          <p:nvPr>
            <p:ph type="title"/>
          </p:nvPr>
        </p:nvSpPr>
        <p:spPr>
          <a:xfrm>
            <a:off x="4833937" y="10358437"/>
            <a:ext cx="14716126" cy="2393157"/>
          </a:xfrm>
          <a:prstGeom prst="rect">
            <a:avLst/>
          </a:prstGeom>
        </p:spPr>
        <p:txBody>
          <a:bodyPr/>
          <a:lstStyle>
            <a:lvl1pPr>
              <a:defRPr>
                <a:solidFill>
                  <a:srgbClr val="96CB01"/>
                </a:solidFill>
              </a:defRPr>
            </a:lvl1pPr>
          </a:lstStyle>
          <a:p>
            <a:pPr/>
            <a:r>
              <a:t>Title Text</a:t>
            </a:r>
          </a:p>
        </p:txBody>
      </p:sp>
      <p:sp>
        <p:nvSpPr>
          <p:cNvPr id="1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165" name="Image"/>
          <p:cNvSpPr/>
          <p:nvPr>
            <p:ph type="pic" sz="quarter" idx="13"/>
          </p:nvPr>
        </p:nvSpPr>
        <p:spPr>
          <a:xfrm>
            <a:off x="12817078" y="2571750"/>
            <a:ext cx="6429376" cy="8572500"/>
          </a:xfrm>
          <a:prstGeom prst="rect">
            <a:avLst/>
          </a:prstGeom>
          <a:ln w="114300">
            <a:solidFill>
              <a:srgbClr val="96CB01"/>
            </a:solidFill>
          </a:ln>
        </p:spPr>
        <p:txBody>
          <a:bodyPr lIns="91439" tIns="45719" rIns="91439" bIns="45719" anchor="t"/>
          <a:lstStyle/>
          <a:p>
            <a:pPr/>
          </a:p>
        </p:txBody>
      </p:sp>
      <p:sp>
        <p:nvSpPr>
          <p:cNvPr id="166" name="Title Text"/>
          <p:cNvSpPr txBox="1"/>
          <p:nvPr>
            <p:ph type="title"/>
          </p:nvPr>
        </p:nvSpPr>
        <p:spPr>
          <a:xfrm>
            <a:off x="3940968" y="2143125"/>
            <a:ext cx="8251032" cy="4643438"/>
          </a:xfrm>
          <a:prstGeom prst="rect">
            <a:avLst/>
          </a:prstGeom>
        </p:spPr>
        <p:txBody>
          <a:bodyPr anchor="b"/>
          <a:lstStyle>
            <a:lvl1pPr>
              <a:defRPr sz="9800">
                <a:solidFill>
                  <a:srgbClr val="96CB01"/>
                </a:solidFill>
              </a:defRPr>
            </a:lvl1pPr>
          </a:lstStyle>
          <a:p>
            <a:pPr/>
            <a:r>
              <a:t>Title Text</a:t>
            </a:r>
          </a:p>
        </p:txBody>
      </p:sp>
      <p:sp>
        <p:nvSpPr>
          <p:cNvPr id="167" name="Body Level One…"/>
          <p:cNvSpPr txBox="1"/>
          <p:nvPr>
            <p:ph type="body" sz="quarter" idx="1"/>
          </p:nvPr>
        </p:nvSpPr>
        <p:spPr>
          <a:xfrm>
            <a:off x="3940968" y="6893718"/>
            <a:ext cx="8251032" cy="4643439"/>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full right">
    <p:spTree>
      <p:nvGrpSpPr>
        <p:cNvPr id="1" name=""/>
        <p:cNvGrpSpPr/>
        <p:nvPr/>
      </p:nvGrpSpPr>
      <p:grpSpPr>
        <a:xfrm>
          <a:off x="0" y="0"/>
          <a:ext cx="0" cy="0"/>
          <a:chOff x="0" y="0"/>
          <a:chExt cx="0" cy="0"/>
        </a:xfrm>
      </p:grpSpPr>
      <p:sp>
        <p:nvSpPr>
          <p:cNvPr id="175" name="Image"/>
          <p:cNvSpPr/>
          <p:nvPr>
            <p:ph type="pic" sz="half" idx="13"/>
          </p:nvPr>
        </p:nvSpPr>
        <p:spPr>
          <a:xfrm>
            <a:off x="11924109" y="-53579"/>
            <a:ext cx="9394032" cy="13823158"/>
          </a:xfrm>
          <a:prstGeom prst="rect">
            <a:avLst/>
          </a:prstGeom>
          <a:ln w="114300">
            <a:solidFill>
              <a:srgbClr val="96CB01"/>
            </a:solidFill>
          </a:ln>
        </p:spPr>
        <p:txBody>
          <a:bodyPr lIns="91439" tIns="45719" rIns="91439" bIns="45719" anchor="t"/>
          <a:lstStyle/>
          <a:p>
            <a:pPr/>
          </a:p>
        </p:txBody>
      </p:sp>
      <p:sp>
        <p:nvSpPr>
          <p:cNvPr id="176" name="Title Text"/>
          <p:cNvSpPr txBox="1"/>
          <p:nvPr>
            <p:ph type="title"/>
          </p:nvPr>
        </p:nvSpPr>
        <p:spPr>
          <a:xfrm>
            <a:off x="3565921" y="2160984"/>
            <a:ext cx="8251033" cy="4643438"/>
          </a:xfrm>
          <a:prstGeom prst="rect">
            <a:avLst/>
          </a:prstGeom>
        </p:spPr>
        <p:txBody>
          <a:bodyPr anchor="b"/>
          <a:lstStyle>
            <a:lvl1pPr>
              <a:defRPr sz="9800">
                <a:solidFill>
                  <a:srgbClr val="96CB01"/>
                </a:solidFill>
              </a:defRPr>
            </a:lvl1pPr>
          </a:lstStyle>
          <a:p>
            <a:pPr/>
            <a:r>
              <a:t>Title Text</a:t>
            </a:r>
          </a:p>
        </p:txBody>
      </p:sp>
      <p:sp>
        <p:nvSpPr>
          <p:cNvPr id="177" name="Body Level One…"/>
          <p:cNvSpPr txBox="1"/>
          <p:nvPr>
            <p:ph type="body" sz="quarter" idx="1"/>
          </p:nvPr>
        </p:nvSpPr>
        <p:spPr>
          <a:xfrm>
            <a:off x="3565921" y="6911578"/>
            <a:ext cx="8251033" cy="4643438"/>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pPr/>
            <a:r>
              <a:t>Body Level One</a:t>
            </a:r>
          </a:p>
          <a:p>
            <a:pPr lvl="1"/>
            <a:r>
              <a:t>Body Level Two</a:t>
            </a:r>
          </a:p>
          <a:p>
            <a:pPr lvl="2"/>
            <a:r>
              <a:t>Body Level Three</a:t>
            </a:r>
          </a:p>
          <a:p>
            <a:pPr lvl="3"/>
            <a:r>
              <a:t>Body Level Four</a:t>
            </a:r>
          </a:p>
          <a:p>
            <a:pPr lvl="4"/>
            <a:r>
              <a:t>Body Level Five</a:t>
            </a:r>
          </a:p>
        </p:txBody>
      </p:sp>
      <p:sp>
        <p:nvSpPr>
          <p:cNvPr id="1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full left">
    <p:spTree>
      <p:nvGrpSpPr>
        <p:cNvPr id="1" name=""/>
        <p:cNvGrpSpPr/>
        <p:nvPr/>
      </p:nvGrpSpPr>
      <p:grpSpPr>
        <a:xfrm>
          <a:off x="0" y="0"/>
          <a:ext cx="0" cy="0"/>
          <a:chOff x="0" y="0"/>
          <a:chExt cx="0" cy="0"/>
        </a:xfrm>
      </p:grpSpPr>
      <p:sp>
        <p:nvSpPr>
          <p:cNvPr id="185" name="Rounded Rectangle"/>
          <p:cNvSpPr/>
          <p:nvPr/>
        </p:nvSpPr>
        <p:spPr>
          <a:xfrm flipH="1" rot="5400000">
            <a:off x="11575851" y="-3437930"/>
            <a:ext cx="3875485" cy="20574001"/>
          </a:xfrm>
          <a:prstGeom prst="roundRect">
            <a:avLst>
              <a:gd name="adj" fmla="val 6912"/>
            </a:avLst>
          </a:prstGeom>
          <a:gradFill>
            <a:gsLst>
              <a:gs pos="0">
                <a:srgbClr val="96CB01"/>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186" name="Rounded Rectangle"/>
          <p:cNvSpPr/>
          <p:nvPr/>
        </p:nvSpPr>
        <p:spPr>
          <a:xfrm flipH="1" rot="10800000">
            <a:off x="4985742" y="-3277195"/>
            <a:ext cx="3875485" cy="20574001"/>
          </a:xfrm>
          <a:prstGeom prst="roundRect">
            <a:avLst>
              <a:gd name="adj" fmla="val 6912"/>
            </a:avLst>
          </a:prstGeom>
          <a:gradFill>
            <a:gsLst>
              <a:gs pos="0">
                <a:srgbClr val="96CB01"/>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187" name="Image"/>
          <p:cNvSpPr/>
          <p:nvPr>
            <p:ph type="pic" sz="half" idx="13"/>
          </p:nvPr>
        </p:nvSpPr>
        <p:spPr>
          <a:xfrm>
            <a:off x="2958703" y="3018234"/>
            <a:ext cx="9679782" cy="7679532"/>
          </a:xfrm>
          <a:prstGeom prst="rect">
            <a:avLst/>
          </a:prstGeom>
        </p:spPr>
        <p:txBody>
          <a:bodyPr lIns="91439" tIns="45719" rIns="91439" bIns="45719" anchor="t"/>
          <a:lstStyle/>
          <a:p>
            <a:pPr/>
          </a:p>
        </p:txBody>
      </p:sp>
      <p:sp>
        <p:nvSpPr>
          <p:cNvPr id="188" name="Title Text"/>
          <p:cNvSpPr txBox="1"/>
          <p:nvPr>
            <p:ph type="title"/>
          </p:nvPr>
        </p:nvSpPr>
        <p:spPr>
          <a:xfrm>
            <a:off x="12709921" y="3143250"/>
            <a:ext cx="8251033" cy="4643438"/>
          </a:xfrm>
          <a:prstGeom prst="rect">
            <a:avLst/>
          </a:prstGeom>
        </p:spPr>
        <p:txBody>
          <a:bodyPr anchor="b"/>
          <a:lstStyle>
            <a:lvl1pPr>
              <a:defRPr sz="9800"/>
            </a:lvl1pPr>
          </a:lstStyle>
          <a:p>
            <a:pPr/>
            <a:r>
              <a:t>Title Text</a:t>
            </a:r>
          </a:p>
        </p:txBody>
      </p:sp>
      <p:sp>
        <p:nvSpPr>
          <p:cNvPr id="189" name="Body Level One…"/>
          <p:cNvSpPr txBox="1"/>
          <p:nvPr>
            <p:ph type="body" sz="quarter" idx="1"/>
          </p:nvPr>
        </p:nvSpPr>
        <p:spPr>
          <a:xfrm>
            <a:off x="12709921" y="9269015"/>
            <a:ext cx="8251033" cy="4643439"/>
          </a:xfrm>
          <a:prstGeom prst="rect">
            <a:avLst/>
          </a:prstGeom>
        </p:spPr>
        <p:txBody>
          <a:bodyPr anchor="t"/>
          <a:lstStyle>
            <a:lvl1pPr marL="0" indent="0" algn="ctr">
              <a:spcBef>
                <a:spcPts val="0"/>
              </a:spcBef>
              <a:buSzTx/>
              <a:buNone/>
              <a:defRPr sz="4600"/>
            </a:lvl1pPr>
            <a:lvl2pPr marL="0" indent="0" algn="ctr">
              <a:spcBef>
                <a:spcPts val="0"/>
              </a:spcBef>
              <a:buSzTx/>
              <a:buNone/>
              <a:defRPr sz="4600"/>
            </a:lvl2pPr>
            <a:lvl3pPr marL="0" indent="0" algn="ctr">
              <a:spcBef>
                <a:spcPts val="0"/>
              </a:spcBef>
              <a:buSzTx/>
              <a:buNone/>
              <a:defRPr sz="4600"/>
            </a:lvl3pPr>
            <a:lvl4pPr marL="0" indent="0" algn="ctr">
              <a:spcBef>
                <a:spcPts val="0"/>
              </a:spcBef>
              <a:buSzTx/>
              <a:buNone/>
              <a:defRPr sz="4600"/>
            </a:lvl4pPr>
            <a:lvl5pPr marL="0" indent="0" algn="ctr">
              <a:spcBef>
                <a:spcPts val="0"/>
              </a:spcBef>
              <a:buSzTx/>
              <a:buNone/>
              <a:defRPr sz="4600"/>
            </a:lvl5pPr>
          </a:lstStyle>
          <a:p>
            <a:pPr/>
            <a:r>
              <a:t>Body Level One</a:t>
            </a:r>
          </a:p>
          <a:p>
            <a:pPr lvl="1"/>
            <a:r>
              <a:t>Body Level Two</a:t>
            </a:r>
          </a:p>
          <a:p>
            <a:pPr lvl="2"/>
            <a:r>
              <a:t>Body Level Three</a:t>
            </a:r>
          </a:p>
          <a:p>
            <a:pPr lvl="3"/>
            <a:r>
              <a:t>Body Level Four</a:t>
            </a:r>
          </a:p>
          <a:p>
            <a:pPr lvl="4"/>
            <a:r>
              <a:t>Body Level Five</a:t>
            </a:r>
          </a:p>
        </p:txBody>
      </p:sp>
      <p:sp>
        <p:nvSpPr>
          <p:cNvPr id="1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Reflection">
    <p:spTree>
      <p:nvGrpSpPr>
        <p:cNvPr id="1" name=""/>
        <p:cNvGrpSpPr/>
        <p:nvPr/>
      </p:nvGrpSpPr>
      <p:grpSpPr>
        <a:xfrm>
          <a:off x="0" y="0"/>
          <a:ext cx="0" cy="0"/>
          <a:chOff x="0" y="0"/>
          <a:chExt cx="0" cy="0"/>
        </a:xfrm>
      </p:grpSpPr>
      <p:sp>
        <p:nvSpPr>
          <p:cNvPr id="197" name="Rounded Rectangle"/>
          <p:cNvSpPr/>
          <p:nvPr/>
        </p:nvSpPr>
        <p:spPr>
          <a:xfrm flipH="1" rot="5400000">
            <a:off x="9843492" y="1848445"/>
            <a:ext cx="5768579" cy="20574001"/>
          </a:xfrm>
          <a:prstGeom prst="roundRect">
            <a:avLst>
              <a:gd name="adj" fmla="val 4644"/>
            </a:avLst>
          </a:prstGeom>
          <a:gradFill>
            <a:gsLst>
              <a:gs pos="0">
                <a:srgbClr val="96CB01"/>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198" name="Rounded Rectangle"/>
          <p:cNvSpPr/>
          <p:nvPr/>
        </p:nvSpPr>
        <p:spPr>
          <a:xfrm flipH="1" rot="5400000">
            <a:off x="10147101" y="-10688836"/>
            <a:ext cx="5768579" cy="20574001"/>
          </a:xfrm>
          <a:prstGeom prst="roundRect">
            <a:avLst>
              <a:gd name="adj" fmla="val 4644"/>
            </a:avLst>
          </a:prstGeom>
          <a:gradFill>
            <a:gsLst>
              <a:gs pos="0">
                <a:srgbClr val="96CB01"/>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199" name="Image"/>
          <p:cNvSpPr/>
          <p:nvPr>
            <p:ph type="pic" sz="quarter" idx="13"/>
          </p:nvPr>
        </p:nvSpPr>
        <p:spPr>
          <a:xfrm rot="21240000">
            <a:off x="12817078" y="1321593"/>
            <a:ext cx="6429376" cy="8572501"/>
          </a:xfrm>
          <a:prstGeom prst="rect">
            <a:avLst/>
          </a:prstGeom>
          <a:ln w="114300">
            <a:solidFill>
              <a:srgbClr val="000000"/>
            </a:solidFill>
          </a:ln>
          <a:effectLst>
            <a:reflection blurRad="0" stA="50000" stPos="0" endA="0" endPos="40000" dist="0" dir="5400000" fadeDir="5400000" sx="100000" sy="-100000" kx="0" ky="0" algn="bl" rotWithShape="0"/>
          </a:effectLst>
        </p:spPr>
        <p:txBody>
          <a:bodyPr lIns="91439" tIns="45719" rIns="91439" bIns="45719" anchor="t"/>
          <a:lstStyle/>
          <a:p>
            <a:pPr/>
          </a:p>
        </p:txBody>
      </p:sp>
      <p:sp>
        <p:nvSpPr>
          <p:cNvPr id="200" name="Title Text"/>
          <p:cNvSpPr txBox="1"/>
          <p:nvPr>
            <p:ph type="title"/>
          </p:nvPr>
        </p:nvSpPr>
        <p:spPr>
          <a:xfrm>
            <a:off x="3940968" y="-357188"/>
            <a:ext cx="8251032" cy="4643438"/>
          </a:xfrm>
          <a:prstGeom prst="rect">
            <a:avLst/>
          </a:prstGeom>
        </p:spPr>
        <p:txBody>
          <a:bodyPr anchor="b"/>
          <a:lstStyle>
            <a:lvl1pPr>
              <a:defRPr sz="9800">
                <a:solidFill>
                  <a:srgbClr val="96CB01"/>
                </a:solidFill>
              </a:defRPr>
            </a:lvl1pPr>
          </a:lstStyle>
          <a:p>
            <a:pPr/>
            <a:r>
              <a:t>Title Text</a:t>
            </a:r>
          </a:p>
        </p:txBody>
      </p:sp>
      <p:sp>
        <p:nvSpPr>
          <p:cNvPr id="201" name="Body Level One…"/>
          <p:cNvSpPr txBox="1"/>
          <p:nvPr>
            <p:ph type="body" sz="quarter" idx="1"/>
          </p:nvPr>
        </p:nvSpPr>
        <p:spPr>
          <a:xfrm>
            <a:off x="3726656" y="4768453"/>
            <a:ext cx="8251032" cy="4643438"/>
          </a:xfrm>
          <a:prstGeom prst="rect">
            <a:avLst/>
          </a:prstGeom>
        </p:spPr>
        <p:txBody>
          <a:bodyPr anchor="t"/>
          <a:lstStyle>
            <a:lvl1pPr marL="0" indent="0" algn="ctr">
              <a:spcBef>
                <a:spcPts val="0"/>
              </a:spcBef>
              <a:buSzTx/>
              <a:buNone/>
              <a:defRPr sz="4600">
                <a:solidFill>
                  <a:srgbClr val="FFFFFF"/>
                </a:solidFill>
              </a:defRPr>
            </a:lvl1pPr>
            <a:lvl2pPr marL="0" indent="0" algn="ctr">
              <a:spcBef>
                <a:spcPts val="0"/>
              </a:spcBef>
              <a:buSzTx/>
              <a:buNone/>
              <a:defRPr sz="4600">
                <a:solidFill>
                  <a:srgbClr val="FFFFFF"/>
                </a:solidFill>
              </a:defRPr>
            </a:lvl2pPr>
            <a:lvl3pPr marL="0" indent="0" algn="ctr">
              <a:spcBef>
                <a:spcPts val="0"/>
              </a:spcBef>
              <a:buSzTx/>
              <a:buNone/>
              <a:defRPr sz="4600">
                <a:solidFill>
                  <a:srgbClr val="FFFFFF"/>
                </a:solidFill>
              </a:defRPr>
            </a:lvl3pPr>
            <a:lvl4pPr marL="0" indent="0" algn="ctr">
              <a:spcBef>
                <a:spcPts val="0"/>
              </a:spcBef>
              <a:buSzTx/>
              <a:buNone/>
              <a:defRPr sz="4600">
                <a:solidFill>
                  <a:srgbClr val="FFFFFF"/>
                </a:solidFill>
              </a:defRPr>
            </a:lvl4pPr>
            <a:lvl5pPr marL="0" indent="0" algn="ctr">
              <a:spcBef>
                <a:spcPts val="0"/>
              </a:spcBef>
              <a:buSzTx/>
              <a:buNone/>
              <a:defRPr sz="46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209" name="Image"/>
          <p:cNvSpPr/>
          <p:nvPr>
            <p:ph type="pic" sz="quarter" idx="13"/>
          </p:nvPr>
        </p:nvSpPr>
        <p:spPr>
          <a:xfrm>
            <a:off x="13174265" y="4089796"/>
            <a:ext cx="5715001" cy="7625954"/>
          </a:xfrm>
          <a:prstGeom prst="rect">
            <a:avLst/>
          </a:prstGeom>
          <a:ln w="114300">
            <a:solidFill>
              <a:srgbClr val="96CB01"/>
            </a:solidFill>
          </a:ln>
        </p:spPr>
        <p:txBody>
          <a:bodyPr lIns="91439" tIns="45719" rIns="91439" bIns="45719" anchor="t"/>
          <a:lstStyle/>
          <a:p>
            <a:pPr/>
          </a:p>
        </p:txBody>
      </p:sp>
      <p:sp>
        <p:nvSpPr>
          <p:cNvPr id="210"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211" name="Body Level One…"/>
          <p:cNvSpPr txBox="1"/>
          <p:nvPr>
            <p:ph type="body" sz="quarter" idx="1"/>
          </p:nvPr>
        </p:nvSpPr>
        <p:spPr>
          <a:xfrm>
            <a:off x="4833937" y="3893343"/>
            <a:ext cx="7518798"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Left">
    <p:spTree>
      <p:nvGrpSpPr>
        <p:cNvPr id="1" name=""/>
        <p:cNvGrpSpPr/>
        <p:nvPr/>
      </p:nvGrpSpPr>
      <p:grpSpPr>
        <a:xfrm>
          <a:off x="0" y="0"/>
          <a:ext cx="0" cy="0"/>
          <a:chOff x="0" y="0"/>
          <a:chExt cx="0" cy="0"/>
        </a:xfrm>
      </p:grpSpPr>
      <p:sp>
        <p:nvSpPr>
          <p:cNvPr id="219"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220" name="Body Level One…"/>
          <p:cNvSpPr txBox="1"/>
          <p:nvPr>
            <p:ph type="body" sz="quarter" idx="1"/>
          </p:nvPr>
        </p:nvSpPr>
        <p:spPr>
          <a:xfrm>
            <a:off x="4833937" y="3893343"/>
            <a:ext cx="7090173"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Right">
    <p:spTree>
      <p:nvGrpSpPr>
        <p:cNvPr id="1" name=""/>
        <p:cNvGrpSpPr/>
        <p:nvPr/>
      </p:nvGrpSpPr>
      <p:grpSpPr>
        <a:xfrm>
          <a:off x="0" y="0"/>
          <a:ext cx="0" cy="0"/>
          <a:chOff x="0" y="0"/>
          <a:chExt cx="0" cy="0"/>
        </a:xfrm>
      </p:grpSpPr>
      <p:sp>
        <p:nvSpPr>
          <p:cNvPr id="228"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229" name="Body Level One…"/>
          <p:cNvSpPr txBox="1"/>
          <p:nvPr>
            <p:ph type="body" sz="quarter" idx="1"/>
          </p:nvPr>
        </p:nvSpPr>
        <p:spPr>
          <a:xfrm>
            <a:off x="11924109" y="3893343"/>
            <a:ext cx="7625954"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 Body text">
    <p:spTree>
      <p:nvGrpSpPr>
        <p:cNvPr id="1" name=""/>
        <p:cNvGrpSpPr/>
        <p:nvPr/>
      </p:nvGrpSpPr>
      <p:grpSpPr>
        <a:xfrm>
          <a:off x="0" y="0"/>
          <a:ext cx="0" cy="0"/>
          <a:chOff x="0" y="0"/>
          <a:chExt cx="0" cy="0"/>
        </a:xfrm>
      </p:grpSpPr>
      <p:sp>
        <p:nvSpPr>
          <p:cNvPr id="237"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238" name="Line"/>
          <p:cNvSpPr/>
          <p:nvPr/>
        </p:nvSpPr>
        <p:spPr>
          <a:xfrm>
            <a:off x="3439595" y="10108406"/>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239" name="Your Title Text"/>
          <p:cNvSpPr txBox="1"/>
          <p:nvPr>
            <p:ph type="body" sz="quarter" idx="13"/>
          </p:nvPr>
        </p:nvSpPr>
        <p:spPr>
          <a:xfrm>
            <a:off x="7798593" y="10822781"/>
            <a:ext cx="9132979"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240" name="Image"/>
          <p:cNvSpPr/>
          <p:nvPr>
            <p:ph type="pic" sz="quarter" idx="14"/>
          </p:nvPr>
        </p:nvSpPr>
        <p:spPr>
          <a:xfrm>
            <a:off x="3565921" y="517921"/>
            <a:ext cx="6822283" cy="9465470"/>
          </a:xfrm>
          <a:prstGeom prst="rect">
            <a:avLst/>
          </a:prstGeom>
        </p:spPr>
        <p:txBody>
          <a:bodyPr lIns="91439" tIns="45719" rIns="91439" bIns="45719" anchor="t"/>
          <a:lstStyle/>
          <a:p>
            <a:pPr/>
          </a:p>
        </p:txBody>
      </p:sp>
      <p:sp>
        <p:nvSpPr>
          <p:cNvPr id="241" name="Image"/>
          <p:cNvSpPr/>
          <p:nvPr>
            <p:ph type="pic" sz="quarter" idx="15"/>
          </p:nvPr>
        </p:nvSpPr>
        <p:spPr>
          <a:xfrm>
            <a:off x="13995796" y="517921"/>
            <a:ext cx="6822283" cy="9465470"/>
          </a:xfrm>
          <a:prstGeom prst="rect">
            <a:avLst/>
          </a:prstGeom>
        </p:spPr>
        <p:txBody>
          <a:bodyPr lIns="91439" tIns="45719" rIns="91439" bIns="45719" anchor="t"/>
          <a:lstStyle/>
          <a:p>
            <a:pPr/>
          </a:p>
        </p:txBody>
      </p:sp>
      <p:sp>
        <p:nvSpPr>
          <p:cNvPr id="242" name="Image"/>
          <p:cNvSpPr/>
          <p:nvPr>
            <p:ph type="pic" sz="quarter" idx="16"/>
          </p:nvPr>
        </p:nvSpPr>
        <p:spPr>
          <a:xfrm>
            <a:off x="10495359" y="517921"/>
            <a:ext cx="3393282" cy="4679158"/>
          </a:xfrm>
          <a:prstGeom prst="rect">
            <a:avLst/>
          </a:prstGeom>
        </p:spPr>
        <p:txBody>
          <a:bodyPr lIns="91439" tIns="45719" rIns="91439" bIns="45719" anchor="t"/>
          <a:lstStyle/>
          <a:p>
            <a:pPr/>
          </a:p>
        </p:txBody>
      </p:sp>
      <p:sp>
        <p:nvSpPr>
          <p:cNvPr id="243" name="Image"/>
          <p:cNvSpPr/>
          <p:nvPr>
            <p:ph type="pic" sz="quarter" idx="17"/>
          </p:nvPr>
        </p:nvSpPr>
        <p:spPr>
          <a:xfrm>
            <a:off x="10495359" y="5304234"/>
            <a:ext cx="3393282" cy="4679157"/>
          </a:xfrm>
          <a:prstGeom prst="rect">
            <a:avLst/>
          </a:prstGeom>
        </p:spPr>
        <p:txBody>
          <a:bodyPr lIns="91439" tIns="45719" rIns="91439" bIns="45719" anchor="t"/>
          <a:lstStyle/>
          <a:p>
            <a:pPr/>
          </a:p>
        </p:txBody>
      </p:sp>
      <p:sp>
        <p:nvSpPr>
          <p:cNvPr id="2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2 up">
    <p:spTree>
      <p:nvGrpSpPr>
        <p:cNvPr id="1" name=""/>
        <p:cNvGrpSpPr/>
        <p:nvPr/>
      </p:nvGrpSpPr>
      <p:grpSpPr>
        <a:xfrm>
          <a:off x="0" y="0"/>
          <a:ext cx="0" cy="0"/>
          <a:chOff x="0" y="0"/>
          <a:chExt cx="0" cy="0"/>
        </a:xfrm>
      </p:grpSpPr>
      <p:sp>
        <p:nvSpPr>
          <p:cNvPr id="251"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252" name="Line"/>
          <p:cNvSpPr/>
          <p:nvPr/>
        </p:nvSpPr>
        <p:spPr>
          <a:xfrm>
            <a:off x="3439595" y="10108406"/>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253" name="Your Title Text"/>
          <p:cNvSpPr txBox="1"/>
          <p:nvPr>
            <p:ph type="body" sz="quarter" idx="13"/>
          </p:nvPr>
        </p:nvSpPr>
        <p:spPr>
          <a:xfrm>
            <a:off x="7620000" y="10644187"/>
            <a:ext cx="9132978"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254" name="Image"/>
          <p:cNvSpPr/>
          <p:nvPr>
            <p:ph type="pic" sz="half" idx="14"/>
          </p:nvPr>
        </p:nvSpPr>
        <p:spPr>
          <a:xfrm>
            <a:off x="3565921" y="517921"/>
            <a:ext cx="8483204" cy="9465470"/>
          </a:xfrm>
          <a:prstGeom prst="rect">
            <a:avLst/>
          </a:prstGeom>
        </p:spPr>
        <p:txBody>
          <a:bodyPr lIns="91439" tIns="45719" rIns="91439" bIns="45719" anchor="t"/>
          <a:lstStyle/>
          <a:p>
            <a:pPr/>
          </a:p>
        </p:txBody>
      </p:sp>
      <p:sp>
        <p:nvSpPr>
          <p:cNvPr id="255" name="Image"/>
          <p:cNvSpPr/>
          <p:nvPr>
            <p:ph type="pic" sz="half" idx="15"/>
          </p:nvPr>
        </p:nvSpPr>
        <p:spPr>
          <a:xfrm>
            <a:off x="12334874" y="517921"/>
            <a:ext cx="8483204" cy="9465470"/>
          </a:xfrm>
          <a:prstGeom prst="rect">
            <a:avLst/>
          </a:prstGeom>
        </p:spPr>
        <p:txBody>
          <a:bodyPr lIns="91439" tIns="45719" rIns="91439" bIns="45719" anchor="t"/>
          <a:lstStyle/>
          <a:p>
            <a:pPr/>
          </a:p>
        </p:txBody>
      </p:sp>
      <p:sp>
        <p:nvSpPr>
          <p:cNvPr id="2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3 up right">
    <p:spTree>
      <p:nvGrpSpPr>
        <p:cNvPr id="1" name=""/>
        <p:cNvGrpSpPr/>
        <p:nvPr/>
      </p:nvGrpSpPr>
      <p:grpSpPr>
        <a:xfrm>
          <a:off x="0" y="0"/>
          <a:ext cx="0" cy="0"/>
          <a:chOff x="0" y="0"/>
          <a:chExt cx="0" cy="0"/>
        </a:xfrm>
      </p:grpSpPr>
      <p:sp>
        <p:nvSpPr>
          <p:cNvPr id="263"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264" name="Line"/>
          <p:cNvSpPr/>
          <p:nvPr/>
        </p:nvSpPr>
        <p:spPr>
          <a:xfrm>
            <a:off x="3439595" y="11733609"/>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265" name="Your Title Text"/>
          <p:cNvSpPr txBox="1"/>
          <p:nvPr>
            <p:ph type="body" sz="quarter" idx="13"/>
          </p:nvPr>
        </p:nvSpPr>
        <p:spPr>
          <a:xfrm>
            <a:off x="7620000" y="11537156"/>
            <a:ext cx="9132978"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266" name="Image"/>
          <p:cNvSpPr/>
          <p:nvPr>
            <p:ph type="pic" sz="quarter" idx="14"/>
          </p:nvPr>
        </p:nvSpPr>
        <p:spPr>
          <a:xfrm>
            <a:off x="15138796" y="6125765"/>
            <a:ext cx="5679283" cy="5500689"/>
          </a:xfrm>
          <a:prstGeom prst="rect">
            <a:avLst/>
          </a:prstGeom>
        </p:spPr>
        <p:txBody>
          <a:bodyPr lIns="91439" tIns="45719" rIns="91439" bIns="45719" anchor="t"/>
          <a:lstStyle/>
          <a:p>
            <a:pPr/>
          </a:p>
        </p:txBody>
      </p:sp>
      <p:sp>
        <p:nvSpPr>
          <p:cNvPr id="267" name="Image"/>
          <p:cNvSpPr/>
          <p:nvPr>
            <p:ph type="pic" sz="half" idx="15"/>
          </p:nvPr>
        </p:nvSpPr>
        <p:spPr>
          <a:xfrm>
            <a:off x="3566764" y="517921"/>
            <a:ext cx="11447860" cy="11108533"/>
          </a:xfrm>
          <a:prstGeom prst="rect">
            <a:avLst/>
          </a:prstGeom>
        </p:spPr>
        <p:txBody>
          <a:bodyPr lIns="91439" tIns="45719" rIns="91439" bIns="45719" anchor="t"/>
          <a:lstStyle/>
          <a:p>
            <a:pPr/>
          </a:p>
        </p:txBody>
      </p:sp>
      <p:sp>
        <p:nvSpPr>
          <p:cNvPr id="268" name="Image"/>
          <p:cNvSpPr/>
          <p:nvPr>
            <p:ph type="pic" sz="quarter" idx="16"/>
          </p:nvPr>
        </p:nvSpPr>
        <p:spPr>
          <a:xfrm>
            <a:off x="15138796" y="517921"/>
            <a:ext cx="5679283" cy="5500689"/>
          </a:xfrm>
          <a:prstGeom prst="rect">
            <a:avLst/>
          </a:prstGeom>
        </p:spPr>
        <p:txBody>
          <a:bodyPr lIns="91439" tIns="45719" rIns="91439" bIns="45719" anchor="t"/>
          <a:lstStyle/>
          <a:p>
            <a:pPr/>
          </a:p>
        </p:txBody>
      </p:sp>
      <p:sp>
        <p:nvSpPr>
          <p:cNvPr id="2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3 up left">
    <p:spTree>
      <p:nvGrpSpPr>
        <p:cNvPr id="1" name=""/>
        <p:cNvGrpSpPr/>
        <p:nvPr/>
      </p:nvGrpSpPr>
      <p:grpSpPr>
        <a:xfrm>
          <a:off x="0" y="0"/>
          <a:ext cx="0" cy="0"/>
          <a:chOff x="0" y="0"/>
          <a:chExt cx="0" cy="0"/>
        </a:xfrm>
      </p:grpSpPr>
      <p:sp>
        <p:nvSpPr>
          <p:cNvPr id="276"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277" name="Line"/>
          <p:cNvSpPr/>
          <p:nvPr/>
        </p:nvSpPr>
        <p:spPr>
          <a:xfrm>
            <a:off x="3439595" y="11751468"/>
            <a:ext cx="17521178" cy="3"/>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278" name="Your Title Text"/>
          <p:cNvSpPr txBox="1"/>
          <p:nvPr>
            <p:ph type="body" sz="quarter" idx="13"/>
          </p:nvPr>
        </p:nvSpPr>
        <p:spPr>
          <a:xfrm>
            <a:off x="7620000" y="11537156"/>
            <a:ext cx="9132978"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279" name="Image"/>
          <p:cNvSpPr/>
          <p:nvPr>
            <p:ph type="pic" sz="quarter" idx="14"/>
          </p:nvPr>
        </p:nvSpPr>
        <p:spPr>
          <a:xfrm>
            <a:off x="3601640" y="6107906"/>
            <a:ext cx="5679282" cy="5500688"/>
          </a:xfrm>
          <a:prstGeom prst="rect">
            <a:avLst/>
          </a:prstGeom>
        </p:spPr>
        <p:txBody>
          <a:bodyPr lIns="91439" tIns="45719" rIns="91439" bIns="45719" anchor="t"/>
          <a:lstStyle/>
          <a:p>
            <a:pPr/>
          </a:p>
        </p:txBody>
      </p:sp>
      <p:sp>
        <p:nvSpPr>
          <p:cNvPr id="280" name="Image"/>
          <p:cNvSpPr/>
          <p:nvPr>
            <p:ph type="pic" sz="half" idx="15"/>
          </p:nvPr>
        </p:nvSpPr>
        <p:spPr>
          <a:xfrm>
            <a:off x="9406780" y="517921"/>
            <a:ext cx="11447860" cy="11108533"/>
          </a:xfrm>
          <a:prstGeom prst="rect">
            <a:avLst/>
          </a:prstGeom>
        </p:spPr>
        <p:txBody>
          <a:bodyPr lIns="91439" tIns="45719" rIns="91439" bIns="45719" anchor="t"/>
          <a:lstStyle/>
          <a:p>
            <a:pPr/>
          </a:p>
        </p:txBody>
      </p:sp>
      <p:sp>
        <p:nvSpPr>
          <p:cNvPr id="281" name="Image"/>
          <p:cNvSpPr/>
          <p:nvPr>
            <p:ph type="pic" sz="quarter" idx="16"/>
          </p:nvPr>
        </p:nvSpPr>
        <p:spPr>
          <a:xfrm>
            <a:off x="3601640" y="500062"/>
            <a:ext cx="5679282" cy="5500688"/>
          </a:xfrm>
          <a:prstGeom prst="rect">
            <a:avLst/>
          </a:prstGeom>
        </p:spPr>
        <p:txBody>
          <a:bodyPr lIns="91439" tIns="45719" rIns="91439" bIns="45719" anchor="t"/>
          <a:lstStyle/>
          <a:p>
            <a:pPr/>
          </a:p>
        </p:txBody>
      </p:sp>
      <p:sp>
        <p:nvSpPr>
          <p:cNvPr id="2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4 up right">
    <p:spTree>
      <p:nvGrpSpPr>
        <p:cNvPr id="1" name=""/>
        <p:cNvGrpSpPr/>
        <p:nvPr/>
      </p:nvGrpSpPr>
      <p:grpSpPr>
        <a:xfrm>
          <a:off x="0" y="0"/>
          <a:ext cx="0" cy="0"/>
          <a:chOff x="0" y="0"/>
          <a:chExt cx="0" cy="0"/>
        </a:xfrm>
      </p:grpSpPr>
      <p:sp>
        <p:nvSpPr>
          <p:cNvPr id="289"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290" name="Line"/>
          <p:cNvSpPr/>
          <p:nvPr/>
        </p:nvSpPr>
        <p:spPr>
          <a:xfrm>
            <a:off x="3439595" y="11876484"/>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291" name="Your Title Text"/>
          <p:cNvSpPr txBox="1"/>
          <p:nvPr>
            <p:ph type="body" sz="quarter" idx="13"/>
          </p:nvPr>
        </p:nvSpPr>
        <p:spPr>
          <a:xfrm>
            <a:off x="7620000" y="11555015"/>
            <a:ext cx="9132978" cy="2071689"/>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292" name="Image"/>
          <p:cNvSpPr/>
          <p:nvPr>
            <p:ph type="pic" sz="half" idx="14"/>
          </p:nvPr>
        </p:nvSpPr>
        <p:spPr>
          <a:xfrm>
            <a:off x="3565921" y="517921"/>
            <a:ext cx="11465720" cy="11108533"/>
          </a:xfrm>
          <a:prstGeom prst="rect">
            <a:avLst/>
          </a:prstGeom>
        </p:spPr>
        <p:txBody>
          <a:bodyPr lIns="91439" tIns="45719" rIns="91439" bIns="45719" anchor="t"/>
          <a:lstStyle/>
          <a:p>
            <a:pPr/>
          </a:p>
        </p:txBody>
      </p:sp>
      <p:sp>
        <p:nvSpPr>
          <p:cNvPr id="293" name="Image"/>
          <p:cNvSpPr/>
          <p:nvPr>
            <p:ph type="pic" sz="quarter" idx="15"/>
          </p:nvPr>
        </p:nvSpPr>
        <p:spPr>
          <a:xfrm>
            <a:off x="15138796" y="8001000"/>
            <a:ext cx="5679283" cy="3625454"/>
          </a:xfrm>
          <a:prstGeom prst="rect">
            <a:avLst/>
          </a:prstGeom>
        </p:spPr>
        <p:txBody>
          <a:bodyPr lIns="91439" tIns="45719" rIns="91439" bIns="45719" anchor="t"/>
          <a:lstStyle/>
          <a:p>
            <a:pPr/>
          </a:p>
        </p:txBody>
      </p:sp>
      <p:sp>
        <p:nvSpPr>
          <p:cNvPr id="294" name="Image"/>
          <p:cNvSpPr/>
          <p:nvPr>
            <p:ph type="pic" sz="quarter" idx="16"/>
          </p:nvPr>
        </p:nvSpPr>
        <p:spPr>
          <a:xfrm>
            <a:off x="15138796" y="517921"/>
            <a:ext cx="5679283" cy="3625454"/>
          </a:xfrm>
          <a:prstGeom prst="rect">
            <a:avLst/>
          </a:prstGeom>
        </p:spPr>
        <p:txBody>
          <a:bodyPr lIns="91439" tIns="45719" rIns="91439" bIns="45719" anchor="t"/>
          <a:lstStyle/>
          <a:p>
            <a:pPr/>
          </a:p>
        </p:txBody>
      </p:sp>
      <p:sp>
        <p:nvSpPr>
          <p:cNvPr id="295" name="Image"/>
          <p:cNvSpPr/>
          <p:nvPr>
            <p:ph type="pic" sz="quarter" idx="17"/>
          </p:nvPr>
        </p:nvSpPr>
        <p:spPr>
          <a:xfrm>
            <a:off x="15138796" y="4250531"/>
            <a:ext cx="5679283" cy="3643313"/>
          </a:xfrm>
          <a:prstGeom prst="rect">
            <a:avLst/>
          </a:prstGeom>
        </p:spPr>
        <p:txBody>
          <a:bodyPr lIns="91439" tIns="45719" rIns="91439" bIns="45719" anchor="t"/>
          <a:lstStyle/>
          <a:p>
            <a:pPr/>
          </a:p>
        </p:txBody>
      </p:sp>
      <p:sp>
        <p:nvSpPr>
          <p:cNvPr id="2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4 up left">
    <p:spTree>
      <p:nvGrpSpPr>
        <p:cNvPr id="1" name=""/>
        <p:cNvGrpSpPr/>
        <p:nvPr/>
      </p:nvGrpSpPr>
      <p:grpSpPr>
        <a:xfrm>
          <a:off x="0" y="0"/>
          <a:ext cx="0" cy="0"/>
          <a:chOff x="0" y="0"/>
          <a:chExt cx="0" cy="0"/>
        </a:xfrm>
      </p:grpSpPr>
      <p:sp>
        <p:nvSpPr>
          <p:cNvPr id="303"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304" name="Line"/>
          <p:cNvSpPr/>
          <p:nvPr/>
        </p:nvSpPr>
        <p:spPr>
          <a:xfrm>
            <a:off x="3439595" y="11876484"/>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305" name="Your Title Text"/>
          <p:cNvSpPr txBox="1"/>
          <p:nvPr/>
        </p:nvSpPr>
        <p:spPr>
          <a:xfrm>
            <a:off x="7620000" y="11537156"/>
            <a:ext cx="9132978" cy="2071688"/>
          </a:xfrm>
          <a:prstGeom prst="rect">
            <a:avLst/>
          </a:prstGeom>
          <a:ln w="12700">
            <a:miter lim="400000"/>
          </a:ln>
          <a:extLst>
            <a:ext uri="{C572A759-6A51-4108-AA02-DFA0A04FC94B}">
              <ma14:wrappingTextBoxFlag xmlns:ma14="http://schemas.microsoft.com/office/mac/drawingml/2011/main" val="1"/>
            </a:ext>
          </a:extLst>
        </p:spPr>
        <p:txBody>
          <a:bodyPr wrap="none" lIns="178593" tIns="178593" rIns="178593" bIns="178593" anchor="ctr">
            <a:spAutoFit/>
          </a:bodyPr>
          <a:lstStyle>
            <a:lvl1pPr>
              <a:defRPr sz="11800"/>
            </a:lvl1pPr>
          </a:lstStyle>
          <a:p>
            <a:pPr/>
            <a:r>
              <a:t>Your Title Text</a:t>
            </a:r>
          </a:p>
        </p:txBody>
      </p:sp>
      <p:sp>
        <p:nvSpPr>
          <p:cNvPr id="306" name="Image"/>
          <p:cNvSpPr/>
          <p:nvPr>
            <p:ph type="pic" sz="half" idx="13"/>
          </p:nvPr>
        </p:nvSpPr>
        <p:spPr>
          <a:xfrm>
            <a:off x="9370218" y="517921"/>
            <a:ext cx="11465720" cy="11108533"/>
          </a:xfrm>
          <a:prstGeom prst="rect">
            <a:avLst/>
          </a:prstGeom>
        </p:spPr>
        <p:txBody>
          <a:bodyPr lIns="91439" tIns="45719" rIns="91439" bIns="45719" anchor="t"/>
          <a:lstStyle/>
          <a:p>
            <a:pPr/>
          </a:p>
        </p:txBody>
      </p:sp>
      <p:sp>
        <p:nvSpPr>
          <p:cNvPr id="307" name="Image"/>
          <p:cNvSpPr/>
          <p:nvPr>
            <p:ph type="pic" sz="quarter" idx="14"/>
          </p:nvPr>
        </p:nvSpPr>
        <p:spPr>
          <a:xfrm>
            <a:off x="3565921" y="8001000"/>
            <a:ext cx="5679283" cy="3625454"/>
          </a:xfrm>
          <a:prstGeom prst="rect">
            <a:avLst/>
          </a:prstGeom>
        </p:spPr>
        <p:txBody>
          <a:bodyPr lIns="91439" tIns="45719" rIns="91439" bIns="45719" anchor="t"/>
          <a:lstStyle/>
          <a:p>
            <a:pPr/>
          </a:p>
        </p:txBody>
      </p:sp>
      <p:sp>
        <p:nvSpPr>
          <p:cNvPr id="308" name="Image"/>
          <p:cNvSpPr/>
          <p:nvPr>
            <p:ph type="pic" sz="quarter" idx="15"/>
          </p:nvPr>
        </p:nvSpPr>
        <p:spPr>
          <a:xfrm>
            <a:off x="3565921" y="517921"/>
            <a:ext cx="5679283" cy="3625454"/>
          </a:xfrm>
          <a:prstGeom prst="rect">
            <a:avLst/>
          </a:prstGeom>
        </p:spPr>
        <p:txBody>
          <a:bodyPr lIns="91439" tIns="45719" rIns="91439" bIns="45719" anchor="t"/>
          <a:lstStyle/>
          <a:p>
            <a:pPr/>
          </a:p>
        </p:txBody>
      </p:sp>
      <p:sp>
        <p:nvSpPr>
          <p:cNvPr id="309" name="Image"/>
          <p:cNvSpPr/>
          <p:nvPr>
            <p:ph type="pic" sz="quarter" idx="16"/>
          </p:nvPr>
        </p:nvSpPr>
        <p:spPr>
          <a:xfrm>
            <a:off x="3565921" y="4250531"/>
            <a:ext cx="5679283" cy="3643313"/>
          </a:xfrm>
          <a:prstGeom prst="rect">
            <a:avLst/>
          </a:prstGeom>
        </p:spPr>
        <p:txBody>
          <a:bodyPr lIns="91439" tIns="45719" rIns="91439" bIns="45719" anchor="t"/>
          <a:lstStyle/>
          <a:p>
            <a:pPr/>
          </a:p>
        </p:txBody>
      </p:sp>
      <p:sp>
        <p:nvSpPr>
          <p:cNvPr id="3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5 up">
    <p:spTree>
      <p:nvGrpSpPr>
        <p:cNvPr id="1" name=""/>
        <p:cNvGrpSpPr/>
        <p:nvPr/>
      </p:nvGrpSpPr>
      <p:grpSpPr>
        <a:xfrm>
          <a:off x="0" y="0"/>
          <a:ext cx="0" cy="0"/>
          <a:chOff x="0" y="0"/>
          <a:chExt cx="0" cy="0"/>
        </a:xfrm>
      </p:grpSpPr>
      <p:sp>
        <p:nvSpPr>
          <p:cNvPr id="317"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318" name="Image"/>
          <p:cNvSpPr/>
          <p:nvPr>
            <p:ph type="pic" sz="quarter" idx="13"/>
          </p:nvPr>
        </p:nvSpPr>
        <p:spPr>
          <a:xfrm>
            <a:off x="3833811" y="741884"/>
            <a:ext cx="6965158" cy="4393407"/>
          </a:xfrm>
          <a:prstGeom prst="rect">
            <a:avLst/>
          </a:prstGeom>
        </p:spPr>
        <p:txBody>
          <a:bodyPr lIns="91439" tIns="45719" rIns="91439" bIns="45719" anchor="t"/>
          <a:lstStyle/>
          <a:p>
            <a:pPr/>
          </a:p>
        </p:txBody>
      </p:sp>
      <p:sp>
        <p:nvSpPr>
          <p:cNvPr id="319" name="Image"/>
          <p:cNvSpPr/>
          <p:nvPr>
            <p:ph type="pic" sz="quarter" idx="14"/>
          </p:nvPr>
        </p:nvSpPr>
        <p:spPr>
          <a:xfrm>
            <a:off x="11031140" y="6961051"/>
            <a:ext cx="4643439" cy="5965032"/>
          </a:xfrm>
          <a:prstGeom prst="rect">
            <a:avLst/>
          </a:prstGeom>
        </p:spPr>
        <p:txBody>
          <a:bodyPr lIns="91439" tIns="45719" rIns="91439" bIns="45719" anchor="t"/>
          <a:lstStyle/>
          <a:p>
            <a:pPr/>
          </a:p>
        </p:txBody>
      </p:sp>
      <p:sp>
        <p:nvSpPr>
          <p:cNvPr id="320" name="Image"/>
          <p:cNvSpPr/>
          <p:nvPr>
            <p:ph type="pic" sz="quarter" idx="15"/>
          </p:nvPr>
        </p:nvSpPr>
        <p:spPr>
          <a:xfrm>
            <a:off x="11031140" y="745988"/>
            <a:ext cx="9519048" cy="5965032"/>
          </a:xfrm>
          <a:prstGeom prst="rect">
            <a:avLst/>
          </a:prstGeom>
        </p:spPr>
        <p:txBody>
          <a:bodyPr lIns="91439" tIns="45719" rIns="91439" bIns="45719" anchor="t"/>
          <a:lstStyle/>
          <a:p>
            <a:pPr/>
          </a:p>
        </p:txBody>
      </p:sp>
      <p:sp>
        <p:nvSpPr>
          <p:cNvPr id="321" name="Image"/>
          <p:cNvSpPr/>
          <p:nvPr>
            <p:ph type="pic" sz="quarter" idx="16"/>
          </p:nvPr>
        </p:nvSpPr>
        <p:spPr>
          <a:xfrm>
            <a:off x="3833811" y="5385321"/>
            <a:ext cx="6965158" cy="7536657"/>
          </a:xfrm>
          <a:prstGeom prst="rect">
            <a:avLst/>
          </a:prstGeom>
        </p:spPr>
        <p:txBody>
          <a:bodyPr lIns="91439" tIns="45719" rIns="91439" bIns="45719" anchor="t"/>
          <a:lstStyle/>
          <a:p>
            <a:pPr/>
          </a:p>
        </p:txBody>
      </p:sp>
      <p:sp>
        <p:nvSpPr>
          <p:cNvPr id="322" name="Image"/>
          <p:cNvSpPr/>
          <p:nvPr>
            <p:ph type="pic" sz="quarter" idx="17"/>
          </p:nvPr>
        </p:nvSpPr>
        <p:spPr>
          <a:xfrm>
            <a:off x="15906750" y="6961051"/>
            <a:ext cx="4643438" cy="5965032"/>
          </a:xfrm>
          <a:prstGeom prst="rect">
            <a:avLst/>
          </a:prstGeom>
        </p:spPr>
        <p:txBody>
          <a:bodyPr lIns="91439" tIns="45719" rIns="91439" bIns="45719" anchor="t"/>
          <a:lstStyle/>
          <a:p>
            <a:pPr/>
          </a:p>
        </p:txBody>
      </p:sp>
      <p:sp>
        <p:nvSpPr>
          <p:cNvPr id="3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6 up ">
    <p:spTree>
      <p:nvGrpSpPr>
        <p:cNvPr id="1" name=""/>
        <p:cNvGrpSpPr/>
        <p:nvPr/>
      </p:nvGrpSpPr>
      <p:grpSpPr>
        <a:xfrm>
          <a:off x="0" y="0"/>
          <a:ext cx="0" cy="0"/>
          <a:chOff x="0" y="0"/>
          <a:chExt cx="0" cy="0"/>
        </a:xfrm>
      </p:grpSpPr>
      <p:sp>
        <p:nvSpPr>
          <p:cNvPr id="330"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331" name="Line"/>
          <p:cNvSpPr/>
          <p:nvPr/>
        </p:nvSpPr>
        <p:spPr>
          <a:xfrm>
            <a:off x="3439595" y="11876484"/>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332" name="Your Title Text"/>
          <p:cNvSpPr txBox="1"/>
          <p:nvPr>
            <p:ph type="body" sz="quarter" idx="13"/>
          </p:nvPr>
        </p:nvSpPr>
        <p:spPr>
          <a:xfrm>
            <a:off x="7620000" y="11662171"/>
            <a:ext cx="9132978" cy="2071689"/>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333" name="Image"/>
          <p:cNvSpPr/>
          <p:nvPr>
            <p:ph type="pic" sz="quarter" idx="14"/>
          </p:nvPr>
        </p:nvSpPr>
        <p:spPr>
          <a:xfrm>
            <a:off x="9352359" y="6125765"/>
            <a:ext cx="5679282" cy="5500689"/>
          </a:xfrm>
          <a:prstGeom prst="rect">
            <a:avLst/>
          </a:prstGeom>
        </p:spPr>
        <p:txBody>
          <a:bodyPr lIns="91439" tIns="45719" rIns="91439" bIns="45719" anchor="t"/>
          <a:lstStyle/>
          <a:p>
            <a:pPr/>
          </a:p>
        </p:txBody>
      </p:sp>
      <p:sp>
        <p:nvSpPr>
          <p:cNvPr id="334" name="Image"/>
          <p:cNvSpPr/>
          <p:nvPr>
            <p:ph type="pic" sz="quarter" idx="15"/>
          </p:nvPr>
        </p:nvSpPr>
        <p:spPr>
          <a:xfrm>
            <a:off x="9352359" y="517921"/>
            <a:ext cx="5679282" cy="5500689"/>
          </a:xfrm>
          <a:prstGeom prst="rect">
            <a:avLst/>
          </a:prstGeom>
        </p:spPr>
        <p:txBody>
          <a:bodyPr lIns="91439" tIns="45719" rIns="91439" bIns="45719" anchor="t"/>
          <a:lstStyle/>
          <a:p>
            <a:pPr/>
          </a:p>
        </p:txBody>
      </p:sp>
      <p:sp>
        <p:nvSpPr>
          <p:cNvPr id="335" name="Image"/>
          <p:cNvSpPr/>
          <p:nvPr>
            <p:ph type="pic" sz="quarter" idx="16"/>
          </p:nvPr>
        </p:nvSpPr>
        <p:spPr>
          <a:xfrm>
            <a:off x="3565921" y="6125765"/>
            <a:ext cx="5679283" cy="5500689"/>
          </a:xfrm>
          <a:prstGeom prst="rect">
            <a:avLst/>
          </a:prstGeom>
        </p:spPr>
        <p:txBody>
          <a:bodyPr lIns="91439" tIns="45719" rIns="91439" bIns="45719" anchor="t"/>
          <a:lstStyle/>
          <a:p>
            <a:pPr/>
          </a:p>
        </p:txBody>
      </p:sp>
      <p:sp>
        <p:nvSpPr>
          <p:cNvPr id="336" name="Image"/>
          <p:cNvSpPr/>
          <p:nvPr>
            <p:ph type="pic" sz="quarter" idx="17"/>
          </p:nvPr>
        </p:nvSpPr>
        <p:spPr>
          <a:xfrm>
            <a:off x="3565921" y="517921"/>
            <a:ext cx="5679283" cy="5500689"/>
          </a:xfrm>
          <a:prstGeom prst="rect">
            <a:avLst/>
          </a:prstGeom>
        </p:spPr>
        <p:txBody>
          <a:bodyPr lIns="91439" tIns="45719" rIns="91439" bIns="45719" anchor="t"/>
          <a:lstStyle/>
          <a:p>
            <a:pPr/>
          </a:p>
        </p:txBody>
      </p:sp>
      <p:sp>
        <p:nvSpPr>
          <p:cNvPr id="337" name="Image"/>
          <p:cNvSpPr/>
          <p:nvPr>
            <p:ph type="pic" sz="quarter" idx="18"/>
          </p:nvPr>
        </p:nvSpPr>
        <p:spPr>
          <a:xfrm>
            <a:off x="15138796" y="6125765"/>
            <a:ext cx="5679283" cy="5500689"/>
          </a:xfrm>
          <a:prstGeom prst="rect">
            <a:avLst/>
          </a:prstGeom>
        </p:spPr>
        <p:txBody>
          <a:bodyPr lIns="91439" tIns="45719" rIns="91439" bIns="45719" anchor="t"/>
          <a:lstStyle/>
          <a:p>
            <a:pPr/>
          </a:p>
        </p:txBody>
      </p:sp>
      <p:sp>
        <p:nvSpPr>
          <p:cNvPr id="338" name="Image"/>
          <p:cNvSpPr/>
          <p:nvPr>
            <p:ph type="pic" sz="quarter" idx="19"/>
          </p:nvPr>
        </p:nvSpPr>
        <p:spPr>
          <a:xfrm>
            <a:off x="15138796" y="517921"/>
            <a:ext cx="5679283" cy="5500689"/>
          </a:xfrm>
          <a:prstGeom prst="rect">
            <a:avLst/>
          </a:prstGeom>
        </p:spPr>
        <p:txBody>
          <a:bodyPr lIns="91439" tIns="45719" rIns="91439" bIns="45719" anchor="t"/>
          <a:lstStyle/>
          <a:p>
            <a:pPr/>
          </a:p>
        </p:txBody>
      </p:sp>
      <p:sp>
        <p:nvSpPr>
          <p:cNvPr id="3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6 up small">
    <p:spTree>
      <p:nvGrpSpPr>
        <p:cNvPr id="1" name=""/>
        <p:cNvGrpSpPr/>
        <p:nvPr/>
      </p:nvGrpSpPr>
      <p:grpSpPr>
        <a:xfrm>
          <a:off x="0" y="0"/>
          <a:ext cx="0" cy="0"/>
          <a:chOff x="0" y="0"/>
          <a:chExt cx="0" cy="0"/>
        </a:xfrm>
      </p:grpSpPr>
      <p:sp>
        <p:nvSpPr>
          <p:cNvPr id="346" name="Image"/>
          <p:cNvSpPr/>
          <p:nvPr>
            <p:ph type="pic" sz="quarter" idx="13"/>
          </p:nvPr>
        </p:nvSpPr>
        <p:spPr>
          <a:xfrm>
            <a:off x="10048875" y="1464468"/>
            <a:ext cx="4286250"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47" name="Image"/>
          <p:cNvSpPr/>
          <p:nvPr>
            <p:ph type="pic" sz="quarter" idx="14"/>
          </p:nvPr>
        </p:nvSpPr>
        <p:spPr>
          <a:xfrm>
            <a:off x="4923234" y="1464468"/>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48" name="Image"/>
          <p:cNvSpPr/>
          <p:nvPr>
            <p:ph type="pic" sz="quarter" idx="15"/>
          </p:nvPr>
        </p:nvSpPr>
        <p:spPr>
          <a:xfrm>
            <a:off x="15174515" y="1464468"/>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49" name="Image"/>
          <p:cNvSpPr/>
          <p:nvPr>
            <p:ph type="pic" sz="quarter" idx="16"/>
          </p:nvPr>
        </p:nvSpPr>
        <p:spPr>
          <a:xfrm>
            <a:off x="10048875" y="5589984"/>
            <a:ext cx="4286250"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50" name="Image"/>
          <p:cNvSpPr/>
          <p:nvPr>
            <p:ph type="pic" sz="quarter" idx="17"/>
          </p:nvPr>
        </p:nvSpPr>
        <p:spPr>
          <a:xfrm>
            <a:off x="4923234" y="5589984"/>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51" name="Image"/>
          <p:cNvSpPr/>
          <p:nvPr>
            <p:ph type="pic" sz="quarter" idx="18"/>
          </p:nvPr>
        </p:nvSpPr>
        <p:spPr>
          <a:xfrm>
            <a:off x="15174515" y="5589984"/>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5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6 up small + Text">
    <p:spTree>
      <p:nvGrpSpPr>
        <p:cNvPr id="1" name=""/>
        <p:cNvGrpSpPr/>
        <p:nvPr/>
      </p:nvGrpSpPr>
      <p:grpSpPr>
        <a:xfrm>
          <a:off x="0" y="0"/>
          <a:ext cx="0" cy="0"/>
          <a:chOff x="0" y="0"/>
          <a:chExt cx="0" cy="0"/>
        </a:xfrm>
      </p:grpSpPr>
      <p:sp>
        <p:nvSpPr>
          <p:cNvPr id="359"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p:nvPr>
            <p:ph type="body" sz="quarter" idx="13"/>
          </p:nvPr>
        </p:nvSpPr>
        <p:spPr>
          <a:xfrm>
            <a:off x="5262562" y="9340453"/>
            <a:ext cx="13858876" cy="3357563"/>
          </a:xfrm>
          <a:prstGeom prst="rect">
            <a:avLst/>
          </a:prstGeom>
        </p:spPr>
        <p:txBody>
          <a:bodyPr lIns="178593" tIns="178593" rIns="178593" bIns="178593">
            <a:spAutoFit/>
          </a:bodyPr>
          <a:lstStyle>
            <a:lvl1pPr marL="0" indent="0" defTabSz="506250">
              <a:spcBef>
                <a:spcPts val="1600"/>
              </a:spcBef>
              <a:buSzTx/>
              <a:buNone/>
              <a:defRPr sz="2400"/>
            </a:lvl1pPr>
          </a:lstStyle>
          <a:p>
            <a:pPr/>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60" name="Image"/>
          <p:cNvSpPr/>
          <p:nvPr>
            <p:ph type="pic" sz="quarter" idx="14"/>
          </p:nvPr>
        </p:nvSpPr>
        <p:spPr>
          <a:xfrm>
            <a:off x="10048875" y="1464468"/>
            <a:ext cx="4286250"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1" name="Image"/>
          <p:cNvSpPr/>
          <p:nvPr>
            <p:ph type="pic" sz="quarter" idx="15"/>
          </p:nvPr>
        </p:nvSpPr>
        <p:spPr>
          <a:xfrm>
            <a:off x="4923234" y="1464468"/>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2" name="Image"/>
          <p:cNvSpPr/>
          <p:nvPr>
            <p:ph type="pic" sz="quarter" idx="16"/>
          </p:nvPr>
        </p:nvSpPr>
        <p:spPr>
          <a:xfrm>
            <a:off x="15174515" y="1464468"/>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3" name="Image"/>
          <p:cNvSpPr/>
          <p:nvPr>
            <p:ph type="pic" sz="quarter" idx="17"/>
          </p:nvPr>
        </p:nvSpPr>
        <p:spPr>
          <a:xfrm>
            <a:off x="10048875" y="5589984"/>
            <a:ext cx="4286250"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4" name="Image"/>
          <p:cNvSpPr/>
          <p:nvPr>
            <p:ph type="pic" sz="quarter" idx="18"/>
          </p:nvPr>
        </p:nvSpPr>
        <p:spPr>
          <a:xfrm>
            <a:off x="4923234" y="5589984"/>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5" name="Image"/>
          <p:cNvSpPr/>
          <p:nvPr>
            <p:ph type="pic" sz="quarter" idx="19"/>
          </p:nvPr>
        </p:nvSpPr>
        <p:spPr>
          <a:xfrm>
            <a:off x="15174515" y="5589984"/>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5 random + text">
    <p:spTree>
      <p:nvGrpSpPr>
        <p:cNvPr id="1" name=""/>
        <p:cNvGrpSpPr/>
        <p:nvPr/>
      </p:nvGrpSpPr>
      <p:grpSpPr>
        <a:xfrm>
          <a:off x="0" y="0"/>
          <a:ext cx="0" cy="0"/>
          <a:chOff x="0" y="0"/>
          <a:chExt cx="0" cy="0"/>
        </a:xfrm>
      </p:grpSpPr>
      <p:sp>
        <p:nvSpPr>
          <p:cNvPr id="373" name="Title Text"/>
          <p:cNvSpPr txBox="1"/>
          <p:nvPr>
            <p:ph type="body" sz="quarter" idx="13"/>
          </p:nvPr>
        </p:nvSpPr>
        <p:spPr>
          <a:xfrm>
            <a:off x="4619625" y="7304484"/>
            <a:ext cx="6035911"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Title Text</a:t>
            </a:r>
          </a:p>
        </p:txBody>
      </p:sp>
      <p:sp>
        <p:nvSpPr>
          <p:cNvPr id="37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p:nvPr>
            <p:ph type="body" sz="quarter" idx="14"/>
          </p:nvPr>
        </p:nvSpPr>
        <p:spPr>
          <a:xfrm>
            <a:off x="4637484" y="9233296"/>
            <a:ext cx="13858876" cy="3357564"/>
          </a:xfrm>
          <a:prstGeom prst="rect">
            <a:avLst/>
          </a:prstGeom>
        </p:spPr>
        <p:txBody>
          <a:bodyPr lIns="178593" tIns="178593" rIns="178593" bIns="178593">
            <a:spAutoFit/>
          </a:bodyPr>
          <a:lstStyle>
            <a:lvl1pPr marL="0" indent="0" defTabSz="506250">
              <a:spcBef>
                <a:spcPts val="1600"/>
              </a:spcBef>
              <a:buSzTx/>
              <a:buNone/>
              <a:defRPr sz="2400"/>
            </a:lvl1pPr>
          </a:lstStyle>
          <a:p>
            <a:pPr/>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75" name="Image"/>
          <p:cNvSpPr/>
          <p:nvPr>
            <p:ph type="pic" sz="quarter" idx="15"/>
          </p:nvPr>
        </p:nvSpPr>
        <p:spPr>
          <a:xfrm rot="21060000">
            <a:off x="4923234" y="1464468"/>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76" name="Image"/>
          <p:cNvSpPr/>
          <p:nvPr>
            <p:ph type="pic" sz="quarter" idx="16"/>
          </p:nvPr>
        </p:nvSpPr>
        <p:spPr>
          <a:xfrm rot="21360000">
            <a:off x="11459765" y="803671"/>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77" name="Image"/>
          <p:cNvSpPr/>
          <p:nvPr>
            <p:ph type="pic" sz="quarter" idx="17"/>
          </p:nvPr>
        </p:nvSpPr>
        <p:spPr>
          <a:xfrm>
            <a:off x="13888640" y="3232546"/>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78" name="Image"/>
          <p:cNvSpPr/>
          <p:nvPr>
            <p:ph type="pic" sz="quarter" idx="18"/>
          </p:nvPr>
        </p:nvSpPr>
        <p:spPr>
          <a:xfrm>
            <a:off x="16906875" y="1143000"/>
            <a:ext cx="4286250" cy="3214688"/>
          </a:xfrm>
          <a:prstGeom prst="rect">
            <a:avLst/>
          </a:prstGeom>
          <a:ln w="9525">
            <a:round/>
          </a:ln>
        </p:spPr>
        <p:txBody>
          <a:bodyPr lIns="91439" tIns="45719" rIns="91439" bIns="45719" anchor="t"/>
          <a:lstStyle/>
          <a:p>
            <a:pPr/>
          </a:p>
        </p:txBody>
      </p:sp>
      <p:sp>
        <p:nvSpPr>
          <p:cNvPr id="379" name="Image"/>
          <p:cNvSpPr/>
          <p:nvPr>
            <p:ph type="pic" sz="quarter" idx="19"/>
          </p:nvPr>
        </p:nvSpPr>
        <p:spPr>
          <a:xfrm rot="240000">
            <a:off x="8530827" y="2821781"/>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3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7 up  ">
    <p:spTree>
      <p:nvGrpSpPr>
        <p:cNvPr id="1" name=""/>
        <p:cNvGrpSpPr/>
        <p:nvPr/>
      </p:nvGrpSpPr>
      <p:grpSpPr>
        <a:xfrm>
          <a:off x="0" y="0"/>
          <a:ext cx="0" cy="0"/>
          <a:chOff x="0" y="0"/>
          <a:chExt cx="0" cy="0"/>
        </a:xfrm>
      </p:grpSpPr>
      <p:sp>
        <p:nvSpPr>
          <p:cNvPr id="387" name="Rectangle"/>
          <p:cNvSpPr/>
          <p:nvPr/>
        </p:nvSpPr>
        <p:spPr>
          <a:xfrm>
            <a:off x="3447154" y="392906"/>
            <a:ext cx="17502188" cy="12965907"/>
          </a:xfrm>
          <a:prstGeom prst="rect">
            <a:avLst/>
          </a:prstGeom>
          <a:ln w="635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388" name="Image"/>
          <p:cNvSpPr/>
          <p:nvPr>
            <p:ph type="pic" sz="quarter" idx="13"/>
          </p:nvPr>
        </p:nvSpPr>
        <p:spPr>
          <a:xfrm rot="21240000">
            <a:off x="3833811" y="741884"/>
            <a:ext cx="3357564" cy="4393407"/>
          </a:xfrm>
          <a:prstGeom prst="rect">
            <a:avLst/>
          </a:prstGeom>
          <a:ln w="63500">
            <a:solidFill>
              <a:srgbClr val="96CB01"/>
            </a:solidFill>
          </a:ln>
        </p:spPr>
        <p:txBody>
          <a:bodyPr lIns="91439" tIns="45719" rIns="91439" bIns="45719" anchor="t"/>
          <a:lstStyle/>
          <a:p>
            <a:pPr/>
          </a:p>
        </p:txBody>
      </p:sp>
      <p:sp>
        <p:nvSpPr>
          <p:cNvPr id="389" name="Image"/>
          <p:cNvSpPr/>
          <p:nvPr>
            <p:ph type="pic" sz="quarter" idx="14"/>
          </p:nvPr>
        </p:nvSpPr>
        <p:spPr>
          <a:xfrm rot="21240000">
            <a:off x="10602515" y="120910"/>
            <a:ext cx="9519048" cy="5965032"/>
          </a:xfrm>
          <a:prstGeom prst="rect">
            <a:avLst/>
          </a:prstGeom>
          <a:ln w="63500">
            <a:solidFill>
              <a:srgbClr val="96CB01"/>
            </a:solidFill>
          </a:ln>
        </p:spPr>
        <p:txBody>
          <a:bodyPr lIns="91439" tIns="45719" rIns="91439" bIns="45719" anchor="t"/>
          <a:lstStyle/>
          <a:p>
            <a:pPr/>
          </a:p>
        </p:txBody>
      </p:sp>
      <p:sp>
        <p:nvSpPr>
          <p:cNvPr id="390" name="Image"/>
          <p:cNvSpPr/>
          <p:nvPr>
            <p:ph type="pic" sz="quarter" idx="15"/>
          </p:nvPr>
        </p:nvSpPr>
        <p:spPr>
          <a:xfrm rot="20684692">
            <a:off x="3476624" y="5546054"/>
            <a:ext cx="6965157" cy="7536658"/>
          </a:xfrm>
          <a:prstGeom prst="rect">
            <a:avLst/>
          </a:prstGeom>
          <a:ln w="63500">
            <a:solidFill>
              <a:srgbClr val="96CB01"/>
            </a:solidFill>
          </a:ln>
        </p:spPr>
        <p:txBody>
          <a:bodyPr lIns="91439" tIns="45719" rIns="91439" bIns="45719" anchor="t"/>
          <a:lstStyle/>
          <a:p>
            <a:pPr/>
          </a:p>
        </p:txBody>
      </p:sp>
      <p:sp>
        <p:nvSpPr>
          <p:cNvPr id="391" name="Image"/>
          <p:cNvSpPr/>
          <p:nvPr>
            <p:ph type="pic" sz="quarter" idx="16"/>
          </p:nvPr>
        </p:nvSpPr>
        <p:spPr>
          <a:xfrm rot="445886">
            <a:off x="16549687" y="5764472"/>
            <a:ext cx="4643438" cy="5965033"/>
          </a:xfrm>
          <a:prstGeom prst="rect">
            <a:avLst/>
          </a:prstGeom>
          <a:ln w="63500">
            <a:solidFill>
              <a:srgbClr val="96CB01"/>
            </a:solidFill>
          </a:ln>
        </p:spPr>
        <p:txBody>
          <a:bodyPr lIns="91439" tIns="45719" rIns="91439" bIns="45719" anchor="t"/>
          <a:lstStyle/>
          <a:p>
            <a:pPr/>
          </a:p>
        </p:txBody>
      </p:sp>
      <p:sp>
        <p:nvSpPr>
          <p:cNvPr id="392" name="Image"/>
          <p:cNvSpPr/>
          <p:nvPr>
            <p:ph type="pic" sz="quarter" idx="17"/>
          </p:nvPr>
        </p:nvSpPr>
        <p:spPr>
          <a:xfrm>
            <a:off x="10531078" y="5818051"/>
            <a:ext cx="6215063" cy="3824654"/>
          </a:xfrm>
          <a:prstGeom prst="rect">
            <a:avLst/>
          </a:prstGeom>
          <a:ln w="63500">
            <a:solidFill>
              <a:srgbClr val="96CB01"/>
            </a:solidFill>
          </a:ln>
        </p:spPr>
        <p:txBody>
          <a:bodyPr lIns="91439" tIns="45719" rIns="91439" bIns="45719" anchor="t"/>
          <a:lstStyle/>
          <a:p>
            <a:pPr/>
          </a:p>
        </p:txBody>
      </p:sp>
      <p:sp>
        <p:nvSpPr>
          <p:cNvPr id="393" name="Image"/>
          <p:cNvSpPr/>
          <p:nvPr>
            <p:ph type="pic" sz="quarter" idx="18"/>
          </p:nvPr>
        </p:nvSpPr>
        <p:spPr>
          <a:xfrm rot="20661465">
            <a:off x="10871397" y="9749722"/>
            <a:ext cx="5661422" cy="3483952"/>
          </a:xfrm>
          <a:prstGeom prst="rect">
            <a:avLst/>
          </a:prstGeom>
          <a:ln w="63500">
            <a:solidFill>
              <a:srgbClr val="96CB01"/>
            </a:solidFill>
          </a:ln>
        </p:spPr>
        <p:txBody>
          <a:bodyPr lIns="91439" tIns="45719" rIns="91439" bIns="45719" anchor="t"/>
          <a:lstStyle/>
          <a:p>
            <a:pPr/>
          </a:p>
        </p:txBody>
      </p:sp>
      <p:sp>
        <p:nvSpPr>
          <p:cNvPr id="394" name="Image"/>
          <p:cNvSpPr/>
          <p:nvPr>
            <p:ph type="pic" sz="quarter" idx="19"/>
          </p:nvPr>
        </p:nvSpPr>
        <p:spPr>
          <a:xfrm rot="840000">
            <a:off x="7441405" y="741883"/>
            <a:ext cx="3357563" cy="4393408"/>
          </a:xfrm>
          <a:prstGeom prst="rect">
            <a:avLst/>
          </a:prstGeom>
          <a:ln w="63500">
            <a:solidFill>
              <a:srgbClr val="96CB01"/>
            </a:solidFill>
          </a:ln>
        </p:spPr>
        <p:txBody>
          <a:bodyPr lIns="91439" tIns="45719" rIns="91439" bIns="45719" anchor="t"/>
          <a:lstStyle/>
          <a:p>
            <a:pPr/>
          </a:p>
        </p:txBody>
      </p:sp>
      <p:sp>
        <p:nvSpPr>
          <p:cNvPr id="3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2 + Text">
    <p:spTree>
      <p:nvGrpSpPr>
        <p:cNvPr id="1" name=""/>
        <p:cNvGrpSpPr/>
        <p:nvPr/>
      </p:nvGrpSpPr>
      <p:grpSpPr>
        <a:xfrm>
          <a:off x="0" y="0"/>
          <a:ext cx="0" cy="0"/>
          <a:chOff x="0" y="0"/>
          <a:chExt cx="0" cy="0"/>
        </a:xfrm>
      </p:grpSpPr>
      <p:sp>
        <p:nvSpPr>
          <p:cNvPr id="402"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403" name="Title Text"/>
          <p:cNvSpPr txBox="1"/>
          <p:nvPr>
            <p:ph type="body" sz="quarter" idx="13"/>
          </p:nvPr>
        </p:nvSpPr>
        <p:spPr>
          <a:xfrm>
            <a:off x="11870531" y="10670976"/>
            <a:ext cx="7947423" cy="1768079"/>
          </a:xfrm>
          <a:prstGeom prst="rect">
            <a:avLst/>
          </a:prstGeom>
        </p:spPr>
        <p:txBody>
          <a:bodyPr lIns="178593" tIns="178593" rIns="178593" bIns="178593">
            <a:spAutoFit/>
          </a:bodyPr>
          <a:lstStyle>
            <a:lvl1pPr marL="0" indent="0" algn="ctr">
              <a:spcBef>
                <a:spcPts val="0"/>
              </a:spcBef>
              <a:buSzTx/>
              <a:buNone/>
              <a:defRPr sz="9600">
                <a:solidFill>
                  <a:srgbClr val="FFFFFF">
                    <a:alpha val="9000"/>
                  </a:srgbClr>
                </a:solidFill>
              </a:defRPr>
            </a:lvl1pPr>
          </a:lstStyle>
          <a:p>
            <a:pPr/>
            <a:r>
              <a:t>Title Text</a:t>
            </a:r>
          </a:p>
        </p:txBody>
      </p:sp>
      <p:sp>
        <p:nvSpPr>
          <p:cNvPr id="40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p:nvPr>
            <p:ph type="body" sz="quarter" idx="14"/>
          </p:nvPr>
        </p:nvSpPr>
        <p:spPr>
          <a:xfrm>
            <a:off x="5083968" y="739775"/>
            <a:ext cx="14216064" cy="2235201"/>
          </a:xfrm>
          <a:prstGeom prst="rect">
            <a:avLst/>
          </a:prstGeom>
        </p:spPr>
        <p:txBody>
          <a:bodyPr lIns="178593" tIns="178593" rIns="178593" bIns="178593">
            <a:spAutoFit/>
          </a:bodyPr>
          <a:lstStyle>
            <a:lvl1pPr marL="0" indent="0" defTabSz="506250">
              <a:spcBef>
                <a:spcPts val="1600"/>
              </a:spcBef>
              <a:buSzTx/>
              <a:buNone/>
              <a:defRPr sz="2400">
                <a:solidFill>
                  <a:srgbClr val="FFFFFF"/>
                </a:solidFill>
              </a:defRPr>
            </a:lvl1pPr>
          </a:lstStyle>
          <a:p>
            <a:pPr/>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05" name="Image"/>
          <p:cNvSpPr/>
          <p:nvPr>
            <p:ph type="pic" sz="quarter" idx="15"/>
          </p:nvPr>
        </p:nvSpPr>
        <p:spPr>
          <a:xfrm>
            <a:off x="11084718" y="4514316"/>
            <a:ext cx="9519048" cy="5965032"/>
          </a:xfrm>
          <a:prstGeom prst="rect">
            <a:avLst/>
          </a:prstGeom>
          <a:ln w="114300">
            <a:solidFill>
              <a:srgbClr val="96CB01"/>
            </a:solidFill>
          </a:ln>
        </p:spPr>
        <p:txBody>
          <a:bodyPr lIns="91439" tIns="45719" rIns="91439" bIns="45719" anchor="t"/>
          <a:lstStyle/>
          <a:p>
            <a:pPr/>
          </a:p>
        </p:txBody>
      </p:sp>
      <p:sp>
        <p:nvSpPr>
          <p:cNvPr id="406" name="Image"/>
          <p:cNvSpPr/>
          <p:nvPr>
            <p:ph type="pic" sz="quarter" idx="16"/>
          </p:nvPr>
        </p:nvSpPr>
        <p:spPr>
          <a:xfrm>
            <a:off x="3833811" y="5385321"/>
            <a:ext cx="6965158" cy="7536657"/>
          </a:xfrm>
          <a:prstGeom prst="rect">
            <a:avLst/>
          </a:prstGeom>
          <a:ln w="114300">
            <a:solidFill>
              <a:srgbClr val="96CB01"/>
            </a:solidFill>
          </a:ln>
        </p:spPr>
        <p:txBody>
          <a:bodyPr lIns="91439" tIns="45719" rIns="91439" bIns="45719" anchor="t"/>
          <a:lstStyle/>
          <a:p>
            <a:pPr/>
          </a:p>
        </p:txBody>
      </p:sp>
      <p:sp>
        <p:nvSpPr>
          <p:cNvPr id="407" name="Title Text"/>
          <p:cNvSpPr txBox="1"/>
          <p:nvPr>
            <p:ph type="body" sz="quarter" idx="17"/>
          </p:nvPr>
        </p:nvSpPr>
        <p:spPr>
          <a:xfrm>
            <a:off x="3333750" y="3366492"/>
            <a:ext cx="7947422" cy="1768079"/>
          </a:xfrm>
          <a:prstGeom prst="rect">
            <a:avLst/>
          </a:prstGeom>
        </p:spPr>
        <p:txBody>
          <a:bodyPr lIns="178593" tIns="178593" rIns="178593" bIns="178593">
            <a:spAutoFit/>
          </a:bodyPr>
          <a:lstStyle>
            <a:lvl1pPr marL="0" indent="0" algn="ctr">
              <a:spcBef>
                <a:spcPts val="0"/>
              </a:spcBef>
              <a:buSzTx/>
              <a:buNone/>
              <a:defRPr sz="9600">
                <a:solidFill>
                  <a:srgbClr val="FFFFFF">
                    <a:alpha val="19000"/>
                  </a:srgbClr>
                </a:solidFill>
              </a:defRPr>
            </a:lvl1pPr>
          </a:lstStyle>
          <a:p>
            <a:pPr/>
            <a:r>
              <a:t>Title Text</a:t>
            </a:r>
          </a:p>
        </p:txBody>
      </p:sp>
      <p:sp>
        <p:nvSpPr>
          <p:cNvPr id="4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arge Image + Body text copy">
    <p:spTree>
      <p:nvGrpSpPr>
        <p:cNvPr id="1" name=""/>
        <p:cNvGrpSpPr/>
        <p:nvPr/>
      </p:nvGrpSpPr>
      <p:grpSpPr>
        <a:xfrm>
          <a:off x="0" y="0"/>
          <a:ext cx="0" cy="0"/>
          <a:chOff x="0" y="0"/>
          <a:chExt cx="0" cy="0"/>
        </a:xfrm>
      </p:grpSpPr>
      <p:sp>
        <p:nvSpPr>
          <p:cNvPr id="415"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416" name="Line"/>
          <p:cNvSpPr/>
          <p:nvPr/>
        </p:nvSpPr>
        <p:spPr>
          <a:xfrm>
            <a:off x="3439595" y="10108406"/>
            <a:ext cx="17521178" cy="2"/>
          </a:xfrm>
          <a:prstGeom prst="line">
            <a:avLst/>
          </a:prstGeom>
          <a:ln w="25400">
            <a:solidFill>
              <a:srgbClr val="96CB01"/>
            </a:solidFill>
            <a:miter lim="400000"/>
          </a:ln>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417" name="Your Title Text"/>
          <p:cNvSpPr txBox="1"/>
          <p:nvPr>
            <p:ph type="body" sz="quarter" idx="13"/>
          </p:nvPr>
        </p:nvSpPr>
        <p:spPr>
          <a:xfrm>
            <a:off x="11459765" y="9911953"/>
            <a:ext cx="9132979" cy="2071688"/>
          </a:xfrm>
          <a:prstGeom prst="rect">
            <a:avLst/>
          </a:prstGeom>
        </p:spPr>
        <p:txBody>
          <a:bodyPr wrap="none" lIns="178593" tIns="178593" rIns="178593" bIns="178593">
            <a:spAutoFit/>
          </a:bodyPr>
          <a:lstStyle>
            <a:lvl1pPr marL="0" indent="0" algn="ctr">
              <a:spcBef>
                <a:spcPts val="0"/>
              </a:spcBef>
              <a:buSzTx/>
              <a:buNone/>
              <a:defRPr sz="11800"/>
            </a:lvl1pPr>
          </a:lstStyle>
          <a:p>
            <a:pPr/>
            <a:r>
              <a:t>Your Title Text</a:t>
            </a:r>
          </a:p>
        </p:txBody>
      </p:sp>
      <p:sp>
        <p:nvSpPr>
          <p:cNvPr id="418" name="Image"/>
          <p:cNvSpPr/>
          <p:nvPr>
            <p:ph type="pic" idx="14"/>
          </p:nvPr>
        </p:nvSpPr>
        <p:spPr>
          <a:xfrm rot="21240000">
            <a:off x="3548062" y="446906"/>
            <a:ext cx="17198579" cy="10394157"/>
          </a:xfrm>
          <a:prstGeom prst="rect">
            <a:avLst/>
          </a:prstGeom>
          <a:effectLst>
            <a:outerShdw sx="100000" sy="100000" kx="0" ky="0" algn="b" rotWithShape="0" blurRad="50800" dist="88900" dir="5400000">
              <a:srgbClr val="000000">
                <a:alpha val="50000"/>
              </a:srgbClr>
            </a:outerShdw>
            <a:reflection blurRad="0" stA="50000" stPos="0" endA="0" endPos="40000" dist="0" dir="5400000" fadeDir="5400000" sx="100000" sy="-100000" kx="0" ky="0" algn="bl" rotWithShape="0"/>
          </a:effectLst>
        </p:spPr>
        <p:txBody>
          <a:bodyPr lIns="91439" tIns="45719" rIns="91439" bIns="45719" anchor="t"/>
          <a:lstStyle/>
          <a:p>
            <a:pPr/>
          </a:p>
        </p:txBody>
      </p:sp>
      <p:sp>
        <p:nvSpPr>
          <p:cNvPr id="4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 IMAGES">
    <p:spTree>
      <p:nvGrpSpPr>
        <p:cNvPr id="1" name=""/>
        <p:cNvGrpSpPr/>
        <p:nvPr/>
      </p:nvGrpSpPr>
      <p:grpSpPr>
        <a:xfrm>
          <a:off x="0" y="0"/>
          <a:ext cx="0" cy="0"/>
          <a:chOff x="0" y="0"/>
          <a:chExt cx="0" cy="0"/>
        </a:xfrm>
      </p:grpSpPr>
      <p:sp>
        <p:nvSpPr>
          <p:cNvPr id="433" name="Rounded Rectangle"/>
          <p:cNvSpPr/>
          <p:nvPr/>
        </p:nvSpPr>
        <p:spPr>
          <a:xfrm>
            <a:off x="15603140" y="-910829"/>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434" name="Rounded Rectangle"/>
          <p:cNvSpPr/>
          <p:nvPr/>
        </p:nvSpPr>
        <p:spPr>
          <a:xfrm>
            <a:off x="2797968" y="-392907"/>
            <a:ext cx="5768579" cy="15269767"/>
          </a:xfrm>
          <a:prstGeom prst="roundRect">
            <a:avLst>
              <a:gd name="adj" fmla="val 4644"/>
            </a:avLst>
          </a:prstGeom>
          <a:gradFill>
            <a:gsLst>
              <a:gs pos="0">
                <a:srgbClr val="96CB01"/>
              </a:gs>
              <a:gs pos="100000">
                <a:srgbClr val="4AAE33"/>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435" name="SUB HEADING TEXT"/>
          <p:cNvSpPr txBox="1"/>
          <p:nvPr>
            <p:ph type="body" sz="quarter" idx="13"/>
          </p:nvPr>
        </p:nvSpPr>
        <p:spPr>
          <a:xfrm>
            <a:off x="3315890" y="1175543"/>
            <a:ext cx="4750595"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436" name="SUB HEADING TEXT"/>
          <p:cNvSpPr txBox="1"/>
          <p:nvPr>
            <p:ph type="body" sz="quarter" idx="14"/>
          </p:nvPr>
        </p:nvSpPr>
        <p:spPr>
          <a:xfrm>
            <a:off x="16121062" y="1068387"/>
            <a:ext cx="4750595"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437" name="SUB HEADING TEXT"/>
          <p:cNvSpPr txBox="1"/>
          <p:nvPr>
            <p:ph type="body" sz="quarter" idx="15"/>
          </p:nvPr>
        </p:nvSpPr>
        <p:spPr>
          <a:xfrm>
            <a:off x="9441656" y="4229496"/>
            <a:ext cx="4750594"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438" name="SUB HEADING TEXT"/>
          <p:cNvSpPr txBox="1"/>
          <p:nvPr>
            <p:ph type="body" sz="quarter" idx="16"/>
          </p:nvPr>
        </p:nvSpPr>
        <p:spPr>
          <a:xfrm>
            <a:off x="9441656" y="8837215"/>
            <a:ext cx="4750594" cy="863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SUB HEADING TEXT</a:t>
            </a:r>
          </a:p>
        </p:txBody>
      </p:sp>
      <p:sp>
        <p:nvSpPr>
          <p:cNvPr id="4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7"/>
          </p:nvPr>
        </p:nvSpPr>
        <p:spPr>
          <a:xfrm>
            <a:off x="16353234" y="1818481"/>
            <a:ext cx="4286251" cy="8864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p:nvPr>
            <p:ph type="body" sz="quarter" idx="18"/>
          </p:nvPr>
        </p:nvSpPr>
        <p:spPr>
          <a:xfrm>
            <a:off x="3548062" y="1925637"/>
            <a:ext cx="4286251" cy="8864601"/>
          </a:xfrm>
          <a:prstGeom prst="rect">
            <a:avLst/>
          </a:prstGeom>
        </p:spPr>
        <p:txBody>
          <a:bodyPr lIns="178593" tIns="178593" rIns="178593" bIns="178593">
            <a:spAutoFit/>
          </a:bodyPr>
          <a:lstStyle>
            <a:lvl1pPr marL="0" indent="0" algn="ctr">
              <a:spcBef>
                <a:spcPts val="0"/>
              </a:spcBef>
              <a:buSzTx/>
              <a:buNone/>
              <a:defRPr sz="3200">
                <a:solidFill>
                  <a:srgbClr val="FFFFFF"/>
                </a:solidFill>
              </a:defRPr>
            </a:lvl1pPr>
          </a:lstStyle>
          <a:p>
            <a:pPr/>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1" name="Image"/>
          <p:cNvSpPr/>
          <p:nvPr>
            <p:ph type="pic" sz="quarter" idx="19"/>
          </p:nvPr>
        </p:nvSpPr>
        <p:spPr>
          <a:xfrm>
            <a:off x="7923609" y="464343"/>
            <a:ext cx="4286251" cy="3214689"/>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42" name="Image"/>
          <p:cNvSpPr/>
          <p:nvPr>
            <p:ph type="pic" sz="quarter" idx="20"/>
          </p:nvPr>
        </p:nvSpPr>
        <p:spPr>
          <a:xfrm>
            <a:off x="11566921" y="5250656"/>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43" name="Image"/>
          <p:cNvSpPr/>
          <p:nvPr>
            <p:ph type="pic" sz="quarter" idx="21"/>
          </p:nvPr>
        </p:nvSpPr>
        <p:spPr>
          <a:xfrm>
            <a:off x="7673578" y="9822656"/>
            <a:ext cx="4286251" cy="3214688"/>
          </a:xfrm>
          <a:prstGeom prst="rect">
            <a:avLst/>
          </a:prstGeom>
          <a:ln w="9525">
            <a:round/>
          </a:ln>
          <a:effectLst>
            <a:outerShdw sx="100000" sy="100000" kx="0" ky="0" algn="b" rotWithShape="0" blurRad="355600" dist="355600" dir="5400000">
              <a:srgbClr val="000000">
                <a:alpha val="75000"/>
              </a:srgbClr>
            </a:outerShdw>
          </a:effectLst>
        </p:spPr>
        <p:txBody>
          <a:bodyPr lIns="91439" tIns="45719" rIns="91439" bIns="45719" anchor="t"/>
          <a:lstStyle/>
          <a:p>
            <a:pPr/>
          </a:p>
        </p:txBody>
      </p:sp>
      <p:sp>
        <p:nvSpPr>
          <p:cNvPr id="4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Left">
    <p:spTree>
      <p:nvGrpSpPr>
        <p:cNvPr id="1" name=""/>
        <p:cNvGrpSpPr/>
        <p:nvPr/>
      </p:nvGrpSpPr>
      <p:grpSpPr>
        <a:xfrm>
          <a:off x="0" y="0"/>
          <a:ext cx="0" cy="0"/>
          <a:chOff x="0" y="0"/>
          <a:chExt cx="0" cy="0"/>
        </a:xfrm>
      </p:grpSpPr>
      <p:sp>
        <p:nvSpPr>
          <p:cNvPr id="451"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452" name="Body Level One…"/>
          <p:cNvSpPr txBox="1"/>
          <p:nvPr>
            <p:ph type="body" sz="quarter" idx="1"/>
          </p:nvPr>
        </p:nvSpPr>
        <p:spPr>
          <a:xfrm>
            <a:off x="4833937" y="3893343"/>
            <a:ext cx="7090173"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4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s 2 + Text">
    <p:spTree>
      <p:nvGrpSpPr>
        <p:cNvPr id="1" name=""/>
        <p:cNvGrpSpPr/>
        <p:nvPr/>
      </p:nvGrpSpPr>
      <p:grpSpPr>
        <a:xfrm>
          <a:off x="0" y="0"/>
          <a:ext cx="0" cy="0"/>
          <a:chOff x="0" y="0"/>
          <a:chExt cx="0" cy="0"/>
        </a:xfrm>
      </p:grpSpPr>
      <p:sp>
        <p:nvSpPr>
          <p:cNvPr id="460" name="Rectangle"/>
          <p:cNvSpPr/>
          <p:nvPr/>
        </p:nvSpPr>
        <p:spPr>
          <a:xfrm>
            <a:off x="3447154" y="392906"/>
            <a:ext cx="17502188" cy="12965907"/>
          </a:xfrm>
          <a:prstGeom prst="rect">
            <a:avLst/>
          </a:prstGeom>
          <a:ln w="25400">
            <a:solidFill>
              <a:srgbClr val="96CB01"/>
            </a:solidFill>
            <a:miter lim="400000"/>
          </a:ln>
        </p:spPr>
        <p:txBody>
          <a:bodyPr lIns="71437" tIns="71437" rIns="71437" bIns="71437" anchor="ctr"/>
          <a:lstStyle/>
          <a:p>
            <a:pPr>
              <a:defRPr sz="5600">
                <a:solidFill>
                  <a:srgbClr val="FFFFFF"/>
                </a:solidFill>
                <a:effectLst>
                  <a:outerShdw sx="100000" sy="100000" kx="0" ky="0" algn="b" rotWithShape="0" blurRad="38100" dist="12700" dir="5400000">
                    <a:srgbClr val="000000">
                      <a:alpha val="50000"/>
                    </a:srgbClr>
                  </a:outerShdw>
                </a:effectLst>
              </a:defRPr>
            </a:pPr>
          </a:p>
        </p:txBody>
      </p:sp>
      <p:sp>
        <p:nvSpPr>
          <p:cNvPr id="461" name="Title Text"/>
          <p:cNvSpPr txBox="1"/>
          <p:nvPr>
            <p:ph type="body" sz="quarter" idx="13"/>
          </p:nvPr>
        </p:nvSpPr>
        <p:spPr>
          <a:xfrm>
            <a:off x="11870531" y="10670976"/>
            <a:ext cx="7947423" cy="1768079"/>
          </a:xfrm>
          <a:prstGeom prst="rect">
            <a:avLst/>
          </a:prstGeom>
        </p:spPr>
        <p:txBody>
          <a:bodyPr lIns="178593" tIns="178593" rIns="178593" bIns="178593">
            <a:spAutoFit/>
          </a:bodyPr>
          <a:lstStyle>
            <a:lvl1pPr marL="0" indent="0" algn="ctr">
              <a:spcBef>
                <a:spcPts val="0"/>
              </a:spcBef>
              <a:buSzTx/>
              <a:buNone/>
              <a:defRPr sz="9600">
                <a:solidFill>
                  <a:srgbClr val="FFFFFF">
                    <a:alpha val="9000"/>
                  </a:srgbClr>
                </a:solidFill>
              </a:defRPr>
            </a:lvl1pPr>
          </a:lstStyle>
          <a:p>
            <a:pPr/>
            <a:r>
              <a:t>Title Text</a:t>
            </a:r>
          </a:p>
        </p:txBody>
      </p:sp>
      <p:sp>
        <p:nvSpPr>
          <p:cNvPr id="462"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p:nvPr>
            <p:ph type="body" sz="quarter" idx="14"/>
          </p:nvPr>
        </p:nvSpPr>
        <p:spPr>
          <a:xfrm>
            <a:off x="5083968" y="739775"/>
            <a:ext cx="14216064" cy="2235201"/>
          </a:xfrm>
          <a:prstGeom prst="rect">
            <a:avLst/>
          </a:prstGeom>
        </p:spPr>
        <p:txBody>
          <a:bodyPr lIns="178593" tIns="178593" rIns="178593" bIns="178593">
            <a:spAutoFit/>
          </a:bodyPr>
          <a:lstStyle>
            <a:lvl1pPr marL="0" indent="0" defTabSz="506250">
              <a:spcBef>
                <a:spcPts val="1600"/>
              </a:spcBef>
              <a:buSzTx/>
              <a:buNone/>
              <a:defRPr sz="2400">
                <a:solidFill>
                  <a:srgbClr val="FFFFFF"/>
                </a:solidFill>
              </a:defRPr>
            </a:lvl1pPr>
          </a:lstStyle>
          <a:p>
            <a:pPr/>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63" name="Image"/>
          <p:cNvSpPr/>
          <p:nvPr>
            <p:ph type="pic" sz="quarter" idx="15"/>
          </p:nvPr>
        </p:nvSpPr>
        <p:spPr>
          <a:xfrm>
            <a:off x="11084718" y="4514316"/>
            <a:ext cx="9519048" cy="5965032"/>
          </a:xfrm>
          <a:prstGeom prst="rect">
            <a:avLst/>
          </a:prstGeom>
          <a:ln w="114300">
            <a:solidFill>
              <a:srgbClr val="96CB01"/>
            </a:solidFill>
          </a:ln>
        </p:spPr>
        <p:txBody>
          <a:bodyPr lIns="91439" tIns="45719" rIns="91439" bIns="45719" anchor="t"/>
          <a:lstStyle/>
          <a:p>
            <a:pPr/>
          </a:p>
        </p:txBody>
      </p:sp>
      <p:sp>
        <p:nvSpPr>
          <p:cNvPr id="464" name="Image"/>
          <p:cNvSpPr/>
          <p:nvPr>
            <p:ph type="pic" sz="quarter" idx="16"/>
          </p:nvPr>
        </p:nvSpPr>
        <p:spPr>
          <a:xfrm>
            <a:off x="3833811" y="5385321"/>
            <a:ext cx="6965158" cy="7536657"/>
          </a:xfrm>
          <a:prstGeom prst="rect">
            <a:avLst/>
          </a:prstGeom>
          <a:ln w="114300">
            <a:solidFill>
              <a:srgbClr val="96CB01"/>
            </a:solidFill>
          </a:ln>
        </p:spPr>
        <p:txBody>
          <a:bodyPr lIns="91439" tIns="45719" rIns="91439" bIns="45719" anchor="t"/>
          <a:lstStyle/>
          <a:p>
            <a:pPr/>
          </a:p>
        </p:txBody>
      </p:sp>
      <p:sp>
        <p:nvSpPr>
          <p:cNvPr id="465" name="Title Text"/>
          <p:cNvSpPr txBox="1"/>
          <p:nvPr>
            <p:ph type="body" sz="quarter" idx="17"/>
          </p:nvPr>
        </p:nvSpPr>
        <p:spPr>
          <a:xfrm>
            <a:off x="3333750" y="3366492"/>
            <a:ext cx="7947422" cy="1768079"/>
          </a:xfrm>
          <a:prstGeom prst="rect">
            <a:avLst/>
          </a:prstGeom>
        </p:spPr>
        <p:txBody>
          <a:bodyPr lIns="178593" tIns="178593" rIns="178593" bIns="178593">
            <a:spAutoFit/>
          </a:bodyPr>
          <a:lstStyle>
            <a:lvl1pPr marL="0" indent="0" algn="ctr">
              <a:spcBef>
                <a:spcPts val="0"/>
              </a:spcBef>
              <a:buSzTx/>
              <a:buNone/>
              <a:defRPr sz="9600">
                <a:solidFill>
                  <a:srgbClr val="FFFFFF">
                    <a:alpha val="19000"/>
                  </a:srgbClr>
                </a:solidFill>
              </a:defRPr>
            </a:lvl1pPr>
          </a:lstStyle>
          <a:p>
            <a:pPr/>
            <a:r>
              <a:t>Title Text</a:t>
            </a:r>
          </a:p>
        </p:txBody>
      </p:sp>
      <p:sp>
        <p:nvSpPr>
          <p:cNvPr id="4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473" name="Image"/>
          <p:cNvSpPr/>
          <p:nvPr>
            <p:ph type="pic" sz="quarter" idx="13"/>
          </p:nvPr>
        </p:nvSpPr>
        <p:spPr>
          <a:xfrm>
            <a:off x="13174265" y="4089796"/>
            <a:ext cx="5715001" cy="7625954"/>
          </a:xfrm>
          <a:prstGeom prst="rect">
            <a:avLst/>
          </a:prstGeom>
          <a:ln w="114300">
            <a:solidFill>
              <a:srgbClr val="96CB01"/>
            </a:solidFill>
          </a:ln>
        </p:spPr>
        <p:txBody>
          <a:bodyPr lIns="91439" tIns="45719" rIns="91439" bIns="45719" anchor="t"/>
          <a:lstStyle/>
          <a:p>
            <a:pPr/>
          </a:p>
        </p:txBody>
      </p:sp>
      <p:sp>
        <p:nvSpPr>
          <p:cNvPr id="474"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475" name="Body Level One…"/>
          <p:cNvSpPr txBox="1"/>
          <p:nvPr>
            <p:ph type="body" sz="quarter" idx="1"/>
          </p:nvPr>
        </p:nvSpPr>
        <p:spPr>
          <a:xfrm>
            <a:off x="4833937" y="3893343"/>
            <a:ext cx="7518798"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4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4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0" name="Line"/>
          <p:cNvSpPr/>
          <p:nvPr/>
        </p:nvSpPr>
        <p:spPr>
          <a:xfrm>
            <a:off x="5048250" y="2839640"/>
            <a:ext cx="14296080" cy="128"/>
          </a:xfrm>
          <a:prstGeom prst="line">
            <a:avLst/>
          </a:prstGeom>
          <a:ln w="12700">
            <a:solidFill>
              <a:srgbClr val="B5B5AF"/>
            </a:solidFill>
            <a:miter lim="400000"/>
          </a:ln>
          <a:effectLst>
            <a:outerShdw sx="100000" sy="100000" kx="0" ky="0" algn="b" rotWithShape="0" blurRad="12700" dist="12700" dir="0">
              <a:srgbClr val="FFFFFF">
                <a:alpha val="82000"/>
              </a:srgbClr>
            </a:outerShdw>
          </a:effectLst>
        </p:spPr>
        <p:txBody>
          <a:bodyPr lIns="0" tIns="0" rIns="0" bIns="0"/>
          <a:lstStyle/>
          <a:p>
            <a:pPr algn="l" defTabSz="642937">
              <a:defRPr sz="1600">
                <a:solidFill>
                  <a:srgbClr val="000000"/>
                </a:solidFill>
                <a:latin typeface="Helvetica"/>
                <a:ea typeface="Helvetica"/>
                <a:cs typeface="Helvetica"/>
                <a:sym typeface="Helvetica"/>
              </a:defRPr>
            </a:pPr>
          </a:p>
        </p:txBody>
      </p:sp>
      <p:sp>
        <p:nvSpPr>
          <p:cNvPr id="491" name="Title Text"/>
          <p:cNvSpPr txBox="1"/>
          <p:nvPr>
            <p:ph type="title"/>
          </p:nvPr>
        </p:nvSpPr>
        <p:spPr>
          <a:xfrm>
            <a:off x="4833937" y="357187"/>
            <a:ext cx="14716126" cy="2411017"/>
          </a:xfrm>
          <a:prstGeom prst="rect">
            <a:avLst/>
          </a:prstGeom>
        </p:spPr>
        <p:txBody>
          <a:bodyPr anchor="b"/>
          <a:lstStyle>
            <a:lvl1pPr>
              <a:defRPr sz="9000">
                <a:solidFill>
                  <a:srgbClr val="000000"/>
                </a:solidFill>
                <a:latin typeface="Copperplate"/>
                <a:ea typeface="Copperplate"/>
                <a:cs typeface="Copperplate"/>
                <a:sym typeface="Copperplate"/>
              </a:defRPr>
            </a:lvl1pPr>
          </a:lstStyle>
          <a:p>
            <a:pPr/>
            <a:r>
              <a:t>Title Text</a:t>
            </a:r>
          </a:p>
        </p:txBody>
      </p:sp>
      <p:sp>
        <p:nvSpPr>
          <p:cNvPr id="492" name="Body Level One…"/>
          <p:cNvSpPr txBox="1"/>
          <p:nvPr>
            <p:ph type="body" sz="half" idx="1"/>
          </p:nvPr>
        </p:nvSpPr>
        <p:spPr>
          <a:xfrm>
            <a:off x="4833937" y="3679031"/>
            <a:ext cx="14716126" cy="8840391"/>
          </a:xfrm>
          <a:prstGeom prst="rect">
            <a:avLst/>
          </a:prstGeom>
        </p:spPr>
        <p:txBody>
          <a:bodyPr/>
          <a:lstStyle>
            <a:lvl1pPr marL="1107163" indent="-789663">
              <a:spcBef>
                <a:spcPts val="2500"/>
              </a:spcBef>
              <a:buSzPct val="100000"/>
              <a:defRPr>
                <a:solidFill>
                  <a:srgbClr val="515151"/>
                </a:solidFill>
                <a:latin typeface="Palatino"/>
                <a:ea typeface="Palatino"/>
                <a:cs typeface="Palatino"/>
                <a:sym typeface="Palatino"/>
              </a:defRPr>
            </a:lvl1pPr>
            <a:lvl2pPr marL="1551663" indent="-789663">
              <a:spcBef>
                <a:spcPts val="2500"/>
              </a:spcBef>
              <a:buSzPct val="100000"/>
              <a:defRPr>
                <a:solidFill>
                  <a:srgbClr val="515151"/>
                </a:solidFill>
                <a:latin typeface="Palatino"/>
                <a:ea typeface="Palatino"/>
                <a:cs typeface="Palatino"/>
                <a:sym typeface="Palatino"/>
              </a:defRPr>
            </a:lvl2pPr>
            <a:lvl3pPr marL="1996163" indent="-789663">
              <a:spcBef>
                <a:spcPts val="2500"/>
              </a:spcBef>
              <a:buSzPct val="100000"/>
              <a:defRPr>
                <a:solidFill>
                  <a:srgbClr val="515151"/>
                </a:solidFill>
                <a:latin typeface="Palatino"/>
                <a:ea typeface="Palatino"/>
                <a:cs typeface="Palatino"/>
                <a:sym typeface="Palatino"/>
              </a:defRPr>
            </a:lvl3pPr>
            <a:lvl4pPr marL="2440663" indent="-789663">
              <a:spcBef>
                <a:spcPts val="2500"/>
              </a:spcBef>
              <a:buSzPct val="100000"/>
              <a:defRPr>
                <a:solidFill>
                  <a:srgbClr val="515151"/>
                </a:solidFill>
                <a:latin typeface="Palatino"/>
                <a:ea typeface="Palatino"/>
                <a:cs typeface="Palatino"/>
                <a:sym typeface="Palatino"/>
              </a:defRPr>
            </a:lvl4pPr>
            <a:lvl5pPr marL="2885163" indent="-789663">
              <a:spcBef>
                <a:spcPts val="2500"/>
              </a:spcBef>
              <a:buSzPct val="100000"/>
              <a:defRPr>
                <a:solidFill>
                  <a:srgbClr val="515151"/>
                </a:solidFill>
                <a:latin typeface="Palatino"/>
                <a:ea typeface="Palatino"/>
                <a:cs typeface="Palatino"/>
                <a:sym typeface="Palatino"/>
              </a:defRPr>
            </a:lvl5pPr>
          </a:lstStyle>
          <a:p>
            <a:pPr/>
            <a:r>
              <a:t>Body Level One</a:t>
            </a:r>
          </a:p>
          <a:p>
            <a:pPr lvl="1"/>
            <a:r>
              <a:t>Body Level Two</a:t>
            </a:r>
          </a:p>
          <a:p>
            <a:pPr lvl="2"/>
            <a:r>
              <a:t>Body Level Three</a:t>
            </a:r>
          </a:p>
          <a:p>
            <a:pPr lvl="3"/>
            <a:r>
              <a:t>Body Level Four</a:t>
            </a:r>
          </a:p>
          <a:p>
            <a:pPr lvl="4"/>
            <a:r>
              <a:t>Body Level Five</a:t>
            </a:r>
          </a:p>
        </p:txBody>
      </p:sp>
      <p:sp>
        <p:nvSpPr>
          <p:cNvPr id="493" name="Slide Number"/>
          <p:cNvSpPr txBox="1"/>
          <p:nvPr>
            <p:ph type="sldNum" sz="quarter" idx="2"/>
          </p:nvPr>
        </p:nvSpPr>
        <p:spPr>
          <a:xfrm>
            <a:off x="11952882" y="12965906"/>
            <a:ext cx="460376" cy="549276"/>
          </a:xfrm>
          <a:prstGeom prst="rect">
            <a:avLst/>
          </a:prstGeom>
        </p:spPr>
        <p:txBody>
          <a:bodyPr/>
          <a:lstStyle>
            <a:lvl1pPr>
              <a:defRPr>
                <a:solidFill>
                  <a:srgbClr val="515151"/>
                </a:solidFill>
                <a:latin typeface="Palatino"/>
                <a:ea typeface="Palatino"/>
                <a:cs typeface="Palatino"/>
                <a:sym typeface="Palatin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Top">
    <p:spTree>
      <p:nvGrpSpPr>
        <p:cNvPr id="1" name=""/>
        <p:cNvGrpSpPr/>
        <p:nvPr/>
      </p:nvGrpSpPr>
      <p:grpSpPr>
        <a:xfrm>
          <a:off x="0" y="0"/>
          <a:ext cx="0" cy="0"/>
          <a:chOff x="0" y="0"/>
          <a:chExt cx="0" cy="0"/>
        </a:xfrm>
      </p:grpSpPr>
      <p:sp>
        <p:nvSpPr>
          <p:cNvPr id="500"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5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508" name="Image"/>
          <p:cNvSpPr/>
          <p:nvPr>
            <p:ph type="pic" sz="quarter" idx="13"/>
          </p:nvPr>
        </p:nvSpPr>
        <p:spPr>
          <a:xfrm>
            <a:off x="13174265" y="4089796"/>
            <a:ext cx="5715001" cy="7625954"/>
          </a:xfrm>
          <a:prstGeom prst="rect">
            <a:avLst/>
          </a:prstGeom>
          <a:ln w="114300">
            <a:solidFill>
              <a:srgbClr val="96CB01"/>
            </a:solidFill>
          </a:ln>
        </p:spPr>
        <p:txBody>
          <a:bodyPr lIns="91439" tIns="45719" rIns="91439" bIns="45719" anchor="t"/>
          <a:lstStyle/>
          <a:p>
            <a:pPr/>
          </a:p>
        </p:txBody>
      </p:sp>
      <p:sp>
        <p:nvSpPr>
          <p:cNvPr id="509"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510" name="Body Level One…"/>
          <p:cNvSpPr txBox="1"/>
          <p:nvPr>
            <p:ph type="body" sz="quarter" idx="1"/>
          </p:nvPr>
        </p:nvSpPr>
        <p:spPr>
          <a:xfrm>
            <a:off x="4833937" y="3893343"/>
            <a:ext cx="7518798" cy="8036720"/>
          </a:xfrm>
          <a:prstGeom prst="rect">
            <a:avLst/>
          </a:prstGeom>
        </p:spPr>
        <p:txBody>
          <a:bodyPr/>
          <a:lstStyle>
            <a:lvl1pPr marL="997603" indent="-680103">
              <a:spcBef>
                <a:spcPts val="5300"/>
              </a:spcBef>
              <a:defRPr sz="4400">
                <a:solidFill>
                  <a:srgbClr val="FFFFFF"/>
                </a:solidFill>
              </a:defRPr>
            </a:lvl1pPr>
            <a:lvl2pPr marL="1442103" indent="-680103">
              <a:spcBef>
                <a:spcPts val="5300"/>
              </a:spcBef>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5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 Left">
    <p:spTree>
      <p:nvGrpSpPr>
        <p:cNvPr id="1" name=""/>
        <p:cNvGrpSpPr/>
        <p:nvPr/>
      </p:nvGrpSpPr>
      <p:grpSpPr>
        <a:xfrm>
          <a:off x="0" y="0"/>
          <a:ext cx="0" cy="0"/>
          <a:chOff x="0" y="0"/>
          <a:chExt cx="0" cy="0"/>
        </a:xfrm>
      </p:grpSpPr>
      <p:sp>
        <p:nvSpPr>
          <p:cNvPr id="518"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519" name="Body Level One…"/>
          <p:cNvSpPr txBox="1"/>
          <p:nvPr>
            <p:ph type="body" sz="quarter" idx="1"/>
          </p:nvPr>
        </p:nvSpPr>
        <p:spPr>
          <a:xfrm>
            <a:off x="4833937" y="3893343"/>
            <a:ext cx="7090173" cy="8036720"/>
          </a:xfrm>
          <a:prstGeom prst="rect">
            <a:avLst/>
          </a:prstGeom>
        </p:spPr>
        <p:txBody>
          <a:bodyPr/>
          <a:lstStyle>
            <a:lvl1pPr marL="997603" indent="-680103">
              <a:spcBef>
                <a:spcPts val="5300"/>
              </a:spcBef>
              <a:buSzPct val="171000"/>
              <a:buChar char="•"/>
              <a:defRPr sz="4400">
                <a:solidFill>
                  <a:srgbClr val="FFFFFF"/>
                </a:solidFill>
              </a:defRPr>
            </a:lvl1pPr>
            <a:lvl2pPr marL="1442103" indent="-680103">
              <a:spcBef>
                <a:spcPts val="5300"/>
              </a:spcBef>
              <a:buSzPct val="171000"/>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5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527" name="Image"/>
          <p:cNvSpPr/>
          <p:nvPr>
            <p:ph type="pic" sz="quarter" idx="13"/>
          </p:nvPr>
        </p:nvSpPr>
        <p:spPr>
          <a:xfrm>
            <a:off x="13174265" y="4089796"/>
            <a:ext cx="5715001" cy="7625954"/>
          </a:xfrm>
          <a:prstGeom prst="rect">
            <a:avLst/>
          </a:prstGeom>
          <a:ln w="114300">
            <a:solidFill>
              <a:srgbClr val="96CB01"/>
            </a:solidFill>
          </a:ln>
        </p:spPr>
        <p:txBody>
          <a:bodyPr lIns="91439" tIns="45719" rIns="91439" bIns="45719" anchor="t"/>
          <a:lstStyle/>
          <a:p>
            <a:pPr/>
          </a:p>
        </p:txBody>
      </p:sp>
      <p:sp>
        <p:nvSpPr>
          <p:cNvPr id="528" name="Title Text"/>
          <p:cNvSpPr txBox="1"/>
          <p:nvPr>
            <p:ph type="title"/>
          </p:nvPr>
        </p:nvSpPr>
        <p:spPr>
          <a:prstGeom prst="rect">
            <a:avLst/>
          </a:prstGeom>
        </p:spPr>
        <p:txBody>
          <a:bodyPr/>
          <a:lstStyle>
            <a:lvl1pPr>
              <a:defRPr>
                <a:solidFill>
                  <a:srgbClr val="96CB01"/>
                </a:solidFill>
              </a:defRPr>
            </a:lvl1pPr>
          </a:lstStyle>
          <a:p>
            <a:pPr/>
            <a:r>
              <a:t>Title Text</a:t>
            </a:r>
          </a:p>
        </p:txBody>
      </p:sp>
      <p:sp>
        <p:nvSpPr>
          <p:cNvPr id="529" name="Body Level One…"/>
          <p:cNvSpPr txBox="1"/>
          <p:nvPr>
            <p:ph type="body" sz="quarter" idx="1"/>
          </p:nvPr>
        </p:nvSpPr>
        <p:spPr>
          <a:xfrm>
            <a:off x="4833937" y="3893343"/>
            <a:ext cx="7518798" cy="8036720"/>
          </a:xfrm>
          <a:prstGeom prst="rect">
            <a:avLst/>
          </a:prstGeom>
        </p:spPr>
        <p:txBody>
          <a:bodyPr/>
          <a:lstStyle>
            <a:lvl1pPr marL="997603" indent="-680103">
              <a:spcBef>
                <a:spcPts val="5300"/>
              </a:spcBef>
              <a:buSzPct val="171000"/>
              <a:buChar char="•"/>
              <a:defRPr sz="4400">
                <a:solidFill>
                  <a:srgbClr val="FFFFFF"/>
                </a:solidFill>
              </a:defRPr>
            </a:lvl1pPr>
            <a:lvl2pPr marL="1442103" indent="-680103">
              <a:spcBef>
                <a:spcPts val="5300"/>
              </a:spcBef>
              <a:buSzPct val="171000"/>
              <a:defRPr sz="4400">
                <a:solidFill>
                  <a:srgbClr val="FFFFFF"/>
                </a:solidFill>
              </a:defRPr>
            </a:lvl2pPr>
            <a:lvl3pPr marL="1886603" indent="-680103">
              <a:spcBef>
                <a:spcPts val="5300"/>
              </a:spcBef>
              <a:defRPr sz="4400">
                <a:solidFill>
                  <a:srgbClr val="FFFFFF"/>
                </a:solidFill>
              </a:defRPr>
            </a:lvl3pPr>
            <a:lvl4pPr marL="2331103" indent="-680103">
              <a:spcBef>
                <a:spcPts val="5300"/>
              </a:spcBef>
              <a:defRPr sz="4400">
                <a:solidFill>
                  <a:srgbClr val="FFFFFF"/>
                </a:solidFill>
              </a:defRPr>
            </a:lvl4pPr>
            <a:lvl5pPr marL="2775603" indent="-680103">
              <a:spcBef>
                <a:spcPts val="5300"/>
              </a:spcBef>
              <a:defRPr sz="4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5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537" name="Slide Number"/>
          <p:cNvSpPr txBox="1"/>
          <p:nvPr>
            <p:ph type="sldNum" sz="quarter" idx="2"/>
          </p:nvPr>
        </p:nvSpPr>
        <p:spPr>
          <a:xfrm>
            <a:off x="11954103" y="13073062"/>
            <a:ext cx="466269" cy="477671"/>
          </a:xfrm>
          <a:prstGeom prst="rect">
            <a:avLst/>
          </a:prstGeom>
        </p:spPr>
        <p:txBody>
          <a:bodyPr/>
          <a:lstStyle>
            <a:lvl1pPr>
              <a:defRPr sz="22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000000"/>
            </a:gs>
            <a:gs pos="100000">
              <a:srgbClr val="2C2A2B"/>
            </a:gs>
          </a:gsLst>
          <a:lin ang="3600000" scaled="0"/>
        </a:gradFill>
      </p:bgPr>
    </p:bg>
    <p:spTree>
      <p:nvGrpSpPr>
        <p:cNvPr id="1" name=""/>
        <p:cNvGrpSpPr/>
        <p:nvPr/>
      </p:nvGrpSpPr>
      <p:grpSpPr>
        <a:xfrm>
          <a:off x="0" y="0"/>
          <a:ext cx="0" cy="0"/>
          <a:chOff x="0" y="0"/>
          <a:chExt cx="0" cy="0"/>
        </a:xfrm>
      </p:grpSpPr>
      <p:sp>
        <p:nvSpPr>
          <p:cNvPr id="2" name="Rounded Rectangle"/>
          <p:cNvSpPr/>
          <p:nvPr/>
        </p:nvSpPr>
        <p:spPr>
          <a:xfrm flipH="1" rot="7967844">
            <a:off x="14486929" y="-10099475"/>
            <a:ext cx="5768579" cy="20574001"/>
          </a:xfrm>
          <a:prstGeom prst="roundRect">
            <a:avLst>
              <a:gd name="adj" fmla="val 4644"/>
            </a:avLst>
          </a:prstGeom>
          <a:gradFill>
            <a:gsLst>
              <a:gs pos="0">
                <a:srgbClr val="4AAE33"/>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3" name="Rounded Rectangle"/>
          <p:cNvSpPr/>
          <p:nvPr/>
        </p:nvSpPr>
        <p:spPr>
          <a:xfrm flipH="1" rot="7967844">
            <a:off x="2288976" y="2348509"/>
            <a:ext cx="5768579" cy="20574001"/>
          </a:xfrm>
          <a:prstGeom prst="roundRect">
            <a:avLst>
              <a:gd name="adj" fmla="val 4644"/>
            </a:avLst>
          </a:prstGeom>
          <a:gradFill>
            <a:gsLst>
              <a:gs pos="0">
                <a:srgbClr val="4AAE33"/>
              </a:gs>
              <a:gs pos="100000">
                <a:srgbClr val="96CB01"/>
              </a:gs>
            </a:gsLst>
            <a:lin ang="5400000"/>
          </a:gradFill>
          <a:ln w="254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4" name="Body Level One…"/>
          <p:cNvSpPr txBox="1"/>
          <p:nvPr>
            <p:ph type="body" idx="1"/>
          </p:nvPr>
        </p:nvSpPr>
        <p:spPr>
          <a:xfrm>
            <a:off x="4833937" y="1785937"/>
            <a:ext cx="14716126" cy="1014412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r>
              <a:t>Body Level One</a:t>
            </a:r>
          </a:p>
          <a:p>
            <a:pPr lvl="1"/>
            <a:r>
              <a:t>Body Level Two</a:t>
            </a:r>
          </a:p>
          <a:p>
            <a:pPr lvl="2"/>
            <a:r>
              <a:t>Body Level Three</a:t>
            </a:r>
          </a:p>
          <a:p>
            <a:pPr lvl="3"/>
            <a:r>
              <a:t>Body Level Four</a:t>
            </a:r>
          </a:p>
          <a:p>
            <a:pPr lvl="4"/>
            <a:r>
              <a:t>Body Level Five</a:t>
            </a:r>
          </a:p>
        </p:txBody>
      </p:sp>
      <p:sp>
        <p:nvSpPr>
          <p:cNvPr id="5" name="Title Text"/>
          <p:cNvSpPr txBox="1"/>
          <p:nvPr>
            <p:ph type="title"/>
          </p:nvPr>
        </p:nvSpPr>
        <p:spPr>
          <a:xfrm>
            <a:off x="4833937" y="357187"/>
            <a:ext cx="14716126" cy="34290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r>
              <a:t>Title Text</a:t>
            </a:r>
          </a:p>
        </p:txBody>
      </p:sp>
      <p:sp>
        <p:nvSpPr>
          <p:cNvPr id="6" name="Slide Number"/>
          <p:cNvSpPr txBox="1"/>
          <p:nvPr>
            <p:ph type="sldNum" sz="quarter" idx="2"/>
          </p:nvPr>
        </p:nvSpPr>
        <p:spPr>
          <a:xfrm>
            <a:off x="11952882" y="13019484"/>
            <a:ext cx="460376" cy="498476"/>
          </a:xfrm>
          <a:prstGeom prst="rect">
            <a:avLst/>
          </a:prstGeom>
          <a:ln w="12700">
            <a:miter lim="400000"/>
          </a:ln>
        </p:spPr>
        <p:txBody>
          <a:bodyPr wrap="none" lIns="71437" tIns="71437" rIns="71437" bIns="71437">
            <a:spAutoFit/>
          </a:bodyPr>
          <a:lstStyle>
            <a:lvl1pPr>
              <a:defRPr sz="2400">
                <a:solidFill>
                  <a:srgbClr val="FFFFFF"/>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transition xmlns:p14="http://schemas.microsoft.com/office/powerpoint/2010/main" spd="med" advClick="1"/>
  <p:txStyles>
    <p:titleStyle>
      <a:lvl1pPr marL="0" marR="0" indent="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1pPr>
      <a:lvl2pPr marL="0" marR="0" indent="2286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2pPr>
      <a:lvl3pPr marL="0" marR="0" indent="4572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3pPr>
      <a:lvl4pPr marL="0" marR="0" indent="6858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4pPr>
      <a:lvl5pPr marL="0" marR="0" indent="9144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5pPr>
      <a:lvl6pPr marL="0" marR="0" indent="11430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6pPr>
      <a:lvl7pPr marL="0" marR="0" indent="13716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7pPr>
      <a:lvl8pPr marL="0" marR="0" indent="16002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8pPr>
      <a:lvl9pPr marL="0" marR="0" indent="1828800" algn="ctr" defTabSz="821531" latinLnBrk="0">
        <a:lnSpc>
          <a:spcPct val="100000"/>
        </a:lnSpc>
        <a:spcBef>
          <a:spcPts val="0"/>
        </a:spcBef>
        <a:spcAft>
          <a:spcPts val="0"/>
        </a:spcAft>
        <a:buClrTx/>
        <a:buSzTx/>
        <a:buFontTx/>
        <a:buNone/>
        <a:tabLst/>
        <a:defRPr b="0" baseline="0" cap="none" i="0" spc="0" strike="noStrike" sz="11800" u="none">
          <a:ln>
            <a:noFill/>
          </a:ln>
          <a:solidFill>
            <a:srgbClr val="FFFFFF"/>
          </a:solidFill>
          <a:uFillTx/>
          <a:latin typeface="+mn-lt"/>
          <a:ea typeface="+mn-ea"/>
          <a:cs typeface="+mn-cs"/>
          <a:sym typeface="Gill Sans"/>
        </a:defRPr>
      </a:lvl9pPr>
    </p:titleStyle>
    <p:bodyStyle>
      <a:lvl1pPr marL="1214000" marR="0" indent="-896500" algn="l" defTabSz="821531" rtl="0" latinLnBrk="0">
        <a:lnSpc>
          <a:spcPct val="100000"/>
        </a:lnSpc>
        <a:spcBef>
          <a:spcPts val="6700"/>
        </a:spcBef>
        <a:spcAft>
          <a:spcPts val="0"/>
        </a:spcAft>
        <a:buClrTx/>
        <a:buSzPct val="218750"/>
        <a:buFontTx/>
        <a:buAutoNum type="arabicPeriod" startAt="1"/>
        <a:tabLst/>
        <a:defRPr b="0" baseline="0" cap="none" i="0" spc="0" strike="noStrike" sz="5800" u="none">
          <a:ln>
            <a:noFill/>
          </a:ln>
          <a:solidFill>
            <a:srgbClr val="96CB01"/>
          </a:solidFill>
          <a:uFillTx/>
          <a:latin typeface="+mn-lt"/>
          <a:ea typeface="+mn-ea"/>
          <a:cs typeface="+mn-cs"/>
          <a:sym typeface="Gill Sans"/>
        </a:defRPr>
      </a:lvl1pPr>
      <a:lvl2pPr marL="1658500" marR="0" indent="-896500" algn="l" defTabSz="821531" rtl="0" latinLnBrk="0">
        <a:lnSpc>
          <a:spcPct val="100000"/>
        </a:lnSpc>
        <a:spcBef>
          <a:spcPts val="6700"/>
        </a:spcBef>
        <a:spcAft>
          <a:spcPts val="0"/>
        </a:spcAft>
        <a:buClrTx/>
        <a:buSzPct val="125000"/>
        <a:buFontTx/>
        <a:buChar char="•"/>
        <a:tabLst/>
        <a:defRPr b="0" baseline="0" cap="none" i="0" spc="0" strike="noStrike" sz="5800" u="none">
          <a:ln>
            <a:noFill/>
          </a:ln>
          <a:solidFill>
            <a:srgbClr val="96CB01"/>
          </a:solidFill>
          <a:uFillTx/>
          <a:latin typeface="+mn-lt"/>
          <a:ea typeface="+mn-ea"/>
          <a:cs typeface="+mn-cs"/>
          <a:sym typeface="Gill Sans"/>
        </a:defRPr>
      </a:lvl2pPr>
      <a:lvl3pPr marL="21030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3pPr>
      <a:lvl4pPr marL="25475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4pPr>
      <a:lvl5pPr marL="29920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5pPr>
      <a:lvl6pPr marL="33476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6pPr>
      <a:lvl7pPr marL="37032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7pPr>
      <a:lvl8pPr marL="40588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8pPr>
      <a:lvl9pPr marL="4414400" marR="0" indent="-896500" algn="l" defTabSz="821531" rtl="0" latinLnBrk="0">
        <a:lnSpc>
          <a:spcPct val="100000"/>
        </a:lnSpc>
        <a:spcBef>
          <a:spcPts val="6700"/>
        </a:spcBef>
        <a:spcAft>
          <a:spcPts val="0"/>
        </a:spcAft>
        <a:buClrTx/>
        <a:buSzPct val="171000"/>
        <a:buFontTx/>
        <a:buChar char="•"/>
        <a:tabLst/>
        <a:defRPr b="0" baseline="0" cap="none" i="0" spc="0" strike="noStrike" sz="5800" u="none">
          <a:ln>
            <a:noFill/>
          </a:ln>
          <a:solidFill>
            <a:srgbClr val="96CB01"/>
          </a:solidFill>
          <a:uFillTx/>
          <a:latin typeface="+mn-lt"/>
          <a:ea typeface="+mn-ea"/>
          <a:cs typeface="+mn-cs"/>
          <a:sym typeface="Gill Sans"/>
        </a:defRPr>
      </a:lvl9pPr>
    </p:bodyStyle>
    <p:otherStyle>
      <a:lvl1pPr marL="0" marR="0" indent="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1pPr>
      <a:lvl2pPr marL="0" marR="0" indent="2286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2pPr>
      <a:lvl3pPr marL="0" marR="0" indent="4572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3pPr>
      <a:lvl4pPr marL="0" marR="0" indent="6858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4pPr>
      <a:lvl5pPr marL="0" marR="0" indent="9144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5pPr>
      <a:lvl6pPr marL="0" marR="0" indent="11430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6pPr>
      <a:lvl7pPr marL="0" marR="0" indent="13716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7pPr>
      <a:lvl8pPr marL="0" marR="0" indent="16002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8pPr>
      <a:lvl9pPr marL="0" marR="0" indent="1828800" algn="ctr" defTabSz="821531"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Gill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png"/><Relationship Id="rId3"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video" Target="../media/media1.m4v"/><Relationship Id="rId3" Type="http://schemas.microsoft.com/office/2007/relationships/media" Target="../media/media1.m4v"/><Relationship Id="rId4"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7.png"/><Relationship Id="rId5" Type="http://schemas.openxmlformats.org/officeDocument/2006/relationships/image" Target="../media/image8.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3.jpeg"/><Relationship Id="rId3" Type="http://schemas.openxmlformats.org/officeDocument/2006/relationships/image" Target="../media/image9.png"/><Relationship Id="rId4" Type="http://schemas.openxmlformats.org/officeDocument/2006/relationships/image" Target="../media/image4.jpeg"/><Relationship Id="rId5" Type="http://schemas.openxmlformats.org/officeDocument/2006/relationships/image" Target="../media/image10.png"/><Relationship Id="rId6" Type="http://schemas.openxmlformats.org/officeDocument/2006/relationships/image" Target="../media/image5.jpeg"/><Relationship Id="rId7" Type="http://schemas.openxmlformats.org/officeDocument/2006/relationships/image" Target="../media/image1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1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xm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15.png"/><Relationship Id="rId6" Type="http://schemas.openxmlformats.org/officeDocument/2006/relationships/image" Target="../media/image1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2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video" Target="../media/media4.mp4"/><Relationship Id="rId5" Type="http://schemas.microsoft.com/office/2007/relationships/media" Target="../media/media4.mp4"/><Relationship Id="rId6" Type="http://schemas.openxmlformats.org/officeDocument/2006/relationships/image" Target="../media/image3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7.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3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34.png"/><Relationship Id="rId3" Type="http://schemas.openxmlformats.org/officeDocument/2006/relationships/image" Target="../media/image3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3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37.png"/><Relationship Id="rId3" Type="http://schemas.openxmlformats.org/officeDocument/2006/relationships/image" Target="../media/image38.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34.png"/><Relationship Id="rId3" Type="http://schemas.openxmlformats.org/officeDocument/2006/relationships/image" Target="../media/image3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1.xml"/><Relationship Id="rId3" Type="http://schemas.openxmlformats.org/officeDocument/2006/relationships/image" Target="../media/image3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2.xml"/><Relationship Id="rId3" Type="http://schemas.openxmlformats.org/officeDocument/2006/relationships/image" Target="../media/image8.jpeg"/><Relationship Id="rId4" Type="http://schemas.openxmlformats.org/officeDocument/2006/relationships/image" Target="../media/image4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3.xml"/><Relationship Id="rId3" Type="http://schemas.openxmlformats.org/officeDocument/2006/relationships/video" Target="../media/media5.mp4"/><Relationship Id="rId4" Type="http://schemas.microsoft.com/office/2007/relationships/media" Target="../media/media5.mp4"/><Relationship Id="rId5" Type="http://schemas.openxmlformats.org/officeDocument/2006/relationships/image" Target="../media/image4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g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4.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5.xml"/><Relationship Id="rId3" Type="http://schemas.openxmlformats.org/officeDocument/2006/relationships/image" Target="../media/image2.g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45.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6.xml"/><Relationship Id="rId3" Type="http://schemas.openxmlformats.org/officeDocument/2006/relationships/image" Target="../media/image46.png"/><Relationship Id="rId4" Type="http://schemas.openxmlformats.org/officeDocument/2006/relationships/image" Target="../media/image47.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48.png"/><Relationship Id="rId3" Type="http://schemas.openxmlformats.org/officeDocument/2006/relationships/image" Target="../media/image49.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F0F0F"/>
        </a:solidFill>
      </p:bgPr>
    </p:bg>
    <p:spTree>
      <p:nvGrpSpPr>
        <p:cNvPr id="1" name=""/>
        <p:cNvGrpSpPr/>
        <p:nvPr/>
      </p:nvGrpSpPr>
      <p:grpSpPr>
        <a:xfrm>
          <a:off x="0" y="0"/>
          <a:ext cx="0" cy="0"/>
          <a:chOff x="0" y="0"/>
          <a:chExt cx="0" cy="0"/>
        </a:xfrm>
      </p:grpSpPr>
      <p:pic>
        <p:nvPicPr>
          <p:cNvPr id="546" name="Mass_plot_black_no_gap.png" descr="Mass_plot_black_no_gap.png"/>
          <p:cNvPicPr>
            <a:picLocks noChangeAspect="1"/>
          </p:cNvPicPr>
          <p:nvPr/>
        </p:nvPicPr>
        <p:blipFill>
          <a:blip r:embed="rId2">
            <a:extLst/>
          </a:blip>
          <a:srcRect l="0" t="14307" r="0" b="0"/>
          <a:stretch>
            <a:fillRect/>
          </a:stretch>
        </p:blipFill>
        <p:spPr>
          <a:xfrm>
            <a:off x="4153375" y="2527466"/>
            <a:ext cx="16077326" cy="11466488"/>
          </a:xfrm>
          <a:prstGeom prst="rect">
            <a:avLst/>
          </a:prstGeom>
          <a:ln w="12700">
            <a:miter lim="400000"/>
          </a:ln>
        </p:spPr>
      </p:pic>
      <p:sp>
        <p:nvSpPr>
          <p:cNvPr id="547" name="Ben Farr"/>
          <p:cNvSpPr txBox="1"/>
          <p:nvPr/>
        </p:nvSpPr>
        <p:spPr>
          <a:xfrm>
            <a:off x="303269" y="12054806"/>
            <a:ext cx="11502393" cy="149011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lstStyle>
            <a:lvl1pPr algn="l">
              <a:defRPr sz="9400">
                <a:solidFill>
                  <a:srgbClr val="FFFFFF"/>
                </a:solidFill>
              </a:defRPr>
            </a:lvl1pPr>
          </a:lstStyle>
          <a:p>
            <a:pPr/>
            <a:r>
              <a:t>Ben Farr</a:t>
            </a:r>
          </a:p>
        </p:txBody>
      </p:sp>
      <p:pic>
        <p:nvPicPr>
          <p:cNvPr id="548" name="UOSignature-107-WHT-4C.pdf" descr="UOSignature-107-WHT-4C.pdf"/>
          <p:cNvPicPr>
            <a:picLocks noChangeAspect="1"/>
          </p:cNvPicPr>
          <p:nvPr/>
        </p:nvPicPr>
        <p:blipFill>
          <a:blip r:embed="rId3">
            <a:extLst/>
          </a:blip>
          <a:stretch>
            <a:fillRect/>
          </a:stretch>
        </p:blipFill>
        <p:spPr>
          <a:xfrm>
            <a:off x="18823988" y="12308751"/>
            <a:ext cx="5332546" cy="1110948"/>
          </a:xfrm>
          <a:prstGeom prst="rect">
            <a:avLst/>
          </a:prstGeom>
          <a:ln w="12700">
            <a:miter lim="400000"/>
          </a:ln>
        </p:spPr>
      </p:pic>
      <p:sp>
        <p:nvSpPr>
          <p:cNvPr id="549" name="Black Hole Spins…"/>
          <p:cNvSpPr txBox="1"/>
          <p:nvPr>
            <p:ph type="title"/>
          </p:nvPr>
        </p:nvSpPr>
        <p:spPr>
          <a:xfrm>
            <a:off x="884401" y="-80564"/>
            <a:ext cx="22615198" cy="3032918"/>
          </a:xfrm>
          <a:prstGeom prst="rect">
            <a:avLst/>
          </a:prstGeom>
        </p:spPr>
        <p:txBody>
          <a:bodyPr anchor="t"/>
          <a:lstStyle/>
          <a:p>
            <a:pPr>
              <a:tabLst>
                <a:tab pos="7073900" algn="l"/>
              </a:tabLst>
              <a:defRPr sz="9000">
                <a:solidFill>
                  <a:srgbClr val="FFFFFF"/>
                </a:solidFill>
              </a:defRPr>
            </a:pPr>
            <a:r>
              <a:t>Black Hole Spins</a:t>
            </a:r>
          </a:p>
          <a:p>
            <a:pPr>
              <a:tabLst>
                <a:tab pos="7073900" algn="l"/>
              </a:tabLst>
              <a:defRPr sz="9000">
                <a:solidFill>
                  <a:srgbClr val="FFFFFF"/>
                </a:solidFill>
              </a:defRPr>
            </a:pPr>
            <a:r>
              <a:t>and the Cosmic Production of Heavy Elements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81717"/>
        </a:solidFill>
      </p:bgPr>
    </p:bg>
    <p:spTree>
      <p:nvGrpSpPr>
        <p:cNvPr id="1" name=""/>
        <p:cNvGrpSpPr/>
        <p:nvPr/>
      </p:nvGrpSpPr>
      <p:grpSpPr>
        <a:xfrm>
          <a:off x="0" y="0"/>
          <a:ext cx="0" cy="0"/>
          <a:chOff x="0" y="0"/>
          <a:chExt cx="0" cy="0"/>
        </a:xfrm>
      </p:grpSpPr>
      <p:sp>
        <p:nvSpPr>
          <p:cNvPr id="551" name="“Spacetime tells matter how to move;…"/>
          <p:cNvSpPr txBox="1"/>
          <p:nvPr>
            <p:ph type="body" sz="quarter" idx="1"/>
          </p:nvPr>
        </p:nvSpPr>
        <p:spPr>
          <a:xfrm>
            <a:off x="3830767" y="10060529"/>
            <a:ext cx="14878535" cy="2974958"/>
          </a:xfrm>
          <a:prstGeom prst="rect">
            <a:avLst/>
          </a:prstGeom>
        </p:spPr>
        <p:txBody>
          <a:bodyPr/>
          <a:lstStyle/>
          <a:p>
            <a:pPr lvl="1" marL="0" indent="228600" algn="ctr">
              <a:lnSpc>
                <a:spcPct val="10000"/>
              </a:lnSpc>
              <a:buSzTx/>
              <a:buNone/>
            </a:pPr>
            <a:r>
              <a:t>“Spacetime tells matter how to move;</a:t>
            </a:r>
          </a:p>
          <a:p>
            <a:pPr lvl="1" marL="0" indent="228600" algn="ctr">
              <a:spcBef>
                <a:spcPts val="4500"/>
              </a:spcBef>
              <a:buSzTx/>
              <a:buNone/>
            </a:pPr>
            <a:r>
              <a:t>               matter tells spacetime how to curve.”</a:t>
            </a:r>
          </a:p>
          <a:p>
            <a:pPr lvl="8" marL="0" indent="1828800" algn="ctr">
              <a:spcBef>
                <a:spcPts val="5300"/>
              </a:spcBef>
              <a:buSzTx/>
              <a:buNone/>
              <a:defRPr sz="4400">
                <a:solidFill>
                  <a:srgbClr val="FFFFFF"/>
                </a:solidFill>
              </a:defRPr>
            </a:pPr>
            <a:r>
              <a:t>                                                   — John Wheeler</a:t>
            </a:r>
          </a:p>
        </p:txBody>
      </p:sp>
      <p:pic>
        <p:nvPicPr>
          <p:cNvPr id="552" name="inspiral.mp4" descr="inspiral.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580541" y="251302"/>
            <a:ext cx="17222918" cy="9687891"/>
          </a:xfrm>
          <a:prstGeom prst="rect">
            <a:avLst/>
          </a:prstGeom>
          <a:ln w="12700">
            <a:miter lim="400000"/>
          </a:ln>
        </p:spPr>
      </p:pic>
      <p:sp>
        <p:nvSpPr>
          <p:cNvPr id="553" name="Rectangle"/>
          <p:cNvSpPr/>
          <p:nvPr/>
        </p:nvSpPr>
        <p:spPr>
          <a:xfrm>
            <a:off x="2171883" y="-838713"/>
            <a:ext cx="20040234" cy="3409754"/>
          </a:xfrm>
          <a:prstGeom prst="rect">
            <a:avLst/>
          </a:prstGeom>
          <a:solidFill>
            <a:srgbClr val="181717"/>
          </a:solidFill>
          <a:ln w="127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54" name="General Relativity"/>
          <p:cNvSpPr txBox="1"/>
          <p:nvPr>
            <p:ph type="title"/>
          </p:nvPr>
        </p:nvSpPr>
        <p:spPr>
          <a:xfrm>
            <a:off x="7141811" y="-178594"/>
            <a:ext cx="10100378" cy="2597517"/>
          </a:xfrm>
          <a:prstGeom prst="rect">
            <a:avLst/>
          </a:prstGeom>
        </p:spPr>
        <p:txBody>
          <a:bodyPr/>
          <a:lstStyle>
            <a:lvl1pPr>
              <a:defRPr sz="10600"/>
            </a:lvl1pPr>
          </a:lstStyle>
          <a:p>
            <a:pPr/>
            <a:r>
              <a:t>General Relativity</a:t>
            </a:r>
          </a:p>
        </p:txBody>
      </p:sp>
      <p:sp>
        <p:nvSpPr>
          <p:cNvPr id="555" name="Rectangle"/>
          <p:cNvSpPr/>
          <p:nvPr/>
        </p:nvSpPr>
        <p:spPr>
          <a:xfrm>
            <a:off x="3586891" y="2549478"/>
            <a:ext cx="17210217" cy="7441646"/>
          </a:xfrm>
          <a:prstGeom prst="rect">
            <a:avLst/>
          </a:prstGeom>
          <a:ln w="12700">
            <a:solidFill>
              <a:srgbClr val="FFFFFF"/>
            </a:solidFill>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217077" fill="hold"/>
                                        <p:tgtEl>
                                          <p:spTgt spid="55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55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7" name="Warped Spacetime Simulation-1080p.m4v" descr="Warped Spacetime Simulation-1080p.m4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24384000" cy="13716001"/>
          </a:xfrm>
          <a:prstGeom prst="rect">
            <a:avLst/>
          </a:prstGeom>
          <a:ln w="12700">
            <a:miter lim="400000"/>
          </a:ln>
        </p:spPr>
      </p:pic>
      <p:sp>
        <p:nvSpPr>
          <p:cNvPr id="558"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3833335" fill="hold"/>
                                        <p:tgtEl>
                                          <p:spTgt spid="55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5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81717"/>
        </a:solidFill>
      </p:bgPr>
    </p:bg>
    <p:spTree>
      <p:nvGrpSpPr>
        <p:cNvPr id="1" name=""/>
        <p:cNvGrpSpPr/>
        <p:nvPr/>
      </p:nvGrpSpPr>
      <p:grpSpPr>
        <a:xfrm>
          <a:off x="0" y="0"/>
          <a:ext cx="0" cy="0"/>
          <a:chOff x="0" y="0"/>
          <a:chExt cx="0" cy="0"/>
        </a:xfrm>
      </p:grpSpPr>
      <p:sp>
        <p:nvSpPr>
          <p:cNvPr id="560"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61" name="Strain on spacetime.…"/>
          <p:cNvSpPr txBox="1"/>
          <p:nvPr>
            <p:ph type="body" idx="1"/>
          </p:nvPr>
        </p:nvSpPr>
        <p:spPr>
          <a:xfrm>
            <a:off x="723686" y="346003"/>
            <a:ext cx="13389393" cy="11251504"/>
          </a:xfrm>
          <a:prstGeom prst="rect">
            <a:avLst/>
          </a:prstGeom>
        </p:spPr>
        <p:txBody>
          <a:bodyPr/>
          <a:lstStyle/>
          <a:p>
            <a:pPr lvl="1" marL="0" indent="228600">
              <a:lnSpc>
                <a:spcPct val="170000"/>
              </a:lnSpc>
              <a:buSzTx/>
              <a:buNone/>
              <a:defRPr sz="5100"/>
            </a:pPr>
            <a:r>
              <a:rPr i="1"/>
              <a:t>Strain</a:t>
            </a:r>
            <a:r>
              <a:t> on spacetime.</a:t>
            </a:r>
          </a:p>
          <a:p>
            <a:pPr lvl="1" marL="0" indent="228600">
              <a:lnSpc>
                <a:spcPct val="170000"/>
              </a:lnSpc>
              <a:buSzTx/>
              <a:buNone/>
              <a:defRPr sz="5100"/>
            </a:pPr>
            <a:r>
              <a:t>Generated by time-varying quadrupole moment.</a:t>
            </a:r>
          </a:p>
          <a:p>
            <a:pPr lvl="1" marL="0" indent="228600">
              <a:lnSpc>
                <a:spcPct val="170000"/>
              </a:lnSpc>
              <a:buSzTx/>
              <a:buNone/>
              <a:defRPr sz="5100"/>
            </a:pPr>
            <a:r>
              <a:t>Propagate at speed of light.</a:t>
            </a:r>
          </a:p>
          <a:p>
            <a:pPr lvl="1" marL="0" indent="228600">
              <a:lnSpc>
                <a:spcPct val="170000"/>
              </a:lnSpc>
              <a:buSzTx/>
              <a:buNone/>
              <a:defRPr sz="5100"/>
            </a:pPr>
            <a:r>
              <a:t>Unimpeded by matter.</a:t>
            </a:r>
          </a:p>
        </p:txBody>
      </p:sp>
      <p:sp>
        <p:nvSpPr>
          <p:cNvPr id="562" name="Rectangle"/>
          <p:cNvSpPr/>
          <p:nvPr/>
        </p:nvSpPr>
        <p:spPr>
          <a:xfrm>
            <a:off x="5207310" y="1071562"/>
            <a:ext cx="13806972" cy="1742127"/>
          </a:xfrm>
          <a:prstGeom prst="rect">
            <a:avLst/>
          </a:prstGeom>
          <a:solidFill>
            <a:srgbClr val="181717"/>
          </a:solidFill>
          <a:ln w="127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63" name="Gravitational Waves"/>
          <p:cNvSpPr txBox="1"/>
          <p:nvPr>
            <p:ph type="title"/>
          </p:nvPr>
        </p:nvSpPr>
        <p:spPr>
          <a:xfrm>
            <a:off x="4833937" y="-178594"/>
            <a:ext cx="14716126" cy="2597517"/>
          </a:xfrm>
          <a:prstGeom prst="rect">
            <a:avLst/>
          </a:prstGeom>
        </p:spPr>
        <p:txBody>
          <a:bodyPr/>
          <a:lstStyle>
            <a:lvl1pPr>
              <a:defRPr sz="13400"/>
            </a:lvl1pPr>
          </a:lstStyle>
          <a:p>
            <a:pPr/>
            <a:r>
              <a:t>Gravitational Waves</a:t>
            </a:r>
          </a:p>
        </p:txBody>
      </p:sp>
      <p:pic>
        <p:nvPicPr>
          <p:cNvPr id="564" name="media3.mp4" descr="media3.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2039046" y="6061587"/>
            <a:ext cx="11626270" cy="653977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45479999" fill="hold"/>
                                        <p:tgtEl>
                                          <p:spTgt spid="56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56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8" name="Gravwav.mov" descr="Gravwav.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96102" y="4408607"/>
            <a:ext cx="7913250" cy="7913250"/>
          </a:xfrm>
          <a:prstGeom prst="rect">
            <a:avLst/>
          </a:prstGeom>
        </p:spPr>
      </p:pic>
      <p:grpSp>
        <p:nvGrpSpPr>
          <p:cNvPr id="571" name="Group"/>
          <p:cNvGrpSpPr/>
          <p:nvPr/>
        </p:nvGrpSpPr>
        <p:grpSpPr>
          <a:xfrm>
            <a:off x="12081778" y="4590385"/>
            <a:ext cx="11674035" cy="7802709"/>
            <a:chOff x="20782" y="0"/>
            <a:chExt cx="11674034" cy="7802707"/>
          </a:xfrm>
        </p:grpSpPr>
        <p:pic>
          <p:nvPicPr>
            <p:cNvPr id="569" name="solar neighborhood.png" descr="solar neighborhood.png"/>
            <p:cNvPicPr>
              <a:picLocks noChangeAspect="1"/>
            </p:cNvPicPr>
            <p:nvPr/>
          </p:nvPicPr>
          <p:blipFill>
            <a:blip r:embed="rId5">
              <a:extLst/>
            </a:blip>
            <a:srcRect l="0" t="15325" r="0" b="0"/>
            <a:stretch>
              <a:fillRect/>
            </a:stretch>
          </p:blipFill>
          <p:spPr>
            <a:xfrm>
              <a:off x="20782" y="0"/>
              <a:ext cx="11542096" cy="7329911"/>
            </a:xfrm>
            <a:prstGeom prst="rect">
              <a:avLst/>
            </a:prstGeom>
            <a:ln w="12700" cap="flat">
              <a:solidFill>
                <a:srgbClr val="FFFFFF"/>
              </a:solidFill>
              <a:prstDash val="solid"/>
              <a:miter lim="400000"/>
            </a:ln>
            <a:effectLst>
              <a:outerShdw sx="100000" sy="100000" kx="0" ky="0" algn="b" rotWithShape="0" blurRad="355600" dist="355600" dir="5400000">
                <a:srgbClr val="000000">
                  <a:alpha val="75000"/>
                </a:srgbClr>
              </a:outerShdw>
            </a:effectLst>
          </p:spPr>
        </p:pic>
        <p:sp>
          <p:nvSpPr>
            <p:cNvPr id="570" name="credit: wikipedia"/>
            <p:cNvSpPr txBox="1"/>
            <p:nvPr/>
          </p:nvSpPr>
          <p:spPr>
            <a:xfrm>
              <a:off x="9446727" y="7279529"/>
              <a:ext cx="2248090" cy="5231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defRPr sz="2200">
                  <a:solidFill>
                    <a:srgbClr val="FFFFFF"/>
                  </a:solidFill>
                </a:defRPr>
              </a:lvl1pPr>
            </a:lstStyle>
            <a:p>
              <a:pPr/>
              <a:r>
                <a:t>credit: wikipedia</a:t>
              </a:r>
            </a:p>
          </p:txBody>
        </p:sp>
      </p:grpSp>
      <p:sp>
        <p:nvSpPr>
          <p:cNvPr id="572" name="Line"/>
          <p:cNvSpPr/>
          <p:nvPr/>
        </p:nvSpPr>
        <p:spPr>
          <a:xfrm rot="18347985">
            <a:off x="17432639" y="8968313"/>
            <a:ext cx="2784472" cy="219069"/>
          </a:xfrm>
          <a:prstGeom prst="leftRightArrow">
            <a:avLst>
              <a:gd name="adj1" fmla="val 0"/>
              <a:gd name="adj2" fmla="val 198735"/>
            </a:avLst>
          </a:prstGeom>
          <a:solidFill>
            <a:srgbClr val="212121"/>
          </a:solidFill>
          <a:ln w="25400">
            <a:solidFill>
              <a:srgbClr val="FFFFFF"/>
            </a:solidFill>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573" name="0.000000000000000000001"/>
          <p:cNvSpPr txBox="1"/>
          <p:nvPr/>
        </p:nvSpPr>
        <p:spPr>
          <a:xfrm>
            <a:off x="2733231" y="1061120"/>
            <a:ext cx="18917538" cy="28176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lvl="1" indent="228600" algn="l">
              <a:spcBef>
                <a:spcPts val="5300"/>
              </a:spcBef>
              <a:defRPr sz="12500">
                <a:solidFill>
                  <a:srgbClr val="FFFFFF"/>
                </a:solidFill>
              </a:defRPr>
            </a:pPr>
            <a:r>
              <a:t>0.000000000000000000001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000" fill="hold"/>
                                        <p:tgtEl>
                                          <p:spTgt spid="568"/>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ID="9" grpId="2" fill="hold">
                                  <p:stCondLst>
                                    <p:cond delay="0"/>
                                  </p:stCondLst>
                                  <p:iterate type="el" backwards="0">
                                    <p:tmAbs val="0"/>
                                  </p:iterate>
                                  <p:childTnLst>
                                    <p:set>
                                      <p:cBhvr>
                                        <p:cTn id="10" fill="hold"/>
                                        <p:tgtEl>
                                          <p:spTgt spid="573"/>
                                        </p:tgtEl>
                                        <p:attrNameLst>
                                          <p:attrName>style.visibility</p:attrName>
                                        </p:attrNameLst>
                                      </p:cBhvr>
                                      <p:to>
                                        <p:strVal val="visible"/>
                                      </p:to>
                                    </p:set>
                                    <p:animEffect filter="dissolve" transition="in">
                                      <p:cBhvr>
                                        <p:cTn id="11" dur="1000"/>
                                        <p:tgtEl>
                                          <p:spTgt spid="573"/>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9" grpId="3" fill="hold">
                                  <p:stCondLst>
                                    <p:cond delay="0"/>
                                  </p:stCondLst>
                                  <p:iterate type="el" backwards="0">
                                    <p:tmAbs val="0"/>
                                  </p:iterate>
                                  <p:childTnLst>
                                    <p:set>
                                      <p:cBhvr>
                                        <p:cTn id="15" fill="hold"/>
                                        <p:tgtEl>
                                          <p:spTgt spid="571"/>
                                        </p:tgtEl>
                                        <p:attrNameLst>
                                          <p:attrName>style.visibility</p:attrName>
                                        </p:attrNameLst>
                                      </p:cBhvr>
                                      <p:to>
                                        <p:strVal val="visible"/>
                                      </p:to>
                                    </p:set>
                                    <p:animEffect filter="dissolve" transition="in">
                                      <p:cBhvr>
                                        <p:cTn id="16" dur="1000"/>
                                        <p:tgtEl>
                                          <p:spTgt spid="571"/>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9" grpId="4" fill="hold">
                                  <p:stCondLst>
                                    <p:cond delay="0"/>
                                  </p:stCondLst>
                                  <p:iterate type="el" backwards="0">
                                    <p:tmAbs val="0"/>
                                  </p:iterate>
                                  <p:childTnLst>
                                    <p:set>
                                      <p:cBhvr>
                                        <p:cTn id="20" fill="hold"/>
                                        <p:tgtEl>
                                          <p:spTgt spid="572"/>
                                        </p:tgtEl>
                                        <p:attrNameLst>
                                          <p:attrName>style.visibility</p:attrName>
                                        </p:attrNameLst>
                                      </p:cBhvr>
                                      <p:to>
                                        <p:strVal val="visible"/>
                                      </p:to>
                                    </p:set>
                                    <p:animEffect filter="dissolve" transition="in">
                                      <p:cBhvr>
                                        <p:cTn id="21" dur="1000"/>
                                        <p:tgtEl>
                                          <p:spTgt spid="572"/>
                                        </p:tgtEl>
                                      </p:cBhvr>
                                    </p:animEffec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2" fill="hold" display="0">
                  <p:stCondLst>
                    <p:cond delay="indefinite"/>
                  </p:stCondLst>
                </p:cTn>
                <p:tgtEl>
                  <p:spTgt spid="568"/>
                </p:tgtEl>
              </p:cMediaNode>
            </p:video>
          </p:childTnLst>
        </p:cTn>
      </p:par>
    </p:tnLst>
    <p:bldLst>
      <p:bldP build="whole" bldLvl="1" animBg="1" rev="0" advAuto="0" spid="572" grpId="4"/>
      <p:bldP build="whole" bldLvl="1" animBg="1" rev="0" advAuto="0" spid="571" grpId="3"/>
      <p:bldP build="whole" bldLvl="1" animBg="1" rev="0" advAuto="0" spid="573"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77" name="Aerial5.jpg"/>
          <p:cNvGrpSpPr/>
          <p:nvPr/>
        </p:nvGrpSpPr>
        <p:grpSpPr>
          <a:xfrm>
            <a:off x="2503109" y="1798716"/>
            <a:ext cx="8029121" cy="4735038"/>
            <a:chOff x="0" y="0"/>
            <a:chExt cx="8029120" cy="4735036"/>
          </a:xfrm>
        </p:grpSpPr>
        <p:pic>
          <p:nvPicPr>
            <p:cNvPr id="576" name="Aerial5.jpg" descr="Aerial5.jpg"/>
            <p:cNvPicPr>
              <a:picLocks noChangeAspect="1"/>
            </p:cNvPicPr>
            <p:nvPr/>
          </p:nvPicPr>
          <p:blipFill>
            <a:blip r:embed="rId2">
              <a:extLst/>
            </a:blip>
            <a:stretch>
              <a:fillRect/>
            </a:stretch>
          </p:blipFill>
          <p:spPr>
            <a:xfrm>
              <a:off x="50800" y="50800"/>
              <a:ext cx="7927521" cy="4633437"/>
            </a:xfrm>
            <a:prstGeom prst="rect">
              <a:avLst/>
            </a:prstGeom>
            <a:ln>
              <a:noFill/>
            </a:ln>
            <a:effectLst/>
          </p:spPr>
        </p:pic>
        <p:pic>
          <p:nvPicPr>
            <p:cNvPr id="575" name="Aerial5.jpg" descr="Aerial5.jpg"/>
            <p:cNvPicPr>
              <a:picLocks noChangeAspect="0"/>
            </p:cNvPicPr>
            <p:nvPr/>
          </p:nvPicPr>
          <p:blipFill>
            <a:blip r:embed="rId3">
              <a:extLst/>
            </a:blip>
            <a:stretch>
              <a:fillRect/>
            </a:stretch>
          </p:blipFill>
          <p:spPr>
            <a:xfrm>
              <a:off x="0" y="0"/>
              <a:ext cx="8029121" cy="4735037"/>
            </a:xfrm>
            <a:prstGeom prst="rect">
              <a:avLst/>
            </a:prstGeom>
            <a:effectLst/>
          </p:spPr>
        </p:pic>
      </p:grpSp>
      <p:grpSp>
        <p:nvGrpSpPr>
          <p:cNvPr id="580" name="s5004.jpg"/>
          <p:cNvGrpSpPr/>
          <p:nvPr/>
        </p:nvGrpSpPr>
        <p:grpSpPr>
          <a:xfrm>
            <a:off x="14049911" y="1705621"/>
            <a:ext cx="7280039" cy="4921227"/>
            <a:chOff x="0" y="0"/>
            <a:chExt cx="7280038" cy="4921226"/>
          </a:xfrm>
        </p:grpSpPr>
        <p:pic>
          <p:nvPicPr>
            <p:cNvPr id="579" name="s5004.jpg" descr="s5004.jpg"/>
            <p:cNvPicPr>
              <a:picLocks noChangeAspect="1"/>
            </p:cNvPicPr>
            <p:nvPr/>
          </p:nvPicPr>
          <p:blipFill>
            <a:blip r:embed="rId4">
              <a:extLst/>
            </a:blip>
            <a:stretch>
              <a:fillRect/>
            </a:stretch>
          </p:blipFill>
          <p:spPr>
            <a:xfrm>
              <a:off x="50800" y="50800"/>
              <a:ext cx="7178439" cy="4819627"/>
            </a:xfrm>
            <a:prstGeom prst="rect">
              <a:avLst/>
            </a:prstGeom>
            <a:ln>
              <a:noFill/>
            </a:ln>
            <a:effectLst/>
          </p:spPr>
        </p:pic>
        <p:pic>
          <p:nvPicPr>
            <p:cNvPr id="578" name="s5004.jpg" descr="s5004.jpg"/>
            <p:cNvPicPr>
              <a:picLocks noChangeAspect="0"/>
            </p:cNvPicPr>
            <p:nvPr/>
          </p:nvPicPr>
          <p:blipFill>
            <a:blip r:embed="rId5">
              <a:extLst/>
            </a:blip>
            <a:stretch>
              <a:fillRect/>
            </a:stretch>
          </p:blipFill>
          <p:spPr>
            <a:xfrm>
              <a:off x="0" y="0"/>
              <a:ext cx="7280039" cy="4921227"/>
            </a:xfrm>
            <a:prstGeom prst="rect">
              <a:avLst/>
            </a:prstGeom>
            <a:effectLst/>
          </p:spPr>
        </p:pic>
      </p:grpSp>
      <p:grpSp>
        <p:nvGrpSpPr>
          <p:cNvPr id="583" name="virgo.jpg"/>
          <p:cNvGrpSpPr/>
          <p:nvPr/>
        </p:nvGrpSpPr>
        <p:grpSpPr>
          <a:xfrm>
            <a:off x="8029464" y="7611346"/>
            <a:ext cx="8307215" cy="5581523"/>
            <a:chOff x="0" y="0"/>
            <a:chExt cx="8307213" cy="5581522"/>
          </a:xfrm>
        </p:grpSpPr>
        <p:pic>
          <p:nvPicPr>
            <p:cNvPr id="582" name="virgo.jpg" descr="virgo.jpg"/>
            <p:cNvPicPr>
              <a:picLocks noChangeAspect="1"/>
            </p:cNvPicPr>
            <p:nvPr/>
          </p:nvPicPr>
          <p:blipFill>
            <a:blip r:embed="rId6">
              <a:extLst/>
            </a:blip>
            <a:stretch>
              <a:fillRect/>
            </a:stretch>
          </p:blipFill>
          <p:spPr>
            <a:xfrm>
              <a:off x="50800" y="50800"/>
              <a:ext cx="8205614" cy="5479923"/>
            </a:xfrm>
            <a:prstGeom prst="rect">
              <a:avLst/>
            </a:prstGeom>
            <a:ln>
              <a:noFill/>
            </a:ln>
            <a:effectLst/>
          </p:spPr>
        </p:pic>
        <p:pic>
          <p:nvPicPr>
            <p:cNvPr id="581" name="virgo.jpg" descr="virgo.jpg"/>
            <p:cNvPicPr>
              <a:picLocks noChangeAspect="0"/>
            </p:cNvPicPr>
            <p:nvPr/>
          </p:nvPicPr>
          <p:blipFill>
            <a:blip r:embed="rId7">
              <a:extLst/>
            </a:blip>
            <a:stretch>
              <a:fillRect/>
            </a:stretch>
          </p:blipFill>
          <p:spPr>
            <a:xfrm>
              <a:off x="0" y="0"/>
              <a:ext cx="8307214" cy="5581523"/>
            </a:xfrm>
            <a:prstGeom prst="rect">
              <a:avLst/>
            </a:prstGeom>
            <a:effectLst/>
          </p:spPr>
        </p:pic>
      </p:grpSp>
      <p:sp>
        <p:nvSpPr>
          <p:cNvPr id="584" name="Hanford, WA"/>
          <p:cNvSpPr txBox="1"/>
          <p:nvPr/>
        </p:nvSpPr>
        <p:spPr>
          <a:xfrm>
            <a:off x="2354643" y="6587926"/>
            <a:ext cx="3743563" cy="1093789"/>
          </a:xfrm>
          <a:prstGeom prst="rect">
            <a:avLst/>
          </a:prstGeom>
          <a:ln w="12700">
            <a:miter lim="400000"/>
          </a:ln>
          <a:extLst>
            <a:ext uri="{C572A759-6A51-4108-AA02-DFA0A04FC94B}">
              <ma14:wrappingTextBoxFlag xmlns:ma14="http://schemas.microsoft.com/office/mac/drawingml/2011/main" val="1"/>
            </a:ext>
          </a:extLst>
        </p:spPr>
        <p:txBody>
          <a:bodyPr wrap="none" lIns="178593" tIns="178593" rIns="178593" bIns="178593" anchor="ctr">
            <a:spAutoFit/>
          </a:bodyPr>
          <a:lstStyle>
            <a:lvl1pPr>
              <a:defRPr sz="5000"/>
            </a:lvl1pPr>
          </a:lstStyle>
          <a:p>
            <a:pPr/>
            <a:r>
              <a:t>Hanford, WA</a:t>
            </a:r>
          </a:p>
        </p:txBody>
      </p:sp>
      <p:sp>
        <p:nvSpPr>
          <p:cNvPr id="585" name="Livingston, LA"/>
          <p:cNvSpPr txBox="1"/>
          <p:nvPr/>
        </p:nvSpPr>
        <p:spPr>
          <a:xfrm>
            <a:off x="17448229" y="6587926"/>
            <a:ext cx="3986548" cy="1093789"/>
          </a:xfrm>
          <a:prstGeom prst="rect">
            <a:avLst/>
          </a:prstGeom>
          <a:ln w="12700">
            <a:miter lim="400000"/>
          </a:ln>
          <a:extLst>
            <a:ext uri="{C572A759-6A51-4108-AA02-DFA0A04FC94B}">
              <ma14:wrappingTextBoxFlag xmlns:ma14="http://schemas.microsoft.com/office/mac/drawingml/2011/main" val="1"/>
            </a:ext>
          </a:extLst>
        </p:spPr>
        <p:txBody>
          <a:bodyPr wrap="none" lIns="178593" tIns="178593" rIns="178593" bIns="178593" anchor="ctr">
            <a:spAutoFit/>
          </a:bodyPr>
          <a:lstStyle>
            <a:lvl1pPr>
              <a:defRPr sz="5000"/>
            </a:lvl1pPr>
          </a:lstStyle>
          <a:p>
            <a:pPr/>
            <a:r>
              <a:t>Livingston, LA</a:t>
            </a:r>
          </a:p>
        </p:txBody>
      </p:sp>
      <p:sp>
        <p:nvSpPr>
          <p:cNvPr id="586" name="Pisa, Italy"/>
          <p:cNvSpPr txBox="1"/>
          <p:nvPr/>
        </p:nvSpPr>
        <p:spPr>
          <a:xfrm>
            <a:off x="10848884" y="6587926"/>
            <a:ext cx="2686232" cy="1093789"/>
          </a:xfrm>
          <a:prstGeom prst="rect">
            <a:avLst/>
          </a:prstGeom>
          <a:ln w="12700">
            <a:miter lim="400000"/>
          </a:ln>
          <a:extLst>
            <a:ext uri="{C572A759-6A51-4108-AA02-DFA0A04FC94B}">
              <ma14:wrappingTextBoxFlag xmlns:ma14="http://schemas.microsoft.com/office/mac/drawingml/2011/main" val="1"/>
            </a:ext>
          </a:extLst>
        </p:spPr>
        <p:txBody>
          <a:bodyPr wrap="none" lIns="178593" tIns="178593" rIns="178593" bIns="178593" anchor="ctr">
            <a:spAutoFit/>
          </a:bodyPr>
          <a:lstStyle>
            <a:lvl1pPr>
              <a:defRPr sz="5000"/>
            </a:lvl1pPr>
          </a:lstStyle>
          <a:p>
            <a:pPr/>
            <a:r>
              <a:t>Pisa, Italy</a:t>
            </a:r>
          </a:p>
        </p:txBody>
      </p:sp>
      <p:sp>
        <p:nvSpPr>
          <p:cNvPr id="587" name="LIGO-Virgo Network"/>
          <p:cNvSpPr txBox="1"/>
          <p:nvPr/>
        </p:nvSpPr>
        <p:spPr>
          <a:xfrm>
            <a:off x="3940968" y="-311547"/>
            <a:ext cx="16877111" cy="191095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b"/>
          <a:lstStyle>
            <a:lvl1pPr>
              <a:defRPr sz="9000"/>
            </a:lvl1pPr>
          </a:lstStyle>
          <a:p>
            <a:pPr/>
            <a:r>
              <a:t>LIGO-Virgo Network</a:t>
            </a:r>
          </a:p>
        </p:txBody>
      </p:sp>
      <p:sp>
        <p:nvSpPr>
          <p:cNvPr id="588"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90" name="zoomed_in_waveforms_no_highlight.pdf" descr="zoomed_in_waveforms_no_highlight.pdf"/>
          <p:cNvPicPr>
            <a:picLocks noChangeAspect="1"/>
          </p:cNvPicPr>
          <p:nvPr/>
        </p:nvPicPr>
        <p:blipFill>
          <a:blip r:embed="rId3">
            <a:extLst/>
          </a:blip>
          <a:srcRect l="0" t="0" r="0" b="63128"/>
          <a:stretch>
            <a:fillRect/>
          </a:stretch>
        </p:blipFill>
        <p:spPr>
          <a:xfrm>
            <a:off x="-54991" y="228091"/>
            <a:ext cx="24476123" cy="5076383"/>
          </a:xfrm>
          <a:prstGeom prst="rect">
            <a:avLst/>
          </a:prstGeom>
          <a:ln w="12700">
            <a:miter lim="400000"/>
          </a:ln>
        </p:spPr>
      </p:pic>
      <p:pic>
        <p:nvPicPr>
          <p:cNvPr id="591" name="zoomed_in_waveforms_no_highlight.pdf" descr="zoomed_in_waveforms_no_highlight.pdf"/>
          <p:cNvPicPr>
            <a:picLocks noChangeAspect="1"/>
          </p:cNvPicPr>
          <p:nvPr/>
        </p:nvPicPr>
        <p:blipFill>
          <a:blip r:embed="rId3">
            <a:extLst/>
          </a:blip>
          <a:srcRect l="0" t="0" r="0" b="62744"/>
          <a:stretch>
            <a:fillRect/>
          </a:stretch>
        </p:blipFill>
        <p:spPr>
          <a:xfrm>
            <a:off x="-54991" y="228091"/>
            <a:ext cx="24476123" cy="5129243"/>
          </a:xfrm>
          <a:prstGeom prst="rect">
            <a:avLst/>
          </a:prstGeom>
          <a:ln w="12700">
            <a:miter lim="400000"/>
          </a:ln>
        </p:spPr>
      </p:pic>
      <p:pic>
        <p:nvPicPr>
          <p:cNvPr id="592" name="zoomed_in_waveforms_no_highlight.pdf" descr="zoomed_in_waveforms_no_highlight.pdf"/>
          <p:cNvPicPr>
            <a:picLocks noChangeAspect="1"/>
          </p:cNvPicPr>
          <p:nvPr/>
        </p:nvPicPr>
        <p:blipFill>
          <a:blip r:embed="rId3">
            <a:extLst/>
          </a:blip>
          <a:srcRect l="0" t="0" r="0" b="50237"/>
          <a:stretch>
            <a:fillRect/>
          </a:stretch>
        </p:blipFill>
        <p:spPr>
          <a:xfrm>
            <a:off x="-54991" y="228091"/>
            <a:ext cx="24476123" cy="6851152"/>
          </a:xfrm>
          <a:prstGeom prst="rect">
            <a:avLst/>
          </a:prstGeom>
          <a:ln w="12700">
            <a:miter lim="400000"/>
          </a:ln>
        </p:spPr>
      </p:pic>
      <p:pic>
        <p:nvPicPr>
          <p:cNvPr id="593" name="zoomed_in_waveforms_no_highlight.pdf" descr="zoomed_in_waveforms_no_highlight.pdf"/>
          <p:cNvPicPr>
            <a:picLocks noChangeAspect="1"/>
          </p:cNvPicPr>
          <p:nvPr/>
        </p:nvPicPr>
        <p:blipFill>
          <a:blip r:embed="rId3">
            <a:extLst/>
          </a:blip>
          <a:srcRect l="0" t="0" r="0" b="30547"/>
          <a:stretch>
            <a:fillRect/>
          </a:stretch>
        </p:blipFill>
        <p:spPr>
          <a:xfrm>
            <a:off x="-54991" y="228091"/>
            <a:ext cx="24476123" cy="9562044"/>
          </a:xfrm>
          <a:prstGeom prst="rect">
            <a:avLst/>
          </a:prstGeom>
          <a:ln w="12700">
            <a:miter lim="400000"/>
          </a:ln>
        </p:spPr>
      </p:pic>
      <p:pic>
        <p:nvPicPr>
          <p:cNvPr id="594" name="zoomed_in_waveforms_no_highlight.pdf" descr="zoomed_in_waveforms_no_highlight.pdf"/>
          <p:cNvPicPr>
            <a:picLocks noChangeAspect="1"/>
          </p:cNvPicPr>
          <p:nvPr/>
        </p:nvPicPr>
        <p:blipFill>
          <a:blip r:embed="rId3">
            <a:extLst/>
          </a:blip>
          <a:srcRect l="0" t="77740" r="0" b="0"/>
          <a:stretch>
            <a:fillRect/>
          </a:stretch>
        </p:blipFill>
        <p:spPr>
          <a:xfrm>
            <a:off x="-54991" y="2790598"/>
            <a:ext cx="24476123" cy="3064611"/>
          </a:xfrm>
          <a:prstGeom prst="rect">
            <a:avLst/>
          </a:prstGeom>
          <a:ln w="12700">
            <a:miter lim="400000"/>
          </a:ln>
        </p:spPr>
      </p:pic>
      <p:sp>
        <p:nvSpPr>
          <p:cNvPr id="595"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6" name="zoomed_in_waveforms_no_highlight.pdf" descr="zoomed_in_waveforms_no_highlight.pdf"/>
          <p:cNvPicPr>
            <a:picLocks noChangeAspect="1"/>
          </p:cNvPicPr>
          <p:nvPr/>
        </p:nvPicPr>
        <p:blipFill>
          <a:blip r:embed="rId3">
            <a:extLst/>
          </a:blip>
          <a:srcRect l="0" t="0" r="0" b="30694"/>
          <a:stretch>
            <a:fillRect/>
          </a:stretch>
        </p:blipFill>
        <p:spPr>
          <a:xfrm>
            <a:off x="-54991" y="228091"/>
            <a:ext cx="24476123" cy="9541802"/>
          </a:xfrm>
          <a:prstGeom prst="rect">
            <a:avLst/>
          </a:prstGeom>
          <a:ln w="12700">
            <a:miter lim="400000"/>
          </a:ln>
        </p:spPr>
      </p:pic>
      <p:pic>
        <p:nvPicPr>
          <p:cNvPr id="597" name="zoomed_in_waveforms_no_highlight.pdf" descr="zoomed_in_waveforms_no_highlight.pdf"/>
          <p:cNvPicPr>
            <a:picLocks noChangeAspect="1"/>
          </p:cNvPicPr>
          <p:nvPr/>
        </p:nvPicPr>
        <p:blipFill>
          <a:blip r:embed="rId3">
            <a:extLst/>
          </a:blip>
          <a:srcRect l="0" t="0" r="0" b="73137"/>
          <a:stretch>
            <a:fillRect/>
          </a:stretch>
        </p:blipFill>
        <p:spPr>
          <a:xfrm>
            <a:off x="-54991" y="228091"/>
            <a:ext cx="24476123" cy="3698348"/>
          </a:xfrm>
          <a:prstGeom prst="rect">
            <a:avLst/>
          </a:prstGeom>
          <a:ln w="12700">
            <a:miter lim="400000"/>
          </a:ln>
        </p:spPr>
      </p:pic>
      <p:pic>
        <p:nvPicPr>
          <p:cNvPr id="598" name="zoomed_in_waveforms_no_highlight.pdf" descr="zoomed_in_waveforms_no_highlight.pdf"/>
          <p:cNvPicPr>
            <a:picLocks noChangeAspect="1"/>
          </p:cNvPicPr>
          <p:nvPr/>
        </p:nvPicPr>
        <p:blipFill>
          <a:blip r:embed="rId3">
            <a:extLst/>
          </a:blip>
          <a:srcRect l="0" t="0" r="0" b="81202"/>
          <a:stretch>
            <a:fillRect/>
          </a:stretch>
        </p:blipFill>
        <p:spPr>
          <a:xfrm>
            <a:off x="-54991" y="228091"/>
            <a:ext cx="24476123" cy="25880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L -0.000001 0.061481" origin="layout" pathEditMode="relative">
                                      <p:cBhvr>
                                        <p:cTn id="6" dur="1000" fill="hold"/>
                                        <p:tgtEl>
                                          <p:spTgt spid="594"/>
                                        </p:tgtEl>
                                        <p:attrNameLst>
                                          <p:attrName>ppt_x</p:attrName>
                                          <p:attrName>ppt_y</p:attrName>
                                        </p:attrNameLst>
                                      </p:cBhvr>
                                    </p:animMotion>
                                  </p:childTnLst>
                                </p:cTn>
                              </p:par>
                            </p:childTnLst>
                          </p:cTn>
                        </p:par>
                        <p:par>
                          <p:cTn id="7" fill="hold">
                            <p:stCondLst>
                              <p:cond delay="1000"/>
                            </p:stCondLst>
                            <p:childTnLst>
                              <p:par>
                                <p:cTn id="8" presetClass="entr" nodeType="afterEffect" presetID="9" grpId="2" fill="hold">
                                  <p:stCondLst>
                                    <p:cond delay="600"/>
                                  </p:stCondLst>
                                  <p:iterate type="el" backwards="0">
                                    <p:tmAbs val="0"/>
                                  </p:iterate>
                                  <p:childTnLst>
                                    <p:set>
                                      <p:cBhvr>
                                        <p:cTn id="9" fill="hold"/>
                                        <p:tgtEl>
                                          <p:spTgt spid="597"/>
                                        </p:tgtEl>
                                        <p:attrNameLst>
                                          <p:attrName>style.visibility</p:attrName>
                                        </p:attrNameLst>
                                      </p:cBhvr>
                                      <p:to>
                                        <p:strVal val="visible"/>
                                      </p:to>
                                    </p:set>
                                    <p:animEffect filter="dissolve" transition="in">
                                      <p:cBhvr>
                                        <p:cTn id="10" dur="1000"/>
                                        <p:tgtEl>
                                          <p:spTgt spid="597"/>
                                        </p:tgtEl>
                                      </p:cBhvr>
                                    </p:animEffect>
                                  </p:childTnLst>
                                </p:cTn>
                              </p:par>
                            </p:childTnLst>
                          </p:cTn>
                        </p:par>
                      </p:childTnLst>
                    </p:cTn>
                  </p:par>
                  <p:par>
                    <p:cTn id="11" fill="hold">
                      <p:stCondLst>
                        <p:cond delay="indefinite"/>
                      </p:stCondLst>
                      <p:childTnLst>
                        <p:par>
                          <p:cTn id="12" fill="hold">
                            <p:stCondLst>
                              <p:cond delay="0"/>
                            </p:stCondLst>
                            <p:childTnLst>
                              <p:par>
                                <p:cTn id="13" presetClass="path" nodeType="clickEffect" presetSubtype="0" presetID="-1" grpId="3" accel="50000" decel="50000" fill="hold">
                                  <p:stCondLst>
                                    <p:cond delay="0"/>
                                  </p:stCondLst>
                                  <p:childTnLst>
                                    <p:animMotion path="M -0.000001 0.061481 L 0.000366 0.170703" origin="layout" pathEditMode="relative">
                                      <p:cBhvr>
                                        <p:cTn id="14" dur="1000" fill="hold"/>
                                        <p:tgtEl>
                                          <p:spTgt spid="594"/>
                                        </p:tgtEl>
                                        <p:attrNameLst>
                                          <p:attrName>ppt_x</p:attrName>
                                          <p:attrName>ppt_y</p:attrName>
                                        </p:attrNameLst>
                                      </p:cBhvr>
                                    </p:animMotion>
                                  </p:childTnLst>
                                </p:cTn>
                              </p:par>
                            </p:childTnLst>
                          </p:cTn>
                        </p:par>
                        <p:par>
                          <p:cTn id="15" fill="hold">
                            <p:stCondLst>
                              <p:cond delay="1000"/>
                            </p:stCondLst>
                            <p:childTnLst>
                              <p:par>
                                <p:cTn id="16" presetClass="entr" nodeType="afterEffect" presetID="9" grpId="4" fill="hold">
                                  <p:stCondLst>
                                    <p:cond delay="500"/>
                                  </p:stCondLst>
                                  <p:iterate type="el" backwards="0">
                                    <p:tmAbs val="0"/>
                                  </p:iterate>
                                  <p:childTnLst>
                                    <p:set>
                                      <p:cBhvr>
                                        <p:cTn id="17" fill="hold"/>
                                        <p:tgtEl>
                                          <p:spTgt spid="591"/>
                                        </p:tgtEl>
                                        <p:attrNameLst>
                                          <p:attrName>style.visibility</p:attrName>
                                        </p:attrNameLst>
                                      </p:cBhvr>
                                      <p:to>
                                        <p:strVal val="visible"/>
                                      </p:to>
                                    </p:set>
                                    <p:animEffect filter="dissolve" transition="in">
                                      <p:cBhvr>
                                        <p:cTn id="18" dur="1000"/>
                                        <p:tgtEl>
                                          <p:spTgt spid="591"/>
                                        </p:tgtEl>
                                      </p:cBhvr>
                                    </p:animEffect>
                                  </p:childTnLst>
                                </p:cTn>
                              </p:par>
                            </p:childTnLst>
                          </p:cTn>
                        </p:par>
                      </p:childTnLst>
                    </p:cTn>
                  </p:par>
                  <p:par>
                    <p:cTn id="19" fill="hold">
                      <p:stCondLst>
                        <p:cond delay="indefinite"/>
                      </p:stCondLst>
                      <p:childTnLst>
                        <p:par>
                          <p:cTn id="20" fill="hold">
                            <p:stCondLst>
                              <p:cond delay="0"/>
                            </p:stCondLst>
                            <p:childTnLst>
                              <p:par>
                                <p:cTn id="21" presetClass="path" nodeType="clickEffect" presetSubtype="0" presetID="-1" grpId="5" accel="50000" decel="50000" fill="hold">
                                  <p:stCondLst>
                                    <p:cond delay="0"/>
                                  </p:stCondLst>
                                  <p:childTnLst>
                                    <p:animMotion path="M 0.000366 0.170703 L -0.000001 0.282386" origin="layout" pathEditMode="relative">
                                      <p:cBhvr>
                                        <p:cTn id="22" dur="1000" fill="hold"/>
                                        <p:tgtEl>
                                          <p:spTgt spid="594"/>
                                        </p:tgtEl>
                                        <p:attrNameLst>
                                          <p:attrName>ppt_x</p:attrName>
                                          <p:attrName>ppt_y</p:attrName>
                                        </p:attrNameLst>
                                      </p:cBhvr>
                                    </p:animMotion>
                                  </p:childTnLst>
                                </p:cTn>
                              </p:par>
                            </p:childTnLst>
                          </p:cTn>
                        </p:par>
                        <p:par>
                          <p:cTn id="23" fill="hold">
                            <p:stCondLst>
                              <p:cond delay="1000"/>
                            </p:stCondLst>
                            <p:childTnLst>
                              <p:par>
                                <p:cTn id="24" presetClass="entr" nodeType="afterEffect" presetID="9" grpId="6" fill="hold">
                                  <p:stCondLst>
                                    <p:cond delay="500"/>
                                  </p:stCondLst>
                                  <p:iterate type="el" backwards="0">
                                    <p:tmAbs val="0"/>
                                  </p:iterate>
                                  <p:childTnLst>
                                    <p:set>
                                      <p:cBhvr>
                                        <p:cTn id="25" fill="hold"/>
                                        <p:tgtEl>
                                          <p:spTgt spid="592"/>
                                        </p:tgtEl>
                                        <p:attrNameLst>
                                          <p:attrName>style.visibility</p:attrName>
                                        </p:attrNameLst>
                                      </p:cBhvr>
                                      <p:to>
                                        <p:strVal val="visible"/>
                                      </p:to>
                                    </p:set>
                                    <p:animEffect filter="dissolve" transition="in">
                                      <p:cBhvr>
                                        <p:cTn id="26" dur="1000"/>
                                        <p:tgtEl>
                                          <p:spTgt spid="592"/>
                                        </p:tgtEl>
                                      </p:cBhvr>
                                    </p:animEffect>
                                  </p:childTnLst>
                                </p:cTn>
                              </p:par>
                            </p:childTnLst>
                          </p:cTn>
                        </p:par>
                      </p:childTnLst>
                    </p:cTn>
                  </p:par>
                  <p:par>
                    <p:cTn id="27" fill="hold">
                      <p:stCondLst>
                        <p:cond delay="indefinite"/>
                      </p:stCondLst>
                      <p:childTnLst>
                        <p:par>
                          <p:cTn id="28" fill="hold">
                            <p:stCondLst>
                              <p:cond delay="0"/>
                            </p:stCondLst>
                            <p:childTnLst>
                              <p:par>
                                <p:cTn id="29" presetClass="path" nodeType="clickEffect" presetSubtype="0" presetID="-1" grpId="7" accel="50000" decel="50000" fill="hold">
                                  <p:stCondLst>
                                    <p:cond delay="0"/>
                                  </p:stCondLst>
                                  <p:childTnLst>
                                    <p:animMotion path="M -0.000001 0.282386 L -0.000001 0.377605" origin="layout" pathEditMode="relative">
                                      <p:cBhvr>
                                        <p:cTn id="30" dur="1000" fill="hold"/>
                                        <p:tgtEl>
                                          <p:spTgt spid="594"/>
                                        </p:tgtEl>
                                        <p:attrNameLst>
                                          <p:attrName>ppt_x</p:attrName>
                                          <p:attrName>ppt_y</p:attrName>
                                        </p:attrNameLst>
                                      </p:cBhvr>
                                    </p:animMotion>
                                  </p:childTnLst>
                                </p:cTn>
                              </p:par>
                            </p:childTnLst>
                          </p:cTn>
                        </p:par>
                        <p:par>
                          <p:cTn id="31" fill="hold">
                            <p:stCondLst>
                              <p:cond delay="1000"/>
                            </p:stCondLst>
                            <p:childTnLst>
                              <p:par>
                                <p:cTn id="32" presetClass="entr" nodeType="afterEffect" presetID="9" grpId="8" fill="hold">
                                  <p:stCondLst>
                                    <p:cond delay="500"/>
                                  </p:stCondLst>
                                  <p:iterate type="el" backwards="0">
                                    <p:tmAbs val="0"/>
                                  </p:iterate>
                                  <p:childTnLst>
                                    <p:set>
                                      <p:cBhvr>
                                        <p:cTn id="33" fill="hold"/>
                                        <p:tgtEl>
                                          <p:spTgt spid="593"/>
                                        </p:tgtEl>
                                        <p:attrNameLst>
                                          <p:attrName>style.visibility</p:attrName>
                                        </p:attrNameLst>
                                      </p:cBhvr>
                                      <p:to>
                                        <p:strVal val="visible"/>
                                      </p:to>
                                    </p:set>
                                    <p:animEffect filter="dissolve" transition="in">
                                      <p:cBhvr>
                                        <p:cTn id="34" dur="1000"/>
                                        <p:tgtEl>
                                          <p:spTgt spid="593"/>
                                        </p:tgtEl>
                                      </p:cBhvr>
                                    </p:animEffect>
                                  </p:childTnLst>
                                </p:cTn>
                              </p:par>
                            </p:childTnLst>
                          </p:cTn>
                        </p:par>
                      </p:childTnLst>
                    </p:cTn>
                  </p:par>
                  <p:par>
                    <p:cTn id="35" fill="hold">
                      <p:stCondLst>
                        <p:cond delay="indefinite"/>
                      </p:stCondLst>
                      <p:childTnLst>
                        <p:par>
                          <p:cTn id="36" fill="hold">
                            <p:stCondLst>
                              <p:cond delay="0"/>
                            </p:stCondLst>
                            <p:childTnLst>
                              <p:par>
                                <p:cTn id="37" presetClass="path" nodeType="clickEffect" presetSubtype="0" presetID="-1" grpId="9" accel="50000" decel="50000" fill="hold">
                                  <p:stCondLst>
                                    <p:cond delay="0"/>
                                  </p:stCondLst>
                                  <p:childTnLst>
                                    <p:animMotion path="M -0.000001 0.377605 L 0.000366 0.493020" origin="layout" pathEditMode="relative">
                                      <p:cBhvr>
                                        <p:cTn id="38" dur="1000" fill="hold"/>
                                        <p:tgtEl>
                                          <p:spTgt spid="594"/>
                                        </p:tgtEl>
                                        <p:attrNameLst>
                                          <p:attrName>ppt_x</p:attrName>
                                          <p:attrName>ppt_y</p:attrName>
                                        </p:attrNameLst>
                                      </p:cBhvr>
                                    </p:animMotion>
                                  </p:childTnLst>
                                </p:cTn>
                              </p:par>
                            </p:childTnLst>
                          </p:cTn>
                        </p:par>
                        <p:par>
                          <p:cTn id="39" fill="hold">
                            <p:stCondLst>
                              <p:cond delay="1000"/>
                            </p:stCondLst>
                            <p:childTnLst>
                              <p:par>
                                <p:cTn id="40" presetClass="entr" nodeType="afterEffect" presetID="9" grpId="10" fill="hold">
                                  <p:stCondLst>
                                    <p:cond delay="500"/>
                                  </p:stCondLst>
                                  <p:iterate type="el" backwards="0">
                                    <p:tmAbs val="0"/>
                                  </p:iterate>
                                  <p:childTnLst>
                                    <p:set>
                                      <p:cBhvr>
                                        <p:cTn id="41" fill="hold"/>
                                        <p:tgtEl>
                                          <p:spTgt spid="596"/>
                                        </p:tgtEl>
                                        <p:attrNameLst>
                                          <p:attrName>style.visibility</p:attrName>
                                        </p:attrNameLst>
                                      </p:cBhvr>
                                      <p:to>
                                        <p:strVal val="visible"/>
                                      </p:to>
                                    </p:set>
                                    <p:animEffect filter="dissolve" transition="in">
                                      <p:cBhvr>
                                        <p:cTn id="42" dur="10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6" grpId="10"/>
      <p:bldP build="whole" bldLvl="1" animBg="1" rev="0" advAuto="0" spid="597" grpId="2"/>
      <p:bldP build="whole" bldLvl="1" animBg="1" rev="0" advAuto="0" spid="591" grpId="4"/>
      <p:bldP build="whole" bldLvl="1" animBg="1" rev="0" advAuto="0" spid="592" grpId="6"/>
      <p:bldP build="whole" bldLvl="1" animBg="1" rev="0" advAuto="0" spid="593" grpId="8"/>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02" name="BHmassChart111517.jpg" descr="BHmassChart111517.jpg"/>
          <p:cNvPicPr>
            <a:picLocks noChangeAspect="1"/>
          </p:cNvPicPr>
          <p:nvPr/>
        </p:nvPicPr>
        <p:blipFill>
          <a:blip r:embed="rId2">
            <a:extLst/>
          </a:blip>
          <a:srcRect l="0" t="0" r="1335" b="0"/>
          <a:stretch>
            <a:fillRect/>
          </a:stretch>
        </p:blipFill>
        <p:spPr>
          <a:xfrm>
            <a:off x="2775945" y="-19130"/>
            <a:ext cx="18832068" cy="13754260"/>
          </a:xfrm>
          <a:prstGeom prst="rect">
            <a:avLst/>
          </a:prstGeom>
          <a:ln w="12700">
            <a:miter lim="400000"/>
          </a:ln>
        </p:spPr>
      </p:pic>
      <p:sp>
        <p:nvSpPr>
          <p:cNvPr id="603"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05" name="Screen Shot 2018-04-26 at 3.48.00 PM.png" descr="Screen Shot 2018-04-26 at 3.48.00 PM.png"/>
          <p:cNvPicPr>
            <a:picLocks noChangeAspect="1"/>
          </p:cNvPicPr>
          <p:nvPr/>
        </p:nvPicPr>
        <p:blipFill>
          <a:blip r:embed="rId2">
            <a:extLst/>
          </a:blip>
          <a:stretch>
            <a:fillRect/>
          </a:stretch>
        </p:blipFill>
        <p:spPr>
          <a:xfrm>
            <a:off x="3083959" y="-127000"/>
            <a:ext cx="18216081" cy="13716000"/>
          </a:xfrm>
          <a:prstGeom prst="rect">
            <a:avLst/>
          </a:prstGeom>
          <a:ln w="12700">
            <a:miter lim="400000"/>
          </a:ln>
        </p:spPr>
      </p:pic>
      <p:sp>
        <p:nvSpPr>
          <p:cNvPr id="606" name="Slide Number"/>
          <p:cNvSpPr txBox="1"/>
          <p:nvPr>
            <p:ph type="sldNum" sz="quarter" idx="2"/>
          </p:nvPr>
        </p:nvSpPr>
        <p:spPr>
          <a:xfrm>
            <a:off x="11941968" y="132226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7" name="O1 BBH:…"/>
          <p:cNvSpPr txBox="1"/>
          <p:nvPr/>
        </p:nvSpPr>
        <p:spPr>
          <a:xfrm>
            <a:off x="-227463" y="5902169"/>
            <a:ext cx="3838973" cy="7458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lgn="l">
              <a:defRPr>
                <a:solidFill>
                  <a:srgbClr val="FFFFFF"/>
                </a:solidFill>
              </a:defRPr>
            </a:pPr>
            <a:r>
              <a:t>O1 BBH:</a:t>
            </a:r>
          </a:p>
          <a:p>
            <a:pPr lvl="1" algn="l">
              <a:defRPr>
                <a:solidFill>
                  <a:srgbClr val="FFFFFF"/>
                </a:solidFill>
              </a:defRPr>
            </a:pPr>
            <a:r>
              <a:t>Abbott et al. (2016)</a:t>
            </a:r>
          </a:p>
          <a:p>
            <a:pPr lvl="1" algn="l">
              <a:defRPr>
                <a:solidFill>
                  <a:srgbClr val="FFFFFF"/>
                </a:solidFill>
              </a:defRPr>
            </a:pPr>
            <a:r>
              <a:t>PRX 6, 041015</a:t>
            </a:r>
          </a:p>
          <a:p>
            <a:pPr lvl="1" algn="l">
              <a:defRPr>
                <a:solidFill>
                  <a:srgbClr val="FFFFFF"/>
                </a:solidFill>
              </a:defRPr>
            </a:pPr>
          </a:p>
          <a:p>
            <a:pPr lvl="1" algn="l">
              <a:defRPr>
                <a:solidFill>
                  <a:srgbClr val="FFFFFF"/>
                </a:solidFill>
              </a:defRPr>
            </a:pPr>
            <a:r>
              <a:t>GW170104:</a:t>
            </a:r>
          </a:p>
          <a:p>
            <a:pPr lvl="1" algn="l">
              <a:defRPr>
                <a:solidFill>
                  <a:srgbClr val="FFFFFF"/>
                </a:solidFill>
              </a:defRPr>
            </a:pPr>
            <a:r>
              <a:t>Abbott et al. (2017)</a:t>
            </a:r>
          </a:p>
          <a:p>
            <a:pPr lvl="1" algn="l">
              <a:defRPr>
                <a:solidFill>
                  <a:srgbClr val="FFFFFF"/>
                </a:solidFill>
              </a:defRPr>
            </a:pPr>
            <a:r>
              <a:t>PRL 118, 221101</a:t>
            </a:r>
          </a:p>
          <a:p>
            <a:pPr lvl="1" algn="l">
              <a:defRPr>
                <a:solidFill>
                  <a:srgbClr val="FFFFFF"/>
                </a:solidFill>
              </a:defRPr>
            </a:pPr>
          </a:p>
          <a:p>
            <a:pPr lvl="1" algn="l">
              <a:defRPr>
                <a:solidFill>
                  <a:srgbClr val="FFFFFF"/>
                </a:solidFill>
              </a:defRPr>
            </a:pPr>
            <a:r>
              <a:t>GW170608:</a:t>
            </a:r>
          </a:p>
          <a:p>
            <a:pPr lvl="1" algn="l">
              <a:defRPr>
                <a:solidFill>
                  <a:srgbClr val="FFFFFF"/>
                </a:solidFill>
              </a:defRPr>
            </a:pPr>
            <a:r>
              <a:t>Abbott et al. (2017)</a:t>
            </a:r>
          </a:p>
          <a:p>
            <a:pPr lvl="1" algn="l">
              <a:defRPr>
                <a:solidFill>
                  <a:srgbClr val="FFFFFF"/>
                </a:solidFill>
              </a:defRPr>
            </a:pPr>
            <a:r>
              <a:t>ApJL 851 L35</a:t>
            </a:r>
          </a:p>
          <a:p>
            <a:pPr lvl="1" algn="l">
              <a:defRPr>
                <a:solidFill>
                  <a:srgbClr val="FFFFFF"/>
                </a:solidFill>
              </a:defRPr>
            </a:pPr>
          </a:p>
          <a:p>
            <a:pPr lvl="1" algn="l">
              <a:defRPr>
                <a:solidFill>
                  <a:srgbClr val="FFFFFF"/>
                </a:solidFill>
              </a:defRPr>
            </a:pPr>
            <a:r>
              <a:t>GW170814:</a:t>
            </a:r>
          </a:p>
          <a:p>
            <a:pPr lvl="1" algn="l">
              <a:defRPr>
                <a:solidFill>
                  <a:srgbClr val="FFFFFF"/>
                </a:solidFill>
              </a:defRPr>
            </a:pPr>
            <a:r>
              <a:t>Abbot et al. (2017)</a:t>
            </a:r>
          </a:p>
          <a:p>
            <a:pPr lvl="1" algn="l">
              <a:defRPr>
                <a:solidFill>
                  <a:srgbClr val="FFFFFF"/>
                </a:solidFill>
              </a:defRPr>
            </a:pPr>
            <a:r>
              <a:t>PRL 119, 141101</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609" name="Where are these binaries formed?"/>
          <p:cNvSpPr txBox="1"/>
          <p:nvPr>
            <p:ph type="title"/>
          </p:nvPr>
        </p:nvSpPr>
        <p:spPr>
          <a:xfrm>
            <a:off x="-129363" y="-118333"/>
            <a:ext cx="24642726" cy="2471990"/>
          </a:xfrm>
          <a:prstGeom prst="rect">
            <a:avLst/>
          </a:prstGeom>
        </p:spPr>
        <p:txBody>
          <a:bodyPr/>
          <a:lstStyle/>
          <a:p>
            <a:pPr lvl="1">
              <a:defRPr sz="13400">
                <a:solidFill>
                  <a:srgbClr val="96CB01"/>
                </a:solidFill>
              </a:defRPr>
            </a:pPr>
            <a:r>
              <a:t>Where are these binaries formed?</a:t>
            </a:r>
          </a:p>
        </p:txBody>
      </p:sp>
      <p:sp>
        <p:nvSpPr>
          <p:cNvPr id="610"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15" name="page27image384-small.png" descr="page27image384-small.png"/>
          <p:cNvPicPr>
            <a:picLocks noChangeAspect="0"/>
          </p:cNvPicPr>
          <p:nvPr/>
        </p:nvPicPr>
        <p:blipFill>
          <a:blip r:embed="rId3">
            <a:extLst/>
          </a:blip>
          <a:stretch>
            <a:fillRect/>
          </a:stretch>
        </p:blipFill>
        <p:spPr>
          <a:xfrm>
            <a:off x="8141876" y="1820794"/>
            <a:ext cx="8609812" cy="11149903"/>
          </a:xfrm>
          <a:prstGeom prst="rect">
            <a:avLst/>
          </a:prstGeom>
        </p:spPr>
      </p:pic>
      <p:sp>
        <p:nvSpPr>
          <p:cNvPr id="616" name="Isolated (“Field”) Formation"/>
          <p:cNvSpPr txBox="1"/>
          <p:nvPr/>
        </p:nvSpPr>
        <p:spPr>
          <a:xfrm>
            <a:off x="4290559" y="-388004"/>
            <a:ext cx="16312447" cy="239236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10000">
                <a:solidFill>
                  <a:srgbClr val="FFFFFF"/>
                </a:solidFill>
              </a:defRPr>
            </a:lvl1pPr>
          </a:lstStyle>
          <a:p>
            <a:pPr/>
            <a:r>
              <a:t>Isolated (“Field”) Formation</a:t>
            </a:r>
          </a:p>
        </p:txBody>
      </p:sp>
      <p:sp>
        <p:nvSpPr>
          <p:cNvPr id="617" name="Belczynski et al. (2016)"/>
          <p:cNvSpPr txBox="1"/>
          <p:nvPr/>
        </p:nvSpPr>
        <p:spPr>
          <a:xfrm>
            <a:off x="7846227" y="12979796"/>
            <a:ext cx="4235054" cy="600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defRPr>
                <a:solidFill>
                  <a:srgbClr val="FFFFFF"/>
                </a:solidFill>
              </a:defRPr>
            </a:pPr>
            <a:r>
              <a:t>Belczynski et al. (2016)</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81717"/>
        </a:solidFill>
      </p:bgPr>
    </p:bg>
    <p:spTree>
      <p:nvGrpSpPr>
        <p:cNvPr id="1" name=""/>
        <p:cNvGrpSpPr/>
        <p:nvPr/>
      </p:nvGrpSpPr>
      <p:grpSpPr>
        <a:xfrm>
          <a:off x="0" y="0"/>
          <a:ext cx="0" cy="0"/>
          <a:chOff x="0" y="0"/>
          <a:chExt cx="0" cy="0"/>
        </a:xfrm>
      </p:grpSpPr>
      <p:pic>
        <p:nvPicPr>
          <p:cNvPr id="621" name="nbodysimulationcreditsh264_hd.mp4" descr="nbodysimulationcreditsh264_hd.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8930" y="-1"/>
            <a:ext cx="24384001" cy="13716001"/>
          </a:xfrm>
          <a:prstGeom prst="rect">
            <a:avLst/>
          </a:prstGeom>
          <a:ln w="12700">
            <a:miter lim="400000"/>
          </a:ln>
        </p:spPr>
      </p:pic>
      <p:sp>
        <p:nvSpPr>
          <p:cNvPr id="622"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23" name="credit: Carl Rodriguez"/>
          <p:cNvSpPr txBox="1"/>
          <p:nvPr/>
        </p:nvSpPr>
        <p:spPr>
          <a:xfrm>
            <a:off x="20403618" y="12979796"/>
            <a:ext cx="3765749" cy="600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rgbClr val="FFFFFF"/>
                </a:solidFill>
              </a:defRPr>
            </a:lvl1pPr>
          </a:lstStyle>
          <a:p>
            <a:pPr/>
            <a:r>
              <a:t>credit: Carl Rodriguez</a:t>
            </a:r>
          </a:p>
        </p:txBody>
      </p:sp>
      <p:sp>
        <p:nvSpPr>
          <p:cNvPr id="624" name="Dynamical Formation"/>
          <p:cNvSpPr txBox="1"/>
          <p:nvPr/>
        </p:nvSpPr>
        <p:spPr>
          <a:xfrm>
            <a:off x="4290559" y="-388004"/>
            <a:ext cx="16312447" cy="239236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10000">
                <a:solidFill>
                  <a:srgbClr val="FFFFFF"/>
                </a:solidFill>
              </a:defRPr>
            </a:lvl1pPr>
          </a:lstStyle>
          <a:p>
            <a:pPr/>
            <a:r>
              <a:t>Dynamical Formation</a:t>
            </a:r>
          </a:p>
        </p:txBody>
      </p:sp>
      <p:grpSp>
        <p:nvGrpSpPr>
          <p:cNvPr id="627" name="Group"/>
          <p:cNvGrpSpPr/>
          <p:nvPr/>
        </p:nvGrpSpPr>
        <p:grpSpPr>
          <a:xfrm>
            <a:off x="905761" y="1508857"/>
            <a:ext cx="5136298" cy="11833990"/>
            <a:chOff x="12700" y="12700"/>
            <a:chExt cx="5136296" cy="11833989"/>
          </a:xfrm>
        </p:grpSpPr>
        <p:pic>
          <p:nvPicPr>
            <p:cNvPr id="625" name="cluster.png" descr="cluster.png"/>
            <p:cNvPicPr>
              <a:picLocks noChangeAspect="0"/>
            </p:cNvPicPr>
            <p:nvPr/>
          </p:nvPicPr>
          <p:blipFill>
            <a:blip r:embed="rId6">
              <a:extLst/>
            </a:blip>
            <a:stretch>
              <a:fillRect/>
            </a:stretch>
          </p:blipFill>
          <p:spPr>
            <a:xfrm>
              <a:off x="12700" y="12700"/>
              <a:ext cx="5136297" cy="11299726"/>
            </a:xfrm>
            <a:prstGeom prst="rect">
              <a:avLst/>
            </a:prstGeom>
            <a:effectLst/>
          </p:spPr>
        </p:pic>
        <p:sp>
          <p:nvSpPr>
            <p:cNvPr id="626" name="Rodriguez et al. (2016)"/>
            <p:cNvSpPr txBox="1"/>
            <p:nvPr/>
          </p:nvSpPr>
          <p:spPr>
            <a:xfrm>
              <a:off x="876070" y="11246614"/>
              <a:ext cx="4221362" cy="6000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lvl="1">
                <a:defRPr>
                  <a:solidFill>
                    <a:srgbClr val="FFFFFF"/>
                  </a:solidFill>
                </a:defRPr>
              </a:pPr>
              <a:r>
                <a:t>Rodriguez et al. (2016)</a:t>
              </a:r>
            </a:p>
          </p:txBody>
        </p:sp>
      </p:gr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12033996" fill="hold"/>
                                        <p:tgtEl>
                                          <p:spTgt spid="621"/>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ID="9" grpId="2" fill="hold">
                                  <p:stCondLst>
                                    <p:cond delay="0"/>
                                  </p:stCondLst>
                                  <p:iterate type="el" backwards="0">
                                    <p:tmAbs val="0"/>
                                  </p:iterate>
                                  <p:childTnLst>
                                    <p:set>
                                      <p:cBhvr>
                                        <p:cTn id="10" fill="hold"/>
                                        <p:tgtEl>
                                          <p:spTgt spid="627"/>
                                        </p:tgtEl>
                                        <p:attrNameLst>
                                          <p:attrName>style.visibility</p:attrName>
                                        </p:attrNameLst>
                                      </p:cBhvr>
                                      <p:to>
                                        <p:strVal val="visible"/>
                                      </p:to>
                                    </p:set>
                                    <p:animEffect filter="dissolve" transition="in">
                                      <p:cBhvr>
                                        <p:cTn id="11" dur="1000"/>
                                        <p:tgtEl>
                                          <p:spTgt spid="627"/>
                                        </p:tgtEl>
                                      </p:cBhvr>
                                    </p:animEffec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2" fill="hold" display="0">
                  <p:stCondLst>
                    <p:cond delay="indefinite"/>
                  </p:stCondLst>
                </p:cTn>
                <p:tgtEl>
                  <p:spTgt spid="621"/>
                </p:tgtEl>
              </p:cMediaNode>
            </p:video>
          </p:childTnLst>
        </p:cTn>
      </p:par>
    </p:tnLst>
    <p:bldLst>
      <p:bldP build="whole" bldLvl="1" animBg="1" rev="0" advAuto="0" spid="627"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1"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32" name="GW150914_comp_spin_pos.png" descr="GW150914_comp_spin_pos.png"/>
          <p:cNvPicPr>
            <a:picLocks noChangeAspect="0"/>
          </p:cNvPicPr>
          <p:nvPr/>
        </p:nvPicPr>
        <p:blipFill>
          <a:blip r:embed="rId2">
            <a:extLst/>
          </a:blip>
          <a:stretch>
            <a:fillRect/>
          </a:stretch>
        </p:blipFill>
        <p:spPr>
          <a:xfrm>
            <a:off x="10161478" y="2823277"/>
            <a:ext cx="11005980" cy="9939089"/>
          </a:xfrm>
          <a:prstGeom prst="rect">
            <a:avLst/>
          </a:prstGeom>
        </p:spPr>
      </p:pic>
      <p:pic>
        <p:nvPicPr>
          <p:cNvPr id="633" name="LVT151012_comp_spin_pos.png" descr="LVT151012_comp_spin_pos.png"/>
          <p:cNvPicPr>
            <a:picLocks noChangeAspect="0"/>
          </p:cNvPicPr>
          <p:nvPr/>
        </p:nvPicPr>
        <p:blipFill>
          <a:blip r:embed="rId3">
            <a:extLst/>
          </a:blip>
          <a:stretch>
            <a:fillRect/>
          </a:stretch>
        </p:blipFill>
        <p:spPr>
          <a:xfrm>
            <a:off x="6689010" y="2823277"/>
            <a:ext cx="11005979" cy="9939089"/>
          </a:xfrm>
          <a:prstGeom prst="rect">
            <a:avLst/>
          </a:prstGeom>
        </p:spPr>
      </p:pic>
      <p:pic>
        <p:nvPicPr>
          <p:cNvPr id="634" name="GW151226_comp_spin_pos.png" descr="GW151226_comp_spin_pos.png"/>
          <p:cNvPicPr>
            <a:picLocks noChangeAspect="0"/>
          </p:cNvPicPr>
          <p:nvPr/>
        </p:nvPicPr>
        <p:blipFill>
          <a:blip r:embed="rId4">
            <a:extLst/>
          </a:blip>
          <a:stretch>
            <a:fillRect/>
          </a:stretch>
        </p:blipFill>
        <p:spPr>
          <a:xfrm>
            <a:off x="3261422" y="2823277"/>
            <a:ext cx="11005979" cy="9939089"/>
          </a:xfrm>
          <a:prstGeom prst="rect">
            <a:avLst/>
          </a:prstGeom>
        </p:spPr>
      </p:pic>
      <p:sp>
        <p:nvSpPr>
          <p:cNvPr id="635" name="GW150914"/>
          <p:cNvSpPr txBox="1"/>
          <p:nvPr/>
        </p:nvSpPr>
        <p:spPr>
          <a:xfrm>
            <a:off x="10251742" y="1874774"/>
            <a:ext cx="3799633"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GW150914</a:t>
            </a:r>
          </a:p>
        </p:txBody>
      </p:sp>
      <p:sp>
        <p:nvSpPr>
          <p:cNvPr id="636" name="LVT151012"/>
          <p:cNvSpPr txBox="1"/>
          <p:nvPr/>
        </p:nvSpPr>
        <p:spPr>
          <a:xfrm>
            <a:off x="6913717" y="1874774"/>
            <a:ext cx="3659362"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LVT151012</a:t>
            </a:r>
          </a:p>
        </p:txBody>
      </p:sp>
      <p:sp>
        <p:nvSpPr>
          <p:cNvPr id="637" name="GW151226"/>
          <p:cNvSpPr txBox="1"/>
          <p:nvPr/>
        </p:nvSpPr>
        <p:spPr>
          <a:xfrm>
            <a:off x="3220957" y="1874774"/>
            <a:ext cx="3799632"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GW151226</a:t>
            </a:r>
          </a:p>
        </p:txBody>
      </p:sp>
      <p:pic>
        <p:nvPicPr>
          <p:cNvPr id="638" name="prior_comp_spin_pos.png" descr="prior_comp_spin_pos.png"/>
          <p:cNvPicPr>
            <a:picLocks noChangeAspect="0"/>
          </p:cNvPicPr>
          <p:nvPr/>
        </p:nvPicPr>
        <p:blipFill>
          <a:blip r:embed="rId5">
            <a:extLst/>
          </a:blip>
          <a:stretch>
            <a:fillRect/>
          </a:stretch>
        </p:blipFill>
        <p:spPr>
          <a:xfrm>
            <a:off x="6710864" y="2851946"/>
            <a:ext cx="10962272" cy="9899610"/>
          </a:xfrm>
          <a:prstGeom prst="rect">
            <a:avLst/>
          </a:prstGeom>
        </p:spPr>
      </p:pic>
      <p:sp>
        <p:nvSpPr>
          <p:cNvPr id="639" name="prior"/>
          <p:cNvSpPr txBox="1"/>
          <p:nvPr/>
        </p:nvSpPr>
        <p:spPr>
          <a:xfrm>
            <a:off x="11328214" y="1803337"/>
            <a:ext cx="1727573"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prior</a:t>
            </a:r>
          </a:p>
        </p:txBody>
      </p:sp>
      <p:sp>
        <p:nvSpPr>
          <p:cNvPr id="640" name="BH spin…"/>
          <p:cNvSpPr txBox="1"/>
          <p:nvPr/>
        </p:nvSpPr>
        <p:spPr>
          <a:xfrm>
            <a:off x="4124922" y="6484053"/>
            <a:ext cx="5086314" cy="2301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sz="7400">
                <a:solidFill>
                  <a:srgbClr val="FFFFFF"/>
                </a:solidFill>
              </a:defRPr>
            </a:pPr>
            <a:r>
              <a:t>BH spin</a:t>
            </a:r>
          </a:p>
          <a:p>
            <a:pPr>
              <a:defRPr sz="7400">
                <a:solidFill>
                  <a:srgbClr val="FFFFFF"/>
                </a:solidFill>
              </a:defRPr>
            </a:pPr>
            <a:r>
              <a:t>not extremal</a:t>
            </a:r>
          </a:p>
        </p:txBody>
      </p:sp>
      <p:sp>
        <p:nvSpPr>
          <p:cNvPr id="641" name="At least one…"/>
          <p:cNvSpPr txBox="1"/>
          <p:nvPr/>
        </p:nvSpPr>
        <p:spPr>
          <a:xfrm>
            <a:off x="15327448" y="6484053"/>
            <a:ext cx="5049144" cy="2301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sz="7400">
                <a:solidFill>
                  <a:srgbClr val="FFFFFF"/>
                </a:solidFill>
              </a:defRPr>
            </a:pPr>
            <a:r>
              <a:t>At least one</a:t>
            </a:r>
          </a:p>
          <a:p>
            <a:pPr>
              <a:defRPr sz="7400">
                <a:solidFill>
                  <a:srgbClr val="FFFFFF"/>
                </a:solidFill>
              </a:defRPr>
            </a:pPr>
            <a:r>
              <a:t>spinning BH</a:t>
            </a:r>
          </a:p>
        </p:txBody>
      </p:sp>
      <p:sp>
        <p:nvSpPr>
          <p:cNvPr id="642" name="Abbott et al. (2016):…"/>
          <p:cNvSpPr txBox="1"/>
          <p:nvPr/>
        </p:nvSpPr>
        <p:spPr>
          <a:xfrm>
            <a:off x="17197407" y="142816"/>
            <a:ext cx="3928072"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lgn="r">
              <a:defRPr>
                <a:solidFill>
                  <a:srgbClr val="FFFFFF"/>
                </a:solidFill>
              </a:defRPr>
            </a:pPr>
            <a:r>
              <a:t>Abbott et al. (2016):</a:t>
            </a:r>
          </a:p>
          <a:p>
            <a:pPr lvl="1" algn="r">
              <a:defRPr sz="2800">
                <a:solidFill>
                  <a:srgbClr val="FFFFFF"/>
                </a:solidFill>
              </a:defRPr>
            </a:pPr>
            <a:r>
              <a:t>PRX </a:t>
            </a:r>
            <a:r>
              <a:rPr b="1"/>
              <a:t>6</a:t>
            </a:r>
            <a:r>
              <a:t>, 041015</a:t>
            </a:r>
          </a:p>
        </p:txBody>
      </p:sp>
      <p:sp>
        <p:nvSpPr>
          <p:cNvPr id="643" name="Black Hole Spins"/>
          <p:cNvSpPr txBox="1"/>
          <p:nvPr>
            <p:ph type="title"/>
          </p:nvPr>
        </p:nvSpPr>
        <p:spPr>
          <a:xfrm>
            <a:off x="3048000" y="-303837"/>
            <a:ext cx="18288000" cy="2508383"/>
          </a:xfrm>
          <a:prstGeom prst="rect">
            <a:avLst/>
          </a:prstGeom>
        </p:spPr>
        <p:txBody>
          <a:bodyPr/>
          <a:lstStyle>
            <a:lvl1pPr>
              <a:defRPr sz="10200"/>
            </a:lvl1pPr>
          </a:lstStyle>
          <a:p>
            <a:pPr/>
            <a:r>
              <a:t>Black Hole Spins</a:t>
            </a:r>
          </a:p>
        </p:txBody>
      </p:sp>
      <p:grpSp>
        <p:nvGrpSpPr>
          <p:cNvPr id="646" name="Group"/>
          <p:cNvGrpSpPr/>
          <p:nvPr/>
        </p:nvGrpSpPr>
        <p:grpSpPr>
          <a:xfrm>
            <a:off x="6400580" y="5959462"/>
            <a:ext cx="11501957" cy="3666719"/>
            <a:chOff x="0" y="0"/>
            <a:chExt cx="11501956" cy="3666718"/>
          </a:xfrm>
        </p:grpSpPr>
        <p:sp>
          <p:nvSpPr>
            <p:cNvPr id="644" name="Group"/>
            <p:cNvSpPr/>
            <p:nvPr/>
          </p:nvSpPr>
          <p:spPr>
            <a:xfrm>
              <a:off x="0" y="0"/>
              <a:ext cx="11501957" cy="3666719"/>
            </a:xfrm>
            <a:prstGeom prst="roundRect">
              <a:avLst>
                <a:gd name="adj" fmla="val 6364"/>
              </a:avLst>
            </a:prstGeom>
            <a:solidFill>
              <a:srgbClr val="212121">
                <a:alpha val="79326"/>
              </a:srgbClr>
            </a:solidFill>
            <a:ln w="12700" cap="flat">
              <a:noFill/>
              <a:miter lim="400000"/>
            </a:ln>
            <a:effectLst/>
          </p:spPr>
          <p:txBody>
            <a:bodyPr wrap="square" lIns="71437" tIns="71437" rIns="71437" bIns="71437" numCol="1" anchor="ctr">
              <a:noAutofit/>
            </a:bodyPr>
            <a:lstStyle/>
            <a:p>
              <a:pPr>
                <a:defRPr sz="4200">
                  <a:solidFill>
                    <a:srgbClr val="FFFFFF"/>
                  </a:solidFill>
                  <a:effectLst>
                    <a:outerShdw sx="100000" sy="100000" kx="0" ky="0" algn="b" rotWithShape="0" blurRad="38100" dist="12700" dir="5400000">
                      <a:srgbClr val="000000">
                        <a:alpha val="50000"/>
                      </a:srgbClr>
                    </a:outerShdw>
                  </a:effectLst>
                </a:defRPr>
              </a:pPr>
            </a:p>
          </p:txBody>
        </p:sp>
        <p:pic>
          <p:nvPicPr>
            <p:cNvPr id="645" name="Image" descr="Image"/>
            <p:cNvPicPr>
              <a:picLocks noChangeAspect="1"/>
            </p:cNvPicPr>
            <p:nvPr/>
          </p:nvPicPr>
          <p:blipFill>
            <a:blip r:embed="rId6">
              <a:extLst/>
            </a:blip>
            <a:stretch>
              <a:fillRect/>
            </a:stretch>
          </p:blipFill>
          <p:spPr>
            <a:xfrm>
              <a:off x="260679" y="949235"/>
              <a:ext cx="10980599" cy="1768248"/>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ID="9" grpId="1" fill="hold">
                                  <p:stCondLst>
                                    <p:cond delay="0"/>
                                  </p:stCondLst>
                                  <p:iterate type="el" backwards="0">
                                    <p:tmAbs val="0"/>
                                  </p:iterate>
                                  <p:childTnLst>
                                    <p:animEffect filter="dissolve" transition="out">
                                      <p:cBhvr>
                                        <p:cTn id="6" dur="499" fill="hold"/>
                                        <p:tgtEl>
                                          <p:spTgt spid="639"/>
                                        </p:tgtEl>
                                      </p:cBhvr>
                                    </p:animEffect>
                                    <p:set>
                                      <p:cBhvr>
                                        <p:cTn id="7" fill="hold">
                                          <p:stCondLst>
                                            <p:cond delay="498"/>
                                          </p:stCondLst>
                                        </p:cTn>
                                        <p:tgtEl>
                                          <p:spTgt spid="639"/>
                                        </p:tgtEl>
                                        <p:attrNameLst>
                                          <p:attrName>style.visibility</p:attrName>
                                        </p:attrNameLst>
                                      </p:cBhvr>
                                      <p:to>
                                        <p:strVal val="hidden"/>
                                      </p:to>
                                    </p:set>
                                  </p:childTnLst>
                                </p:cTn>
                              </p:par>
                            </p:childTnLst>
                          </p:cTn>
                        </p:par>
                        <p:par>
                          <p:cTn id="8" fill="hold">
                            <p:stCondLst>
                              <p:cond delay="499"/>
                            </p:stCondLst>
                            <p:childTnLst>
                              <p:par>
                                <p:cTn id="9" presetClass="exit" nodeType="afterEffect" presetID="9" grpId="2" fill="hold">
                                  <p:stCondLst>
                                    <p:cond delay="0"/>
                                  </p:stCondLst>
                                  <p:iterate type="el" backwards="0">
                                    <p:tmAbs val="0"/>
                                  </p:iterate>
                                  <p:childTnLst>
                                    <p:animEffect filter="dissolve" transition="out">
                                      <p:cBhvr>
                                        <p:cTn id="10" dur="499" fill="hold"/>
                                        <p:tgtEl>
                                          <p:spTgt spid="638"/>
                                        </p:tgtEl>
                                      </p:cBhvr>
                                    </p:animEffect>
                                    <p:set>
                                      <p:cBhvr>
                                        <p:cTn id="11" fill="hold">
                                          <p:stCondLst>
                                            <p:cond delay="498"/>
                                          </p:stCondLst>
                                        </p:cTn>
                                        <p:tgtEl>
                                          <p:spTgt spid="638"/>
                                        </p:tgtEl>
                                        <p:attrNameLst>
                                          <p:attrName>style.visibility</p:attrName>
                                        </p:attrNameLst>
                                      </p:cBhvr>
                                      <p:to>
                                        <p:strVal val="hidden"/>
                                      </p:to>
                                    </p:set>
                                  </p:childTnLst>
                                </p:cTn>
                              </p:par>
                            </p:childTnLst>
                          </p:cTn>
                        </p:par>
                        <p:par>
                          <p:cTn id="12" fill="hold">
                            <p:stCondLst>
                              <p:cond delay="998"/>
                            </p:stCondLst>
                            <p:childTnLst>
                              <p:par>
                                <p:cTn id="13" presetClass="entr" nodeType="afterEffect" presetID="9" grpId="3" fill="hold">
                                  <p:stCondLst>
                                    <p:cond delay="0"/>
                                  </p:stCondLst>
                                  <p:iterate type="el" backwards="0">
                                    <p:tmAbs val="0"/>
                                  </p:iterate>
                                  <p:childTnLst>
                                    <p:set>
                                      <p:cBhvr>
                                        <p:cTn id="14" fill="hold"/>
                                        <p:tgtEl>
                                          <p:spTgt spid="642"/>
                                        </p:tgtEl>
                                        <p:attrNameLst>
                                          <p:attrName>style.visibility</p:attrName>
                                        </p:attrNameLst>
                                      </p:cBhvr>
                                      <p:to>
                                        <p:strVal val="visible"/>
                                      </p:to>
                                    </p:set>
                                    <p:animEffect filter="dissolve" transition="in">
                                      <p:cBhvr>
                                        <p:cTn id="15" dur="1000"/>
                                        <p:tgtEl>
                                          <p:spTgt spid="642"/>
                                        </p:tgtEl>
                                      </p:cBhvr>
                                    </p:animEffect>
                                  </p:childTnLst>
                                </p:cTn>
                              </p:par>
                            </p:childTnLst>
                          </p:cTn>
                        </p:par>
                        <p:par>
                          <p:cTn id="16" fill="hold">
                            <p:stCondLst>
                              <p:cond delay="1998"/>
                            </p:stCondLst>
                            <p:childTnLst>
                              <p:par>
                                <p:cTn id="17" presetClass="entr" nodeType="afterEffect" presetID="9" grpId="4" fill="hold">
                                  <p:stCondLst>
                                    <p:cond delay="0"/>
                                  </p:stCondLst>
                                  <p:iterate type="el" backwards="0">
                                    <p:tmAbs val="0"/>
                                  </p:iterate>
                                  <p:childTnLst>
                                    <p:set>
                                      <p:cBhvr>
                                        <p:cTn id="18" fill="hold"/>
                                        <p:tgtEl>
                                          <p:spTgt spid="632"/>
                                        </p:tgtEl>
                                        <p:attrNameLst>
                                          <p:attrName>style.visibility</p:attrName>
                                        </p:attrNameLst>
                                      </p:cBhvr>
                                      <p:to>
                                        <p:strVal val="visible"/>
                                      </p:to>
                                    </p:set>
                                    <p:animEffect filter="dissolve" transition="in">
                                      <p:cBhvr>
                                        <p:cTn id="19" dur="499"/>
                                        <p:tgtEl>
                                          <p:spTgt spid="632"/>
                                        </p:tgtEl>
                                      </p:cBhvr>
                                    </p:animEffect>
                                  </p:childTnLst>
                                </p:cTn>
                              </p:par>
                            </p:childTnLst>
                          </p:cTn>
                        </p:par>
                        <p:par>
                          <p:cTn id="20" fill="hold">
                            <p:stCondLst>
                              <p:cond delay="2497"/>
                            </p:stCondLst>
                            <p:childTnLst>
                              <p:par>
                                <p:cTn id="21" presetClass="entr" nodeType="afterEffect" presetID="9" grpId="5" fill="hold">
                                  <p:stCondLst>
                                    <p:cond delay="0"/>
                                  </p:stCondLst>
                                  <p:iterate type="el" backwards="0">
                                    <p:tmAbs val="0"/>
                                  </p:iterate>
                                  <p:childTnLst>
                                    <p:set>
                                      <p:cBhvr>
                                        <p:cTn id="22" fill="hold"/>
                                        <p:tgtEl>
                                          <p:spTgt spid="635"/>
                                        </p:tgtEl>
                                        <p:attrNameLst>
                                          <p:attrName>style.visibility</p:attrName>
                                        </p:attrNameLst>
                                      </p:cBhvr>
                                      <p:to>
                                        <p:strVal val="visible"/>
                                      </p:to>
                                    </p:set>
                                    <p:animEffect filter="dissolve" transition="in">
                                      <p:cBhvr>
                                        <p:cTn id="23" dur="499"/>
                                        <p:tgtEl>
                                          <p:spTgt spid="635"/>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9" grpId="6" fill="hold">
                                  <p:stCondLst>
                                    <p:cond delay="0"/>
                                  </p:stCondLst>
                                  <p:iterate type="el" backwards="0">
                                    <p:tmAbs val="0"/>
                                  </p:iterate>
                                  <p:childTnLst>
                                    <p:set>
                                      <p:cBhvr>
                                        <p:cTn id="27" fill="hold"/>
                                        <p:tgtEl>
                                          <p:spTgt spid="640"/>
                                        </p:tgtEl>
                                        <p:attrNameLst>
                                          <p:attrName>style.visibility</p:attrName>
                                        </p:attrNameLst>
                                      </p:cBhvr>
                                      <p:to>
                                        <p:strVal val="visible"/>
                                      </p:to>
                                    </p:set>
                                    <p:animEffect filter="dissolve" transition="in">
                                      <p:cBhvr>
                                        <p:cTn id="28" dur="499"/>
                                        <p:tgtEl>
                                          <p:spTgt spid="640"/>
                                        </p:tgtEl>
                                      </p:cBhvr>
                                    </p:animEffect>
                                  </p:childTnLst>
                                </p:cTn>
                              </p:par>
                            </p:childTnLst>
                          </p:cTn>
                        </p:par>
                      </p:childTnLst>
                    </p:cTn>
                  </p:par>
                  <p:par>
                    <p:cTn id="29" fill="hold">
                      <p:stCondLst>
                        <p:cond delay="indefinite"/>
                      </p:stCondLst>
                      <p:childTnLst>
                        <p:par>
                          <p:cTn id="30" fill="hold">
                            <p:stCondLst>
                              <p:cond delay="0"/>
                            </p:stCondLst>
                            <p:childTnLst>
                              <p:par>
                                <p:cTn id="31" presetClass="exit" nodeType="clickEffect" presetID="9" grpId="7" fill="hold">
                                  <p:stCondLst>
                                    <p:cond delay="0"/>
                                  </p:stCondLst>
                                  <p:iterate type="el" backwards="0">
                                    <p:tmAbs val="0"/>
                                  </p:iterate>
                                  <p:childTnLst>
                                    <p:animEffect filter="dissolve" transition="out">
                                      <p:cBhvr>
                                        <p:cTn id="32" dur="499" fill="hold"/>
                                        <p:tgtEl>
                                          <p:spTgt spid="640"/>
                                        </p:tgtEl>
                                      </p:cBhvr>
                                    </p:animEffect>
                                    <p:set>
                                      <p:cBhvr>
                                        <p:cTn id="33" fill="hold">
                                          <p:stCondLst>
                                            <p:cond delay="498"/>
                                          </p:stCondLst>
                                        </p:cTn>
                                        <p:tgtEl>
                                          <p:spTgt spid="640"/>
                                        </p:tgtEl>
                                        <p:attrNameLst>
                                          <p:attrName>style.visibility</p:attrName>
                                        </p:attrNameLst>
                                      </p:cBhvr>
                                      <p:to>
                                        <p:strVal val="hidden"/>
                                      </p:to>
                                    </p:set>
                                  </p:childTnLst>
                                </p:cTn>
                              </p:par>
                            </p:childTnLst>
                          </p:cTn>
                        </p:par>
                        <p:par>
                          <p:cTn id="34" fill="hold">
                            <p:stCondLst>
                              <p:cond delay="499"/>
                            </p:stCondLst>
                            <p:childTnLst>
                              <p:par>
                                <p:cTn id="35" presetClass="exit" nodeType="afterEffect" presetID="9" grpId="8" fill="hold">
                                  <p:stCondLst>
                                    <p:cond delay="0"/>
                                  </p:stCondLst>
                                  <p:iterate type="el" backwards="0">
                                    <p:tmAbs val="0"/>
                                  </p:iterate>
                                  <p:childTnLst>
                                    <p:animEffect filter="dissolve" transition="out">
                                      <p:cBhvr>
                                        <p:cTn id="36" dur="499" fill="hold"/>
                                        <p:tgtEl>
                                          <p:spTgt spid="632"/>
                                        </p:tgtEl>
                                      </p:cBhvr>
                                    </p:animEffect>
                                    <p:set>
                                      <p:cBhvr>
                                        <p:cTn id="37" fill="hold">
                                          <p:stCondLst>
                                            <p:cond delay="498"/>
                                          </p:stCondLst>
                                        </p:cTn>
                                        <p:tgtEl>
                                          <p:spTgt spid="632"/>
                                        </p:tgtEl>
                                        <p:attrNameLst>
                                          <p:attrName>style.visibility</p:attrName>
                                        </p:attrNameLst>
                                      </p:cBhvr>
                                      <p:to>
                                        <p:strVal val="hidden"/>
                                      </p:to>
                                    </p:set>
                                  </p:childTnLst>
                                </p:cTn>
                              </p:par>
                            </p:childTnLst>
                          </p:cTn>
                        </p:par>
                        <p:par>
                          <p:cTn id="38" fill="hold">
                            <p:stCondLst>
                              <p:cond delay="998"/>
                            </p:stCondLst>
                            <p:childTnLst>
                              <p:par>
                                <p:cTn id="39" presetClass="exit" nodeType="afterEffect" presetID="9" grpId="9" fill="hold">
                                  <p:stCondLst>
                                    <p:cond delay="0"/>
                                  </p:stCondLst>
                                  <p:iterate type="el" backwards="0">
                                    <p:tmAbs val="0"/>
                                  </p:iterate>
                                  <p:childTnLst>
                                    <p:animEffect filter="dissolve" transition="out">
                                      <p:cBhvr>
                                        <p:cTn id="40" dur="499" fill="hold"/>
                                        <p:tgtEl>
                                          <p:spTgt spid="635"/>
                                        </p:tgtEl>
                                      </p:cBhvr>
                                    </p:animEffect>
                                    <p:set>
                                      <p:cBhvr>
                                        <p:cTn id="41" fill="hold">
                                          <p:stCondLst>
                                            <p:cond delay="498"/>
                                          </p:stCondLst>
                                        </p:cTn>
                                        <p:tgtEl>
                                          <p:spTgt spid="635"/>
                                        </p:tgtEl>
                                        <p:attrNameLst>
                                          <p:attrName>style.visibility</p:attrName>
                                        </p:attrNameLst>
                                      </p:cBhvr>
                                      <p:to>
                                        <p:strVal val="hidden"/>
                                      </p:to>
                                    </p:set>
                                  </p:childTnLst>
                                </p:cTn>
                              </p:par>
                            </p:childTnLst>
                          </p:cTn>
                        </p:par>
                        <p:par>
                          <p:cTn id="42" fill="hold">
                            <p:stCondLst>
                              <p:cond delay="1497"/>
                            </p:stCondLst>
                            <p:childTnLst>
                              <p:par>
                                <p:cTn id="43" presetClass="entr" nodeType="afterEffect" presetID="9" grpId="10" fill="hold">
                                  <p:stCondLst>
                                    <p:cond delay="0"/>
                                  </p:stCondLst>
                                  <p:iterate type="el" backwards="0">
                                    <p:tmAbs val="0"/>
                                  </p:iterate>
                                  <p:childTnLst>
                                    <p:set>
                                      <p:cBhvr>
                                        <p:cTn id="44" fill="hold"/>
                                        <p:tgtEl>
                                          <p:spTgt spid="633"/>
                                        </p:tgtEl>
                                        <p:attrNameLst>
                                          <p:attrName>style.visibility</p:attrName>
                                        </p:attrNameLst>
                                      </p:cBhvr>
                                      <p:to>
                                        <p:strVal val="visible"/>
                                      </p:to>
                                    </p:set>
                                    <p:animEffect filter="dissolve" transition="in">
                                      <p:cBhvr>
                                        <p:cTn id="45" dur="499"/>
                                        <p:tgtEl>
                                          <p:spTgt spid="633"/>
                                        </p:tgtEl>
                                      </p:cBhvr>
                                    </p:animEffect>
                                  </p:childTnLst>
                                </p:cTn>
                              </p:par>
                            </p:childTnLst>
                          </p:cTn>
                        </p:par>
                        <p:par>
                          <p:cTn id="46" fill="hold">
                            <p:stCondLst>
                              <p:cond delay="1996"/>
                            </p:stCondLst>
                            <p:childTnLst>
                              <p:par>
                                <p:cTn id="47" presetClass="entr" nodeType="afterEffect" presetID="9" grpId="11" fill="hold">
                                  <p:stCondLst>
                                    <p:cond delay="0"/>
                                  </p:stCondLst>
                                  <p:iterate type="el" backwards="0">
                                    <p:tmAbs val="0"/>
                                  </p:iterate>
                                  <p:childTnLst>
                                    <p:set>
                                      <p:cBhvr>
                                        <p:cTn id="48" fill="hold"/>
                                        <p:tgtEl>
                                          <p:spTgt spid="636"/>
                                        </p:tgtEl>
                                        <p:attrNameLst>
                                          <p:attrName>style.visibility</p:attrName>
                                        </p:attrNameLst>
                                      </p:cBhvr>
                                      <p:to>
                                        <p:strVal val="visible"/>
                                      </p:to>
                                    </p:set>
                                    <p:animEffect filter="dissolve" transition="in">
                                      <p:cBhvr>
                                        <p:cTn id="49" dur="499"/>
                                        <p:tgtEl>
                                          <p:spTgt spid="636"/>
                                        </p:tgtEl>
                                      </p:cBhvr>
                                    </p:animEffect>
                                  </p:childTnLst>
                                </p:cTn>
                              </p:par>
                            </p:childTnLst>
                          </p:cTn>
                        </p:par>
                      </p:childTnLst>
                    </p:cTn>
                  </p:par>
                  <p:par>
                    <p:cTn id="50" fill="hold">
                      <p:stCondLst>
                        <p:cond delay="indefinite"/>
                      </p:stCondLst>
                      <p:childTnLst>
                        <p:par>
                          <p:cTn id="51" fill="hold">
                            <p:stCondLst>
                              <p:cond delay="0"/>
                            </p:stCondLst>
                            <p:childTnLst>
                              <p:par>
                                <p:cTn id="52" presetClass="exit" nodeType="clickEffect" presetID="9" grpId="12" fill="hold">
                                  <p:stCondLst>
                                    <p:cond delay="0"/>
                                  </p:stCondLst>
                                  <p:iterate type="el" backwards="0">
                                    <p:tmAbs val="0"/>
                                  </p:iterate>
                                  <p:childTnLst>
                                    <p:animEffect filter="dissolve" transition="out">
                                      <p:cBhvr>
                                        <p:cTn id="53" dur="499" fill="hold"/>
                                        <p:tgtEl>
                                          <p:spTgt spid="633"/>
                                        </p:tgtEl>
                                      </p:cBhvr>
                                    </p:animEffect>
                                    <p:set>
                                      <p:cBhvr>
                                        <p:cTn id="54" fill="hold">
                                          <p:stCondLst>
                                            <p:cond delay="498"/>
                                          </p:stCondLst>
                                        </p:cTn>
                                        <p:tgtEl>
                                          <p:spTgt spid="633"/>
                                        </p:tgtEl>
                                        <p:attrNameLst>
                                          <p:attrName>style.visibility</p:attrName>
                                        </p:attrNameLst>
                                      </p:cBhvr>
                                      <p:to>
                                        <p:strVal val="hidden"/>
                                      </p:to>
                                    </p:set>
                                  </p:childTnLst>
                                </p:cTn>
                              </p:par>
                            </p:childTnLst>
                          </p:cTn>
                        </p:par>
                        <p:par>
                          <p:cTn id="55" fill="hold">
                            <p:stCondLst>
                              <p:cond delay="499"/>
                            </p:stCondLst>
                            <p:childTnLst>
                              <p:par>
                                <p:cTn id="56" presetClass="exit" nodeType="afterEffect" presetID="9" grpId="13" fill="hold">
                                  <p:stCondLst>
                                    <p:cond delay="0"/>
                                  </p:stCondLst>
                                  <p:iterate type="el" backwards="0">
                                    <p:tmAbs val="0"/>
                                  </p:iterate>
                                  <p:childTnLst>
                                    <p:animEffect filter="dissolve" transition="out">
                                      <p:cBhvr>
                                        <p:cTn id="57" dur="499" fill="hold"/>
                                        <p:tgtEl>
                                          <p:spTgt spid="636"/>
                                        </p:tgtEl>
                                      </p:cBhvr>
                                    </p:animEffect>
                                    <p:set>
                                      <p:cBhvr>
                                        <p:cTn id="58" fill="hold">
                                          <p:stCondLst>
                                            <p:cond delay="498"/>
                                          </p:stCondLst>
                                        </p:cTn>
                                        <p:tgtEl>
                                          <p:spTgt spid="636"/>
                                        </p:tgtEl>
                                        <p:attrNameLst>
                                          <p:attrName>style.visibility</p:attrName>
                                        </p:attrNameLst>
                                      </p:cBhvr>
                                      <p:to>
                                        <p:strVal val="hidden"/>
                                      </p:to>
                                    </p:set>
                                  </p:childTnLst>
                                </p:cTn>
                              </p:par>
                            </p:childTnLst>
                          </p:cTn>
                        </p:par>
                        <p:par>
                          <p:cTn id="59" fill="hold">
                            <p:stCondLst>
                              <p:cond delay="998"/>
                            </p:stCondLst>
                            <p:childTnLst>
                              <p:par>
                                <p:cTn id="60" presetClass="entr" nodeType="afterEffect" presetID="9" grpId="14" fill="hold">
                                  <p:stCondLst>
                                    <p:cond delay="0"/>
                                  </p:stCondLst>
                                  <p:iterate type="el" backwards="0">
                                    <p:tmAbs val="0"/>
                                  </p:iterate>
                                  <p:childTnLst>
                                    <p:set>
                                      <p:cBhvr>
                                        <p:cTn id="61" fill="hold"/>
                                        <p:tgtEl>
                                          <p:spTgt spid="634"/>
                                        </p:tgtEl>
                                        <p:attrNameLst>
                                          <p:attrName>style.visibility</p:attrName>
                                        </p:attrNameLst>
                                      </p:cBhvr>
                                      <p:to>
                                        <p:strVal val="visible"/>
                                      </p:to>
                                    </p:set>
                                    <p:animEffect filter="dissolve" transition="in">
                                      <p:cBhvr>
                                        <p:cTn id="62" dur="500"/>
                                        <p:tgtEl>
                                          <p:spTgt spid="634"/>
                                        </p:tgtEl>
                                      </p:cBhvr>
                                    </p:animEffect>
                                  </p:childTnLst>
                                </p:cTn>
                              </p:par>
                            </p:childTnLst>
                          </p:cTn>
                        </p:par>
                        <p:par>
                          <p:cTn id="63" fill="hold">
                            <p:stCondLst>
                              <p:cond delay="1498"/>
                            </p:stCondLst>
                            <p:childTnLst>
                              <p:par>
                                <p:cTn id="64" presetClass="entr" nodeType="afterEffect" presetID="9" grpId="15" fill="hold">
                                  <p:stCondLst>
                                    <p:cond delay="0"/>
                                  </p:stCondLst>
                                  <p:iterate type="el" backwards="0">
                                    <p:tmAbs val="0"/>
                                  </p:iterate>
                                  <p:childTnLst>
                                    <p:set>
                                      <p:cBhvr>
                                        <p:cTn id="65" fill="hold"/>
                                        <p:tgtEl>
                                          <p:spTgt spid="637"/>
                                        </p:tgtEl>
                                        <p:attrNameLst>
                                          <p:attrName>style.visibility</p:attrName>
                                        </p:attrNameLst>
                                      </p:cBhvr>
                                      <p:to>
                                        <p:strVal val="visible"/>
                                      </p:to>
                                    </p:set>
                                    <p:animEffect filter="dissolve" transition="in">
                                      <p:cBhvr>
                                        <p:cTn id="66" dur="499"/>
                                        <p:tgtEl>
                                          <p:spTgt spid="637"/>
                                        </p:tgtEl>
                                      </p:cBhvr>
                                    </p:animEffect>
                                  </p:childTnLst>
                                </p:cTn>
                              </p:par>
                            </p:childTnLst>
                          </p:cTn>
                        </p:par>
                      </p:childTnLst>
                    </p:cTn>
                  </p:par>
                  <p:par>
                    <p:cTn id="67" fill="hold">
                      <p:stCondLst>
                        <p:cond delay="indefinite"/>
                      </p:stCondLst>
                      <p:childTnLst>
                        <p:par>
                          <p:cTn id="68" fill="hold">
                            <p:stCondLst>
                              <p:cond delay="0"/>
                            </p:stCondLst>
                            <p:childTnLst>
                              <p:par>
                                <p:cTn id="69" presetClass="entr" nodeType="clickEffect" presetID="9" grpId="16" fill="hold">
                                  <p:stCondLst>
                                    <p:cond delay="0"/>
                                  </p:stCondLst>
                                  <p:iterate type="el" backwards="0">
                                    <p:tmAbs val="0"/>
                                  </p:iterate>
                                  <p:childTnLst>
                                    <p:set>
                                      <p:cBhvr>
                                        <p:cTn id="70" fill="hold"/>
                                        <p:tgtEl>
                                          <p:spTgt spid="641"/>
                                        </p:tgtEl>
                                        <p:attrNameLst>
                                          <p:attrName>style.visibility</p:attrName>
                                        </p:attrNameLst>
                                      </p:cBhvr>
                                      <p:to>
                                        <p:strVal val="visible"/>
                                      </p:to>
                                    </p:set>
                                    <p:animEffect filter="dissolve" transition="in">
                                      <p:cBhvr>
                                        <p:cTn id="71" dur="499"/>
                                        <p:tgtEl>
                                          <p:spTgt spid="641"/>
                                        </p:tgtEl>
                                      </p:cBhvr>
                                    </p:animEffect>
                                  </p:childTnLst>
                                </p:cTn>
                              </p:par>
                            </p:childTnLst>
                          </p:cTn>
                        </p:par>
                      </p:childTnLst>
                    </p:cTn>
                  </p:par>
                  <p:par>
                    <p:cTn id="72" fill="hold">
                      <p:stCondLst>
                        <p:cond delay="indefinite"/>
                      </p:stCondLst>
                      <p:childTnLst>
                        <p:par>
                          <p:cTn id="73" fill="hold">
                            <p:stCondLst>
                              <p:cond delay="0"/>
                            </p:stCondLst>
                            <p:childTnLst>
                              <p:par>
                                <p:cTn id="74" presetClass="entr" nodeType="clickEffect" presetID="9" grpId="17" fill="hold">
                                  <p:stCondLst>
                                    <p:cond delay="0"/>
                                  </p:stCondLst>
                                  <p:iterate type="el" backwards="0">
                                    <p:tmAbs val="0"/>
                                  </p:iterate>
                                  <p:childTnLst>
                                    <p:set>
                                      <p:cBhvr>
                                        <p:cTn id="75" fill="hold"/>
                                        <p:tgtEl>
                                          <p:spTgt spid="646"/>
                                        </p:tgtEl>
                                        <p:attrNameLst>
                                          <p:attrName>style.visibility</p:attrName>
                                        </p:attrNameLst>
                                      </p:cBhvr>
                                      <p:to>
                                        <p:strVal val="visible"/>
                                      </p:to>
                                    </p:set>
                                    <p:animEffect filter="dissolve" transition="in">
                                      <p:cBhvr>
                                        <p:cTn id="76" dur="1000"/>
                                        <p:tgtEl>
                                          <p:spTgt spid="6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34" grpId="14"/>
      <p:bldP build="whole" bldLvl="1" animBg="1" rev="0" advAuto="0" spid="635" grpId="5"/>
      <p:bldP build="whole" bldLvl="1" animBg="1" rev="0" advAuto="0" spid="642" grpId="3"/>
      <p:bldP build="whole" bldLvl="1" animBg="1" rev="0" advAuto="0" spid="637" grpId="15"/>
      <p:bldP build="whole" bldLvl="1" animBg="1" rev="0" advAuto="0" spid="646" grpId="17"/>
      <p:bldP build="whole" bldLvl="1" animBg="1" rev="0" advAuto="0" spid="635" grpId="9"/>
      <p:bldP build="whole" bldLvl="1" animBg="1" rev="0" advAuto="0" spid="633" grpId="10"/>
      <p:bldP build="whole" bldLvl="1" animBg="1" rev="0" advAuto="0" spid="641" grpId="16"/>
      <p:bldP build="whole" bldLvl="1" animBg="1" rev="0" advAuto="0" spid="636" grpId="11"/>
      <p:bldP build="whole" bldLvl="1" animBg="1" rev="0" advAuto="0" spid="639" grpId="1"/>
      <p:bldP build="whole" bldLvl="1" animBg="1" rev="0" advAuto="0" spid="632" grpId="4"/>
      <p:bldP build="whole" bldLvl="1" animBg="1" rev="0" advAuto="0" spid="633" grpId="12"/>
      <p:bldP build="whole" bldLvl="1" animBg="1" rev="0" advAuto="0" spid="636" grpId="13"/>
      <p:bldP build="whole" bldLvl="1" animBg="1" rev="0" advAuto="0" spid="632" grpId="8"/>
      <p:bldP build="whole" bldLvl="1" animBg="1" rev="0" advAuto="0" spid="640" grpId="6"/>
      <p:bldP build="whole" bldLvl="1" animBg="1" rev="0" advAuto="0" spid="640" grpId="7"/>
      <p:bldP build="whole" bldLvl="1" animBg="1" rev="0" advAuto="0" spid="638" grpId="2"/>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8" name="Effective Spin Estimates"/>
          <p:cNvSpPr txBox="1"/>
          <p:nvPr>
            <p:ph type="title"/>
          </p:nvPr>
        </p:nvSpPr>
        <p:spPr>
          <a:xfrm>
            <a:off x="4833937" y="178593"/>
            <a:ext cx="14716126" cy="2021131"/>
          </a:xfrm>
          <a:prstGeom prst="rect">
            <a:avLst/>
          </a:prstGeom>
        </p:spPr>
        <p:txBody>
          <a:bodyPr/>
          <a:lstStyle>
            <a:lvl1pPr>
              <a:defRPr sz="10200"/>
            </a:lvl1pPr>
          </a:lstStyle>
          <a:p>
            <a:pPr/>
            <a:r>
              <a:t>Effective Spin Estimates</a:t>
            </a:r>
          </a:p>
        </p:txBody>
      </p:sp>
      <p:sp>
        <p:nvSpPr>
          <p:cNvPr id="649"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50" name="GW150914_chieff_chip.png" descr="GW150914_chieff_chip.png"/>
          <p:cNvPicPr>
            <a:picLocks noChangeAspect="0"/>
          </p:cNvPicPr>
          <p:nvPr/>
        </p:nvPicPr>
        <p:blipFill>
          <a:blip r:embed="rId2">
            <a:extLst/>
          </a:blip>
          <a:stretch>
            <a:fillRect/>
          </a:stretch>
        </p:blipFill>
        <p:spPr>
          <a:xfrm>
            <a:off x="3315169" y="2999757"/>
            <a:ext cx="10455149" cy="9806033"/>
          </a:xfrm>
          <a:prstGeom prst="rect">
            <a:avLst/>
          </a:prstGeom>
        </p:spPr>
      </p:pic>
      <p:sp>
        <p:nvSpPr>
          <p:cNvPr id="651" name="GW150914"/>
          <p:cNvSpPr txBox="1"/>
          <p:nvPr/>
        </p:nvSpPr>
        <p:spPr>
          <a:xfrm>
            <a:off x="9824691" y="2036866"/>
            <a:ext cx="3799633"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GW150914</a:t>
            </a:r>
          </a:p>
        </p:txBody>
      </p:sp>
      <p:sp>
        <p:nvSpPr>
          <p:cNvPr id="652" name="LVT151012"/>
          <p:cNvSpPr txBox="1"/>
          <p:nvPr/>
        </p:nvSpPr>
        <p:spPr>
          <a:xfrm>
            <a:off x="13471152" y="2036866"/>
            <a:ext cx="3659363"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LVT151012</a:t>
            </a:r>
          </a:p>
        </p:txBody>
      </p:sp>
      <p:sp>
        <p:nvSpPr>
          <p:cNvPr id="653" name="GW151226"/>
          <p:cNvSpPr txBox="1"/>
          <p:nvPr/>
        </p:nvSpPr>
        <p:spPr>
          <a:xfrm>
            <a:off x="17310864" y="2036866"/>
            <a:ext cx="3799633"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000">
                <a:solidFill>
                  <a:srgbClr val="FFFFFF"/>
                </a:solidFill>
              </a:defRPr>
            </a:lvl1pPr>
          </a:lstStyle>
          <a:p>
            <a:pPr/>
            <a:r>
              <a:t>GW151226</a:t>
            </a:r>
          </a:p>
        </p:txBody>
      </p:sp>
      <p:pic>
        <p:nvPicPr>
          <p:cNvPr id="654" name="LVT151012_chieff_chip.png" descr="LVT151012_chieff_chip.png"/>
          <p:cNvPicPr>
            <a:picLocks noChangeAspect="0"/>
          </p:cNvPicPr>
          <p:nvPr/>
        </p:nvPicPr>
        <p:blipFill>
          <a:blip r:embed="rId3">
            <a:extLst/>
          </a:blip>
          <a:stretch>
            <a:fillRect/>
          </a:stretch>
        </p:blipFill>
        <p:spPr>
          <a:xfrm>
            <a:off x="6928707" y="3002558"/>
            <a:ext cx="10383711" cy="10180147"/>
          </a:xfrm>
          <a:prstGeom prst="rect">
            <a:avLst/>
          </a:prstGeom>
        </p:spPr>
      </p:pic>
      <p:pic>
        <p:nvPicPr>
          <p:cNvPr id="655" name="GW151226_chieff_chip.png" descr="GW151226_chieff_chip.png"/>
          <p:cNvPicPr>
            <a:picLocks noChangeAspect="0"/>
          </p:cNvPicPr>
          <p:nvPr/>
        </p:nvPicPr>
        <p:blipFill>
          <a:blip r:embed="rId4">
            <a:extLst/>
          </a:blip>
          <a:stretch>
            <a:fillRect/>
          </a:stretch>
        </p:blipFill>
        <p:spPr>
          <a:xfrm>
            <a:off x="10616255" y="2983116"/>
            <a:ext cx="10509553" cy="9859610"/>
          </a:xfrm>
          <a:prstGeom prst="rect">
            <a:avLst/>
          </a:prstGeom>
        </p:spPr>
      </p:pic>
      <p:sp>
        <p:nvSpPr>
          <p:cNvPr id="656" name="Abbott et al. (2016)"/>
          <p:cNvSpPr txBox="1"/>
          <p:nvPr/>
        </p:nvSpPr>
        <p:spPr>
          <a:xfrm>
            <a:off x="2884245" y="12811647"/>
            <a:ext cx="3726062" cy="600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defRPr>
                <a:solidFill>
                  <a:srgbClr val="FFFFFF"/>
                </a:solidFill>
              </a:defRPr>
            </a:pPr>
            <a:r>
              <a:t>Abbott et al. (2016)</a:t>
            </a:r>
          </a:p>
        </p:txBody>
      </p:sp>
      <p:sp>
        <p:nvSpPr>
          <p:cNvPr id="657" name="Abbott et al. (2016)"/>
          <p:cNvSpPr txBox="1"/>
          <p:nvPr/>
        </p:nvSpPr>
        <p:spPr>
          <a:xfrm>
            <a:off x="17347649" y="12811647"/>
            <a:ext cx="3726062" cy="600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defRPr>
                <a:solidFill>
                  <a:srgbClr val="FFFFFF"/>
                </a:solidFill>
              </a:defRPr>
            </a:pPr>
            <a:r>
              <a:t>Abbott et al. (2016)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ID="9" grpId="1" fill="hold">
                                  <p:stCondLst>
                                    <p:cond delay="0"/>
                                  </p:stCondLst>
                                  <p:iterate type="el" backwards="0">
                                    <p:tmAbs val="0"/>
                                  </p:iterate>
                                  <p:childTnLst>
                                    <p:animEffect filter="dissolve" transition="out">
                                      <p:cBhvr>
                                        <p:cTn id="6" dur="499" fill="hold"/>
                                        <p:tgtEl>
                                          <p:spTgt spid="650"/>
                                        </p:tgtEl>
                                      </p:cBhvr>
                                    </p:animEffect>
                                    <p:set>
                                      <p:cBhvr>
                                        <p:cTn id="7" fill="hold">
                                          <p:stCondLst>
                                            <p:cond delay="498"/>
                                          </p:stCondLst>
                                        </p:cTn>
                                        <p:tgtEl>
                                          <p:spTgt spid="650"/>
                                        </p:tgtEl>
                                        <p:attrNameLst>
                                          <p:attrName>style.visibility</p:attrName>
                                        </p:attrNameLst>
                                      </p:cBhvr>
                                      <p:to>
                                        <p:strVal val="hidden"/>
                                      </p:to>
                                    </p:set>
                                  </p:childTnLst>
                                </p:cTn>
                              </p:par>
                            </p:childTnLst>
                          </p:cTn>
                        </p:par>
                        <p:par>
                          <p:cTn id="8" fill="hold">
                            <p:stCondLst>
                              <p:cond delay="499"/>
                            </p:stCondLst>
                            <p:childTnLst>
                              <p:par>
                                <p:cTn id="9" presetClass="exit" nodeType="afterEffect" presetID="9" grpId="2" fill="hold">
                                  <p:stCondLst>
                                    <p:cond delay="0"/>
                                  </p:stCondLst>
                                  <p:iterate type="el" backwards="0">
                                    <p:tmAbs val="0"/>
                                  </p:iterate>
                                  <p:childTnLst>
                                    <p:animEffect filter="dissolve" transition="out">
                                      <p:cBhvr>
                                        <p:cTn id="10" dur="499" fill="hold"/>
                                        <p:tgtEl>
                                          <p:spTgt spid="651"/>
                                        </p:tgtEl>
                                      </p:cBhvr>
                                    </p:animEffect>
                                    <p:set>
                                      <p:cBhvr>
                                        <p:cTn id="11" fill="hold">
                                          <p:stCondLst>
                                            <p:cond delay="498"/>
                                          </p:stCondLst>
                                        </p:cTn>
                                        <p:tgtEl>
                                          <p:spTgt spid="651"/>
                                        </p:tgtEl>
                                        <p:attrNameLst>
                                          <p:attrName>style.visibility</p:attrName>
                                        </p:attrNameLst>
                                      </p:cBhvr>
                                      <p:to>
                                        <p:strVal val="hidden"/>
                                      </p:to>
                                    </p:set>
                                  </p:childTnLst>
                                </p:cTn>
                              </p:par>
                            </p:childTnLst>
                          </p:cTn>
                        </p:par>
                        <p:par>
                          <p:cTn id="12" fill="hold">
                            <p:stCondLst>
                              <p:cond delay="998"/>
                            </p:stCondLst>
                            <p:childTnLst>
                              <p:par>
                                <p:cTn id="13" presetClass="exit" nodeType="afterEffect" presetID="9" grpId="3" fill="hold">
                                  <p:stCondLst>
                                    <p:cond delay="0"/>
                                  </p:stCondLst>
                                  <p:iterate type="el" backwards="0">
                                    <p:tmAbs val="0"/>
                                  </p:iterate>
                                  <p:childTnLst>
                                    <p:animEffect filter="dissolve" transition="out">
                                      <p:cBhvr>
                                        <p:cTn id="14" dur="499" fill="hold"/>
                                        <p:tgtEl>
                                          <p:spTgt spid="656"/>
                                        </p:tgtEl>
                                      </p:cBhvr>
                                    </p:animEffect>
                                    <p:set>
                                      <p:cBhvr>
                                        <p:cTn id="15" fill="hold">
                                          <p:stCondLst>
                                            <p:cond delay="498"/>
                                          </p:stCondLst>
                                        </p:cTn>
                                        <p:tgtEl>
                                          <p:spTgt spid="656"/>
                                        </p:tgtEl>
                                        <p:attrNameLst>
                                          <p:attrName>style.visibility</p:attrName>
                                        </p:attrNameLst>
                                      </p:cBhvr>
                                      <p:to>
                                        <p:strVal val="hidden"/>
                                      </p:to>
                                    </p:set>
                                  </p:childTnLst>
                                </p:cTn>
                              </p:par>
                            </p:childTnLst>
                          </p:cTn>
                        </p:par>
                        <p:par>
                          <p:cTn id="16" fill="hold">
                            <p:stCondLst>
                              <p:cond delay="1497"/>
                            </p:stCondLst>
                            <p:childTnLst>
                              <p:par>
                                <p:cTn id="17" presetClass="entr" nodeType="afterEffect" presetID="9" grpId="4" fill="hold">
                                  <p:stCondLst>
                                    <p:cond delay="0"/>
                                  </p:stCondLst>
                                  <p:iterate type="el" backwards="0">
                                    <p:tmAbs val="0"/>
                                  </p:iterate>
                                  <p:childTnLst>
                                    <p:set>
                                      <p:cBhvr>
                                        <p:cTn id="18" fill="hold"/>
                                        <p:tgtEl>
                                          <p:spTgt spid="654"/>
                                        </p:tgtEl>
                                        <p:attrNameLst>
                                          <p:attrName>style.visibility</p:attrName>
                                        </p:attrNameLst>
                                      </p:cBhvr>
                                      <p:to>
                                        <p:strVal val="visible"/>
                                      </p:to>
                                    </p:set>
                                    <p:animEffect filter="dissolve" transition="in">
                                      <p:cBhvr>
                                        <p:cTn id="19" dur="500"/>
                                        <p:tgtEl>
                                          <p:spTgt spid="654"/>
                                        </p:tgtEl>
                                      </p:cBhvr>
                                    </p:animEffect>
                                  </p:childTnLst>
                                </p:cTn>
                              </p:par>
                            </p:childTnLst>
                          </p:cTn>
                        </p:par>
                        <p:par>
                          <p:cTn id="20" fill="hold">
                            <p:stCondLst>
                              <p:cond delay="1997"/>
                            </p:stCondLst>
                            <p:childTnLst>
                              <p:par>
                                <p:cTn id="21" presetClass="entr" nodeType="afterEffect" presetID="9" grpId="5" fill="hold">
                                  <p:stCondLst>
                                    <p:cond delay="0"/>
                                  </p:stCondLst>
                                  <p:iterate type="el" backwards="0">
                                    <p:tmAbs val="0"/>
                                  </p:iterate>
                                  <p:childTnLst>
                                    <p:set>
                                      <p:cBhvr>
                                        <p:cTn id="22" fill="hold"/>
                                        <p:tgtEl>
                                          <p:spTgt spid="652"/>
                                        </p:tgtEl>
                                        <p:attrNameLst>
                                          <p:attrName>style.visibility</p:attrName>
                                        </p:attrNameLst>
                                      </p:cBhvr>
                                      <p:to>
                                        <p:strVal val="visible"/>
                                      </p:to>
                                    </p:set>
                                    <p:animEffect filter="dissolve" transition="in">
                                      <p:cBhvr>
                                        <p:cTn id="23" dur="500"/>
                                        <p:tgtEl>
                                          <p:spTgt spid="652"/>
                                        </p:tgtEl>
                                      </p:cBhvr>
                                    </p:animEffect>
                                  </p:childTnLst>
                                </p:cTn>
                              </p:par>
                            </p:childTnLst>
                          </p:cTn>
                        </p:par>
                      </p:childTnLst>
                    </p:cTn>
                  </p:par>
                  <p:par>
                    <p:cTn id="24" fill="hold">
                      <p:stCondLst>
                        <p:cond delay="indefinite"/>
                      </p:stCondLst>
                      <p:childTnLst>
                        <p:par>
                          <p:cTn id="25" fill="hold">
                            <p:stCondLst>
                              <p:cond delay="0"/>
                            </p:stCondLst>
                            <p:childTnLst>
                              <p:par>
                                <p:cTn id="26" presetClass="exit" nodeType="clickEffect" presetID="9" grpId="6" fill="hold">
                                  <p:stCondLst>
                                    <p:cond delay="0"/>
                                  </p:stCondLst>
                                  <p:iterate type="el" backwards="0">
                                    <p:tmAbs val="0"/>
                                  </p:iterate>
                                  <p:childTnLst>
                                    <p:animEffect filter="dissolve" transition="out">
                                      <p:cBhvr>
                                        <p:cTn id="27" dur="500" fill="hold"/>
                                        <p:tgtEl>
                                          <p:spTgt spid="654"/>
                                        </p:tgtEl>
                                      </p:cBhvr>
                                    </p:animEffect>
                                    <p:set>
                                      <p:cBhvr>
                                        <p:cTn id="28" fill="hold">
                                          <p:stCondLst>
                                            <p:cond delay="499"/>
                                          </p:stCondLst>
                                        </p:cTn>
                                        <p:tgtEl>
                                          <p:spTgt spid="654"/>
                                        </p:tgtEl>
                                        <p:attrNameLst>
                                          <p:attrName>style.visibility</p:attrName>
                                        </p:attrNameLst>
                                      </p:cBhvr>
                                      <p:to>
                                        <p:strVal val="hidden"/>
                                      </p:to>
                                    </p:set>
                                  </p:childTnLst>
                                </p:cTn>
                              </p:par>
                            </p:childTnLst>
                          </p:cTn>
                        </p:par>
                        <p:par>
                          <p:cTn id="29" fill="hold">
                            <p:stCondLst>
                              <p:cond delay="500"/>
                            </p:stCondLst>
                            <p:childTnLst>
                              <p:par>
                                <p:cTn id="30" presetClass="exit" nodeType="afterEffect" presetID="9" grpId="7" fill="hold">
                                  <p:stCondLst>
                                    <p:cond delay="0"/>
                                  </p:stCondLst>
                                  <p:iterate type="el" backwards="0">
                                    <p:tmAbs val="0"/>
                                  </p:iterate>
                                  <p:childTnLst>
                                    <p:animEffect filter="dissolve" transition="out">
                                      <p:cBhvr>
                                        <p:cTn id="31" dur="500" fill="hold"/>
                                        <p:tgtEl>
                                          <p:spTgt spid="652"/>
                                        </p:tgtEl>
                                      </p:cBhvr>
                                    </p:animEffect>
                                    <p:set>
                                      <p:cBhvr>
                                        <p:cTn id="32" fill="hold">
                                          <p:stCondLst>
                                            <p:cond delay="499"/>
                                          </p:stCondLst>
                                        </p:cTn>
                                        <p:tgtEl>
                                          <p:spTgt spid="652"/>
                                        </p:tgtEl>
                                        <p:attrNameLst>
                                          <p:attrName>style.visibility</p:attrName>
                                        </p:attrNameLst>
                                      </p:cBhvr>
                                      <p:to>
                                        <p:strVal val="hidden"/>
                                      </p:to>
                                    </p:set>
                                  </p:childTnLst>
                                </p:cTn>
                              </p:par>
                            </p:childTnLst>
                          </p:cTn>
                        </p:par>
                        <p:par>
                          <p:cTn id="33" fill="hold">
                            <p:stCondLst>
                              <p:cond delay="1000"/>
                            </p:stCondLst>
                            <p:childTnLst>
                              <p:par>
                                <p:cTn id="34" presetClass="entr" nodeType="afterEffect" presetID="9" grpId="8" fill="hold">
                                  <p:stCondLst>
                                    <p:cond delay="0"/>
                                  </p:stCondLst>
                                  <p:iterate type="el" backwards="0">
                                    <p:tmAbs val="0"/>
                                  </p:iterate>
                                  <p:childTnLst>
                                    <p:set>
                                      <p:cBhvr>
                                        <p:cTn id="35" fill="hold"/>
                                        <p:tgtEl>
                                          <p:spTgt spid="655"/>
                                        </p:tgtEl>
                                        <p:attrNameLst>
                                          <p:attrName>style.visibility</p:attrName>
                                        </p:attrNameLst>
                                      </p:cBhvr>
                                      <p:to>
                                        <p:strVal val="visible"/>
                                      </p:to>
                                    </p:set>
                                    <p:animEffect filter="dissolve" transition="in">
                                      <p:cBhvr>
                                        <p:cTn id="36" dur="500"/>
                                        <p:tgtEl>
                                          <p:spTgt spid="655"/>
                                        </p:tgtEl>
                                      </p:cBhvr>
                                    </p:animEffect>
                                  </p:childTnLst>
                                </p:cTn>
                              </p:par>
                            </p:childTnLst>
                          </p:cTn>
                        </p:par>
                        <p:par>
                          <p:cTn id="37" fill="hold">
                            <p:stCondLst>
                              <p:cond delay="1500"/>
                            </p:stCondLst>
                            <p:childTnLst>
                              <p:par>
                                <p:cTn id="38" presetClass="entr" nodeType="afterEffect" presetID="9" grpId="9" fill="hold">
                                  <p:stCondLst>
                                    <p:cond delay="0"/>
                                  </p:stCondLst>
                                  <p:iterate type="el" backwards="0">
                                    <p:tmAbs val="0"/>
                                  </p:iterate>
                                  <p:childTnLst>
                                    <p:set>
                                      <p:cBhvr>
                                        <p:cTn id="39" fill="hold"/>
                                        <p:tgtEl>
                                          <p:spTgt spid="653"/>
                                        </p:tgtEl>
                                        <p:attrNameLst>
                                          <p:attrName>style.visibility</p:attrName>
                                        </p:attrNameLst>
                                      </p:cBhvr>
                                      <p:to>
                                        <p:strVal val="visible"/>
                                      </p:to>
                                    </p:set>
                                    <p:animEffect filter="dissolve" transition="in">
                                      <p:cBhvr>
                                        <p:cTn id="40" dur="500"/>
                                        <p:tgtEl>
                                          <p:spTgt spid="653"/>
                                        </p:tgtEl>
                                      </p:cBhvr>
                                    </p:animEffect>
                                  </p:childTnLst>
                                </p:cTn>
                              </p:par>
                            </p:childTnLst>
                          </p:cTn>
                        </p:par>
                        <p:par>
                          <p:cTn id="41" fill="hold">
                            <p:stCondLst>
                              <p:cond delay="2000"/>
                            </p:stCondLst>
                            <p:childTnLst>
                              <p:par>
                                <p:cTn id="42" presetClass="entr" nodeType="afterEffect" presetID="9" grpId="10" fill="hold">
                                  <p:stCondLst>
                                    <p:cond delay="0"/>
                                  </p:stCondLst>
                                  <p:iterate type="el" backwards="0">
                                    <p:tmAbs val="0"/>
                                  </p:iterate>
                                  <p:childTnLst>
                                    <p:set>
                                      <p:cBhvr>
                                        <p:cTn id="43" fill="hold"/>
                                        <p:tgtEl>
                                          <p:spTgt spid="657"/>
                                        </p:tgtEl>
                                        <p:attrNameLst>
                                          <p:attrName>style.visibility</p:attrName>
                                        </p:attrNameLst>
                                      </p:cBhvr>
                                      <p:to>
                                        <p:strVal val="visible"/>
                                      </p:to>
                                    </p:set>
                                    <p:animEffect filter="dissolve" transition="in">
                                      <p:cBhvr>
                                        <p:cTn id="44" dur="499"/>
                                        <p:tgtEl>
                                          <p:spTgt spid="6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56" grpId="3"/>
      <p:bldP build="whole" bldLvl="1" animBg="1" rev="0" advAuto="0" spid="654" grpId="4"/>
      <p:bldP build="whole" bldLvl="1" animBg="1" rev="0" advAuto="0" spid="654" grpId="6"/>
      <p:bldP build="whole" bldLvl="1" animBg="1" rev="0" advAuto="0" spid="652" grpId="5"/>
      <p:bldP build="whole" bldLvl="1" animBg="1" rev="0" advAuto="0" spid="650" grpId="1"/>
      <p:bldP build="whole" bldLvl="1" animBg="1" rev="0" advAuto="0" spid="651" grpId="2"/>
      <p:bldP build="whole" bldLvl="1" animBg="1" rev="0" advAuto="0" spid="652" grpId="7"/>
      <p:bldP build="whole" bldLvl="1" animBg="1" rev="0" advAuto="0" spid="655" grpId="8"/>
      <p:bldP build="whole" bldLvl="1" animBg="1" rev="0" advAuto="0" spid="653" grpId="9"/>
      <p:bldP build="whole" bldLvl="1" animBg="1" rev="0" advAuto="0" spid="657" grpId="10"/>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9" name="O1 + (some of) O2"/>
          <p:cNvSpPr txBox="1"/>
          <p:nvPr>
            <p:ph type="title"/>
          </p:nvPr>
        </p:nvSpPr>
        <p:spPr>
          <a:xfrm>
            <a:off x="4833937" y="-862242"/>
            <a:ext cx="14716126" cy="3429001"/>
          </a:xfrm>
          <a:prstGeom prst="rect">
            <a:avLst/>
          </a:prstGeom>
        </p:spPr>
        <p:txBody>
          <a:bodyPr/>
          <a:lstStyle>
            <a:lvl1pPr>
              <a:defRPr sz="10500"/>
            </a:lvl1pPr>
          </a:lstStyle>
          <a:p>
            <a:pPr/>
            <a:r>
              <a:t>O1 + (some of) O2</a:t>
            </a:r>
          </a:p>
        </p:txBody>
      </p:sp>
      <p:sp>
        <p:nvSpPr>
          <p:cNvPr id="660" name="Slide Number"/>
          <p:cNvSpPr txBox="1"/>
          <p:nvPr>
            <p:ph type="sldNum" sz="quarter" idx="2"/>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61" name="Farr et al (2017):…"/>
          <p:cNvSpPr txBox="1"/>
          <p:nvPr/>
        </p:nvSpPr>
        <p:spPr>
          <a:xfrm>
            <a:off x="-170946" y="12434662"/>
            <a:ext cx="3896433" cy="1219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1" algn="l" defTabSz="584200">
              <a:defRPr sz="3800">
                <a:solidFill>
                  <a:srgbClr val="FFFFFF"/>
                </a:solidFill>
              </a:defRPr>
            </a:pPr>
            <a:r>
              <a:t>Farr et al (2017):</a:t>
            </a:r>
          </a:p>
          <a:p>
            <a:pPr lvl="1" algn="l" defTabSz="584200">
              <a:defRPr sz="3800">
                <a:solidFill>
                  <a:srgbClr val="FFFFFF"/>
                </a:solidFill>
              </a:defRPr>
            </a:pPr>
            <a:r>
              <a:t>arXiv:1709.07896</a:t>
            </a:r>
          </a:p>
        </p:txBody>
      </p:sp>
      <p:pic>
        <p:nvPicPr>
          <p:cNvPr id="662" name="chis.png" descr="chis.png"/>
          <p:cNvPicPr>
            <a:picLocks noChangeAspect="0"/>
          </p:cNvPicPr>
          <p:nvPr/>
        </p:nvPicPr>
        <p:blipFill>
          <a:blip r:embed="rId3">
            <a:extLst/>
          </a:blip>
          <a:stretch>
            <a:fillRect/>
          </a:stretch>
        </p:blipFill>
        <p:spPr>
          <a:xfrm>
            <a:off x="4181746" y="1545945"/>
            <a:ext cx="16002649" cy="10624110"/>
          </a:xfrm>
          <a:prstGeom prst="rect">
            <a:avLst/>
          </a:prstGeom>
          <a:effectLst>
            <a:outerShdw sx="100000" sy="100000" kx="0" ky="0" algn="b" rotWithShape="0" blurRad="63500" dist="25400" dir="5400000">
              <a:srgbClr val="000000">
                <a:alpha val="50000"/>
              </a:srgbClr>
            </a:outerShdw>
          </a:effectLst>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6"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67" name="2bin_ali_high_dist_ex.pdf" descr="2bin_ali_high_dist_ex.pdf"/>
          <p:cNvPicPr>
            <a:picLocks noChangeAspect="0"/>
          </p:cNvPicPr>
          <p:nvPr/>
        </p:nvPicPr>
        <p:blipFill>
          <a:blip r:embed="rId3">
            <a:extLst/>
          </a:blip>
          <a:stretch>
            <a:fillRect/>
          </a:stretch>
        </p:blipFill>
        <p:spPr>
          <a:xfrm>
            <a:off x="155452" y="5157211"/>
            <a:ext cx="11995595" cy="7710702"/>
          </a:xfrm>
          <a:prstGeom prst="rect">
            <a:avLst/>
          </a:prstGeom>
        </p:spPr>
      </p:pic>
      <p:sp>
        <p:nvSpPr>
          <p:cNvPr id="668" name="Simple Population Model"/>
          <p:cNvSpPr txBox="1"/>
          <p:nvPr>
            <p:ph type="title"/>
          </p:nvPr>
        </p:nvSpPr>
        <p:spPr>
          <a:xfrm>
            <a:off x="-333920" y="-241300"/>
            <a:ext cx="25608214" cy="2471300"/>
          </a:xfrm>
          <a:prstGeom prst="rect">
            <a:avLst/>
          </a:prstGeom>
        </p:spPr>
        <p:txBody>
          <a:bodyPr/>
          <a:lstStyle>
            <a:lvl1pPr>
              <a:defRPr>
                <a:latin typeface="Melior"/>
                <a:ea typeface="Melior"/>
                <a:cs typeface="Melior"/>
                <a:sym typeface="Melior"/>
              </a:defRPr>
            </a:lvl1pPr>
          </a:lstStyle>
          <a:p>
            <a:pPr/>
            <a:r>
              <a:t>Simple Population Model</a:t>
            </a:r>
          </a:p>
        </p:txBody>
      </p:sp>
      <p:sp>
        <p:nvSpPr>
          <p:cNvPr id="669" name="Farrʹ, Holz, Farr…"/>
          <p:cNvSpPr txBox="1"/>
          <p:nvPr/>
        </p:nvSpPr>
        <p:spPr>
          <a:xfrm>
            <a:off x="19894705" y="1527150"/>
            <a:ext cx="3830638" cy="1117799"/>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lgn="r">
              <a:defRPr>
                <a:solidFill>
                  <a:srgbClr val="FFFFFF"/>
                </a:solidFill>
              </a:defRPr>
            </a:pPr>
            <a:r>
              <a:rPr b="1"/>
              <a:t>Farrʹ</a:t>
            </a:r>
            <a:r>
              <a:t>, Holz, Farr</a:t>
            </a:r>
          </a:p>
          <a:p>
            <a:pPr lvl="1" algn="r">
              <a:defRPr>
                <a:solidFill>
                  <a:srgbClr val="FFFFFF"/>
                </a:solidFill>
              </a:defRPr>
            </a:pPr>
            <a:r>
              <a:rPr i="1"/>
              <a:t>ApJL </a:t>
            </a:r>
            <a:r>
              <a:rPr b="1"/>
              <a:t>854</a:t>
            </a:r>
            <a:r>
              <a:rPr i="1"/>
              <a:t> </a:t>
            </a:r>
            <a:r>
              <a:t>L9 (2018) </a:t>
            </a:r>
          </a:p>
        </p:txBody>
      </p:sp>
      <p:pic>
        <p:nvPicPr>
          <p:cNvPr id="670" name="3bin_ali_ali-vlow_chi_dist.pdf" descr="3bin_ali_ali-vlow_chi_dist.pdf"/>
          <p:cNvPicPr>
            <a:picLocks noChangeAspect="0"/>
          </p:cNvPicPr>
          <p:nvPr/>
        </p:nvPicPr>
        <p:blipFill>
          <a:blip r:embed="rId4">
            <a:extLst/>
          </a:blip>
          <a:stretch>
            <a:fillRect/>
          </a:stretch>
        </p:blipFill>
        <p:spPr>
          <a:xfrm>
            <a:off x="12546972" y="5159019"/>
            <a:ext cx="11479588" cy="7707088"/>
          </a:xfrm>
          <a:prstGeom prst="rect">
            <a:avLst/>
          </a:prstGeom>
        </p:spPr>
      </p:pic>
      <p:sp>
        <p:nvSpPr>
          <p:cNvPr id="671" name="2-bin"/>
          <p:cNvSpPr txBox="1"/>
          <p:nvPr/>
        </p:nvSpPr>
        <p:spPr>
          <a:xfrm>
            <a:off x="4889003" y="3986465"/>
            <a:ext cx="2528492"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defRPr sz="6000">
                <a:solidFill>
                  <a:srgbClr val="FFFFFF"/>
                </a:solidFill>
              </a:defRPr>
            </a:pPr>
            <a:r>
              <a:rPr b="1"/>
              <a:t>2-bin</a:t>
            </a:r>
          </a:p>
        </p:txBody>
      </p:sp>
      <p:sp>
        <p:nvSpPr>
          <p:cNvPr id="672" name="3-bin"/>
          <p:cNvSpPr txBox="1"/>
          <p:nvPr/>
        </p:nvSpPr>
        <p:spPr>
          <a:xfrm>
            <a:off x="17022520" y="3986465"/>
            <a:ext cx="2528492" cy="1019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1">
              <a:defRPr sz="6000">
                <a:solidFill>
                  <a:srgbClr val="FFFFFF"/>
                </a:solidFill>
              </a:defRPr>
            </a:pPr>
            <a:r>
              <a:rPr b="1"/>
              <a:t>3-bin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667"/>
                                        </p:tgtEl>
                                        <p:attrNameLst>
                                          <p:attrName>style.visibility</p:attrName>
                                        </p:attrNameLst>
                                      </p:cBhvr>
                                      <p:to>
                                        <p:strVal val="visible"/>
                                      </p:to>
                                    </p:set>
                                    <p:animEffect filter="dissolve" transition="in">
                                      <p:cBhvr>
                                        <p:cTn id="7" dur="1000"/>
                                        <p:tgtEl>
                                          <p:spTgt spid="667"/>
                                        </p:tgtEl>
                                      </p:cBhvr>
                                    </p:animEffect>
                                  </p:childTnLst>
                                </p:cTn>
                              </p:par>
                            </p:childTnLst>
                          </p:cTn>
                        </p:par>
                        <p:par>
                          <p:cTn id="8" fill="hold">
                            <p:stCondLst>
                              <p:cond delay="1000"/>
                            </p:stCondLst>
                            <p:childTnLst>
                              <p:par>
                                <p:cTn id="9" presetClass="exit" nodeType="afterEffect" presetID="9" grpId="2" fill="hold">
                                  <p:stCondLst>
                                    <p:cond delay="0"/>
                                  </p:stCondLst>
                                  <p:iterate type="el" backwards="0">
                                    <p:tmAbs val="0"/>
                                  </p:iterate>
                                  <p:childTnLst>
                                    <p:animEffect filter="dissolve" transition="out">
                                      <p:cBhvr>
                                        <p:cTn id="10" dur="499" fill="hold"/>
                                        <p:tgtEl>
                                          <p:spTgt spid="669"/>
                                        </p:tgtEl>
                                      </p:cBhvr>
                                    </p:animEffect>
                                    <p:set>
                                      <p:cBhvr>
                                        <p:cTn id="11" fill="hold">
                                          <p:stCondLst>
                                            <p:cond delay="498"/>
                                          </p:stCondLst>
                                        </p:cTn>
                                        <p:tgtEl>
                                          <p:spTgt spid="66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ID="9" grpId="3" fill="hold">
                                  <p:stCondLst>
                                    <p:cond delay="0"/>
                                  </p:stCondLst>
                                  <p:iterate type="el" backwards="0">
                                    <p:tmAbs val="0"/>
                                  </p:iterate>
                                  <p:childTnLst>
                                    <p:set>
                                      <p:cBhvr>
                                        <p:cTn id="15" fill="hold"/>
                                        <p:tgtEl>
                                          <p:spTgt spid="670"/>
                                        </p:tgtEl>
                                        <p:attrNameLst>
                                          <p:attrName>style.visibility</p:attrName>
                                        </p:attrNameLst>
                                      </p:cBhvr>
                                      <p:to>
                                        <p:strVal val="visible"/>
                                      </p:to>
                                    </p:set>
                                    <p:animEffect filter="dissolve" transition="in">
                                      <p:cBhvr>
                                        <p:cTn id="16" dur="1000"/>
                                        <p:tgtEl>
                                          <p:spTgt spid="670"/>
                                        </p:tgtEl>
                                      </p:cBhvr>
                                    </p:animEffect>
                                  </p:childTnLst>
                                </p:cTn>
                              </p:par>
                            </p:childTnLst>
                          </p:cTn>
                        </p:par>
                        <p:par>
                          <p:cTn id="17" fill="hold">
                            <p:stCondLst>
                              <p:cond delay="1000"/>
                            </p:stCondLst>
                            <p:childTnLst>
                              <p:par>
                                <p:cTn id="18" presetClass="exit" nodeType="afterEffect" presetID="9" grpId="4" fill="hold">
                                  <p:stCondLst>
                                    <p:cond delay="0"/>
                                  </p:stCondLst>
                                  <p:iterate type="el" backwards="0">
                                    <p:tmAbs val="0"/>
                                  </p:iterate>
                                  <p:childTnLst>
                                    <p:animEffect filter="dissolve" transition="out">
                                      <p:cBhvr>
                                        <p:cTn id="19" dur="499" fill="hold"/>
                                        <p:tgtEl>
                                          <p:spTgt spid="671"/>
                                        </p:tgtEl>
                                      </p:cBhvr>
                                    </p:animEffect>
                                    <p:set>
                                      <p:cBhvr>
                                        <p:cTn id="20" fill="hold">
                                          <p:stCondLst>
                                            <p:cond delay="498"/>
                                          </p:stCondLst>
                                        </p:cTn>
                                        <p:tgtEl>
                                          <p:spTgt spid="671"/>
                                        </p:tgtEl>
                                        <p:attrNameLst>
                                          <p:attrName>style.visibility</p:attrName>
                                        </p:attrNameLst>
                                      </p:cBhvr>
                                      <p:to>
                                        <p:strVal val="hidden"/>
                                      </p:to>
                                    </p:set>
                                  </p:childTnLst>
                                </p:cTn>
                              </p:par>
                            </p:childTnLst>
                          </p:cTn>
                        </p:par>
                        <p:par>
                          <p:cTn id="21" fill="hold">
                            <p:stCondLst>
                              <p:cond delay="1499"/>
                            </p:stCondLst>
                            <p:childTnLst>
                              <p:par>
                                <p:cTn id="22" presetClass="exit" nodeType="afterEffect" presetID="9" grpId="5" fill="hold">
                                  <p:stCondLst>
                                    <p:cond delay="0"/>
                                  </p:stCondLst>
                                  <p:iterate type="el" backwards="0">
                                    <p:tmAbs val="0"/>
                                  </p:iterate>
                                  <p:childTnLst>
                                    <p:animEffect filter="dissolve" transition="out">
                                      <p:cBhvr>
                                        <p:cTn id="23" dur="499" fill="hold"/>
                                        <p:tgtEl>
                                          <p:spTgt spid="672"/>
                                        </p:tgtEl>
                                      </p:cBhvr>
                                    </p:animEffect>
                                    <p:set>
                                      <p:cBhvr>
                                        <p:cTn id="24" fill="hold">
                                          <p:stCondLst>
                                            <p:cond delay="498"/>
                                          </p:stCondLst>
                                        </p:cTn>
                                        <p:tgtEl>
                                          <p:spTgt spid="67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2" grpId="5"/>
      <p:bldP build="whole" bldLvl="1" animBg="1" rev="0" advAuto="0" spid="671" grpId="4"/>
      <p:bldP build="whole" bldLvl="1" animBg="1" rev="0" advAuto="0" spid="669" grpId="2"/>
      <p:bldP build="whole" bldLvl="1" animBg="1" rev="0" advAuto="0" spid="667" grpId="1"/>
      <p:bldP build="whole" bldLvl="1" animBg="1" rev="0" advAuto="0" spid="670" grpId="3"/>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6" name="Current Results"/>
          <p:cNvSpPr txBox="1"/>
          <p:nvPr>
            <p:ph type="title"/>
          </p:nvPr>
        </p:nvSpPr>
        <p:spPr>
          <a:xfrm>
            <a:off x="4825007" y="-568927"/>
            <a:ext cx="14716126" cy="3429001"/>
          </a:xfrm>
          <a:prstGeom prst="rect">
            <a:avLst/>
          </a:prstGeom>
        </p:spPr>
        <p:txBody>
          <a:bodyPr/>
          <a:lstStyle>
            <a:lvl1pPr>
              <a:defRPr>
                <a:latin typeface="Melior"/>
                <a:ea typeface="Melior"/>
                <a:cs typeface="Melior"/>
                <a:sym typeface="Melior"/>
              </a:defRPr>
            </a:lvl1pPr>
          </a:lstStyle>
          <a:p>
            <a:pPr/>
            <a:r>
              <a:t>Current Results</a:t>
            </a:r>
          </a:p>
        </p:txBody>
      </p:sp>
      <p:sp>
        <p:nvSpPr>
          <p:cNvPr id="677"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78" name="mod_3bin_mock_real_marginal.pdf" descr="mod_3bin_mock_real_marginal.pdf"/>
          <p:cNvPicPr>
            <a:picLocks noChangeAspect="0"/>
          </p:cNvPicPr>
          <p:nvPr/>
        </p:nvPicPr>
        <p:blipFill>
          <a:blip r:embed="rId3">
            <a:extLst/>
          </a:blip>
          <a:stretch>
            <a:fillRect/>
          </a:stretch>
        </p:blipFill>
        <p:spPr>
          <a:xfrm>
            <a:off x="3611970" y="1995299"/>
            <a:ext cx="15925392" cy="10112819"/>
          </a:xfrm>
          <a:prstGeom prst="rect">
            <a:avLst/>
          </a:prstGeom>
        </p:spPr>
      </p:pic>
      <p:sp>
        <p:nvSpPr>
          <p:cNvPr id="679" name="marginal posterior density"/>
          <p:cNvSpPr txBox="1"/>
          <p:nvPr/>
        </p:nvSpPr>
        <p:spPr>
          <a:xfrm rot="16204816">
            <a:off x="591162" y="6411912"/>
            <a:ext cx="7032012" cy="892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sz="5100">
                <a:solidFill>
                  <a:srgbClr val="FFFFFF"/>
                </a:solidFill>
              </a:defRPr>
            </a:lvl1pPr>
          </a:lstStyle>
          <a:p>
            <a:pPr/>
            <a:r>
              <a:t>marginal posterior density</a:t>
            </a:r>
          </a:p>
        </p:txBody>
      </p:sp>
      <p:grpSp>
        <p:nvGrpSpPr>
          <p:cNvPr id="682" name="Group"/>
          <p:cNvGrpSpPr/>
          <p:nvPr/>
        </p:nvGrpSpPr>
        <p:grpSpPr>
          <a:xfrm>
            <a:off x="9704716" y="2599969"/>
            <a:ext cx="3007984" cy="8222044"/>
            <a:chOff x="0" y="0"/>
            <a:chExt cx="3007983" cy="8222042"/>
          </a:xfrm>
        </p:grpSpPr>
        <p:sp>
          <p:nvSpPr>
            <p:cNvPr id="680" name="Line"/>
            <p:cNvSpPr/>
            <p:nvPr/>
          </p:nvSpPr>
          <p:spPr>
            <a:xfrm flipV="1">
              <a:off x="3007983" y="-1"/>
              <a:ext cx="1" cy="8222044"/>
            </a:xfrm>
            <a:prstGeom prst="line">
              <a:avLst/>
            </a:prstGeom>
            <a:noFill/>
            <a:ln w="127000" cap="flat">
              <a:solidFill>
                <a:schemeClr val="accent5"/>
              </a:solidFill>
              <a:prstDash val="solid"/>
              <a:miter lim="400000"/>
            </a:ln>
            <a:effectLst/>
          </p:spPr>
          <p:txBody>
            <a:bodyPr wrap="square" lIns="0" tIns="0" rIns="0" bIns="0" numCol="1" anchor="t">
              <a:noAutofit/>
            </a:bodyP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681" name="Dynamical"/>
            <p:cNvSpPr txBox="1"/>
            <p:nvPr/>
          </p:nvSpPr>
          <p:spPr>
            <a:xfrm>
              <a:off x="0" y="7276087"/>
              <a:ext cx="2815568" cy="8794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5000">
                  <a:solidFill>
                    <a:schemeClr val="accent5"/>
                  </a:solidFill>
                </a:defRPr>
              </a:lvl1pPr>
            </a:lstStyle>
            <a:p>
              <a:pPr/>
              <a:r>
                <a:t>Dynamical</a:t>
              </a:r>
            </a:p>
          </p:txBody>
        </p:sp>
      </p:grpSp>
      <p:grpSp>
        <p:nvGrpSpPr>
          <p:cNvPr id="685" name="Group"/>
          <p:cNvGrpSpPr/>
          <p:nvPr/>
        </p:nvGrpSpPr>
        <p:grpSpPr>
          <a:xfrm>
            <a:off x="17061978" y="2599969"/>
            <a:ext cx="1797522" cy="8222044"/>
            <a:chOff x="1210462" y="0"/>
            <a:chExt cx="1797521" cy="8222042"/>
          </a:xfrm>
        </p:grpSpPr>
        <p:sp>
          <p:nvSpPr>
            <p:cNvPr id="683" name="Line"/>
            <p:cNvSpPr/>
            <p:nvPr/>
          </p:nvSpPr>
          <p:spPr>
            <a:xfrm flipV="1">
              <a:off x="3007983" y="-1"/>
              <a:ext cx="1" cy="8222044"/>
            </a:xfrm>
            <a:prstGeom prst="line">
              <a:avLst/>
            </a:prstGeom>
            <a:noFill/>
            <a:ln w="127000" cap="flat">
              <a:solidFill>
                <a:srgbClr val="0433FF"/>
              </a:solidFill>
              <a:prstDash val="solid"/>
              <a:miter lim="400000"/>
            </a:ln>
            <a:effectLst/>
          </p:spPr>
          <p:txBody>
            <a:bodyPr wrap="square" lIns="0" tIns="0" rIns="0" bIns="0" numCol="1" anchor="t">
              <a:noAutofit/>
            </a:bodyP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684" name="Field"/>
            <p:cNvSpPr txBox="1"/>
            <p:nvPr/>
          </p:nvSpPr>
          <p:spPr>
            <a:xfrm>
              <a:off x="1210462" y="7276087"/>
              <a:ext cx="1359844" cy="8794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5000">
                  <a:solidFill>
                    <a:srgbClr val="0433FF"/>
                  </a:solidFill>
                </a:defRPr>
              </a:lvl1pPr>
            </a:lstStyle>
            <a:p>
              <a:pPr/>
              <a:r>
                <a:t>Field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682"/>
                                        </p:tgtEl>
                                        <p:attrNameLst>
                                          <p:attrName>style.visibility</p:attrName>
                                        </p:attrNameLst>
                                      </p:cBhvr>
                                      <p:to>
                                        <p:strVal val="visible"/>
                                      </p:to>
                                    </p:set>
                                    <p:animEffect filter="dissolve" transition="in">
                                      <p:cBhvr>
                                        <p:cTn id="7" dur="1000"/>
                                        <p:tgtEl>
                                          <p:spTgt spid="68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685"/>
                                        </p:tgtEl>
                                        <p:attrNameLst>
                                          <p:attrName>style.visibility</p:attrName>
                                        </p:attrNameLst>
                                      </p:cBhvr>
                                      <p:to>
                                        <p:strVal val="visible"/>
                                      </p:to>
                                    </p:set>
                                    <p:animEffect filter="dissolve" transition="in">
                                      <p:cBhvr>
                                        <p:cTn id="12" dur="1000"/>
                                        <p:tgtEl>
                                          <p:spTgt spid="6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5" grpId="2"/>
      <p:bldP build="whole" bldLvl="1" animBg="1" rev="0" advAuto="0" spid="682"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9" name="Spin Magnitudes"/>
          <p:cNvSpPr txBox="1"/>
          <p:nvPr>
            <p:ph type="title"/>
          </p:nvPr>
        </p:nvSpPr>
        <p:spPr>
          <a:xfrm>
            <a:off x="4825007" y="-568927"/>
            <a:ext cx="14716126" cy="3429001"/>
          </a:xfrm>
          <a:prstGeom prst="rect">
            <a:avLst/>
          </a:prstGeom>
        </p:spPr>
        <p:txBody>
          <a:bodyPr/>
          <a:lstStyle>
            <a:lvl1pPr>
              <a:defRPr sz="12100">
                <a:latin typeface="Melior"/>
                <a:ea typeface="Melior"/>
                <a:cs typeface="Melior"/>
                <a:sym typeface="Melior"/>
              </a:defRPr>
            </a:lvl1pPr>
          </a:lstStyle>
          <a:p>
            <a:pPr/>
            <a:r>
              <a:t>Spin Magnitudes</a:t>
            </a:r>
          </a:p>
        </p:txBody>
      </p:sp>
      <p:sp>
        <p:nvSpPr>
          <p:cNvPr id="690"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91" name="mock_ali_spin_mag_dist.pdf" descr="mock_ali_spin_mag_dist.pdf"/>
          <p:cNvPicPr>
            <a:picLocks noChangeAspect="0"/>
          </p:cNvPicPr>
          <p:nvPr/>
        </p:nvPicPr>
        <p:blipFill>
          <a:blip r:embed="rId3">
            <a:extLst/>
          </a:blip>
          <a:stretch>
            <a:fillRect/>
          </a:stretch>
        </p:blipFill>
        <p:spPr>
          <a:xfrm>
            <a:off x="780053" y="4252802"/>
            <a:ext cx="10664529" cy="7101220"/>
          </a:xfrm>
          <a:prstGeom prst="rect">
            <a:avLst/>
          </a:prstGeom>
        </p:spPr>
      </p:pic>
      <p:pic>
        <p:nvPicPr>
          <p:cNvPr id="692" name="mock_iso_spin_mag_dist.pdf" descr="mock_iso_spin_mag_dist.pdf"/>
          <p:cNvPicPr>
            <a:picLocks noChangeAspect="0"/>
          </p:cNvPicPr>
          <p:nvPr/>
        </p:nvPicPr>
        <p:blipFill>
          <a:blip r:embed="rId4">
            <a:extLst/>
          </a:blip>
          <a:stretch>
            <a:fillRect/>
          </a:stretch>
        </p:blipFill>
        <p:spPr>
          <a:xfrm>
            <a:off x="12240311" y="3817652"/>
            <a:ext cx="11969978" cy="7971520"/>
          </a:xfrm>
          <a:prstGeom prst="rect">
            <a:avLst/>
          </a:prstGeom>
        </p:spPr>
      </p:pic>
      <p:pic>
        <p:nvPicPr>
          <p:cNvPr id="693" name="mock_ali_spin_mag_dist.pdf" descr="mock_ali_spin_mag_dist.pdf"/>
          <p:cNvPicPr>
            <a:picLocks noChangeAspect="0"/>
          </p:cNvPicPr>
          <p:nvPr/>
        </p:nvPicPr>
        <p:blipFill>
          <a:blip r:embed="rId5">
            <a:extLst/>
          </a:blip>
          <a:stretch>
            <a:fillRect/>
          </a:stretch>
        </p:blipFill>
        <p:spPr>
          <a:xfrm>
            <a:off x="127328" y="3817652"/>
            <a:ext cx="11969979" cy="7971520"/>
          </a:xfrm>
          <a:prstGeom prst="rect">
            <a:avLst/>
          </a:prstGeom>
        </p:spPr>
      </p:pic>
      <p:sp>
        <p:nvSpPr>
          <p:cNvPr id="694" name="Aligned"/>
          <p:cNvSpPr txBox="1"/>
          <p:nvPr/>
        </p:nvSpPr>
        <p:spPr>
          <a:xfrm>
            <a:off x="1783578" y="2183806"/>
            <a:ext cx="8657479" cy="186632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7300">
                <a:solidFill>
                  <a:srgbClr val="FFFFFF"/>
                </a:solidFill>
                <a:latin typeface="Melior"/>
                <a:ea typeface="Melior"/>
                <a:cs typeface="Melior"/>
                <a:sym typeface="Melior"/>
              </a:defRPr>
            </a:lvl1pPr>
          </a:lstStyle>
          <a:p>
            <a:pPr/>
            <a:r>
              <a:t>Aligned</a:t>
            </a:r>
          </a:p>
        </p:txBody>
      </p:sp>
      <p:sp>
        <p:nvSpPr>
          <p:cNvPr id="695" name="Isotropic"/>
          <p:cNvSpPr txBox="1"/>
          <p:nvPr/>
        </p:nvSpPr>
        <p:spPr>
          <a:xfrm>
            <a:off x="13896561" y="2183806"/>
            <a:ext cx="8657478" cy="186632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7300">
                <a:solidFill>
                  <a:srgbClr val="FFFFFF"/>
                </a:solidFill>
                <a:latin typeface="Melior"/>
                <a:ea typeface="Melior"/>
                <a:cs typeface="Melior"/>
                <a:sym typeface="Melior"/>
              </a:defRPr>
            </a:lvl1pPr>
          </a:lstStyle>
          <a:p>
            <a:pPr/>
            <a:r>
              <a:t>Isotropic</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99" name="zoomed_in_waveforms_no_highlight.pdf" descr="zoomed_in_waveforms_no_highlight.pdf"/>
          <p:cNvPicPr>
            <a:picLocks noChangeAspect="1"/>
          </p:cNvPicPr>
          <p:nvPr/>
        </p:nvPicPr>
        <p:blipFill>
          <a:blip r:embed="rId3">
            <a:extLst/>
          </a:blip>
          <a:srcRect l="0" t="0" r="0" b="63128"/>
          <a:stretch>
            <a:fillRect/>
          </a:stretch>
        </p:blipFill>
        <p:spPr>
          <a:xfrm>
            <a:off x="-54991" y="228091"/>
            <a:ext cx="24476123" cy="5076383"/>
          </a:xfrm>
          <a:prstGeom prst="rect">
            <a:avLst/>
          </a:prstGeom>
          <a:ln w="12700">
            <a:miter lim="400000"/>
          </a:ln>
        </p:spPr>
      </p:pic>
      <p:pic>
        <p:nvPicPr>
          <p:cNvPr id="700" name="zoomed_in_waveforms_no_highlight.pdf" descr="zoomed_in_waveforms_no_highlight.pdf"/>
          <p:cNvPicPr>
            <a:picLocks noChangeAspect="1"/>
          </p:cNvPicPr>
          <p:nvPr/>
        </p:nvPicPr>
        <p:blipFill>
          <a:blip r:embed="rId3">
            <a:extLst/>
          </a:blip>
          <a:srcRect l="0" t="77740" r="0" b="0"/>
          <a:stretch>
            <a:fillRect/>
          </a:stretch>
        </p:blipFill>
        <p:spPr>
          <a:xfrm>
            <a:off x="-54991" y="2790598"/>
            <a:ext cx="24476123" cy="3064611"/>
          </a:xfrm>
          <a:prstGeom prst="rect">
            <a:avLst/>
          </a:prstGeom>
          <a:ln w="12700">
            <a:miter lim="400000"/>
          </a:ln>
        </p:spPr>
      </p:pic>
      <p:sp>
        <p:nvSpPr>
          <p:cNvPr id="701"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02" name="zoomed_in_waveforms_no_highlight.pdf" descr="zoomed_in_waveforms_no_highlight.pdf"/>
          <p:cNvPicPr>
            <a:picLocks noChangeAspect="1"/>
          </p:cNvPicPr>
          <p:nvPr/>
        </p:nvPicPr>
        <p:blipFill>
          <a:blip r:embed="rId3">
            <a:extLst/>
          </a:blip>
          <a:srcRect l="0" t="0" r="0" b="30694"/>
          <a:stretch>
            <a:fillRect/>
          </a:stretch>
        </p:blipFill>
        <p:spPr>
          <a:xfrm>
            <a:off x="-54991" y="228091"/>
            <a:ext cx="24476123" cy="9541802"/>
          </a:xfrm>
          <a:prstGeom prst="rect">
            <a:avLst/>
          </a:prstGeom>
          <a:ln w="12700">
            <a:miter lim="400000"/>
          </a:ln>
        </p:spPr>
      </p:pic>
      <p:pic>
        <p:nvPicPr>
          <p:cNvPr id="703" name="zoomed_in_waveforms_no_highlight.pdf" descr="zoomed_in_waveforms_no_highlight.pdf"/>
          <p:cNvPicPr>
            <a:picLocks noChangeAspect="1"/>
          </p:cNvPicPr>
          <p:nvPr/>
        </p:nvPicPr>
        <p:blipFill>
          <a:blip r:embed="rId3">
            <a:extLst/>
          </a:blip>
          <a:srcRect l="0" t="0" r="0" b="81202"/>
          <a:stretch>
            <a:fillRect/>
          </a:stretch>
        </p:blipFill>
        <p:spPr>
          <a:xfrm>
            <a:off x="-54991" y="228091"/>
            <a:ext cx="24476123" cy="2588014"/>
          </a:xfrm>
          <a:prstGeom prst="rect">
            <a:avLst/>
          </a:prstGeom>
          <a:ln w="12700">
            <a:miter lim="400000"/>
          </a:ln>
        </p:spPr>
      </p:pic>
      <p:pic>
        <p:nvPicPr>
          <p:cNvPr id="704" name="zoomed_in_waveforms_no_highlight.pdf" descr="zoomed_in_waveforms_no_highlight.pdf"/>
          <p:cNvPicPr>
            <a:picLocks noChangeAspect="1"/>
          </p:cNvPicPr>
          <p:nvPr/>
        </p:nvPicPr>
        <p:blipFill>
          <a:blip r:embed="rId3">
            <a:extLst/>
          </a:blip>
          <a:srcRect l="0" t="0" r="0" b="21758"/>
          <a:stretch>
            <a:fillRect/>
          </a:stretch>
        </p:blipFill>
        <p:spPr>
          <a:xfrm>
            <a:off x="-54991" y="228091"/>
            <a:ext cx="24476123" cy="10772107"/>
          </a:xfrm>
          <a:prstGeom prst="rect">
            <a:avLst/>
          </a:prstGeom>
          <a:ln w="12700">
            <a:miter lim="400000"/>
          </a:ln>
        </p:spPr>
      </p:pic>
      <p:pic>
        <p:nvPicPr>
          <p:cNvPr id="705" name="GW170817_and_BBHs_fast_silent.mp4" descr="GW170817_and_BBHs_fast_silent.mp4"/>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20167" y="254000"/>
            <a:ext cx="24381028" cy="13716000"/>
          </a:xfrm>
          <a:prstGeom prst="rect">
            <a:avLst/>
          </a:prstGeom>
          <a:ln w="12700">
            <a:miter lim="400000"/>
          </a:ln>
        </p:spPr>
      </p:pic>
      <p:sp>
        <p:nvSpPr>
          <p:cNvPr id="706" name="Text"/>
          <p:cNvSpPr txBox="1"/>
          <p:nvPr/>
        </p:nvSpPr>
        <p:spPr>
          <a:xfrm>
            <a:off x="11941968" y="13019484"/>
            <a:ext cx="482204" cy="5207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a:defRPr sz="2400">
                <a:solidFill>
                  <a:srgbClr val="FFFFFF"/>
                </a:solidFill>
              </a:defRPr>
            </a:pPr>
            <a:fld id="{86CB4B4D-7CA3-9044-876B-883B54F8677D}" type="slidenum"/>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accel="50000" decel="50000" fill="hold">
                                  <p:stCondLst>
                                    <p:cond delay="0"/>
                                  </p:stCondLst>
                                  <p:childTnLst>
                                    <p:animMotion path="M 0.000000 0.000000 L -0.000001 0.061481" origin="layout" pathEditMode="relative">
                                      <p:cBhvr>
                                        <p:cTn id="6" dur="0" fill="hold"/>
                                        <p:tgtEl>
                                          <p:spTgt spid="700"/>
                                        </p:tgtEl>
                                        <p:attrNameLst>
                                          <p:attrName>ppt_x</p:attrName>
                                          <p:attrName>ppt_y</p:attrName>
                                        </p:attrNameLst>
                                      </p:cBhvr>
                                    </p:animMotion>
                                  </p:childTnLst>
                                </p:cTn>
                              </p:par>
                            </p:childTnLst>
                          </p:cTn>
                        </p:par>
                        <p:par>
                          <p:cTn id="7" fill="hold">
                            <p:stCondLst>
                              <p:cond delay="0"/>
                            </p:stCondLst>
                            <p:childTnLst>
                              <p:par>
                                <p:cTn id="8" presetClass="path" nodeType="afterEffect" presetSubtype="0" presetID="-1" grpId="2" accel="50000" decel="50000" fill="hold">
                                  <p:stCondLst>
                                    <p:cond delay="0"/>
                                  </p:stCondLst>
                                  <p:childTnLst>
                                    <p:animMotion path="M -0.000001 0.061481 L 0.000366 0.170703" origin="layout" pathEditMode="relative">
                                      <p:cBhvr>
                                        <p:cTn id="9" dur="0" fill="hold"/>
                                        <p:tgtEl>
                                          <p:spTgt spid="700"/>
                                        </p:tgtEl>
                                        <p:attrNameLst>
                                          <p:attrName>ppt_x</p:attrName>
                                          <p:attrName>ppt_y</p:attrName>
                                        </p:attrNameLst>
                                      </p:cBhvr>
                                    </p:animMotion>
                                  </p:childTnLst>
                                </p:cTn>
                              </p:par>
                            </p:childTnLst>
                          </p:cTn>
                        </p:par>
                        <p:par>
                          <p:cTn id="10" fill="hold">
                            <p:stCondLst>
                              <p:cond delay="0"/>
                            </p:stCondLst>
                            <p:childTnLst>
                              <p:par>
                                <p:cTn id="11" presetClass="path" nodeType="afterEffect" presetSubtype="0" presetID="-1" grpId="3" accel="50000" decel="50000" fill="hold">
                                  <p:stCondLst>
                                    <p:cond delay="0"/>
                                  </p:stCondLst>
                                  <p:childTnLst>
                                    <p:animMotion path="M 0.000366 0.170703 L -0.000001 0.282386" origin="layout" pathEditMode="relative">
                                      <p:cBhvr>
                                        <p:cTn id="12" dur="0" fill="hold"/>
                                        <p:tgtEl>
                                          <p:spTgt spid="700"/>
                                        </p:tgtEl>
                                        <p:attrNameLst>
                                          <p:attrName>ppt_x</p:attrName>
                                          <p:attrName>ppt_y</p:attrName>
                                        </p:attrNameLst>
                                      </p:cBhvr>
                                    </p:animMotion>
                                  </p:childTnLst>
                                </p:cTn>
                              </p:par>
                            </p:childTnLst>
                          </p:cTn>
                        </p:par>
                        <p:par>
                          <p:cTn id="13" fill="hold">
                            <p:stCondLst>
                              <p:cond delay="0"/>
                            </p:stCondLst>
                            <p:childTnLst>
                              <p:par>
                                <p:cTn id="14" presetClass="path" nodeType="afterEffect" presetSubtype="0" presetID="-1" grpId="4" accel="50000" decel="50000" fill="hold">
                                  <p:stCondLst>
                                    <p:cond delay="0"/>
                                  </p:stCondLst>
                                  <p:childTnLst>
                                    <p:animMotion path="M -0.000001 0.282386 L -0.000001 0.377605" origin="layout" pathEditMode="relative">
                                      <p:cBhvr>
                                        <p:cTn id="15" dur="0" fill="hold"/>
                                        <p:tgtEl>
                                          <p:spTgt spid="700"/>
                                        </p:tgtEl>
                                        <p:attrNameLst>
                                          <p:attrName>ppt_x</p:attrName>
                                          <p:attrName>ppt_y</p:attrName>
                                        </p:attrNameLst>
                                      </p:cBhvr>
                                    </p:animMotion>
                                  </p:childTnLst>
                                </p:cTn>
                              </p:par>
                            </p:childTnLst>
                          </p:cTn>
                        </p:par>
                        <p:par>
                          <p:cTn id="16" fill="hold">
                            <p:stCondLst>
                              <p:cond delay="0"/>
                            </p:stCondLst>
                            <p:childTnLst>
                              <p:par>
                                <p:cTn id="17" presetClass="path" nodeType="afterEffect" presetSubtype="0" presetID="-1" grpId="5" accel="50000" decel="50000" fill="hold">
                                  <p:stCondLst>
                                    <p:cond delay="0"/>
                                  </p:stCondLst>
                                  <p:childTnLst>
                                    <p:animMotion path="M -0.000001 0.377605 L 0.000366 0.493020" origin="layout" pathEditMode="relative">
                                      <p:cBhvr>
                                        <p:cTn id="18" dur="0" fill="hold"/>
                                        <p:tgtEl>
                                          <p:spTgt spid="700"/>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Class="path" nodeType="clickEffect" presetSubtype="0" presetID="-1" grpId="6" accel="50000" decel="50000" fill="hold">
                                  <p:stCondLst>
                                    <p:cond delay="0"/>
                                  </p:stCondLst>
                                  <p:childTnLst>
                                    <p:animMotion path="M 0.000366 0.493020 L -0.001031 0.591228" origin="layout" pathEditMode="relative">
                                      <p:cBhvr>
                                        <p:cTn id="22" dur="1000" fill="hold"/>
                                        <p:tgtEl>
                                          <p:spTgt spid="700"/>
                                        </p:tgtEl>
                                        <p:attrNameLst>
                                          <p:attrName>ppt_x</p:attrName>
                                          <p:attrName>ppt_y</p:attrName>
                                        </p:attrNameLst>
                                      </p:cBhvr>
                                    </p:animMotion>
                                  </p:childTnLst>
                                </p:cTn>
                              </p:par>
                            </p:childTnLst>
                          </p:cTn>
                        </p:par>
                        <p:par>
                          <p:cTn id="23" fill="hold">
                            <p:stCondLst>
                              <p:cond delay="1000"/>
                            </p:stCondLst>
                            <p:childTnLst>
                              <p:par>
                                <p:cTn id="24" presetClass="entr" nodeType="afterEffect" presetID="9" grpId="7" fill="hold">
                                  <p:stCondLst>
                                    <p:cond delay="500"/>
                                  </p:stCondLst>
                                  <p:iterate type="el" backwards="0">
                                    <p:tmAbs val="0"/>
                                  </p:iterate>
                                  <p:childTnLst>
                                    <p:set>
                                      <p:cBhvr>
                                        <p:cTn id="25" fill="hold"/>
                                        <p:tgtEl>
                                          <p:spTgt spid="704"/>
                                        </p:tgtEl>
                                        <p:attrNameLst>
                                          <p:attrName>style.visibility</p:attrName>
                                        </p:attrNameLst>
                                      </p:cBhvr>
                                      <p:to>
                                        <p:strVal val="visible"/>
                                      </p:to>
                                    </p:set>
                                    <p:animEffect filter="dissolve" transition="in">
                                      <p:cBhvr>
                                        <p:cTn id="26" dur="1000"/>
                                        <p:tgtEl>
                                          <p:spTgt spid="704"/>
                                        </p:tgtEl>
                                      </p:cBhvr>
                                    </p:animEffec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8" fill="hold">
                                  <p:stCondLst>
                                    <p:cond delay="0"/>
                                  </p:stCondLst>
                                  <p:iterate type="el" backwards="0">
                                    <p:tmAbs val="0"/>
                                  </p:iterate>
                                  <p:childTnLst>
                                    <p:set>
                                      <p:cBhvr>
                                        <p:cTn id="30" fill="hold"/>
                                        <p:tgtEl>
                                          <p:spTgt spid="705"/>
                                        </p:tgtEl>
                                        <p:attrNameLst>
                                          <p:attrName>style.visibility</p:attrName>
                                        </p:attrNameLst>
                                      </p:cBhvr>
                                      <p:to>
                                        <p:strVal val="visible"/>
                                      </p:to>
                                    </p:set>
                                  </p:childTnLst>
                                </p:cTn>
                              </p:par>
                            </p:childTnLst>
                          </p:cTn>
                        </p:par>
                        <p:par>
                          <p:cTn id="31" fill="hold">
                            <p:stCondLst>
                              <p:cond delay="0"/>
                            </p:stCondLst>
                            <p:childTnLst>
                              <p:par>
                                <p:cTn id="32" presetClass="mediacall" nodeType="afterEffect" presetSubtype="0" presetID="1" grpId="9" fill="hold">
                                  <p:stCondLst>
                                    <p:cond delay="0"/>
                                  </p:stCondLst>
                                  <p:childTnLst>
                                    <p:cmd type="call" cmd="playFrom(0.0)">
                                      <p:cBhvr>
                                        <p:cTn id="33" dur="10017" fill="hold"/>
                                        <p:tgtEl>
                                          <p:spTgt spid="70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34" fill="hold" display="0">
                  <p:stCondLst>
                    <p:cond delay="indefinite"/>
                  </p:stCondLst>
                </p:cTn>
                <p:tgtEl>
                  <p:spTgt spid="705"/>
                </p:tgtEl>
              </p:cMediaNode>
            </p:video>
          </p:childTnLst>
        </p:cTn>
      </p:par>
    </p:tnLst>
    <p:bldLst>
      <p:bldP build="whole" bldLvl="1" animBg="1" rev="0" advAuto="0" spid="704" grpId="7"/>
      <p:bldP build="whole" bldLvl="1" animBg="1" rev="0" advAuto="0" spid="705" grpId="8"/>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10" name="GW170817"/>
          <p:cNvSpPr txBox="1"/>
          <p:nvPr>
            <p:ph type="title"/>
          </p:nvPr>
        </p:nvSpPr>
        <p:spPr>
          <a:xfrm>
            <a:off x="4833937" y="-277813"/>
            <a:ext cx="14716126" cy="2471990"/>
          </a:xfrm>
          <a:prstGeom prst="rect">
            <a:avLst/>
          </a:prstGeom>
        </p:spPr>
        <p:txBody>
          <a:bodyPr/>
          <a:lstStyle>
            <a:lvl1pPr>
              <a:defRPr sz="13400"/>
            </a:lvl1pPr>
          </a:lstStyle>
          <a:p>
            <a:pPr/>
            <a:r>
              <a:t>GW170817</a:t>
            </a:r>
          </a:p>
        </p:txBody>
      </p:sp>
      <p:sp>
        <p:nvSpPr>
          <p:cNvPr id="711"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12" name="gw170817clean-small.jpg" descr="gw170817clean-small.jpg"/>
          <p:cNvPicPr>
            <a:picLocks noChangeAspect="1"/>
          </p:cNvPicPr>
          <p:nvPr/>
        </p:nvPicPr>
        <p:blipFill>
          <a:blip r:embed="rId2">
            <a:extLst/>
          </a:blip>
          <a:srcRect l="3933" t="2688" r="1098" b="7222"/>
          <a:stretch>
            <a:fillRect/>
          </a:stretch>
        </p:blipFill>
        <p:spPr>
          <a:xfrm>
            <a:off x="665956" y="2710471"/>
            <a:ext cx="23052130" cy="8937245"/>
          </a:xfrm>
          <a:prstGeom prst="rect">
            <a:avLst/>
          </a:prstGeom>
          <a:ln w="12700">
            <a:solidFill>
              <a:srgbClr val="FFFFFF"/>
            </a:solidFill>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14"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15" name="localization_typo_fixed.pdf" descr="localization_typo_fixed.pdf"/>
          <p:cNvPicPr>
            <a:picLocks noChangeAspect="0"/>
          </p:cNvPicPr>
          <p:nvPr/>
        </p:nvPicPr>
        <p:blipFill>
          <a:blip r:embed="rId2">
            <a:extLst/>
          </a:blip>
          <a:stretch>
            <a:fillRect/>
          </a:stretch>
        </p:blipFill>
        <p:spPr>
          <a:xfrm>
            <a:off x="3548909" y="588051"/>
            <a:ext cx="17286182" cy="11523898"/>
          </a:xfrm>
          <a:prstGeom prst="rect">
            <a:avLst/>
          </a:prstGeom>
        </p:spPr>
      </p:pic>
      <p:sp>
        <p:nvSpPr>
          <p:cNvPr id="716" name="Rectangle"/>
          <p:cNvSpPr/>
          <p:nvPr/>
        </p:nvSpPr>
        <p:spPr>
          <a:xfrm>
            <a:off x="15628777" y="-30092"/>
            <a:ext cx="5849640" cy="12760184"/>
          </a:xfrm>
          <a:prstGeom prst="rect">
            <a:avLst/>
          </a:prstGeom>
          <a:solidFill>
            <a:srgbClr val="000000"/>
          </a:solidFill>
          <a:ln w="12700">
            <a:miter lim="400000"/>
          </a:ln>
        </p:spPr>
        <p:txBody>
          <a:bodyPr lIns="71437" tIns="71437" rIns="71437" bIns="71437" anchor="ctr"/>
          <a:lstStyle/>
          <a:p>
            <a:pPr>
              <a:defRPr sz="4200">
                <a:solidFill>
                  <a:srgbClr val="FFFFFF"/>
                </a:solidFill>
                <a:effectLst>
                  <a:outerShdw sx="100000" sy="100000" kx="0" ky="0" algn="b" rotWithShape="0" blurRad="38100" dist="12700" dir="5400000">
                    <a:srgbClr val="000000">
                      <a:alpha val="50000"/>
                    </a:srgbClr>
                  </a:outerShdw>
                </a:effectLst>
              </a:defRPr>
            </a:pPr>
          </a:p>
        </p:txBody>
      </p:sp>
      <p:sp>
        <p:nvSpPr>
          <p:cNvPr id="717" name="Abbott et al. (2017)…"/>
          <p:cNvSpPr txBox="1"/>
          <p:nvPr/>
        </p:nvSpPr>
        <p:spPr>
          <a:xfrm>
            <a:off x="272731" y="12255943"/>
            <a:ext cx="5697845"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4300">
                <a:solidFill>
                  <a:srgbClr val="FFFFFF"/>
                </a:solidFill>
              </a:defRPr>
            </a:pPr>
            <a:r>
              <a:t>Abbott et al. (2017)</a:t>
            </a:r>
          </a:p>
          <a:p>
            <a:pPr algn="l">
              <a:defRPr sz="4300">
                <a:solidFill>
                  <a:srgbClr val="FFFFFF"/>
                </a:solidFill>
              </a:defRPr>
            </a:pPr>
            <a:r>
              <a:t>arXiv:1710.05833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ID="9" grpId="1" fill="hold">
                                  <p:stCondLst>
                                    <p:cond delay="0"/>
                                  </p:stCondLst>
                                  <p:iterate type="el" backwards="0">
                                    <p:tmAbs val="0"/>
                                  </p:iterate>
                                  <p:childTnLst>
                                    <p:animEffect filter="dissolve" transition="out">
                                      <p:cBhvr>
                                        <p:cTn id="6" dur="1000" fill="hold"/>
                                        <p:tgtEl>
                                          <p:spTgt spid="716"/>
                                        </p:tgtEl>
                                      </p:cBhvr>
                                    </p:animEffect>
                                    <p:set>
                                      <p:cBhvr>
                                        <p:cTn id="7" fill="hold">
                                          <p:stCondLst>
                                            <p:cond delay="999"/>
                                          </p:stCondLst>
                                        </p:cTn>
                                        <p:tgtEl>
                                          <p:spTgt spid="71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16"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19"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20" name="timeline-with-spectrum-amgv7.pdf" descr="timeline-with-spectrum-amgv7.pdf"/>
          <p:cNvPicPr>
            <a:picLocks noChangeAspect="1"/>
          </p:cNvPicPr>
          <p:nvPr/>
        </p:nvPicPr>
        <p:blipFill>
          <a:blip r:embed="rId2">
            <a:extLst/>
          </a:blip>
          <a:stretch>
            <a:fillRect/>
          </a:stretch>
        </p:blipFill>
        <p:spPr>
          <a:xfrm>
            <a:off x="13060777" y="0"/>
            <a:ext cx="9971597" cy="13716001"/>
          </a:xfrm>
          <a:prstGeom prst="rect">
            <a:avLst/>
          </a:prstGeom>
          <a:ln w="12700">
            <a:miter lim="400000"/>
          </a:ln>
        </p:spPr>
      </p:pic>
      <p:sp>
        <p:nvSpPr>
          <p:cNvPr id="721" name="Talking Picture"/>
          <p:cNvSpPr txBox="1"/>
          <p:nvPr>
            <p:ph type="title"/>
          </p:nvPr>
        </p:nvSpPr>
        <p:spPr>
          <a:xfrm>
            <a:off x="-1625008" y="48097"/>
            <a:ext cx="14716126" cy="2471990"/>
          </a:xfrm>
          <a:prstGeom prst="rect">
            <a:avLst/>
          </a:prstGeom>
        </p:spPr>
        <p:txBody>
          <a:bodyPr/>
          <a:lstStyle>
            <a:lvl1pPr>
              <a:defRPr sz="13400"/>
            </a:lvl1pPr>
          </a:lstStyle>
          <a:p>
            <a:pPr/>
            <a:r>
              <a:t>Talking Picture</a:t>
            </a:r>
          </a:p>
        </p:txBody>
      </p:sp>
      <p:pic>
        <p:nvPicPr>
          <p:cNvPr id="722" name="GW+EM Observatories Map; CREDIT_ LIGO-Virgo-small.png" descr="GW+EM Observatories Map; CREDIT_ LIGO-Virgo-small.png"/>
          <p:cNvPicPr>
            <a:picLocks noChangeAspect="1"/>
          </p:cNvPicPr>
          <p:nvPr/>
        </p:nvPicPr>
        <p:blipFill>
          <a:blip r:embed="rId3">
            <a:extLst/>
          </a:blip>
          <a:stretch>
            <a:fillRect/>
          </a:stretch>
        </p:blipFill>
        <p:spPr>
          <a:xfrm>
            <a:off x="-604365" y="3936027"/>
            <a:ext cx="13637061" cy="7667517"/>
          </a:xfrm>
          <a:prstGeom prst="rect">
            <a:avLst/>
          </a:prstGeom>
          <a:ln w="12700">
            <a:miter lim="400000"/>
          </a:ln>
        </p:spPr>
      </p:pic>
      <p:sp>
        <p:nvSpPr>
          <p:cNvPr id="723" name="Abbott et al. (2017)…"/>
          <p:cNvSpPr txBox="1"/>
          <p:nvPr/>
        </p:nvSpPr>
        <p:spPr>
          <a:xfrm>
            <a:off x="272731" y="12255943"/>
            <a:ext cx="5697845"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4300">
                <a:solidFill>
                  <a:srgbClr val="FFFFFF"/>
                </a:solidFill>
              </a:defRPr>
            </a:pPr>
            <a:r>
              <a:t>Abbott et al. (2017)</a:t>
            </a:r>
          </a:p>
          <a:p>
            <a:pPr algn="l">
              <a:defRPr sz="4300">
                <a:solidFill>
                  <a:srgbClr val="FFFFFF"/>
                </a:solidFill>
              </a:defRPr>
            </a:pPr>
            <a:r>
              <a:t>arXiv:1710.05833</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25" name="Masses"/>
          <p:cNvSpPr txBox="1"/>
          <p:nvPr>
            <p:ph type="title"/>
          </p:nvPr>
        </p:nvSpPr>
        <p:spPr>
          <a:xfrm>
            <a:off x="4825007" y="-384987"/>
            <a:ext cx="14716126" cy="2471990"/>
          </a:xfrm>
          <a:prstGeom prst="rect">
            <a:avLst/>
          </a:prstGeom>
        </p:spPr>
        <p:txBody>
          <a:bodyPr/>
          <a:lstStyle>
            <a:lvl1pPr>
              <a:defRPr sz="13400"/>
            </a:lvl1pPr>
          </a:lstStyle>
          <a:p>
            <a:pPr/>
            <a:r>
              <a:t>Masses</a:t>
            </a:r>
          </a:p>
        </p:txBody>
      </p:sp>
      <p:sp>
        <p:nvSpPr>
          <p:cNvPr id="726"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27" name="Screen Shot 2018-05-31 at 9.15.55 PM.png" descr="Screen Shot 2018-05-31 at 9.15.55 PM.png"/>
          <p:cNvPicPr>
            <a:picLocks noChangeAspect="0"/>
          </p:cNvPicPr>
          <p:nvPr/>
        </p:nvPicPr>
        <p:blipFill>
          <a:blip r:embed="rId2">
            <a:extLst/>
          </a:blip>
          <a:stretch>
            <a:fillRect/>
          </a:stretch>
        </p:blipFill>
        <p:spPr>
          <a:xfrm>
            <a:off x="6451482" y="1956696"/>
            <a:ext cx="11481036" cy="10690558"/>
          </a:xfrm>
          <a:prstGeom prst="rect">
            <a:avLst/>
          </a:prstGeom>
        </p:spPr>
      </p:pic>
      <p:sp>
        <p:nvSpPr>
          <p:cNvPr id="728" name="Abbott et al. (2018)…"/>
          <p:cNvSpPr txBox="1"/>
          <p:nvPr/>
        </p:nvSpPr>
        <p:spPr>
          <a:xfrm>
            <a:off x="183846" y="12404084"/>
            <a:ext cx="5697846"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4300">
                <a:solidFill>
                  <a:srgbClr val="FFFFFF"/>
                </a:solidFill>
              </a:defRPr>
            </a:pPr>
            <a:r>
              <a:t>Abbott et al. (2018)</a:t>
            </a:r>
          </a:p>
          <a:p>
            <a:pPr algn="l">
              <a:defRPr sz="4300">
                <a:solidFill>
                  <a:srgbClr val="FFFFFF"/>
                </a:solidFill>
              </a:defRPr>
            </a:pPr>
            <a:r>
              <a:t>arXiv:1805.11579</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30" name="Known NSs"/>
          <p:cNvSpPr txBox="1"/>
          <p:nvPr>
            <p:ph type="title"/>
          </p:nvPr>
        </p:nvSpPr>
        <p:spPr>
          <a:xfrm>
            <a:off x="12220664" y="-29449"/>
            <a:ext cx="14716126" cy="2471990"/>
          </a:xfrm>
          <a:prstGeom prst="rect">
            <a:avLst/>
          </a:prstGeom>
        </p:spPr>
        <p:txBody>
          <a:bodyPr/>
          <a:lstStyle>
            <a:lvl1pPr>
              <a:defRPr sz="13400"/>
            </a:lvl1pPr>
          </a:lstStyle>
          <a:p>
            <a:pPr/>
            <a:r>
              <a:t>Known NSs</a:t>
            </a:r>
          </a:p>
        </p:txBody>
      </p:sp>
      <p:sp>
        <p:nvSpPr>
          <p:cNvPr id="731"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32" name="NS_masses.png" descr="NS_masses.png"/>
          <p:cNvPicPr>
            <a:picLocks noChangeAspect="0"/>
          </p:cNvPicPr>
          <p:nvPr/>
        </p:nvPicPr>
        <p:blipFill>
          <a:blip r:embed="rId2">
            <a:extLst/>
          </a:blip>
          <a:stretch>
            <a:fillRect/>
          </a:stretch>
        </p:blipFill>
        <p:spPr>
          <a:xfrm>
            <a:off x="1097777" y="146663"/>
            <a:ext cx="9283672" cy="13422674"/>
          </a:xfrm>
          <a:prstGeom prst="rect">
            <a:avLst/>
          </a:prstGeom>
        </p:spPr>
      </p:pic>
      <p:pic>
        <p:nvPicPr>
          <p:cNvPr id="733" name="NS_mass_dists.png" descr="NS_mass_dists.png"/>
          <p:cNvPicPr>
            <a:picLocks noChangeAspect="0"/>
          </p:cNvPicPr>
          <p:nvPr/>
        </p:nvPicPr>
        <p:blipFill>
          <a:blip r:embed="rId3">
            <a:extLst/>
          </a:blip>
          <a:stretch>
            <a:fillRect/>
          </a:stretch>
        </p:blipFill>
        <p:spPr>
          <a:xfrm>
            <a:off x="12336856" y="2955770"/>
            <a:ext cx="10501661" cy="9198705"/>
          </a:xfrm>
          <a:prstGeom prst="rect">
            <a:avLst/>
          </a:prstGeom>
        </p:spPr>
      </p:pic>
      <p:sp>
        <p:nvSpPr>
          <p:cNvPr id="734" name="Opel and Freire (2016)"/>
          <p:cNvSpPr txBox="1"/>
          <p:nvPr/>
        </p:nvSpPr>
        <p:spPr>
          <a:xfrm>
            <a:off x="18544868" y="12667704"/>
            <a:ext cx="5697845" cy="7651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r">
              <a:defRPr sz="4300">
                <a:solidFill>
                  <a:srgbClr val="FFFFFF"/>
                </a:solidFill>
              </a:defRPr>
            </a:lvl1pPr>
          </a:lstStyle>
          <a:p>
            <a:pPr/>
            <a:r>
              <a:t>Opel and Freire (2016)</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36"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37" name="timeline-with-spectrum-amgv7.pdf" descr="timeline-with-spectrum-amgv7.pdf"/>
          <p:cNvPicPr>
            <a:picLocks noChangeAspect="1"/>
          </p:cNvPicPr>
          <p:nvPr/>
        </p:nvPicPr>
        <p:blipFill>
          <a:blip r:embed="rId2">
            <a:extLst/>
          </a:blip>
          <a:stretch>
            <a:fillRect/>
          </a:stretch>
        </p:blipFill>
        <p:spPr>
          <a:xfrm>
            <a:off x="13060777" y="0"/>
            <a:ext cx="9971597" cy="13716001"/>
          </a:xfrm>
          <a:prstGeom prst="rect">
            <a:avLst/>
          </a:prstGeom>
          <a:ln w="12700">
            <a:miter lim="400000"/>
          </a:ln>
        </p:spPr>
      </p:pic>
      <p:sp>
        <p:nvSpPr>
          <p:cNvPr id="738" name="Talking Picture"/>
          <p:cNvSpPr txBox="1"/>
          <p:nvPr>
            <p:ph type="title"/>
          </p:nvPr>
        </p:nvSpPr>
        <p:spPr>
          <a:xfrm>
            <a:off x="-1625008" y="48097"/>
            <a:ext cx="14716126" cy="2471990"/>
          </a:xfrm>
          <a:prstGeom prst="rect">
            <a:avLst/>
          </a:prstGeom>
        </p:spPr>
        <p:txBody>
          <a:bodyPr/>
          <a:lstStyle>
            <a:lvl1pPr>
              <a:defRPr sz="13400"/>
            </a:lvl1pPr>
          </a:lstStyle>
          <a:p>
            <a:pPr/>
            <a:r>
              <a:t>Talking Picture</a:t>
            </a:r>
          </a:p>
        </p:txBody>
      </p:sp>
      <p:pic>
        <p:nvPicPr>
          <p:cNvPr id="739" name="GW+EM Observatories Map; CREDIT_ LIGO-Virgo-small.png" descr="GW+EM Observatories Map; CREDIT_ LIGO-Virgo-small.png"/>
          <p:cNvPicPr>
            <a:picLocks noChangeAspect="1"/>
          </p:cNvPicPr>
          <p:nvPr/>
        </p:nvPicPr>
        <p:blipFill>
          <a:blip r:embed="rId3">
            <a:extLst/>
          </a:blip>
          <a:stretch>
            <a:fillRect/>
          </a:stretch>
        </p:blipFill>
        <p:spPr>
          <a:xfrm>
            <a:off x="-604365" y="3936027"/>
            <a:ext cx="13637061" cy="7667517"/>
          </a:xfrm>
          <a:prstGeom prst="rect">
            <a:avLst/>
          </a:prstGeom>
          <a:ln w="12700">
            <a:miter lim="400000"/>
          </a:ln>
        </p:spPr>
      </p:pic>
      <p:sp>
        <p:nvSpPr>
          <p:cNvPr id="740" name="Abbott et al. (2017)…"/>
          <p:cNvSpPr txBox="1"/>
          <p:nvPr/>
        </p:nvSpPr>
        <p:spPr>
          <a:xfrm>
            <a:off x="272731" y="12255943"/>
            <a:ext cx="5697845"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4300">
                <a:solidFill>
                  <a:srgbClr val="FFFFFF"/>
                </a:solidFill>
              </a:defRPr>
            </a:pPr>
            <a:r>
              <a:t>Abbott et al. (2017)</a:t>
            </a:r>
          </a:p>
          <a:p>
            <a:pPr algn="l">
              <a:defRPr sz="4300">
                <a:solidFill>
                  <a:srgbClr val="FFFFFF"/>
                </a:solidFill>
              </a:defRPr>
            </a:pPr>
            <a:r>
              <a:t>arXiv:1710.05833</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42" name="EM Counterparts to BNS"/>
          <p:cNvSpPr txBox="1"/>
          <p:nvPr>
            <p:ph type="title"/>
          </p:nvPr>
        </p:nvSpPr>
        <p:spPr>
          <a:xfrm>
            <a:off x="1468756" y="-215705"/>
            <a:ext cx="22235436" cy="2471990"/>
          </a:xfrm>
          <a:prstGeom prst="rect">
            <a:avLst/>
          </a:prstGeom>
        </p:spPr>
        <p:txBody>
          <a:bodyPr/>
          <a:lstStyle>
            <a:lvl1pPr>
              <a:defRPr sz="13400"/>
            </a:lvl1pPr>
          </a:lstStyle>
          <a:p>
            <a:pPr/>
            <a:r>
              <a:t>EM Counterparts to BNS</a:t>
            </a:r>
          </a:p>
        </p:txBody>
      </p:sp>
      <p:sp>
        <p:nvSpPr>
          <p:cNvPr id="743"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44" name="credit: Berger (2014)"/>
          <p:cNvSpPr txBox="1"/>
          <p:nvPr/>
        </p:nvSpPr>
        <p:spPr>
          <a:xfrm>
            <a:off x="20257124" y="12705644"/>
            <a:ext cx="3855220"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500">
                <a:solidFill>
                  <a:srgbClr val="FFFFFF"/>
                </a:solidFill>
              </a:defRPr>
            </a:lvl1pPr>
          </a:lstStyle>
          <a:p>
            <a:pPr/>
            <a:r>
              <a:t>credit: Berger (2014)</a:t>
            </a:r>
          </a:p>
        </p:txBody>
      </p:sp>
      <p:pic>
        <p:nvPicPr>
          <p:cNvPr id="745" name="knova.png" descr="knova.png"/>
          <p:cNvPicPr>
            <a:picLocks noChangeAspect="1"/>
          </p:cNvPicPr>
          <p:nvPr/>
        </p:nvPicPr>
        <p:blipFill>
          <a:blip r:embed="rId3">
            <a:extLst/>
          </a:blip>
          <a:srcRect l="0" t="0" r="0" b="1632"/>
          <a:stretch>
            <a:fillRect/>
          </a:stretch>
        </p:blipFill>
        <p:spPr>
          <a:xfrm>
            <a:off x="6044207" y="2055206"/>
            <a:ext cx="12295512" cy="10942892"/>
          </a:xfrm>
          <a:prstGeom prst="rect">
            <a:avLst/>
          </a:prstGeom>
          <a:ln w="12700">
            <a:solidFill>
              <a:srgbClr val="FFFFFF"/>
            </a:solidFill>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49" name="GRB and afterglow"/>
          <p:cNvSpPr txBox="1"/>
          <p:nvPr>
            <p:ph type="title"/>
          </p:nvPr>
        </p:nvSpPr>
        <p:spPr>
          <a:xfrm>
            <a:off x="1468756" y="-215705"/>
            <a:ext cx="22235436" cy="2471990"/>
          </a:xfrm>
          <a:prstGeom prst="rect">
            <a:avLst/>
          </a:prstGeom>
        </p:spPr>
        <p:txBody>
          <a:bodyPr/>
          <a:lstStyle>
            <a:lvl1pPr>
              <a:defRPr sz="13400"/>
            </a:lvl1pPr>
          </a:lstStyle>
          <a:p>
            <a:pPr/>
            <a:r>
              <a:t>GRB and afterglow</a:t>
            </a:r>
          </a:p>
        </p:txBody>
      </p:sp>
      <p:sp>
        <p:nvSpPr>
          <p:cNvPr id="750"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51" name="gamma_ray_burst_shell.jpg" descr="gamma_ray_burst_shell.jpg"/>
          <p:cNvPicPr>
            <a:picLocks noChangeAspect="1"/>
          </p:cNvPicPr>
          <p:nvPr/>
        </p:nvPicPr>
        <p:blipFill>
          <a:blip r:embed="rId3">
            <a:extLst/>
          </a:blip>
          <a:stretch>
            <a:fillRect/>
          </a:stretch>
        </p:blipFill>
        <p:spPr>
          <a:xfrm>
            <a:off x="3260088" y="2430786"/>
            <a:ext cx="17863824" cy="10048401"/>
          </a:xfrm>
          <a:prstGeom prst="rect">
            <a:avLst/>
          </a:prstGeom>
          <a:ln w="12700">
            <a:solidFill>
              <a:srgbClr val="FFFFFF"/>
            </a:solidFill>
            <a:miter lim="400000"/>
          </a:ln>
        </p:spPr>
      </p:pic>
      <p:sp>
        <p:nvSpPr>
          <p:cNvPr id="752" name="credit: NASA's Goddard Space Flight Center"/>
          <p:cNvSpPr txBox="1"/>
          <p:nvPr/>
        </p:nvSpPr>
        <p:spPr>
          <a:xfrm>
            <a:off x="17312033" y="13006784"/>
            <a:ext cx="6969324"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584200">
              <a:defRPr sz="3000">
                <a:solidFill>
                  <a:srgbClr val="FFFFFF"/>
                </a:solidFill>
              </a:defRPr>
            </a:lvl1pPr>
          </a:lstStyle>
          <a:p>
            <a:pPr/>
            <a:r>
              <a:t>credit: NASA's Goddard Space Flight Center</a:t>
            </a:r>
          </a:p>
        </p:txBody>
      </p:sp>
      <p:grpSp>
        <p:nvGrpSpPr>
          <p:cNvPr id="756" name="Group"/>
          <p:cNvGrpSpPr/>
          <p:nvPr/>
        </p:nvGrpSpPr>
        <p:grpSpPr>
          <a:xfrm>
            <a:off x="-381656" y="-523316"/>
            <a:ext cx="25147312" cy="14762632"/>
            <a:chOff x="0" y="0"/>
            <a:chExt cx="25147311" cy="14762630"/>
          </a:xfrm>
        </p:grpSpPr>
        <p:sp>
          <p:nvSpPr>
            <p:cNvPr id="753" name="Rectangle"/>
            <p:cNvSpPr/>
            <p:nvPr/>
          </p:nvSpPr>
          <p:spPr>
            <a:xfrm>
              <a:off x="0" y="0"/>
              <a:ext cx="25147312" cy="14762631"/>
            </a:xfrm>
            <a:prstGeom prst="rect">
              <a:avLst/>
            </a:prstGeom>
            <a:solidFill>
              <a:srgbClr val="212121">
                <a:alpha val="72582"/>
              </a:srgbClr>
            </a:solidFill>
            <a:ln w="25400" cap="flat">
              <a:solidFill>
                <a:srgbClr val="FFFFFF">
                  <a:alpha val="72582"/>
                </a:srgbClr>
              </a:solidFill>
              <a:prstDash val="solid"/>
              <a:miter lim="400000"/>
            </a:ln>
            <a:effectLst/>
          </p:spPr>
          <p:txBody>
            <a:bodyPr wrap="square" lIns="71437" tIns="71437" rIns="71437" bIns="71437" numCol="1" anchor="ctr">
              <a:noAutofit/>
            </a:bodyPr>
            <a:lstStyle/>
            <a:p>
              <a:pPr>
                <a:defRPr sz="4200">
                  <a:solidFill>
                    <a:srgbClr val="FFFFFF"/>
                  </a:solidFill>
                  <a:effectLst>
                    <a:outerShdw sx="100000" sy="100000" kx="0" ky="0" algn="b" rotWithShape="0" blurRad="38100" dist="12700" dir="5400000">
                      <a:srgbClr val="000000">
                        <a:alpha val="50000"/>
                      </a:srgbClr>
                    </a:outerShdw>
                  </a:effectLst>
                </a:defRPr>
              </a:pPr>
            </a:p>
          </p:txBody>
        </p:sp>
        <p:pic>
          <p:nvPicPr>
            <p:cNvPr id="754" name="Frog_diamagnetic_levitation.jpg" descr="Frog_diamagnetic_levitation.jpg"/>
            <p:cNvPicPr>
              <a:picLocks noChangeAspect="0"/>
            </p:cNvPicPr>
            <p:nvPr/>
          </p:nvPicPr>
          <p:blipFill>
            <a:blip r:embed="rId4">
              <a:extLst/>
            </a:blip>
            <a:stretch>
              <a:fillRect/>
            </a:stretch>
          </p:blipFill>
          <p:spPr>
            <a:xfrm>
              <a:off x="8722976" y="3749115"/>
              <a:ext cx="7683501" cy="7264401"/>
            </a:xfrm>
            <a:prstGeom prst="rect">
              <a:avLst/>
            </a:prstGeom>
            <a:effectLst>
              <a:outerShdw sx="100000" sy="100000" kx="0" ky="0" algn="b" rotWithShape="0" blurRad="63500" dist="25400" dir="5400000">
                <a:srgbClr val="000000">
                  <a:alpha val="50000"/>
                </a:srgbClr>
              </a:outerShdw>
            </a:effectLst>
          </p:spPr>
        </p:pic>
        <p:sp>
          <p:nvSpPr>
            <p:cNvPr id="755" name="credit: Lijnis Nelemans"/>
            <p:cNvSpPr txBox="1"/>
            <p:nvPr/>
          </p:nvSpPr>
          <p:spPr>
            <a:xfrm>
              <a:off x="12512709" y="11021827"/>
              <a:ext cx="3855046" cy="6000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a:solidFill>
                    <a:srgbClr val="FFFFFF"/>
                  </a:solidFill>
                </a:defRPr>
              </a:lvl1pPr>
            </a:lstStyle>
            <a:p>
              <a:pPr/>
              <a:r>
                <a:t>credit: Lijnis Nelemans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756"/>
                                        </p:tgtEl>
                                        <p:attrNameLst>
                                          <p:attrName>style.visibility</p:attrName>
                                        </p:attrNameLst>
                                      </p:cBhvr>
                                      <p:to>
                                        <p:strVal val="visible"/>
                                      </p:to>
                                    </p:set>
                                    <p:animEffect filter="dissolve" transition="in">
                                      <p:cBhvr>
                                        <p:cTn id="7" dur="1000"/>
                                        <p:tgtEl>
                                          <p:spTgt spid="756"/>
                                        </p:tgtEl>
                                      </p:cBhvr>
                                    </p:animEffect>
                                  </p:childTnLst>
                                </p:cTn>
                              </p:par>
                            </p:childTnLst>
                          </p:cTn>
                        </p:par>
                      </p:childTnLst>
                    </p:cTn>
                  </p:par>
                  <p:par>
                    <p:cTn id="8" fill="hold">
                      <p:stCondLst>
                        <p:cond delay="indefinite"/>
                      </p:stCondLst>
                      <p:childTnLst>
                        <p:par>
                          <p:cTn id="9" fill="hold">
                            <p:stCondLst>
                              <p:cond delay="0"/>
                            </p:stCondLst>
                            <p:childTnLst>
                              <p:par>
                                <p:cTn id="10" presetClass="exit" nodeType="clickEffect" presetID="9" grpId="2" fill="hold">
                                  <p:stCondLst>
                                    <p:cond delay="0"/>
                                  </p:stCondLst>
                                  <p:iterate type="el" backwards="0">
                                    <p:tmAbs val="0"/>
                                  </p:iterate>
                                  <p:childTnLst>
                                    <p:animEffect filter="dissolve" transition="out">
                                      <p:cBhvr>
                                        <p:cTn id="11" dur="1000" fill="hold"/>
                                        <p:tgtEl>
                                          <p:spTgt spid="756"/>
                                        </p:tgtEl>
                                      </p:cBhvr>
                                    </p:animEffect>
                                    <p:set>
                                      <p:cBhvr>
                                        <p:cTn id="12" fill="hold">
                                          <p:stCondLst>
                                            <p:cond delay="999"/>
                                          </p:stCondLst>
                                        </p:cTn>
                                        <p:tgtEl>
                                          <p:spTgt spid="75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56" grpId="2"/>
      <p:bldP build="whole" bldLvl="1" animBg="1" rev="0" advAuto="0" spid="756"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760" name="GW170817_matter.mp4" descr="GW170817_matter.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24384000" cy="13716000"/>
          </a:xfrm>
          <a:prstGeom prst="rect">
            <a:avLst/>
          </a:prstGeom>
          <a:ln w="12700">
            <a:miter lim="400000"/>
          </a:ln>
        </p:spPr>
      </p:pic>
      <p:sp>
        <p:nvSpPr>
          <p:cNvPr id="761" name="Kilonova"/>
          <p:cNvSpPr txBox="1"/>
          <p:nvPr>
            <p:ph type="title"/>
          </p:nvPr>
        </p:nvSpPr>
        <p:spPr>
          <a:xfrm>
            <a:off x="1065353" y="-363846"/>
            <a:ext cx="22235436" cy="2471990"/>
          </a:xfrm>
          <a:prstGeom prst="rect">
            <a:avLst/>
          </a:prstGeom>
        </p:spPr>
        <p:txBody>
          <a:bodyPr/>
          <a:lstStyle>
            <a:lvl1pPr>
              <a:defRPr sz="13400"/>
            </a:lvl1pPr>
          </a:lstStyle>
          <a:p>
            <a:pPr/>
            <a:r>
              <a:t>Kilonova</a:t>
            </a:r>
          </a:p>
        </p:txBody>
      </p:sp>
      <p:sp>
        <p:nvSpPr>
          <p:cNvPr id="762"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020000" fill="hold"/>
                                        <p:tgtEl>
                                          <p:spTgt spid="76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760"/>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766" name="DECam_fading_kn_final-1.gif" descr="DECam_fading_kn_final-1.gif"/>
          <p:cNvPicPr>
            <a:picLocks noChangeAspect="0"/>
          </p:cNvPicPr>
          <p:nvPr/>
        </p:nvPicPr>
        <p:blipFill>
          <a:blip r:embed="rId2">
            <a:extLst/>
          </a:blip>
          <a:stretch>
            <a:fillRect/>
          </a:stretch>
        </p:blipFill>
        <p:spPr>
          <a:xfrm>
            <a:off x="3354315" y="16214"/>
            <a:ext cx="17675370" cy="13607372"/>
          </a:xfrm>
          <a:prstGeom prst="rect">
            <a:avLst/>
          </a:prstGeom>
          <a:ln w="12700">
            <a:miter lim="400000"/>
          </a:ln>
        </p:spPr>
      </p:pic>
      <p:sp>
        <p:nvSpPr>
          <p:cNvPr id="767"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769" name="spectra.png" descr="spectra.png"/>
          <p:cNvPicPr>
            <a:picLocks noChangeAspect="0"/>
          </p:cNvPicPr>
          <p:nvPr/>
        </p:nvPicPr>
        <p:blipFill>
          <a:blip r:embed="rId3">
            <a:extLst/>
          </a:blip>
          <a:stretch>
            <a:fillRect/>
          </a:stretch>
        </p:blipFill>
        <p:spPr>
          <a:xfrm>
            <a:off x="11601947" y="6627245"/>
            <a:ext cx="11544191" cy="6243294"/>
          </a:xfrm>
          <a:prstGeom prst="rect">
            <a:avLst/>
          </a:prstGeom>
        </p:spPr>
      </p:pic>
      <p:sp>
        <p:nvSpPr>
          <p:cNvPr id="770"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71" name="bokeh_plot.png" descr="bokeh_plot.png"/>
          <p:cNvPicPr>
            <a:picLocks noChangeAspect="0"/>
          </p:cNvPicPr>
          <p:nvPr/>
        </p:nvPicPr>
        <p:blipFill>
          <a:blip r:embed="rId4">
            <a:extLst/>
          </a:blip>
          <a:stretch>
            <a:fillRect/>
          </a:stretch>
        </p:blipFill>
        <p:spPr>
          <a:xfrm>
            <a:off x="1258747" y="291573"/>
            <a:ext cx="8885308" cy="12835415"/>
          </a:xfrm>
          <a:prstGeom prst="rect">
            <a:avLst/>
          </a:prstGeom>
        </p:spPr>
      </p:pic>
      <p:pic>
        <p:nvPicPr>
          <p:cNvPr id="772" name="color_lcs.png" descr="color_lcs.png"/>
          <p:cNvPicPr>
            <a:picLocks noChangeAspect="0"/>
          </p:cNvPicPr>
          <p:nvPr/>
        </p:nvPicPr>
        <p:blipFill>
          <a:blip r:embed="rId5">
            <a:extLst/>
          </a:blip>
          <a:stretch>
            <a:fillRect/>
          </a:stretch>
        </p:blipFill>
        <p:spPr>
          <a:xfrm>
            <a:off x="11629556" y="147693"/>
            <a:ext cx="11488973" cy="6243295"/>
          </a:xfrm>
          <a:prstGeom prst="rect">
            <a:avLst/>
          </a:prstGeom>
        </p:spPr>
      </p:pic>
      <p:sp>
        <p:nvSpPr>
          <p:cNvPr id="773" name="credit:Open Kilonova Catalog"/>
          <p:cNvSpPr txBox="1"/>
          <p:nvPr/>
        </p:nvSpPr>
        <p:spPr>
          <a:xfrm>
            <a:off x="1228755" y="13068696"/>
            <a:ext cx="5063729" cy="6000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rgbClr val="FFFFFF"/>
                </a:solidFill>
              </a:defRPr>
            </a:lvl1pPr>
          </a:lstStyle>
          <a:p>
            <a:pPr/>
            <a:r>
              <a:t>credit:Open Kilonova Catalog</a:t>
            </a:r>
          </a:p>
        </p:txBody>
      </p:sp>
      <p:sp>
        <p:nvSpPr>
          <p:cNvPr id="774" name="Cowperthwaite et al. (2017)"/>
          <p:cNvSpPr txBox="1"/>
          <p:nvPr/>
        </p:nvSpPr>
        <p:spPr>
          <a:xfrm>
            <a:off x="18287511" y="12979796"/>
            <a:ext cx="4923461" cy="6000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a:solidFill>
                  <a:srgbClr val="FFFFFF"/>
                </a:solidFill>
              </a:defRPr>
            </a:lvl1pPr>
          </a:lstStyle>
          <a:p>
            <a:pPr/>
            <a:r>
              <a:t>Cowperthwaite et al. (2017)</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78"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79" name="ejecta_lightcurve.gif" descr="ejecta_lightcurve.gif"/>
          <p:cNvPicPr>
            <a:picLocks noChangeAspect="0"/>
          </p:cNvPicPr>
          <p:nvPr/>
        </p:nvPicPr>
        <p:blipFill>
          <a:blip r:embed="rId3">
            <a:extLst/>
          </a:blip>
          <a:stretch>
            <a:fillRect/>
          </a:stretch>
        </p:blipFill>
        <p:spPr>
          <a:xfrm>
            <a:off x="2160865" y="-273226"/>
            <a:ext cx="19016603" cy="1426245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783" name="periodic_table_small.png" descr="periodic_table_small.png"/>
          <p:cNvPicPr>
            <a:picLocks noChangeAspect="1"/>
          </p:cNvPicPr>
          <p:nvPr/>
        </p:nvPicPr>
        <p:blipFill>
          <a:blip r:embed="rId2">
            <a:extLst/>
          </a:blip>
          <a:srcRect l="0" t="6729" r="0" b="2364"/>
          <a:stretch>
            <a:fillRect/>
          </a:stretch>
        </p:blipFill>
        <p:spPr>
          <a:xfrm>
            <a:off x="2504678" y="693539"/>
            <a:ext cx="19374840" cy="12328915"/>
          </a:xfrm>
          <a:prstGeom prst="rect">
            <a:avLst/>
          </a:prstGeom>
          <a:ln w="12700">
            <a:miter lim="400000"/>
          </a:ln>
        </p:spPr>
      </p:pic>
      <p:sp>
        <p:nvSpPr>
          <p:cNvPr id="784"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86" name="Standard Siren"/>
          <p:cNvSpPr txBox="1"/>
          <p:nvPr>
            <p:ph type="title"/>
          </p:nvPr>
        </p:nvSpPr>
        <p:spPr>
          <a:xfrm>
            <a:off x="1468756" y="-88705"/>
            <a:ext cx="22235436" cy="2471990"/>
          </a:xfrm>
          <a:prstGeom prst="rect">
            <a:avLst/>
          </a:prstGeom>
        </p:spPr>
        <p:txBody>
          <a:bodyPr/>
          <a:lstStyle/>
          <a:p>
            <a:pPr lvl="1">
              <a:defRPr sz="13400">
                <a:solidFill>
                  <a:srgbClr val="96CB01"/>
                </a:solidFill>
              </a:defRPr>
            </a:pPr>
            <a:r>
              <a:t>Standard Siren</a:t>
            </a:r>
          </a:p>
        </p:txBody>
      </p:sp>
      <p:sp>
        <p:nvSpPr>
          <p:cNvPr id="787"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88" name="H0-inference.pdf" descr="H0-inference.pdf"/>
          <p:cNvPicPr>
            <a:picLocks noChangeAspect="0"/>
          </p:cNvPicPr>
          <p:nvPr/>
        </p:nvPicPr>
        <p:blipFill>
          <a:blip r:embed="rId3">
            <a:extLst/>
          </a:blip>
          <a:stretch>
            <a:fillRect/>
          </a:stretch>
        </p:blipFill>
        <p:spPr>
          <a:xfrm>
            <a:off x="99188" y="3182823"/>
            <a:ext cx="12023623" cy="8258303"/>
          </a:xfrm>
          <a:prstGeom prst="rect">
            <a:avLst/>
          </a:prstGeom>
        </p:spPr>
      </p:pic>
      <p:pic>
        <p:nvPicPr>
          <p:cNvPr id="789" name="H0-cosiota.pdf" descr="H0-cosiota.pdf"/>
          <p:cNvPicPr>
            <a:picLocks noChangeAspect="0"/>
          </p:cNvPicPr>
          <p:nvPr/>
        </p:nvPicPr>
        <p:blipFill>
          <a:blip r:embed="rId4">
            <a:extLst/>
          </a:blip>
          <a:stretch>
            <a:fillRect/>
          </a:stretch>
        </p:blipFill>
        <p:spPr>
          <a:xfrm>
            <a:off x="12285678" y="3182823"/>
            <a:ext cx="12023623" cy="8258303"/>
          </a:xfrm>
          <a:prstGeom prst="rect">
            <a:avLst/>
          </a:prstGeom>
        </p:spPr>
      </p:pic>
      <p:sp>
        <p:nvSpPr>
          <p:cNvPr id="790" name="Abbott et al. (2017)…"/>
          <p:cNvSpPr txBox="1"/>
          <p:nvPr/>
        </p:nvSpPr>
        <p:spPr>
          <a:xfrm>
            <a:off x="272731" y="12255943"/>
            <a:ext cx="5697845"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4300">
                <a:solidFill>
                  <a:srgbClr val="FFFFFF"/>
                </a:solidFill>
              </a:defRPr>
            </a:pPr>
            <a:r>
              <a:t>Abbott et al. (2017)</a:t>
            </a:r>
          </a:p>
          <a:p>
            <a:pPr algn="l">
              <a:defRPr sz="4300">
                <a:solidFill>
                  <a:srgbClr val="FFFFFF"/>
                </a:solidFill>
              </a:defRPr>
            </a:pPr>
            <a:r>
              <a:t>arXiv:1710.05835</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789"/>
                                        </p:tgtEl>
                                        <p:attrNameLst>
                                          <p:attrName>style.visibility</p:attrName>
                                        </p:attrNameLst>
                                      </p:cBhvr>
                                      <p:to>
                                        <p:strVal val="visible"/>
                                      </p:to>
                                    </p:set>
                                    <p:animEffect filter="dissolve" transition="in">
                                      <p:cBhvr>
                                        <p:cTn id="7" dur="1000"/>
                                        <p:tgtEl>
                                          <p:spTgt spid="7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89"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794" name="Speed of Gravity"/>
          <p:cNvSpPr txBox="1"/>
          <p:nvPr>
            <p:ph type="title"/>
          </p:nvPr>
        </p:nvSpPr>
        <p:spPr>
          <a:xfrm>
            <a:off x="6683318" y="-296102"/>
            <a:ext cx="22235436" cy="2471989"/>
          </a:xfrm>
          <a:prstGeom prst="rect">
            <a:avLst/>
          </a:prstGeom>
        </p:spPr>
        <p:txBody>
          <a:bodyPr/>
          <a:lstStyle/>
          <a:p>
            <a:pPr lvl="1">
              <a:defRPr sz="13400">
                <a:solidFill>
                  <a:srgbClr val="96CB01"/>
                </a:solidFill>
              </a:defRPr>
            </a:pPr>
            <a:r>
              <a:t>Speed of Gravity</a:t>
            </a:r>
          </a:p>
        </p:txBody>
      </p:sp>
      <p:sp>
        <p:nvSpPr>
          <p:cNvPr id="795"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96" name="speed_of_G.png" descr="speed_of_G.png"/>
          <p:cNvPicPr>
            <a:picLocks noChangeAspect="0"/>
          </p:cNvPicPr>
          <p:nvPr/>
        </p:nvPicPr>
        <p:blipFill>
          <a:blip r:embed="rId2">
            <a:extLst/>
          </a:blip>
          <a:stretch>
            <a:fillRect/>
          </a:stretch>
        </p:blipFill>
        <p:spPr>
          <a:xfrm>
            <a:off x="782647" y="641350"/>
            <a:ext cx="10706101" cy="12433300"/>
          </a:xfrm>
          <a:prstGeom prst="rect">
            <a:avLst/>
          </a:prstGeom>
        </p:spPr>
      </p:pic>
      <p:sp>
        <p:nvSpPr>
          <p:cNvPr id="797" name="temporal offset:  1.74 ± 0.05 s"/>
          <p:cNvSpPr txBox="1"/>
          <p:nvPr/>
        </p:nvSpPr>
        <p:spPr>
          <a:xfrm>
            <a:off x="12952134" y="5298725"/>
            <a:ext cx="9697803" cy="10445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6200">
                <a:solidFill>
                  <a:srgbClr val="FFFFFF"/>
                </a:solidFill>
              </a:defRPr>
            </a:lvl1pPr>
          </a:lstStyle>
          <a:p>
            <a:pPr/>
            <a:r>
              <a:t>temporal offset:  1.74 ± 0.05 s</a:t>
            </a:r>
          </a:p>
        </p:txBody>
      </p:sp>
      <p:pic>
        <p:nvPicPr>
          <p:cNvPr id="798" name="Image" descr="Image"/>
          <p:cNvPicPr>
            <a:picLocks noChangeAspect="1"/>
          </p:cNvPicPr>
          <p:nvPr/>
        </p:nvPicPr>
        <p:blipFill>
          <a:blip r:embed="rId3">
            <a:extLst/>
          </a:blip>
          <a:stretch>
            <a:fillRect/>
          </a:stretch>
        </p:blipFill>
        <p:spPr>
          <a:xfrm>
            <a:off x="12553871" y="7414488"/>
            <a:ext cx="10494329" cy="1725093"/>
          </a:xfrm>
          <a:prstGeom prst="rect">
            <a:avLst/>
          </a:prstGeom>
          <a:ln w="12700">
            <a:miter lim="400000"/>
          </a:ln>
        </p:spPr>
      </p:pic>
      <p:sp>
        <p:nvSpPr>
          <p:cNvPr id="799" name="Abbott et al. (2017)…"/>
          <p:cNvSpPr txBox="1"/>
          <p:nvPr/>
        </p:nvSpPr>
        <p:spPr>
          <a:xfrm>
            <a:off x="18405183" y="12196687"/>
            <a:ext cx="5697846" cy="138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r">
              <a:defRPr sz="4300">
                <a:solidFill>
                  <a:srgbClr val="FFFFFF"/>
                </a:solidFill>
              </a:defRPr>
            </a:pPr>
            <a:r>
              <a:t>Abbott et al. (2017)</a:t>
            </a:r>
          </a:p>
          <a:p>
            <a:pPr algn="r">
              <a:defRPr sz="4300">
                <a:solidFill>
                  <a:srgbClr val="FFFFFF"/>
                </a:solidFill>
              </a:defRPr>
            </a:pPr>
            <a:r>
              <a:t>arXiv:1710.05834</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801" name="Conclusions"/>
          <p:cNvSpPr txBox="1"/>
          <p:nvPr>
            <p:ph type="title"/>
          </p:nvPr>
        </p:nvSpPr>
        <p:spPr>
          <a:xfrm>
            <a:off x="1074282" y="-342705"/>
            <a:ext cx="22235436" cy="2471990"/>
          </a:xfrm>
          <a:prstGeom prst="rect">
            <a:avLst/>
          </a:prstGeom>
        </p:spPr>
        <p:txBody>
          <a:bodyPr/>
          <a:lstStyle/>
          <a:p>
            <a:pPr lvl="1">
              <a:defRPr sz="13400">
                <a:solidFill>
                  <a:srgbClr val="96CB01"/>
                </a:solidFill>
              </a:defRPr>
            </a:pPr>
            <a:r>
              <a:t>Conclusions</a:t>
            </a:r>
          </a:p>
        </p:txBody>
      </p:sp>
      <p:sp>
        <p:nvSpPr>
          <p:cNvPr id="802" name="Slide Number"/>
          <p:cNvSpPr txBox="1"/>
          <p:nvPr>
            <p:ph type="sldNum" sz="quarter" idx="4294967295"/>
          </p:nvPr>
        </p:nvSpPr>
        <p:spPr>
          <a:xfrm>
            <a:off x="11941968" y="13019484"/>
            <a:ext cx="482204" cy="520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03" name="GW170817 was most likely a BNS merger…"/>
          <p:cNvSpPr txBox="1"/>
          <p:nvPr/>
        </p:nvSpPr>
        <p:spPr>
          <a:xfrm>
            <a:off x="1574910" y="1724524"/>
            <a:ext cx="22235436" cy="110648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sz="6800">
                <a:solidFill>
                  <a:srgbClr val="FFFFFF"/>
                </a:solidFill>
              </a:defRPr>
            </a:pPr>
            <a:r>
              <a:t>GW170817 was most likely a BNS merger</a:t>
            </a:r>
          </a:p>
          <a:p>
            <a:pPr algn="l">
              <a:defRPr sz="6800">
                <a:solidFill>
                  <a:srgbClr val="FFFFFF"/>
                </a:solidFill>
              </a:defRPr>
            </a:pPr>
          </a:p>
          <a:p>
            <a:pPr algn="l">
              <a:defRPr sz="6800">
                <a:solidFill>
                  <a:srgbClr val="FFFFFF"/>
                </a:solidFill>
              </a:defRPr>
            </a:pPr>
            <a:r>
              <a:t>Successful observations of kilonova and afterglow emission</a:t>
            </a:r>
          </a:p>
          <a:p>
            <a:pPr algn="l">
              <a:defRPr sz="6800">
                <a:solidFill>
                  <a:srgbClr val="FFFFFF"/>
                </a:solidFill>
              </a:defRPr>
            </a:pPr>
          </a:p>
          <a:p>
            <a:pPr algn="l">
              <a:defRPr sz="6800">
                <a:solidFill>
                  <a:srgbClr val="FFFFFF"/>
                </a:solidFill>
              </a:defRPr>
            </a:pPr>
            <a:r>
              <a:t>Novel measurement of Hubble constant</a:t>
            </a:r>
          </a:p>
          <a:p>
            <a:pPr algn="l">
              <a:defRPr sz="6800">
                <a:solidFill>
                  <a:srgbClr val="FFFFFF"/>
                </a:solidFill>
              </a:defRPr>
            </a:pPr>
          </a:p>
          <a:p>
            <a:pPr algn="l">
              <a:defRPr sz="6800">
                <a:solidFill>
                  <a:srgbClr val="FFFFFF"/>
                </a:solidFill>
              </a:defRPr>
            </a:pPr>
            <a:r>
              <a:t>Best measurements of the speed of gravity</a:t>
            </a:r>
          </a:p>
          <a:p>
            <a:pPr algn="l">
              <a:defRPr sz="6800">
                <a:solidFill>
                  <a:srgbClr val="FFFFFF"/>
                </a:solidFill>
              </a:defRPr>
            </a:pPr>
          </a:p>
          <a:p>
            <a:pPr algn="l">
              <a:defRPr sz="6800">
                <a:solidFill>
                  <a:srgbClr val="FFFFFF"/>
                </a:solidFill>
              </a:defRPr>
            </a:pPr>
            <a:r>
              <a:t>More to come:</a:t>
            </a:r>
          </a:p>
          <a:p>
            <a:pPr algn="l">
              <a:defRPr sz="6800">
                <a:solidFill>
                  <a:srgbClr val="FFFFFF"/>
                </a:solidFill>
              </a:defRPr>
            </a:pPr>
            <a:r>
              <a:t>         </a:t>
            </a:r>
            <a:r>
              <a:rPr b="1"/>
              <a:t>O3</a:t>
            </a:r>
            <a:r>
              <a:t>: 1 event per </a:t>
            </a:r>
            <a:r>
              <a:rPr b="1"/>
              <a:t>week</a:t>
            </a:r>
          </a:p>
          <a:p>
            <a:pPr algn="l">
              <a:defRPr sz="6800">
                <a:solidFill>
                  <a:srgbClr val="FFFFFF"/>
                </a:solidFill>
              </a:defRPr>
            </a:pPr>
            <a:r>
              <a:t>  </a:t>
            </a:r>
            <a:r>
              <a:rPr b="1"/>
              <a:t>Design</a:t>
            </a:r>
            <a:r>
              <a:t>: 1 event per </a:t>
            </a:r>
            <a:r>
              <a:rPr b="1"/>
              <a:t>day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CACACB"/>
      </a:dk1>
      <a:lt1>
        <a:srgbClr val="96CB01"/>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63500" dist="12700" dir="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rgbClr val="FFFFFF"/>
          </a:solidFill>
          <a:prstDash val="solid"/>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63500" dist="12700" dir="0">
              <a:srgbClr val="000000">
                <a:alpha val="50000"/>
              </a:srgbClr>
            </a:outerShdw>
          </a:effectLst>
        </a:effectStyle>
        <a:effectStyle>
          <a:effectLst>
            <a:outerShdw sx="100000" sy="100000" kx="0" ky="0" algn="b" rotWithShape="0" blurRad="508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rgbClr val="FFFFFF"/>
          </a:solidFill>
          <a:prstDash val="solid"/>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96CB01"/>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