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2.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3.xml" ContentType="application/vnd.openxmlformats-officedocument.them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4.xml" ContentType="application/vnd.openxmlformats-officedocument.theme+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theme/theme5.xml" ContentType="application/vnd.openxmlformats-officedocument.theme+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theme/theme6.xml" ContentType="application/vnd.openxmlformats-officedocument.theme+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theme/theme7.xml" ContentType="application/vnd.openxmlformats-officedocument.theme+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theme/theme8.xml" ContentType="application/vnd.openxmlformats-officedocument.theme+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theme/theme9.xml" ContentType="application/vnd.openxmlformats-officedocument.theme+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theme/theme10.xml" ContentType="application/vnd.openxmlformats-officedocument.theme+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theme/theme11.xml" ContentType="application/vnd.openxmlformats-officedocument.theme+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7" r:id="rId2"/>
    <p:sldMasterId id="2147483691" r:id="rId3"/>
    <p:sldMasterId id="2147483760" r:id="rId4"/>
    <p:sldMasterId id="2147483831" r:id="rId5"/>
    <p:sldMasterId id="2147483884" r:id="rId6"/>
    <p:sldMasterId id="2147483940" r:id="rId7"/>
    <p:sldMasterId id="2147483995" r:id="rId8"/>
    <p:sldMasterId id="2147484069" r:id="rId9"/>
    <p:sldMasterId id="2147484096" r:id="rId10"/>
    <p:sldMasterId id="2147484150" r:id="rId11"/>
    <p:sldMasterId id="2147484208" r:id="rId12"/>
  </p:sldMasterIdLst>
  <p:notesMasterIdLst>
    <p:notesMasterId r:id="rId35"/>
  </p:notesMasterIdLst>
  <p:handoutMasterIdLst>
    <p:handoutMasterId r:id="rId36"/>
  </p:handoutMasterIdLst>
  <p:sldIdLst>
    <p:sldId id="372" r:id="rId13"/>
    <p:sldId id="453" r:id="rId14"/>
    <p:sldId id="454" r:id="rId15"/>
    <p:sldId id="483" r:id="rId16"/>
    <p:sldId id="476" r:id="rId17"/>
    <p:sldId id="460" r:id="rId18"/>
    <p:sldId id="461" r:id="rId19"/>
    <p:sldId id="463" r:id="rId20"/>
    <p:sldId id="464" r:id="rId21"/>
    <p:sldId id="465" r:id="rId22"/>
    <p:sldId id="466" r:id="rId23"/>
    <p:sldId id="482" r:id="rId24"/>
    <p:sldId id="474" r:id="rId25"/>
    <p:sldId id="471" r:id="rId26"/>
    <p:sldId id="472" r:id="rId27"/>
    <p:sldId id="473" r:id="rId28"/>
    <p:sldId id="480" r:id="rId29"/>
    <p:sldId id="481" r:id="rId30"/>
    <p:sldId id="296" r:id="rId31"/>
    <p:sldId id="477" r:id="rId32"/>
    <p:sldId id="478" r:id="rId33"/>
    <p:sldId id="479"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Section" id="{667223F1-F4CF-434B-BCD1-0D8B662876B2}">
          <p14:sldIdLst>
            <p14:sldId id="372"/>
            <p14:sldId id="453"/>
            <p14:sldId id="454"/>
            <p14:sldId id="483"/>
            <p14:sldId id="476"/>
            <p14:sldId id="460"/>
            <p14:sldId id="461"/>
            <p14:sldId id="463"/>
            <p14:sldId id="464"/>
            <p14:sldId id="465"/>
            <p14:sldId id="466"/>
            <p14:sldId id="482"/>
            <p14:sldId id="474"/>
            <p14:sldId id="471"/>
            <p14:sldId id="472"/>
            <p14:sldId id="473"/>
            <p14:sldId id="480"/>
            <p14:sldId id="481"/>
            <p14:sldId id="296"/>
          </p14:sldIdLst>
        </p14:section>
        <p14:section name="Appendix - Sherpa FAQ's" id="{0469D10E-471B-46BD-90E9-62DA4FC97E66}">
          <p14:sldIdLst>
            <p14:sldId id="477"/>
            <p14:sldId id="478"/>
            <p14:sldId id="479"/>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1547"/>
    <a:srgbClr val="153887"/>
    <a:srgbClr val="69CAD7"/>
    <a:srgbClr val="0095C8"/>
    <a:srgbClr val="0077D0"/>
    <a:srgbClr val="DA281C"/>
    <a:srgbClr val="3B3838"/>
    <a:srgbClr val="D61C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3979" autoAdjust="0"/>
  </p:normalViewPr>
  <p:slideViewPr>
    <p:cSldViewPr snapToGrid="0">
      <p:cViewPr varScale="1">
        <p:scale>
          <a:sx n="97" d="100"/>
          <a:sy n="97" d="100"/>
        </p:scale>
        <p:origin x="96" y="120"/>
      </p:cViewPr>
      <p:guideLst/>
    </p:cSldViewPr>
  </p:slideViewPr>
  <p:outlineViewPr>
    <p:cViewPr>
      <p:scale>
        <a:sx n="33" d="100"/>
        <a:sy n="33" d="100"/>
      </p:scale>
      <p:origin x="0" y="0"/>
    </p:cViewPr>
  </p:outlineViewPr>
  <p:notesTextViewPr>
    <p:cViewPr>
      <p:scale>
        <a:sx n="80" d="100"/>
        <a:sy n="80" d="100"/>
      </p:scale>
      <p:origin x="0" y="0"/>
    </p:cViewPr>
  </p:notesTextViewPr>
  <p:sorterViewPr>
    <p:cViewPr varScale="1">
      <p:scale>
        <a:sx n="1" d="1"/>
        <a:sy n="1" d="1"/>
      </p:scale>
      <p:origin x="0" y="-5685"/>
    </p:cViewPr>
  </p:sorterViewPr>
  <p:notesViewPr>
    <p:cSldViewPr snapToGrid="0">
      <p:cViewPr varScale="1">
        <p:scale>
          <a:sx n="66" d="100"/>
          <a:sy n="66" d="100"/>
        </p:scale>
        <p:origin x="3134"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theme" Target="theme/theme1.xml"/><Relationship Id="rId21" Type="http://schemas.openxmlformats.org/officeDocument/2006/relationships/slide" Target="slides/slide9.xml"/><Relationship Id="rId34" Type="http://schemas.openxmlformats.org/officeDocument/2006/relationships/slide" Target="slides/slide22.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handoutMaster" Target="handoutMasters/handoutMaster1.xml"/><Relationship Id="rId10" Type="http://schemas.openxmlformats.org/officeDocument/2006/relationships/slideMaster" Target="slideMasters/slideMaster10.xml"/><Relationship Id="rId19" Type="http://schemas.openxmlformats.org/officeDocument/2006/relationships/slide" Target="slides/slide7.xml"/><Relationship Id="rId31" Type="http://schemas.openxmlformats.org/officeDocument/2006/relationships/slide" Target="slides/slide19.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notesMaster" Target="notesMasters/notesMaster1.xml"/><Relationship Id="rId8" Type="http://schemas.openxmlformats.org/officeDocument/2006/relationships/slideMaster" Target="slideMasters/slideMaster8.xml"/><Relationship Id="rId3" Type="http://schemas.openxmlformats.org/officeDocument/2006/relationships/slideMaster" Target="slideMasters/slideMaster3.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74A4B3-A506-41AF-B9A2-17A153EB2176}" type="doc">
      <dgm:prSet loTypeId="urn:microsoft.com/office/officeart/2005/8/layout/venn1" loCatId="relationship" qsTypeId="urn:microsoft.com/office/officeart/2005/8/quickstyle/simple1" qsCatId="simple" csTypeId="urn:microsoft.com/office/officeart/2005/8/colors/colorful4" csCatId="colorful" phldr="1"/>
      <dgm:spPr/>
    </dgm:pt>
    <dgm:pt modelId="{085D90A1-1BBD-47DD-A8D7-A294CD8FD9DA}">
      <dgm:prSet phldrT="[Text]" custT="1"/>
      <dgm:spPr>
        <a:xfrm>
          <a:off x="1082045" y="1473"/>
          <a:ext cx="1686735" cy="1686735"/>
        </a:xfrm>
        <a:prstGeom prst="ellipse">
          <a:avLst/>
        </a:prstGeom>
        <a:solidFill>
          <a:schemeClr val="accent1"/>
        </a:solidFill>
        <a:ln w="12700" cap="flat" cmpd="sng" algn="ctr">
          <a:solidFill>
            <a:srgbClr val="FFFFFF">
              <a:hueOff val="0"/>
              <a:satOff val="0"/>
              <a:lumOff val="0"/>
              <a:alphaOff val="0"/>
            </a:srgbClr>
          </a:solidFill>
          <a:prstDash val="solid"/>
          <a:miter lim="800000"/>
        </a:ln>
        <a:effectLst/>
      </dgm:spPr>
      <dgm:t>
        <a:bodyPr/>
        <a:lstStyle/>
        <a:p>
          <a:pPr>
            <a:buNone/>
          </a:pPr>
          <a:r>
            <a:rPr lang="en-US" sz="2000" b="0" dirty="0">
              <a:solidFill>
                <a:srgbClr val="6C797D">
                  <a:hueOff val="0"/>
                  <a:satOff val="0"/>
                  <a:lumOff val="0"/>
                  <a:alphaOff val="0"/>
                </a:srgbClr>
              </a:solidFill>
              <a:latin typeface="Calibri" panose="020F0502020204030204"/>
              <a:ea typeface="+mn-ea"/>
              <a:cs typeface="+mn-cs"/>
            </a:rPr>
            <a:t> </a:t>
          </a:r>
        </a:p>
      </dgm:t>
    </dgm:pt>
    <dgm:pt modelId="{7AEF679D-929C-4D4E-A33C-732E96104AB3}" type="parTrans" cxnId="{9075BA3E-04E3-46E3-9502-9F49EB4118A9}">
      <dgm:prSet/>
      <dgm:spPr/>
      <dgm:t>
        <a:bodyPr/>
        <a:lstStyle/>
        <a:p>
          <a:endParaRPr lang="en-US"/>
        </a:p>
      </dgm:t>
    </dgm:pt>
    <dgm:pt modelId="{CA5FC03A-8AA9-4BD3-A88F-E1102CD2CE6D}" type="sibTrans" cxnId="{9075BA3E-04E3-46E3-9502-9F49EB4118A9}">
      <dgm:prSet/>
      <dgm:spPr/>
      <dgm:t>
        <a:bodyPr/>
        <a:lstStyle/>
        <a:p>
          <a:endParaRPr lang="en-US"/>
        </a:p>
      </dgm:t>
    </dgm:pt>
    <dgm:pt modelId="{8CEAD1A7-D8AF-4186-9A59-9E550A94BFA5}">
      <dgm:prSet phldrT="[Text]"/>
      <dgm:spPr>
        <a:xfrm>
          <a:off x="1696293" y="1089350"/>
          <a:ext cx="1686735" cy="1686735"/>
        </a:xfrm>
        <a:prstGeom prst="ellipse">
          <a:avLst/>
        </a:prstGeom>
        <a:solidFill>
          <a:schemeClr val="accent2"/>
        </a:solidFill>
        <a:ln w="12700" cap="flat" cmpd="sng" algn="ctr">
          <a:solidFill>
            <a:srgbClr val="FFFFFF">
              <a:hueOff val="0"/>
              <a:satOff val="0"/>
              <a:lumOff val="0"/>
              <a:alphaOff val="0"/>
            </a:srgbClr>
          </a:solidFill>
          <a:prstDash val="solid"/>
          <a:miter lim="800000"/>
        </a:ln>
        <a:effectLst/>
      </dgm:spPr>
      <dgm:t>
        <a:bodyPr/>
        <a:lstStyle/>
        <a:p>
          <a:pPr>
            <a:buNone/>
          </a:pPr>
          <a:endParaRPr lang="en-US" dirty="0">
            <a:solidFill>
              <a:srgbClr val="6C797D">
                <a:hueOff val="0"/>
                <a:satOff val="0"/>
                <a:lumOff val="0"/>
                <a:alphaOff val="0"/>
              </a:srgbClr>
            </a:solidFill>
            <a:latin typeface="Calibri" panose="020F0502020204030204"/>
            <a:ea typeface="+mn-ea"/>
            <a:cs typeface="+mn-cs"/>
          </a:endParaRPr>
        </a:p>
      </dgm:t>
    </dgm:pt>
    <dgm:pt modelId="{49A59A98-B3A2-4044-9A75-820D789CBAD3}" type="parTrans" cxnId="{C09A9AE5-5C21-4C61-A2B7-3E3F19AA65E4}">
      <dgm:prSet/>
      <dgm:spPr/>
      <dgm:t>
        <a:bodyPr/>
        <a:lstStyle/>
        <a:p>
          <a:endParaRPr lang="en-US"/>
        </a:p>
      </dgm:t>
    </dgm:pt>
    <dgm:pt modelId="{0406A21E-ADF1-4375-8BEA-0FCB298CB614}" type="sibTrans" cxnId="{C09A9AE5-5C21-4C61-A2B7-3E3F19AA65E4}">
      <dgm:prSet/>
      <dgm:spPr/>
      <dgm:t>
        <a:bodyPr/>
        <a:lstStyle/>
        <a:p>
          <a:endParaRPr lang="en-US"/>
        </a:p>
      </dgm:t>
    </dgm:pt>
    <dgm:pt modelId="{743E4064-7822-471D-9197-9010CE47DCD6}">
      <dgm:prSet phldrT="[Text]"/>
      <dgm:spPr>
        <a:xfrm>
          <a:off x="479032" y="1089350"/>
          <a:ext cx="1686735" cy="1686735"/>
        </a:xfrm>
        <a:prstGeom prst="ellipse">
          <a:avLst/>
        </a:prstGeom>
        <a:solidFill>
          <a:schemeClr val="tx2"/>
        </a:solidFill>
        <a:ln w="12700" cap="flat" cmpd="sng" algn="ctr">
          <a:solidFill>
            <a:srgbClr val="FFFFFF">
              <a:hueOff val="0"/>
              <a:satOff val="0"/>
              <a:lumOff val="0"/>
              <a:alphaOff val="0"/>
            </a:srgbClr>
          </a:solidFill>
          <a:prstDash val="solid"/>
          <a:miter lim="800000"/>
        </a:ln>
        <a:effectLst/>
      </dgm:spPr>
      <dgm:t>
        <a:bodyPr/>
        <a:lstStyle/>
        <a:p>
          <a:pPr>
            <a:buNone/>
          </a:pPr>
          <a:endParaRPr lang="en-US" dirty="0">
            <a:solidFill>
              <a:srgbClr val="6C797D">
                <a:hueOff val="0"/>
                <a:satOff val="0"/>
                <a:lumOff val="0"/>
                <a:alphaOff val="0"/>
              </a:srgbClr>
            </a:solidFill>
            <a:latin typeface="Calibri" panose="020F0502020204030204"/>
            <a:ea typeface="+mn-ea"/>
            <a:cs typeface="+mn-cs"/>
          </a:endParaRPr>
        </a:p>
      </dgm:t>
    </dgm:pt>
    <dgm:pt modelId="{D2288BC0-4FF7-4960-8512-A7642ED3CAC6}" type="parTrans" cxnId="{67D55D53-7334-454B-8F06-567120EA2BC0}">
      <dgm:prSet/>
      <dgm:spPr/>
      <dgm:t>
        <a:bodyPr/>
        <a:lstStyle/>
        <a:p>
          <a:endParaRPr lang="en-US"/>
        </a:p>
      </dgm:t>
    </dgm:pt>
    <dgm:pt modelId="{E0646E14-9CEB-44DC-B4C8-55E61336B799}" type="sibTrans" cxnId="{67D55D53-7334-454B-8F06-567120EA2BC0}">
      <dgm:prSet/>
      <dgm:spPr/>
      <dgm:t>
        <a:bodyPr/>
        <a:lstStyle/>
        <a:p>
          <a:endParaRPr lang="en-US"/>
        </a:p>
      </dgm:t>
    </dgm:pt>
    <dgm:pt modelId="{7463E9FF-A6A4-4FB3-B524-485DC9E88E4E}" type="pres">
      <dgm:prSet presAssocID="{B074A4B3-A506-41AF-B9A2-17A153EB2176}" presName="compositeShape" presStyleCnt="0">
        <dgm:presLayoutVars>
          <dgm:chMax val="7"/>
          <dgm:dir/>
          <dgm:resizeHandles val="exact"/>
        </dgm:presLayoutVars>
      </dgm:prSet>
      <dgm:spPr/>
    </dgm:pt>
    <dgm:pt modelId="{711A657D-EE10-4C69-B6BF-D6C9532CD838}" type="pres">
      <dgm:prSet presAssocID="{085D90A1-1BBD-47DD-A8D7-A294CD8FD9DA}" presName="circ1" presStyleLbl="vennNode1" presStyleIdx="0" presStyleCnt="3" custLinFactNeighborX="-333" custLinFactNeighborY="-1996"/>
      <dgm:spPr/>
      <dgm:t>
        <a:bodyPr/>
        <a:lstStyle/>
        <a:p>
          <a:endParaRPr lang="en-US"/>
        </a:p>
      </dgm:t>
    </dgm:pt>
    <dgm:pt modelId="{286BDBCD-4146-419A-9B41-0E688C3F84C7}" type="pres">
      <dgm:prSet presAssocID="{085D90A1-1BBD-47DD-A8D7-A294CD8FD9DA}" presName="circ1Tx" presStyleLbl="revTx" presStyleIdx="0" presStyleCnt="0">
        <dgm:presLayoutVars>
          <dgm:chMax val="0"/>
          <dgm:chPref val="0"/>
          <dgm:bulletEnabled val="1"/>
        </dgm:presLayoutVars>
      </dgm:prSet>
      <dgm:spPr/>
      <dgm:t>
        <a:bodyPr/>
        <a:lstStyle/>
        <a:p>
          <a:endParaRPr lang="en-US"/>
        </a:p>
      </dgm:t>
    </dgm:pt>
    <dgm:pt modelId="{CEBA1B65-A3E7-46B2-835A-0F4055E653A5}" type="pres">
      <dgm:prSet presAssocID="{8CEAD1A7-D8AF-4186-9A59-9E550A94BFA5}" presName="circ2" presStyleLbl="vennNode1" presStyleIdx="1" presStyleCnt="3"/>
      <dgm:spPr/>
      <dgm:t>
        <a:bodyPr/>
        <a:lstStyle/>
        <a:p>
          <a:endParaRPr lang="en-US"/>
        </a:p>
      </dgm:t>
    </dgm:pt>
    <dgm:pt modelId="{FDAC299D-7672-4583-86A2-47FEB24FBBB3}" type="pres">
      <dgm:prSet presAssocID="{8CEAD1A7-D8AF-4186-9A59-9E550A94BFA5}" presName="circ2Tx" presStyleLbl="revTx" presStyleIdx="0" presStyleCnt="0">
        <dgm:presLayoutVars>
          <dgm:chMax val="0"/>
          <dgm:chPref val="0"/>
          <dgm:bulletEnabled val="1"/>
        </dgm:presLayoutVars>
      </dgm:prSet>
      <dgm:spPr/>
      <dgm:t>
        <a:bodyPr/>
        <a:lstStyle/>
        <a:p>
          <a:endParaRPr lang="en-US"/>
        </a:p>
      </dgm:t>
    </dgm:pt>
    <dgm:pt modelId="{3081332D-1A19-4F65-9CE0-30EBC644EE07}" type="pres">
      <dgm:prSet presAssocID="{743E4064-7822-471D-9197-9010CE47DCD6}" presName="circ3" presStyleLbl="vennNode1" presStyleIdx="2" presStyleCnt="3"/>
      <dgm:spPr/>
      <dgm:t>
        <a:bodyPr/>
        <a:lstStyle/>
        <a:p>
          <a:endParaRPr lang="en-US"/>
        </a:p>
      </dgm:t>
    </dgm:pt>
    <dgm:pt modelId="{4E795DCD-0007-4BB6-9BD2-93358FCD8BDA}" type="pres">
      <dgm:prSet presAssocID="{743E4064-7822-471D-9197-9010CE47DCD6}" presName="circ3Tx" presStyleLbl="revTx" presStyleIdx="0" presStyleCnt="0">
        <dgm:presLayoutVars>
          <dgm:chMax val="0"/>
          <dgm:chPref val="0"/>
          <dgm:bulletEnabled val="1"/>
        </dgm:presLayoutVars>
      </dgm:prSet>
      <dgm:spPr/>
      <dgm:t>
        <a:bodyPr/>
        <a:lstStyle/>
        <a:p>
          <a:endParaRPr lang="en-US"/>
        </a:p>
      </dgm:t>
    </dgm:pt>
  </dgm:ptLst>
  <dgm:cxnLst>
    <dgm:cxn modelId="{29C575CE-CA32-4F51-962F-15F443932A73}" type="presOf" srcId="{8CEAD1A7-D8AF-4186-9A59-9E550A94BFA5}" destId="{CEBA1B65-A3E7-46B2-835A-0F4055E653A5}" srcOrd="0" destOrd="0" presId="urn:microsoft.com/office/officeart/2005/8/layout/venn1"/>
    <dgm:cxn modelId="{9075BA3E-04E3-46E3-9502-9F49EB4118A9}" srcId="{B074A4B3-A506-41AF-B9A2-17A153EB2176}" destId="{085D90A1-1BBD-47DD-A8D7-A294CD8FD9DA}" srcOrd="0" destOrd="0" parTransId="{7AEF679D-929C-4D4E-A33C-732E96104AB3}" sibTransId="{CA5FC03A-8AA9-4BD3-A88F-E1102CD2CE6D}"/>
    <dgm:cxn modelId="{07C8C417-30E2-4CB4-93B4-AB87E27D76B0}" type="presOf" srcId="{B074A4B3-A506-41AF-B9A2-17A153EB2176}" destId="{7463E9FF-A6A4-4FB3-B524-485DC9E88E4E}" srcOrd="0" destOrd="0" presId="urn:microsoft.com/office/officeart/2005/8/layout/venn1"/>
    <dgm:cxn modelId="{FEA97482-E286-4F09-9715-EEE0ED66D7DB}" type="presOf" srcId="{085D90A1-1BBD-47DD-A8D7-A294CD8FD9DA}" destId="{711A657D-EE10-4C69-B6BF-D6C9532CD838}" srcOrd="0" destOrd="0" presId="urn:microsoft.com/office/officeart/2005/8/layout/venn1"/>
    <dgm:cxn modelId="{E5714725-825B-43A4-9016-1BBBAA929F67}" type="presOf" srcId="{085D90A1-1BBD-47DD-A8D7-A294CD8FD9DA}" destId="{286BDBCD-4146-419A-9B41-0E688C3F84C7}" srcOrd="1" destOrd="0" presId="urn:microsoft.com/office/officeart/2005/8/layout/venn1"/>
    <dgm:cxn modelId="{6F8F67F3-21D4-46D0-8DC6-27B66067EE0F}" type="presOf" srcId="{8CEAD1A7-D8AF-4186-9A59-9E550A94BFA5}" destId="{FDAC299D-7672-4583-86A2-47FEB24FBBB3}" srcOrd="1" destOrd="0" presId="urn:microsoft.com/office/officeart/2005/8/layout/venn1"/>
    <dgm:cxn modelId="{67D55D53-7334-454B-8F06-567120EA2BC0}" srcId="{B074A4B3-A506-41AF-B9A2-17A153EB2176}" destId="{743E4064-7822-471D-9197-9010CE47DCD6}" srcOrd="2" destOrd="0" parTransId="{D2288BC0-4FF7-4960-8512-A7642ED3CAC6}" sibTransId="{E0646E14-9CEB-44DC-B4C8-55E61336B799}"/>
    <dgm:cxn modelId="{C09A9AE5-5C21-4C61-A2B7-3E3F19AA65E4}" srcId="{B074A4B3-A506-41AF-B9A2-17A153EB2176}" destId="{8CEAD1A7-D8AF-4186-9A59-9E550A94BFA5}" srcOrd="1" destOrd="0" parTransId="{49A59A98-B3A2-4044-9A75-820D789CBAD3}" sibTransId="{0406A21E-ADF1-4375-8BEA-0FCB298CB614}"/>
    <dgm:cxn modelId="{394A5F90-D8BF-4808-A55D-49397395095D}" type="presOf" srcId="{743E4064-7822-471D-9197-9010CE47DCD6}" destId="{4E795DCD-0007-4BB6-9BD2-93358FCD8BDA}" srcOrd="1" destOrd="0" presId="urn:microsoft.com/office/officeart/2005/8/layout/venn1"/>
    <dgm:cxn modelId="{595FCEB4-51AA-485E-B9BC-D9AFE4332D20}" type="presOf" srcId="{743E4064-7822-471D-9197-9010CE47DCD6}" destId="{3081332D-1A19-4F65-9CE0-30EBC644EE07}" srcOrd="0" destOrd="0" presId="urn:microsoft.com/office/officeart/2005/8/layout/venn1"/>
    <dgm:cxn modelId="{23BEDBF1-BBC3-4A3E-B76C-F38F98779BAF}" type="presParOf" srcId="{7463E9FF-A6A4-4FB3-B524-485DC9E88E4E}" destId="{711A657D-EE10-4C69-B6BF-D6C9532CD838}" srcOrd="0" destOrd="0" presId="urn:microsoft.com/office/officeart/2005/8/layout/venn1"/>
    <dgm:cxn modelId="{A550695A-E845-4E76-8939-F548BC6B8D5C}" type="presParOf" srcId="{7463E9FF-A6A4-4FB3-B524-485DC9E88E4E}" destId="{286BDBCD-4146-419A-9B41-0E688C3F84C7}" srcOrd="1" destOrd="0" presId="urn:microsoft.com/office/officeart/2005/8/layout/venn1"/>
    <dgm:cxn modelId="{5DCFFD60-B8D2-4D0C-B530-77FBBB4AD762}" type="presParOf" srcId="{7463E9FF-A6A4-4FB3-B524-485DC9E88E4E}" destId="{CEBA1B65-A3E7-46B2-835A-0F4055E653A5}" srcOrd="2" destOrd="0" presId="urn:microsoft.com/office/officeart/2005/8/layout/venn1"/>
    <dgm:cxn modelId="{75A1CF1E-E244-40BE-8D57-2F0FE925F056}" type="presParOf" srcId="{7463E9FF-A6A4-4FB3-B524-485DC9E88E4E}" destId="{FDAC299D-7672-4583-86A2-47FEB24FBBB3}" srcOrd="3" destOrd="0" presId="urn:microsoft.com/office/officeart/2005/8/layout/venn1"/>
    <dgm:cxn modelId="{30415639-3C92-4863-ACBE-F4994C7D0DCD}" type="presParOf" srcId="{7463E9FF-A6A4-4FB3-B524-485DC9E88E4E}" destId="{3081332D-1A19-4F65-9CE0-30EBC644EE07}" srcOrd="4" destOrd="0" presId="urn:microsoft.com/office/officeart/2005/8/layout/venn1"/>
    <dgm:cxn modelId="{38B590E9-E1E4-4702-A5D4-B05144F94355}" type="presParOf" srcId="{7463E9FF-A6A4-4FB3-B524-485DC9E88E4E}" destId="{4E795DCD-0007-4BB6-9BD2-93358FCD8BDA}" srcOrd="5" destOrd="0" presId="urn:microsoft.com/office/officeart/2005/8/layout/venn1"/>
  </dgm:cxnLst>
  <dgm:bg/>
  <dgm:whole/>
  <dgm:extLst>
    <a:ext uri="http://schemas.microsoft.com/office/drawing/2008/diagram">
      <dsp:dataModelExt xmlns:dsp="http://schemas.microsoft.com/office/drawing/2008/diagram" relId="rId9"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1A657D-EE10-4C69-B6BF-D6C9532CD838}">
      <dsp:nvSpPr>
        <dsp:cNvPr id="0" name=""/>
        <dsp:cNvSpPr/>
      </dsp:nvSpPr>
      <dsp:spPr>
        <a:xfrm>
          <a:off x="1130650" y="1539"/>
          <a:ext cx="1762504" cy="1762504"/>
        </a:xfrm>
        <a:prstGeom prst="ellipse">
          <a:avLst/>
        </a:prstGeom>
        <a:solidFill>
          <a:schemeClr val="accent1"/>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buNone/>
          </a:pPr>
          <a:r>
            <a:rPr lang="en-US" sz="2000" b="0" kern="1200" dirty="0">
              <a:solidFill>
                <a:srgbClr val="6C797D">
                  <a:hueOff val="0"/>
                  <a:satOff val="0"/>
                  <a:lumOff val="0"/>
                  <a:alphaOff val="0"/>
                </a:srgbClr>
              </a:solidFill>
              <a:latin typeface="Calibri" panose="020F0502020204030204"/>
              <a:ea typeface="+mn-ea"/>
              <a:cs typeface="+mn-cs"/>
            </a:rPr>
            <a:t> </a:t>
          </a:r>
        </a:p>
      </dsp:txBody>
      <dsp:txXfrm>
        <a:off x="1554934" y="426128"/>
        <a:ext cx="913937" cy="560824"/>
      </dsp:txXfrm>
    </dsp:sp>
    <dsp:sp modelId="{CEBA1B65-A3E7-46B2-835A-0F4055E653A5}">
      <dsp:nvSpPr>
        <dsp:cNvPr id="0" name=""/>
        <dsp:cNvSpPr/>
      </dsp:nvSpPr>
      <dsp:spPr>
        <a:xfrm>
          <a:off x="1772490" y="1138283"/>
          <a:ext cx="1762504" cy="1762504"/>
        </a:xfrm>
        <a:prstGeom prst="ellipse">
          <a:avLst/>
        </a:prstGeom>
        <a:solidFill>
          <a:schemeClr val="accent2"/>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178050">
            <a:lnSpc>
              <a:spcPct val="90000"/>
            </a:lnSpc>
            <a:spcBef>
              <a:spcPct val="0"/>
            </a:spcBef>
            <a:spcAft>
              <a:spcPct val="35000"/>
            </a:spcAft>
            <a:buNone/>
          </a:pPr>
          <a:endParaRPr lang="en-US" sz="4900" kern="1200" dirty="0">
            <a:solidFill>
              <a:srgbClr val="6C797D">
                <a:hueOff val="0"/>
                <a:satOff val="0"/>
                <a:lumOff val="0"/>
                <a:alphaOff val="0"/>
              </a:srgbClr>
            </a:solidFill>
            <a:latin typeface="Calibri" panose="020F0502020204030204"/>
            <a:ea typeface="+mn-ea"/>
            <a:cs typeface="+mn-cs"/>
          </a:endParaRPr>
        </a:p>
      </dsp:txBody>
      <dsp:txXfrm>
        <a:off x="2466390" y="1735559"/>
        <a:ext cx="747766" cy="685453"/>
      </dsp:txXfrm>
    </dsp:sp>
    <dsp:sp modelId="{3081332D-1A19-4F65-9CE0-30EBC644EE07}">
      <dsp:nvSpPr>
        <dsp:cNvPr id="0" name=""/>
        <dsp:cNvSpPr/>
      </dsp:nvSpPr>
      <dsp:spPr>
        <a:xfrm>
          <a:off x="500549" y="1138283"/>
          <a:ext cx="1762504" cy="1762504"/>
        </a:xfrm>
        <a:prstGeom prst="ellipse">
          <a:avLst/>
        </a:prstGeom>
        <a:solidFill>
          <a:schemeClr val="tx2"/>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178050">
            <a:lnSpc>
              <a:spcPct val="90000"/>
            </a:lnSpc>
            <a:spcBef>
              <a:spcPct val="0"/>
            </a:spcBef>
            <a:spcAft>
              <a:spcPct val="35000"/>
            </a:spcAft>
            <a:buNone/>
          </a:pPr>
          <a:endParaRPr lang="en-US" sz="4900" kern="1200" dirty="0">
            <a:solidFill>
              <a:srgbClr val="6C797D">
                <a:hueOff val="0"/>
                <a:satOff val="0"/>
                <a:lumOff val="0"/>
                <a:alphaOff val="0"/>
              </a:srgbClr>
            </a:solidFill>
            <a:latin typeface="Calibri" panose="020F0502020204030204"/>
            <a:ea typeface="+mn-ea"/>
            <a:cs typeface="+mn-cs"/>
          </a:endParaRPr>
        </a:p>
      </dsp:txBody>
      <dsp:txXfrm>
        <a:off x="821386" y="1735559"/>
        <a:ext cx="747766" cy="685453"/>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5AE8CAE-BC9C-4F41-BFA2-1A8A14EFACE2}" type="datetimeFigureOut">
              <a:rPr lang="en-US" smtClean="0"/>
              <a:t>5/26/2021</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36E4C38-EB6B-433C-8CF4-AA8418F22350}" type="slidenum">
              <a:rPr lang="en-US" smtClean="0"/>
              <a:t>‹#›</a:t>
            </a:fld>
            <a:endParaRPr lang="en-US" dirty="0"/>
          </a:p>
        </p:txBody>
      </p:sp>
    </p:spTree>
    <p:extLst>
      <p:ext uri="{BB962C8B-B14F-4D97-AF65-F5344CB8AC3E}">
        <p14:creationId xmlns:p14="http://schemas.microsoft.com/office/powerpoint/2010/main" val="23565053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5AE2F2-EF67-43D9-9280-FA88F732FAF2}" type="datetimeFigureOut">
              <a:rPr lang="en-US" smtClean="0"/>
              <a:t>5/26/2021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7E571C-381F-4C35-8C86-86B433083452}" type="slidenum">
              <a:rPr lang="en-US" smtClean="0"/>
              <a:t>‹#›</a:t>
            </a:fld>
            <a:endParaRPr lang="en-US" dirty="0"/>
          </a:p>
        </p:txBody>
      </p:sp>
    </p:spTree>
    <p:extLst>
      <p:ext uri="{BB962C8B-B14F-4D97-AF65-F5344CB8AC3E}">
        <p14:creationId xmlns:p14="http://schemas.microsoft.com/office/powerpoint/2010/main" val="6890232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7E571C-381F-4C35-8C86-86B433083452}" type="slidenum">
              <a:rPr lang="en-US" smtClean="0"/>
              <a:t>5</a:t>
            </a:fld>
            <a:endParaRPr lang="en-US" dirty="0"/>
          </a:p>
        </p:txBody>
      </p:sp>
    </p:spTree>
    <p:extLst>
      <p:ext uri="{BB962C8B-B14F-4D97-AF65-F5344CB8AC3E}">
        <p14:creationId xmlns:p14="http://schemas.microsoft.com/office/powerpoint/2010/main" val="4052122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342931" rtl="0" eaLnBrk="1" fontAlgn="auto" latinLnBrk="0" hangingPunct="1">
              <a:lnSpc>
                <a:spcPct val="100000"/>
              </a:lnSpc>
              <a:spcBef>
                <a:spcPts val="0"/>
              </a:spcBef>
              <a:spcAft>
                <a:spcPts val="0"/>
              </a:spcAft>
              <a:buClrTx/>
              <a:buSzTx/>
              <a:buFontTx/>
              <a:buNone/>
              <a:tabLst/>
              <a:defRPr/>
            </a:pPr>
            <a:fld id="{271E8957-E08B-C241-B64C-6937384C68E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342931"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675012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7E571C-381F-4C35-8C86-86B433083452}" type="slidenum">
              <a:rPr lang="en-US" smtClean="0"/>
              <a:t>7</a:t>
            </a:fld>
            <a:endParaRPr lang="en-US" dirty="0"/>
          </a:p>
        </p:txBody>
      </p:sp>
    </p:spTree>
    <p:extLst>
      <p:ext uri="{BB962C8B-B14F-4D97-AF65-F5344CB8AC3E}">
        <p14:creationId xmlns:p14="http://schemas.microsoft.com/office/powerpoint/2010/main" val="20999306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71E8957-E08B-C241-B64C-6937384C68E2}" type="slidenum">
              <a:rPr lang="en-US" smtClean="0"/>
              <a:t>9</a:t>
            </a:fld>
            <a:endParaRPr lang="en-US" dirty="0"/>
          </a:p>
        </p:txBody>
      </p:sp>
    </p:spTree>
    <p:extLst>
      <p:ext uri="{BB962C8B-B14F-4D97-AF65-F5344CB8AC3E}">
        <p14:creationId xmlns:p14="http://schemas.microsoft.com/office/powerpoint/2010/main" val="21851347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71E8957-E08B-C241-B64C-6937384C68E2}" type="slidenum">
              <a:rPr lang="en-US" smtClean="0"/>
              <a:t>10</a:t>
            </a:fld>
            <a:endParaRPr lang="en-US" dirty="0"/>
          </a:p>
        </p:txBody>
      </p:sp>
    </p:spTree>
    <p:extLst>
      <p:ext uri="{BB962C8B-B14F-4D97-AF65-F5344CB8AC3E}">
        <p14:creationId xmlns:p14="http://schemas.microsoft.com/office/powerpoint/2010/main" val="25314853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71E8957-E08B-C241-B64C-6937384C68E2}" type="slidenum">
              <a:rPr lang="en-US" smtClean="0"/>
              <a:t>11</a:t>
            </a:fld>
            <a:endParaRPr lang="en-US" dirty="0"/>
          </a:p>
        </p:txBody>
      </p:sp>
    </p:spTree>
    <p:extLst>
      <p:ext uri="{BB962C8B-B14F-4D97-AF65-F5344CB8AC3E}">
        <p14:creationId xmlns:p14="http://schemas.microsoft.com/office/powerpoint/2010/main" val="35421606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342931" rtl="0" eaLnBrk="1" fontAlgn="auto" latinLnBrk="0" hangingPunct="1">
              <a:lnSpc>
                <a:spcPct val="100000"/>
              </a:lnSpc>
              <a:spcBef>
                <a:spcPts val="0"/>
              </a:spcBef>
              <a:spcAft>
                <a:spcPts val="0"/>
              </a:spcAft>
              <a:buClrTx/>
              <a:buSzTx/>
              <a:buFontTx/>
              <a:buNone/>
              <a:tabLst/>
              <a:defRPr/>
            </a:pPr>
            <a:fld id="{271E8957-E08B-C241-B64C-6937384C68E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342931"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437491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342931" rtl="0" eaLnBrk="1" fontAlgn="auto" latinLnBrk="0" hangingPunct="1">
              <a:lnSpc>
                <a:spcPct val="100000"/>
              </a:lnSpc>
              <a:spcBef>
                <a:spcPts val="0"/>
              </a:spcBef>
              <a:spcAft>
                <a:spcPts val="0"/>
              </a:spcAft>
              <a:buClrTx/>
              <a:buSzTx/>
              <a:buFontTx/>
              <a:buNone/>
              <a:tabLst/>
              <a:defRPr/>
            </a:pPr>
            <a:r>
              <a:rPr lang="en-US" sz="900" dirty="0" smtClean="0">
                <a:solidFill>
                  <a:srgbClr val="1D2226"/>
                </a:solidFill>
              </a:rPr>
              <a:t>I modified</a:t>
            </a:r>
            <a:r>
              <a:rPr lang="en-US" sz="900" baseline="0" dirty="0" smtClean="0">
                <a:solidFill>
                  <a:srgbClr val="1D2226"/>
                </a:solidFill>
              </a:rPr>
              <a:t> some of the verbiage here under program management since most of the unused ticket work is in place.  </a:t>
            </a:r>
          </a:p>
          <a:p>
            <a:pPr marL="0" marR="0" indent="0" algn="l" defTabSz="342931" rtl="0" eaLnBrk="1" fontAlgn="auto" latinLnBrk="0" hangingPunct="1">
              <a:lnSpc>
                <a:spcPct val="100000"/>
              </a:lnSpc>
              <a:spcBef>
                <a:spcPts val="0"/>
              </a:spcBef>
              <a:spcAft>
                <a:spcPts val="0"/>
              </a:spcAft>
              <a:buClrTx/>
              <a:buSzTx/>
              <a:buFontTx/>
              <a:buNone/>
              <a:tabLst/>
              <a:defRPr/>
            </a:pPr>
            <a:endParaRPr lang="en-US" sz="900" baseline="0" dirty="0" smtClean="0">
              <a:solidFill>
                <a:srgbClr val="1D2226"/>
              </a:solidFill>
            </a:endParaRPr>
          </a:p>
          <a:p>
            <a:pPr marL="0" marR="0" indent="0" algn="l" defTabSz="342931" rtl="0" eaLnBrk="1" fontAlgn="auto" latinLnBrk="0" hangingPunct="1">
              <a:lnSpc>
                <a:spcPct val="100000"/>
              </a:lnSpc>
              <a:spcBef>
                <a:spcPts val="0"/>
              </a:spcBef>
              <a:spcAft>
                <a:spcPts val="0"/>
              </a:spcAft>
              <a:buClrTx/>
              <a:buSzTx/>
              <a:buFontTx/>
              <a:buNone/>
              <a:tabLst/>
              <a:defRPr/>
            </a:pPr>
            <a:r>
              <a:rPr lang="en-US" sz="900" baseline="0" dirty="0" smtClean="0">
                <a:solidFill>
                  <a:srgbClr val="1D2226"/>
                </a:solidFill>
              </a:rPr>
              <a:t>By now companies should already have </a:t>
            </a:r>
            <a:r>
              <a:rPr lang="en-US" sz="900" dirty="0" smtClean="0">
                <a:solidFill>
                  <a:srgbClr val="1D2226"/>
                </a:solidFill>
              </a:rPr>
              <a:t>Established</a:t>
            </a:r>
            <a:r>
              <a:rPr lang="en-US" sz="900" baseline="0" dirty="0" smtClean="0">
                <a:solidFill>
                  <a:srgbClr val="1D2226"/>
                </a:solidFill>
              </a:rPr>
              <a:t> cross-functional teams to establish evolving framework (includes policy, demand. If they are large enough to do this.</a:t>
            </a:r>
            <a:endParaRPr lang="en-US" sz="900" dirty="0" smtClean="0">
              <a:solidFill>
                <a:srgbClr val="1D2226"/>
              </a:solidFill>
            </a:endParaRPr>
          </a:p>
          <a:p>
            <a:pPr marL="0" marR="0" indent="0" algn="l" defTabSz="342931" rtl="0" eaLnBrk="1" fontAlgn="auto" latinLnBrk="0" hangingPunct="1">
              <a:lnSpc>
                <a:spcPct val="100000"/>
              </a:lnSpc>
              <a:spcBef>
                <a:spcPts val="0"/>
              </a:spcBef>
              <a:spcAft>
                <a:spcPts val="0"/>
              </a:spcAft>
              <a:buClrTx/>
              <a:buSzTx/>
              <a:buFontTx/>
              <a:buNone/>
              <a:tabLst/>
              <a:defRPr/>
            </a:pPr>
            <a:endParaRPr lang="en-US" sz="900" dirty="0" smtClean="0">
              <a:solidFill>
                <a:srgbClr val="1D2226"/>
              </a:solidFill>
            </a:endParaRPr>
          </a:p>
          <a:p>
            <a:pPr marL="0" marR="0" indent="0" algn="l" defTabSz="342931" rtl="0" eaLnBrk="1" fontAlgn="auto" latinLnBrk="0" hangingPunct="1">
              <a:lnSpc>
                <a:spcPct val="100000"/>
              </a:lnSpc>
              <a:spcBef>
                <a:spcPts val="0"/>
              </a:spcBef>
              <a:spcAft>
                <a:spcPts val="0"/>
              </a:spcAft>
              <a:buClrTx/>
              <a:buSzTx/>
              <a:buFontTx/>
              <a:buNone/>
              <a:tabLst/>
              <a:defRPr/>
            </a:pPr>
            <a:r>
              <a:rPr lang="en-US" sz="900" dirty="0" smtClean="0">
                <a:solidFill>
                  <a:srgbClr val="1D2226"/>
                </a:solidFill>
              </a:rPr>
              <a:t>Per the CDC, “social distancing is difficult on crowded flights and you may have to sit near others (within 6 feet) sometimes for hours.” (2 carriers committed to blocking middle seat)</a:t>
            </a:r>
          </a:p>
          <a:p>
            <a:endParaRPr lang="en-US" sz="900" dirty="0" smtClean="0"/>
          </a:p>
          <a:p>
            <a:r>
              <a:rPr lang="en-US" sz="900" dirty="0" smtClean="0">
                <a:solidFill>
                  <a:srgbClr val="FF0000"/>
                </a:solidFill>
              </a:rPr>
              <a:t>Added Traveler knowledge – sharing of information and learnings as travel resumes – consider company travel blogs for your travelers to share their experience, tips, tricks, airport insights etc.   TMC’s may help</a:t>
            </a:r>
            <a:r>
              <a:rPr lang="en-US" sz="900" baseline="0" dirty="0" smtClean="0">
                <a:solidFill>
                  <a:srgbClr val="FF0000"/>
                </a:solidFill>
              </a:rPr>
              <a:t> support this area, where desired.</a:t>
            </a:r>
            <a:endParaRPr lang="en-US" sz="900" dirty="0">
              <a:solidFill>
                <a:srgbClr val="FF0000"/>
              </a:solidFill>
            </a:endParaRPr>
          </a:p>
        </p:txBody>
      </p:sp>
      <p:sp>
        <p:nvSpPr>
          <p:cNvPr id="4" name="Slide Number Placeholder 3"/>
          <p:cNvSpPr>
            <a:spLocks noGrp="1"/>
          </p:cNvSpPr>
          <p:nvPr>
            <p:ph type="sldNum" sz="quarter" idx="5"/>
          </p:nvPr>
        </p:nvSpPr>
        <p:spPr/>
        <p:txBody>
          <a:bodyPr/>
          <a:lstStyle/>
          <a:p>
            <a:pPr marL="0" marR="0" lvl="0" indent="0" algn="r" defTabSz="342931" rtl="0" eaLnBrk="1" fontAlgn="auto" latinLnBrk="0" hangingPunct="1">
              <a:lnSpc>
                <a:spcPct val="100000"/>
              </a:lnSpc>
              <a:spcBef>
                <a:spcPts val="0"/>
              </a:spcBef>
              <a:spcAft>
                <a:spcPts val="0"/>
              </a:spcAft>
              <a:buClrTx/>
              <a:buSzTx/>
              <a:buFontTx/>
              <a:buNone/>
              <a:tabLst/>
              <a:defRPr/>
            </a:pPr>
            <a:fld id="{271E8957-E08B-C241-B64C-6937384C68E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342931"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42715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FB0AE8C-1E9E-4916-B5B0-444470C9B6DF}" type="slidenum">
              <a:rPr lang="en-US" smtClean="0"/>
              <a:t>16</a:t>
            </a:fld>
            <a:endParaRPr lang="en-US" dirty="0"/>
          </a:p>
        </p:txBody>
      </p:sp>
    </p:spTree>
    <p:extLst>
      <p:ext uri="{BB962C8B-B14F-4D97-AF65-F5344CB8AC3E}">
        <p14:creationId xmlns:p14="http://schemas.microsoft.com/office/powerpoint/2010/main" val="6534617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342931" rtl="0" eaLnBrk="1" fontAlgn="auto" latinLnBrk="0" hangingPunct="1">
              <a:lnSpc>
                <a:spcPct val="100000"/>
              </a:lnSpc>
              <a:spcBef>
                <a:spcPts val="0"/>
              </a:spcBef>
              <a:spcAft>
                <a:spcPts val="0"/>
              </a:spcAft>
              <a:buClrTx/>
              <a:buSzTx/>
              <a:buFontTx/>
              <a:buNone/>
              <a:tabLst/>
              <a:defRPr/>
            </a:pPr>
            <a:r>
              <a:rPr lang="en-US" dirty="0"/>
              <a:t>Internal Only / Do Not Distribute</a:t>
            </a:r>
          </a:p>
          <a:p>
            <a:endParaRPr lang="en-US" dirty="0"/>
          </a:p>
        </p:txBody>
      </p:sp>
      <p:sp>
        <p:nvSpPr>
          <p:cNvPr id="4" name="Slide Number Placeholder 3"/>
          <p:cNvSpPr>
            <a:spLocks noGrp="1"/>
          </p:cNvSpPr>
          <p:nvPr>
            <p:ph type="sldNum" sz="quarter" idx="5"/>
          </p:nvPr>
        </p:nvSpPr>
        <p:spPr/>
        <p:txBody>
          <a:bodyPr/>
          <a:lstStyle/>
          <a:p>
            <a:fld id="{271E8957-E08B-C241-B64C-6937384C68E2}" type="slidenum">
              <a:rPr lang="en-US" smtClean="0"/>
              <a:t>20</a:t>
            </a:fld>
            <a:endParaRPr lang="en-US" dirty="0"/>
          </a:p>
        </p:txBody>
      </p:sp>
    </p:spTree>
    <p:extLst>
      <p:ext uri="{BB962C8B-B14F-4D97-AF65-F5344CB8AC3E}">
        <p14:creationId xmlns:p14="http://schemas.microsoft.com/office/powerpoint/2010/main" val="33884213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342931" rtl="0" eaLnBrk="1" fontAlgn="auto" latinLnBrk="0" hangingPunct="1">
              <a:lnSpc>
                <a:spcPct val="100000"/>
              </a:lnSpc>
              <a:spcBef>
                <a:spcPts val="0"/>
              </a:spcBef>
              <a:spcAft>
                <a:spcPts val="0"/>
              </a:spcAft>
              <a:buClrTx/>
              <a:buSzTx/>
              <a:buFontTx/>
              <a:buNone/>
              <a:tabLst/>
              <a:defRPr/>
            </a:pPr>
            <a:r>
              <a:rPr lang="en-US" dirty="0"/>
              <a:t>Internal Only / Do Not Distribute</a:t>
            </a:r>
          </a:p>
          <a:p>
            <a:endParaRPr lang="en-US" dirty="0"/>
          </a:p>
        </p:txBody>
      </p:sp>
      <p:sp>
        <p:nvSpPr>
          <p:cNvPr id="4" name="Slide Number Placeholder 3"/>
          <p:cNvSpPr>
            <a:spLocks noGrp="1"/>
          </p:cNvSpPr>
          <p:nvPr>
            <p:ph type="sldNum" sz="quarter" idx="5"/>
          </p:nvPr>
        </p:nvSpPr>
        <p:spPr/>
        <p:txBody>
          <a:bodyPr/>
          <a:lstStyle/>
          <a:p>
            <a:fld id="{271E8957-E08B-C241-B64C-6937384C68E2}" type="slidenum">
              <a:rPr lang="en-US" smtClean="0"/>
              <a:t>21</a:t>
            </a:fld>
            <a:endParaRPr lang="en-US" dirty="0"/>
          </a:p>
        </p:txBody>
      </p:sp>
    </p:spTree>
    <p:extLst>
      <p:ext uri="{BB962C8B-B14F-4D97-AF65-F5344CB8AC3E}">
        <p14:creationId xmlns:p14="http://schemas.microsoft.com/office/powerpoint/2010/main" val="4872728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342931" rtl="0" eaLnBrk="1" fontAlgn="auto" latinLnBrk="0" hangingPunct="1">
              <a:lnSpc>
                <a:spcPct val="100000"/>
              </a:lnSpc>
              <a:spcBef>
                <a:spcPts val="0"/>
              </a:spcBef>
              <a:spcAft>
                <a:spcPts val="0"/>
              </a:spcAft>
              <a:buClrTx/>
              <a:buSzTx/>
              <a:buFontTx/>
              <a:buNone/>
              <a:tabLst/>
              <a:defRPr/>
            </a:pPr>
            <a:r>
              <a:rPr lang="en-US" dirty="0"/>
              <a:t>Internal Only / Do Not Distribute</a:t>
            </a:r>
          </a:p>
          <a:p>
            <a:endParaRPr lang="en-US" dirty="0"/>
          </a:p>
        </p:txBody>
      </p:sp>
      <p:sp>
        <p:nvSpPr>
          <p:cNvPr id="4" name="Slide Number Placeholder 3"/>
          <p:cNvSpPr>
            <a:spLocks noGrp="1"/>
          </p:cNvSpPr>
          <p:nvPr>
            <p:ph type="sldNum" sz="quarter" idx="5"/>
          </p:nvPr>
        </p:nvSpPr>
        <p:spPr/>
        <p:txBody>
          <a:bodyPr/>
          <a:lstStyle/>
          <a:p>
            <a:fld id="{271E8957-E08B-C241-B64C-6937384C68E2}" type="slidenum">
              <a:rPr lang="en-US" smtClean="0"/>
              <a:t>22</a:t>
            </a:fld>
            <a:endParaRPr lang="en-US" dirty="0"/>
          </a:p>
        </p:txBody>
      </p:sp>
    </p:spTree>
    <p:extLst>
      <p:ext uri="{BB962C8B-B14F-4D97-AF65-F5344CB8AC3E}">
        <p14:creationId xmlns:p14="http://schemas.microsoft.com/office/powerpoint/2010/main" val="41359329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jpeg"/><Relationship Id="rId1" Type="http://schemas.openxmlformats.org/officeDocument/2006/relationships/slideMaster" Target="../slideMasters/slideMaster3.xml"/><Relationship Id="rId4" Type="http://schemas.openxmlformats.org/officeDocument/2006/relationships/image" Target="../media/image14.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14.png"/></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jpe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0.jpe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0.jpe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1.jpe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3.jpe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3.jpe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5.jpe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5.jpe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1.jpe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8.jpe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0.jpe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0.jpeg"/><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9.jpe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1.jpeg"/><Relationship Id="rId1" Type="http://schemas.openxmlformats.org/officeDocument/2006/relationships/slideMaster" Target="../slideMasters/slideMaster3.xml"/><Relationship Id="rId5" Type="http://schemas.openxmlformats.org/officeDocument/2006/relationships/image" Target="../media/image6.png"/><Relationship Id="rId4" Type="http://schemas.openxmlformats.org/officeDocument/2006/relationships/image" Target="../media/image39.jpeg"/></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1.jpeg"/><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1.jpeg"/><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3.jpeg"/><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4.jpe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jpeg"/><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5.jpeg"/><Relationship Id="rId1" Type="http://schemas.openxmlformats.org/officeDocument/2006/relationships/slideMaster" Target="../slideMasters/slideMaster4.xml"/><Relationship Id="rId4" Type="http://schemas.openxmlformats.org/officeDocument/2006/relationships/image" Target="../media/image14.png"/></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5.png"/><Relationship Id="rId1" Type="http://schemas.openxmlformats.org/officeDocument/2006/relationships/slideMaster" Target="../slideMasters/slideMaster4.xml"/><Relationship Id="rId4" Type="http://schemas.openxmlformats.org/officeDocument/2006/relationships/image" Target="../media/image14.png"/></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0.jpeg"/><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Master" Target="../slideMasters/slideMaster4.xml"/><Relationship Id="rId4" Type="http://schemas.openxmlformats.org/officeDocument/2006/relationships/image" Target="../media/image6.png"/></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1.jpeg"/><Relationship Id="rId1" Type="http://schemas.openxmlformats.org/officeDocument/2006/relationships/slideMaster" Target="../slideMasters/slideMaster4.xml"/><Relationship Id="rId5" Type="http://schemas.openxmlformats.org/officeDocument/2006/relationships/image" Target="../media/image6.png"/><Relationship Id="rId4" Type="http://schemas.openxmlformats.org/officeDocument/2006/relationships/image" Target="../media/image39.jpeg"/></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1.jpeg"/><Relationship Id="rId1" Type="http://schemas.openxmlformats.org/officeDocument/2006/relationships/slideMaster" Target="../slideMasters/slideMaster4.xml"/><Relationship Id="rId4" Type="http://schemas.openxmlformats.org/officeDocument/2006/relationships/image" Target="../media/image6.png"/></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1.jpeg"/><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8.jpeg"/><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3.jpeg"/><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0.jpeg"/><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3.jpeg"/><Relationship Id="rId1" Type="http://schemas.openxmlformats.org/officeDocument/2006/relationships/slideMaster" Target="../slideMasters/slideMaster4.xml"/></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1.jpeg"/><Relationship Id="rId1" Type="http://schemas.openxmlformats.org/officeDocument/2006/relationships/slideMaster" Target="../slideMasters/slideMaster4.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7.jpeg"/><Relationship Id="rId1" Type="http://schemas.openxmlformats.org/officeDocument/2006/relationships/slideMaster" Target="../slideMasters/slideMaster4.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7.jpeg"/><Relationship Id="rId1" Type="http://schemas.openxmlformats.org/officeDocument/2006/relationships/slideMaster" Target="../slideMasters/slideMaster4.xml"/></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5.jpeg"/><Relationship Id="rId1" Type="http://schemas.openxmlformats.org/officeDocument/2006/relationships/slideMaster" Target="../slideMasters/slideMaster4.xml"/></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Master" Target="../slideMasters/slideMaster4.xml"/></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Master" Target="../slideMasters/slideMaster4.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5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1.jpeg"/><Relationship Id="rId1" Type="http://schemas.openxmlformats.org/officeDocument/2006/relationships/slideMaster" Target="../slideMasters/slideMaster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jpeg"/><Relationship Id="rId1" Type="http://schemas.openxmlformats.org/officeDocument/2006/relationships/slideMaster" Target="../slideMasters/slideMaster5.xml"/></Relationships>
</file>

<file path=ppt/slideLayouts/_rels/slideLayout15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8.jpeg"/><Relationship Id="rId1" Type="http://schemas.openxmlformats.org/officeDocument/2006/relationships/slideMaster" Target="../slideMasters/slideMaster5.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_rels/slideLayout16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jpeg"/><Relationship Id="rId1" Type="http://schemas.openxmlformats.org/officeDocument/2006/relationships/slideMaster" Target="../slideMasters/slideMaster5.xml"/></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_rels/slideLayout16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_rels/slideLayout16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9.jpeg"/><Relationship Id="rId1" Type="http://schemas.openxmlformats.org/officeDocument/2006/relationships/slideMaster" Target="../slideMasters/slideMaster5.xml"/><Relationship Id="rId4" Type="http://schemas.openxmlformats.org/officeDocument/2006/relationships/image" Target="../media/image14.png"/></Relationships>
</file>

<file path=ppt/slideLayouts/_rels/slideLayout16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5.png"/><Relationship Id="rId1" Type="http://schemas.openxmlformats.org/officeDocument/2006/relationships/slideMaster" Target="../slideMasters/slideMaster5.xml"/><Relationship Id="rId4" Type="http://schemas.openxmlformats.org/officeDocument/2006/relationships/image" Target="../media/image14.png"/></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5.xml"/></Relationships>
</file>

<file path=ppt/slideLayouts/_rels/slideLayout16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5.xml"/></Relationships>
</file>

<file path=ppt/slideLayouts/_rels/slideLayout16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5.xml"/></Relationships>
</file>

<file path=ppt/slideLayouts/_rels/slideLayout16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5.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5.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5.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5.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5.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Master" Target="../slideMasters/slideMaster5.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5.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5.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5.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Master" Target="../slideMasters/slideMaster5.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5.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Master" Target="../slideMasters/slideMaster5.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5.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Master" Target="../slideMasters/slideMaster5.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5.xml"/></Relationships>
</file>

<file path=ppt/slideLayouts/_rels/slideLayout18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0.jpeg"/><Relationship Id="rId1" Type="http://schemas.openxmlformats.org/officeDocument/2006/relationships/slideMaster" Target="../slideMasters/slideMaster5.xml"/></Relationships>
</file>

<file path=ppt/slideLayouts/_rels/slideLayout18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9.jpeg"/><Relationship Id="rId1" Type="http://schemas.openxmlformats.org/officeDocument/2006/relationships/slideMaster" Target="../slideMasters/slideMaster5.xml"/><Relationship Id="rId4" Type="http://schemas.openxmlformats.org/officeDocument/2006/relationships/image" Target="../media/image6.png"/></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19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1.jpeg"/><Relationship Id="rId1" Type="http://schemas.openxmlformats.org/officeDocument/2006/relationships/slideMaster" Target="../slideMasters/slideMaster5.xml"/><Relationship Id="rId5" Type="http://schemas.openxmlformats.org/officeDocument/2006/relationships/image" Target="../media/image6.png"/><Relationship Id="rId4" Type="http://schemas.openxmlformats.org/officeDocument/2006/relationships/image" Target="../media/image39.jpeg"/></Relationships>
</file>

<file path=ppt/slideLayouts/_rels/slideLayout19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1.jpeg"/><Relationship Id="rId1" Type="http://schemas.openxmlformats.org/officeDocument/2006/relationships/slideMaster" Target="../slideMasters/slideMaster5.xml"/><Relationship Id="rId4" Type="http://schemas.openxmlformats.org/officeDocument/2006/relationships/image" Target="../media/image6.png"/></Relationships>
</file>

<file path=ppt/slideLayouts/_rels/slideLayout19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1.jpeg"/><Relationship Id="rId1" Type="http://schemas.openxmlformats.org/officeDocument/2006/relationships/slideMaster" Target="../slideMasters/slideMaster5.xml"/></Relationships>
</file>

<file path=ppt/slideLayouts/_rels/slideLayout19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3.jpeg"/><Relationship Id="rId1" Type="http://schemas.openxmlformats.org/officeDocument/2006/relationships/slideMaster" Target="../slideMasters/slideMaster5.xml"/></Relationships>
</file>

<file path=ppt/slideLayouts/_rels/slideLayout19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0.jpeg"/><Relationship Id="rId1" Type="http://schemas.openxmlformats.org/officeDocument/2006/relationships/slideMaster" Target="../slideMasters/slideMaster5.xml"/></Relationships>
</file>

<file path=ppt/slideLayouts/_rels/slideLayout19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3.jpeg"/><Relationship Id="rId1" Type="http://schemas.openxmlformats.org/officeDocument/2006/relationships/slideMaster" Target="../slideMasters/slideMaster5.xml"/></Relationships>
</file>

<file path=ppt/slideLayouts/_rels/slideLayout19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1.jpeg"/><Relationship Id="rId1" Type="http://schemas.openxmlformats.org/officeDocument/2006/relationships/slideMaster" Target="../slideMasters/slideMaster5.xml"/></Relationships>
</file>

<file path=ppt/slideLayouts/_rels/slideLayout19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2.jpeg"/><Relationship Id="rId1" Type="http://schemas.openxmlformats.org/officeDocument/2006/relationships/slideMaster" Target="../slideMasters/slideMaster5.xml"/></Relationships>
</file>

<file path=ppt/slideLayouts/_rels/slideLayout19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2.jpeg"/><Relationship Id="rId1" Type="http://schemas.openxmlformats.org/officeDocument/2006/relationships/slideMaster" Target="../slideMasters/slideMaster5.xml"/></Relationships>
</file>

<file path=ppt/slideLayouts/_rels/slideLayout19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5.jpeg"/><Relationship Id="rId1" Type="http://schemas.openxmlformats.org/officeDocument/2006/relationships/slideMaster" Target="../slideMasters/slideMaster5.xml"/></Relationships>
</file>

<file path=ppt/slideLayouts/_rels/slideLayout20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Master" Target="../slideMasters/slideMaster5.xml"/></Relationships>
</file>

<file path=ppt/slideLayouts/_rels/slideLayout20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Master" Target="../slideMasters/slideMaster5.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20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1.jpeg"/><Relationship Id="rId1" Type="http://schemas.openxmlformats.org/officeDocument/2006/relationships/slideMaster" Target="../slideMasters/slideMaster5.xml"/></Relationships>
</file>

<file path=ppt/slideLayouts/_rels/slideLayout20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jpeg"/><Relationship Id="rId1" Type="http://schemas.openxmlformats.org/officeDocument/2006/relationships/slideMaster" Target="../slideMasters/slideMaster6.xml"/></Relationships>
</file>

<file path=ppt/slideLayouts/_rels/slideLayout20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4.jpeg"/><Relationship Id="rId1" Type="http://schemas.openxmlformats.org/officeDocument/2006/relationships/slideMaster" Target="../slideMasters/slideMaster6.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20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jpeg"/><Relationship Id="rId1" Type="http://schemas.openxmlformats.org/officeDocument/2006/relationships/slideMaster" Target="../slideMasters/slideMaster6.xml"/></Relationships>
</file>

<file path=ppt/slideLayouts/_rels/slideLayout20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Master" Target="../slideMasters/slideMaster6.xml"/></Relationships>
</file>

<file path=ppt/slideLayouts/_rels/slideLayout20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Master" Target="../slideMasters/slideMaster6.xml"/></Relationships>
</file>

<file path=ppt/slideLayouts/_rels/slideLayout2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5.jpeg"/><Relationship Id="rId1" Type="http://schemas.openxmlformats.org/officeDocument/2006/relationships/slideMaster" Target="../slideMasters/slideMaster6.xml"/><Relationship Id="rId4" Type="http://schemas.openxmlformats.org/officeDocument/2006/relationships/image" Target="../media/image14.png"/></Relationships>
</file>

<file path=ppt/slideLayouts/_rels/slideLayout21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5.png"/><Relationship Id="rId1" Type="http://schemas.openxmlformats.org/officeDocument/2006/relationships/slideMaster" Target="../slideMasters/slideMaster6.xml"/><Relationship Id="rId4" Type="http://schemas.openxmlformats.org/officeDocument/2006/relationships/image" Target="../media/image14.png"/></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6.xml"/></Relationships>
</file>

<file path=ppt/slideLayouts/_rels/slideLayout2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6.xml"/></Relationships>
</file>

<file path=ppt/slideLayouts/_rels/slideLayout2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6.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6.xml"/></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6.xml"/></Relationships>
</file>

<file path=ppt/slideLayouts/_rels/slideLayout2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6.xml"/></Relationships>
</file>

<file path=ppt/slideLayouts/_rels/slideLayout2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6.xml"/></Relationships>
</file>

<file path=ppt/slideLayouts/_rels/slideLayout21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6.xml"/></Relationships>
</file>

<file path=ppt/slideLayouts/_rels/slideLayout22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Master" Target="../slideMasters/slideMaster6.xml"/></Relationships>
</file>

<file path=ppt/slideLayouts/_rels/slideLayout2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6.xml"/></Relationships>
</file>

<file path=ppt/slideLayouts/_rels/slideLayout2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6.xml"/></Relationships>
</file>

<file path=ppt/slideLayouts/_rels/slideLayout22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6.xml"/></Relationships>
</file>

<file path=ppt/slideLayouts/_rels/slideLayout22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Master" Target="../slideMasters/slideMaster6.xml"/></Relationships>
</file>

<file path=ppt/slideLayouts/_rels/slideLayout22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6.xml"/></Relationships>
</file>

<file path=ppt/slideLayouts/_rels/slideLayout22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Master" Target="../slideMasters/slideMaster6.xml"/></Relationships>
</file>

<file path=ppt/slideLayouts/_rels/slideLayout22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6.xml"/></Relationships>
</file>

<file path=ppt/slideLayouts/_rels/slideLayout22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Master" Target="../slideMasters/slideMaster6.xml"/></Relationships>
</file>

<file path=ppt/slideLayouts/_rels/slideLayout22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6.xml"/></Relationships>
</file>

<file path=ppt/slideLayouts/_rels/slideLayout23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6.xml"/></Relationships>
</file>

<file path=ppt/slideLayouts/_rels/slideLayout2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0.jpeg"/><Relationship Id="rId1" Type="http://schemas.openxmlformats.org/officeDocument/2006/relationships/slideMaster" Target="../slideMasters/slideMaster6.xml"/></Relationships>
</file>

<file path=ppt/slideLayouts/_rels/slideLayout23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Master" Target="../slideMasters/slideMaster6.xml"/><Relationship Id="rId4" Type="http://schemas.openxmlformats.org/officeDocument/2006/relationships/image" Target="../media/image6.png"/></Relationships>
</file>

<file path=ppt/slideLayouts/_rels/slideLayout2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2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1.jpeg"/><Relationship Id="rId1" Type="http://schemas.openxmlformats.org/officeDocument/2006/relationships/slideMaster" Target="../slideMasters/slideMaster6.xml"/><Relationship Id="rId5" Type="http://schemas.openxmlformats.org/officeDocument/2006/relationships/image" Target="../media/image6.png"/><Relationship Id="rId4" Type="http://schemas.openxmlformats.org/officeDocument/2006/relationships/image" Target="../media/image39.jpeg"/></Relationships>
</file>

<file path=ppt/slideLayouts/_rels/slideLayout23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1.jpeg"/><Relationship Id="rId1" Type="http://schemas.openxmlformats.org/officeDocument/2006/relationships/slideMaster" Target="../slideMasters/slideMaster6.xml"/><Relationship Id="rId4" Type="http://schemas.openxmlformats.org/officeDocument/2006/relationships/image" Target="../media/image6.png"/></Relationships>
</file>

<file path=ppt/slideLayouts/_rels/slideLayout2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1.jpeg"/><Relationship Id="rId1" Type="http://schemas.openxmlformats.org/officeDocument/2006/relationships/slideMaster" Target="../slideMasters/slideMaster6.xml"/></Relationships>
</file>

<file path=ppt/slideLayouts/_rels/slideLayout2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8.jpeg"/><Relationship Id="rId1" Type="http://schemas.openxmlformats.org/officeDocument/2006/relationships/slideMaster" Target="../slideMasters/slideMaster6.xml"/></Relationships>
</file>

<file path=ppt/slideLayouts/_rels/slideLayout2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0.jpeg"/><Relationship Id="rId1" Type="http://schemas.openxmlformats.org/officeDocument/2006/relationships/slideMaster" Target="../slideMasters/slideMaster6.xml"/></Relationships>
</file>

<file path=ppt/slideLayouts/_rels/slideLayout2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3.jpeg"/><Relationship Id="rId1" Type="http://schemas.openxmlformats.org/officeDocument/2006/relationships/slideMaster" Target="../slideMasters/slideMaster6.xml"/></Relationships>
</file>

<file path=ppt/slideLayouts/_rels/slideLayout2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1.jpeg"/><Relationship Id="rId1" Type="http://schemas.openxmlformats.org/officeDocument/2006/relationships/slideMaster" Target="../slideMasters/slideMaster6.xml"/></Relationships>
</file>

<file path=ppt/slideLayouts/_rels/slideLayout2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7.jpeg"/><Relationship Id="rId1" Type="http://schemas.openxmlformats.org/officeDocument/2006/relationships/slideMaster" Target="../slideMasters/slideMaster6.xml"/></Relationships>
</file>

<file path=ppt/slideLayouts/_rels/slideLayout2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7.jpeg"/><Relationship Id="rId1" Type="http://schemas.openxmlformats.org/officeDocument/2006/relationships/slideMaster" Target="../slideMasters/slideMaster6.xml"/></Relationships>
</file>

<file path=ppt/slideLayouts/_rels/slideLayout2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5.jpeg"/><Relationship Id="rId1" Type="http://schemas.openxmlformats.org/officeDocument/2006/relationships/slideMaster" Target="../slideMasters/slideMaster6.xml"/></Relationships>
</file>

<file path=ppt/slideLayouts/_rels/slideLayout2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Master" Target="../slideMasters/slideMaster6.xml"/></Relationships>
</file>

<file path=ppt/slideLayouts/_rels/slideLayout2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Master" Target="../slideMasters/slideMaster6.xml"/></Relationships>
</file>

<file path=ppt/slideLayouts/_rels/slideLayout2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2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1.jpeg"/><Relationship Id="rId1" Type="http://schemas.openxmlformats.org/officeDocument/2006/relationships/slideMaster" Target="../slideMasters/slideMaster6.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jpeg"/><Relationship Id="rId1" Type="http://schemas.openxmlformats.org/officeDocument/2006/relationships/slideMaster" Target="../slideMasters/slideMaster7.xml"/></Relationships>
</file>

<file path=ppt/slideLayouts/_rels/slideLayout25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4.jpeg"/><Relationship Id="rId1" Type="http://schemas.openxmlformats.org/officeDocument/2006/relationships/slideMaster" Target="../slideMasters/slideMaster7.xml"/></Relationships>
</file>

<file path=ppt/slideLayouts/_rels/slideLayout25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7.xml"/></Relationships>
</file>

<file path=ppt/slideLayouts/_rels/slideLayout25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jpeg"/><Relationship Id="rId1" Type="http://schemas.openxmlformats.org/officeDocument/2006/relationships/slideMaster" Target="../slideMasters/slideMaster7.xml"/></Relationships>
</file>

<file path=ppt/slideLayouts/_rels/slideLayout25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Master" Target="../slideMasters/slideMaster7.xml"/></Relationships>
</file>

<file path=ppt/slideLayouts/_rels/slideLayout25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Master" Target="../slideMasters/slideMaster7.xml"/></Relationships>
</file>

<file path=ppt/slideLayouts/_rels/slideLayout25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5.jpeg"/><Relationship Id="rId1" Type="http://schemas.openxmlformats.org/officeDocument/2006/relationships/slideMaster" Target="../slideMasters/slideMaster7.xml"/><Relationship Id="rId4" Type="http://schemas.openxmlformats.org/officeDocument/2006/relationships/image" Target="../media/image14.png"/></Relationships>
</file>

<file path=ppt/slideLayouts/_rels/slideLayout25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5.png"/><Relationship Id="rId1" Type="http://schemas.openxmlformats.org/officeDocument/2006/relationships/slideMaster" Target="../slideMasters/slideMaster7.xml"/><Relationship Id="rId4" Type="http://schemas.openxmlformats.org/officeDocument/2006/relationships/image" Target="../media/image14.png"/></Relationships>
</file>

<file path=ppt/slideLayouts/_rels/slideLayout25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7.xml"/></Relationships>
</file>

<file path=ppt/slideLayouts/_rels/slideLayout25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7.xml"/></Relationships>
</file>

<file path=ppt/slideLayouts/_rels/slideLayout25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7.xml"/></Relationships>
</file>

<file path=ppt/slideLayouts/_rels/slideLayout26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7.xml"/></Relationships>
</file>

<file path=ppt/slideLayouts/_rels/slideLayout26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7.xml"/></Relationships>
</file>

<file path=ppt/slideLayouts/_rels/slideLayout26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7.xml"/></Relationships>
</file>

<file path=ppt/slideLayouts/_rels/slideLayout26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7.xml"/></Relationships>
</file>

<file path=ppt/slideLayouts/_rels/slideLayout26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7.xml"/></Relationships>
</file>

<file path=ppt/slideLayouts/_rels/slideLayout26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Master" Target="../slideMasters/slideMaster7.xml"/></Relationships>
</file>

<file path=ppt/slideLayouts/_rels/slideLayout26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7.xml"/></Relationships>
</file>

<file path=ppt/slideLayouts/_rels/slideLayout26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7.xml"/></Relationships>
</file>

<file path=ppt/slideLayouts/_rels/slideLayout26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7.xml"/></Relationships>
</file>

<file path=ppt/slideLayouts/_rels/slideLayout26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Master" Target="../slideMasters/slideMaster7.xml"/></Relationships>
</file>

<file path=ppt/slideLayouts/_rels/slideLayout27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7.xml"/></Relationships>
</file>

<file path=ppt/slideLayouts/_rels/slideLayout27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Master" Target="../slideMasters/slideMaster7.xml"/></Relationships>
</file>

<file path=ppt/slideLayouts/_rels/slideLayout27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7.xml"/></Relationships>
</file>

<file path=ppt/slideLayouts/_rels/slideLayout27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Master" Target="../slideMasters/slideMaster7.xml"/></Relationships>
</file>

<file path=ppt/slideLayouts/_rels/slideLayout27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7.xml"/></Relationships>
</file>

<file path=ppt/slideLayouts/_rels/slideLayout27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7.xml"/></Relationships>
</file>

<file path=ppt/slideLayouts/_rels/slideLayout27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0.jpeg"/><Relationship Id="rId1" Type="http://schemas.openxmlformats.org/officeDocument/2006/relationships/slideMaster" Target="../slideMasters/slideMaster7.xml"/></Relationships>
</file>

<file path=ppt/slideLayouts/_rels/slideLayout27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Master" Target="../slideMasters/slideMaster7.xml"/><Relationship Id="rId4" Type="http://schemas.openxmlformats.org/officeDocument/2006/relationships/image" Target="../media/image6.png"/></Relationships>
</file>

<file path=ppt/slideLayouts/_rels/slideLayout27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27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1.jpeg"/><Relationship Id="rId1" Type="http://schemas.openxmlformats.org/officeDocument/2006/relationships/slideMaster" Target="../slideMasters/slideMaster7.xml"/><Relationship Id="rId5" Type="http://schemas.openxmlformats.org/officeDocument/2006/relationships/image" Target="../media/image6.png"/><Relationship Id="rId4" Type="http://schemas.openxmlformats.org/officeDocument/2006/relationships/image" Target="../media/image39.jpeg"/></Relationships>
</file>

<file path=ppt/slideLayouts/_rels/slideLayout28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1.jpeg"/><Relationship Id="rId1" Type="http://schemas.openxmlformats.org/officeDocument/2006/relationships/slideMaster" Target="../slideMasters/slideMaster7.xml"/><Relationship Id="rId4" Type="http://schemas.openxmlformats.org/officeDocument/2006/relationships/image" Target="../media/image6.png"/></Relationships>
</file>

<file path=ppt/slideLayouts/_rels/slideLayout28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1.jpeg"/><Relationship Id="rId1" Type="http://schemas.openxmlformats.org/officeDocument/2006/relationships/slideMaster" Target="../slideMasters/slideMaster7.xml"/></Relationships>
</file>

<file path=ppt/slideLayouts/_rels/slideLayout28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8.jpeg"/><Relationship Id="rId1" Type="http://schemas.openxmlformats.org/officeDocument/2006/relationships/slideMaster" Target="../slideMasters/slideMaster7.xml"/></Relationships>
</file>

<file path=ppt/slideLayouts/_rels/slideLayout28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3.jpeg"/><Relationship Id="rId1" Type="http://schemas.openxmlformats.org/officeDocument/2006/relationships/slideMaster" Target="../slideMasters/slideMaster7.xml"/></Relationships>
</file>

<file path=ppt/slideLayouts/_rels/slideLayout28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0.jpeg"/><Relationship Id="rId1" Type="http://schemas.openxmlformats.org/officeDocument/2006/relationships/slideMaster" Target="../slideMasters/slideMaster7.xml"/></Relationships>
</file>

<file path=ppt/slideLayouts/_rels/slideLayout28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3.jpeg"/><Relationship Id="rId1" Type="http://schemas.openxmlformats.org/officeDocument/2006/relationships/slideMaster" Target="../slideMasters/slideMaster7.xml"/></Relationships>
</file>

<file path=ppt/slideLayouts/_rels/slideLayout28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1.jpeg"/><Relationship Id="rId1" Type="http://schemas.openxmlformats.org/officeDocument/2006/relationships/slideMaster" Target="../slideMasters/slideMaster7.xml"/></Relationships>
</file>

<file path=ppt/slideLayouts/_rels/slideLayout28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7.jpeg"/><Relationship Id="rId1" Type="http://schemas.openxmlformats.org/officeDocument/2006/relationships/slideMaster" Target="../slideMasters/slideMaster7.xml"/></Relationships>
</file>

<file path=ppt/slideLayouts/_rels/slideLayout28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7.jpeg"/><Relationship Id="rId1" Type="http://schemas.openxmlformats.org/officeDocument/2006/relationships/slideMaster" Target="../slideMasters/slideMaster7.xml"/></Relationships>
</file>

<file path=ppt/slideLayouts/_rels/slideLayout28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5.jpeg"/><Relationship Id="rId1" Type="http://schemas.openxmlformats.org/officeDocument/2006/relationships/slideMaster" Target="../slideMasters/slideMaster7.xml"/></Relationships>
</file>

<file path=ppt/slideLayouts/_rels/slideLayout29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Master" Target="../slideMasters/slideMaster7.xml"/></Relationships>
</file>

<file path=ppt/slideLayouts/_rels/slideLayout29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Master" Target="../slideMasters/slideMaster7.xml"/></Relationships>
</file>

<file path=ppt/slideLayouts/_rels/slideLayout29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29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jpeg"/><Relationship Id="rId1" Type="http://schemas.openxmlformats.org/officeDocument/2006/relationships/slideMaster" Target="../slideMasters/slideMaster8.xml"/></Relationships>
</file>

<file path=ppt/slideLayouts/_rels/slideLayout29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jpeg"/><Relationship Id="rId1" Type="http://schemas.openxmlformats.org/officeDocument/2006/relationships/slideMaster" Target="../slideMasters/slideMaster8.xml"/></Relationships>
</file>

<file path=ppt/slideLayouts/_rels/slideLayout29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Master" Target="../slideMasters/slideMaster8.xml"/></Relationships>
</file>

<file path=ppt/slideLayouts/_rels/slideLayout29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Master" Target="../slideMasters/slideMaster8.xml"/></Relationships>
</file>

<file path=ppt/slideLayouts/_rels/slideLayout29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8.xml"/></Relationships>
</file>

<file path=ppt/slideLayouts/_rels/slideLayout29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jpeg"/><Relationship Id="rId1" Type="http://schemas.openxmlformats.org/officeDocument/2006/relationships/slideMaster" Target="../slideMasters/slideMaster8.xml"/><Relationship Id="rId4" Type="http://schemas.openxmlformats.org/officeDocument/2006/relationships/image" Target="../media/image14.png"/></Relationships>
</file>

<file path=ppt/slideLayouts/_rels/slideLayout29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5.png"/><Relationship Id="rId1" Type="http://schemas.openxmlformats.org/officeDocument/2006/relationships/slideMaster" Target="../slideMasters/slideMaster8.xml"/><Relationship Id="rId4" Type="http://schemas.openxmlformats.org/officeDocument/2006/relationships/image" Target="../media/image14.png"/></Relationships>
</file>

<file path=ppt/slideLayouts/_rels/slideLayout30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8.xml"/></Relationships>
</file>

<file path=ppt/slideLayouts/_rels/slideLayout30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jpeg"/><Relationship Id="rId1" Type="http://schemas.openxmlformats.org/officeDocument/2006/relationships/slideMaster" Target="../slideMasters/slideMaster8.xml"/></Relationships>
</file>

<file path=ppt/slideLayouts/_rels/slideLayout30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8.xml"/></Relationships>
</file>

<file path=ppt/slideLayouts/_rels/slideLayout30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8.xml"/></Relationships>
</file>

<file path=ppt/slideLayouts/_rels/slideLayout30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8.xml"/></Relationships>
</file>

<file path=ppt/slideLayouts/_rels/slideLayout30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jpeg"/><Relationship Id="rId1" Type="http://schemas.openxmlformats.org/officeDocument/2006/relationships/slideMaster" Target="../slideMasters/slideMaster8.xml"/></Relationships>
</file>

<file path=ppt/slideLayouts/_rels/slideLayout30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0.jpeg"/><Relationship Id="rId1" Type="http://schemas.openxmlformats.org/officeDocument/2006/relationships/slideMaster" Target="../slideMasters/slideMaster8.xml"/></Relationships>
</file>

<file path=ppt/slideLayouts/_rels/slideLayout30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0.jpeg"/><Relationship Id="rId1" Type="http://schemas.openxmlformats.org/officeDocument/2006/relationships/slideMaster" Target="../slideMasters/slideMaster8.xml"/></Relationships>
</file>

<file path=ppt/slideLayouts/_rels/slideLayout30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1.jpeg"/><Relationship Id="rId1" Type="http://schemas.openxmlformats.org/officeDocument/2006/relationships/slideMaster" Target="../slideMasters/slideMaster8.xml"/></Relationships>
</file>

<file path=ppt/slideLayouts/_rels/slideLayout30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8.xml"/></Relationships>
</file>

<file path=ppt/slideLayouts/_rels/slideLayout3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3.jpeg"/><Relationship Id="rId1" Type="http://schemas.openxmlformats.org/officeDocument/2006/relationships/slideMaster" Target="../slideMasters/slideMaster8.xml"/></Relationships>
</file>

<file path=ppt/slideLayouts/_rels/slideLayout3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3.jpeg"/><Relationship Id="rId1" Type="http://schemas.openxmlformats.org/officeDocument/2006/relationships/slideMaster" Target="../slideMasters/slideMaster8.xml"/></Relationships>
</file>

<file path=ppt/slideLayouts/_rels/slideLayout31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8.xml"/></Relationships>
</file>

<file path=ppt/slideLayouts/_rels/slideLayout31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8.xml"/></Relationships>
</file>

<file path=ppt/slideLayouts/_rels/slideLayout31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8.xml"/></Relationships>
</file>

<file path=ppt/slideLayouts/_rels/slideLayout3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5.jpeg"/><Relationship Id="rId1" Type="http://schemas.openxmlformats.org/officeDocument/2006/relationships/slideMaster" Target="../slideMasters/slideMaster8.xml"/></Relationships>
</file>

<file path=ppt/slideLayouts/_rels/slideLayout31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8.xml"/></Relationships>
</file>

<file path=ppt/slideLayouts/_rels/slideLayout3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1.jpeg"/><Relationship Id="rId1" Type="http://schemas.openxmlformats.org/officeDocument/2006/relationships/slideMaster" Target="../slideMasters/slideMaster8.xml"/><Relationship Id="rId4" Type="http://schemas.openxmlformats.org/officeDocument/2006/relationships/image" Target="../media/image6.png"/></Relationships>
</file>

<file path=ppt/slideLayouts/_rels/slideLayout3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8.xml"/></Relationships>
</file>

<file path=ppt/slideLayouts/_rels/slideLayout3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8.xml"/></Relationships>
</file>

<file path=ppt/slideLayouts/_rels/slideLayout32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8.xml"/></Relationships>
</file>

<file path=ppt/slideLayouts/_rels/slideLayout3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0.jpeg"/><Relationship Id="rId1" Type="http://schemas.openxmlformats.org/officeDocument/2006/relationships/slideMaster" Target="../slideMasters/slideMaster8.xml"/></Relationships>
</file>

<file path=ppt/slideLayouts/_rels/slideLayout32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8.xml"/></Relationships>
</file>

<file path=ppt/slideLayouts/_rels/slideLayout32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8.xml"/></Relationships>
</file>

<file path=ppt/slideLayouts/_rels/slideLayout32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8.xml"/></Relationships>
</file>

<file path=ppt/slideLayouts/_rels/slideLayout3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9.jpeg"/><Relationship Id="rId1" Type="http://schemas.openxmlformats.org/officeDocument/2006/relationships/slideMaster" Target="../slideMasters/slideMaster8.xml"/><Relationship Id="rId4" Type="http://schemas.openxmlformats.org/officeDocument/2006/relationships/image" Target="../media/image6.png"/></Relationships>
</file>

<file path=ppt/slideLayouts/_rels/slideLayout32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Master" Target="../slideMasters/slideMaster8.xml"/></Relationships>
</file>

<file path=ppt/slideLayouts/_rels/slideLayout32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32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8.xml"/></Relationships>
</file>

<file path=ppt/slideLayouts/_rels/slideLayout32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8.xml"/></Relationships>
</file>

<file path=ppt/slideLayouts/_rels/slideLayout3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Master" Target="../slideMasters/slideMaster8.xml"/></Relationships>
</file>

<file path=ppt/slideLayouts/_rels/slideLayout3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Master" Target="../slideMasters/slideMaster8.xml"/></Relationships>
</file>

<file path=ppt/slideLayouts/_rels/slideLayout33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Master" Target="../slideMasters/slideMaster8.xml"/></Relationships>
</file>

<file path=ppt/slideLayouts/_rels/slideLayout3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1.jpeg"/><Relationship Id="rId1" Type="http://schemas.openxmlformats.org/officeDocument/2006/relationships/slideMaster" Target="../slideMasters/slideMaster8.xml"/><Relationship Id="rId5" Type="http://schemas.openxmlformats.org/officeDocument/2006/relationships/image" Target="../media/image6.png"/><Relationship Id="rId4" Type="http://schemas.openxmlformats.org/officeDocument/2006/relationships/image" Target="../media/image39.jpeg"/></Relationships>
</file>

<file path=ppt/slideLayouts/_rels/slideLayout33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Master" Target="../slideMasters/slideMaster8.xml"/></Relationships>
</file>

<file path=ppt/slideLayouts/_rels/slideLayout3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1.jpeg"/><Relationship Id="rId1" Type="http://schemas.openxmlformats.org/officeDocument/2006/relationships/slideMaster" Target="../slideMasters/slideMaster8.xml"/></Relationships>
</file>

<file path=ppt/slideLayouts/_rels/slideLayout3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1.jpeg"/><Relationship Id="rId1" Type="http://schemas.openxmlformats.org/officeDocument/2006/relationships/slideMaster" Target="../slideMasters/slideMaster8.xml"/></Relationships>
</file>

<file path=ppt/slideLayouts/_rels/slideLayout33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Master" Target="../slideMasters/slideMaster8.xml"/></Relationships>
</file>

<file path=ppt/slideLayouts/_rels/slideLayout3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3.jpeg"/><Relationship Id="rId1" Type="http://schemas.openxmlformats.org/officeDocument/2006/relationships/slideMaster" Target="../slideMasters/slideMaster8.xml"/></Relationships>
</file>

<file path=ppt/slideLayouts/_rels/slideLayout3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2.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Master" Target="../slideMasters/slideMaster9.xml"/></Relationships>
</file>

<file path=ppt/slideLayouts/_rels/slideLayout34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Master" Target="../slideMasters/slideMaster9.xml"/></Relationships>
</file>

<file path=ppt/slideLayouts/_rels/slideLayout344.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Master" Target="../slideMasters/slideMaster9.xml"/></Relationships>
</file>

<file path=ppt/slideLayouts/_rels/slideLayout345.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Master" Target="../slideMasters/slideMaster9.xml"/></Relationships>
</file>

<file path=ppt/slideLayouts/_rels/slideLayout346.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Master" Target="../slideMasters/slideMaster9.xml"/></Relationships>
</file>

<file path=ppt/slideLayouts/_rels/slideLayout347.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Master" Target="../slideMasters/slideMaster9.xml"/></Relationships>
</file>

<file path=ppt/slideLayouts/_rels/slideLayout348.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Master" Target="../slideMasters/slideMaster9.xml"/></Relationships>
</file>

<file path=ppt/slideLayouts/_rels/slideLayout34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Master" Target="../slideMasters/slideMaster9.xml"/></Relationships>
</file>

<file path=ppt/slideLayouts/_rels/slideLayout35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Master" Target="../slideMasters/slideMaster9.xml"/></Relationships>
</file>

<file path=ppt/slideLayouts/_rels/slideLayout35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Master" Target="../slideMasters/slideMaster9.xml"/></Relationships>
</file>

<file path=ppt/slideLayouts/_rels/slideLayout35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Master" Target="../slideMasters/slideMaster9.xml"/></Relationships>
</file>

<file path=ppt/slideLayouts/_rels/slideLayout353.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Master" Target="../slideMasters/slideMaster9.xml"/></Relationships>
</file>

<file path=ppt/slideLayouts/_rels/slideLayout354.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Master" Target="../slideMasters/slideMaster9.xml"/></Relationships>
</file>

<file path=ppt/slideLayouts/_rels/slideLayout35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jpeg"/><Relationship Id="rId1" Type="http://schemas.openxmlformats.org/officeDocument/2006/relationships/slideMaster" Target="../slideMasters/slideMaster10.xml"/></Relationships>
</file>

<file path=ppt/slideLayouts/_rels/slideLayout35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9.jpeg"/><Relationship Id="rId1" Type="http://schemas.openxmlformats.org/officeDocument/2006/relationships/slideMaster" Target="../slideMasters/slideMaster10.xml"/></Relationships>
</file>

<file path=ppt/slideLayouts/_rels/slideLayout35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Master" Target="../slideMasters/slideMaster10.xml"/></Relationships>
</file>

<file path=ppt/slideLayouts/_rels/slideLayout35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Master" Target="../slideMasters/slideMaster10.xml"/></Relationships>
</file>

<file path=ppt/slideLayouts/_rels/slideLayout35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0.jpeg"/><Relationship Id="rId1" Type="http://schemas.openxmlformats.org/officeDocument/2006/relationships/slideMaster" Target="../slideMasters/slideMaster10.xml"/></Relationships>
</file>

<file path=ppt/slideLayouts/_rels/slideLayout36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1.jpeg"/><Relationship Id="rId1" Type="http://schemas.openxmlformats.org/officeDocument/2006/relationships/slideMaster" Target="../slideMasters/slideMaster10.xml"/><Relationship Id="rId4" Type="http://schemas.openxmlformats.org/officeDocument/2006/relationships/image" Target="../media/image14.png"/></Relationships>
</file>

<file path=ppt/slideLayouts/_rels/slideLayout36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5.png"/><Relationship Id="rId1" Type="http://schemas.openxmlformats.org/officeDocument/2006/relationships/slideMaster" Target="../slideMasters/slideMaster10.xml"/><Relationship Id="rId4" Type="http://schemas.openxmlformats.org/officeDocument/2006/relationships/image" Target="../media/image14.png"/></Relationships>
</file>

<file path=ppt/slideLayouts/_rels/slideLayout36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0.xml"/></Relationships>
</file>

<file path=ppt/slideLayouts/_rels/slideLayout36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jpeg"/><Relationship Id="rId1" Type="http://schemas.openxmlformats.org/officeDocument/2006/relationships/slideMaster" Target="../slideMasters/slideMaster10.xml"/></Relationships>
</file>

<file path=ppt/slideLayouts/_rels/slideLayout36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0.xml"/></Relationships>
</file>

<file path=ppt/slideLayouts/_rels/slideLayout36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0.xml"/></Relationships>
</file>

<file path=ppt/slideLayouts/_rels/slideLayout36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0.xml"/></Relationships>
</file>

<file path=ppt/slideLayouts/_rels/slideLayout36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jpeg"/><Relationship Id="rId1" Type="http://schemas.openxmlformats.org/officeDocument/2006/relationships/slideMaster" Target="../slideMasters/slideMaster10.xml"/></Relationships>
</file>

<file path=ppt/slideLayouts/_rels/slideLayout36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jpeg"/><Relationship Id="rId1" Type="http://schemas.openxmlformats.org/officeDocument/2006/relationships/slideMaster" Target="../slideMasters/slideMaster10.xml"/></Relationships>
</file>

<file path=ppt/slideLayouts/_rels/slideLayout36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jpeg"/><Relationship Id="rId1" Type="http://schemas.openxmlformats.org/officeDocument/2006/relationships/slideMaster" Target="../slideMasters/slideMaster10.xml"/></Relationships>
</file>

<file path=ppt/slideLayouts/_rels/slideLayout37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1.jpeg"/><Relationship Id="rId1" Type="http://schemas.openxmlformats.org/officeDocument/2006/relationships/slideMaster" Target="../slideMasters/slideMaster10.xml"/></Relationships>
</file>

<file path=ppt/slideLayouts/_rels/slideLayout37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10.xml"/></Relationships>
</file>

<file path=ppt/slideLayouts/_rels/slideLayout37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2.jpeg"/><Relationship Id="rId1" Type="http://schemas.openxmlformats.org/officeDocument/2006/relationships/slideMaster" Target="../slideMasters/slideMaster10.xml"/></Relationships>
</file>

<file path=ppt/slideLayouts/_rels/slideLayout37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2.jpeg"/><Relationship Id="rId1" Type="http://schemas.openxmlformats.org/officeDocument/2006/relationships/slideMaster" Target="../slideMasters/slideMaster10.xml"/></Relationships>
</file>

<file path=ppt/slideLayouts/_rels/slideLayout37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10.xml"/></Relationships>
</file>

<file path=ppt/slideLayouts/_rels/slideLayout37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10.xml"/></Relationships>
</file>

<file path=ppt/slideLayouts/_rels/slideLayout37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10.xml"/></Relationships>
</file>

<file path=ppt/slideLayouts/_rels/slideLayout37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5.jpeg"/><Relationship Id="rId1" Type="http://schemas.openxmlformats.org/officeDocument/2006/relationships/slideMaster" Target="../slideMasters/slideMaster10.xml"/></Relationships>
</file>

<file path=ppt/slideLayouts/_rels/slideLayout37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5.jpeg"/><Relationship Id="rId1" Type="http://schemas.openxmlformats.org/officeDocument/2006/relationships/slideMaster" Target="../slideMasters/slideMaster10.xml"/></Relationships>
</file>

<file path=ppt/slideLayouts/_rels/slideLayout37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10.xml"/></Relationships>
</file>

<file path=ppt/slideLayouts/_rels/slideLayout38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1.jpeg"/><Relationship Id="rId1" Type="http://schemas.openxmlformats.org/officeDocument/2006/relationships/slideMaster" Target="../slideMasters/slideMaster10.xml"/><Relationship Id="rId4" Type="http://schemas.openxmlformats.org/officeDocument/2006/relationships/image" Target="../media/image6.png"/></Relationships>
</file>

<file path=ppt/slideLayouts/_rels/slideLayout38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0.xml"/></Relationships>
</file>

<file path=ppt/slideLayouts/_rels/slideLayout38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0.xml"/></Relationships>
</file>

<file path=ppt/slideLayouts/_rels/slideLayout38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8.jpeg"/><Relationship Id="rId1" Type="http://schemas.openxmlformats.org/officeDocument/2006/relationships/slideMaster" Target="../slideMasters/slideMaster10.xml"/></Relationships>
</file>

<file path=ppt/slideLayouts/_rels/slideLayout38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10.xml"/></Relationships>
</file>

<file path=ppt/slideLayouts/_rels/slideLayout38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0.jpeg"/><Relationship Id="rId1" Type="http://schemas.openxmlformats.org/officeDocument/2006/relationships/slideMaster" Target="../slideMasters/slideMaster10.xml"/></Relationships>
</file>

<file path=ppt/slideLayouts/_rels/slideLayout38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0.jpeg"/><Relationship Id="rId1" Type="http://schemas.openxmlformats.org/officeDocument/2006/relationships/slideMaster" Target="../slideMasters/slideMaster10.xml"/></Relationships>
</file>

<file path=ppt/slideLayouts/_rels/slideLayout38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10.xml"/></Relationships>
</file>

<file path=ppt/slideLayouts/_rels/slideLayout38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10.xml"/></Relationships>
</file>

<file path=ppt/slideLayouts/_rels/slideLayout389.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Master" Target="../slideMasters/slideMaster10.xml"/></Relationships>
</file>

<file path=ppt/slideLayouts/_rels/slideLayout39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9.jpeg"/><Relationship Id="rId1" Type="http://schemas.openxmlformats.org/officeDocument/2006/relationships/slideMaster" Target="../slideMasters/slideMaster10.xml"/><Relationship Id="rId4" Type="http://schemas.openxmlformats.org/officeDocument/2006/relationships/image" Target="../media/image6.png"/></Relationships>
</file>

<file path=ppt/slideLayouts/_rels/slideLayout39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Master" Target="../slideMasters/slideMaster10.xml"/></Relationships>
</file>

<file path=ppt/slideLayouts/_rels/slideLayout39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6.png"/><Relationship Id="rId1" Type="http://schemas.openxmlformats.org/officeDocument/2006/relationships/slideMaster" Target="../slideMasters/slideMaster10.xml"/></Relationships>
</file>

<file path=ppt/slideLayouts/_rels/slideLayout39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10.xml"/></Relationships>
</file>

<file path=ppt/slideLayouts/_rels/slideLayout39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10.xml"/></Relationships>
</file>

<file path=ppt/slideLayouts/_rels/slideLayout39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Master" Target="../slideMasters/slideMaster10.xml"/></Relationships>
</file>

<file path=ppt/slideLayouts/_rels/slideLayout39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Master" Target="../slideMasters/slideMaster10.xml"/></Relationships>
</file>

<file path=ppt/slideLayouts/_rels/slideLayout39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Master" Target="../slideMasters/slideMaster10.xml"/></Relationships>
</file>

<file path=ppt/slideLayouts/_rels/slideLayout39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1.jpeg"/><Relationship Id="rId1" Type="http://schemas.openxmlformats.org/officeDocument/2006/relationships/slideMaster" Target="../slideMasters/slideMaster10.xml"/><Relationship Id="rId5" Type="http://schemas.openxmlformats.org/officeDocument/2006/relationships/image" Target="../media/image6.png"/><Relationship Id="rId4" Type="http://schemas.openxmlformats.org/officeDocument/2006/relationships/image" Target="../media/image39.jpeg"/></Relationships>
</file>

<file path=ppt/slideLayouts/_rels/slideLayout39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Master" Target="../slideMasters/slideMaster10.xml"/></Relationships>
</file>

<file path=ppt/slideLayouts/_rels/slideLayout40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1.jpeg"/><Relationship Id="rId1" Type="http://schemas.openxmlformats.org/officeDocument/2006/relationships/slideMaster" Target="../slideMasters/slideMaster10.xml"/></Relationships>
</file>

<file path=ppt/slideLayouts/_rels/slideLayout40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1.jpeg"/><Relationship Id="rId1" Type="http://schemas.openxmlformats.org/officeDocument/2006/relationships/slideMaster" Target="../slideMasters/slideMaster10.xml"/></Relationships>
</file>

<file path=ppt/slideLayouts/_rels/slideLayout40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Master" Target="../slideMasters/slideMaster10.xml"/></Relationships>
</file>

<file path=ppt/slideLayouts/_rels/slideLayout40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3.jpeg"/><Relationship Id="rId1" Type="http://schemas.openxmlformats.org/officeDocument/2006/relationships/slideMaster" Target="../slideMasters/slideMaster10.xml"/></Relationships>
</file>

<file path=ppt/slideLayouts/_rels/slideLayout40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3.jpeg"/><Relationship Id="rId1" Type="http://schemas.openxmlformats.org/officeDocument/2006/relationships/slideMaster" Target="../slideMasters/slideMaster10.xml"/></Relationships>
</file>

<file path=ppt/slideLayouts/_rels/slideLayout40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0.xml"/></Relationships>
</file>

<file path=ppt/slideLayouts/_rels/slideLayout40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0.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jpeg"/><Relationship Id="rId1" Type="http://schemas.openxmlformats.org/officeDocument/2006/relationships/slideMaster" Target="../slideMasters/slideMaster11.xml"/></Relationships>
</file>

<file path=ppt/slideLayouts/_rels/slideLayout40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5.jpeg"/><Relationship Id="rId1" Type="http://schemas.openxmlformats.org/officeDocument/2006/relationships/slideMaster" Target="../slideMasters/slideMaster11.xml"/></Relationships>
</file>

<file path=ppt/slideLayouts/_rels/slideLayout4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1.xml"/></Relationships>
</file>

<file path=ppt/slideLayouts/_rels/slideLayout4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jpeg"/><Relationship Id="rId1" Type="http://schemas.openxmlformats.org/officeDocument/2006/relationships/slideMaster" Target="../slideMasters/slideMaster11.xml"/></Relationships>
</file>

<file path=ppt/slideLayouts/_rels/slideLayout4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Master" Target="../slideMasters/slideMaster11.xml"/></Relationships>
</file>

<file path=ppt/slideLayouts/_rels/slideLayout4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Master" Target="../slideMasters/slideMaster11.xml"/></Relationships>
</file>

<file path=ppt/slideLayouts/_rels/slideLayout4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6.jpeg"/><Relationship Id="rId1" Type="http://schemas.openxmlformats.org/officeDocument/2006/relationships/slideMaster" Target="../slideMasters/slideMaster11.xml"/><Relationship Id="rId4" Type="http://schemas.openxmlformats.org/officeDocument/2006/relationships/image" Target="../media/image14.png"/></Relationships>
</file>

<file path=ppt/slideLayouts/_rels/slideLayout41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5.png"/><Relationship Id="rId1" Type="http://schemas.openxmlformats.org/officeDocument/2006/relationships/slideMaster" Target="../slideMasters/slideMaster11.xml"/><Relationship Id="rId4" Type="http://schemas.openxmlformats.org/officeDocument/2006/relationships/image" Target="../media/image14.png"/></Relationships>
</file>

<file path=ppt/slideLayouts/_rels/slideLayout4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1.xml"/></Relationships>
</file>

<file path=ppt/slideLayouts/_rels/slideLayout4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1.xml"/></Relationships>
</file>

<file path=ppt/slideLayouts/_rels/slideLayout4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1.xml"/></Relationships>
</file>

<file path=ppt/slideLayouts/_rels/slideLayout4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11.xml"/></Relationships>
</file>

<file path=ppt/slideLayouts/_rels/slideLayout42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11.xml"/></Relationships>
</file>

<file path=ppt/slideLayouts/_rels/slideLayout4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1.xml"/></Relationships>
</file>

<file path=ppt/slideLayouts/_rels/slideLayout4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1.xml"/></Relationships>
</file>

<file path=ppt/slideLayouts/_rels/slideLayout42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11.xml"/></Relationships>
</file>

<file path=ppt/slideLayouts/_rels/slideLayout424.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Master" Target="../slideMasters/slideMaster11.xml"/></Relationships>
</file>

<file path=ppt/slideLayouts/_rels/slideLayout4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11.xml"/></Relationships>
</file>

<file path=ppt/slideLayouts/_rels/slideLayout4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11.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11.xml"/></Relationships>
</file>

<file path=ppt/slideLayouts/_rels/slideLayout42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11.xml"/></Relationships>
</file>

<file path=ppt/slideLayouts/_rels/slideLayout43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Master" Target="../slideMasters/slideMaster11.xml"/></Relationships>
</file>

<file path=ppt/slideLayouts/_rels/slideLayout43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11.xml"/></Relationships>
</file>

<file path=ppt/slideLayouts/_rels/slideLayout43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Master" Target="../slideMasters/slideMaster11.xml"/></Relationships>
</file>

<file path=ppt/slideLayouts/_rels/slideLayout43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11.xml"/></Relationships>
</file>

<file path=ppt/slideLayouts/_rels/slideLayout43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Master" Target="../slideMasters/slideMaster11.xml"/></Relationships>
</file>

<file path=ppt/slideLayouts/_rels/slideLayout43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11.xml"/></Relationships>
</file>

<file path=ppt/slideLayouts/_rels/slideLayout4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5.jpeg"/><Relationship Id="rId1" Type="http://schemas.openxmlformats.org/officeDocument/2006/relationships/slideMaster" Target="../slideMasters/slideMaster11.xml"/></Relationships>
</file>

<file path=ppt/slideLayouts/_rels/slideLayout4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0.jpeg"/><Relationship Id="rId1" Type="http://schemas.openxmlformats.org/officeDocument/2006/relationships/slideMaster" Target="../slideMasters/slideMaster11.xml"/></Relationships>
</file>

<file path=ppt/slideLayouts/_rels/slideLayout438.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9.jpeg"/><Relationship Id="rId1" Type="http://schemas.openxmlformats.org/officeDocument/2006/relationships/slideMaster" Target="../slideMasters/slideMaster11.xml"/><Relationship Id="rId4" Type="http://schemas.openxmlformats.org/officeDocument/2006/relationships/image" Target="../media/image6.png"/></Relationships>
</file>

<file path=ppt/slideLayouts/_rels/slideLayout4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1.xml"/></Relationships>
</file>

<file path=ppt/slideLayouts/_rels/slideLayout44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1.jpeg"/><Relationship Id="rId1" Type="http://schemas.openxmlformats.org/officeDocument/2006/relationships/slideMaster" Target="../slideMasters/slideMaster11.xml"/><Relationship Id="rId5" Type="http://schemas.openxmlformats.org/officeDocument/2006/relationships/image" Target="../media/image6.png"/><Relationship Id="rId4" Type="http://schemas.openxmlformats.org/officeDocument/2006/relationships/image" Target="../media/image39.jpeg"/></Relationships>
</file>

<file path=ppt/slideLayouts/_rels/slideLayout44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1.jpeg"/><Relationship Id="rId1" Type="http://schemas.openxmlformats.org/officeDocument/2006/relationships/slideMaster" Target="../slideMasters/slideMaster11.xml"/><Relationship Id="rId4" Type="http://schemas.openxmlformats.org/officeDocument/2006/relationships/image" Target="../media/image6.png"/></Relationships>
</file>

<file path=ppt/slideLayouts/_rels/slideLayout4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1.jpeg"/><Relationship Id="rId1" Type="http://schemas.openxmlformats.org/officeDocument/2006/relationships/slideMaster" Target="../slideMasters/slideMaster11.xml"/></Relationships>
</file>

<file path=ppt/slideLayouts/_rels/slideLayout4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8.jpeg"/><Relationship Id="rId1" Type="http://schemas.openxmlformats.org/officeDocument/2006/relationships/slideMaster" Target="../slideMasters/slideMaster11.xml"/></Relationships>
</file>

<file path=ppt/slideLayouts/_rels/slideLayout4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3.jpeg"/><Relationship Id="rId1" Type="http://schemas.openxmlformats.org/officeDocument/2006/relationships/slideMaster" Target="../slideMasters/slideMaster11.xml"/></Relationships>
</file>

<file path=ppt/slideLayouts/_rels/slideLayout4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0.jpeg"/><Relationship Id="rId1" Type="http://schemas.openxmlformats.org/officeDocument/2006/relationships/slideMaster" Target="../slideMasters/slideMaster11.xml"/></Relationships>
</file>

<file path=ppt/slideLayouts/_rels/slideLayout4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3.jpeg"/><Relationship Id="rId1" Type="http://schemas.openxmlformats.org/officeDocument/2006/relationships/slideMaster" Target="../slideMasters/slideMaster11.xml"/></Relationships>
</file>

<file path=ppt/slideLayouts/_rels/slideLayout4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1.jpeg"/><Relationship Id="rId1" Type="http://schemas.openxmlformats.org/officeDocument/2006/relationships/slideMaster" Target="../slideMasters/slideMaster11.xml"/></Relationships>
</file>

<file path=ppt/slideLayouts/_rels/slideLayout4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9.jpeg"/><Relationship Id="rId1" Type="http://schemas.openxmlformats.org/officeDocument/2006/relationships/slideMaster" Target="../slideMasters/slideMaster11.xml"/></Relationships>
</file>

<file path=ppt/slideLayouts/_rels/slideLayout4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9.jpeg"/><Relationship Id="rId1" Type="http://schemas.openxmlformats.org/officeDocument/2006/relationships/slideMaster" Target="../slideMasters/slideMaster11.xml"/></Relationships>
</file>

<file path=ppt/slideLayouts/_rels/slideLayout4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5.jpeg"/><Relationship Id="rId1" Type="http://schemas.openxmlformats.org/officeDocument/2006/relationships/slideMaster" Target="../slideMasters/slideMaster11.xml"/></Relationships>
</file>

<file path=ppt/slideLayouts/_rels/slideLayout4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Master" Target="../slideMasters/slideMaster11.xml"/></Relationships>
</file>

<file path=ppt/slideLayouts/_rels/slideLayout4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Master" Target="../slideMasters/slideMaster11.xml"/></Relationships>
</file>

<file path=ppt/slideLayouts/_rels/slideLayout45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1.xml"/></Relationships>
</file>

<file path=ppt/slideLayouts/_rels/slideLayout45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1.xml"/></Relationships>
</file>

<file path=ppt/slideLayouts/_rels/slideLayout45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1.jpeg"/><Relationship Id="rId1" Type="http://schemas.openxmlformats.org/officeDocument/2006/relationships/slideMaster" Target="../slideMasters/slideMaster11.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CFCFD3-4DDE-410C-B666-22579143AD16}" type="slidenum">
              <a:rPr lang="en-US" smtClean="0"/>
              <a:t>‹#›</a:t>
            </a:fld>
            <a:endParaRPr lang="en-US" dirty="0"/>
          </a:p>
        </p:txBody>
      </p:sp>
    </p:spTree>
    <p:extLst>
      <p:ext uri="{BB962C8B-B14F-4D97-AF65-F5344CB8AC3E}">
        <p14:creationId xmlns:p14="http://schemas.microsoft.com/office/powerpoint/2010/main" val="12856820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CFCFD3-4DDE-410C-B666-22579143AD16}" type="slidenum">
              <a:rPr lang="en-US" smtClean="0"/>
              <a:t>‹#›</a:t>
            </a:fld>
            <a:endParaRPr lang="en-US" dirty="0"/>
          </a:p>
        </p:txBody>
      </p:sp>
    </p:spTree>
    <p:extLst>
      <p:ext uri="{BB962C8B-B14F-4D97-AF65-F5344CB8AC3E}">
        <p14:creationId xmlns:p14="http://schemas.microsoft.com/office/powerpoint/2010/main" val="3250722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CFCFD3-4DDE-410C-B666-22579143AD16}" type="slidenum">
              <a:rPr lang="en-US" smtClean="0"/>
              <a:t>‹#›</a:t>
            </a:fld>
            <a:endParaRPr lang="en-US" dirty="0"/>
          </a:p>
        </p:txBody>
      </p:sp>
    </p:spTree>
    <p:extLst>
      <p:ext uri="{BB962C8B-B14F-4D97-AF65-F5344CB8AC3E}">
        <p14:creationId xmlns:p14="http://schemas.microsoft.com/office/powerpoint/2010/main" val="41962457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CFCFD3-4DDE-410C-B666-22579143AD16}" type="slidenum">
              <a:rPr lang="en-US" smtClean="0"/>
              <a:t>‹#›</a:t>
            </a:fld>
            <a:endParaRPr lang="en-US" dirty="0"/>
          </a:p>
        </p:txBody>
      </p:sp>
    </p:spTree>
    <p:extLst>
      <p:ext uri="{BB962C8B-B14F-4D97-AF65-F5344CB8AC3E}">
        <p14:creationId xmlns:p14="http://schemas.microsoft.com/office/powerpoint/2010/main" val="11923520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6CFCFD3-4DDE-410C-B666-22579143AD16}" type="slidenum">
              <a:rPr lang="en-US" smtClean="0"/>
              <a:t>‹#›</a:t>
            </a:fld>
            <a:endParaRPr lang="en-US" dirty="0"/>
          </a:p>
        </p:txBody>
      </p:sp>
    </p:spTree>
    <p:extLst>
      <p:ext uri="{BB962C8B-B14F-4D97-AF65-F5344CB8AC3E}">
        <p14:creationId xmlns:p14="http://schemas.microsoft.com/office/powerpoint/2010/main" val="14553053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12" name="Picture 11"/>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 b="24928"/>
          <a:stretch/>
        </p:blipFill>
        <p:spPr bwMode="auto">
          <a:xfrm>
            <a:off x="0" y="1"/>
            <a:ext cx="12192000" cy="5135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9"/>
          <p:cNvSpPr>
            <a:spLocks noGrp="1"/>
          </p:cNvSpPr>
          <p:nvPr>
            <p:ph type="title"/>
          </p:nvPr>
        </p:nvSpPr>
        <p:spPr>
          <a:xfrm>
            <a:off x="7693152" y="4529019"/>
            <a:ext cx="4498848" cy="1161288"/>
          </a:xfrm>
          <a:solidFill>
            <a:srgbClr val="0077D0"/>
          </a:solidFill>
        </p:spPr>
        <p:txBody>
          <a:bodyPr lIns="274320">
            <a:normAutofit/>
          </a:bodyPr>
          <a:lstStyle>
            <a:lvl1pPr algn="l">
              <a:defRPr sz="1800">
                <a:solidFill>
                  <a:schemeClr val="bg1"/>
                </a:solidFill>
                <a:latin typeface="+mn-lt"/>
              </a:defRPr>
            </a:lvl1pPr>
          </a:lstStyle>
          <a:p>
            <a:r>
              <a:rPr lang="en-US" dirty="0"/>
              <a:t>Click to edit</a:t>
            </a:r>
          </a:p>
        </p:txBody>
      </p:sp>
      <p:pic>
        <p:nvPicPr>
          <p:cNvPr id="13" name="Picture 12"/>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3918731" y="5376703"/>
            <a:ext cx="1816612" cy="738363"/>
          </a:xfrm>
          <a:prstGeom prst="rect">
            <a:avLst/>
          </a:prstGeom>
        </p:spPr>
      </p:pic>
      <p:sp>
        <p:nvSpPr>
          <p:cNvPr id="19" name="TextBox 10"/>
          <p:cNvSpPr txBox="1"/>
          <p:nvPr userDrawn="1"/>
        </p:nvSpPr>
        <p:spPr>
          <a:xfrm>
            <a:off x="294894" y="6452934"/>
            <a:ext cx="9243060" cy="413098"/>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lang="en-US" sz="1000" i="1" dirty="0">
                <a:solidFill>
                  <a:schemeClr val="tx1">
                    <a:lumMod val="75000"/>
                    <a:lumOff val="25000"/>
                  </a:schemeClr>
                </a:solidFill>
                <a:effectLst/>
                <a:latin typeface="+mn-lt"/>
                <a:ea typeface="+mn-ea"/>
                <a:cs typeface="+mn-cs"/>
              </a:rPr>
              <a:t>This document is strictly private, confidential and personal to its recipients and should not be copied, distributed or reproduced in whole or in part, nor passed to any third party.</a:t>
            </a:r>
          </a:p>
          <a:p>
            <a:endParaRPr lang="en-US" sz="1100" dirty="0">
              <a:solidFill>
                <a:schemeClr val="tx1">
                  <a:lumMod val="75000"/>
                  <a:lumOff val="25000"/>
                </a:schemeClr>
              </a:solidFill>
            </a:endParaRPr>
          </a:p>
        </p:txBody>
      </p:sp>
    </p:spTree>
    <p:extLst>
      <p:ext uri="{BB962C8B-B14F-4D97-AF65-F5344CB8AC3E}">
        <p14:creationId xmlns:p14="http://schemas.microsoft.com/office/powerpoint/2010/main" val="23877153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11" name="TextBox 10"/>
          <p:cNvSpPr txBox="1"/>
          <p:nvPr userDrawn="1"/>
        </p:nvSpPr>
        <p:spPr>
          <a:xfrm>
            <a:off x="9956799" y="0"/>
            <a:ext cx="2235199" cy="6847865"/>
          </a:xfrm>
          <a:prstGeom prst="rect">
            <a:avLst/>
          </a:prstGeom>
          <a:solidFill>
            <a:schemeClr val="bg1">
              <a:lumMod val="95000"/>
            </a:schemeClr>
          </a:solidFill>
          <a:ln>
            <a:noFill/>
          </a:ln>
        </p:spPr>
        <p:txBody>
          <a:bodyPr wrap="square" lIns="182880" tIns="365760" rIns="182880" bIns="2560320" numCol="1" spcCol="36576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lumMod val="65000"/>
                  <a:lumOff val="35000"/>
                </a:prstClr>
              </a:solidFill>
              <a:effectLst/>
              <a:uLnTx/>
              <a:uFillTx/>
              <a:latin typeface="Calibri"/>
              <a:cs typeface="Arial" pitchFamily="34" charset="0"/>
            </a:endParaRPr>
          </a:p>
        </p:txBody>
      </p:sp>
      <p:sp>
        <p:nvSpPr>
          <p:cNvPr id="5" name="Slide Number Placeholder 4"/>
          <p:cNvSpPr>
            <a:spLocks noGrp="1"/>
          </p:cNvSpPr>
          <p:nvPr>
            <p:ph type="sldNum" sz="quarter" idx="12"/>
          </p:nvPr>
        </p:nvSpPr>
        <p:spPr>
          <a:xfrm>
            <a:off x="8610599" y="6356350"/>
            <a:ext cx="3476897" cy="365125"/>
          </a:xfrm>
        </p:spPr>
        <p:txBody>
          <a:bodyPr/>
          <a:lstStyle>
            <a:lvl1pPr>
              <a:defRPr b="1">
                <a:solidFill>
                  <a:schemeClr val="tx1">
                    <a:lumMod val="50000"/>
                    <a:lumOff val="50000"/>
                  </a:schemeClr>
                </a:solidFill>
              </a:defRPr>
            </a:lvl1pPr>
          </a:lstStyle>
          <a:p>
            <a:fld id="{F58DFB64-AA47-4010-A7D9-755EEF177BE0}" type="slidenum">
              <a:rPr lang="en-US" smtClean="0"/>
              <a:pPr/>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9190" y="6404095"/>
            <a:ext cx="1582662" cy="242022"/>
          </a:xfrm>
          <a:prstGeom prst="rect">
            <a:avLst/>
          </a:prstGeom>
        </p:spPr>
      </p:pic>
      <p:sp>
        <p:nvSpPr>
          <p:cNvPr id="10" name="Title 9"/>
          <p:cNvSpPr>
            <a:spLocks noGrp="1"/>
          </p:cNvSpPr>
          <p:nvPr>
            <p:ph type="title"/>
          </p:nvPr>
        </p:nvSpPr>
        <p:spPr>
          <a:xfrm>
            <a:off x="683288" y="131058"/>
            <a:ext cx="6943411" cy="874782"/>
          </a:xfrm>
          <a:noFill/>
        </p:spPr>
        <p:txBody>
          <a:bodyPr lIns="182880">
            <a:normAutofit/>
          </a:bodyPr>
          <a:lstStyle>
            <a:lvl1pPr algn="l">
              <a:defRPr sz="3200">
                <a:solidFill>
                  <a:srgbClr val="153887"/>
                </a:solidFill>
                <a:latin typeface="+mn-lt"/>
              </a:defRPr>
            </a:lvl1pPr>
          </a:lstStyle>
          <a:p>
            <a:r>
              <a:rPr lang="en-US" dirty="0"/>
              <a:t>Click to edit</a:t>
            </a:r>
          </a:p>
        </p:txBody>
      </p:sp>
      <p:sp>
        <p:nvSpPr>
          <p:cNvPr id="9" name="Text Placeholder 8"/>
          <p:cNvSpPr>
            <a:spLocks noGrp="1"/>
          </p:cNvSpPr>
          <p:nvPr>
            <p:ph type="body" sz="quarter" idx="13" hasCustomPrompt="1"/>
          </p:nvPr>
        </p:nvSpPr>
        <p:spPr>
          <a:xfrm>
            <a:off x="10034742" y="1347219"/>
            <a:ext cx="2090078" cy="4293495"/>
          </a:xfrm>
          <a:prstGeom prst="rect">
            <a:avLst/>
          </a:prstGeom>
        </p:spPr>
        <p:txBody>
          <a:bodyPr/>
          <a:lstStyle>
            <a:lvl1pPr marL="228600" indent="-228600">
              <a:buClr>
                <a:srgbClr val="0077D0"/>
              </a:buClr>
              <a:buFont typeface="Wingdings" panose="05000000000000000000" pitchFamily="2" charset="2"/>
              <a:buChar char="§"/>
              <a:defRPr sz="1200" baseline="0">
                <a:solidFill>
                  <a:schemeClr val="tx1">
                    <a:lumMod val="75000"/>
                    <a:lumOff val="2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key insights</a:t>
            </a:r>
          </a:p>
          <a:p>
            <a:pPr lvl="0"/>
            <a:r>
              <a:rPr lang="en-US" dirty="0"/>
              <a:t>Insert key insight</a:t>
            </a:r>
          </a:p>
          <a:p>
            <a:pPr lvl="0"/>
            <a:r>
              <a:rPr lang="en-US" dirty="0"/>
              <a:t>Insert key insight</a:t>
            </a:r>
          </a:p>
          <a:p>
            <a:pPr lvl="0"/>
            <a:r>
              <a:rPr lang="en-US" dirty="0"/>
              <a:t>Insert key insight</a:t>
            </a:r>
          </a:p>
          <a:p>
            <a:pPr lvl="0"/>
            <a:r>
              <a:rPr lang="en-US" dirty="0"/>
              <a:t>Insert key insight</a:t>
            </a:r>
          </a:p>
          <a:p>
            <a:pPr lvl="0"/>
            <a:r>
              <a:rPr lang="en-US" dirty="0"/>
              <a:t>Insert key insight</a:t>
            </a:r>
          </a:p>
        </p:txBody>
      </p:sp>
      <p:sp>
        <p:nvSpPr>
          <p:cNvPr id="12" name="TextBox 11"/>
          <p:cNvSpPr txBox="1"/>
          <p:nvPr userDrawn="1"/>
        </p:nvSpPr>
        <p:spPr>
          <a:xfrm>
            <a:off x="9956801" y="1063940"/>
            <a:ext cx="2235199" cy="307777"/>
          </a:xfrm>
          <a:prstGeom prst="rect">
            <a:avLst/>
          </a:prstGeom>
          <a:noFill/>
        </p:spPr>
        <p:txBody>
          <a:bodyPr wrap="square" rtlCol="0">
            <a:spAutoFit/>
          </a:bodyPr>
          <a:lstStyle/>
          <a:p>
            <a:pPr algn="l"/>
            <a:r>
              <a:rPr lang="en-US" sz="1400" b="1" dirty="0">
                <a:solidFill>
                  <a:srgbClr val="153887"/>
                </a:solidFill>
              </a:rPr>
              <a:t>Key Insights</a:t>
            </a:r>
          </a:p>
        </p:txBody>
      </p:sp>
      <p:cxnSp>
        <p:nvCxnSpPr>
          <p:cNvPr id="13" name="Straight Connector 12"/>
          <p:cNvCxnSpPr/>
          <p:nvPr userDrawn="1"/>
        </p:nvCxnSpPr>
        <p:spPr>
          <a:xfrm rot="16200000" flipH="1">
            <a:off x="387202" y="536882"/>
            <a:ext cx="548640" cy="0"/>
          </a:xfrm>
          <a:prstGeom prst="line">
            <a:avLst/>
          </a:prstGeom>
          <a:ln w="57150">
            <a:solidFill>
              <a:srgbClr val="1538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2333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8610599" y="6356350"/>
            <a:ext cx="3476897" cy="365125"/>
          </a:xfrm>
        </p:spPr>
        <p:txBody>
          <a:bodyPr/>
          <a:lstStyle>
            <a:lvl1pPr>
              <a:defRPr b="1">
                <a:solidFill>
                  <a:schemeClr val="tx1">
                    <a:lumMod val="50000"/>
                    <a:lumOff val="50000"/>
                  </a:schemeClr>
                </a:solidFill>
              </a:defRPr>
            </a:lvl1pPr>
          </a:lstStyle>
          <a:p>
            <a:fld id="{F58DFB64-AA47-4010-A7D9-755EEF177BE0}" type="slidenum">
              <a:rPr lang="en-US" smtClean="0"/>
              <a:pPr/>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9190" y="6404095"/>
            <a:ext cx="1582662" cy="242022"/>
          </a:xfrm>
          <a:prstGeom prst="rect">
            <a:avLst/>
          </a:prstGeom>
        </p:spPr>
      </p:pic>
      <p:sp>
        <p:nvSpPr>
          <p:cNvPr id="10" name="Title 9"/>
          <p:cNvSpPr>
            <a:spLocks noGrp="1"/>
          </p:cNvSpPr>
          <p:nvPr>
            <p:ph type="title"/>
          </p:nvPr>
        </p:nvSpPr>
        <p:spPr>
          <a:xfrm>
            <a:off x="683288" y="131058"/>
            <a:ext cx="6943411" cy="874782"/>
          </a:xfrm>
          <a:noFill/>
        </p:spPr>
        <p:txBody>
          <a:bodyPr lIns="182880">
            <a:normAutofit/>
          </a:bodyPr>
          <a:lstStyle>
            <a:lvl1pPr algn="l">
              <a:defRPr sz="3200">
                <a:solidFill>
                  <a:srgbClr val="153887"/>
                </a:solidFill>
                <a:latin typeface="+mn-lt"/>
              </a:defRPr>
            </a:lvl1pPr>
          </a:lstStyle>
          <a:p>
            <a:r>
              <a:rPr lang="en-US" dirty="0"/>
              <a:t>Click to edit</a:t>
            </a:r>
          </a:p>
        </p:txBody>
      </p:sp>
      <p:cxnSp>
        <p:nvCxnSpPr>
          <p:cNvPr id="13" name="Straight Connector 12"/>
          <p:cNvCxnSpPr/>
          <p:nvPr userDrawn="1"/>
        </p:nvCxnSpPr>
        <p:spPr>
          <a:xfrm rot="16200000" flipH="1">
            <a:off x="387202" y="536882"/>
            <a:ext cx="548640" cy="0"/>
          </a:xfrm>
          <a:prstGeom prst="line">
            <a:avLst/>
          </a:prstGeom>
          <a:ln w="57150">
            <a:solidFill>
              <a:srgbClr val="1538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8296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11" name="TextBox 10"/>
          <p:cNvSpPr txBox="1"/>
          <p:nvPr userDrawn="1"/>
        </p:nvSpPr>
        <p:spPr>
          <a:xfrm>
            <a:off x="9956799" y="0"/>
            <a:ext cx="2235199" cy="6847865"/>
          </a:xfrm>
          <a:prstGeom prst="rect">
            <a:avLst/>
          </a:prstGeom>
          <a:solidFill>
            <a:schemeClr val="bg1">
              <a:lumMod val="95000"/>
            </a:schemeClr>
          </a:solidFill>
          <a:ln>
            <a:noFill/>
          </a:ln>
        </p:spPr>
        <p:txBody>
          <a:bodyPr wrap="square" lIns="182880" tIns="365760" rIns="182880" bIns="2560320" numCol="1" spcCol="36576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lumMod val="65000"/>
                  <a:lumOff val="35000"/>
                </a:prstClr>
              </a:solidFill>
              <a:effectLst/>
              <a:uLnTx/>
              <a:uFillTx/>
              <a:latin typeface="Calibri"/>
              <a:cs typeface="Arial" pitchFamily="34" charset="0"/>
            </a:endParaRPr>
          </a:p>
        </p:txBody>
      </p:sp>
      <p:sp>
        <p:nvSpPr>
          <p:cNvPr id="5" name="Slide Number Placeholder 4"/>
          <p:cNvSpPr>
            <a:spLocks noGrp="1"/>
          </p:cNvSpPr>
          <p:nvPr>
            <p:ph type="sldNum" sz="quarter" idx="12"/>
          </p:nvPr>
        </p:nvSpPr>
        <p:spPr>
          <a:xfrm>
            <a:off x="8610599" y="6356350"/>
            <a:ext cx="3476897" cy="365125"/>
          </a:xfrm>
        </p:spPr>
        <p:txBody>
          <a:bodyPr/>
          <a:lstStyle>
            <a:lvl1pPr>
              <a:defRPr b="1">
                <a:solidFill>
                  <a:schemeClr val="tx1">
                    <a:lumMod val="50000"/>
                    <a:lumOff val="50000"/>
                  </a:schemeClr>
                </a:solidFill>
              </a:defRPr>
            </a:lvl1pPr>
          </a:lstStyle>
          <a:p>
            <a:fld id="{F58DFB64-AA47-4010-A7D9-755EEF177BE0}" type="slidenum">
              <a:rPr lang="en-US" smtClean="0"/>
              <a:pPr/>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9190" y="6404095"/>
            <a:ext cx="1582662" cy="242022"/>
          </a:xfrm>
          <a:prstGeom prst="rect">
            <a:avLst/>
          </a:prstGeom>
        </p:spPr>
      </p:pic>
      <p:sp>
        <p:nvSpPr>
          <p:cNvPr id="10" name="Title 9"/>
          <p:cNvSpPr>
            <a:spLocks noGrp="1"/>
          </p:cNvSpPr>
          <p:nvPr>
            <p:ph type="title"/>
          </p:nvPr>
        </p:nvSpPr>
        <p:spPr>
          <a:xfrm>
            <a:off x="723481" y="131058"/>
            <a:ext cx="6903218" cy="874782"/>
          </a:xfrm>
          <a:noFill/>
        </p:spPr>
        <p:txBody>
          <a:bodyPr lIns="182880">
            <a:normAutofit/>
          </a:bodyPr>
          <a:lstStyle>
            <a:lvl1pPr algn="l">
              <a:defRPr sz="3200">
                <a:solidFill>
                  <a:srgbClr val="153887"/>
                </a:solidFill>
                <a:latin typeface="+mn-lt"/>
              </a:defRPr>
            </a:lvl1pPr>
          </a:lstStyle>
          <a:p>
            <a:r>
              <a:rPr lang="en-US" dirty="0"/>
              <a:t>Click to edit</a:t>
            </a:r>
          </a:p>
        </p:txBody>
      </p:sp>
      <p:sp>
        <p:nvSpPr>
          <p:cNvPr id="9" name="Text Placeholder 8"/>
          <p:cNvSpPr>
            <a:spLocks noGrp="1"/>
          </p:cNvSpPr>
          <p:nvPr>
            <p:ph type="body" sz="quarter" idx="13" hasCustomPrompt="1"/>
          </p:nvPr>
        </p:nvSpPr>
        <p:spPr>
          <a:xfrm>
            <a:off x="10034742" y="1347219"/>
            <a:ext cx="2090078" cy="4293495"/>
          </a:xfrm>
          <a:prstGeom prst="rect">
            <a:avLst/>
          </a:prstGeom>
        </p:spPr>
        <p:txBody>
          <a:bodyPr/>
          <a:lstStyle>
            <a:lvl1pPr marL="228600" indent="-228600">
              <a:buClr>
                <a:srgbClr val="0077D0"/>
              </a:buClr>
              <a:buFont typeface="Wingdings" panose="05000000000000000000" pitchFamily="2" charset="2"/>
              <a:buChar char="§"/>
              <a:defRPr sz="1200" baseline="0">
                <a:solidFill>
                  <a:schemeClr val="tx1">
                    <a:lumMod val="75000"/>
                    <a:lumOff val="2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key insights</a:t>
            </a:r>
          </a:p>
          <a:p>
            <a:pPr lvl="0"/>
            <a:r>
              <a:rPr lang="en-US" dirty="0"/>
              <a:t>Insert key insight</a:t>
            </a:r>
          </a:p>
          <a:p>
            <a:pPr lvl="0"/>
            <a:r>
              <a:rPr lang="en-US" dirty="0"/>
              <a:t>Insert key insight</a:t>
            </a:r>
          </a:p>
          <a:p>
            <a:pPr lvl="0"/>
            <a:r>
              <a:rPr lang="en-US" dirty="0"/>
              <a:t>Insert key insight</a:t>
            </a:r>
          </a:p>
          <a:p>
            <a:pPr lvl="0"/>
            <a:r>
              <a:rPr lang="en-US" dirty="0"/>
              <a:t>Insert key insight</a:t>
            </a:r>
          </a:p>
          <a:p>
            <a:pPr lvl="0"/>
            <a:r>
              <a:rPr lang="en-US" dirty="0"/>
              <a:t>Insert key insight</a:t>
            </a:r>
          </a:p>
        </p:txBody>
      </p:sp>
      <p:sp>
        <p:nvSpPr>
          <p:cNvPr id="12" name="TextBox 11"/>
          <p:cNvSpPr txBox="1"/>
          <p:nvPr userDrawn="1"/>
        </p:nvSpPr>
        <p:spPr>
          <a:xfrm>
            <a:off x="9956801" y="1063940"/>
            <a:ext cx="2235199" cy="307777"/>
          </a:xfrm>
          <a:prstGeom prst="rect">
            <a:avLst/>
          </a:prstGeom>
          <a:noFill/>
        </p:spPr>
        <p:txBody>
          <a:bodyPr wrap="square" rtlCol="0">
            <a:spAutoFit/>
          </a:bodyPr>
          <a:lstStyle/>
          <a:p>
            <a:pPr algn="l"/>
            <a:r>
              <a:rPr lang="en-US" sz="1400" b="1" dirty="0">
                <a:solidFill>
                  <a:srgbClr val="153887"/>
                </a:solidFill>
              </a:rPr>
              <a:t>Key Insights</a:t>
            </a:r>
          </a:p>
        </p:txBody>
      </p:sp>
      <p:cxnSp>
        <p:nvCxnSpPr>
          <p:cNvPr id="13" name="Straight Connector 12"/>
          <p:cNvCxnSpPr/>
          <p:nvPr userDrawn="1"/>
        </p:nvCxnSpPr>
        <p:spPr>
          <a:xfrm flipH="1">
            <a:off x="909716" y="945552"/>
            <a:ext cx="9052560" cy="0"/>
          </a:xfrm>
          <a:prstGeom prst="line">
            <a:avLst/>
          </a:prstGeom>
          <a:ln w="12700">
            <a:solidFill>
              <a:srgbClr val="1538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14072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8610599" y="6356350"/>
            <a:ext cx="3476897" cy="365125"/>
          </a:xfrm>
        </p:spPr>
        <p:txBody>
          <a:bodyPr/>
          <a:lstStyle>
            <a:lvl1pPr>
              <a:defRPr b="1">
                <a:solidFill>
                  <a:schemeClr val="tx1">
                    <a:lumMod val="50000"/>
                    <a:lumOff val="50000"/>
                  </a:schemeClr>
                </a:solidFill>
              </a:defRPr>
            </a:lvl1pPr>
          </a:lstStyle>
          <a:p>
            <a:fld id="{F58DFB64-AA47-4010-A7D9-755EEF177BE0}" type="slidenum">
              <a:rPr lang="en-US" smtClean="0"/>
              <a:pPr/>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9190" y="6404095"/>
            <a:ext cx="1582662" cy="242022"/>
          </a:xfrm>
          <a:prstGeom prst="rect">
            <a:avLst/>
          </a:prstGeom>
        </p:spPr>
      </p:pic>
      <p:sp>
        <p:nvSpPr>
          <p:cNvPr id="10" name="Title 9"/>
          <p:cNvSpPr>
            <a:spLocks noGrp="1"/>
          </p:cNvSpPr>
          <p:nvPr>
            <p:ph type="title"/>
          </p:nvPr>
        </p:nvSpPr>
        <p:spPr>
          <a:xfrm>
            <a:off x="723481" y="131058"/>
            <a:ext cx="6903218" cy="874782"/>
          </a:xfrm>
          <a:noFill/>
        </p:spPr>
        <p:txBody>
          <a:bodyPr lIns="182880">
            <a:normAutofit/>
          </a:bodyPr>
          <a:lstStyle>
            <a:lvl1pPr algn="l">
              <a:defRPr sz="3200">
                <a:solidFill>
                  <a:srgbClr val="153887"/>
                </a:solidFill>
                <a:latin typeface="+mn-lt"/>
              </a:defRPr>
            </a:lvl1pPr>
          </a:lstStyle>
          <a:p>
            <a:r>
              <a:rPr lang="en-US" dirty="0"/>
              <a:t>Click to edit</a:t>
            </a:r>
          </a:p>
        </p:txBody>
      </p:sp>
      <p:cxnSp>
        <p:nvCxnSpPr>
          <p:cNvPr id="13" name="Straight Connector 12"/>
          <p:cNvCxnSpPr/>
          <p:nvPr userDrawn="1"/>
        </p:nvCxnSpPr>
        <p:spPr>
          <a:xfrm flipH="1">
            <a:off x="909716" y="945552"/>
            <a:ext cx="9052560" cy="0"/>
          </a:xfrm>
          <a:prstGeom prst="line">
            <a:avLst/>
          </a:prstGeom>
          <a:ln w="12700">
            <a:solidFill>
              <a:srgbClr val="1538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49636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8610599" y="6356350"/>
            <a:ext cx="3476897" cy="365125"/>
          </a:xfrm>
        </p:spPr>
        <p:txBody>
          <a:bodyPr/>
          <a:lstStyle>
            <a:lvl1pPr>
              <a:defRPr b="1">
                <a:solidFill>
                  <a:schemeClr val="tx1">
                    <a:lumMod val="50000"/>
                    <a:lumOff val="50000"/>
                  </a:schemeClr>
                </a:solidFill>
              </a:defRPr>
            </a:lvl1pPr>
          </a:lstStyle>
          <a:p>
            <a:fld id="{F58DFB64-AA47-4010-A7D9-755EEF177BE0}" type="slidenum">
              <a:rPr lang="en-US" smtClean="0"/>
              <a:pPr/>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9190" y="6404095"/>
            <a:ext cx="1582662" cy="242022"/>
          </a:xfrm>
          <a:prstGeom prst="rect">
            <a:avLst/>
          </a:prstGeom>
        </p:spPr>
      </p:pic>
      <p:sp>
        <p:nvSpPr>
          <p:cNvPr id="10" name="Title 9"/>
          <p:cNvSpPr>
            <a:spLocks noGrp="1"/>
          </p:cNvSpPr>
          <p:nvPr>
            <p:ph type="title"/>
          </p:nvPr>
        </p:nvSpPr>
        <p:spPr>
          <a:xfrm>
            <a:off x="0" y="3042"/>
            <a:ext cx="12192000" cy="877824"/>
          </a:xfrm>
          <a:solidFill>
            <a:srgbClr val="153887"/>
          </a:solidFill>
        </p:spPr>
        <p:txBody>
          <a:bodyPr lIns="365760">
            <a:normAutofit/>
          </a:bodyPr>
          <a:lstStyle>
            <a:lvl1pPr algn="l">
              <a:defRPr sz="2400">
                <a:solidFill>
                  <a:schemeClr val="bg1"/>
                </a:solidFill>
                <a:latin typeface="+mn-lt"/>
              </a:defRPr>
            </a:lvl1pPr>
          </a:lstStyle>
          <a:p>
            <a:r>
              <a:rPr lang="en-US" dirty="0"/>
              <a:t>Click to edit</a:t>
            </a:r>
          </a:p>
        </p:txBody>
      </p:sp>
    </p:spTree>
    <p:extLst>
      <p:ext uri="{BB962C8B-B14F-4D97-AF65-F5344CB8AC3E}">
        <p14:creationId xmlns:p14="http://schemas.microsoft.com/office/powerpoint/2010/main" val="18723822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5" name="TextBox 4"/>
          <p:cNvSpPr txBox="1"/>
          <p:nvPr userDrawn="1"/>
        </p:nvSpPr>
        <p:spPr>
          <a:xfrm>
            <a:off x="9956799" y="0"/>
            <a:ext cx="2235199" cy="6847865"/>
          </a:xfrm>
          <a:prstGeom prst="rect">
            <a:avLst/>
          </a:prstGeom>
          <a:solidFill>
            <a:schemeClr val="bg1">
              <a:lumMod val="95000"/>
            </a:schemeClr>
          </a:solidFill>
          <a:ln>
            <a:noFill/>
          </a:ln>
        </p:spPr>
        <p:txBody>
          <a:bodyPr wrap="square" lIns="182880" tIns="365760" rIns="182880" bIns="2560320" numCol="1" spcCol="36576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lumMod val="65000"/>
                  <a:lumOff val="35000"/>
                </a:prstClr>
              </a:solidFill>
              <a:effectLst/>
              <a:uLnTx/>
              <a:uFillTx/>
              <a:latin typeface="Calibri"/>
              <a:cs typeface="Arial" pitchFamily="34" charset="0"/>
            </a:endParaRPr>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8630194" y="6356350"/>
            <a:ext cx="3466012" cy="365125"/>
          </a:xfrm>
        </p:spPr>
        <p:txBody>
          <a:bodyPr/>
          <a:lstStyle>
            <a:lvl1pPr>
              <a:defRPr b="1">
                <a:solidFill>
                  <a:schemeClr val="tx1">
                    <a:lumMod val="50000"/>
                    <a:lumOff val="50000"/>
                  </a:schemeClr>
                </a:solidFill>
              </a:defRPr>
            </a:lvl1pPr>
          </a:lstStyle>
          <a:p>
            <a:fld id="{04972829-B69B-485F-A27A-EA53F2674313}" type="slidenum">
              <a:rPr lang="en-US" smtClean="0"/>
              <a:pPr/>
              <a:t>‹#›</a:t>
            </a:fld>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9190" y="6404095"/>
            <a:ext cx="1582662" cy="242022"/>
          </a:xfrm>
          <a:prstGeom prst="rect">
            <a:avLst/>
          </a:prstGeom>
        </p:spPr>
      </p:pic>
    </p:spTree>
    <p:extLst>
      <p:ext uri="{BB962C8B-B14F-4D97-AF65-F5344CB8AC3E}">
        <p14:creationId xmlns:p14="http://schemas.microsoft.com/office/powerpoint/2010/main" val="15408104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Executive Summar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5" name="TextBox 4"/>
          <p:cNvSpPr txBox="1"/>
          <p:nvPr userDrawn="1"/>
        </p:nvSpPr>
        <p:spPr>
          <a:xfrm>
            <a:off x="9956799" y="0"/>
            <a:ext cx="2235199" cy="6847865"/>
          </a:xfrm>
          <a:prstGeom prst="rect">
            <a:avLst/>
          </a:prstGeom>
          <a:solidFill>
            <a:schemeClr val="bg1">
              <a:lumMod val="95000"/>
            </a:schemeClr>
          </a:solidFill>
          <a:ln>
            <a:noFill/>
          </a:ln>
        </p:spPr>
        <p:txBody>
          <a:bodyPr wrap="square" lIns="182880" tIns="365760" rIns="182880" bIns="2560320" numCol="1" spcCol="36576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lumMod val="65000"/>
                  <a:lumOff val="35000"/>
                </a:prstClr>
              </a:solidFill>
              <a:effectLst/>
              <a:uLnTx/>
              <a:uFillTx/>
              <a:latin typeface="Calibri"/>
              <a:cs typeface="Arial" pitchFamily="34" charset="0"/>
            </a:endParaRPr>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8630194" y="6356350"/>
            <a:ext cx="3466012" cy="365125"/>
          </a:xfrm>
        </p:spPr>
        <p:txBody>
          <a:bodyPr/>
          <a:lstStyle>
            <a:lvl1pPr>
              <a:defRPr b="1">
                <a:solidFill>
                  <a:schemeClr val="tx1">
                    <a:lumMod val="50000"/>
                    <a:lumOff val="50000"/>
                  </a:schemeClr>
                </a:solidFill>
              </a:defRPr>
            </a:lvl1pPr>
          </a:lstStyle>
          <a:p>
            <a:fld id="{04972829-B69B-485F-A27A-EA53F2674313}" type="slidenum">
              <a:rPr lang="en-US" smtClean="0"/>
              <a:pPr/>
              <a:t>‹#›</a:t>
            </a:fld>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9190" y="6404095"/>
            <a:ext cx="1582662" cy="242022"/>
          </a:xfrm>
          <a:prstGeom prst="rect">
            <a:avLst/>
          </a:prstGeom>
        </p:spPr>
      </p:pic>
      <p:sp>
        <p:nvSpPr>
          <p:cNvPr id="7" name="Text Placeholder 8"/>
          <p:cNvSpPr>
            <a:spLocks noGrp="1"/>
          </p:cNvSpPr>
          <p:nvPr>
            <p:ph type="body" sz="quarter" idx="13" hasCustomPrompt="1"/>
          </p:nvPr>
        </p:nvSpPr>
        <p:spPr>
          <a:xfrm>
            <a:off x="10034742" y="1382055"/>
            <a:ext cx="2090078" cy="4293495"/>
          </a:xfrm>
          <a:prstGeom prst="rect">
            <a:avLst/>
          </a:prstGeom>
        </p:spPr>
        <p:txBody>
          <a:bodyPr/>
          <a:lstStyle>
            <a:lvl1pPr marL="228600" indent="-228600">
              <a:buClr>
                <a:srgbClr val="0077D0"/>
              </a:buClr>
              <a:buFont typeface="Wingdings" panose="05000000000000000000" pitchFamily="2" charset="2"/>
              <a:buChar char="§"/>
              <a:defRPr sz="1200" baseline="0">
                <a:solidFill>
                  <a:schemeClr val="tx1">
                    <a:lumMod val="75000"/>
                    <a:lumOff val="2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key insights</a:t>
            </a:r>
          </a:p>
          <a:p>
            <a:pPr lvl="0"/>
            <a:r>
              <a:rPr lang="en-US" dirty="0"/>
              <a:t>Insert key insight</a:t>
            </a:r>
          </a:p>
          <a:p>
            <a:pPr lvl="0"/>
            <a:r>
              <a:rPr lang="en-US" dirty="0"/>
              <a:t>Insert key insight</a:t>
            </a:r>
          </a:p>
          <a:p>
            <a:pPr lvl="0"/>
            <a:r>
              <a:rPr lang="en-US" dirty="0"/>
              <a:t>Insert key insight</a:t>
            </a:r>
          </a:p>
          <a:p>
            <a:pPr lvl="0"/>
            <a:r>
              <a:rPr lang="en-US" dirty="0"/>
              <a:t>Insert key insight</a:t>
            </a:r>
          </a:p>
          <a:p>
            <a:pPr lvl="0"/>
            <a:r>
              <a:rPr lang="en-US" dirty="0"/>
              <a:t>Insert key insight</a:t>
            </a:r>
          </a:p>
        </p:txBody>
      </p:sp>
      <p:sp>
        <p:nvSpPr>
          <p:cNvPr id="8" name="TextBox 7"/>
          <p:cNvSpPr txBox="1"/>
          <p:nvPr userDrawn="1"/>
        </p:nvSpPr>
        <p:spPr>
          <a:xfrm>
            <a:off x="9956799" y="0"/>
            <a:ext cx="2235199" cy="707886"/>
          </a:xfrm>
          <a:prstGeom prst="rect">
            <a:avLst/>
          </a:prstGeom>
          <a:noFill/>
        </p:spPr>
        <p:txBody>
          <a:bodyPr wrap="square" rtlCol="0">
            <a:spAutoFit/>
          </a:bodyPr>
          <a:lstStyle/>
          <a:p>
            <a:pPr algn="ctr"/>
            <a:r>
              <a:rPr lang="en-US" sz="2000" b="1" dirty="0">
                <a:solidFill>
                  <a:srgbClr val="153887"/>
                </a:solidFill>
              </a:rPr>
              <a:t>Executive Summary</a:t>
            </a:r>
          </a:p>
        </p:txBody>
      </p:sp>
      <p:sp>
        <p:nvSpPr>
          <p:cNvPr id="9" name="TextBox 8"/>
          <p:cNvSpPr txBox="1"/>
          <p:nvPr userDrawn="1"/>
        </p:nvSpPr>
        <p:spPr>
          <a:xfrm>
            <a:off x="9956801" y="1063940"/>
            <a:ext cx="2235199" cy="307777"/>
          </a:xfrm>
          <a:prstGeom prst="rect">
            <a:avLst/>
          </a:prstGeom>
          <a:noFill/>
        </p:spPr>
        <p:txBody>
          <a:bodyPr wrap="square" rtlCol="0">
            <a:spAutoFit/>
          </a:bodyPr>
          <a:lstStyle/>
          <a:p>
            <a:pPr algn="l"/>
            <a:r>
              <a:rPr lang="en-US" sz="1400" b="1" dirty="0">
                <a:solidFill>
                  <a:srgbClr val="153887"/>
                </a:solidFill>
              </a:rPr>
              <a:t>Key Insights</a:t>
            </a:r>
          </a:p>
        </p:txBody>
      </p:sp>
    </p:spTree>
    <p:extLst>
      <p:ext uri="{BB962C8B-B14F-4D97-AF65-F5344CB8AC3E}">
        <p14:creationId xmlns:p14="http://schemas.microsoft.com/office/powerpoint/2010/main" val="36640895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pend Overview">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5" name="TextBox 4"/>
          <p:cNvSpPr txBox="1"/>
          <p:nvPr userDrawn="1"/>
        </p:nvSpPr>
        <p:spPr>
          <a:xfrm>
            <a:off x="9956799" y="0"/>
            <a:ext cx="2235199" cy="6847865"/>
          </a:xfrm>
          <a:prstGeom prst="rect">
            <a:avLst/>
          </a:prstGeom>
          <a:solidFill>
            <a:schemeClr val="bg1">
              <a:lumMod val="95000"/>
            </a:schemeClr>
          </a:solidFill>
          <a:ln>
            <a:noFill/>
          </a:ln>
        </p:spPr>
        <p:txBody>
          <a:bodyPr wrap="square" lIns="182880" tIns="365760" rIns="182880" bIns="2560320" numCol="1" spcCol="36576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lumMod val="65000"/>
                  <a:lumOff val="35000"/>
                </a:prstClr>
              </a:solidFill>
              <a:effectLst/>
              <a:uLnTx/>
              <a:uFillTx/>
              <a:latin typeface="Calibri"/>
              <a:cs typeface="Arial" pitchFamily="34" charset="0"/>
            </a:endParaRPr>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8630194" y="6356350"/>
            <a:ext cx="3466012" cy="365125"/>
          </a:xfrm>
        </p:spPr>
        <p:txBody>
          <a:bodyPr/>
          <a:lstStyle>
            <a:lvl1pPr>
              <a:defRPr b="1">
                <a:solidFill>
                  <a:schemeClr val="tx1">
                    <a:lumMod val="50000"/>
                    <a:lumOff val="50000"/>
                  </a:schemeClr>
                </a:solidFill>
              </a:defRPr>
            </a:lvl1pPr>
          </a:lstStyle>
          <a:p>
            <a:fld id="{04972829-B69B-485F-A27A-EA53F2674313}" type="slidenum">
              <a:rPr lang="en-US" smtClean="0"/>
              <a:pPr/>
              <a:t>‹#›</a:t>
            </a:fld>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9190" y="6404095"/>
            <a:ext cx="1582662" cy="242022"/>
          </a:xfrm>
          <a:prstGeom prst="rect">
            <a:avLst/>
          </a:prstGeom>
        </p:spPr>
      </p:pic>
      <p:sp>
        <p:nvSpPr>
          <p:cNvPr id="7" name="Text Placeholder 8"/>
          <p:cNvSpPr>
            <a:spLocks noGrp="1"/>
          </p:cNvSpPr>
          <p:nvPr>
            <p:ph type="body" sz="quarter" idx="13" hasCustomPrompt="1"/>
          </p:nvPr>
        </p:nvSpPr>
        <p:spPr>
          <a:xfrm>
            <a:off x="10034742" y="1382055"/>
            <a:ext cx="2090078" cy="4293495"/>
          </a:xfrm>
          <a:prstGeom prst="rect">
            <a:avLst/>
          </a:prstGeom>
        </p:spPr>
        <p:txBody>
          <a:bodyPr/>
          <a:lstStyle>
            <a:lvl1pPr marL="228600" indent="-228600">
              <a:buClr>
                <a:srgbClr val="0077D0"/>
              </a:buClr>
              <a:buFont typeface="Wingdings" panose="05000000000000000000" pitchFamily="2" charset="2"/>
              <a:buChar char="§"/>
              <a:defRPr sz="1200" baseline="0">
                <a:solidFill>
                  <a:schemeClr val="tx1">
                    <a:lumMod val="75000"/>
                    <a:lumOff val="2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key insights</a:t>
            </a:r>
          </a:p>
          <a:p>
            <a:pPr lvl="0"/>
            <a:r>
              <a:rPr lang="en-US" dirty="0"/>
              <a:t>Insert key insight</a:t>
            </a:r>
          </a:p>
          <a:p>
            <a:pPr lvl="0"/>
            <a:r>
              <a:rPr lang="en-US" dirty="0"/>
              <a:t>Insert key insight</a:t>
            </a:r>
          </a:p>
          <a:p>
            <a:pPr lvl="0"/>
            <a:r>
              <a:rPr lang="en-US" dirty="0"/>
              <a:t>Insert key insight</a:t>
            </a:r>
          </a:p>
          <a:p>
            <a:pPr lvl="0"/>
            <a:r>
              <a:rPr lang="en-US" dirty="0"/>
              <a:t>Insert key insight</a:t>
            </a:r>
          </a:p>
          <a:p>
            <a:pPr lvl="0"/>
            <a:r>
              <a:rPr lang="en-US" dirty="0"/>
              <a:t>Insert key insight</a:t>
            </a:r>
          </a:p>
        </p:txBody>
      </p:sp>
      <p:sp>
        <p:nvSpPr>
          <p:cNvPr id="8" name="TextBox 7"/>
          <p:cNvSpPr txBox="1"/>
          <p:nvPr userDrawn="1"/>
        </p:nvSpPr>
        <p:spPr>
          <a:xfrm>
            <a:off x="9956799" y="0"/>
            <a:ext cx="2235199" cy="400110"/>
          </a:xfrm>
          <a:prstGeom prst="rect">
            <a:avLst/>
          </a:prstGeom>
          <a:noFill/>
        </p:spPr>
        <p:txBody>
          <a:bodyPr wrap="square" rtlCol="0">
            <a:spAutoFit/>
          </a:bodyPr>
          <a:lstStyle/>
          <a:p>
            <a:pPr algn="ctr"/>
            <a:r>
              <a:rPr lang="en-US" sz="2000" b="1" dirty="0">
                <a:solidFill>
                  <a:srgbClr val="153887"/>
                </a:solidFill>
              </a:rPr>
              <a:t>Spend Overview</a:t>
            </a:r>
          </a:p>
        </p:txBody>
      </p:sp>
      <p:sp>
        <p:nvSpPr>
          <p:cNvPr id="9" name="TextBox 8"/>
          <p:cNvSpPr txBox="1"/>
          <p:nvPr userDrawn="1"/>
        </p:nvSpPr>
        <p:spPr>
          <a:xfrm>
            <a:off x="9956801" y="1063940"/>
            <a:ext cx="2235199" cy="307777"/>
          </a:xfrm>
          <a:prstGeom prst="rect">
            <a:avLst/>
          </a:prstGeom>
          <a:noFill/>
        </p:spPr>
        <p:txBody>
          <a:bodyPr wrap="square" rtlCol="0">
            <a:spAutoFit/>
          </a:bodyPr>
          <a:lstStyle/>
          <a:p>
            <a:pPr algn="l"/>
            <a:r>
              <a:rPr lang="en-US" sz="1400" b="1" dirty="0">
                <a:solidFill>
                  <a:srgbClr val="153887"/>
                </a:solidFill>
              </a:rPr>
              <a:t>Key Insights</a:t>
            </a:r>
          </a:p>
        </p:txBody>
      </p:sp>
    </p:spTree>
    <p:extLst>
      <p:ext uri="{BB962C8B-B14F-4D97-AF65-F5344CB8AC3E}">
        <p14:creationId xmlns:p14="http://schemas.microsoft.com/office/powerpoint/2010/main" val="22253998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ir Booking Behavio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5" name="TextBox 4"/>
          <p:cNvSpPr txBox="1"/>
          <p:nvPr userDrawn="1"/>
        </p:nvSpPr>
        <p:spPr>
          <a:xfrm>
            <a:off x="9956799" y="0"/>
            <a:ext cx="2235199" cy="6847865"/>
          </a:xfrm>
          <a:prstGeom prst="rect">
            <a:avLst/>
          </a:prstGeom>
          <a:solidFill>
            <a:schemeClr val="bg1">
              <a:lumMod val="95000"/>
            </a:schemeClr>
          </a:solidFill>
          <a:ln>
            <a:noFill/>
          </a:ln>
        </p:spPr>
        <p:txBody>
          <a:bodyPr wrap="square" lIns="182880" tIns="365760" rIns="182880" bIns="2560320" numCol="1" spcCol="36576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lumMod val="65000"/>
                  <a:lumOff val="35000"/>
                </a:prstClr>
              </a:solidFill>
              <a:effectLst/>
              <a:uLnTx/>
              <a:uFillTx/>
              <a:latin typeface="Calibri"/>
              <a:cs typeface="Arial" pitchFamily="34" charset="0"/>
            </a:endParaRPr>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8630194" y="6356350"/>
            <a:ext cx="3466012" cy="365125"/>
          </a:xfrm>
        </p:spPr>
        <p:txBody>
          <a:bodyPr/>
          <a:lstStyle>
            <a:lvl1pPr>
              <a:defRPr b="1">
                <a:solidFill>
                  <a:schemeClr val="tx1">
                    <a:lumMod val="50000"/>
                    <a:lumOff val="50000"/>
                  </a:schemeClr>
                </a:solidFill>
              </a:defRPr>
            </a:lvl1pPr>
          </a:lstStyle>
          <a:p>
            <a:fld id="{04972829-B69B-485F-A27A-EA53F2674313}" type="slidenum">
              <a:rPr lang="en-US" smtClean="0"/>
              <a:pPr/>
              <a:t>‹#›</a:t>
            </a:fld>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9190" y="6404095"/>
            <a:ext cx="1582662" cy="242022"/>
          </a:xfrm>
          <a:prstGeom prst="rect">
            <a:avLst/>
          </a:prstGeom>
        </p:spPr>
      </p:pic>
      <p:sp>
        <p:nvSpPr>
          <p:cNvPr id="7" name="Text Placeholder 8"/>
          <p:cNvSpPr>
            <a:spLocks noGrp="1"/>
          </p:cNvSpPr>
          <p:nvPr>
            <p:ph type="body" sz="quarter" idx="13" hasCustomPrompt="1"/>
          </p:nvPr>
        </p:nvSpPr>
        <p:spPr>
          <a:xfrm>
            <a:off x="10034742" y="1382055"/>
            <a:ext cx="2090078" cy="4293495"/>
          </a:xfrm>
          <a:prstGeom prst="rect">
            <a:avLst/>
          </a:prstGeom>
        </p:spPr>
        <p:txBody>
          <a:bodyPr/>
          <a:lstStyle>
            <a:lvl1pPr marL="228600" indent="-228600">
              <a:buClr>
                <a:srgbClr val="0077D0"/>
              </a:buClr>
              <a:buFont typeface="Wingdings" panose="05000000000000000000" pitchFamily="2" charset="2"/>
              <a:buChar char="§"/>
              <a:defRPr sz="1200" baseline="0">
                <a:solidFill>
                  <a:schemeClr val="tx1">
                    <a:lumMod val="75000"/>
                    <a:lumOff val="2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key insights</a:t>
            </a:r>
          </a:p>
          <a:p>
            <a:pPr lvl="0"/>
            <a:r>
              <a:rPr lang="en-US" dirty="0"/>
              <a:t>Insert key insight</a:t>
            </a:r>
          </a:p>
          <a:p>
            <a:pPr lvl="0"/>
            <a:r>
              <a:rPr lang="en-US" dirty="0"/>
              <a:t>Insert key insight</a:t>
            </a:r>
          </a:p>
          <a:p>
            <a:pPr lvl="0"/>
            <a:r>
              <a:rPr lang="en-US" dirty="0"/>
              <a:t>Insert key insight</a:t>
            </a:r>
          </a:p>
          <a:p>
            <a:pPr lvl="0"/>
            <a:r>
              <a:rPr lang="en-US" dirty="0"/>
              <a:t>Insert key insight</a:t>
            </a:r>
          </a:p>
          <a:p>
            <a:pPr lvl="0"/>
            <a:r>
              <a:rPr lang="en-US" dirty="0"/>
              <a:t>Insert key insight</a:t>
            </a:r>
          </a:p>
        </p:txBody>
      </p:sp>
      <p:sp>
        <p:nvSpPr>
          <p:cNvPr id="8" name="TextBox 7"/>
          <p:cNvSpPr txBox="1"/>
          <p:nvPr userDrawn="1"/>
        </p:nvSpPr>
        <p:spPr>
          <a:xfrm>
            <a:off x="9956799" y="0"/>
            <a:ext cx="2235199" cy="707886"/>
          </a:xfrm>
          <a:prstGeom prst="rect">
            <a:avLst/>
          </a:prstGeom>
          <a:noFill/>
        </p:spPr>
        <p:txBody>
          <a:bodyPr wrap="square" rtlCol="0">
            <a:spAutoFit/>
          </a:bodyPr>
          <a:lstStyle/>
          <a:p>
            <a:pPr algn="ctr"/>
            <a:r>
              <a:rPr lang="en-US" sz="2000" b="1" dirty="0">
                <a:solidFill>
                  <a:srgbClr val="153887"/>
                </a:solidFill>
              </a:rPr>
              <a:t>Air Booking Behavior</a:t>
            </a:r>
          </a:p>
        </p:txBody>
      </p:sp>
      <p:sp>
        <p:nvSpPr>
          <p:cNvPr id="9" name="TextBox 8"/>
          <p:cNvSpPr txBox="1"/>
          <p:nvPr userDrawn="1"/>
        </p:nvSpPr>
        <p:spPr>
          <a:xfrm>
            <a:off x="9956801" y="1063940"/>
            <a:ext cx="2235199" cy="307777"/>
          </a:xfrm>
          <a:prstGeom prst="rect">
            <a:avLst/>
          </a:prstGeom>
          <a:noFill/>
        </p:spPr>
        <p:txBody>
          <a:bodyPr wrap="square" rtlCol="0">
            <a:spAutoFit/>
          </a:bodyPr>
          <a:lstStyle/>
          <a:p>
            <a:pPr algn="l"/>
            <a:r>
              <a:rPr lang="en-US" sz="1400" b="1" dirty="0">
                <a:solidFill>
                  <a:srgbClr val="153887"/>
                </a:solidFill>
              </a:rPr>
              <a:t>Key Insights</a:t>
            </a:r>
          </a:p>
        </p:txBody>
      </p:sp>
    </p:spTree>
    <p:extLst>
      <p:ext uri="{BB962C8B-B14F-4D97-AF65-F5344CB8AC3E}">
        <p14:creationId xmlns:p14="http://schemas.microsoft.com/office/powerpoint/2010/main" val="28423781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raveler Experienc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5" name="TextBox 4"/>
          <p:cNvSpPr txBox="1"/>
          <p:nvPr userDrawn="1"/>
        </p:nvSpPr>
        <p:spPr>
          <a:xfrm>
            <a:off x="9956799" y="0"/>
            <a:ext cx="2235199" cy="6847865"/>
          </a:xfrm>
          <a:prstGeom prst="rect">
            <a:avLst/>
          </a:prstGeom>
          <a:solidFill>
            <a:schemeClr val="bg1">
              <a:lumMod val="95000"/>
            </a:schemeClr>
          </a:solidFill>
          <a:ln>
            <a:noFill/>
          </a:ln>
        </p:spPr>
        <p:txBody>
          <a:bodyPr wrap="square" lIns="182880" tIns="365760" rIns="182880" bIns="2560320" numCol="1" spcCol="36576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lumMod val="65000"/>
                  <a:lumOff val="35000"/>
                </a:prstClr>
              </a:solidFill>
              <a:effectLst/>
              <a:uLnTx/>
              <a:uFillTx/>
              <a:latin typeface="Calibri"/>
              <a:cs typeface="Arial" pitchFamily="34" charset="0"/>
            </a:endParaRPr>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8630194" y="6356350"/>
            <a:ext cx="3466012" cy="365125"/>
          </a:xfrm>
        </p:spPr>
        <p:txBody>
          <a:bodyPr/>
          <a:lstStyle>
            <a:lvl1pPr>
              <a:defRPr b="1">
                <a:solidFill>
                  <a:schemeClr val="tx1">
                    <a:lumMod val="50000"/>
                    <a:lumOff val="50000"/>
                  </a:schemeClr>
                </a:solidFill>
              </a:defRPr>
            </a:lvl1pPr>
          </a:lstStyle>
          <a:p>
            <a:fld id="{04972829-B69B-485F-A27A-EA53F2674313}" type="slidenum">
              <a:rPr lang="en-US" smtClean="0"/>
              <a:pPr/>
              <a:t>‹#›</a:t>
            </a:fld>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9190" y="6404095"/>
            <a:ext cx="1582662" cy="242022"/>
          </a:xfrm>
          <a:prstGeom prst="rect">
            <a:avLst/>
          </a:prstGeom>
        </p:spPr>
      </p:pic>
      <p:sp>
        <p:nvSpPr>
          <p:cNvPr id="7" name="Text Placeholder 8"/>
          <p:cNvSpPr>
            <a:spLocks noGrp="1"/>
          </p:cNvSpPr>
          <p:nvPr>
            <p:ph type="body" sz="quarter" idx="13" hasCustomPrompt="1"/>
          </p:nvPr>
        </p:nvSpPr>
        <p:spPr>
          <a:xfrm>
            <a:off x="10034742" y="1382055"/>
            <a:ext cx="2090078" cy="4293495"/>
          </a:xfrm>
          <a:prstGeom prst="rect">
            <a:avLst/>
          </a:prstGeom>
        </p:spPr>
        <p:txBody>
          <a:bodyPr/>
          <a:lstStyle>
            <a:lvl1pPr marL="228600" indent="-228600">
              <a:buClr>
                <a:srgbClr val="0077D0"/>
              </a:buClr>
              <a:buFont typeface="Wingdings" panose="05000000000000000000" pitchFamily="2" charset="2"/>
              <a:buChar char="§"/>
              <a:defRPr sz="1200" baseline="0">
                <a:solidFill>
                  <a:schemeClr val="tx1">
                    <a:lumMod val="75000"/>
                    <a:lumOff val="2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key insights</a:t>
            </a:r>
          </a:p>
          <a:p>
            <a:pPr lvl="0"/>
            <a:r>
              <a:rPr lang="en-US" dirty="0"/>
              <a:t>Insert key insight</a:t>
            </a:r>
          </a:p>
          <a:p>
            <a:pPr lvl="0"/>
            <a:r>
              <a:rPr lang="en-US" dirty="0"/>
              <a:t>Insert key insight</a:t>
            </a:r>
          </a:p>
          <a:p>
            <a:pPr lvl="0"/>
            <a:r>
              <a:rPr lang="en-US" dirty="0"/>
              <a:t>Insert key insight</a:t>
            </a:r>
          </a:p>
          <a:p>
            <a:pPr lvl="0"/>
            <a:r>
              <a:rPr lang="en-US" dirty="0"/>
              <a:t>Insert key insight</a:t>
            </a:r>
          </a:p>
          <a:p>
            <a:pPr lvl="0"/>
            <a:r>
              <a:rPr lang="en-US" dirty="0"/>
              <a:t>Insert key insight</a:t>
            </a:r>
          </a:p>
        </p:txBody>
      </p:sp>
      <p:sp>
        <p:nvSpPr>
          <p:cNvPr id="8" name="TextBox 7"/>
          <p:cNvSpPr txBox="1"/>
          <p:nvPr userDrawn="1"/>
        </p:nvSpPr>
        <p:spPr>
          <a:xfrm>
            <a:off x="9956799" y="0"/>
            <a:ext cx="2235199" cy="707886"/>
          </a:xfrm>
          <a:prstGeom prst="rect">
            <a:avLst/>
          </a:prstGeom>
          <a:noFill/>
        </p:spPr>
        <p:txBody>
          <a:bodyPr wrap="square" rtlCol="0">
            <a:spAutoFit/>
          </a:bodyPr>
          <a:lstStyle/>
          <a:p>
            <a:pPr algn="ctr"/>
            <a:r>
              <a:rPr lang="en-US" sz="2000" b="1" dirty="0">
                <a:solidFill>
                  <a:srgbClr val="153887"/>
                </a:solidFill>
              </a:rPr>
              <a:t>Traveler</a:t>
            </a:r>
            <a:r>
              <a:rPr lang="en-US" sz="2000" b="1" baseline="0" dirty="0">
                <a:solidFill>
                  <a:srgbClr val="153887"/>
                </a:solidFill>
              </a:rPr>
              <a:t> Experience</a:t>
            </a:r>
            <a:endParaRPr lang="en-US" sz="2000" b="1" dirty="0">
              <a:solidFill>
                <a:srgbClr val="153887"/>
              </a:solidFill>
            </a:endParaRPr>
          </a:p>
        </p:txBody>
      </p:sp>
      <p:sp>
        <p:nvSpPr>
          <p:cNvPr id="9" name="TextBox 8"/>
          <p:cNvSpPr txBox="1"/>
          <p:nvPr userDrawn="1"/>
        </p:nvSpPr>
        <p:spPr>
          <a:xfrm>
            <a:off x="9956801" y="1063940"/>
            <a:ext cx="2235199" cy="307777"/>
          </a:xfrm>
          <a:prstGeom prst="rect">
            <a:avLst/>
          </a:prstGeom>
          <a:noFill/>
        </p:spPr>
        <p:txBody>
          <a:bodyPr wrap="square" rtlCol="0">
            <a:spAutoFit/>
          </a:bodyPr>
          <a:lstStyle/>
          <a:p>
            <a:pPr algn="l"/>
            <a:r>
              <a:rPr lang="en-US" sz="1400" b="1" dirty="0">
                <a:solidFill>
                  <a:srgbClr val="153887"/>
                </a:solidFill>
              </a:rPr>
              <a:t>Key Insights</a:t>
            </a:r>
          </a:p>
        </p:txBody>
      </p:sp>
    </p:spTree>
    <p:extLst>
      <p:ext uri="{BB962C8B-B14F-4D97-AF65-F5344CB8AC3E}">
        <p14:creationId xmlns:p14="http://schemas.microsoft.com/office/powerpoint/2010/main" val="4528269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Vendor Summar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5" name="TextBox 4"/>
          <p:cNvSpPr txBox="1"/>
          <p:nvPr userDrawn="1"/>
        </p:nvSpPr>
        <p:spPr>
          <a:xfrm>
            <a:off x="9956799" y="0"/>
            <a:ext cx="2235199" cy="6847865"/>
          </a:xfrm>
          <a:prstGeom prst="rect">
            <a:avLst/>
          </a:prstGeom>
          <a:solidFill>
            <a:schemeClr val="bg1">
              <a:lumMod val="95000"/>
            </a:schemeClr>
          </a:solidFill>
          <a:ln>
            <a:noFill/>
          </a:ln>
        </p:spPr>
        <p:txBody>
          <a:bodyPr wrap="square" lIns="182880" tIns="365760" rIns="182880" bIns="2560320" numCol="1" spcCol="36576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lumMod val="65000"/>
                  <a:lumOff val="35000"/>
                </a:prstClr>
              </a:solidFill>
              <a:effectLst/>
              <a:uLnTx/>
              <a:uFillTx/>
              <a:latin typeface="Calibri"/>
              <a:cs typeface="Arial" pitchFamily="34" charset="0"/>
            </a:endParaRPr>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8630194" y="6356350"/>
            <a:ext cx="3466012" cy="365125"/>
          </a:xfrm>
        </p:spPr>
        <p:txBody>
          <a:bodyPr/>
          <a:lstStyle>
            <a:lvl1pPr>
              <a:defRPr b="1">
                <a:solidFill>
                  <a:schemeClr val="tx1">
                    <a:lumMod val="50000"/>
                    <a:lumOff val="50000"/>
                  </a:schemeClr>
                </a:solidFill>
              </a:defRPr>
            </a:lvl1pPr>
          </a:lstStyle>
          <a:p>
            <a:fld id="{04972829-B69B-485F-A27A-EA53F2674313}" type="slidenum">
              <a:rPr lang="en-US" smtClean="0"/>
              <a:pPr/>
              <a:t>‹#›</a:t>
            </a:fld>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9190" y="6404095"/>
            <a:ext cx="1582662" cy="242022"/>
          </a:xfrm>
          <a:prstGeom prst="rect">
            <a:avLst/>
          </a:prstGeom>
        </p:spPr>
      </p:pic>
      <p:sp>
        <p:nvSpPr>
          <p:cNvPr id="7" name="Text Placeholder 8"/>
          <p:cNvSpPr>
            <a:spLocks noGrp="1"/>
          </p:cNvSpPr>
          <p:nvPr>
            <p:ph type="body" sz="quarter" idx="13" hasCustomPrompt="1"/>
          </p:nvPr>
        </p:nvSpPr>
        <p:spPr>
          <a:xfrm>
            <a:off x="10034742" y="1382055"/>
            <a:ext cx="2090078" cy="4293495"/>
          </a:xfrm>
          <a:prstGeom prst="rect">
            <a:avLst/>
          </a:prstGeom>
        </p:spPr>
        <p:txBody>
          <a:bodyPr/>
          <a:lstStyle>
            <a:lvl1pPr marL="228600" indent="-228600">
              <a:buClr>
                <a:srgbClr val="0077D0"/>
              </a:buClr>
              <a:buFont typeface="Wingdings" panose="05000000000000000000" pitchFamily="2" charset="2"/>
              <a:buChar char="§"/>
              <a:defRPr sz="1200" baseline="0">
                <a:solidFill>
                  <a:schemeClr val="tx1">
                    <a:lumMod val="75000"/>
                    <a:lumOff val="2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key insights</a:t>
            </a:r>
          </a:p>
          <a:p>
            <a:pPr lvl="0"/>
            <a:r>
              <a:rPr lang="en-US" dirty="0"/>
              <a:t>Insert key insight</a:t>
            </a:r>
          </a:p>
          <a:p>
            <a:pPr lvl="0"/>
            <a:r>
              <a:rPr lang="en-US" dirty="0"/>
              <a:t>Insert key insight</a:t>
            </a:r>
          </a:p>
          <a:p>
            <a:pPr lvl="0"/>
            <a:r>
              <a:rPr lang="en-US" dirty="0"/>
              <a:t>Insert key insight</a:t>
            </a:r>
          </a:p>
          <a:p>
            <a:pPr lvl="0"/>
            <a:r>
              <a:rPr lang="en-US" dirty="0"/>
              <a:t>Insert key insight</a:t>
            </a:r>
          </a:p>
          <a:p>
            <a:pPr lvl="0"/>
            <a:r>
              <a:rPr lang="en-US" dirty="0"/>
              <a:t>Insert key insight</a:t>
            </a:r>
          </a:p>
        </p:txBody>
      </p:sp>
      <p:sp>
        <p:nvSpPr>
          <p:cNvPr id="8" name="TextBox 7"/>
          <p:cNvSpPr txBox="1"/>
          <p:nvPr userDrawn="1"/>
        </p:nvSpPr>
        <p:spPr>
          <a:xfrm>
            <a:off x="9956799" y="0"/>
            <a:ext cx="2235199" cy="400110"/>
          </a:xfrm>
          <a:prstGeom prst="rect">
            <a:avLst/>
          </a:prstGeom>
          <a:noFill/>
        </p:spPr>
        <p:txBody>
          <a:bodyPr wrap="square" rtlCol="0">
            <a:spAutoFit/>
          </a:bodyPr>
          <a:lstStyle/>
          <a:p>
            <a:pPr algn="ctr"/>
            <a:r>
              <a:rPr lang="en-US" sz="2000" b="1" dirty="0">
                <a:solidFill>
                  <a:srgbClr val="153887"/>
                </a:solidFill>
              </a:rPr>
              <a:t>Vendor Summary</a:t>
            </a:r>
          </a:p>
        </p:txBody>
      </p:sp>
      <p:sp>
        <p:nvSpPr>
          <p:cNvPr id="9" name="TextBox 8"/>
          <p:cNvSpPr txBox="1"/>
          <p:nvPr userDrawn="1"/>
        </p:nvSpPr>
        <p:spPr>
          <a:xfrm>
            <a:off x="9956801" y="1063940"/>
            <a:ext cx="2235199" cy="307777"/>
          </a:xfrm>
          <a:prstGeom prst="rect">
            <a:avLst/>
          </a:prstGeom>
          <a:noFill/>
        </p:spPr>
        <p:txBody>
          <a:bodyPr wrap="square" rtlCol="0">
            <a:spAutoFit/>
          </a:bodyPr>
          <a:lstStyle/>
          <a:p>
            <a:pPr algn="l"/>
            <a:r>
              <a:rPr lang="en-US" sz="1400" b="1" dirty="0">
                <a:solidFill>
                  <a:srgbClr val="153887"/>
                </a:solidFill>
              </a:rPr>
              <a:t>Key Insights</a:t>
            </a:r>
          </a:p>
        </p:txBody>
      </p:sp>
    </p:spTree>
    <p:extLst>
      <p:ext uri="{BB962C8B-B14F-4D97-AF65-F5344CB8AC3E}">
        <p14:creationId xmlns:p14="http://schemas.microsoft.com/office/powerpoint/2010/main" val="5695862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ir Summar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5" name="TextBox 4"/>
          <p:cNvSpPr txBox="1"/>
          <p:nvPr userDrawn="1"/>
        </p:nvSpPr>
        <p:spPr>
          <a:xfrm>
            <a:off x="9956799" y="0"/>
            <a:ext cx="2235199" cy="6847865"/>
          </a:xfrm>
          <a:prstGeom prst="rect">
            <a:avLst/>
          </a:prstGeom>
          <a:solidFill>
            <a:schemeClr val="bg1">
              <a:lumMod val="95000"/>
            </a:schemeClr>
          </a:solidFill>
          <a:ln>
            <a:noFill/>
          </a:ln>
        </p:spPr>
        <p:txBody>
          <a:bodyPr wrap="square" lIns="182880" tIns="365760" rIns="182880" bIns="2560320" numCol="1" spcCol="36576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lumMod val="65000"/>
                  <a:lumOff val="35000"/>
                </a:prstClr>
              </a:solidFill>
              <a:effectLst/>
              <a:uLnTx/>
              <a:uFillTx/>
              <a:latin typeface="Calibri"/>
              <a:cs typeface="Arial" pitchFamily="34" charset="0"/>
            </a:endParaRPr>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8630194" y="6356350"/>
            <a:ext cx="3466012" cy="365125"/>
          </a:xfrm>
        </p:spPr>
        <p:txBody>
          <a:bodyPr/>
          <a:lstStyle>
            <a:lvl1pPr>
              <a:defRPr b="1">
                <a:solidFill>
                  <a:schemeClr val="tx1">
                    <a:lumMod val="50000"/>
                    <a:lumOff val="50000"/>
                  </a:schemeClr>
                </a:solidFill>
              </a:defRPr>
            </a:lvl1pPr>
          </a:lstStyle>
          <a:p>
            <a:fld id="{04972829-B69B-485F-A27A-EA53F2674313}" type="slidenum">
              <a:rPr lang="en-US" smtClean="0"/>
              <a:pPr/>
              <a:t>‹#›</a:t>
            </a:fld>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9190" y="6404095"/>
            <a:ext cx="1582662" cy="242022"/>
          </a:xfrm>
          <a:prstGeom prst="rect">
            <a:avLst/>
          </a:prstGeom>
        </p:spPr>
      </p:pic>
      <p:sp>
        <p:nvSpPr>
          <p:cNvPr id="7" name="Text Placeholder 8"/>
          <p:cNvSpPr>
            <a:spLocks noGrp="1"/>
          </p:cNvSpPr>
          <p:nvPr>
            <p:ph type="body" sz="quarter" idx="13" hasCustomPrompt="1"/>
          </p:nvPr>
        </p:nvSpPr>
        <p:spPr>
          <a:xfrm>
            <a:off x="10034742" y="1382055"/>
            <a:ext cx="2090078" cy="4293495"/>
          </a:xfrm>
          <a:prstGeom prst="rect">
            <a:avLst/>
          </a:prstGeom>
        </p:spPr>
        <p:txBody>
          <a:bodyPr/>
          <a:lstStyle>
            <a:lvl1pPr marL="228600" indent="-228600">
              <a:buClr>
                <a:srgbClr val="0077D0"/>
              </a:buClr>
              <a:buFont typeface="Wingdings" panose="05000000000000000000" pitchFamily="2" charset="2"/>
              <a:buChar char="§"/>
              <a:defRPr sz="1200" baseline="0">
                <a:solidFill>
                  <a:schemeClr val="tx1">
                    <a:lumMod val="75000"/>
                    <a:lumOff val="2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key insights</a:t>
            </a:r>
          </a:p>
          <a:p>
            <a:pPr lvl="0"/>
            <a:r>
              <a:rPr lang="en-US" dirty="0"/>
              <a:t>Insert key insight</a:t>
            </a:r>
          </a:p>
          <a:p>
            <a:pPr lvl="0"/>
            <a:r>
              <a:rPr lang="en-US" dirty="0"/>
              <a:t>Insert key insight</a:t>
            </a:r>
          </a:p>
          <a:p>
            <a:pPr lvl="0"/>
            <a:r>
              <a:rPr lang="en-US" dirty="0"/>
              <a:t>Insert key insight</a:t>
            </a:r>
          </a:p>
          <a:p>
            <a:pPr lvl="0"/>
            <a:r>
              <a:rPr lang="en-US" dirty="0"/>
              <a:t>Insert key insight</a:t>
            </a:r>
          </a:p>
          <a:p>
            <a:pPr lvl="0"/>
            <a:r>
              <a:rPr lang="en-US" dirty="0"/>
              <a:t>Insert key insight</a:t>
            </a:r>
          </a:p>
        </p:txBody>
      </p:sp>
      <p:sp>
        <p:nvSpPr>
          <p:cNvPr id="8" name="TextBox 7"/>
          <p:cNvSpPr txBox="1"/>
          <p:nvPr userDrawn="1"/>
        </p:nvSpPr>
        <p:spPr>
          <a:xfrm>
            <a:off x="9956799" y="0"/>
            <a:ext cx="2235199" cy="400110"/>
          </a:xfrm>
          <a:prstGeom prst="rect">
            <a:avLst/>
          </a:prstGeom>
          <a:noFill/>
        </p:spPr>
        <p:txBody>
          <a:bodyPr wrap="square" rtlCol="0">
            <a:spAutoFit/>
          </a:bodyPr>
          <a:lstStyle/>
          <a:p>
            <a:pPr algn="ctr"/>
            <a:r>
              <a:rPr lang="en-US" sz="2000" b="1" dirty="0">
                <a:solidFill>
                  <a:srgbClr val="153887"/>
                </a:solidFill>
              </a:rPr>
              <a:t>Air Summary</a:t>
            </a:r>
          </a:p>
        </p:txBody>
      </p:sp>
      <p:sp>
        <p:nvSpPr>
          <p:cNvPr id="9" name="TextBox 8"/>
          <p:cNvSpPr txBox="1"/>
          <p:nvPr userDrawn="1"/>
        </p:nvSpPr>
        <p:spPr>
          <a:xfrm>
            <a:off x="9956801" y="1063940"/>
            <a:ext cx="2235199" cy="307777"/>
          </a:xfrm>
          <a:prstGeom prst="rect">
            <a:avLst/>
          </a:prstGeom>
          <a:noFill/>
        </p:spPr>
        <p:txBody>
          <a:bodyPr wrap="square" rtlCol="0">
            <a:spAutoFit/>
          </a:bodyPr>
          <a:lstStyle/>
          <a:p>
            <a:pPr algn="l"/>
            <a:r>
              <a:rPr lang="en-US" sz="1400" b="1" dirty="0">
                <a:solidFill>
                  <a:srgbClr val="153887"/>
                </a:solidFill>
              </a:rPr>
              <a:t>Key Insights</a:t>
            </a:r>
          </a:p>
        </p:txBody>
      </p:sp>
    </p:spTree>
    <p:extLst>
      <p:ext uri="{BB962C8B-B14F-4D97-AF65-F5344CB8AC3E}">
        <p14:creationId xmlns:p14="http://schemas.microsoft.com/office/powerpoint/2010/main" val="789738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Hotel Summar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5" name="TextBox 4"/>
          <p:cNvSpPr txBox="1"/>
          <p:nvPr userDrawn="1"/>
        </p:nvSpPr>
        <p:spPr>
          <a:xfrm>
            <a:off x="9956799" y="0"/>
            <a:ext cx="2235199" cy="6847865"/>
          </a:xfrm>
          <a:prstGeom prst="rect">
            <a:avLst/>
          </a:prstGeom>
          <a:solidFill>
            <a:schemeClr val="bg1">
              <a:lumMod val="95000"/>
            </a:schemeClr>
          </a:solidFill>
          <a:ln>
            <a:noFill/>
          </a:ln>
        </p:spPr>
        <p:txBody>
          <a:bodyPr wrap="square" lIns="182880" tIns="365760" rIns="182880" bIns="2560320" numCol="1" spcCol="36576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lumMod val="65000"/>
                  <a:lumOff val="35000"/>
                </a:prstClr>
              </a:solidFill>
              <a:effectLst/>
              <a:uLnTx/>
              <a:uFillTx/>
              <a:latin typeface="Calibri"/>
              <a:cs typeface="Arial" pitchFamily="34" charset="0"/>
            </a:endParaRPr>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8630194" y="6356350"/>
            <a:ext cx="3466012" cy="365125"/>
          </a:xfrm>
        </p:spPr>
        <p:txBody>
          <a:bodyPr/>
          <a:lstStyle>
            <a:lvl1pPr>
              <a:defRPr b="1">
                <a:solidFill>
                  <a:schemeClr val="tx1">
                    <a:lumMod val="50000"/>
                    <a:lumOff val="50000"/>
                  </a:schemeClr>
                </a:solidFill>
              </a:defRPr>
            </a:lvl1pPr>
          </a:lstStyle>
          <a:p>
            <a:fld id="{04972829-B69B-485F-A27A-EA53F2674313}" type="slidenum">
              <a:rPr lang="en-US" smtClean="0"/>
              <a:pPr/>
              <a:t>‹#›</a:t>
            </a:fld>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9190" y="6404095"/>
            <a:ext cx="1582662" cy="242022"/>
          </a:xfrm>
          <a:prstGeom prst="rect">
            <a:avLst/>
          </a:prstGeom>
        </p:spPr>
      </p:pic>
      <p:sp>
        <p:nvSpPr>
          <p:cNvPr id="7" name="Text Placeholder 8"/>
          <p:cNvSpPr>
            <a:spLocks noGrp="1"/>
          </p:cNvSpPr>
          <p:nvPr>
            <p:ph type="body" sz="quarter" idx="13" hasCustomPrompt="1"/>
          </p:nvPr>
        </p:nvSpPr>
        <p:spPr>
          <a:xfrm>
            <a:off x="10034742" y="1382055"/>
            <a:ext cx="2090078" cy="4293495"/>
          </a:xfrm>
          <a:prstGeom prst="rect">
            <a:avLst/>
          </a:prstGeom>
        </p:spPr>
        <p:txBody>
          <a:bodyPr/>
          <a:lstStyle>
            <a:lvl1pPr marL="228600" indent="-228600">
              <a:buClr>
                <a:srgbClr val="0077D0"/>
              </a:buClr>
              <a:buFont typeface="Wingdings" panose="05000000000000000000" pitchFamily="2" charset="2"/>
              <a:buChar char="§"/>
              <a:defRPr sz="1200" baseline="0">
                <a:solidFill>
                  <a:schemeClr val="tx1">
                    <a:lumMod val="75000"/>
                    <a:lumOff val="2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key insights</a:t>
            </a:r>
          </a:p>
          <a:p>
            <a:pPr lvl="0"/>
            <a:r>
              <a:rPr lang="en-US" dirty="0"/>
              <a:t>Insert key insight</a:t>
            </a:r>
          </a:p>
          <a:p>
            <a:pPr lvl="0"/>
            <a:r>
              <a:rPr lang="en-US" dirty="0"/>
              <a:t>Insert key insight</a:t>
            </a:r>
          </a:p>
          <a:p>
            <a:pPr lvl="0"/>
            <a:r>
              <a:rPr lang="en-US" dirty="0"/>
              <a:t>Insert key insight</a:t>
            </a:r>
          </a:p>
          <a:p>
            <a:pPr lvl="0"/>
            <a:r>
              <a:rPr lang="en-US" dirty="0"/>
              <a:t>Insert key insight</a:t>
            </a:r>
          </a:p>
          <a:p>
            <a:pPr lvl="0"/>
            <a:r>
              <a:rPr lang="en-US" dirty="0"/>
              <a:t>Insert key insight</a:t>
            </a:r>
          </a:p>
        </p:txBody>
      </p:sp>
      <p:sp>
        <p:nvSpPr>
          <p:cNvPr id="8" name="TextBox 7"/>
          <p:cNvSpPr txBox="1"/>
          <p:nvPr userDrawn="1"/>
        </p:nvSpPr>
        <p:spPr>
          <a:xfrm>
            <a:off x="9956799" y="0"/>
            <a:ext cx="2235199" cy="400110"/>
          </a:xfrm>
          <a:prstGeom prst="rect">
            <a:avLst/>
          </a:prstGeom>
          <a:noFill/>
        </p:spPr>
        <p:txBody>
          <a:bodyPr wrap="square" rtlCol="0">
            <a:spAutoFit/>
          </a:bodyPr>
          <a:lstStyle/>
          <a:p>
            <a:pPr algn="ctr"/>
            <a:r>
              <a:rPr lang="en-US" sz="2000" b="1" dirty="0">
                <a:solidFill>
                  <a:srgbClr val="153887"/>
                </a:solidFill>
              </a:rPr>
              <a:t>Hotel Summary</a:t>
            </a:r>
          </a:p>
        </p:txBody>
      </p:sp>
      <p:sp>
        <p:nvSpPr>
          <p:cNvPr id="9" name="TextBox 8"/>
          <p:cNvSpPr txBox="1"/>
          <p:nvPr userDrawn="1"/>
        </p:nvSpPr>
        <p:spPr>
          <a:xfrm>
            <a:off x="9956801" y="1063940"/>
            <a:ext cx="2235199" cy="307777"/>
          </a:xfrm>
          <a:prstGeom prst="rect">
            <a:avLst/>
          </a:prstGeom>
          <a:noFill/>
        </p:spPr>
        <p:txBody>
          <a:bodyPr wrap="square" rtlCol="0">
            <a:spAutoFit/>
          </a:bodyPr>
          <a:lstStyle/>
          <a:p>
            <a:pPr algn="l"/>
            <a:r>
              <a:rPr lang="en-US" sz="1400" b="1" dirty="0">
                <a:solidFill>
                  <a:srgbClr val="153887"/>
                </a:solidFill>
              </a:rPr>
              <a:t>Key Insights</a:t>
            </a:r>
          </a:p>
        </p:txBody>
      </p:sp>
    </p:spTree>
    <p:extLst>
      <p:ext uri="{BB962C8B-B14F-4D97-AF65-F5344CB8AC3E}">
        <p14:creationId xmlns:p14="http://schemas.microsoft.com/office/powerpoint/2010/main" val="11761482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ar Summar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5" name="TextBox 4"/>
          <p:cNvSpPr txBox="1"/>
          <p:nvPr userDrawn="1"/>
        </p:nvSpPr>
        <p:spPr>
          <a:xfrm>
            <a:off x="9956799" y="0"/>
            <a:ext cx="2235199" cy="6847865"/>
          </a:xfrm>
          <a:prstGeom prst="rect">
            <a:avLst/>
          </a:prstGeom>
          <a:solidFill>
            <a:schemeClr val="bg1">
              <a:lumMod val="95000"/>
            </a:schemeClr>
          </a:solidFill>
          <a:ln>
            <a:noFill/>
          </a:ln>
        </p:spPr>
        <p:txBody>
          <a:bodyPr wrap="square" lIns="182880" tIns="365760" rIns="182880" bIns="2560320" numCol="1" spcCol="36576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lumMod val="65000"/>
                  <a:lumOff val="35000"/>
                </a:prstClr>
              </a:solidFill>
              <a:effectLst/>
              <a:uLnTx/>
              <a:uFillTx/>
              <a:latin typeface="Calibri"/>
              <a:cs typeface="Arial" pitchFamily="34" charset="0"/>
            </a:endParaRPr>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8630194" y="6356350"/>
            <a:ext cx="3466012" cy="365125"/>
          </a:xfrm>
        </p:spPr>
        <p:txBody>
          <a:bodyPr/>
          <a:lstStyle>
            <a:lvl1pPr>
              <a:defRPr b="1">
                <a:solidFill>
                  <a:schemeClr val="tx1">
                    <a:lumMod val="50000"/>
                    <a:lumOff val="50000"/>
                  </a:schemeClr>
                </a:solidFill>
              </a:defRPr>
            </a:lvl1pPr>
          </a:lstStyle>
          <a:p>
            <a:fld id="{04972829-B69B-485F-A27A-EA53F2674313}" type="slidenum">
              <a:rPr lang="en-US" smtClean="0"/>
              <a:pPr/>
              <a:t>‹#›</a:t>
            </a:fld>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9190" y="6404095"/>
            <a:ext cx="1582662" cy="242022"/>
          </a:xfrm>
          <a:prstGeom prst="rect">
            <a:avLst/>
          </a:prstGeom>
        </p:spPr>
      </p:pic>
      <p:sp>
        <p:nvSpPr>
          <p:cNvPr id="7" name="Text Placeholder 8"/>
          <p:cNvSpPr>
            <a:spLocks noGrp="1"/>
          </p:cNvSpPr>
          <p:nvPr>
            <p:ph type="body" sz="quarter" idx="13" hasCustomPrompt="1"/>
          </p:nvPr>
        </p:nvSpPr>
        <p:spPr>
          <a:xfrm>
            <a:off x="10034742" y="1382055"/>
            <a:ext cx="2090078" cy="4293495"/>
          </a:xfrm>
          <a:prstGeom prst="rect">
            <a:avLst/>
          </a:prstGeom>
        </p:spPr>
        <p:txBody>
          <a:bodyPr/>
          <a:lstStyle>
            <a:lvl1pPr marL="228600" indent="-228600">
              <a:buClr>
                <a:srgbClr val="0077D0"/>
              </a:buClr>
              <a:buFont typeface="Wingdings" panose="05000000000000000000" pitchFamily="2" charset="2"/>
              <a:buChar char="§"/>
              <a:defRPr sz="1200" baseline="0">
                <a:solidFill>
                  <a:schemeClr val="tx1">
                    <a:lumMod val="75000"/>
                    <a:lumOff val="2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key insights</a:t>
            </a:r>
          </a:p>
          <a:p>
            <a:pPr lvl="0"/>
            <a:r>
              <a:rPr lang="en-US" dirty="0"/>
              <a:t>Insert key insight</a:t>
            </a:r>
          </a:p>
          <a:p>
            <a:pPr lvl="0"/>
            <a:r>
              <a:rPr lang="en-US" dirty="0"/>
              <a:t>Insert key insight</a:t>
            </a:r>
          </a:p>
          <a:p>
            <a:pPr lvl="0"/>
            <a:r>
              <a:rPr lang="en-US" dirty="0"/>
              <a:t>Insert key insight</a:t>
            </a:r>
          </a:p>
          <a:p>
            <a:pPr lvl="0"/>
            <a:r>
              <a:rPr lang="en-US" dirty="0"/>
              <a:t>Insert key insight</a:t>
            </a:r>
          </a:p>
          <a:p>
            <a:pPr lvl="0"/>
            <a:r>
              <a:rPr lang="en-US" dirty="0"/>
              <a:t>Insert key insight</a:t>
            </a:r>
          </a:p>
        </p:txBody>
      </p:sp>
      <p:sp>
        <p:nvSpPr>
          <p:cNvPr id="8" name="TextBox 7"/>
          <p:cNvSpPr txBox="1"/>
          <p:nvPr userDrawn="1"/>
        </p:nvSpPr>
        <p:spPr>
          <a:xfrm>
            <a:off x="9956799" y="0"/>
            <a:ext cx="2235199" cy="400110"/>
          </a:xfrm>
          <a:prstGeom prst="rect">
            <a:avLst/>
          </a:prstGeom>
          <a:noFill/>
        </p:spPr>
        <p:txBody>
          <a:bodyPr wrap="square" rtlCol="0">
            <a:spAutoFit/>
          </a:bodyPr>
          <a:lstStyle/>
          <a:p>
            <a:pPr algn="ctr"/>
            <a:r>
              <a:rPr lang="en-US" sz="2000" b="1" dirty="0">
                <a:solidFill>
                  <a:srgbClr val="153887"/>
                </a:solidFill>
              </a:rPr>
              <a:t>Car Summary</a:t>
            </a:r>
          </a:p>
        </p:txBody>
      </p:sp>
      <p:sp>
        <p:nvSpPr>
          <p:cNvPr id="9" name="TextBox 8"/>
          <p:cNvSpPr txBox="1"/>
          <p:nvPr userDrawn="1"/>
        </p:nvSpPr>
        <p:spPr>
          <a:xfrm>
            <a:off x="9956801" y="1063940"/>
            <a:ext cx="2235199" cy="307777"/>
          </a:xfrm>
          <a:prstGeom prst="rect">
            <a:avLst/>
          </a:prstGeom>
          <a:noFill/>
        </p:spPr>
        <p:txBody>
          <a:bodyPr wrap="square" rtlCol="0">
            <a:spAutoFit/>
          </a:bodyPr>
          <a:lstStyle/>
          <a:p>
            <a:pPr algn="l"/>
            <a:r>
              <a:rPr lang="en-US" sz="1400" b="1" dirty="0">
                <a:solidFill>
                  <a:srgbClr val="153887"/>
                </a:solidFill>
              </a:rPr>
              <a:t>Key Insights</a:t>
            </a:r>
          </a:p>
        </p:txBody>
      </p:sp>
    </p:spTree>
    <p:extLst>
      <p:ext uri="{BB962C8B-B14F-4D97-AF65-F5344CB8AC3E}">
        <p14:creationId xmlns:p14="http://schemas.microsoft.com/office/powerpoint/2010/main" val="15967746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Rail Summar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5" name="TextBox 4"/>
          <p:cNvSpPr txBox="1"/>
          <p:nvPr userDrawn="1"/>
        </p:nvSpPr>
        <p:spPr>
          <a:xfrm>
            <a:off x="9956799" y="0"/>
            <a:ext cx="2235199" cy="6847865"/>
          </a:xfrm>
          <a:prstGeom prst="rect">
            <a:avLst/>
          </a:prstGeom>
          <a:solidFill>
            <a:schemeClr val="bg1">
              <a:lumMod val="95000"/>
            </a:schemeClr>
          </a:solidFill>
          <a:ln>
            <a:noFill/>
          </a:ln>
        </p:spPr>
        <p:txBody>
          <a:bodyPr wrap="square" lIns="182880" tIns="365760" rIns="182880" bIns="2560320" numCol="1" spcCol="36576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lumMod val="65000"/>
                  <a:lumOff val="35000"/>
                </a:prstClr>
              </a:solidFill>
              <a:effectLst/>
              <a:uLnTx/>
              <a:uFillTx/>
              <a:latin typeface="Calibri"/>
              <a:cs typeface="Arial" pitchFamily="34" charset="0"/>
            </a:endParaRPr>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8630194" y="6356350"/>
            <a:ext cx="3466012" cy="365125"/>
          </a:xfrm>
        </p:spPr>
        <p:txBody>
          <a:bodyPr/>
          <a:lstStyle>
            <a:lvl1pPr>
              <a:defRPr b="1">
                <a:solidFill>
                  <a:schemeClr val="tx1">
                    <a:lumMod val="50000"/>
                    <a:lumOff val="50000"/>
                  </a:schemeClr>
                </a:solidFill>
              </a:defRPr>
            </a:lvl1pPr>
          </a:lstStyle>
          <a:p>
            <a:fld id="{04972829-B69B-485F-A27A-EA53F2674313}" type="slidenum">
              <a:rPr lang="en-US" smtClean="0"/>
              <a:pPr/>
              <a:t>‹#›</a:t>
            </a:fld>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9190" y="6404095"/>
            <a:ext cx="1582662" cy="242022"/>
          </a:xfrm>
          <a:prstGeom prst="rect">
            <a:avLst/>
          </a:prstGeom>
        </p:spPr>
      </p:pic>
      <p:sp>
        <p:nvSpPr>
          <p:cNvPr id="7" name="Text Placeholder 8"/>
          <p:cNvSpPr>
            <a:spLocks noGrp="1"/>
          </p:cNvSpPr>
          <p:nvPr>
            <p:ph type="body" sz="quarter" idx="13" hasCustomPrompt="1"/>
          </p:nvPr>
        </p:nvSpPr>
        <p:spPr>
          <a:xfrm>
            <a:off x="10034742" y="1382055"/>
            <a:ext cx="2090078" cy="4293495"/>
          </a:xfrm>
          <a:prstGeom prst="rect">
            <a:avLst/>
          </a:prstGeom>
        </p:spPr>
        <p:txBody>
          <a:bodyPr/>
          <a:lstStyle>
            <a:lvl1pPr marL="228600" indent="-228600">
              <a:buClr>
                <a:srgbClr val="0077D0"/>
              </a:buClr>
              <a:buFont typeface="Wingdings" panose="05000000000000000000" pitchFamily="2" charset="2"/>
              <a:buChar char="§"/>
              <a:defRPr sz="1200" baseline="0">
                <a:solidFill>
                  <a:schemeClr val="tx1">
                    <a:lumMod val="75000"/>
                    <a:lumOff val="2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key insights</a:t>
            </a:r>
          </a:p>
          <a:p>
            <a:pPr lvl="0"/>
            <a:r>
              <a:rPr lang="en-US" dirty="0"/>
              <a:t>Insert key insight</a:t>
            </a:r>
          </a:p>
          <a:p>
            <a:pPr lvl="0"/>
            <a:r>
              <a:rPr lang="en-US" dirty="0"/>
              <a:t>Insert key insight</a:t>
            </a:r>
          </a:p>
          <a:p>
            <a:pPr lvl="0"/>
            <a:r>
              <a:rPr lang="en-US" dirty="0"/>
              <a:t>Insert key insight</a:t>
            </a:r>
          </a:p>
          <a:p>
            <a:pPr lvl="0"/>
            <a:r>
              <a:rPr lang="en-US" dirty="0"/>
              <a:t>Insert key insight</a:t>
            </a:r>
          </a:p>
          <a:p>
            <a:pPr lvl="0"/>
            <a:r>
              <a:rPr lang="en-US" dirty="0"/>
              <a:t>Insert key insight</a:t>
            </a:r>
          </a:p>
        </p:txBody>
      </p:sp>
      <p:sp>
        <p:nvSpPr>
          <p:cNvPr id="8" name="TextBox 7"/>
          <p:cNvSpPr txBox="1"/>
          <p:nvPr userDrawn="1"/>
        </p:nvSpPr>
        <p:spPr>
          <a:xfrm>
            <a:off x="9956799" y="0"/>
            <a:ext cx="2235199" cy="400110"/>
          </a:xfrm>
          <a:prstGeom prst="rect">
            <a:avLst/>
          </a:prstGeom>
          <a:noFill/>
        </p:spPr>
        <p:txBody>
          <a:bodyPr wrap="square" rtlCol="0">
            <a:spAutoFit/>
          </a:bodyPr>
          <a:lstStyle/>
          <a:p>
            <a:pPr algn="ctr"/>
            <a:r>
              <a:rPr lang="en-US" sz="2000" b="1" dirty="0">
                <a:solidFill>
                  <a:srgbClr val="153887"/>
                </a:solidFill>
              </a:rPr>
              <a:t>Rail Summary</a:t>
            </a:r>
          </a:p>
        </p:txBody>
      </p:sp>
      <p:sp>
        <p:nvSpPr>
          <p:cNvPr id="9" name="TextBox 8"/>
          <p:cNvSpPr txBox="1"/>
          <p:nvPr userDrawn="1"/>
        </p:nvSpPr>
        <p:spPr>
          <a:xfrm>
            <a:off x="9956801" y="1063940"/>
            <a:ext cx="2235199" cy="307777"/>
          </a:xfrm>
          <a:prstGeom prst="rect">
            <a:avLst/>
          </a:prstGeom>
          <a:noFill/>
        </p:spPr>
        <p:txBody>
          <a:bodyPr wrap="square" rtlCol="0">
            <a:spAutoFit/>
          </a:bodyPr>
          <a:lstStyle/>
          <a:p>
            <a:pPr algn="l"/>
            <a:r>
              <a:rPr lang="en-US" sz="1400" b="1" dirty="0">
                <a:solidFill>
                  <a:srgbClr val="153887"/>
                </a:solidFill>
              </a:rPr>
              <a:t>Key Insights</a:t>
            </a:r>
          </a:p>
        </p:txBody>
      </p:sp>
    </p:spTree>
    <p:extLst>
      <p:ext uri="{BB962C8B-B14F-4D97-AF65-F5344CB8AC3E}">
        <p14:creationId xmlns:p14="http://schemas.microsoft.com/office/powerpoint/2010/main" val="41432556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ir Market Summar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5" name="TextBox 4"/>
          <p:cNvSpPr txBox="1"/>
          <p:nvPr userDrawn="1"/>
        </p:nvSpPr>
        <p:spPr>
          <a:xfrm>
            <a:off x="9956799" y="0"/>
            <a:ext cx="2235199" cy="6847865"/>
          </a:xfrm>
          <a:prstGeom prst="rect">
            <a:avLst/>
          </a:prstGeom>
          <a:solidFill>
            <a:schemeClr val="bg1">
              <a:lumMod val="95000"/>
            </a:schemeClr>
          </a:solidFill>
          <a:ln>
            <a:noFill/>
          </a:ln>
        </p:spPr>
        <p:txBody>
          <a:bodyPr wrap="square" lIns="182880" tIns="365760" rIns="182880" bIns="2560320" numCol="1" spcCol="36576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lumMod val="65000"/>
                  <a:lumOff val="35000"/>
                </a:prstClr>
              </a:solidFill>
              <a:effectLst/>
              <a:uLnTx/>
              <a:uFillTx/>
              <a:latin typeface="Calibri"/>
              <a:cs typeface="Arial" pitchFamily="34" charset="0"/>
            </a:endParaRPr>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8630194" y="6356350"/>
            <a:ext cx="3466012" cy="365125"/>
          </a:xfrm>
        </p:spPr>
        <p:txBody>
          <a:bodyPr/>
          <a:lstStyle>
            <a:lvl1pPr>
              <a:defRPr b="1">
                <a:solidFill>
                  <a:schemeClr val="tx1">
                    <a:lumMod val="50000"/>
                    <a:lumOff val="50000"/>
                  </a:schemeClr>
                </a:solidFill>
              </a:defRPr>
            </a:lvl1pPr>
          </a:lstStyle>
          <a:p>
            <a:fld id="{04972829-B69B-485F-A27A-EA53F2674313}" type="slidenum">
              <a:rPr lang="en-US" smtClean="0"/>
              <a:pPr/>
              <a:t>‹#›</a:t>
            </a:fld>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9190" y="6404095"/>
            <a:ext cx="1582662" cy="242022"/>
          </a:xfrm>
          <a:prstGeom prst="rect">
            <a:avLst/>
          </a:prstGeom>
        </p:spPr>
      </p:pic>
      <p:sp>
        <p:nvSpPr>
          <p:cNvPr id="7" name="Text Placeholder 8"/>
          <p:cNvSpPr>
            <a:spLocks noGrp="1"/>
          </p:cNvSpPr>
          <p:nvPr>
            <p:ph type="body" sz="quarter" idx="13" hasCustomPrompt="1"/>
          </p:nvPr>
        </p:nvSpPr>
        <p:spPr>
          <a:xfrm>
            <a:off x="10034742" y="1382055"/>
            <a:ext cx="2090078" cy="4293495"/>
          </a:xfrm>
          <a:prstGeom prst="rect">
            <a:avLst/>
          </a:prstGeom>
        </p:spPr>
        <p:txBody>
          <a:bodyPr/>
          <a:lstStyle>
            <a:lvl1pPr marL="228600" indent="-228600">
              <a:buClr>
                <a:srgbClr val="0077D0"/>
              </a:buClr>
              <a:buFont typeface="Wingdings" panose="05000000000000000000" pitchFamily="2" charset="2"/>
              <a:buChar char="§"/>
              <a:defRPr sz="1200" baseline="0">
                <a:solidFill>
                  <a:schemeClr val="tx1">
                    <a:lumMod val="75000"/>
                    <a:lumOff val="2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key insights</a:t>
            </a:r>
          </a:p>
          <a:p>
            <a:pPr lvl="0"/>
            <a:r>
              <a:rPr lang="en-US" dirty="0"/>
              <a:t>Insert key insight</a:t>
            </a:r>
          </a:p>
          <a:p>
            <a:pPr lvl="0"/>
            <a:r>
              <a:rPr lang="en-US" dirty="0"/>
              <a:t>Insert key insight</a:t>
            </a:r>
          </a:p>
          <a:p>
            <a:pPr lvl="0"/>
            <a:r>
              <a:rPr lang="en-US" dirty="0"/>
              <a:t>Insert key insight</a:t>
            </a:r>
          </a:p>
          <a:p>
            <a:pPr lvl="0"/>
            <a:r>
              <a:rPr lang="en-US" dirty="0"/>
              <a:t>Insert key insight</a:t>
            </a:r>
          </a:p>
          <a:p>
            <a:pPr lvl="0"/>
            <a:r>
              <a:rPr lang="en-US" dirty="0"/>
              <a:t>Insert key insight</a:t>
            </a:r>
          </a:p>
        </p:txBody>
      </p:sp>
      <p:sp>
        <p:nvSpPr>
          <p:cNvPr id="8" name="TextBox 7"/>
          <p:cNvSpPr txBox="1"/>
          <p:nvPr userDrawn="1"/>
        </p:nvSpPr>
        <p:spPr>
          <a:xfrm>
            <a:off x="9956799" y="0"/>
            <a:ext cx="2235199" cy="707886"/>
          </a:xfrm>
          <a:prstGeom prst="rect">
            <a:avLst/>
          </a:prstGeom>
          <a:noFill/>
        </p:spPr>
        <p:txBody>
          <a:bodyPr wrap="square" rtlCol="0">
            <a:spAutoFit/>
          </a:bodyPr>
          <a:lstStyle/>
          <a:p>
            <a:pPr algn="ctr"/>
            <a:r>
              <a:rPr lang="en-US" sz="2000" b="1" dirty="0">
                <a:solidFill>
                  <a:srgbClr val="153887"/>
                </a:solidFill>
              </a:rPr>
              <a:t>Air Market Summary</a:t>
            </a:r>
          </a:p>
        </p:txBody>
      </p:sp>
      <p:sp>
        <p:nvSpPr>
          <p:cNvPr id="9" name="TextBox 8"/>
          <p:cNvSpPr txBox="1"/>
          <p:nvPr userDrawn="1"/>
        </p:nvSpPr>
        <p:spPr>
          <a:xfrm>
            <a:off x="9956801" y="1063940"/>
            <a:ext cx="2235199" cy="307777"/>
          </a:xfrm>
          <a:prstGeom prst="rect">
            <a:avLst/>
          </a:prstGeom>
          <a:noFill/>
        </p:spPr>
        <p:txBody>
          <a:bodyPr wrap="square" rtlCol="0">
            <a:spAutoFit/>
          </a:bodyPr>
          <a:lstStyle/>
          <a:p>
            <a:pPr algn="l"/>
            <a:r>
              <a:rPr lang="en-US" sz="1400" b="1" dirty="0">
                <a:solidFill>
                  <a:srgbClr val="153887"/>
                </a:solidFill>
              </a:rPr>
              <a:t>Key Insights</a:t>
            </a:r>
          </a:p>
        </p:txBody>
      </p:sp>
    </p:spTree>
    <p:extLst>
      <p:ext uri="{BB962C8B-B14F-4D97-AF65-F5344CB8AC3E}">
        <p14:creationId xmlns:p14="http://schemas.microsoft.com/office/powerpoint/2010/main" val="1453163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Missed Savings">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5" name="TextBox 4"/>
          <p:cNvSpPr txBox="1"/>
          <p:nvPr userDrawn="1"/>
        </p:nvSpPr>
        <p:spPr>
          <a:xfrm>
            <a:off x="9956799" y="0"/>
            <a:ext cx="2235199" cy="6847865"/>
          </a:xfrm>
          <a:prstGeom prst="rect">
            <a:avLst/>
          </a:prstGeom>
          <a:solidFill>
            <a:schemeClr val="bg1">
              <a:lumMod val="95000"/>
            </a:schemeClr>
          </a:solidFill>
          <a:ln>
            <a:noFill/>
          </a:ln>
        </p:spPr>
        <p:txBody>
          <a:bodyPr wrap="square" lIns="182880" tIns="365760" rIns="182880" bIns="2560320" numCol="1" spcCol="36576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lumMod val="65000"/>
                  <a:lumOff val="35000"/>
                </a:prstClr>
              </a:solidFill>
              <a:effectLst/>
              <a:uLnTx/>
              <a:uFillTx/>
              <a:latin typeface="Calibri"/>
              <a:cs typeface="Arial" pitchFamily="34" charset="0"/>
            </a:endParaRPr>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8630194" y="6356350"/>
            <a:ext cx="3466012" cy="365125"/>
          </a:xfrm>
        </p:spPr>
        <p:txBody>
          <a:bodyPr/>
          <a:lstStyle>
            <a:lvl1pPr>
              <a:defRPr b="1">
                <a:solidFill>
                  <a:schemeClr val="tx1">
                    <a:lumMod val="50000"/>
                    <a:lumOff val="50000"/>
                  </a:schemeClr>
                </a:solidFill>
              </a:defRPr>
            </a:lvl1pPr>
          </a:lstStyle>
          <a:p>
            <a:fld id="{04972829-B69B-485F-A27A-EA53F2674313}" type="slidenum">
              <a:rPr lang="en-US" smtClean="0"/>
              <a:pPr/>
              <a:t>‹#›</a:t>
            </a:fld>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9190" y="6404095"/>
            <a:ext cx="1582662" cy="242022"/>
          </a:xfrm>
          <a:prstGeom prst="rect">
            <a:avLst/>
          </a:prstGeom>
        </p:spPr>
      </p:pic>
      <p:sp>
        <p:nvSpPr>
          <p:cNvPr id="7" name="Text Placeholder 8"/>
          <p:cNvSpPr>
            <a:spLocks noGrp="1"/>
          </p:cNvSpPr>
          <p:nvPr>
            <p:ph type="body" sz="quarter" idx="13" hasCustomPrompt="1"/>
          </p:nvPr>
        </p:nvSpPr>
        <p:spPr>
          <a:xfrm>
            <a:off x="10034742" y="1382055"/>
            <a:ext cx="2090078" cy="4293495"/>
          </a:xfrm>
          <a:prstGeom prst="rect">
            <a:avLst/>
          </a:prstGeom>
        </p:spPr>
        <p:txBody>
          <a:bodyPr/>
          <a:lstStyle>
            <a:lvl1pPr marL="228600" indent="-228600">
              <a:buClr>
                <a:srgbClr val="0077D0"/>
              </a:buClr>
              <a:buFont typeface="Wingdings" panose="05000000000000000000" pitchFamily="2" charset="2"/>
              <a:buChar char="§"/>
              <a:defRPr sz="1200" baseline="0">
                <a:solidFill>
                  <a:schemeClr val="tx1">
                    <a:lumMod val="75000"/>
                    <a:lumOff val="2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key insights</a:t>
            </a:r>
          </a:p>
          <a:p>
            <a:pPr lvl="0"/>
            <a:r>
              <a:rPr lang="en-US" dirty="0"/>
              <a:t>Insert key insight</a:t>
            </a:r>
          </a:p>
          <a:p>
            <a:pPr lvl="0"/>
            <a:r>
              <a:rPr lang="en-US" dirty="0"/>
              <a:t>Insert key insight</a:t>
            </a:r>
          </a:p>
          <a:p>
            <a:pPr lvl="0"/>
            <a:r>
              <a:rPr lang="en-US" dirty="0"/>
              <a:t>Insert key insight</a:t>
            </a:r>
          </a:p>
          <a:p>
            <a:pPr lvl="0"/>
            <a:r>
              <a:rPr lang="en-US" dirty="0"/>
              <a:t>Insert key insight</a:t>
            </a:r>
          </a:p>
          <a:p>
            <a:pPr lvl="0"/>
            <a:r>
              <a:rPr lang="en-US" dirty="0"/>
              <a:t>Insert key insight</a:t>
            </a:r>
          </a:p>
        </p:txBody>
      </p:sp>
      <p:sp>
        <p:nvSpPr>
          <p:cNvPr id="8" name="TextBox 7"/>
          <p:cNvSpPr txBox="1"/>
          <p:nvPr userDrawn="1"/>
        </p:nvSpPr>
        <p:spPr>
          <a:xfrm>
            <a:off x="9956799" y="0"/>
            <a:ext cx="2235199" cy="400110"/>
          </a:xfrm>
          <a:prstGeom prst="rect">
            <a:avLst/>
          </a:prstGeom>
          <a:noFill/>
        </p:spPr>
        <p:txBody>
          <a:bodyPr wrap="square" rtlCol="0">
            <a:spAutoFit/>
          </a:bodyPr>
          <a:lstStyle/>
          <a:p>
            <a:pPr algn="ctr"/>
            <a:r>
              <a:rPr lang="en-US" sz="2000" b="1" dirty="0">
                <a:solidFill>
                  <a:srgbClr val="153887"/>
                </a:solidFill>
              </a:rPr>
              <a:t>Missed</a:t>
            </a:r>
            <a:r>
              <a:rPr lang="en-US" sz="2000" b="1" baseline="0" dirty="0">
                <a:solidFill>
                  <a:srgbClr val="153887"/>
                </a:solidFill>
              </a:rPr>
              <a:t> Savings</a:t>
            </a:r>
            <a:endParaRPr lang="en-US" sz="2000" b="1" dirty="0">
              <a:solidFill>
                <a:srgbClr val="153887"/>
              </a:solidFill>
            </a:endParaRPr>
          </a:p>
        </p:txBody>
      </p:sp>
      <p:sp>
        <p:nvSpPr>
          <p:cNvPr id="9" name="TextBox 8"/>
          <p:cNvSpPr txBox="1"/>
          <p:nvPr userDrawn="1"/>
        </p:nvSpPr>
        <p:spPr>
          <a:xfrm>
            <a:off x="9956801" y="1063940"/>
            <a:ext cx="2235199" cy="307777"/>
          </a:xfrm>
          <a:prstGeom prst="rect">
            <a:avLst/>
          </a:prstGeom>
          <a:noFill/>
        </p:spPr>
        <p:txBody>
          <a:bodyPr wrap="square" rtlCol="0">
            <a:spAutoFit/>
          </a:bodyPr>
          <a:lstStyle/>
          <a:p>
            <a:pPr algn="l"/>
            <a:r>
              <a:rPr lang="en-US" sz="1400" b="1" dirty="0">
                <a:solidFill>
                  <a:srgbClr val="153887"/>
                </a:solidFill>
              </a:rPr>
              <a:t>Key Insights</a:t>
            </a:r>
          </a:p>
        </p:txBody>
      </p:sp>
    </p:spTree>
    <p:extLst>
      <p:ext uri="{BB962C8B-B14F-4D97-AF65-F5344CB8AC3E}">
        <p14:creationId xmlns:p14="http://schemas.microsoft.com/office/powerpoint/2010/main" val="29873393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 Exec Summar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5" name="TextBox 4"/>
          <p:cNvSpPr txBox="1"/>
          <p:nvPr userDrawn="1"/>
        </p:nvSpPr>
        <p:spPr>
          <a:xfrm>
            <a:off x="9956799" y="0"/>
            <a:ext cx="2235199" cy="6847865"/>
          </a:xfrm>
          <a:prstGeom prst="rect">
            <a:avLst/>
          </a:prstGeom>
          <a:solidFill>
            <a:schemeClr val="bg1">
              <a:lumMod val="95000"/>
            </a:schemeClr>
          </a:solidFill>
          <a:ln>
            <a:noFill/>
          </a:ln>
        </p:spPr>
        <p:txBody>
          <a:bodyPr wrap="square" lIns="182880" tIns="365760" rIns="182880" bIns="2560320" numCol="1" spcCol="36576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lumMod val="65000"/>
                  <a:lumOff val="35000"/>
                </a:prstClr>
              </a:solidFill>
              <a:effectLst/>
              <a:uLnTx/>
              <a:uFillTx/>
              <a:latin typeface="Calibri"/>
              <a:cs typeface="Arial" pitchFamily="34" charset="0"/>
            </a:endParaRPr>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8630194" y="6356350"/>
            <a:ext cx="3466012" cy="365125"/>
          </a:xfrm>
        </p:spPr>
        <p:txBody>
          <a:bodyPr/>
          <a:lstStyle>
            <a:lvl1pPr>
              <a:defRPr b="1">
                <a:solidFill>
                  <a:schemeClr val="tx1">
                    <a:lumMod val="50000"/>
                    <a:lumOff val="50000"/>
                  </a:schemeClr>
                </a:solidFill>
              </a:defRPr>
            </a:lvl1pPr>
          </a:lstStyle>
          <a:p>
            <a:fld id="{04972829-B69B-485F-A27A-EA53F2674313}" type="slidenum">
              <a:rPr lang="en-US" smtClean="0"/>
              <a:pPr/>
              <a:t>‹#›</a:t>
            </a:fld>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9190" y="6404095"/>
            <a:ext cx="1582662" cy="242022"/>
          </a:xfrm>
          <a:prstGeom prst="rect">
            <a:avLst/>
          </a:prstGeom>
        </p:spPr>
      </p:pic>
      <p:sp>
        <p:nvSpPr>
          <p:cNvPr id="8" name="TextBox 7"/>
          <p:cNvSpPr txBox="1"/>
          <p:nvPr userDrawn="1"/>
        </p:nvSpPr>
        <p:spPr>
          <a:xfrm>
            <a:off x="9956799" y="0"/>
            <a:ext cx="2235199" cy="707886"/>
          </a:xfrm>
          <a:prstGeom prst="rect">
            <a:avLst/>
          </a:prstGeom>
          <a:noFill/>
        </p:spPr>
        <p:txBody>
          <a:bodyPr wrap="square" rtlCol="0">
            <a:spAutoFit/>
          </a:bodyPr>
          <a:lstStyle/>
          <a:p>
            <a:pPr algn="ctr"/>
            <a:r>
              <a:rPr lang="en-US" sz="2000" b="1" dirty="0">
                <a:solidFill>
                  <a:srgbClr val="153887"/>
                </a:solidFill>
              </a:rPr>
              <a:t>Executive</a:t>
            </a:r>
            <a:r>
              <a:rPr lang="en-US" sz="2000" b="1" baseline="0" dirty="0">
                <a:solidFill>
                  <a:srgbClr val="153887"/>
                </a:solidFill>
              </a:rPr>
              <a:t> Summary</a:t>
            </a:r>
            <a:endParaRPr lang="en-US" sz="2000" b="1" dirty="0">
              <a:solidFill>
                <a:srgbClr val="153887"/>
              </a:solidFill>
            </a:endParaRPr>
          </a:p>
        </p:txBody>
      </p:sp>
    </p:spTree>
    <p:extLst>
      <p:ext uri="{BB962C8B-B14F-4D97-AF65-F5344CB8AC3E}">
        <p14:creationId xmlns:p14="http://schemas.microsoft.com/office/powerpoint/2010/main" val="17372435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2 Spend Overview">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5" name="TextBox 4"/>
          <p:cNvSpPr txBox="1"/>
          <p:nvPr userDrawn="1"/>
        </p:nvSpPr>
        <p:spPr>
          <a:xfrm>
            <a:off x="9956799" y="0"/>
            <a:ext cx="2235199" cy="6847865"/>
          </a:xfrm>
          <a:prstGeom prst="rect">
            <a:avLst/>
          </a:prstGeom>
          <a:solidFill>
            <a:schemeClr val="bg1">
              <a:lumMod val="95000"/>
            </a:schemeClr>
          </a:solidFill>
          <a:ln>
            <a:noFill/>
          </a:ln>
        </p:spPr>
        <p:txBody>
          <a:bodyPr wrap="square" lIns="182880" tIns="365760" rIns="182880" bIns="2560320" numCol="1" spcCol="36576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lumMod val="65000"/>
                  <a:lumOff val="35000"/>
                </a:prstClr>
              </a:solidFill>
              <a:effectLst/>
              <a:uLnTx/>
              <a:uFillTx/>
              <a:latin typeface="Calibri"/>
              <a:cs typeface="Arial" pitchFamily="34" charset="0"/>
            </a:endParaRPr>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8630194" y="6356350"/>
            <a:ext cx="3466012" cy="365125"/>
          </a:xfrm>
        </p:spPr>
        <p:txBody>
          <a:bodyPr/>
          <a:lstStyle>
            <a:lvl1pPr>
              <a:defRPr b="1">
                <a:solidFill>
                  <a:schemeClr val="tx1">
                    <a:lumMod val="50000"/>
                    <a:lumOff val="50000"/>
                  </a:schemeClr>
                </a:solidFill>
              </a:defRPr>
            </a:lvl1pPr>
          </a:lstStyle>
          <a:p>
            <a:fld id="{04972829-B69B-485F-A27A-EA53F2674313}" type="slidenum">
              <a:rPr lang="en-US" smtClean="0"/>
              <a:pPr/>
              <a:t>‹#›</a:t>
            </a:fld>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9190" y="6404095"/>
            <a:ext cx="1582662" cy="242022"/>
          </a:xfrm>
          <a:prstGeom prst="rect">
            <a:avLst/>
          </a:prstGeom>
        </p:spPr>
      </p:pic>
      <p:sp>
        <p:nvSpPr>
          <p:cNvPr id="7" name="TextBox 6"/>
          <p:cNvSpPr txBox="1"/>
          <p:nvPr userDrawn="1"/>
        </p:nvSpPr>
        <p:spPr>
          <a:xfrm>
            <a:off x="9956799" y="0"/>
            <a:ext cx="2235199" cy="400110"/>
          </a:xfrm>
          <a:prstGeom prst="rect">
            <a:avLst/>
          </a:prstGeom>
          <a:noFill/>
        </p:spPr>
        <p:txBody>
          <a:bodyPr wrap="square" rtlCol="0">
            <a:spAutoFit/>
          </a:bodyPr>
          <a:lstStyle/>
          <a:p>
            <a:pPr algn="ctr"/>
            <a:r>
              <a:rPr lang="en-US" sz="2000" b="1" dirty="0">
                <a:solidFill>
                  <a:srgbClr val="153887"/>
                </a:solidFill>
              </a:rPr>
              <a:t>Spend Overview</a:t>
            </a:r>
          </a:p>
        </p:txBody>
      </p:sp>
    </p:spTree>
    <p:extLst>
      <p:ext uri="{BB962C8B-B14F-4D97-AF65-F5344CB8AC3E}">
        <p14:creationId xmlns:p14="http://schemas.microsoft.com/office/powerpoint/2010/main" val="23332478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 Air booking behavio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5" name="TextBox 4"/>
          <p:cNvSpPr txBox="1"/>
          <p:nvPr userDrawn="1"/>
        </p:nvSpPr>
        <p:spPr>
          <a:xfrm>
            <a:off x="9956799" y="0"/>
            <a:ext cx="2235199" cy="6847865"/>
          </a:xfrm>
          <a:prstGeom prst="rect">
            <a:avLst/>
          </a:prstGeom>
          <a:solidFill>
            <a:schemeClr val="bg1">
              <a:lumMod val="95000"/>
            </a:schemeClr>
          </a:solidFill>
          <a:ln>
            <a:noFill/>
          </a:ln>
        </p:spPr>
        <p:txBody>
          <a:bodyPr wrap="square" lIns="182880" tIns="365760" rIns="182880" bIns="2560320" numCol="1" spcCol="36576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lumMod val="65000"/>
                  <a:lumOff val="35000"/>
                </a:prstClr>
              </a:solidFill>
              <a:effectLst/>
              <a:uLnTx/>
              <a:uFillTx/>
              <a:latin typeface="Calibri"/>
              <a:cs typeface="Arial" pitchFamily="34" charset="0"/>
            </a:endParaRPr>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8630194" y="6356350"/>
            <a:ext cx="3466012" cy="365125"/>
          </a:xfrm>
        </p:spPr>
        <p:txBody>
          <a:bodyPr/>
          <a:lstStyle>
            <a:lvl1pPr>
              <a:defRPr b="1">
                <a:solidFill>
                  <a:schemeClr val="tx1">
                    <a:lumMod val="50000"/>
                    <a:lumOff val="50000"/>
                  </a:schemeClr>
                </a:solidFill>
              </a:defRPr>
            </a:lvl1pPr>
          </a:lstStyle>
          <a:p>
            <a:fld id="{04972829-B69B-485F-A27A-EA53F2674313}" type="slidenum">
              <a:rPr lang="en-US" smtClean="0"/>
              <a:pPr/>
              <a:t>‹#›</a:t>
            </a:fld>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9190" y="6404095"/>
            <a:ext cx="1582662" cy="242022"/>
          </a:xfrm>
          <a:prstGeom prst="rect">
            <a:avLst/>
          </a:prstGeom>
        </p:spPr>
      </p:pic>
      <p:sp>
        <p:nvSpPr>
          <p:cNvPr id="8" name="TextBox 7"/>
          <p:cNvSpPr txBox="1"/>
          <p:nvPr userDrawn="1"/>
        </p:nvSpPr>
        <p:spPr>
          <a:xfrm>
            <a:off x="9956799" y="0"/>
            <a:ext cx="2235199" cy="707886"/>
          </a:xfrm>
          <a:prstGeom prst="rect">
            <a:avLst/>
          </a:prstGeom>
          <a:noFill/>
        </p:spPr>
        <p:txBody>
          <a:bodyPr wrap="square" rtlCol="0">
            <a:spAutoFit/>
          </a:bodyPr>
          <a:lstStyle/>
          <a:p>
            <a:pPr algn="ctr"/>
            <a:r>
              <a:rPr lang="en-US" sz="2000" b="1" dirty="0">
                <a:solidFill>
                  <a:srgbClr val="153887"/>
                </a:solidFill>
              </a:rPr>
              <a:t>Air Booking Behavior</a:t>
            </a:r>
          </a:p>
        </p:txBody>
      </p:sp>
    </p:spTree>
    <p:extLst>
      <p:ext uri="{BB962C8B-B14F-4D97-AF65-F5344CB8AC3E}">
        <p14:creationId xmlns:p14="http://schemas.microsoft.com/office/powerpoint/2010/main" val="37512665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2 Traveler Experienc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5" name="TextBox 4"/>
          <p:cNvSpPr txBox="1"/>
          <p:nvPr userDrawn="1"/>
        </p:nvSpPr>
        <p:spPr>
          <a:xfrm>
            <a:off x="9956799" y="0"/>
            <a:ext cx="2235199" cy="6847865"/>
          </a:xfrm>
          <a:prstGeom prst="rect">
            <a:avLst/>
          </a:prstGeom>
          <a:solidFill>
            <a:schemeClr val="bg1">
              <a:lumMod val="95000"/>
            </a:schemeClr>
          </a:solidFill>
          <a:ln>
            <a:noFill/>
          </a:ln>
        </p:spPr>
        <p:txBody>
          <a:bodyPr wrap="square" lIns="182880" tIns="365760" rIns="182880" bIns="2560320" numCol="1" spcCol="36576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lumMod val="65000"/>
                  <a:lumOff val="35000"/>
                </a:prstClr>
              </a:solidFill>
              <a:effectLst/>
              <a:uLnTx/>
              <a:uFillTx/>
              <a:latin typeface="Calibri"/>
              <a:cs typeface="Arial" pitchFamily="34" charset="0"/>
            </a:endParaRPr>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8630194" y="6356350"/>
            <a:ext cx="3466012" cy="365125"/>
          </a:xfrm>
        </p:spPr>
        <p:txBody>
          <a:bodyPr/>
          <a:lstStyle>
            <a:lvl1pPr>
              <a:defRPr b="1">
                <a:solidFill>
                  <a:schemeClr val="tx1">
                    <a:lumMod val="50000"/>
                    <a:lumOff val="50000"/>
                  </a:schemeClr>
                </a:solidFill>
              </a:defRPr>
            </a:lvl1pPr>
          </a:lstStyle>
          <a:p>
            <a:fld id="{04972829-B69B-485F-A27A-EA53F2674313}" type="slidenum">
              <a:rPr lang="en-US" smtClean="0"/>
              <a:pPr/>
              <a:t>‹#›</a:t>
            </a:fld>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9190" y="6404095"/>
            <a:ext cx="1582662" cy="242022"/>
          </a:xfrm>
          <a:prstGeom prst="rect">
            <a:avLst/>
          </a:prstGeom>
        </p:spPr>
      </p:pic>
      <p:sp>
        <p:nvSpPr>
          <p:cNvPr id="7" name="TextBox 6"/>
          <p:cNvSpPr txBox="1"/>
          <p:nvPr userDrawn="1"/>
        </p:nvSpPr>
        <p:spPr>
          <a:xfrm>
            <a:off x="9956799" y="0"/>
            <a:ext cx="2235199" cy="707886"/>
          </a:xfrm>
          <a:prstGeom prst="rect">
            <a:avLst/>
          </a:prstGeom>
          <a:noFill/>
        </p:spPr>
        <p:txBody>
          <a:bodyPr wrap="square" rtlCol="0">
            <a:spAutoFit/>
          </a:bodyPr>
          <a:lstStyle/>
          <a:p>
            <a:pPr algn="ctr"/>
            <a:r>
              <a:rPr lang="en-US" sz="2000" b="1" dirty="0">
                <a:solidFill>
                  <a:srgbClr val="153887"/>
                </a:solidFill>
              </a:rPr>
              <a:t>Traveler Experience</a:t>
            </a:r>
          </a:p>
        </p:txBody>
      </p:sp>
    </p:spTree>
    <p:extLst>
      <p:ext uri="{BB962C8B-B14F-4D97-AF65-F5344CB8AC3E}">
        <p14:creationId xmlns:p14="http://schemas.microsoft.com/office/powerpoint/2010/main" val="903364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2 Vendor Summar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5" name="TextBox 4"/>
          <p:cNvSpPr txBox="1"/>
          <p:nvPr userDrawn="1"/>
        </p:nvSpPr>
        <p:spPr>
          <a:xfrm>
            <a:off x="9956799" y="0"/>
            <a:ext cx="2235199" cy="6847865"/>
          </a:xfrm>
          <a:prstGeom prst="rect">
            <a:avLst/>
          </a:prstGeom>
          <a:solidFill>
            <a:schemeClr val="bg1">
              <a:lumMod val="95000"/>
            </a:schemeClr>
          </a:solidFill>
          <a:ln>
            <a:noFill/>
          </a:ln>
        </p:spPr>
        <p:txBody>
          <a:bodyPr wrap="square" lIns="182880" tIns="365760" rIns="182880" bIns="2560320" numCol="1" spcCol="36576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lumMod val="65000"/>
                  <a:lumOff val="35000"/>
                </a:prstClr>
              </a:solidFill>
              <a:effectLst/>
              <a:uLnTx/>
              <a:uFillTx/>
              <a:latin typeface="Calibri"/>
              <a:cs typeface="Arial" pitchFamily="34" charset="0"/>
            </a:endParaRPr>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8630194" y="6356350"/>
            <a:ext cx="3466012" cy="365125"/>
          </a:xfrm>
        </p:spPr>
        <p:txBody>
          <a:bodyPr/>
          <a:lstStyle>
            <a:lvl1pPr>
              <a:defRPr b="1">
                <a:solidFill>
                  <a:schemeClr val="tx1">
                    <a:lumMod val="50000"/>
                    <a:lumOff val="50000"/>
                  </a:schemeClr>
                </a:solidFill>
              </a:defRPr>
            </a:lvl1pPr>
          </a:lstStyle>
          <a:p>
            <a:fld id="{04972829-B69B-485F-A27A-EA53F2674313}" type="slidenum">
              <a:rPr lang="en-US" smtClean="0"/>
              <a:pPr/>
              <a:t>‹#›</a:t>
            </a:fld>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9190" y="6404095"/>
            <a:ext cx="1582662" cy="242022"/>
          </a:xfrm>
          <a:prstGeom prst="rect">
            <a:avLst/>
          </a:prstGeom>
        </p:spPr>
      </p:pic>
      <p:sp>
        <p:nvSpPr>
          <p:cNvPr id="7" name="TextBox 6"/>
          <p:cNvSpPr txBox="1"/>
          <p:nvPr userDrawn="1"/>
        </p:nvSpPr>
        <p:spPr>
          <a:xfrm>
            <a:off x="9956799" y="0"/>
            <a:ext cx="2235199" cy="400110"/>
          </a:xfrm>
          <a:prstGeom prst="rect">
            <a:avLst/>
          </a:prstGeom>
          <a:noFill/>
        </p:spPr>
        <p:txBody>
          <a:bodyPr wrap="square" rtlCol="0">
            <a:spAutoFit/>
          </a:bodyPr>
          <a:lstStyle/>
          <a:p>
            <a:pPr algn="ctr"/>
            <a:r>
              <a:rPr lang="en-US" sz="2000" b="1" dirty="0">
                <a:solidFill>
                  <a:srgbClr val="153887"/>
                </a:solidFill>
              </a:rPr>
              <a:t>Vendor Summary</a:t>
            </a:r>
          </a:p>
        </p:txBody>
      </p:sp>
    </p:spTree>
    <p:extLst>
      <p:ext uri="{BB962C8B-B14F-4D97-AF65-F5344CB8AC3E}">
        <p14:creationId xmlns:p14="http://schemas.microsoft.com/office/powerpoint/2010/main" val="9057941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2 Air Summar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5" name="TextBox 4"/>
          <p:cNvSpPr txBox="1"/>
          <p:nvPr userDrawn="1"/>
        </p:nvSpPr>
        <p:spPr>
          <a:xfrm>
            <a:off x="9956799" y="0"/>
            <a:ext cx="2235199" cy="6847865"/>
          </a:xfrm>
          <a:prstGeom prst="rect">
            <a:avLst/>
          </a:prstGeom>
          <a:solidFill>
            <a:schemeClr val="bg1">
              <a:lumMod val="95000"/>
            </a:schemeClr>
          </a:solidFill>
          <a:ln>
            <a:noFill/>
          </a:ln>
        </p:spPr>
        <p:txBody>
          <a:bodyPr wrap="square" lIns="182880" tIns="365760" rIns="182880" bIns="2560320" numCol="1" spcCol="36576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lumMod val="65000"/>
                  <a:lumOff val="35000"/>
                </a:prstClr>
              </a:solidFill>
              <a:effectLst/>
              <a:uLnTx/>
              <a:uFillTx/>
              <a:latin typeface="Calibri"/>
              <a:cs typeface="Arial" pitchFamily="34" charset="0"/>
            </a:endParaRPr>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8630194" y="6356350"/>
            <a:ext cx="3466012" cy="365125"/>
          </a:xfrm>
        </p:spPr>
        <p:txBody>
          <a:bodyPr/>
          <a:lstStyle>
            <a:lvl1pPr>
              <a:defRPr b="1">
                <a:solidFill>
                  <a:schemeClr val="tx1">
                    <a:lumMod val="50000"/>
                    <a:lumOff val="50000"/>
                  </a:schemeClr>
                </a:solidFill>
              </a:defRPr>
            </a:lvl1pPr>
          </a:lstStyle>
          <a:p>
            <a:fld id="{04972829-B69B-485F-A27A-EA53F2674313}" type="slidenum">
              <a:rPr lang="en-US" smtClean="0"/>
              <a:pPr/>
              <a:t>‹#›</a:t>
            </a:fld>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9190" y="6404095"/>
            <a:ext cx="1582662" cy="242022"/>
          </a:xfrm>
          <a:prstGeom prst="rect">
            <a:avLst/>
          </a:prstGeom>
        </p:spPr>
      </p:pic>
      <p:sp>
        <p:nvSpPr>
          <p:cNvPr id="7" name="TextBox 6"/>
          <p:cNvSpPr txBox="1"/>
          <p:nvPr userDrawn="1"/>
        </p:nvSpPr>
        <p:spPr>
          <a:xfrm>
            <a:off x="9956799" y="0"/>
            <a:ext cx="2235199" cy="400110"/>
          </a:xfrm>
          <a:prstGeom prst="rect">
            <a:avLst/>
          </a:prstGeom>
          <a:noFill/>
        </p:spPr>
        <p:txBody>
          <a:bodyPr wrap="square" rtlCol="0">
            <a:spAutoFit/>
          </a:bodyPr>
          <a:lstStyle/>
          <a:p>
            <a:pPr algn="ctr"/>
            <a:r>
              <a:rPr lang="en-US" sz="2000" b="1" dirty="0">
                <a:solidFill>
                  <a:srgbClr val="153887"/>
                </a:solidFill>
              </a:rPr>
              <a:t>Air Summary</a:t>
            </a:r>
          </a:p>
        </p:txBody>
      </p:sp>
    </p:spTree>
    <p:extLst>
      <p:ext uri="{BB962C8B-B14F-4D97-AF65-F5344CB8AC3E}">
        <p14:creationId xmlns:p14="http://schemas.microsoft.com/office/powerpoint/2010/main" val="9896262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2 Air Market Summar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5" name="TextBox 4"/>
          <p:cNvSpPr txBox="1"/>
          <p:nvPr userDrawn="1"/>
        </p:nvSpPr>
        <p:spPr>
          <a:xfrm>
            <a:off x="9956799" y="0"/>
            <a:ext cx="2235199" cy="6847865"/>
          </a:xfrm>
          <a:prstGeom prst="rect">
            <a:avLst/>
          </a:prstGeom>
          <a:solidFill>
            <a:schemeClr val="bg1">
              <a:lumMod val="95000"/>
            </a:schemeClr>
          </a:solidFill>
          <a:ln>
            <a:noFill/>
          </a:ln>
        </p:spPr>
        <p:txBody>
          <a:bodyPr wrap="square" lIns="182880" tIns="365760" rIns="182880" bIns="2560320" numCol="1" spcCol="36576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lumMod val="65000"/>
                  <a:lumOff val="35000"/>
                </a:prstClr>
              </a:solidFill>
              <a:effectLst/>
              <a:uLnTx/>
              <a:uFillTx/>
              <a:latin typeface="Calibri"/>
              <a:cs typeface="Arial" pitchFamily="34" charset="0"/>
            </a:endParaRPr>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8630194" y="6356350"/>
            <a:ext cx="3466012" cy="365125"/>
          </a:xfrm>
        </p:spPr>
        <p:txBody>
          <a:bodyPr/>
          <a:lstStyle>
            <a:lvl1pPr>
              <a:defRPr b="1">
                <a:solidFill>
                  <a:schemeClr val="tx1">
                    <a:lumMod val="50000"/>
                    <a:lumOff val="50000"/>
                  </a:schemeClr>
                </a:solidFill>
              </a:defRPr>
            </a:lvl1pPr>
          </a:lstStyle>
          <a:p>
            <a:fld id="{04972829-B69B-485F-A27A-EA53F2674313}" type="slidenum">
              <a:rPr lang="en-US" smtClean="0"/>
              <a:pPr/>
              <a:t>‹#›</a:t>
            </a:fld>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9190" y="6404095"/>
            <a:ext cx="1582662" cy="242022"/>
          </a:xfrm>
          <a:prstGeom prst="rect">
            <a:avLst/>
          </a:prstGeom>
        </p:spPr>
      </p:pic>
      <p:sp>
        <p:nvSpPr>
          <p:cNvPr id="7" name="TextBox 6"/>
          <p:cNvSpPr txBox="1"/>
          <p:nvPr userDrawn="1"/>
        </p:nvSpPr>
        <p:spPr>
          <a:xfrm>
            <a:off x="9956799" y="0"/>
            <a:ext cx="2235199" cy="707886"/>
          </a:xfrm>
          <a:prstGeom prst="rect">
            <a:avLst/>
          </a:prstGeom>
          <a:noFill/>
        </p:spPr>
        <p:txBody>
          <a:bodyPr wrap="square" rtlCol="0">
            <a:spAutoFit/>
          </a:bodyPr>
          <a:lstStyle/>
          <a:p>
            <a:pPr algn="ctr"/>
            <a:r>
              <a:rPr lang="en-US" sz="2000" b="1" dirty="0">
                <a:solidFill>
                  <a:srgbClr val="153887"/>
                </a:solidFill>
              </a:rPr>
              <a:t>Air Market Summary</a:t>
            </a:r>
          </a:p>
        </p:txBody>
      </p:sp>
    </p:spTree>
    <p:extLst>
      <p:ext uri="{BB962C8B-B14F-4D97-AF65-F5344CB8AC3E}">
        <p14:creationId xmlns:p14="http://schemas.microsoft.com/office/powerpoint/2010/main" val="13007516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2 Hotel Summar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5" name="TextBox 4"/>
          <p:cNvSpPr txBox="1"/>
          <p:nvPr userDrawn="1"/>
        </p:nvSpPr>
        <p:spPr>
          <a:xfrm>
            <a:off x="9956799" y="0"/>
            <a:ext cx="2235199" cy="6847865"/>
          </a:xfrm>
          <a:prstGeom prst="rect">
            <a:avLst/>
          </a:prstGeom>
          <a:solidFill>
            <a:schemeClr val="bg1">
              <a:lumMod val="95000"/>
            </a:schemeClr>
          </a:solidFill>
          <a:ln>
            <a:noFill/>
          </a:ln>
        </p:spPr>
        <p:txBody>
          <a:bodyPr wrap="square" lIns="182880" tIns="365760" rIns="182880" bIns="2560320" numCol="1" spcCol="36576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lumMod val="65000"/>
                  <a:lumOff val="35000"/>
                </a:prstClr>
              </a:solidFill>
              <a:effectLst/>
              <a:uLnTx/>
              <a:uFillTx/>
              <a:latin typeface="Calibri"/>
              <a:cs typeface="Arial" pitchFamily="34" charset="0"/>
            </a:endParaRPr>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8630194" y="6356350"/>
            <a:ext cx="3466012" cy="365125"/>
          </a:xfrm>
        </p:spPr>
        <p:txBody>
          <a:bodyPr/>
          <a:lstStyle>
            <a:lvl1pPr>
              <a:defRPr b="1">
                <a:solidFill>
                  <a:schemeClr val="tx1">
                    <a:lumMod val="50000"/>
                    <a:lumOff val="50000"/>
                  </a:schemeClr>
                </a:solidFill>
              </a:defRPr>
            </a:lvl1pPr>
          </a:lstStyle>
          <a:p>
            <a:fld id="{04972829-B69B-485F-A27A-EA53F2674313}" type="slidenum">
              <a:rPr lang="en-US" smtClean="0"/>
              <a:pPr/>
              <a:t>‹#›</a:t>
            </a:fld>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9190" y="6404095"/>
            <a:ext cx="1582662" cy="242022"/>
          </a:xfrm>
          <a:prstGeom prst="rect">
            <a:avLst/>
          </a:prstGeom>
        </p:spPr>
      </p:pic>
      <p:sp>
        <p:nvSpPr>
          <p:cNvPr id="7" name="TextBox 6"/>
          <p:cNvSpPr txBox="1"/>
          <p:nvPr userDrawn="1"/>
        </p:nvSpPr>
        <p:spPr>
          <a:xfrm>
            <a:off x="9956799" y="0"/>
            <a:ext cx="2235199" cy="400110"/>
          </a:xfrm>
          <a:prstGeom prst="rect">
            <a:avLst/>
          </a:prstGeom>
          <a:noFill/>
        </p:spPr>
        <p:txBody>
          <a:bodyPr wrap="square" rtlCol="0">
            <a:spAutoFit/>
          </a:bodyPr>
          <a:lstStyle/>
          <a:p>
            <a:pPr algn="ctr"/>
            <a:r>
              <a:rPr lang="en-US" sz="2000" b="1" dirty="0">
                <a:solidFill>
                  <a:srgbClr val="153887"/>
                </a:solidFill>
              </a:rPr>
              <a:t>Hotel Summary</a:t>
            </a:r>
          </a:p>
        </p:txBody>
      </p:sp>
    </p:spTree>
    <p:extLst>
      <p:ext uri="{BB962C8B-B14F-4D97-AF65-F5344CB8AC3E}">
        <p14:creationId xmlns:p14="http://schemas.microsoft.com/office/powerpoint/2010/main" val="205947773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2 Car Summar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5" name="TextBox 4"/>
          <p:cNvSpPr txBox="1"/>
          <p:nvPr userDrawn="1"/>
        </p:nvSpPr>
        <p:spPr>
          <a:xfrm>
            <a:off x="9956799" y="0"/>
            <a:ext cx="2235199" cy="6847865"/>
          </a:xfrm>
          <a:prstGeom prst="rect">
            <a:avLst/>
          </a:prstGeom>
          <a:solidFill>
            <a:schemeClr val="bg1">
              <a:lumMod val="95000"/>
            </a:schemeClr>
          </a:solidFill>
          <a:ln>
            <a:noFill/>
          </a:ln>
        </p:spPr>
        <p:txBody>
          <a:bodyPr wrap="square" lIns="182880" tIns="365760" rIns="182880" bIns="2560320" numCol="1" spcCol="36576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lumMod val="65000"/>
                  <a:lumOff val="35000"/>
                </a:prstClr>
              </a:solidFill>
              <a:effectLst/>
              <a:uLnTx/>
              <a:uFillTx/>
              <a:latin typeface="Calibri"/>
              <a:cs typeface="Arial" pitchFamily="34" charset="0"/>
            </a:endParaRPr>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8630194" y="6356350"/>
            <a:ext cx="3466012" cy="365125"/>
          </a:xfrm>
        </p:spPr>
        <p:txBody>
          <a:bodyPr/>
          <a:lstStyle>
            <a:lvl1pPr>
              <a:defRPr b="1">
                <a:solidFill>
                  <a:schemeClr val="tx1">
                    <a:lumMod val="50000"/>
                    <a:lumOff val="50000"/>
                  </a:schemeClr>
                </a:solidFill>
              </a:defRPr>
            </a:lvl1pPr>
          </a:lstStyle>
          <a:p>
            <a:fld id="{04972829-B69B-485F-A27A-EA53F2674313}" type="slidenum">
              <a:rPr lang="en-US" smtClean="0"/>
              <a:pPr/>
              <a:t>‹#›</a:t>
            </a:fld>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9190" y="6404095"/>
            <a:ext cx="1582662" cy="242022"/>
          </a:xfrm>
          <a:prstGeom prst="rect">
            <a:avLst/>
          </a:prstGeom>
        </p:spPr>
      </p:pic>
      <p:sp>
        <p:nvSpPr>
          <p:cNvPr id="7" name="TextBox 6"/>
          <p:cNvSpPr txBox="1"/>
          <p:nvPr userDrawn="1"/>
        </p:nvSpPr>
        <p:spPr>
          <a:xfrm>
            <a:off x="9956799" y="0"/>
            <a:ext cx="2235199" cy="400110"/>
          </a:xfrm>
          <a:prstGeom prst="rect">
            <a:avLst/>
          </a:prstGeom>
          <a:noFill/>
        </p:spPr>
        <p:txBody>
          <a:bodyPr wrap="square" rtlCol="0">
            <a:spAutoFit/>
          </a:bodyPr>
          <a:lstStyle/>
          <a:p>
            <a:pPr algn="ctr"/>
            <a:r>
              <a:rPr lang="en-US" sz="2000" b="1" dirty="0">
                <a:solidFill>
                  <a:srgbClr val="153887"/>
                </a:solidFill>
              </a:rPr>
              <a:t>Car Summary</a:t>
            </a:r>
          </a:p>
        </p:txBody>
      </p:sp>
    </p:spTree>
    <p:extLst>
      <p:ext uri="{BB962C8B-B14F-4D97-AF65-F5344CB8AC3E}">
        <p14:creationId xmlns:p14="http://schemas.microsoft.com/office/powerpoint/2010/main" val="145190706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2 Rail Summar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5" name="TextBox 4"/>
          <p:cNvSpPr txBox="1"/>
          <p:nvPr userDrawn="1"/>
        </p:nvSpPr>
        <p:spPr>
          <a:xfrm>
            <a:off x="9956799" y="0"/>
            <a:ext cx="2235199" cy="6847865"/>
          </a:xfrm>
          <a:prstGeom prst="rect">
            <a:avLst/>
          </a:prstGeom>
          <a:solidFill>
            <a:schemeClr val="bg1">
              <a:lumMod val="95000"/>
            </a:schemeClr>
          </a:solidFill>
          <a:ln>
            <a:noFill/>
          </a:ln>
        </p:spPr>
        <p:txBody>
          <a:bodyPr wrap="square" lIns="182880" tIns="365760" rIns="182880" bIns="2560320" numCol="1" spcCol="36576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lumMod val="65000"/>
                  <a:lumOff val="35000"/>
                </a:prstClr>
              </a:solidFill>
              <a:effectLst/>
              <a:uLnTx/>
              <a:uFillTx/>
              <a:latin typeface="Calibri"/>
              <a:cs typeface="Arial" pitchFamily="34" charset="0"/>
            </a:endParaRPr>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8630194" y="6356350"/>
            <a:ext cx="3466012" cy="365125"/>
          </a:xfrm>
        </p:spPr>
        <p:txBody>
          <a:bodyPr/>
          <a:lstStyle>
            <a:lvl1pPr>
              <a:defRPr b="1">
                <a:solidFill>
                  <a:schemeClr val="tx1">
                    <a:lumMod val="50000"/>
                    <a:lumOff val="50000"/>
                  </a:schemeClr>
                </a:solidFill>
              </a:defRPr>
            </a:lvl1pPr>
          </a:lstStyle>
          <a:p>
            <a:fld id="{04972829-B69B-485F-A27A-EA53F2674313}" type="slidenum">
              <a:rPr lang="en-US" smtClean="0"/>
              <a:pPr/>
              <a:t>‹#›</a:t>
            </a:fld>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9190" y="6404095"/>
            <a:ext cx="1582662" cy="242022"/>
          </a:xfrm>
          <a:prstGeom prst="rect">
            <a:avLst/>
          </a:prstGeom>
        </p:spPr>
      </p:pic>
      <p:sp>
        <p:nvSpPr>
          <p:cNvPr id="7" name="TextBox 6"/>
          <p:cNvSpPr txBox="1"/>
          <p:nvPr userDrawn="1"/>
        </p:nvSpPr>
        <p:spPr>
          <a:xfrm>
            <a:off x="9956799" y="0"/>
            <a:ext cx="2235199" cy="400110"/>
          </a:xfrm>
          <a:prstGeom prst="rect">
            <a:avLst/>
          </a:prstGeom>
          <a:noFill/>
        </p:spPr>
        <p:txBody>
          <a:bodyPr wrap="square" rtlCol="0">
            <a:spAutoFit/>
          </a:bodyPr>
          <a:lstStyle/>
          <a:p>
            <a:pPr algn="ctr"/>
            <a:r>
              <a:rPr lang="en-US" sz="2000" b="1" dirty="0">
                <a:solidFill>
                  <a:srgbClr val="153887"/>
                </a:solidFill>
              </a:rPr>
              <a:t>Rail Summary</a:t>
            </a:r>
          </a:p>
        </p:txBody>
      </p:sp>
    </p:spTree>
    <p:extLst>
      <p:ext uri="{BB962C8B-B14F-4D97-AF65-F5344CB8AC3E}">
        <p14:creationId xmlns:p14="http://schemas.microsoft.com/office/powerpoint/2010/main" val="37088273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2 Missed Savings">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5" name="TextBox 4"/>
          <p:cNvSpPr txBox="1"/>
          <p:nvPr userDrawn="1"/>
        </p:nvSpPr>
        <p:spPr>
          <a:xfrm>
            <a:off x="9956799" y="0"/>
            <a:ext cx="2235199" cy="6847865"/>
          </a:xfrm>
          <a:prstGeom prst="rect">
            <a:avLst/>
          </a:prstGeom>
          <a:solidFill>
            <a:schemeClr val="bg1">
              <a:lumMod val="95000"/>
            </a:schemeClr>
          </a:solidFill>
          <a:ln>
            <a:noFill/>
          </a:ln>
        </p:spPr>
        <p:txBody>
          <a:bodyPr wrap="square" lIns="182880" tIns="365760" rIns="182880" bIns="2560320" numCol="1" spcCol="36576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lumMod val="65000"/>
                  <a:lumOff val="35000"/>
                </a:prstClr>
              </a:solidFill>
              <a:effectLst/>
              <a:uLnTx/>
              <a:uFillTx/>
              <a:latin typeface="Calibri"/>
              <a:cs typeface="Arial" pitchFamily="34" charset="0"/>
            </a:endParaRPr>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8630194" y="6356350"/>
            <a:ext cx="3466012" cy="365125"/>
          </a:xfrm>
        </p:spPr>
        <p:txBody>
          <a:bodyPr/>
          <a:lstStyle>
            <a:lvl1pPr>
              <a:defRPr b="1">
                <a:solidFill>
                  <a:schemeClr val="tx1">
                    <a:lumMod val="50000"/>
                    <a:lumOff val="50000"/>
                  </a:schemeClr>
                </a:solidFill>
              </a:defRPr>
            </a:lvl1pPr>
          </a:lstStyle>
          <a:p>
            <a:fld id="{04972829-B69B-485F-A27A-EA53F2674313}" type="slidenum">
              <a:rPr lang="en-US" smtClean="0"/>
              <a:pPr/>
              <a:t>‹#›</a:t>
            </a:fld>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9190" y="6404095"/>
            <a:ext cx="1582662" cy="242022"/>
          </a:xfrm>
          <a:prstGeom prst="rect">
            <a:avLst/>
          </a:prstGeom>
        </p:spPr>
      </p:pic>
      <p:sp>
        <p:nvSpPr>
          <p:cNvPr id="7" name="TextBox 6"/>
          <p:cNvSpPr txBox="1"/>
          <p:nvPr userDrawn="1"/>
        </p:nvSpPr>
        <p:spPr>
          <a:xfrm>
            <a:off x="9956799" y="0"/>
            <a:ext cx="2235199" cy="400110"/>
          </a:xfrm>
          <a:prstGeom prst="rect">
            <a:avLst/>
          </a:prstGeom>
          <a:noFill/>
        </p:spPr>
        <p:txBody>
          <a:bodyPr wrap="square" rtlCol="0">
            <a:spAutoFit/>
          </a:bodyPr>
          <a:lstStyle/>
          <a:p>
            <a:pPr algn="ctr"/>
            <a:r>
              <a:rPr lang="en-US" sz="2000" b="1" dirty="0">
                <a:solidFill>
                  <a:srgbClr val="153887"/>
                </a:solidFill>
              </a:rPr>
              <a:t>Missed Savings</a:t>
            </a:r>
          </a:p>
        </p:txBody>
      </p:sp>
    </p:spTree>
    <p:extLst>
      <p:ext uri="{BB962C8B-B14F-4D97-AF65-F5344CB8AC3E}">
        <p14:creationId xmlns:p14="http://schemas.microsoft.com/office/powerpoint/2010/main" val="81645206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8630194" y="6356350"/>
            <a:ext cx="3466012" cy="365125"/>
          </a:xfrm>
        </p:spPr>
        <p:txBody>
          <a:bodyPr/>
          <a:lstStyle>
            <a:lvl1pPr>
              <a:defRPr b="1">
                <a:solidFill>
                  <a:schemeClr val="tx1">
                    <a:lumMod val="50000"/>
                    <a:lumOff val="50000"/>
                  </a:schemeClr>
                </a:solidFill>
              </a:defRPr>
            </a:lvl1pPr>
          </a:lstStyle>
          <a:p>
            <a:fld id="{04972829-B69B-485F-A27A-EA53F2674313}" type="slidenum">
              <a:rPr lang="en-US" smtClean="0"/>
              <a:pPr/>
              <a:t>‹#›</a:t>
            </a:fld>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9190" y="6404095"/>
            <a:ext cx="1582662" cy="242022"/>
          </a:xfrm>
          <a:prstGeom prst="rect">
            <a:avLst/>
          </a:prstGeom>
        </p:spPr>
      </p:pic>
      <p:sp>
        <p:nvSpPr>
          <p:cNvPr id="5" name="TextBox 4"/>
          <p:cNvSpPr txBox="1"/>
          <p:nvPr userDrawn="1"/>
        </p:nvSpPr>
        <p:spPr>
          <a:xfrm>
            <a:off x="243840" y="78381"/>
            <a:ext cx="8482149" cy="461665"/>
          </a:xfrm>
          <a:prstGeom prst="rect">
            <a:avLst/>
          </a:prstGeom>
          <a:noFill/>
        </p:spPr>
        <p:txBody>
          <a:bodyPr wrap="square" rtlCol="0">
            <a:spAutoFit/>
          </a:bodyPr>
          <a:lstStyle/>
          <a:p>
            <a:r>
              <a:rPr lang="en-US" sz="2400" dirty="0">
                <a:solidFill>
                  <a:srgbClr val="0077D0"/>
                </a:solidFill>
              </a:rPr>
              <a:t>Resuming Corporate Travel</a:t>
            </a:r>
          </a:p>
        </p:txBody>
      </p:sp>
    </p:spTree>
    <p:extLst>
      <p:ext uri="{BB962C8B-B14F-4D97-AF65-F5344CB8AC3E}">
        <p14:creationId xmlns:p14="http://schemas.microsoft.com/office/powerpoint/2010/main" val="260029107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8630194" y="6356350"/>
            <a:ext cx="3466012" cy="365125"/>
          </a:xfrm>
        </p:spPr>
        <p:txBody>
          <a:bodyPr/>
          <a:lstStyle>
            <a:lvl1pPr>
              <a:defRPr b="1">
                <a:solidFill>
                  <a:schemeClr val="tx1">
                    <a:lumMod val="50000"/>
                    <a:lumOff val="50000"/>
                  </a:schemeClr>
                </a:solidFill>
              </a:defRPr>
            </a:lvl1pPr>
          </a:lstStyle>
          <a:p>
            <a:fld id="{04972829-B69B-485F-A27A-EA53F2674313}" type="slidenum">
              <a:rPr lang="en-US" smtClean="0"/>
              <a:pPr/>
              <a:t>‹#›</a:t>
            </a:fld>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9190" y="6404095"/>
            <a:ext cx="1582662" cy="242022"/>
          </a:xfrm>
          <a:prstGeom prst="rect">
            <a:avLst/>
          </a:prstGeom>
        </p:spPr>
      </p:pic>
      <p:sp>
        <p:nvSpPr>
          <p:cNvPr id="5" name="TextBox 4"/>
          <p:cNvSpPr txBox="1"/>
          <p:nvPr userDrawn="1"/>
        </p:nvSpPr>
        <p:spPr>
          <a:xfrm>
            <a:off x="243840" y="78381"/>
            <a:ext cx="8482149" cy="461665"/>
          </a:xfrm>
          <a:prstGeom prst="rect">
            <a:avLst/>
          </a:prstGeom>
          <a:noFill/>
        </p:spPr>
        <p:txBody>
          <a:bodyPr wrap="square" rtlCol="0">
            <a:spAutoFit/>
          </a:bodyPr>
          <a:lstStyle/>
          <a:p>
            <a:r>
              <a:rPr lang="en-US" sz="2400" dirty="0">
                <a:solidFill>
                  <a:srgbClr val="0077D0"/>
                </a:solidFill>
              </a:rPr>
              <a:t>Non-Refundable</a:t>
            </a:r>
            <a:r>
              <a:rPr lang="en-US" sz="2400" baseline="0" dirty="0">
                <a:solidFill>
                  <a:srgbClr val="0077D0"/>
                </a:solidFill>
              </a:rPr>
              <a:t> Tickets – Status and Process</a:t>
            </a:r>
            <a:endParaRPr lang="en-US" sz="2400" dirty="0">
              <a:solidFill>
                <a:srgbClr val="0077D0"/>
              </a:solidFill>
            </a:endParaRPr>
          </a:p>
        </p:txBody>
      </p:sp>
    </p:spTree>
    <p:extLst>
      <p:ext uri="{BB962C8B-B14F-4D97-AF65-F5344CB8AC3E}">
        <p14:creationId xmlns:p14="http://schemas.microsoft.com/office/powerpoint/2010/main" val="212533457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8630194" y="6356350"/>
            <a:ext cx="3466012" cy="365125"/>
          </a:xfrm>
        </p:spPr>
        <p:txBody>
          <a:bodyPr/>
          <a:lstStyle>
            <a:lvl1pPr>
              <a:defRPr b="1">
                <a:solidFill>
                  <a:schemeClr val="tx1">
                    <a:lumMod val="50000"/>
                    <a:lumOff val="50000"/>
                  </a:schemeClr>
                </a:solidFill>
              </a:defRPr>
            </a:lvl1pPr>
          </a:lstStyle>
          <a:p>
            <a:fld id="{04972829-B69B-485F-A27A-EA53F2674313}" type="slidenum">
              <a:rPr lang="en-US" smtClean="0"/>
              <a:pPr/>
              <a:t>‹#›</a:t>
            </a:fld>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9190" y="6404095"/>
            <a:ext cx="1582662" cy="242022"/>
          </a:xfrm>
          <a:prstGeom prst="rect">
            <a:avLst/>
          </a:prstGeom>
        </p:spPr>
      </p:pic>
      <p:sp>
        <p:nvSpPr>
          <p:cNvPr id="8" name="Text Placeholder 7"/>
          <p:cNvSpPr>
            <a:spLocks noGrp="1"/>
          </p:cNvSpPr>
          <p:nvPr>
            <p:ph type="body" sz="quarter" idx="13" hasCustomPrompt="1"/>
          </p:nvPr>
        </p:nvSpPr>
        <p:spPr>
          <a:xfrm>
            <a:off x="174625" y="182880"/>
            <a:ext cx="9805988" cy="688658"/>
          </a:xfrm>
          <a:prstGeom prst="rect">
            <a:avLst/>
          </a:prstGeom>
        </p:spPr>
        <p:txBody>
          <a:bodyPr/>
          <a:lstStyle>
            <a:lvl1pPr marL="0" indent="0">
              <a:buNone/>
              <a:defRPr sz="3200" baseline="0">
                <a:solidFill>
                  <a:srgbClr val="0077D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Title Here</a:t>
            </a:r>
          </a:p>
        </p:txBody>
      </p:sp>
    </p:spTree>
    <p:extLst>
      <p:ext uri="{BB962C8B-B14F-4D97-AF65-F5344CB8AC3E}">
        <p14:creationId xmlns:p14="http://schemas.microsoft.com/office/powerpoint/2010/main" val="29381803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7_Title Only">
    <p:spTree>
      <p:nvGrpSpPr>
        <p:cNvPr id="1" name=""/>
        <p:cNvGrpSpPr/>
        <p:nvPr/>
      </p:nvGrpSpPr>
      <p:grpSpPr>
        <a:xfrm>
          <a:off x="0" y="0"/>
          <a:ext cx="0" cy="0"/>
          <a:chOff x="0" y="0"/>
          <a:chExt cx="0" cy="0"/>
        </a:xfrm>
      </p:grpSpPr>
      <p:sp>
        <p:nvSpPr>
          <p:cNvPr id="19" name="TextBox 10"/>
          <p:cNvSpPr txBox="1"/>
          <p:nvPr userDrawn="1"/>
        </p:nvSpPr>
        <p:spPr>
          <a:xfrm>
            <a:off x="1369314" y="6632797"/>
            <a:ext cx="9243060" cy="225202"/>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lang="en-US" sz="1000" i="1" dirty="0">
                <a:solidFill>
                  <a:schemeClr val="tx1">
                    <a:lumMod val="75000"/>
                    <a:lumOff val="25000"/>
                  </a:schemeClr>
                </a:solidFill>
                <a:effectLst/>
                <a:latin typeface="+mn-lt"/>
                <a:ea typeface="+mn-ea"/>
                <a:cs typeface="+mn-cs"/>
              </a:rPr>
              <a:t>This document is strictly private, confidential and personal to its recipients and should not be copied, distributed or reproduced in whole or in part, nor passed to any third party.</a:t>
            </a:r>
          </a:p>
          <a:p>
            <a:endParaRPr lang="en-US" sz="1100" dirty="0">
              <a:solidFill>
                <a:schemeClr val="tx1">
                  <a:lumMod val="75000"/>
                  <a:lumOff val="25000"/>
                </a:schemeClr>
              </a:solidFill>
            </a:endParaRPr>
          </a:p>
        </p:txBody>
      </p:sp>
    </p:spTree>
    <p:extLst>
      <p:ext uri="{BB962C8B-B14F-4D97-AF65-F5344CB8AC3E}">
        <p14:creationId xmlns:p14="http://schemas.microsoft.com/office/powerpoint/2010/main" val="93026643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5_Side Bar Full">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1159621" y="-1"/>
            <a:ext cx="1100579" cy="6858001"/>
          </a:xfrm>
          <a:prstGeom prst="rect">
            <a:avLst/>
          </a:prstGeom>
        </p:spPr>
      </p:pic>
      <p:sp>
        <p:nvSpPr>
          <p:cNvPr id="9" name="Title 1"/>
          <p:cNvSpPr>
            <a:spLocks noGrp="1"/>
          </p:cNvSpPr>
          <p:nvPr>
            <p:ph type="ctrTitle"/>
          </p:nvPr>
        </p:nvSpPr>
        <p:spPr>
          <a:xfrm>
            <a:off x="832624" y="882423"/>
            <a:ext cx="9853056" cy="548600"/>
          </a:xfrm>
          <a:prstGeom prst="rect">
            <a:avLst/>
          </a:prstGeom>
        </p:spPr>
        <p:txBody>
          <a:bodyPr lIns="91436" tIns="45719" rIns="91436" bIns="45719"/>
          <a:lstStyle>
            <a:lvl1pPr algn="l">
              <a:defRPr lang="en-US" sz="2933"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1733783"/>
            <a:ext cx="9853083" cy="4336821"/>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49610" indent="-335272">
              <a:buFont typeface="Courier New" charset="0"/>
              <a:buChar char="o"/>
              <a:defRPr sz="1867">
                <a:solidFill>
                  <a:schemeClr val="tx2"/>
                </a:solidFill>
              </a:defRPr>
            </a:lvl3pPr>
            <a:lvl4pPr marL="1371508" indent="0">
              <a:buFont typeface="+mj-lt"/>
              <a:buNone/>
              <a:defRPr sz="1600" b="1">
                <a:solidFill>
                  <a:schemeClr val="accent1"/>
                </a:solidFill>
              </a:defRPr>
            </a:lvl4pPr>
            <a:lvl5pPr marL="2133547">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597401" y="6070605"/>
            <a:ext cx="330128" cy="266641"/>
          </a:xfrm>
          <a:prstGeom prst="rect">
            <a:avLst/>
          </a:prstGeom>
        </p:spPr>
      </p:pic>
    </p:spTree>
    <p:extLst>
      <p:ext uri="{BB962C8B-B14F-4D97-AF65-F5344CB8AC3E}">
        <p14:creationId xmlns:p14="http://schemas.microsoft.com/office/powerpoint/2010/main" val="1105786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x">
  <p:cSld name="3_Title &amp; 2 text">
    <p:spTree>
      <p:nvGrpSpPr>
        <p:cNvPr id="1" name=""/>
        <p:cNvGrpSpPr/>
        <p:nvPr/>
      </p:nvGrpSpPr>
      <p:grpSpPr>
        <a:xfrm>
          <a:off x="0" y="0"/>
          <a:ext cx="0" cy="0"/>
          <a:chOff x="0" y="0"/>
          <a:chExt cx="0" cy="0"/>
        </a:xfrm>
      </p:grpSpPr>
      <p:sp>
        <p:nvSpPr>
          <p:cNvPr id="2" name="Slide Number Placeholder 5"/>
          <p:cNvSpPr txBox="1">
            <a:spLocks/>
          </p:cNvSpPr>
          <p:nvPr userDrawn="1"/>
        </p:nvSpPr>
        <p:spPr>
          <a:xfrm>
            <a:off x="11245120" y="6190414"/>
            <a:ext cx="409320" cy="365125"/>
          </a:xfrm>
          <a:prstGeom prst="rect">
            <a:avLst/>
          </a:prstGeom>
        </p:spPr>
        <p:txBody>
          <a:bodyPr vert="horz" lIns="68524" tIns="34262" rIns="68524" bIns="34262"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chemeClr val="bg1">
                    <a:lumMod val="50000"/>
                  </a:schemeClr>
                </a:solidFill>
              </a:rPr>
              <a:pPr/>
              <a:t>‹#›</a:t>
            </a:fld>
            <a:endParaRPr lang="en-US" sz="900" b="1" dirty="0">
              <a:solidFill>
                <a:schemeClr val="bg1">
                  <a:lumMod val="50000"/>
                </a:schemeClr>
              </a:solidFill>
            </a:endParaRPr>
          </a:p>
        </p:txBody>
      </p:sp>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17909" y="6314213"/>
            <a:ext cx="200628" cy="162047"/>
          </a:xfrm>
          <a:prstGeom prst="rect">
            <a:avLst/>
          </a:prstGeom>
        </p:spPr>
      </p:pic>
      <p:cxnSp>
        <p:nvCxnSpPr>
          <p:cNvPr id="4" name="Straight Connector 3"/>
          <p:cNvCxnSpPr/>
          <p:nvPr userDrawn="1"/>
        </p:nvCxnSpPr>
        <p:spPr>
          <a:xfrm>
            <a:off x="11273894" y="6290965"/>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5" name="TextBox 4"/>
          <p:cNvSpPr txBox="1"/>
          <p:nvPr userDrawn="1"/>
        </p:nvSpPr>
        <p:spPr>
          <a:xfrm>
            <a:off x="10187120" y="6230857"/>
            <a:ext cx="1352621" cy="230832"/>
          </a:xfrm>
          <a:prstGeom prst="rect">
            <a:avLst/>
          </a:prstGeom>
          <a:noFill/>
        </p:spPr>
        <p:txBody>
          <a:bodyPr wrap="square" rtlCol="0">
            <a:spAutoFit/>
          </a:bodyPr>
          <a:lstStyle/>
          <a:p>
            <a:r>
              <a:rPr lang="en-US" sz="900" dirty="0"/>
              <a:t>Direct Travel</a:t>
            </a:r>
          </a:p>
        </p:txBody>
      </p:sp>
    </p:spTree>
    <p:extLst>
      <p:ext uri="{BB962C8B-B14F-4D97-AF65-F5344CB8AC3E}">
        <p14:creationId xmlns:p14="http://schemas.microsoft.com/office/powerpoint/2010/main" val="2871312069"/>
      </p:ext>
    </p:extLst>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5" y="1570106"/>
            <a:ext cx="10621460" cy="548600"/>
          </a:xfrm>
          <a:prstGeom prst="rect">
            <a:avLst/>
          </a:prstGeom>
        </p:spPr>
        <p:txBody>
          <a:bodyPr lIns="91436" tIns="45719" rIns="91436" bIns="45719"/>
          <a:lstStyle>
            <a:lvl1pPr algn="l">
              <a:defRPr lang="en-US" sz="2933"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5128205" cy="3454400"/>
          </a:xfrm>
          <a:prstGeom prst="rect">
            <a:avLst/>
          </a:prstGeom>
        </p:spPr>
        <p:txBody>
          <a:bodyPr/>
          <a:lstStyle>
            <a:lvl1pPr marL="0" indent="0">
              <a:buNone/>
              <a:defRPr sz="2133" b="0">
                <a:solidFill>
                  <a:schemeClr val="tx2"/>
                </a:solidFill>
              </a:defRPr>
            </a:lvl1pPr>
            <a:lvl2pPr marL="742585" indent="-285611">
              <a:buClr>
                <a:schemeClr val="accent1"/>
              </a:buClr>
              <a:buFont typeface="Arial" charset="0"/>
              <a:buChar char="•"/>
              <a:defRPr sz="2133">
                <a:solidFill>
                  <a:schemeClr val="tx2"/>
                </a:solidFill>
              </a:defRPr>
            </a:lvl2pPr>
            <a:lvl3pPr marL="1249080" indent="-335130">
              <a:buFont typeface="Courier New" charset="0"/>
              <a:buChar char="o"/>
              <a:defRPr sz="1866">
                <a:solidFill>
                  <a:schemeClr val="tx2"/>
                </a:solidFill>
              </a:defRPr>
            </a:lvl3pPr>
            <a:lvl4pPr marL="1370927" indent="0">
              <a:buFont typeface="+mj-lt"/>
              <a:buNone/>
              <a:defRPr sz="1599" b="1">
                <a:solidFill>
                  <a:schemeClr val="accent1"/>
                </a:solidFill>
              </a:defRPr>
            </a:lvl4pPr>
            <a:lvl5pPr marL="2132566" indent="-304663">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0" y="2421467"/>
            <a:ext cx="5287505" cy="3454400"/>
          </a:xfrm>
          <a:prstGeom prst="rect">
            <a:avLst/>
          </a:prstGeom>
        </p:spPr>
        <p:txBody>
          <a:bodyPr/>
          <a:lstStyle>
            <a:lvl1pPr marL="0" indent="0">
              <a:buNone/>
              <a:defRPr sz="2133" b="0">
                <a:solidFill>
                  <a:schemeClr val="tx2"/>
                </a:solidFill>
              </a:defRPr>
            </a:lvl1pPr>
            <a:lvl2pPr marL="742585" indent="-285611">
              <a:buClr>
                <a:schemeClr val="accent1"/>
              </a:buClr>
              <a:buFont typeface="Arial" charset="0"/>
              <a:buChar char="•"/>
              <a:defRPr sz="2133">
                <a:solidFill>
                  <a:schemeClr val="tx2"/>
                </a:solidFill>
              </a:defRPr>
            </a:lvl2pPr>
            <a:lvl3pPr marL="1142439" indent="-228488">
              <a:buFont typeface="Courier New" charset="0"/>
              <a:buChar char="o"/>
              <a:defRPr sz="1866">
                <a:solidFill>
                  <a:schemeClr val="tx2"/>
                </a:solidFill>
              </a:defRPr>
            </a:lvl3pPr>
            <a:lvl4pPr marL="1370927" indent="0">
              <a:buNone/>
              <a:defRPr sz="1599" b="1">
                <a:solidFill>
                  <a:schemeClr val="accent1"/>
                </a:solidFill>
              </a:defRPr>
            </a:lvl4pPr>
            <a:lvl5pPr marL="2132566" indent="-304663">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txBox="1">
            <a:spLocks/>
          </p:cNvSpPr>
          <p:nvPr userDrawn="1"/>
        </p:nvSpPr>
        <p:spPr>
          <a:xfrm>
            <a:off x="11245119" y="6190413"/>
            <a:ext cx="409321" cy="365125"/>
          </a:xfrm>
          <a:prstGeom prst="rect">
            <a:avLst/>
          </a:prstGeom>
        </p:spPr>
        <p:txBody>
          <a:bodyPr vert="horz" lIns="91398" tIns="45700" rIns="91398" bIns="45700"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1199" b="1" smtClean="0">
                <a:solidFill>
                  <a:schemeClr val="bg1">
                    <a:lumMod val="50000"/>
                  </a:schemeClr>
                </a:solidFill>
              </a:rPr>
              <a:pPr/>
              <a:t>‹#›</a:t>
            </a:fld>
            <a:endParaRPr lang="en-US" sz="1199" b="1" dirty="0">
              <a:solidFill>
                <a:schemeClr val="bg1">
                  <a:lumMod val="50000"/>
                </a:schemeClr>
              </a:solidFill>
            </a:endParaRP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17906" y="6314211"/>
            <a:ext cx="200628" cy="162047"/>
          </a:xfrm>
          <a:prstGeom prst="rect">
            <a:avLst/>
          </a:prstGeom>
        </p:spPr>
      </p:pic>
      <p:cxnSp>
        <p:nvCxnSpPr>
          <p:cNvPr id="8" name="Straight Connector 7"/>
          <p:cNvCxnSpPr/>
          <p:nvPr userDrawn="1"/>
        </p:nvCxnSpPr>
        <p:spPr>
          <a:xfrm>
            <a:off x="11273895" y="6290961"/>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0" name="TextBox 9"/>
          <p:cNvSpPr txBox="1"/>
          <p:nvPr userDrawn="1"/>
        </p:nvSpPr>
        <p:spPr>
          <a:xfrm>
            <a:off x="10187118" y="6230855"/>
            <a:ext cx="1352622" cy="276871"/>
          </a:xfrm>
          <a:prstGeom prst="rect">
            <a:avLst/>
          </a:prstGeom>
          <a:noFill/>
        </p:spPr>
        <p:txBody>
          <a:bodyPr wrap="square" rtlCol="0">
            <a:spAutoFit/>
          </a:bodyPr>
          <a:lstStyle/>
          <a:p>
            <a:r>
              <a:rPr lang="en-US" sz="1199" dirty="0"/>
              <a:t>Direct Travel</a:t>
            </a:r>
          </a:p>
        </p:txBody>
      </p:sp>
    </p:spTree>
    <p:extLst>
      <p:ext uri="{BB962C8B-B14F-4D97-AF65-F5344CB8AC3E}">
        <p14:creationId xmlns:p14="http://schemas.microsoft.com/office/powerpoint/2010/main" val="56948948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5_Section Divider Purple">
    <p:bg>
      <p:bgPr>
        <a:solidFill>
          <a:schemeClr val="accent5"/>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2001" cy="6858000"/>
          </a:xfrm>
          <a:prstGeom prst="rect">
            <a:avLst/>
          </a:prstGeom>
        </p:spPr>
      </p:pic>
      <p:sp>
        <p:nvSpPr>
          <p:cNvPr id="22" name="Slide Number Placeholder 5"/>
          <p:cNvSpPr txBox="1">
            <a:spLocks/>
          </p:cNvSpPr>
          <p:nvPr/>
        </p:nvSpPr>
        <p:spPr>
          <a:xfrm>
            <a:off x="11438410" y="6273991"/>
            <a:ext cx="409320" cy="365125"/>
          </a:xfrm>
          <a:prstGeom prst="rect">
            <a:avLst/>
          </a:prstGeom>
        </p:spPr>
        <p:txBody>
          <a:bodyPr vert="horz" lIns="68524" tIns="34262" rIns="68524" bIns="34262"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solidFill>
                  <a:schemeClr val="bg1"/>
                </a:solidFill>
              </a:rPr>
              <a:pPr/>
              <a:t>‹#›</a:t>
            </a:fld>
            <a:endParaRPr lang="en-US" sz="675" dirty="0">
              <a:solidFill>
                <a:schemeClr val="bg1"/>
              </a:solidFill>
            </a:endParaRPr>
          </a:p>
        </p:txBody>
      </p:sp>
      <p:sp>
        <p:nvSpPr>
          <p:cNvPr id="9" name="Slide Number Placeholder 5"/>
          <p:cNvSpPr txBox="1">
            <a:spLocks/>
          </p:cNvSpPr>
          <p:nvPr userDrawn="1"/>
        </p:nvSpPr>
        <p:spPr>
          <a:xfrm>
            <a:off x="11438410" y="6273991"/>
            <a:ext cx="409320" cy="365125"/>
          </a:xfrm>
          <a:prstGeom prst="rect">
            <a:avLst/>
          </a:prstGeom>
        </p:spPr>
        <p:txBody>
          <a:bodyPr vert="horz" lIns="68524" tIns="34262" rIns="68524" bIns="34262"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solidFill>
                  <a:schemeClr val="bg1"/>
                </a:solidFill>
              </a:rPr>
              <a:pPr/>
              <a:t>‹#›</a:t>
            </a:fld>
            <a:endParaRPr lang="en-US" sz="675" dirty="0">
              <a:solidFill>
                <a:schemeClr val="bg1"/>
              </a:solidFill>
            </a:endParaRPr>
          </a:p>
        </p:txBody>
      </p:sp>
      <p:sp>
        <p:nvSpPr>
          <p:cNvPr id="10" name="Rectangle 9"/>
          <p:cNvSpPr/>
          <p:nvPr userDrawn="1"/>
        </p:nvSpPr>
        <p:spPr>
          <a:xfrm>
            <a:off x="0" y="0"/>
            <a:ext cx="12192000" cy="6858000"/>
          </a:xfrm>
          <a:prstGeom prst="rect">
            <a:avLst/>
          </a:prstGeom>
          <a:solidFill>
            <a:srgbClr val="FFFFFF">
              <a:alpha val="80000"/>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369" tIns="45685" rIns="91369" bIns="45685" numCol="1" spcCol="0" rtlCol="0" fromWordArt="0" anchor="ctr" anchorCtr="0" forceAA="0" compatLnSpc="1">
            <a:prstTxWarp prst="textNoShape">
              <a:avLst/>
            </a:prstTxWarp>
            <a:noAutofit/>
          </a:bodyPr>
          <a:lstStyle/>
          <a:p>
            <a:pPr algn="ctr"/>
            <a:endParaRPr lang="en-US" sz="1799" dirty="0"/>
          </a:p>
        </p:txBody>
      </p:sp>
      <p:sp>
        <p:nvSpPr>
          <p:cNvPr id="2" name="Title 1"/>
          <p:cNvSpPr>
            <a:spLocks noGrp="1"/>
          </p:cNvSpPr>
          <p:nvPr>
            <p:ph type="ctrTitle"/>
          </p:nvPr>
        </p:nvSpPr>
        <p:spPr>
          <a:xfrm>
            <a:off x="1531437" y="3758073"/>
            <a:ext cx="7256965" cy="899729"/>
          </a:xfrm>
          <a:prstGeom prst="rect">
            <a:avLst/>
          </a:prstGeom>
        </p:spPr>
        <p:txBody>
          <a:bodyPr lIns="91436" tIns="45719" rIns="91436" bIns="45719" anchor="ctr"/>
          <a:lstStyle>
            <a:lvl1pPr algn="l">
              <a:defRPr lang="en-US" sz="3198" b="1" i="0" dirty="0">
                <a:solidFill>
                  <a:srgbClr val="DA291C"/>
                </a:solidFill>
                <a:latin typeface="Arial Narrow" charset="0"/>
                <a:ea typeface="Arial Narrow" charset="0"/>
                <a:cs typeface="Arial Narrow"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282619277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2_Blue Title Page">
    <p:bg>
      <p:bgRef idx="1001">
        <a:schemeClr val="bg1"/>
      </p:bgRef>
    </p:bg>
    <p:spTree>
      <p:nvGrpSpPr>
        <p:cNvPr id="1" name=""/>
        <p:cNvGrpSpPr/>
        <p:nvPr/>
      </p:nvGrpSpPr>
      <p:grpSpPr>
        <a:xfrm>
          <a:off x="0" y="0"/>
          <a:ext cx="0" cy="0"/>
          <a:chOff x="0" y="0"/>
          <a:chExt cx="0" cy="0"/>
        </a:xfrm>
      </p:grpSpPr>
      <p:sp>
        <p:nvSpPr>
          <p:cNvPr id="2" name="Slide Number Placeholder 5"/>
          <p:cNvSpPr txBox="1">
            <a:spLocks/>
          </p:cNvSpPr>
          <p:nvPr userDrawn="1"/>
        </p:nvSpPr>
        <p:spPr>
          <a:xfrm>
            <a:off x="11245119" y="6190412"/>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1200" b="1" smtClean="0">
                <a:solidFill>
                  <a:schemeClr val="bg1">
                    <a:lumMod val="50000"/>
                  </a:schemeClr>
                </a:solidFill>
              </a:rPr>
              <a:pPr/>
              <a:t>‹#›</a:t>
            </a:fld>
            <a:endParaRPr lang="en-US" sz="1200" b="1" dirty="0">
              <a:solidFill>
                <a:schemeClr val="bg1">
                  <a:lumMod val="50000"/>
                </a:schemeClr>
              </a:solidFill>
            </a:endParaRPr>
          </a:p>
        </p:txBody>
      </p:sp>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17905" y="6314210"/>
            <a:ext cx="200628" cy="162047"/>
          </a:xfrm>
          <a:prstGeom prst="rect">
            <a:avLst/>
          </a:prstGeom>
        </p:spPr>
      </p:pic>
      <p:cxnSp>
        <p:nvCxnSpPr>
          <p:cNvPr id="4" name="Straight Connector 3"/>
          <p:cNvCxnSpPr/>
          <p:nvPr userDrawn="1"/>
        </p:nvCxnSpPr>
        <p:spPr>
          <a:xfrm>
            <a:off x="11273895" y="6290961"/>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5" name="TextBox 4"/>
          <p:cNvSpPr txBox="1"/>
          <p:nvPr userDrawn="1"/>
        </p:nvSpPr>
        <p:spPr>
          <a:xfrm>
            <a:off x="10187118" y="6230854"/>
            <a:ext cx="1352621" cy="276999"/>
          </a:xfrm>
          <a:prstGeom prst="rect">
            <a:avLst/>
          </a:prstGeom>
          <a:noFill/>
        </p:spPr>
        <p:txBody>
          <a:bodyPr wrap="square" rtlCol="0">
            <a:spAutoFit/>
          </a:bodyPr>
          <a:lstStyle/>
          <a:p>
            <a:r>
              <a:rPr lang="en-US" sz="1200" dirty="0"/>
              <a:t>Direct Travel</a:t>
            </a:r>
          </a:p>
        </p:txBody>
      </p:sp>
    </p:spTree>
    <p:extLst>
      <p:ext uri="{BB962C8B-B14F-4D97-AF65-F5344CB8AC3E}">
        <p14:creationId xmlns:p14="http://schemas.microsoft.com/office/powerpoint/2010/main" val="2313768969"/>
      </p:ext>
    </p:extLst>
  </p:cSld>
  <p:clrMapOvr>
    <a:overrideClrMapping bg1="lt1" tx1="dk1" bg2="lt2" tx2="dk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5/26/2021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618069999"/>
      </p:ext>
    </p:extLst>
  </p:cSld>
  <p:clrMapOvr>
    <a:masterClrMapping/>
  </p:clrMapOvr>
  <p:hf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5/26/2021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9A6187F-8A14-A741-899C-7AB5AEB5B3AE}" type="slidenum">
              <a:rPr lang="en-US" smtClean="0"/>
              <a:pPr/>
              <a:t>‹#›</a:t>
            </a:fld>
            <a:endParaRPr lang="en-US" dirty="0"/>
          </a:p>
        </p:txBody>
      </p:sp>
    </p:spTree>
    <p:extLst>
      <p:ext uri="{BB962C8B-B14F-4D97-AF65-F5344CB8AC3E}">
        <p14:creationId xmlns:p14="http://schemas.microsoft.com/office/powerpoint/2010/main" val="338435898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5/26/2021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739667693"/>
      </p:ext>
    </p:extLst>
  </p:cSld>
  <p:clrMapOvr>
    <a:masterClrMapping/>
  </p:clrMapOvr>
  <p:hf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5/26/2021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204426060"/>
      </p:ext>
    </p:extLst>
  </p:cSld>
  <p:clrMapOvr>
    <a:masterClrMapping/>
  </p:clrMapOvr>
  <p:hf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5/26/2021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966800824"/>
      </p:ext>
    </p:extLst>
  </p:cSld>
  <p:clrMapOvr>
    <a:masterClrMapping/>
  </p:clrMapOvr>
  <p:hf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5/26/2021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229511475"/>
      </p:ext>
    </p:extLst>
  </p:cSld>
  <p:clrMapOvr>
    <a:masterClrMapping/>
  </p:clrMapOvr>
  <p:hf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5/26/2021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424380424"/>
      </p:ext>
    </p:extLst>
  </p:cSld>
  <p:clrMapOvr>
    <a:masterClrMapping/>
  </p:clrMapOvr>
  <p:hf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5/26/2021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832222087"/>
      </p:ext>
    </p:extLst>
  </p:cSld>
  <p:clrMapOvr>
    <a:masterClrMapping/>
  </p:clrMapOvr>
  <p:hf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5/26/2021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329240604"/>
      </p:ext>
    </p:extLst>
  </p:cSld>
  <p:clrMapOvr>
    <a:masterClrMapping/>
  </p:clrMapOvr>
  <p:hf hdr="0" ftr="0" dt="0"/>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5/26/2021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237335202"/>
      </p:ext>
    </p:extLst>
  </p:cSld>
  <p:clrMapOvr>
    <a:masterClrMapping/>
  </p:clrMapOvr>
  <p:hf hdr="0" ftr="0" dt="0"/>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5/26/2021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37657322"/>
      </p:ext>
    </p:extLst>
  </p:cSld>
  <p:clrMapOvr>
    <a:masterClrMapping/>
  </p:clrMapOvr>
  <p:hf hdr="0" ftr="0" dt="0"/>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Side Bar Full">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1160368" y="0"/>
            <a:ext cx="1099832" cy="6858000"/>
          </a:xfrm>
          <a:prstGeom prst="rect">
            <a:avLst/>
          </a:prstGeom>
        </p:spPr>
      </p:pic>
      <p:sp>
        <p:nvSpPr>
          <p:cNvPr id="9" name="Title 1"/>
          <p:cNvSpPr>
            <a:spLocks noGrp="1"/>
          </p:cNvSpPr>
          <p:nvPr>
            <p:ph type="ctrTitle"/>
          </p:nvPr>
        </p:nvSpPr>
        <p:spPr>
          <a:xfrm>
            <a:off x="832624" y="882423"/>
            <a:ext cx="9853056"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1733784"/>
            <a:ext cx="9853083" cy="4336821"/>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2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597401" y="6070606"/>
            <a:ext cx="330128" cy="266641"/>
          </a:xfrm>
          <a:prstGeom prst="rect">
            <a:avLst/>
          </a:prstGeom>
        </p:spPr>
      </p:pic>
    </p:spTree>
    <p:extLst>
      <p:ext uri="{BB962C8B-B14F-4D97-AF65-F5344CB8AC3E}">
        <p14:creationId xmlns:p14="http://schemas.microsoft.com/office/powerpoint/2010/main" val="33760634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0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0"/>
            <a:ext cx="12192001" cy="1189464"/>
          </a:xfrm>
          <a:prstGeom prst="rect">
            <a:avLst/>
          </a:prstGeom>
        </p:spPr>
      </p:pic>
      <p:pic>
        <p:nvPicPr>
          <p:cNvPr id="5" name="Picture 4"/>
          <p:cNvPicPr>
            <a:picLocks noChangeAspect="1"/>
          </p:cNvPicPr>
          <p:nvPr userDrawn="1"/>
        </p:nvPicPr>
        <p:blipFill rotWithShape="1">
          <a:blip r:embed="rId3" cstate="print">
            <a:extLst>
              <a:ext uri="{28A0092B-C50C-407E-A947-70E740481C1C}">
                <a14:useLocalDpi xmlns:a14="http://schemas.microsoft.com/office/drawing/2010/main" val="0"/>
              </a:ext>
            </a:extLst>
          </a:blip>
          <a:srcRect l="-1"/>
          <a:stretch/>
        </p:blipFill>
        <p:spPr>
          <a:xfrm>
            <a:off x="-8" y="-1"/>
            <a:ext cx="12192008" cy="1189465"/>
          </a:xfrm>
          <a:prstGeom prst="rect">
            <a:avLst/>
          </a:prstGeom>
        </p:spPr>
      </p:pic>
      <p:sp>
        <p:nvSpPr>
          <p:cNvPr id="6" name="Slide Number Placeholder 5"/>
          <p:cNvSpPr txBox="1">
            <a:spLocks/>
          </p:cNvSpPr>
          <p:nvPr userDrawn="1"/>
        </p:nvSpPr>
        <p:spPr>
          <a:xfrm>
            <a:off x="11245119" y="6205281"/>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7" name="Picture 6"/>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10017906" y="6329079"/>
            <a:ext cx="200628" cy="162047"/>
          </a:xfrm>
          <a:prstGeom prst="rect">
            <a:avLst/>
          </a:prstGeom>
        </p:spPr>
      </p:pic>
      <p:cxnSp>
        <p:nvCxnSpPr>
          <p:cNvPr id="8" name="Straight Connector 7"/>
          <p:cNvCxnSpPr/>
          <p:nvPr userDrawn="1"/>
        </p:nvCxnSpPr>
        <p:spPr>
          <a:xfrm>
            <a:off x="11273895" y="6305830"/>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Box 10"/>
          <p:cNvSpPr txBox="1"/>
          <p:nvPr userDrawn="1"/>
        </p:nvSpPr>
        <p:spPr>
          <a:xfrm>
            <a:off x="10187118" y="6245721"/>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67903115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5" y="1570106"/>
            <a:ext cx="10621460" cy="548600"/>
          </a:xfrm>
          <a:prstGeom prst="rect">
            <a:avLst/>
          </a:prstGeom>
        </p:spPr>
        <p:txBody>
          <a:bodyPr lIns="91436" tIns="45719" rIns="91436" bIns="45719"/>
          <a:lstStyle>
            <a:lvl1pPr algn="l">
              <a:defRPr lang="en-US" sz="2933"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5128205" cy="3454400"/>
          </a:xfrm>
          <a:prstGeom prst="rect">
            <a:avLst/>
          </a:prstGeom>
        </p:spPr>
        <p:txBody>
          <a:bodyPr/>
          <a:lstStyle>
            <a:lvl1pPr marL="0" indent="0">
              <a:buNone/>
              <a:defRPr sz="2133" b="0">
                <a:solidFill>
                  <a:schemeClr val="tx2"/>
                </a:solidFill>
              </a:defRPr>
            </a:lvl1pPr>
            <a:lvl2pPr marL="742585" indent="-285611">
              <a:buClr>
                <a:schemeClr val="accent1"/>
              </a:buClr>
              <a:buFont typeface="Arial" charset="0"/>
              <a:buChar char="•"/>
              <a:defRPr sz="2133">
                <a:solidFill>
                  <a:schemeClr val="tx2"/>
                </a:solidFill>
              </a:defRPr>
            </a:lvl2pPr>
            <a:lvl3pPr marL="1249080" indent="-335130">
              <a:buFont typeface="Courier New" charset="0"/>
              <a:buChar char="o"/>
              <a:defRPr sz="1866">
                <a:solidFill>
                  <a:schemeClr val="tx2"/>
                </a:solidFill>
              </a:defRPr>
            </a:lvl3pPr>
            <a:lvl4pPr marL="1370927" indent="0">
              <a:buFont typeface="+mj-lt"/>
              <a:buNone/>
              <a:defRPr sz="1599" b="1">
                <a:solidFill>
                  <a:schemeClr val="accent1"/>
                </a:solidFill>
              </a:defRPr>
            </a:lvl4pPr>
            <a:lvl5pPr marL="2132566" indent="-304663">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0" y="2421467"/>
            <a:ext cx="5287505" cy="3454400"/>
          </a:xfrm>
          <a:prstGeom prst="rect">
            <a:avLst/>
          </a:prstGeom>
        </p:spPr>
        <p:txBody>
          <a:bodyPr/>
          <a:lstStyle>
            <a:lvl1pPr marL="0" indent="0">
              <a:buNone/>
              <a:defRPr sz="2133" b="0">
                <a:solidFill>
                  <a:schemeClr val="tx2"/>
                </a:solidFill>
              </a:defRPr>
            </a:lvl1pPr>
            <a:lvl2pPr marL="742585" indent="-285611">
              <a:buClr>
                <a:schemeClr val="accent1"/>
              </a:buClr>
              <a:buFont typeface="Arial" charset="0"/>
              <a:buChar char="•"/>
              <a:defRPr sz="2133">
                <a:solidFill>
                  <a:schemeClr val="tx2"/>
                </a:solidFill>
              </a:defRPr>
            </a:lvl2pPr>
            <a:lvl3pPr marL="1142439" indent="-228488">
              <a:buFont typeface="Courier New" charset="0"/>
              <a:buChar char="o"/>
              <a:defRPr sz="1866">
                <a:solidFill>
                  <a:schemeClr val="tx2"/>
                </a:solidFill>
              </a:defRPr>
            </a:lvl3pPr>
            <a:lvl4pPr marL="1370927" indent="0">
              <a:buNone/>
              <a:defRPr sz="1599" b="1">
                <a:solidFill>
                  <a:schemeClr val="accent1"/>
                </a:solidFill>
              </a:defRPr>
            </a:lvl4pPr>
            <a:lvl5pPr marL="2132566" indent="-304663">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txBox="1">
            <a:spLocks/>
          </p:cNvSpPr>
          <p:nvPr userDrawn="1"/>
        </p:nvSpPr>
        <p:spPr>
          <a:xfrm>
            <a:off x="11245119" y="6190413"/>
            <a:ext cx="409321" cy="365125"/>
          </a:xfrm>
          <a:prstGeom prst="rect">
            <a:avLst/>
          </a:prstGeom>
        </p:spPr>
        <p:txBody>
          <a:bodyPr vert="horz" lIns="91398" tIns="45700" rIns="91398" bIns="45700"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1199" b="1" smtClean="0">
                <a:solidFill>
                  <a:schemeClr val="bg1">
                    <a:lumMod val="50000"/>
                  </a:schemeClr>
                </a:solidFill>
              </a:rPr>
              <a:pPr/>
              <a:t>‹#›</a:t>
            </a:fld>
            <a:endParaRPr lang="en-US" sz="1199" b="1" dirty="0">
              <a:solidFill>
                <a:schemeClr val="bg1">
                  <a:lumMod val="50000"/>
                </a:schemeClr>
              </a:solidFill>
            </a:endParaRP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17906" y="6314211"/>
            <a:ext cx="200628" cy="162047"/>
          </a:xfrm>
          <a:prstGeom prst="rect">
            <a:avLst/>
          </a:prstGeom>
        </p:spPr>
      </p:pic>
      <p:cxnSp>
        <p:nvCxnSpPr>
          <p:cNvPr id="8" name="Straight Connector 7"/>
          <p:cNvCxnSpPr/>
          <p:nvPr userDrawn="1"/>
        </p:nvCxnSpPr>
        <p:spPr>
          <a:xfrm>
            <a:off x="11273895" y="6290961"/>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0" name="TextBox 9"/>
          <p:cNvSpPr txBox="1"/>
          <p:nvPr userDrawn="1"/>
        </p:nvSpPr>
        <p:spPr>
          <a:xfrm>
            <a:off x="10187118" y="6230855"/>
            <a:ext cx="1352622" cy="276871"/>
          </a:xfrm>
          <a:prstGeom prst="rect">
            <a:avLst/>
          </a:prstGeom>
          <a:noFill/>
        </p:spPr>
        <p:txBody>
          <a:bodyPr wrap="square" rtlCol="0">
            <a:spAutoFit/>
          </a:bodyPr>
          <a:lstStyle/>
          <a:p>
            <a:r>
              <a:rPr lang="en-US" sz="1199" dirty="0"/>
              <a:t>Direct Travel</a:t>
            </a:r>
          </a:p>
        </p:txBody>
      </p:sp>
    </p:spTree>
    <p:extLst>
      <p:ext uri="{BB962C8B-B14F-4D97-AF65-F5344CB8AC3E}">
        <p14:creationId xmlns:p14="http://schemas.microsoft.com/office/powerpoint/2010/main" val="210225576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1_Divider Slide Red">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12260200" cy="6858000"/>
          </a:xfrm>
          <a:prstGeom prst="rect">
            <a:avLst/>
          </a:prstGeom>
        </p:spPr>
      </p:pic>
      <p:sp>
        <p:nvSpPr>
          <p:cNvPr id="2" name="Title 1"/>
          <p:cNvSpPr>
            <a:spLocks noGrp="1"/>
          </p:cNvSpPr>
          <p:nvPr>
            <p:ph type="ctrTitle"/>
          </p:nvPr>
        </p:nvSpPr>
        <p:spPr>
          <a:xfrm>
            <a:off x="1032933" y="3531611"/>
            <a:ext cx="9464136" cy="1550763"/>
          </a:xfrm>
          <a:prstGeom prst="rect">
            <a:avLst/>
          </a:prstGeom>
        </p:spPr>
        <p:txBody>
          <a:bodyPr lIns="91436" tIns="45719" rIns="91436" bIns="45719" anchor="b"/>
          <a:lstStyle>
            <a:lvl1pPr algn="l">
              <a:lnSpc>
                <a:spcPct val="80000"/>
              </a:lnSpc>
              <a:defRPr sz="4800" b="1" i="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049905" y="5102184"/>
            <a:ext cx="9447163" cy="570483"/>
          </a:xfrm>
          <a:prstGeom prst="rect">
            <a:avLst/>
          </a:prstGeom>
        </p:spPr>
        <p:txBody>
          <a:bodyPr lIns="91436" tIns="45719" rIns="91436" bIns="45719"/>
          <a:lstStyle>
            <a:lvl1pPr marL="0" indent="0" algn="l">
              <a:buNone/>
              <a:defRPr sz="2667" b="0">
                <a:solidFill>
                  <a:srgbClr val="FFFFFF"/>
                </a:solidFill>
                <a:latin typeface="Arial" charset="0"/>
                <a:ea typeface="Arial" charset="0"/>
                <a:cs typeface="Arial" charset="0"/>
              </a:defRPr>
            </a:lvl1pPr>
            <a:lvl2pPr marL="457170" indent="0" algn="ctr">
              <a:buNone/>
              <a:defRPr>
                <a:solidFill>
                  <a:schemeClr val="tx1">
                    <a:tint val="75000"/>
                  </a:schemeClr>
                </a:solidFill>
              </a:defRPr>
            </a:lvl2pPr>
            <a:lvl3pPr marL="914338" indent="0" algn="ctr">
              <a:buNone/>
              <a:defRPr>
                <a:solidFill>
                  <a:schemeClr val="tx1">
                    <a:tint val="75000"/>
                  </a:schemeClr>
                </a:solidFill>
              </a:defRPr>
            </a:lvl3pPr>
            <a:lvl4pPr marL="1371508" indent="0" algn="ctr">
              <a:buNone/>
              <a:defRPr>
                <a:solidFill>
                  <a:schemeClr val="tx1">
                    <a:tint val="75000"/>
                  </a:schemeClr>
                </a:solidFill>
              </a:defRPr>
            </a:lvl4pPr>
            <a:lvl5pPr marL="1828678" indent="0" algn="ctr">
              <a:buNone/>
              <a:defRPr>
                <a:solidFill>
                  <a:schemeClr val="tx1">
                    <a:tint val="75000"/>
                  </a:schemeClr>
                </a:solidFill>
              </a:defRPr>
            </a:lvl5pPr>
            <a:lvl6pPr marL="2285848" indent="0" algn="ctr">
              <a:buNone/>
              <a:defRPr>
                <a:solidFill>
                  <a:schemeClr val="tx1">
                    <a:tint val="75000"/>
                  </a:schemeClr>
                </a:solidFill>
              </a:defRPr>
            </a:lvl6pPr>
            <a:lvl7pPr marL="2743017" indent="0" algn="ctr">
              <a:buNone/>
              <a:defRPr>
                <a:solidFill>
                  <a:schemeClr val="tx1">
                    <a:tint val="75000"/>
                  </a:schemeClr>
                </a:solidFill>
              </a:defRPr>
            </a:lvl7pPr>
            <a:lvl8pPr marL="3200187" indent="0" algn="ctr">
              <a:buNone/>
              <a:defRPr>
                <a:solidFill>
                  <a:schemeClr val="tx1">
                    <a:tint val="75000"/>
                  </a:schemeClr>
                </a:solidFill>
              </a:defRPr>
            </a:lvl8pPr>
            <a:lvl9pPr marL="3657357" indent="0" algn="ctr">
              <a:buNone/>
              <a:defRPr>
                <a:solidFill>
                  <a:schemeClr val="tx1">
                    <a:tint val="75000"/>
                  </a:schemeClr>
                </a:solidFill>
              </a:defRPr>
            </a:lvl9pPr>
          </a:lstStyle>
          <a:p>
            <a:r>
              <a:rPr lang="en-US" dirty="0"/>
              <a:t>Click to edit Master subtitle style</a:t>
            </a: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597401" y="6070605"/>
            <a:ext cx="330128" cy="266641"/>
          </a:xfrm>
          <a:prstGeom prst="rect">
            <a:avLst/>
          </a:prstGeom>
        </p:spPr>
      </p:pic>
    </p:spTree>
    <p:extLst>
      <p:ext uri="{BB962C8B-B14F-4D97-AF65-F5344CB8AC3E}">
        <p14:creationId xmlns:p14="http://schemas.microsoft.com/office/powerpoint/2010/main" val="138007587"/>
      </p:ext>
    </p:extLst>
  </p:cSld>
  <p:clrMapOvr>
    <a:overrideClrMapping bg1="lt1" tx1="dk1" bg2="lt2" tx2="dk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_Body Full">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0" y="1"/>
            <a:ext cx="12192000" cy="1277604"/>
          </a:xfrm>
          <a:prstGeom prst="rect">
            <a:avLst/>
          </a:prstGeom>
        </p:spPr>
      </p:pic>
      <p:sp>
        <p:nvSpPr>
          <p:cNvPr id="3" name="Text Placeholder 2"/>
          <p:cNvSpPr>
            <a:spLocks noGrp="1"/>
          </p:cNvSpPr>
          <p:nvPr>
            <p:ph type="body" sz="quarter" idx="10"/>
          </p:nvPr>
        </p:nvSpPr>
        <p:spPr>
          <a:xfrm>
            <a:off x="831851" y="1682458"/>
            <a:ext cx="10615083" cy="4193409"/>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49610" indent="-335272">
              <a:buFont typeface="Courier New" charset="0"/>
              <a:buChar char="o"/>
              <a:defRPr sz="1867">
                <a:solidFill>
                  <a:schemeClr val="tx2"/>
                </a:solidFill>
              </a:defRPr>
            </a:lvl3pPr>
            <a:lvl4pPr marL="1371508" indent="0">
              <a:buFont typeface="+mj-lt"/>
              <a:buNone/>
              <a:defRPr sz="1600" b="1">
                <a:solidFill>
                  <a:schemeClr val="accent1"/>
                </a:solidFill>
              </a:defRPr>
            </a:lvl4pPr>
            <a:lvl5pPr marL="2133471" indent="-304792">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txBox="1">
            <a:spLocks/>
          </p:cNvSpPr>
          <p:nvPr userDrawn="1"/>
        </p:nvSpPr>
        <p:spPr>
          <a:xfrm>
            <a:off x="11245119" y="6190412"/>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1200" b="1" smtClean="0">
                <a:solidFill>
                  <a:schemeClr val="bg1">
                    <a:lumMod val="50000"/>
                  </a:schemeClr>
                </a:solidFill>
              </a:rPr>
              <a:pPr/>
              <a:t>‹#›</a:t>
            </a:fld>
            <a:endParaRPr lang="en-US" sz="1200" b="1" dirty="0">
              <a:solidFill>
                <a:schemeClr val="bg1">
                  <a:lumMod val="50000"/>
                </a:schemeClr>
              </a:solidFill>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5" y="6314210"/>
            <a:ext cx="200628" cy="162047"/>
          </a:xfrm>
          <a:prstGeom prst="rect">
            <a:avLst/>
          </a:prstGeom>
        </p:spPr>
      </p:pic>
      <p:cxnSp>
        <p:nvCxnSpPr>
          <p:cNvPr id="7" name="Straight Connector 6"/>
          <p:cNvCxnSpPr/>
          <p:nvPr userDrawn="1"/>
        </p:nvCxnSpPr>
        <p:spPr>
          <a:xfrm>
            <a:off x="11273895" y="6290961"/>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8" name="TextBox 7"/>
          <p:cNvSpPr txBox="1"/>
          <p:nvPr userDrawn="1"/>
        </p:nvSpPr>
        <p:spPr>
          <a:xfrm>
            <a:off x="10187118" y="6230854"/>
            <a:ext cx="1352621" cy="276999"/>
          </a:xfrm>
          <a:prstGeom prst="rect">
            <a:avLst/>
          </a:prstGeom>
          <a:noFill/>
        </p:spPr>
        <p:txBody>
          <a:bodyPr wrap="square" rtlCol="0">
            <a:spAutoFit/>
          </a:bodyPr>
          <a:lstStyle/>
          <a:p>
            <a:r>
              <a:rPr lang="en-US" sz="1200" dirty="0"/>
              <a:t>Direct Travel</a:t>
            </a:r>
          </a:p>
        </p:txBody>
      </p:sp>
      <p:sp>
        <p:nvSpPr>
          <p:cNvPr id="9" name="Title 1"/>
          <p:cNvSpPr>
            <a:spLocks noGrp="1"/>
          </p:cNvSpPr>
          <p:nvPr>
            <p:ph type="ctrTitle"/>
          </p:nvPr>
        </p:nvSpPr>
        <p:spPr>
          <a:xfrm>
            <a:off x="832624" y="404853"/>
            <a:ext cx="10614309" cy="548600"/>
          </a:xfrm>
          <a:prstGeom prst="rect">
            <a:avLst/>
          </a:prstGeom>
        </p:spPr>
        <p:txBody>
          <a:bodyPr lIns="91436" tIns="45719" rIns="91436" bIns="45719"/>
          <a:lstStyle>
            <a:lvl1pPr algn="l">
              <a:defRPr lang="en-US" sz="2933" b="1" i="0" dirty="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Tree>
    <p:extLst>
      <p:ext uri="{BB962C8B-B14F-4D97-AF65-F5344CB8AC3E}">
        <p14:creationId xmlns:p14="http://schemas.microsoft.com/office/powerpoint/2010/main" val="361433575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Side Bar Full">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1160368" y="0"/>
            <a:ext cx="1099832" cy="6858000"/>
          </a:xfrm>
          <a:prstGeom prst="rect">
            <a:avLst/>
          </a:prstGeom>
        </p:spPr>
      </p:pic>
      <p:sp>
        <p:nvSpPr>
          <p:cNvPr id="9" name="Title 1"/>
          <p:cNvSpPr>
            <a:spLocks noGrp="1"/>
          </p:cNvSpPr>
          <p:nvPr>
            <p:ph type="ctrTitle"/>
          </p:nvPr>
        </p:nvSpPr>
        <p:spPr>
          <a:xfrm>
            <a:off x="832624" y="882423"/>
            <a:ext cx="9853056" cy="548600"/>
          </a:xfrm>
          <a:prstGeom prst="rect">
            <a:avLst/>
          </a:prstGeom>
        </p:spPr>
        <p:txBody>
          <a:bodyPr lIns="91436" tIns="45719" rIns="91436" bIns="45719"/>
          <a:lstStyle>
            <a:lvl1pPr algn="l">
              <a:defRPr lang="en-US" sz="2933"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1733783"/>
            <a:ext cx="9853083" cy="4336821"/>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49610" indent="-335272">
              <a:buFont typeface="Courier New" charset="0"/>
              <a:buChar char="o"/>
              <a:defRPr sz="1867">
                <a:solidFill>
                  <a:schemeClr val="tx2"/>
                </a:solidFill>
              </a:defRPr>
            </a:lvl3pPr>
            <a:lvl4pPr marL="1371508" indent="0">
              <a:buFont typeface="+mj-lt"/>
              <a:buNone/>
              <a:defRPr sz="1600" b="1">
                <a:solidFill>
                  <a:schemeClr val="accent1"/>
                </a:solidFill>
              </a:defRPr>
            </a:lvl4pPr>
            <a:lvl5pPr marL="2133547">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597401" y="6070605"/>
            <a:ext cx="330128" cy="266641"/>
          </a:xfrm>
          <a:prstGeom prst="rect">
            <a:avLst/>
          </a:prstGeom>
        </p:spPr>
      </p:pic>
    </p:spTree>
    <p:extLst>
      <p:ext uri="{BB962C8B-B14F-4D97-AF65-F5344CB8AC3E}">
        <p14:creationId xmlns:p14="http://schemas.microsoft.com/office/powerpoint/2010/main" val="418730877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ide Bar Split">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1160368" y="0"/>
            <a:ext cx="1099832" cy="6858000"/>
          </a:xfrm>
          <a:prstGeom prst="rect">
            <a:avLst/>
          </a:prstGeom>
        </p:spPr>
      </p:pic>
      <p:sp>
        <p:nvSpPr>
          <p:cNvPr id="9" name="Title 1"/>
          <p:cNvSpPr>
            <a:spLocks noGrp="1"/>
          </p:cNvSpPr>
          <p:nvPr>
            <p:ph type="ctrTitle"/>
          </p:nvPr>
        </p:nvSpPr>
        <p:spPr>
          <a:xfrm>
            <a:off x="832625" y="882423"/>
            <a:ext cx="9841292" cy="548600"/>
          </a:xfrm>
          <a:prstGeom prst="rect">
            <a:avLst/>
          </a:prstGeom>
        </p:spPr>
        <p:txBody>
          <a:bodyPr lIns="91436" tIns="45719" rIns="91436" bIns="45719"/>
          <a:lstStyle>
            <a:lvl1pPr algn="l">
              <a:defRPr lang="en-US" sz="2933"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1727200"/>
            <a:ext cx="4720071" cy="4148667"/>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49610" indent="-335272">
              <a:buFont typeface="Courier New" charset="0"/>
              <a:buChar char="o"/>
              <a:defRPr sz="1867">
                <a:solidFill>
                  <a:schemeClr val="tx2"/>
                </a:solidFill>
              </a:defRPr>
            </a:lvl3pPr>
            <a:lvl4pPr marL="1371508" indent="0">
              <a:buFont typeface="+mj-lt"/>
              <a:buNone/>
              <a:defRPr sz="1600" b="1">
                <a:solidFill>
                  <a:schemeClr val="accent1"/>
                </a:solidFill>
              </a:defRPr>
            </a:lvl4pPr>
            <a:lvl5pPr marL="2133547">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5807223" y="1727200"/>
            <a:ext cx="4866693" cy="4148667"/>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142923" indent="-228585">
              <a:buFont typeface="Courier New" charset="0"/>
              <a:buChar char="o"/>
              <a:defRPr sz="2133">
                <a:solidFill>
                  <a:schemeClr val="tx2"/>
                </a:solidFill>
              </a:defRPr>
            </a:lvl3pPr>
            <a:lvl4pPr marL="1463003" indent="0">
              <a:buFont typeface="+mj-lt"/>
              <a:buNone/>
              <a:defRPr sz="1600" b="1">
                <a:solidFill>
                  <a:schemeClr val="accent1"/>
                </a:solidFill>
              </a:defRPr>
            </a:lvl4pPr>
            <a:lvl5pPr marL="2133547">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597401" y="6070605"/>
            <a:ext cx="330128" cy="266641"/>
          </a:xfrm>
          <a:prstGeom prst="rect">
            <a:avLst/>
          </a:prstGeom>
        </p:spPr>
      </p:pic>
    </p:spTree>
    <p:extLst>
      <p:ext uri="{BB962C8B-B14F-4D97-AF65-F5344CB8AC3E}">
        <p14:creationId xmlns:p14="http://schemas.microsoft.com/office/powerpoint/2010/main" val="343883695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2_Divider Slide Red">
    <p:bg>
      <p:bgRef idx="1001">
        <a:schemeClr val="bg1"/>
      </p:bgRef>
    </p:bg>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alphaModFix amt="70000"/>
            <a:extLst>
              <a:ext uri="{28A0092B-C50C-407E-A947-70E740481C1C}">
                <a14:useLocalDpi xmlns:a14="http://schemas.microsoft.com/office/drawing/2010/main" val="0"/>
              </a:ext>
            </a:extLst>
          </a:blip>
          <a:srcRect l="-1"/>
          <a:stretch/>
        </p:blipFill>
        <p:spPr>
          <a:xfrm>
            <a:off x="0" y="0"/>
            <a:ext cx="12192000" cy="6858000"/>
          </a:xfrm>
          <a:prstGeom prst="rect">
            <a:avLst/>
          </a:prstGeom>
        </p:spPr>
      </p:pic>
      <p:sp>
        <p:nvSpPr>
          <p:cNvPr id="2" name="Title 1"/>
          <p:cNvSpPr>
            <a:spLocks noGrp="1"/>
          </p:cNvSpPr>
          <p:nvPr>
            <p:ph type="ctrTitle"/>
          </p:nvPr>
        </p:nvSpPr>
        <p:spPr>
          <a:xfrm>
            <a:off x="1032933" y="3531611"/>
            <a:ext cx="9464136" cy="1550763"/>
          </a:xfrm>
          <a:prstGeom prst="rect">
            <a:avLst/>
          </a:prstGeom>
        </p:spPr>
        <p:txBody>
          <a:bodyPr lIns="91436" tIns="45719" rIns="91436" bIns="45719" anchor="b"/>
          <a:lstStyle>
            <a:lvl1pPr algn="l">
              <a:lnSpc>
                <a:spcPct val="80000"/>
              </a:lnSpc>
              <a:defRPr sz="4800" b="1" i="0">
                <a:solidFill>
                  <a:schemeClr val="accent1"/>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049905" y="5102184"/>
            <a:ext cx="9447163" cy="536616"/>
          </a:xfrm>
          <a:prstGeom prst="rect">
            <a:avLst/>
          </a:prstGeom>
        </p:spPr>
        <p:txBody>
          <a:bodyPr lIns="91436" tIns="45719" rIns="91436" bIns="45719"/>
          <a:lstStyle>
            <a:lvl1pPr marL="0" indent="0" algn="l">
              <a:buNone/>
              <a:defRPr sz="2667" b="0">
                <a:solidFill>
                  <a:schemeClr val="accent2"/>
                </a:solidFill>
                <a:latin typeface="Arial" charset="0"/>
                <a:ea typeface="Arial" charset="0"/>
                <a:cs typeface="Arial" charset="0"/>
              </a:defRPr>
            </a:lvl1pPr>
            <a:lvl2pPr marL="457170" indent="0" algn="ctr">
              <a:buNone/>
              <a:defRPr>
                <a:solidFill>
                  <a:schemeClr val="tx1">
                    <a:tint val="75000"/>
                  </a:schemeClr>
                </a:solidFill>
              </a:defRPr>
            </a:lvl2pPr>
            <a:lvl3pPr marL="914338" indent="0" algn="ctr">
              <a:buNone/>
              <a:defRPr>
                <a:solidFill>
                  <a:schemeClr val="tx1">
                    <a:tint val="75000"/>
                  </a:schemeClr>
                </a:solidFill>
              </a:defRPr>
            </a:lvl3pPr>
            <a:lvl4pPr marL="1371508" indent="0" algn="ctr">
              <a:buNone/>
              <a:defRPr>
                <a:solidFill>
                  <a:schemeClr val="tx1">
                    <a:tint val="75000"/>
                  </a:schemeClr>
                </a:solidFill>
              </a:defRPr>
            </a:lvl4pPr>
            <a:lvl5pPr marL="1828678" indent="0" algn="ctr">
              <a:buNone/>
              <a:defRPr>
                <a:solidFill>
                  <a:schemeClr val="tx1">
                    <a:tint val="75000"/>
                  </a:schemeClr>
                </a:solidFill>
              </a:defRPr>
            </a:lvl5pPr>
            <a:lvl6pPr marL="2285848" indent="0" algn="ctr">
              <a:buNone/>
              <a:defRPr>
                <a:solidFill>
                  <a:schemeClr val="tx1">
                    <a:tint val="75000"/>
                  </a:schemeClr>
                </a:solidFill>
              </a:defRPr>
            </a:lvl6pPr>
            <a:lvl7pPr marL="2743017" indent="0" algn="ctr">
              <a:buNone/>
              <a:defRPr>
                <a:solidFill>
                  <a:schemeClr val="tx1">
                    <a:tint val="75000"/>
                  </a:schemeClr>
                </a:solidFill>
              </a:defRPr>
            </a:lvl7pPr>
            <a:lvl8pPr marL="3200187" indent="0" algn="ctr">
              <a:buNone/>
              <a:defRPr>
                <a:solidFill>
                  <a:schemeClr val="tx1">
                    <a:tint val="75000"/>
                  </a:schemeClr>
                </a:solidFill>
              </a:defRPr>
            </a:lvl8pPr>
            <a:lvl9pPr marL="3657357" indent="0" algn="ctr">
              <a:buNone/>
              <a:defRPr>
                <a:solidFill>
                  <a:schemeClr val="tx1">
                    <a:tint val="75000"/>
                  </a:schemeClr>
                </a:solidFill>
              </a:defRPr>
            </a:lvl9pPr>
          </a:lstStyle>
          <a:p>
            <a:r>
              <a:rPr lang="en-US" dirty="0"/>
              <a:t>Click to edit Master subtitle style</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97403" y="6070603"/>
            <a:ext cx="330128" cy="266643"/>
          </a:xfrm>
          <a:prstGeom prst="rect">
            <a:avLst/>
          </a:prstGeom>
        </p:spPr>
      </p:pic>
    </p:spTree>
    <p:extLst>
      <p:ext uri="{BB962C8B-B14F-4D97-AF65-F5344CB8AC3E}">
        <p14:creationId xmlns:p14="http://schemas.microsoft.com/office/powerpoint/2010/main" val="3172721465"/>
      </p:ext>
    </p:extLst>
  </p:cSld>
  <p:clrMapOvr>
    <a:overrideClrMapping bg1="lt1" tx1="dk1" bg2="lt2" tx2="dk2" accent1="accent1" accent2="accent2" accent3="accent3" accent4="accent4" accent5="accent5" accent6="accent6" hlink="hlink" folHlink="folHlink"/>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_Side Bar Full">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r="-11"/>
          <a:stretch/>
        </p:blipFill>
        <p:spPr>
          <a:xfrm>
            <a:off x="11159621" y="0"/>
            <a:ext cx="1100579" cy="6858000"/>
          </a:xfrm>
          <a:prstGeom prst="rect">
            <a:avLst/>
          </a:prstGeom>
        </p:spPr>
      </p:pic>
      <p:sp>
        <p:nvSpPr>
          <p:cNvPr id="9" name="Title 1"/>
          <p:cNvSpPr>
            <a:spLocks noGrp="1"/>
          </p:cNvSpPr>
          <p:nvPr>
            <p:ph type="ctrTitle"/>
          </p:nvPr>
        </p:nvSpPr>
        <p:spPr>
          <a:xfrm>
            <a:off x="832624" y="882423"/>
            <a:ext cx="9853056" cy="548600"/>
          </a:xfrm>
          <a:prstGeom prst="rect">
            <a:avLst/>
          </a:prstGeom>
        </p:spPr>
        <p:txBody>
          <a:bodyPr lIns="91436" tIns="45719" rIns="91436" bIns="45719"/>
          <a:lstStyle>
            <a:lvl1pPr algn="l">
              <a:defRPr lang="en-US" sz="2933"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1733783"/>
            <a:ext cx="9853083" cy="4336821"/>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49610" indent="-335272">
              <a:buFont typeface="Courier New" charset="0"/>
              <a:buChar char="o"/>
              <a:defRPr sz="1867">
                <a:solidFill>
                  <a:schemeClr val="tx2"/>
                </a:solidFill>
              </a:defRPr>
            </a:lvl3pPr>
            <a:lvl4pPr marL="1371508" indent="0">
              <a:buFont typeface="+mj-lt"/>
              <a:buNone/>
              <a:defRPr sz="1600" b="1">
                <a:solidFill>
                  <a:schemeClr val="accent1"/>
                </a:solidFill>
              </a:defRPr>
            </a:lvl4pPr>
            <a:lvl5pPr marL="2133547">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597401" y="6070605"/>
            <a:ext cx="330128" cy="266641"/>
          </a:xfrm>
          <a:prstGeom prst="rect">
            <a:avLst/>
          </a:prstGeom>
        </p:spPr>
      </p:pic>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597403" y="6070603"/>
            <a:ext cx="330128" cy="266643"/>
          </a:xfrm>
          <a:prstGeom prst="rect">
            <a:avLst/>
          </a:prstGeom>
        </p:spPr>
      </p:pic>
    </p:spTree>
    <p:extLst>
      <p:ext uri="{BB962C8B-B14F-4D97-AF65-F5344CB8AC3E}">
        <p14:creationId xmlns:p14="http://schemas.microsoft.com/office/powerpoint/2010/main" val="127747396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_Side Bar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5" y="882423"/>
            <a:ext cx="9841292" cy="548600"/>
          </a:xfrm>
          <a:prstGeom prst="rect">
            <a:avLst/>
          </a:prstGeom>
        </p:spPr>
        <p:txBody>
          <a:bodyPr lIns="91436" tIns="45719" rIns="91436" bIns="45719"/>
          <a:lstStyle>
            <a:lvl1pPr algn="l">
              <a:defRPr lang="en-US" sz="2933"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1727200"/>
            <a:ext cx="4720071" cy="4148667"/>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49610" indent="-335272">
              <a:buFont typeface="Courier New" charset="0"/>
              <a:buChar char="o"/>
              <a:defRPr sz="1867">
                <a:solidFill>
                  <a:schemeClr val="tx2"/>
                </a:solidFill>
              </a:defRPr>
            </a:lvl3pPr>
            <a:lvl4pPr marL="1371508" indent="0">
              <a:buFont typeface="+mj-lt"/>
              <a:buNone/>
              <a:defRPr sz="1600" b="1">
                <a:solidFill>
                  <a:schemeClr val="accent1"/>
                </a:solidFill>
              </a:defRPr>
            </a:lvl4pPr>
            <a:lvl5pPr marL="2133547">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5807223" y="1727200"/>
            <a:ext cx="4866693" cy="4148667"/>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64840" indent="-350502">
              <a:buFont typeface="Courier New" charset="0"/>
              <a:buChar char="o"/>
              <a:defRPr sz="1867">
                <a:solidFill>
                  <a:schemeClr val="tx2"/>
                </a:solidFill>
              </a:defRPr>
            </a:lvl3pPr>
            <a:lvl4pPr marL="1463003" indent="0">
              <a:buFont typeface="+mj-lt"/>
              <a:buNone/>
              <a:defRPr sz="1600" b="1">
                <a:solidFill>
                  <a:schemeClr val="accent1"/>
                </a:solidFill>
              </a:defRPr>
            </a:lvl4pPr>
            <a:lvl5pPr marL="2133547">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1597401" y="6070605"/>
            <a:ext cx="330128" cy="266641"/>
          </a:xfrm>
          <a:prstGeom prst="rect">
            <a:avLst/>
          </a:prstGeom>
        </p:spPr>
      </p:pic>
      <p:pic>
        <p:nvPicPr>
          <p:cNvPr id="7" name="Picture 6"/>
          <p:cNvPicPr>
            <a:picLocks noChangeAspect="1"/>
          </p:cNvPicPr>
          <p:nvPr userDrawn="1"/>
        </p:nvPicPr>
        <p:blipFill rotWithShape="1">
          <a:blip r:embed="rId3" cstate="print">
            <a:extLst>
              <a:ext uri="{28A0092B-C50C-407E-A947-70E740481C1C}">
                <a14:useLocalDpi xmlns:a14="http://schemas.microsoft.com/office/drawing/2010/main" val="0"/>
              </a:ext>
            </a:extLst>
          </a:blip>
          <a:srcRect r="-11"/>
          <a:stretch/>
        </p:blipFill>
        <p:spPr>
          <a:xfrm>
            <a:off x="11159621" y="0"/>
            <a:ext cx="1100579" cy="6858000"/>
          </a:xfrm>
          <a:prstGeom prst="rect">
            <a:avLst/>
          </a:prstGeom>
        </p:spPr>
      </p:pic>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597403" y="6070603"/>
            <a:ext cx="330128" cy="266643"/>
          </a:xfrm>
          <a:prstGeom prst="rect">
            <a:avLst/>
          </a:prstGeom>
        </p:spPr>
      </p:pic>
    </p:spTree>
    <p:extLst>
      <p:ext uri="{BB962C8B-B14F-4D97-AF65-F5344CB8AC3E}">
        <p14:creationId xmlns:p14="http://schemas.microsoft.com/office/powerpoint/2010/main" val="337629262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4_Divider Slide Re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alphaModFix amt="20000"/>
            <a:extLst>
              <a:ext uri="{28A0092B-C50C-407E-A947-70E740481C1C}">
                <a14:useLocalDpi xmlns:a14="http://schemas.microsoft.com/office/drawing/2010/main" val="0"/>
              </a:ext>
            </a:extLst>
          </a:blip>
          <a:srcRect/>
          <a:stretch/>
        </p:blipFill>
        <p:spPr>
          <a:xfrm>
            <a:off x="0" y="0"/>
            <a:ext cx="12260200" cy="6858000"/>
          </a:xfrm>
          <a:prstGeom prst="rect">
            <a:avLst/>
          </a:prstGeom>
        </p:spPr>
      </p:pic>
      <p:sp>
        <p:nvSpPr>
          <p:cNvPr id="2" name="Title 1"/>
          <p:cNvSpPr>
            <a:spLocks noGrp="1"/>
          </p:cNvSpPr>
          <p:nvPr>
            <p:ph type="ctrTitle"/>
          </p:nvPr>
        </p:nvSpPr>
        <p:spPr>
          <a:xfrm>
            <a:off x="1032933" y="3531611"/>
            <a:ext cx="9464136" cy="1550763"/>
          </a:xfrm>
          <a:prstGeom prst="rect">
            <a:avLst/>
          </a:prstGeom>
        </p:spPr>
        <p:txBody>
          <a:bodyPr lIns="91436" tIns="45719" rIns="91436" bIns="45719" anchor="b"/>
          <a:lstStyle>
            <a:lvl1pPr algn="l">
              <a:lnSpc>
                <a:spcPct val="80000"/>
              </a:lnSpc>
              <a:defRPr sz="4800" b="1" i="0">
                <a:solidFill>
                  <a:schemeClr val="accent1"/>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049905" y="5102184"/>
            <a:ext cx="9447163" cy="536616"/>
          </a:xfrm>
          <a:prstGeom prst="rect">
            <a:avLst/>
          </a:prstGeom>
        </p:spPr>
        <p:txBody>
          <a:bodyPr lIns="91436" tIns="45719" rIns="91436" bIns="45719"/>
          <a:lstStyle>
            <a:lvl1pPr marL="0" indent="0" algn="l">
              <a:buNone/>
              <a:defRPr sz="2667" b="0">
                <a:solidFill>
                  <a:schemeClr val="accent2"/>
                </a:solidFill>
                <a:latin typeface="Arial" charset="0"/>
                <a:ea typeface="Arial" charset="0"/>
                <a:cs typeface="Arial" charset="0"/>
              </a:defRPr>
            </a:lvl1pPr>
            <a:lvl2pPr marL="457170" indent="0" algn="ctr">
              <a:buNone/>
              <a:defRPr>
                <a:solidFill>
                  <a:schemeClr val="tx1">
                    <a:tint val="75000"/>
                  </a:schemeClr>
                </a:solidFill>
              </a:defRPr>
            </a:lvl2pPr>
            <a:lvl3pPr marL="914338" indent="0" algn="ctr">
              <a:buNone/>
              <a:defRPr>
                <a:solidFill>
                  <a:schemeClr val="tx1">
                    <a:tint val="75000"/>
                  </a:schemeClr>
                </a:solidFill>
              </a:defRPr>
            </a:lvl3pPr>
            <a:lvl4pPr marL="1371508" indent="0" algn="ctr">
              <a:buNone/>
              <a:defRPr>
                <a:solidFill>
                  <a:schemeClr val="tx1">
                    <a:tint val="75000"/>
                  </a:schemeClr>
                </a:solidFill>
              </a:defRPr>
            </a:lvl4pPr>
            <a:lvl5pPr marL="1828678" indent="0" algn="ctr">
              <a:buNone/>
              <a:defRPr>
                <a:solidFill>
                  <a:schemeClr val="tx1">
                    <a:tint val="75000"/>
                  </a:schemeClr>
                </a:solidFill>
              </a:defRPr>
            </a:lvl5pPr>
            <a:lvl6pPr marL="2285848" indent="0" algn="ctr">
              <a:buNone/>
              <a:defRPr>
                <a:solidFill>
                  <a:schemeClr val="tx1">
                    <a:tint val="75000"/>
                  </a:schemeClr>
                </a:solidFill>
              </a:defRPr>
            </a:lvl6pPr>
            <a:lvl7pPr marL="2743017" indent="0" algn="ctr">
              <a:buNone/>
              <a:defRPr>
                <a:solidFill>
                  <a:schemeClr val="tx1">
                    <a:tint val="75000"/>
                  </a:schemeClr>
                </a:solidFill>
              </a:defRPr>
            </a:lvl7pPr>
            <a:lvl8pPr marL="3200187" indent="0" algn="ctr">
              <a:buNone/>
              <a:defRPr>
                <a:solidFill>
                  <a:schemeClr val="tx1">
                    <a:tint val="75000"/>
                  </a:schemeClr>
                </a:solidFill>
              </a:defRPr>
            </a:lvl8pPr>
            <a:lvl9pPr marL="3657357"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866084657"/>
      </p:ext>
    </p:extLst>
  </p:cSld>
  <p:clrMapOvr>
    <a:overrideClrMapping bg1="lt1" tx1="dk1" bg2="lt2" tx2="dk2" accent1="accent1" accent2="accent2" accent3="accent3" accent4="accent4" accent5="accent5" accent6="accent6" hlink="hlink" folHlink="folHlink"/>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 preserve="1">
  <p:cSld name="3_Divider Slide Re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1"/>
            <a:ext cx="12260200" cy="6858001"/>
          </a:xfrm>
          <a:prstGeom prst="rect">
            <a:avLst/>
          </a:prstGeom>
        </p:spPr>
      </p:pic>
      <p:sp>
        <p:nvSpPr>
          <p:cNvPr id="2" name="Title 1"/>
          <p:cNvSpPr>
            <a:spLocks noGrp="1"/>
          </p:cNvSpPr>
          <p:nvPr>
            <p:ph type="ctrTitle"/>
          </p:nvPr>
        </p:nvSpPr>
        <p:spPr>
          <a:xfrm>
            <a:off x="1032933" y="3531611"/>
            <a:ext cx="9464136" cy="1550763"/>
          </a:xfrm>
          <a:prstGeom prst="rect">
            <a:avLst/>
          </a:prstGeom>
        </p:spPr>
        <p:txBody>
          <a:bodyPr lIns="91436" tIns="45719" rIns="91436" bIns="45719" anchor="b"/>
          <a:lstStyle>
            <a:lvl1pPr algn="l">
              <a:lnSpc>
                <a:spcPct val="80000"/>
              </a:lnSpc>
              <a:defRPr sz="4800" b="1" i="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049905" y="5102184"/>
            <a:ext cx="9447163" cy="553549"/>
          </a:xfrm>
          <a:prstGeom prst="rect">
            <a:avLst/>
          </a:prstGeom>
        </p:spPr>
        <p:txBody>
          <a:bodyPr lIns="91436" tIns="45719" rIns="91436" bIns="45719"/>
          <a:lstStyle>
            <a:lvl1pPr marL="0" indent="0" algn="l">
              <a:buNone/>
              <a:defRPr sz="2667" b="0">
                <a:solidFill>
                  <a:srgbClr val="FFFFFF"/>
                </a:solidFill>
                <a:latin typeface="Arial" charset="0"/>
                <a:ea typeface="Arial" charset="0"/>
                <a:cs typeface="Arial" charset="0"/>
              </a:defRPr>
            </a:lvl1pPr>
            <a:lvl2pPr marL="457170" indent="0" algn="ctr">
              <a:buNone/>
              <a:defRPr>
                <a:solidFill>
                  <a:schemeClr val="tx1">
                    <a:tint val="75000"/>
                  </a:schemeClr>
                </a:solidFill>
              </a:defRPr>
            </a:lvl2pPr>
            <a:lvl3pPr marL="914338" indent="0" algn="ctr">
              <a:buNone/>
              <a:defRPr>
                <a:solidFill>
                  <a:schemeClr val="tx1">
                    <a:tint val="75000"/>
                  </a:schemeClr>
                </a:solidFill>
              </a:defRPr>
            </a:lvl3pPr>
            <a:lvl4pPr marL="1371508" indent="0" algn="ctr">
              <a:buNone/>
              <a:defRPr>
                <a:solidFill>
                  <a:schemeClr val="tx1">
                    <a:tint val="75000"/>
                  </a:schemeClr>
                </a:solidFill>
              </a:defRPr>
            </a:lvl4pPr>
            <a:lvl5pPr marL="1828678" indent="0" algn="ctr">
              <a:buNone/>
              <a:defRPr>
                <a:solidFill>
                  <a:schemeClr val="tx1">
                    <a:tint val="75000"/>
                  </a:schemeClr>
                </a:solidFill>
              </a:defRPr>
            </a:lvl5pPr>
            <a:lvl6pPr marL="2285848" indent="0" algn="ctr">
              <a:buNone/>
              <a:defRPr>
                <a:solidFill>
                  <a:schemeClr val="tx1">
                    <a:tint val="75000"/>
                  </a:schemeClr>
                </a:solidFill>
              </a:defRPr>
            </a:lvl6pPr>
            <a:lvl7pPr marL="2743017" indent="0" algn="ctr">
              <a:buNone/>
              <a:defRPr>
                <a:solidFill>
                  <a:schemeClr val="tx1">
                    <a:tint val="75000"/>
                  </a:schemeClr>
                </a:solidFill>
              </a:defRPr>
            </a:lvl7pPr>
            <a:lvl8pPr marL="3200187" indent="0" algn="ctr">
              <a:buNone/>
              <a:defRPr>
                <a:solidFill>
                  <a:schemeClr val="tx1">
                    <a:tint val="75000"/>
                  </a:schemeClr>
                </a:solidFill>
              </a:defRPr>
            </a:lvl8pPr>
            <a:lvl9pPr marL="3657357" indent="0" algn="ctr">
              <a:buNone/>
              <a:defRPr>
                <a:solidFill>
                  <a:schemeClr val="tx1">
                    <a:tint val="75000"/>
                  </a:schemeClr>
                </a:solidFill>
              </a:defRPr>
            </a:lvl9pPr>
          </a:lstStyle>
          <a:p>
            <a:r>
              <a:rPr lang="en-US" dirty="0"/>
              <a:t>Click to edit Master subtitle style</a:t>
            </a: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597401" y="6070605"/>
            <a:ext cx="330128" cy="266641"/>
          </a:xfrm>
          <a:prstGeom prst="rect">
            <a:avLst/>
          </a:prstGeom>
        </p:spPr>
      </p:pic>
    </p:spTree>
    <p:extLst>
      <p:ext uri="{BB962C8B-B14F-4D97-AF65-F5344CB8AC3E}">
        <p14:creationId xmlns:p14="http://schemas.microsoft.com/office/powerpoint/2010/main" val="3675952841"/>
      </p:ext>
    </p:extLst>
  </p:cSld>
  <p:clrMapOvr>
    <a:overrideClrMapping bg1="lt1" tx1="dk1" bg2="lt2" tx2="dk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5_Side Bar Full">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1159621" y="-1"/>
            <a:ext cx="1100579" cy="6858001"/>
          </a:xfrm>
          <a:prstGeom prst="rect">
            <a:avLst/>
          </a:prstGeom>
        </p:spPr>
      </p:pic>
      <p:sp>
        <p:nvSpPr>
          <p:cNvPr id="9" name="Title 1"/>
          <p:cNvSpPr>
            <a:spLocks noGrp="1"/>
          </p:cNvSpPr>
          <p:nvPr>
            <p:ph type="ctrTitle"/>
          </p:nvPr>
        </p:nvSpPr>
        <p:spPr>
          <a:xfrm>
            <a:off x="832624" y="882423"/>
            <a:ext cx="9853056" cy="548600"/>
          </a:xfrm>
          <a:prstGeom prst="rect">
            <a:avLst/>
          </a:prstGeom>
        </p:spPr>
        <p:txBody>
          <a:bodyPr lIns="91436" tIns="45719" rIns="91436" bIns="45719"/>
          <a:lstStyle>
            <a:lvl1pPr algn="l">
              <a:defRPr lang="en-US" sz="2933"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1733783"/>
            <a:ext cx="9853083" cy="4336821"/>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49610" indent="-335272">
              <a:buFont typeface="Courier New" charset="0"/>
              <a:buChar char="o"/>
              <a:defRPr sz="1867">
                <a:solidFill>
                  <a:schemeClr val="tx2"/>
                </a:solidFill>
              </a:defRPr>
            </a:lvl3pPr>
            <a:lvl4pPr marL="1371508" indent="0">
              <a:buFont typeface="+mj-lt"/>
              <a:buNone/>
              <a:defRPr sz="1600" b="1">
                <a:solidFill>
                  <a:schemeClr val="accent1"/>
                </a:solidFill>
              </a:defRPr>
            </a:lvl4pPr>
            <a:lvl5pPr marL="2133547">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597401" y="6070605"/>
            <a:ext cx="330128" cy="266641"/>
          </a:xfrm>
          <a:prstGeom prst="rect">
            <a:avLst/>
          </a:prstGeom>
        </p:spPr>
      </p:pic>
    </p:spTree>
    <p:extLst>
      <p:ext uri="{BB962C8B-B14F-4D97-AF65-F5344CB8AC3E}">
        <p14:creationId xmlns:p14="http://schemas.microsoft.com/office/powerpoint/2010/main" val="55057798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Side Bar Split">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1159621" y="-1"/>
            <a:ext cx="1100579" cy="6858001"/>
          </a:xfrm>
          <a:prstGeom prst="rect">
            <a:avLst/>
          </a:prstGeom>
        </p:spPr>
      </p:pic>
      <p:sp>
        <p:nvSpPr>
          <p:cNvPr id="9" name="Title 1"/>
          <p:cNvSpPr>
            <a:spLocks noGrp="1"/>
          </p:cNvSpPr>
          <p:nvPr>
            <p:ph type="ctrTitle"/>
          </p:nvPr>
        </p:nvSpPr>
        <p:spPr>
          <a:xfrm>
            <a:off x="832625" y="882423"/>
            <a:ext cx="9841292" cy="548600"/>
          </a:xfrm>
          <a:prstGeom prst="rect">
            <a:avLst/>
          </a:prstGeom>
        </p:spPr>
        <p:txBody>
          <a:bodyPr lIns="91436" tIns="45719" rIns="91436" bIns="45719"/>
          <a:lstStyle>
            <a:lvl1pPr algn="l">
              <a:defRPr lang="en-US" sz="2933"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1727200"/>
            <a:ext cx="4720071" cy="4148667"/>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49610" indent="-335272">
              <a:buFont typeface="Courier New" charset="0"/>
              <a:buChar char="o"/>
              <a:defRPr sz="1867">
                <a:solidFill>
                  <a:schemeClr val="tx2"/>
                </a:solidFill>
              </a:defRPr>
            </a:lvl3pPr>
            <a:lvl4pPr marL="1371508" indent="0">
              <a:buFont typeface="+mj-lt"/>
              <a:buNone/>
              <a:defRPr sz="1600" b="1">
                <a:solidFill>
                  <a:schemeClr val="accent1"/>
                </a:solidFill>
              </a:defRPr>
            </a:lvl4pPr>
            <a:lvl5pPr marL="2133547">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5807223" y="1727200"/>
            <a:ext cx="4866693" cy="4148667"/>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64840" indent="-350502">
              <a:buFont typeface="Courier New" charset="0"/>
              <a:buChar char="o"/>
              <a:defRPr sz="1867">
                <a:solidFill>
                  <a:schemeClr val="tx2"/>
                </a:solidFill>
              </a:defRPr>
            </a:lvl3pPr>
            <a:lvl4pPr marL="1463003" indent="0">
              <a:buFont typeface="+mj-lt"/>
              <a:buNone/>
              <a:defRPr sz="1600" b="1">
                <a:solidFill>
                  <a:schemeClr val="accent1"/>
                </a:solidFill>
              </a:defRPr>
            </a:lvl4pPr>
            <a:lvl5pPr marL="2133547">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597401" y="6070605"/>
            <a:ext cx="330128" cy="266641"/>
          </a:xfrm>
          <a:prstGeom prst="rect">
            <a:avLst/>
          </a:prstGeom>
        </p:spPr>
      </p:pic>
    </p:spTree>
    <p:extLst>
      <p:ext uri="{BB962C8B-B14F-4D97-AF65-F5344CB8AC3E}">
        <p14:creationId xmlns:p14="http://schemas.microsoft.com/office/powerpoint/2010/main" val="208075454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_Side Bar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882423"/>
            <a:ext cx="9853056" cy="548600"/>
          </a:xfrm>
          <a:prstGeom prst="rect">
            <a:avLst/>
          </a:prstGeom>
        </p:spPr>
        <p:txBody>
          <a:bodyPr lIns="91436" tIns="45719" rIns="91436" bIns="45719"/>
          <a:lstStyle>
            <a:lvl1pPr algn="l">
              <a:defRPr lang="en-US" sz="2933"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1733783"/>
            <a:ext cx="9853083" cy="4336821"/>
          </a:xfrm>
          <a:prstGeom prst="rect">
            <a:avLst/>
          </a:prstGeom>
        </p:spPr>
        <p:txBody>
          <a:bodyPr/>
          <a:lstStyle>
            <a:lvl1pPr marL="0" indent="0">
              <a:buNone/>
              <a:defRPr sz="2400" b="1">
                <a:solidFill>
                  <a:schemeClr val="accent1"/>
                </a:solidFill>
              </a:defRPr>
            </a:lvl1pPr>
            <a:lvl2pPr marL="742900" indent="-285732">
              <a:buClr>
                <a:schemeClr val="accent1"/>
              </a:buClr>
              <a:buFont typeface="Arial" charset="0"/>
              <a:buChar char="•"/>
              <a:defRPr sz="2133"/>
            </a:lvl2pPr>
            <a:lvl3pPr marL="1371527" indent="-457189">
              <a:buFont typeface="Courier New" charset="0"/>
              <a:buChar char="o"/>
              <a:defRPr sz="1867"/>
            </a:lvl3pPr>
            <a:lvl4pPr marL="1676301" indent="-304792">
              <a:buFont typeface="+mj-lt"/>
              <a:buAutoNum type="arabicPeriod"/>
              <a:defRPr sz="1600"/>
            </a:lvl4pPr>
            <a:lvl5pPr>
              <a:defRPr sz="13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1091421" y="0"/>
            <a:ext cx="1100579" cy="6858000"/>
          </a:xfrm>
          <a:prstGeom prst="rect">
            <a:avLst/>
          </a:prstGeom>
        </p:spPr>
      </p:pic>
    </p:spTree>
    <p:extLst>
      <p:ext uri="{BB962C8B-B14F-4D97-AF65-F5344CB8AC3E}">
        <p14:creationId xmlns:p14="http://schemas.microsoft.com/office/powerpoint/2010/main" val="11407619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6_Divider Slide Red">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391093D-76A9-7B40-8B7B-8B5546F2D5B8}"/>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0" y="-1"/>
            <a:ext cx="12260200" cy="6858001"/>
          </a:xfrm>
          <a:prstGeom prst="rect">
            <a:avLst/>
          </a:prstGeom>
        </p:spPr>
      </p:pic>
      <p:sp>
        <p:nvSpPr>
          <p:cNvPr id="2" name="Title 1"/>
          <p:cNvSpPr>
            <a:spLocks noGrp="1"/>
          </p:cNvSpPr>
          <p:nvPr>
            <p:ph type="ctrTitle"/>
          </p:nvPr>
        </p:nvSpPr>
        <p:spPr>
          <a:xfrm>
            <a:off x="1032933" y="3531611"/>
            <a:ext cx="9464136" cy="1550763"/>
          </a:xfrm>
          <a:prstGeom prst="rect">
            <a:avLst/>
          </a:prstGeom>
        </p:spPr>
        <p:txBody>
          <a:bodyPr lIns="91436" tIns="45719" rIns="91436" bIns="45719" anchor="b"/>
          <a:lstStyle>
            <a:lvl1pPr algn="l">
              <a:lnSpc>
                <a:spcPct val="80000"/>
              </a:lnSpc>
              <a:defRPr sz="4800" b="1" i="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049905" y="5102184"/>
            <a:ext cx="9447163" cy="553549"/>
          </a:xfrm>
          <a:prstGeom prst="rect">
            <a:avLst/>
          </a:prstGeom>
        </p:spPr>
        <p:txBody>
          <a:bodyPr lIns="91436" tIns="45719" rIns="91436" bIns="45719"/>
          <a:lstStyle>
            <a:lvl1pPr marL="0" indent="0" algn="l">
              <a:buNone/>
              <a:defRPr sz="2667" b="0">
                <a:solidFill>
                  <a:srgbClr val="FFFFFF"/>
                </a:solidFill>
                <a:latin typeface="Arial" charset="0"/>
                <a:ea typeface="Arial" charset="0"/>
                <a:cs typeface="Arial" charset="0"/>
              </a:defRPr>
            </a:lvl1pPr>
            <a:lvl2pPr marL="457170" indent="0" algn="ctr">
              <a:buNone/>
              <a:defRPr>
                <a:solidFill>
                  <a:schemeClr val="tx1">
                    <a:tint val="75000"/>
                  </a:schemeClr>
                </a:solidFill>
              </a:defRPr>
            </a:lvl2pPr>
            <a:lvl3pPr marL="914338" indent="0" algn="ctr">
              <a:buNone/>
              <a:defRPr>
                <a:solidFill>
                  <a:schemeClr val="tx1">
                    <a:tint val="75000"/>
                  </a:schemeClr>
                </a:solidFill>
              </a:defRPr>
            </a:lvl3pPr>
            <a:lvl4pPr marL="1371508" indent="0" algn="ctr">
              <a:buNone/>
              <a:defRPr>
                <a:solidFill>
                  <a:schemeClr val="tx1">
                    <a:tint val="75000"/>
                  </a:schemeClr>
                </a:solidFill>
              </a:defRPr>
            </a:lvl4pPr>
            <a:lvl5pPr marL="1828678" indent="0" algn="ctr">
              <a:buNone/>
              <a:defRPr>
                <a:solidFill>
                  <a:schemeClr val="tx1">
                    <a:tint val="75000"/>
                  </a:schemeClr>
                </a:solidFill>
              </a:defRPr>
            </a:lvl5pPr>
            <a:lvl6pPr marL="2285848" indent="0" algn="ctr">
              <a:buNone/>
              <a:defRPr>
                <a:solidFill>
                  <a:schemeClr val="tx1">
                    <a:tint val="75000"/>
                  </a:schemeClr>
                </a:solidFill>
              </a:defRPr>
            </a:lvl6pPr>
            <a:lvl7pPr marL="2743017" indent="0" algn="ctr">
              <a:buNone/>
              <a:defRPr>
                <a:solidFill>
                  <a:schemeClr val="tx1">
                    <a:tint val="75000"/>
                  </a:schemeClr>
                </a:solidFill>
              </a:defRPr>
            </a:lvl7pPr>
            <a:lvl8pPr marL="3200187" indent="0" algn="ctr">
              <a:buNone/>
              <a:defRPr>
                <a:solidFill>
                  <a:schemeClr val="tx1">
                    <a:tint val="75000"/>
                  </a:schemeClr>
                </a:solidFill>
              </a:defRPr>
            </a:lvl8pPr>
            <a:lvl9pPr marL="3657357" indent="0" algn="ctr">
              <a:buNone/>
              <a:defRPr>
                <a:solidFill>
                  <a:schemeClr val="tx1">
                    <a:tint val="75000"/>
                  </a:schemeClr>
                </a:solidFill>
              </a:defRPr>
            </a:lvl9pPr>
          </a:lstStyle>
          <a:p>
            <a:r>
              <a:rPr lang="en-US" dirty="0"/>
              <a:t>Click to edit Master subtitle style</a:t>
            </a: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597401" y="6070605"/>
            <a:ext cx="330128" cy="266641"/>
          </a:xfrm>
          <a:prstGeom prst="rect">
            <a:avLst/>
          </a:prstGeom>
        </p:spPr>
      </p:pic>
    </p:spTree>
    <p:extLst>
      <p:ext uri="{BB962C8B-B14F-4D97-AF65-F5344CB8AC3E}">
        <p14:creationId xmlns:p14="http://schemas.microsoft.com/office/powerpoint/2010/main" val="3274555071"/>
      </p:ext>
    </p:extLst>
  </p:cSld>
  <p:clrMapOvr>
    <a:overrideClrMapping bg1="lt1" tx1="dk1" bg2="lt2" tx2="dk2" accent1="accent1" accent2="accent2" accent3="accent3" accent4="accent4" accent5="accent5" accent6="accent6" hlink="hlink" folHlink="folHlink"/>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7_Side Bar Full">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9D5E0DB-2DEA-9E45-9ABB-B1060B711F3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11159621" y="-1"/>
            <a:ext cx="1100579" cy="6858001"/>
          </a:xfrm>
          <a:prstGeom prst="rect">
            <a:avLst/>
          </a:prstGeom>
        </p:spPr>
      </p:pic>
      <p:sp>
        <p:nvSpPr>
          <p:cNvPr id="9" name="Title 1"/>
          <p:cNvSpPr>
            <a:spLocks noGrp="1"/>
          </p:cNvSpPr>
          <p:nvPr>
            <p:ph type="ctrTitle"/>
          </p:nvPr>
        </p:nvSpPr>
        <p:spPr>
          <a:xfrm>
            <a:off x="832624" y="882423"/>
            <a:ext cx="9853056" cy="548600"/>
          </a:xfrm>
          <a:prstGeom prst="rect">
            <a:avLst/>
          </a:prstGeom>
        </p:spPr>
        <p:txBody>
          <a:bodyPr lIns="91436" tIns="45719" rIns="91436" bIns="45719"/>
          <a:lstStyle>
            <a:lvl1pPr algn="l">
              <a:defRPr lang="en-US" sz="2933"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1733783"/>
            <a:ext cx="9853083" cy="4336821"/>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49610" indent="-335272">
              <a:buFont typeface="Courier New" charset="0"/>
              <a:buChar char="o"/>
              <a:defRPr sz="1867">
                <a:solidFill>
                  <a:schemeClr val="tx2"/>
                </a:solidFill>
              </a:defRPr>
            </a:lvl3pPr>
            <a:lvl4pPr marL="1371508" indent="0">
              <a:buFont typeface="+mj-lt"/>
              <a:buNone/>
              <a:defRPr sz="1600" b="1">
                <a:solidFill>
                  <a:schemeClr val="accent1"/>
                </a:solidFill>
              </a:defRPr>
            </a:lvl4pPr>
            <a:lvl5pPr marL="2133547">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597401" y="6070605"/>
            <a:ext cx="330128" cy="266641"/>
          </a:xfrm>
          <a:prstGeom prst="rect">
            <a:avLst/>
          </a:prstGeom>
        </p:spPr>
      </p:pic>
    </p:spTree>
    <p:extLst>
      <p:ext uri="{BB962C8B-B14F-4D97-AF65-F5344CB8AC3E}">
        <p14:creationId xmlns:p14="http://schemas.microsoft.com/office/powerpoint/2010/main" val="361311001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3_Side Bar Spli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65FCA69-1B4F-374D-B3B8-C59D2180784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11159621" y="-1"/>
            <a:ext cx="1100579" cy="6858001"/>
          </a:xfrm>
          <a:prstGeom prst="rect">
            <a:avLst/>
          </a:prstGeom>
        </p:spPr>
      </p:pic>
      <p:sp>
        <p:nvSpPr>
          <p:cNvPr id="9" name="Title 1"/>
          <p:cNvSpPr>
            <a:spLocks noGrp="1"/>
          </p:cNvSpPr>
          <p:nvPr>
            <p:ph type="ctrTitle"/>
          </p:nvPr>
        </p:nvSpPr>
        <p:spPr>
          <a:xfrm>
            <a:off x="832625" y="882423"/>
            <a:ext cx="9841292" cy="548600"/>
          </a:xfrm>
          <a:prstGeom prst="rect">
            <a:avLst/>
          </a:prstGeom>
        </p:spPr>
        <p:txBody>
          <a:bodyPr lIns="91436" tIns="45719" rIns="91436" bIns="45719"/>
          <a:lstStyle>
            <a:lvl1pPr algn="l">
              <a:defRPr lang="en-US" sz="2933"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1727200"/>
            <a:ext cx="4720071" cy="4148667"/>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49610" indent="-335272">
              <a:buFont typeface="Courier New" charset="0"/>
              <a:buChar char="o"/>
              <a:defRPr sz="1867">
                <a:solidFill>
                  <a:schemeClr val="tx2"/>
                </a:solidFill>
              </a:defRPr>
            </a:lvl3pPr>
            <a:lvl4pPr marL="1371508" indent="0">
              <a:buFont typeface="+mj-lt"/>
              <a:buNone/>
              <a:defRPr sz="1600" b="1">
                <a:solidFill>
                  <a:schemeClr val="accent1"/>
                </a:solidFill>
              </a:defRPr>
            </a:lvl4pPr>
            <a:lvl5pPr marL="2133547">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5807223" y="1727200"/>
            <a:ext cx="4866693" cy="4148667"/>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64840" indent="-350502">
              <a:buFont typeface="Courier New" charset="0"/>
              <a:buChar char="o"/>
              <a:defRPr sz="1867">
                <a:solidFill>
                  <a:schemeClr val="tx2"/>
                </a:solidFill>
              </a:defRPr>
            </a:lvl3pPr>
            <a:lvl4pPr marL="1463003" indent="0">
              <a:buFont typeface="+mj-lt"/>
              <a:buNone/>
              <a:defRPr sz="1600" b="1">
                <a:solidFill>
                  <a:schemeClr val="accent1"/>
                </a:solidFill>
              </a:defRPr>
            </a:lvl4pPr>
            <a:lvl5pPr marL="2133547">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597401" y="6070605"/>
            <a:ext cx="330128" cy="266641"/>
          </a:xfrm>
          <a:prstGeom prst="rect">
            <a:avLst/>
          </a:prstGeom>
        </p:spPr>
      </p:pic>
    </p:spTree>
    <p:extLst>
      <p:ext uri="{BB962C8B-B14F-4D97-AF65-F5344CB8AC3E}">
        <p14:creationId xmlns:p14="http://schemas.microsoft.com/office/powerpoint/2010/main" val="416554517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5_Body Full">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1"/>
            <a:ext cx="12192000" cy="1282768"/>
          </a:xfrm>
          <a:prstGeom prst="rect">
            <a:avLst/>
          </a:prstGeom>
        </p:spPr>
      </p:pic>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933"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lvl2pPr>
            <a:lvl3pPr marL="1371527" indent="-457189">
              <a:buFont typeface="Courier New" charset="0"/>
              <a:buChar char="o"/>
              <a:defRPr sz="1867"/>
            </a:lvl3pPr>
            <a:lvl4pPr marL="1676301" indent="-304792">
              <a:buFont typeface="+mj-lt"/>
              <a:buAutoNum type="arabicPeriod"/>
              <a:defRPr sz="1600"/>
            </a:lvl4pPr>
            <a:lvl5pPr>
              <a:defRPr sz="13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txBox="1">
            <a:spLocks/>
          </p:cNvSpPr>
          <p:nvPr userDrawn="1"/>
        </p:nvSpPr>
        <p:spPr>
          <a:xfrm>
            <a:off x="11245119" y="6190412"/>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1200" b="1" smtClean="0">
                <a:solidFill>
                  <a:schemeClr val="bg1">
                    <a:lumMod val="50000"/>
                  </a:schemeClr>
                </a:solidFill>
              </a:rPr>
              <a:pPr/>
              <a:t>‹#›</a:t>
            </a:fld>
            <a:endParaRPr lang="en-US" sz="1200" b="1" dirty="0">
              <a:solidFill>
                <a:schemeClr val="bg1">
                  <a:lumMod val="50000"/>
                </a:schemeClr>
              </a:solidFill>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5" y="6314210"/>
            <a:ext cx="200628" cy="162047"/>
          </a:xfrm>
          <a:prstGeom prst="rect">
            <a:avLst/>
          </a:prstGeom>
        </p:spPr>
      </p:pic>
      <p:cxnSp>
        <p:nvCxnSpPr>
          <p:cNvPr id="7" name="Straight Connector 6"/>
          <p:cNvCxnSpPr/>
          <p:nvPr userDrawn="1"/>
        </p:nvCxnSpPr>
        <p:spPr>
          <a:xfrm>
            <a:off x="11273895" y="6290961"/>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8" name="TextBox 7"/>
          <p:cNvSpPr txBox="1"/>
          <p:nvPr userDrawn="1"/>
        </p:nvSpPr>
        <p:spPr>
          <a:xfrm>
            <a:off x="10187118" y="6230854"/>
            <a:ext cx="1352621" cy="276999"/>
          </a:xfrm>
          <a:prstGeom prst="rect">
            <a:avLst/>
          </a:prstGeom>
          <a:noFill/>
        </p:spPr>
        <p:txBody>
          <a:bodyPr wrap="square" rtlCol="0">
            <a:spAutoFit/>
          </a:bodyPr>
          <a:lstStyle/>
          <a:p>
            <a:r>
              <a:rPr lang="en-US" sz="1200" dirty="0"/>
              <a:t>Direct Travel</a:t>
            </a:r>
          </a:p>
        </p:txBody>
      </p:sp>
    </p:spTree>
    <p:extLst>
      <p:ext uri="{BB962C8B-B14F-4D97-AF65-F5344CB8AC3E}">
        <p14:creationId xmlns:p14="http://schemas.microsoft.com/office/powerpoint/2010/main" val="5542429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Section Divider Red">
    <p:bg>
      <p:bgPr>
        <a:solidFill>
          <a:schemeClr val="tx2"/>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1"/>
            <a:ext cx="12192000" cy="6857999"/>
          </a:xfrm>
          <a:prstGeom prst="rect">
            <a:avLst/>
          </a:prstGeom>
        </p:spPr>
      </p:pic>
      <p:sp>
        <p:nvSpPr>
          <p:cNvPr id="8" name="Slide Number Placeholder 5"/>
          <p:cNvSpPr txBox="1">
            <a:spLocks/>
          </p:cNvSpPr>
          <p:nvPr/>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
        <p:nvSpPr>
          <p:cNvPr id="4" name="Rectangle 3"/>
          <p:cNvSpPr/>
          <p:nvPr userDrawn="1"/>
        </p:nvSpPr>
        <p:spPr>
          <a:xfrm>
            <a:off x="0" y="3217333"/>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7" name="Slide Number Placeholder 5"/>
          <p:cNvSpPr txBox="1">
            <a:spLocks/>
          </p:cNvSpPr>
          <p:nvPr userDrawn="1"/>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
        <p:nvSpPr>
          <p:cNvPr id="10" name="Title 1"/>
          <p:cNvSpPr>
            <a:spLocks noGrp="1"/>
          </p:cNvSpPr>
          <p:nvPr>
            <p:ph type="ctrTitle"/>
          </p:nvPr>
        </p:nvSpPr>
        <p:spPr>
          <a:xfrm>
            <a:off x="1531435" y="3758069"/>
            <a:ext cx="6918299" cy="899729"/>
          </a:xfrm>
          <a:prstGeom prst="rect">
            <a:avLst/>
          </a:prstGeom>
        </p:spPr>
        <p:txBody>
          <a:bodyPr lIns="91436" tIns="45719" rIns="91436" bIns="45719" anchor="ctr"/>
          <a:lstStyle>
            <a:lvl1pPr algn="l">
              <a:lnSpc>
                <a:spcPct val="80000"/>
              </a:lnSpc>
              <a:defRPr sz="4267" b="1" i="0">
                <a:solidFill>
                  <a:srgbClr val="FFFFFF"/>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edit Master title style</a:t>
            </a:r>
          </a:p>
        </p:txBody>
      </p:sp>
      <p:cxnSp>
        <p:nvCxnSpPr>
          <p:cNvPr id="11" name="Straight Connector 10"/>
          <p:cNvCxnSpPr/>
          <p:nvPr userDrawn="1"/>
        </p:nvCxnSpPr>
        <p:spPr>
          <a:xfrm>
            <a:off x="8788400" y="3217333"/>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8036205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933"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49610" indent="-335272">
              <a:buFont typeface="Courier New" charset="0"/>
              <a:buChar char="o"/>
              <a:defRPr sz="1867">
                <a:solidFill>
                  <a:schemeClr val="tx2"/>
                </a:solidFill>
              </a:defRPr>
            </a:lvl3pPr>
            <a:lvl4pPr marL="1371508" indent="0">
              <a:buFont typeface="+mj-lt"/>
              <a:buNone/>
              <a:defRPr sz="1600" b="1">
                <a:solidFill>
                  <a:schemeClr val="accent1"/>
                </a:solidFill>
              </a:defRPr>
            </a:lvl4pPr>
            <a:lvl5pPr marL="2133471" indent="-304792">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t="-407"/>
          <a:stretch/>
        </p:blipFill>
        <p:spPr>
          <a:xfrm>
            <a:off x="0" y="-5167"/>
            <a:ext cx="12192000" cy="1282771"/>
          </a:xfrm>
          <a:prstGeom prst="rect">
            <a:avLst/>
          </a:prstGeom>
        </p:spPr>
      </p:pic>
      <p:sp>
        <p:nvSpPr>
          <p:cNvPr id="5" name="Slide Number Placeholder 5"/>
          <p:cNvSpPr txBox="1">
            <a:spLocks/>
          </p:cNvSpPr>
          <p:nvPr userDrawn="1"/>
        </p:nvSpPr>
        <p:spPr>
          <a:xfrm>
            <a:off x="11245119" y="6190412"/>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1200" b="1" smtClean="0">
                <a:solidFill>
                  <a:schemeClr val="bg1">
                    <a:lumMod val="50000"/>
                  </a:schemeClr>
                </a:solidFill>
              </a:rPr>
              <a:pPr/>
              <a:t>‹#›</a:t>
            </a:fld>
            <a:endParaRPr lang="en-US" sz="1200" b="1" dirty="0">
              <a:solidFill>
                <a:schemeClr val="bg1">
                  <a:lumMod val="50000"/>
                </a:schemeClr>
              </a:solidFill>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5" y="6314210"/>
            <a:ext cx="200628" cy="162047"/>
          </a:xfrm>
          <a:prstGeom prst="rect">
            <a:avLst/>
          </a:prstGeom>
        </p:spPr>
      </p:pic>
      <p:cxnSp>
        <p:nvCxnSpPr>
          <p:cNvPr id="7" name="Straight Connector 6"/>
          <p:cNvCxnSpPr/>
          <p:nvPr userDrawn="1"/>
        </p:nvCxnSpPr>
        <p:spPr>
          <a:xfrm>
            <a:off x="11273895" y="6290961"/>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8" name="TextBox 7"/>
          <p:cNvSpPr txBox="1"/>
          <p:nvPr userDrawn="1"/>
        </p:nvSpPr>
        <p:spPr>
          <a:xfrm>
            <a:off x="10187118" y="6230854"/>
            <a:ext cx="1352621" cy="276999"/>
          </a:xfrm>
          <a:prstGeom prst="rect">
            <a:avLst/>
          </a:prstGeom>
          <a:noFill/>
        </p:spPr>
        <p:txBody>
          <a:bodyPr wrap="square" rtlCol="0">
            <a:spAutoFit/>
          </a:bodyPr>
          <a:lstStyle/>
          <a:p>
            <a:r>
              <a:rPr lang="en-US" sz="1200" dirty="0"/>
              <a:t>Direct Travel</a:t>
            </a:r>
          </a:p>
        </p:txBody>
      </p:sp>
    </p:spTree>
    <p:extLst>
      <p:ext uri="{BB962C8B-B14F-4D97-AF65-F5344CB8AC3E}">
        <p14:creationId xmlns:p14="http://schemas.microsoft.com/office/powerpoint/2010/main" val="188359188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5" y="1570107"/>
            <a:ext cx="10621460" cy="548600"/>
          </a:xfrm>
          <a:prstGeom prst="rect">
            <a:avLst/>
          </a:prstGeom>
        </p:spPr>
        <p:txBody>
          <a:bodyPr lIns="91436" tIns="45719" rIns="91436" bIns="45719"/>
          <a:lstStyle>
            <a:lvl1pPr algn="l">
              <a:defRPr lang="en-US" sz="2933"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5128205" cy="3454400"/>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49610" indent="-335272">
              <a:buFont typeface="Courier New" charset="0"/>
              <a:buChar char="o"/>
              <a:defRPr sz="1867">
                <a:solidFill>
                  <a:schemeClr val="tx2"/>
                </a:solidFill>
              </a:defRPr>
            </a:lvl3pPr>
            <a:lvl4pPr marL="1371508" indent="0">
              <a:buFont typeface="+mj-lt"/>
              <a:buNone/>
              <a:defRPr sz="1600" b="1">
                <a:solidFill>
                  <a:schemeClr val="accent1"/>
                </a:solidFill>
              </a:defRPr>
            </a:lvl4pPr>
            <a:lvl5pPr marL="2133471" indent="-304792">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0" y="2421467"/>
            <a:ext cx="5287505" cy="3454400"/>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64840" indent="-350502">
              <a:buFont typeface="Courier New" charset="0"/>
              <a:buChar char="o"/>
              <a:defRPr sz="1867">
                <a:solidFill>
                  <a:schemeClr val="tx2"/>
                </a:solidFill>
              </a:defRPr>
            </a:lvl3pPr>
            <a:lvl4pPr marL="1371508" indent="0">
              <a:buNone/>
              <a:defRPr sz="1600" b="1">
                <a:solidFill>
                  <a:schemeClr val="accent1"/>
                </a:solidFill>
              </a:defRPr>
            </a:lvl4pPr>
            <a:lvl5pPr marL="2133471" indent="-304792">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val="0"/>
              </a:ext>
            </a:extLst>
          </a:blip>
          <a:srcRect t="-407"/>
          <a:stretch/>
        </p:blipFill>
        <p:spPr>
          <a:xfrm>
            <a:off x="0" y="-5167"/>
            <a:ext cx="12192000" cy="1282771"/>
          </a:xfrm>
          <a:prstGeom prst="rect">
            <a:avLst/>
          </a:prstGeom>
        </p:spPr>
      </p:pic>
      <p:sp>
        <p:nvSpPr>
          <p:cNvPr id="6" name="Slide Number Placeholder 5"/>
          <p:cNvSpPr txBox="1">
            <a:spLocks/>
          </p:cNvSpPr>
          <p:nvPr userDrawn="1"/>
        </p:nvSpPr>
        <p:spPr>
          <a:xfrm>
            <a:off x="11245119" y="6190412"/>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1200" b="1" smtClean="0">
                <a:solidFill>
                  <a:schemeClr val="bg1">
                    <a:lumMod val="50000"/>
                  </a:schemeClr>
                </a:solidFill>
              </a:rPr>
              <a:pPr/>
              <a:t>‹#›</a:t>
            </a:fld>
            <a:endParaRPr lang="en-US" sz="1200" b="1" dirty="0">
              <a:solidFill>
                <a:schemeClr val="bg1">
                  <a:lumMod val="50000"/>
                </a:schemeClr>
              </a:solidFill>
            </a:endParaRP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5" y="6314210"/>
            <a:ext cx="200628" cy="162047"/>
          </a:xfrm>
          <a:prstGeom prst="rect">
            <a:avLst/>
          </a:prstGeom>
        </p:spPr>
      </p:pic>
      <p:cxnSp>
        <p:nvCxnSpPr>
          <p:cNvPr id="10" name="Straight Connector 9"/>
          <p:cNvCxnSpPr/>
          <p:nvPr userDrawn="1"/>
        </p:nvCxnSpPr>
        <p:spPr>
          <a:xfrm>
            <a:off x="11273895" y="6290961"/>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Box 10"/>
          <p:cNvSpPr txBox="1"/>
          <p:nvPr userDrawn="1"/>
        </p:nvSpPr>
        <p:spPr>
          <a:xfrm>
            <a:off x="10187118" y="6230854"/>
            <a:ext cx="1352621" cy="276999"/>
          </a:xfrm>
          <a:prstGeom prst="rect">
            <a:avLst/>
          </a:prstGeom>
          <a:noFill/>
        </p:spPr>
        <p:txBody>
          <a:bodyPr wrap="square" rtlCol="0">
            <a:spAutoFit/>
          </a:bodyPr>
          <a:lstStyle/>
          <a:p>
            <a:r>
              <a:rPr lang="en-US" sz="1200" dirty="0"/>
              <a:t>Direct Travel</a:t>
            </a:r>
          </a:p>
        </p:txBody>
      </p:sp>
    </p:spTree>
    <p:extLst>
      <p:ext uri="{BB962C8B-B14F-4D97-AF65-F5344CB8AC3E}">
        <p14:creationId xmlns:p14="http://schemas.microsoft.com/office/powerpoint/2010/main" val="380544777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Section Divider Purple">
    <p:bg>
      <p:bgPr>
        <a:solidFill>
          <a:schemeClr val="accent5"/>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flipH="1">
            <a:off x="0" y="-24835"/>
            <a:ext cx="12192000" cy="6882836"/>
          </a:xfrm>
          <a:prstGeom prst="rect">
            <a:avLst/>
          </a:prstGeom>
        </p:spPr>
      </p:pic>
      <p:sp>
        <p:nvSpPr>
          <p:cNvPr id="22" name="Slide Number Placeholder 5"/>
          <p:cNvSpPr txBox="1">
            <a:spLocks/>
          </p:cNvSpPr>
          <p:nvPr/>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
        <p:nvSpPr>
          <p:cNvPr id="9" name="Slide Number Placeholder 5"/>
          <p:cNvSpPr txBox="1">
            <a:spLocks/>
          </p:cNvSpPr>
          <p:nvPr userDrawn="1"/>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
        <p:nvSpPr>
          <p:cNvPr id="10" name="Rectangle 9"/>
          <p:cNvSpPr/>
          <p:nvPr userDrawn="1"/>
        </p:nvSpPr>
        <p:spPr>
          <a:xfrm>
            <a:off x="0" y="3217333"/>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2" name="Title 1"/>
          <p:cNvSpPr>
            <a:spLocks noGrp="1"/>
          </p:cNvSpPr>
          <p:nvPr>
            <p:ph type="ctrTitle"/>
          </p:nvPr>
        </p:nvSpPr>
        <p:spPr>
          <a:xfrm>
            <a:off x="1531435" y="3758069"/>
            <a:ext cx="7256965" cy="899729"/>
          </a:xfrm>
          <a:prstGeom prst="rect">
            <a:avLst/>
          </a:prstGeom>
        </p:spPr>
        <p:txBody>
          <a:bodyPr lIns="91436" tIns="45719" rIns="91436" bIns="45719" anchor="ctr"/>
          <a:lstStyle>
            <a:lvl1pPr algn="l">
              <a:defRPr lang="en-US" sz="4267" b="1" i="0" dirty="0">
                <a:solidFill>
                  <a:srgbClr val="FFFFFF"/>
                </a:solidFill>
                <a:latin typeface="Arial" panose="020B0604020202020204" pitchFamily="34" charset="0"/>
                <a:ea typeface="Arial" panose="020B0604020202020204" pitchFamily="34" charset="0"/>
                <a:cs typeface="Arial" panose="020B0604020202020204" pitchFamily="34" charset="0"/>
              </a:defRPr>
            </a:lvl1pPr>
          </a:lstStyle>
          <a:p>
            <a:pPr lvl="0" algn="l">
              <a:lnSpc>
                <a:spcPct val="80000"/>
              </a:lnSpc>
            </a:pPr>
            <a:r>
              <a:rPr lang="en-US" dirty="0"/>
              <a:t>Click to edit Master title style</a:t>
            </a:r>
          </a:p>
        </p:txBody>
      </p:sp>
      <p:cxnSp>
        <p:nvCxnSpPr>
          <p:cNvPr id="6" name="Straight Connector 5"/>
          <p:cNvCxnSpPr/>
          <p:nvPr userDrawn="1"/>
        </p:nvCxnSpPr>
        <p:spPr>
          <a:xfrm>
            <a:off x="8788400" y="3217333"/>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9161057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_Section Divider Purple">
    <p:bg>
      <p:bgPr>
        <a:solidFill>
          <a:schemeClr val="accent5"/>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flipH="1">
            <a:off x="0" y="-24835"/>
            <a:ext cx="12192000" cy="6882836"/>
          </a:xfrm>
          <a:prstGeom prst="rect">
            <a:avLst/>
          </a:prstGeom>
        </p:spPr>
      </p:pic>
      <p:sp>
        <p:nvSpPr>
          <p:cNvPr id="22" name="Slide Number Placeholder 5"/>
          <p:cNvSpPr txBox="1">
            <a:spLocks/>
          </p:cNvSpPr>
          <p:nvPr/>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
        <p:nvSpPr>
          <p:cNvPr id="9" name="Slide Number Placeholder 5"/>
          <p:cNvSpPr txBox="1">
            <a:spLocks/>
          </p:cNvSpPr>
          <p:nvPr userDrawn="1"/>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Tree>
    <p:extLst>
      <p:ext uri="{BB962C8B-B14F-4D97-AF65-F5344CB8AC3E}">
        <p14:creationId xmlns:p14="http://schemas.microsoft.com/office/powerpoint/2010/main" val="252452318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7_Section Divider Purple">
    <p:bg>
      <p:bgPr>
        <a:solidFill>
          <a:schemeClr val="accent5"/>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flipH="1">
            <a:off x="0" y="-24835"/>
            <a:ext cx="12192000" cy="6882836"/>
          </a:xfrm>
          <a:prstGeom prst="rect">
            <a:avLst/>
          </a:prstGeom>
        </p:spPr>
      </p:pic>
      <p:sp>
        <p:nvSpPr>
          <p:cNvPr id="22" name="Slide Number Placeholder 5"/>
          <p:cNvSpPr txBox="1">
            <a:spLocks/>
          </p:cNvSpPr>
          <p:nvPr/>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
        <p:nvSpPr>
          <p:cNvPr id="9" name="Slide Number Placeholder 5"/>
          <p:cNvSpPr txBox="1">
            <a:spLocks/>
          </p:cNvSpPr>
          <p:nvPr userDrawn="1"/>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
        <p:nvSpPr>
          <p:cNvPr id="10" name="Rectangle 9"/>
          <p:cNvSpPr/>
          <p:nvPr userDrawn="1"/>
        </p:nvSpPr>
        <p:spPr>
          <a:xfrm>
            <a:off x="0" y="-24835"/>
            <a:ext cx="12192000" cy="6882836"/>
          </a:xfrm>
          <a:prstGeom prst="rect">
            <a:avLst/>
          </a:prstGeom>
          <a:solidFill>
            <a:schemeClr val="bg1">
              <a:alpha val="69804"/>
            </a:scheme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2" name="Title 1"/>
          <p:cNvSpPr>
            <a:spLocks noGrp="1"/>
          </p:cNvSpPr>
          <p:nvPr>
            <p:ph type="ctrTitle"/>
          </p:nvPr>
        </p:nvSpPr>
        <p:spPr>
          <a:xfrm>
            <a:off x="1531435" y="3758069"/>
            <a:ext cx="7256965" cy="899729"/>
          </a:xfrm>
          <a:prstGeom prst="rect">
            <a:avLst/>
          </a:prstGeom>
        </p:spPr>
        <p:txBody>
          <a:bodyPr lIns="91436" tIns="45719" rIns="91436" bIns="45719" anchor="ctr"/>
          <a:lstStyle>
            <a:lvl1pPr algn="l">
              <a:defRPr lang="en-US" sz="4267" b="1" i="0" dirty="0">
                <a:solidFill>
                  <a:srgbClr val="DA291C"/>
                </a:solidFill>
                <a:latin typeface="Arial" panose="020B0604020202020204" pitchFamily="34" charset="0"/>
                <a:ea typeface="Arial" panose="020B0604020202020204" pitchFamily="34" charset="0"/>
                <a:cs typeface="Arial" panose="020B0604020202020204" pitchFamily="34"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276595459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14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933"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49610" indent="-335272">
              <a:buFont typeface="Courier New" charset="0"/>
              <a:buChar char="o"/>
              <a:defRPr sz="1867">
                <a:solidFill>
                  <a:schemeClr val="tx2"/>
                </a:solidFill>
              </a:defRPr>
            </a:lvl3pPr>
            <a:lvl4pPr marL="1371508" indent="0">
              <a:buFont typeface="+mj-lt"/>
              <a:buNone/>
              <a:defRPr sz="1600" b="1">
                <a:solidFill>
                  <a:schemeClr val="accent1"/>
                </a:solidFill>
              </a:defRPr>
            </a:lvl4pPr>
            <a:lvl5pPr marL="2133471" indent="-304792">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flipH="1">
            <a:off x="0" y="-14868"/>
            <a:ext cx="12192000" cy="1292472"/>
          </a:xfrm>
          <a:prstGeom prst="rect">
            <a:avLst/>
          </a:prstGeom>
        </p:spPr>
      </p:pic>
      <p:sp>
        <p:nvSpPr>
          <p:cNvPr id="5" name="Slide Number Placeholder 5"/>
          <p:cNvSpPr txBox="1">
            <a:spLocks/>
          </p:cNvSpPr>
          <p:nvPr userDrawn="1"/>
        </p:nvSpPr>
        <p:spPr>
          <a:xfrm>
            <a:off x="11245119" y="6190412"/>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1200" b="1" smtClean="0">
                <a:solidFill>
                  <a:schemeClr val="bg1">
                    <a:lumMod val="50000"/>
                  </a:schemeClr>
                </a:solidFill>
              </a:rPr>
              <a:pPr/>
              <a:t>‹#›</a:t>
            </a:fld>
            <a:endParaRPr lang="en-US" sz="1200" b="1" dirty="0">
              <a:solidFill>
                <a:schemeClr val="bg1">
                  <a:lumMod val="50000"/>
                </a:schemeClr>
              </a:solidFill>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5" y="6314210"/>
            <a:ext cx="200628" cy="162047"/>
          </a:xfrm>
          <a:prstGeom prst="rect">
            <a:avLst/>
          </a:prstGeom>
        </p:spPr>
      </p:pic>
      <p:cxnSp>
        <p:nvCxnSpPr>
          <p:cNvPr id="7" name="Straight Connector 6"/>
          <p:cNvCxnSpPr/>
          <p:nvPr userDrawn="1"/>
        </p:nvCxnSpPr>
        <p:spPr>
          <a:xfrm>
            <a:off x="11273895" y="6290961"/>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8" name="TextBox 7"/>
          <p:cNvSpPr txBox="1"/>
          <p:nvPr userDrawn="1"/>
        </p:nvSpPr>
        <p:spPr>
          <a:xfrm>
            <a:off x="10187118" y="6230854"/>
            <a:ext cx="1352621" cy="276999"/>
          </a:xfrm>
          <a:prstGeom prst="rect">
            <a:avLst/>
          </a:prstGeom>
          <a:noFill/>
        </p:spPr>
        <p:txBody>
          <a:bodyPr wrap="square" rtlCol="0">
            <a:spAutoFit/>
          </a:bodyPr>
          <a:lstStyle/>
          <a:p>
            <a:r>
              <a:rPr lang="en-US" sz="1200" dirty="0"/>
              <a:t>Direct Travel</a:t>
            </a:r>
          </a:p>
        </p:txBody>
      </p:sp>
    </p:spTree>
    <p:extLst>
      <p:ext uri="{BB962C8B-B14F-4D97-AF65-F5344CB8AC3E}">
        <p14:creationId xmlns:p14="http://schemas.microsoft.com/office/powerpoint/2010/main" val="309187805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4_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5" y="1570107"/>
            <a:ext cx="10621460" cy="548600"/>
          </a:xfrm>
          <a:prstGeom prst="rect">
            <a:avLst/>
          </a:prstGeom>
        </p:spPr>
        <p:txBody>
          <a:bodyPr lIns="91436" tIns="45719" rIns="91436" bIns="45719"/>
          <a:lstStyle>
            <a:lvl1pPr algn="l">
              <a:defRPr lang="en-US" sz="2933"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5128205" cy="3454400"/>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49610" indent="-335272">
              <a:buFont typeface="Courier New" charset="0"/>
              <a:buChar char="o"/>
              <a:defRPr sz="1867">
                <a:solidFill>
                  <a:schemeClr val="tx2"/>
                </a:solidFill>
              </a:defRPr>
            </a:lvl3pPr>
            <a:lvl4pPr marL="1371508" indent="0">
              <a:buFont typeface="+mj-lt"/>
              <a:buNone/>
              <a:defRPr sz="1600" b="1">
                <a:solidFill>
                  <a:schemeClr val="accent1"/>
                </a:solidFill>
              </a:defRPr>
            </a:lvl4pPr>
            <a:lvl5pPr>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0" y="2421467"/>
            <a:ext cx="5287505" cy="3454400"/>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64840" indent="-350502">
              <a:buFont typeface="Courier New" charset="0"/>
              <a:buChar char="o"/>
              <a:defRPr sz="1867">
                <a:solidFill>
                  <a:schemeClr val="tx2"/>
                </a:solidFill>
              </a:defRPr>
            </a:lvl3pPr>
            <a:lvl4pPr marL="1371508" indent="0">
              <a:buNone/>
              <a:defRPr sz="1600" b="1">
                <a:solidFill>
                  <a:schemeClr val="accent1"/>
                </a:solidFill>
              </a:defRPr>
            </a:lvl4pPr>
            <a:lvl5pPr>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flipH="1">
            <a:off x="0" y="-14868"/>
            <a:ext cx="12192000" cy="1292472"/>
          </a:xfrm>
          <a:prstGeom prst="rect">
            <a:avLst/>
          </a:prstGeom>
        </p:spPr>
      </p:pic>
      <p:sp>
        <p:nvSpPr>
          <p:cNvPr id="6" name="Slide Number Placeholder 5"/>
          <p:cNvSpPr txBox="1">
            <a:spLocks/>
          </p:cNvSpPr>
          <p:nvPr userDrawn="1"/>
        </p:nvSpPr>
        <p:spPr>
          <a:xfrm>
            <a:off x="11245119" y="6190412"/>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1200" b="1" smtClean="0">
                <a:solidFill>
                  <a:schemeClr val="bg1">
                    <a:lumMod val="50000"/>
                  </a:schemeClr>
                </a:solidFill>
              </a:rPr>
              <a:pPr/>
              <a:t>‹#›</a:t>
            </a:fld>
            <a:endParaRPr lang="en-US" sz="1200" b="1" dirty="0">
              <a:solidFill>
                <a:schemeClr val="bg1">
                  <a:lumMod val="50000"/>
                </a:schemeClr>
              </a:solidFill>
            </a:endParaRP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5" y="6314210"/>
            <a:ext cx="200628" cy="162047"/>
          </a:xfrm>
          <a:prstGeom prst="rect">
            <a:avLst/>
          </a:prstGeom>
        </p:spPr>
      </p:pic>
      <p:cxnSp>
        <p:nvCxnSpPr>
          <p:cNvPr id="8" name="Straight Connector 7"/>
          <p:cNvCxnSpPr/>
          <p:nvPr userDrawn="1"/>
        </p:nvCxnSpPr>
        <p:spPr>
          <a:xfrm>
            <a:off x="11273895" y="6290961"/>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0" name="TextBox 9"/>
          <p:cNvSpPr txBox="1"/>
          <p:nvPr userDrawn="1"/>
        </p:nvSpPr>
        <p:spPr>
          <a:xfrm>
            <a:off x="10187118" y="6230854"/>
            <a:ext cx="1352621" cy="276999"/>
          </a:xfrm>
          <a:prstGeom prst="rect">
            <a:avLst/>
          </a:prstGeom>
          <a:noFill/>
        </p:spPr>
        <p:txBody>
          <a:bodyPr wrap="square" rtlCol="0">
            <a:spAutoFit/>
          </a:bodyPr>
          <a:lstStyle/>
          <a:p>
            <a:r>
              <a:rPr lang="en-US" sz="1200" dirty="0"/>
              <a:t>Direct Travel</a:t>
            </a:r>
          </a:p>
        </p:txBody>
      </p:sp>
    </p:spTree>
    <p:extLst>
      <p:ext uri="{BB962C8B-B14F-4D97-AF65-F5344CB8AC3E}">
        <p14:creationId xmlns:p14="http://schemas.microsoft.com/office/powerpoint/2010/main" val="189846157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x" preserve="1">
  <p:cSld name="1_Title &amp; 2 tex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452226664"/>
      </p:ext>
    </p:extLst>
  </p:cSld>
  <p:clrMapOvr>
    <a:masterClrMapping/>
  </p:clrMapOvr>
  <p:transition spd="med"/>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8_Body Full">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1"/>
            <a:ext cx="12192000" cy="1282768"/>
          </a:xfrm>
          <a:prstGeom prst="rect">
            <a:avLst/>
          </a:prstGeom>
        </p:spPr>
      </p:pic>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933"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lvl2pPr>
            <a:lvl3pPr marL="1371527" indent="-457189">
              <a:buFont typeface="Courier New" charset="0"/>
              <a:buChar char="o"/>
              <a:defRPr sz="1867"/>
            </a:lvl3pPr>
            <a:lvl4pPr marL="1676301" indent="-304792">
              <a:buFont typeface="+mj-lt"/>
              <a:buAutoNum type="arabicPeriod"/>
              <a:defRPr sz="1600"/>
            </a:lvl4pPr>
            <a:lvl5pPr>
              <a:defRPr sz="13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p:cNvPicPr>
            <a:picLocks noChangeAspect="1"/>
          </p:cNvPicPr>
          <p:nvPr userDrawn="1"/>
        </p:nvPicPr>
        <p:blipFill rotWithShape="1">
          <a:blip r:embed="rId3" cstate="screen">
            <a:extLst>
              <a:ext uri="{28A0092B-C50C-407E-A947-70E740481C1C}">
                <a14:useLocalDpi xmlns:a14="http://schemas.microsoft.com/office/drawing/2010/main" val="0"/>
              </a:ext>
            </a:extLst>
          </a:blip>
          <a:srcRect/>
          <a:stretch/>
        </p:blipFill>
        <p:spPr>
          <a:xfrm>
            <a:off x="0" y="0"/>
            <a:ext cx="12192000" cy="1282768"/>
          </a:xfrm>
          <a:prstGeom prst="rect">
            <a:avLst/>
          </a:prstGeom>
        </p:spPr>
      </p:pic>
      <p:sp>
        <p:nvSpPr>
          <p:cNvPr id="7" name="Slide Number Placeholder 5"/>
          <p:cNvSpPr txBox="1">
            <a:spLocks/>
          </p:cNvSpPr>
          <p:nvPr userDrawn="1"/>
        </p:nvSpPr>
        <p:spPr>
          <a:xfrm>
            <a:off x="11245119" y="6190412"/>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1200" b="1" smtClean="0">
                <a:solidFill>
                  <a:schemeClr val="bg1">
                    <a:lumMod val="50000"/>
                  </a:schemeClr>
                </a:solidFill>
              </a:rPr>
              <a:pPr/>
              <a:t>‹#›</a:t>
            </a:fld>
            <a:endParaRPr lang="en-US" sz="1200" b="1" dirty="0">
              <a:solidFill>
                <a:schemeClr val="bg1">
                  <a:lumMod val="50000"/>
                </a:schemeClr>
              </a:solidFill>
            </a:endParaRPr>
          </a:p>
        </p:txBody>
      </p:sp>
      <p:pic>
        <p:nvPicPr>
          <p:cNvPr id="8" name="Picture 7"/>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10017905" y="6314210"/>
            <a:ext cx="200628" cy="162047"/>
          </a:xfrm>
          <a:prstGeom prst="rect">
            <a:avLst/>
          </a:prstGeom>
        </p:spPr>
      </p:pic>
      <p:cxnSp>
        <p:nvCxnSpPr>
          <p:cNvPr id="10" name="Straight Connector 9"/>
          <p:cNvCxnSpPr/>
          <p:nvPr userDrawn="1"/>
        </p:nvCxnSpPr>
        <p:spPr>
          <a:xfrm>
            <a:off x="11273895" y="6290961"/>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Box 10"/>
          <p:cNvSpPr txBox="1"/>
          <p:nvPr userDrawn="1"/>
        </p:nvSpPr>
        <p:spPr>
          <a:xfrm>
            <a:off x="10187118" y="6230854"/>
            <a:ext cx="1352621" cy="276999"/>
          </a:xfrm>
          <a:prstGeom prst="rect">
            <a:avLst/>
          </a:prstGeom>
          <a:noFill/>
        </p:spPr>
        <p:txBody>
          <a:bodyPr wrap="square" rtlCol="0">
            <a:spAutoFit/>
          </a:bodyPr>
          <a:lstStyle/>
          <a:p>
            <a:r>
              <a:rPr lang="en-US" sz="1200" dirty="0"/>
              <a:t>Direct Travel</a:t>
            </a:r>
          </a:p>
        </p:txBody>
      </p:sp>
    </p:spTree>
    <p:extLst>
      <p:ext uri="{BB962C8B-B14F-4D97-AF65-F5344CB8AC3E}">
        <p14:creationId xmlns:p14="http://schemas.microsoft.com/office/powerpoint/2010/main" val="212504873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Section Divider Purple">
    <p:bg>
      <p:bgPr>
        <a:solidFill>
          <a:schemeClr val="accent5"/>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0"/>
            <a:ext cx="12192001" cy="6858000"/>
          </a:xfrm>
          <a:prstGeom prst="rect">
            <a:avLst/>
          </a:prstGeom>
        </p:spPr>
      </p:pic>
      <p:sp>
        <p:nvSpPr>
          <p:cNvPr id="22" name="Slide Number Placeholder 5"/>
          <p:cNvSpPr txBox="1">
            <a:spLocks/>
          </p:cNvSpPr>
          <p:nvPr/>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
        <p:nvSpPr>
          <p:cNvPr id="9" name="Slide Number Placeholder 5"/>
          <p:cNvSpPr txBox="1">
            <a:spLocks/>
          </p:cNvSpPr>
          <p:nvPr userDrawn="1"/>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
        <p:nvSpPr>
          <p:cNvPr id="10" name="Rectangle 9"/>
          <p:cNvSpPr/>
          <p:nvPr userDrawn="1"/>
        </p:nvSpPr>
        <p:spPr>
          <a:xfrm>
            <a:off x="0" y="3217333"/>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2" name="Title 1"/>
          <p:cNvSpPr>
            <a:spLocks noGrp="1"/>
          </p:cNvSpPr>
          <p:nvPr>
            <p:ph type="ctrTitle"/>
          </p:nvPr>
        </p:nvSpPr>
        <p:spPr>
          <a:xfrm>
            <a:off x="1531435" y="3758069"/>
            <a:ext cx="7256965" cy="899729"/>
          </a:xfrm>
          <a:prstGeom prst="rect">
            <a:avLst/>
          </a:prstGeom>
        </p:spPr>
        <p:txBody>
          <a:bodyPr lIns="91436" tIns="45719" rIns="91436" bIns="45719" anchor="ctr"/>
          <a:lstStyle>
            <a:lvl1pPr algn="l">
              <a:defRPr lang="en-US" sz="4267" b="1" i="0" dirty="0">
                <a:solidFill>
                  <a:srgbClr val="FFFFFF"/>
                </a:solidFill>
                <a:latin typeface="Arial" panose="020B0604020202020204" pitchFamily="34" charset="0"/>
                <a:ea typeface="Arial" panose="020B0604020202020204" pitchFamily="34" charset="0"/>
                <a:cs typeface="Arial" panose="020B0604020202020204" pitchFamily="34" charset="0"/>
              </a:defRPr>
            </a:lvl1pPr>
          </a:lstStyle>
          <a:p>
            <a:pPr lvl="0" algn="l">
              <a:lnSpc>
                <a:spcPct val="80000"/>
              </a:lnSpc>
            </a:pPr>
            <a:r>
              <a:rPr lang="en-US" dirty="0"/>
              <a:t>Click to edit Master title style</a:t>
            </a:r>
          </a:p>
        </p:txBody>
      </p:sp>
      <p:cxnSp>
        <p:nvCxnSpPr>
          <p:cNvPr id="6" name="Straight Connector 5"/>
          <p:cNvCxnSpPr/>
          <p:nvPr userDrawn="1"/>
        </p:nvCxnSpPr>
        <p:spPr>
          <a:xfrm>
            <a:off x="8788400" y="3217333"/>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5892388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5_Section Divider Purple">
    <p:bg>
      <p:bgPr>
        <a:solidFill>
          <a:schemeClr val="accent5"/>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0"/>
            <a:ext cx="12192001" cy="6858000"/>
          </a:xfrm>
          <a:prstGeom prst="rect">
            <a:avLst/>
          </a:prstGeom>
        </p:spPr>
      </p:pic>
      <p:sp>
        <p:nvSpPr>
          <p:cNvPr id="22" name="Slide Number Placeholder 5"/>
          <p:cNvSpPr txBox="1">
            <a:spLocks/>
          </p:cNvSpPr>
          <p:nvPr/>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
        <p:nvSpPr>
          <p:cNvPr id="9" name="Slide Number Placeholder 5"/>
          <p:cNvSpPr txBox="1">
            <a:spLocks/>
          </p:cNvSpPr>
          <p:nvPr userDrawn="1"/>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
        <p:nvSpPr>
          <p:cNvPr id="10" name="Rectangle 9"/>
          <p:cNvSpPr/>
          <p:nvPr userDrawn="1"/>
        </p:nvSpPr>
        <p:spPr>
          <a:xfrm>
            <a:off x="0" y="0"/>
            <a:ext cx="12192000" cy="6858000"/>
          </a:xfrm>
          <a:prstGeom prst="rect">
            <a:avLst/>
          </a:prstGeom>
          <a:solidFill>
            <a:srgbClr val="FFFFFF">
              <a:alpha val="80000"/>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2" name="Title 1"/>
          <p:cNvSpPr>
            <a:spLocks noGrp="1"/>
          </p:cNvSpPr>
          <p:nvPr>
            <p:ph type="ctrTitle"/>
          </p:nvPr>
        </p:nvSpPr>
        <p:spPr>
          <a:xfrm>
            <a:off x="1531435" y="3758069"/>
            <a:ext cx="7256965" cy="899729"/>
          </a:xfrm>
          <a:prstGeom prst="rect">
            <a:avLst/>
          </a:prstGeom>
        </p:spPr>
        <p:txBody>
          <a:bodyPr lIns="91436" tIns="45719" rIns="91436" bIns="45719" anchor="ctr"/>
          <a:lstStyle>
            <a:lvl1pPr algn="l">
              <a:defRPr lang="en-US" sz="4267" b="1" i="0" dirty="0">
                <a:solidFill>
                  <a:srgbClr val="DA291C"/>
                </a:solidFill>
                <a:latin typeface="Arial" panose="020B0604020202020204" pitchFamily="34" charset="0"/>
                <a:ea typeface="Arial" panose="020B0604020202020204" pitchFamily="34" charset="0"/>
                <a:cs typeface="Arial" panose="020B0604020202020204" pitchFamily="34"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176355067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3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933"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lvl2pPr>
            <a:lvl3pPr marL="1371527" indent="-457189">
              <a:buFont typeface="Courier New" charset="0"/>
              <a:buChar char="o"/>
              <a:defRPr sz="1867"/>
            </a:lvl3pPr>
            <a:lvl4pPr marL="1676301" indent="-304792">
              <a:buFont typeface="+mj-lt"/>
              <a:buAutoNum type="arabicPeriod"/>
              <a:defRPr sz="1600"/>
            </a:lvl4pPr>
            <a:lvl5pPr>
              <a:defRPr sz="13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1"/>
            <a:ext cx="12192001" cy="1282769"/>
          </a:xfrm>
          <a:prstGeom prst="rect">
            <a:avLst/>
          </a:prstGeom>
        </p:spPr>
      </p:pic>
      <p:sp>
        <p:nvSpPr>
          <p:cNvPr id="5" name="Slide Number Placeholder 5"/>
          <p:cNvSpPr txBox="1">
            <a:spLocks/>
          </p:cNvSpPr>
          <p:nvPr userDrawn="1"/>
        </p:nvSpPr>
        <p:spPr>
          <a:xfrm>
            <a:off x="11245119" y="6190412"/>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1200" b="1" smtClean="0">
                <a:solidFill>
                  <a:schemeClr val="bg1">
                    <a:lumMod val="50000"/>
                  </a:schemeClr>
                </a:solidFill>
              </a:rPr>
              <a:pPr/>
              <a:t>‹#›</a:t>
            </a:fld>
            <a:endParaRPr lang="en-US" sz="1200" b="1" dirty="0">
              <a:solidFill>
                <a:schemeClr val="bg1">
                  <a:lumMod val="50000"/>
                </a:schemeClr>
              </a:solidFill>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5" y="6314210"/>
            <a:ext cx="200628" cy="162047"/>
          </a:xfrm>
          <a:prstGeom prst="rect">
            <a:avLst/>
          </a:prstGeom>
        </p:spPr>
      </p:pic>
      <p:cxnSp>
        <p:nvCxnSpPr>
          <p:cNvPr id="7" name="Straight Connector 6"/>
          <p:cNvCxnSpPr/>
          <p:nvPr userDrawn="1"/>
        </p:nvCxnSpPr>
        <p:spPr>
          <a:xfrm>
            <a:off x="11273895" y="6290961"/>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0" name="TextBox 9"/>
          <p:cNvSpPr txBox="1"/>
          <p:nvPr userDrawn="1"/>
        </p:nvSpPr>
        <p:spPr>
          <a:xfrm>
            <a:off x="10187118" y="6230854"/>
            <a:ext cx="1352621" cy="276999"/>
          </a:xfrm>
          <a:prstGeom prst="rect">
            <a:avLst/>
          </a:prstGeom>
          <a:noFill/>
        </p:spPr>
        <p:txBody>
          <a:bodyPr wrap="square" rtlCol="0">
            <a:spAutoFit/>
          </a:bodyPr>
          <a:lstStyle/>
          <a:p>
            <a:r>
              <a:rPr lang="en-US" sz="1200" dirty="0"/>
              <a:t>Direct Travel</a:t>
            </a:r>
          </a:p>
        </p:txBody>
      </p:sp>
    </p:spTree>
    <p:extLst>
      <p:ext uri="{BB962C8B-B14F-4D97-AF65-F5344CB8AC3E}">
        <p14:creationId xmlns:p14="http://schemas.microsoft.com/office/powerpoint/2010/main" val="165255959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_Section Divider Red">
    <p:bg>
      <p:bgPr>
        <a:solidFill>
          <a:schemeClr val="tx2"/>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185137"/>
            <a:ext cx="12192000" cy="7043137"/>
          </a:xfrm>
          <a:prstGeom prst="rect">
            <a:avLst/>
          </a:prstGeom>
        </p:spPr>
      </p:pic>
      <p:sp>
        <p:nvSpPr>
          <p:cNvPr id="8" name="Slide Number Placeholder 5"/>
          <p:cNvSpPr txBox="1">
            <a:spLocks/>
          </p:cNvSpPr>
          <p:nvPr/>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
        <p:nvSpPr>
          <p:cNvPr id="4" name="Rectangle 3"/>
          <p:cNvSpPr/>
          <p:nvPr userDrawn="1"/>
        </p:nvSpPr>
        <p:spPr>
          <a:xfrm>
            <a:off x="0" y="3217333"/>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7" name="Slide Number Placeholder 5"/>
          <p:cNvSpPr txBox="1">
            <a:spLocks/>
          </p:cNvSpPr>
          <p:nvPr userDrawn="1"/>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
        <p:nvSpPr>
          <p:cNvPr id="10" name="Title 1"/>
          <p:cNvSpPr>
            <a:spLocks noGrp="1"/>
          </p:cNvSpPr>
          <p:nvPr>
            <p:ph type="ctrTitle"/>
          </p:nvPr>
        </p:nvSpPr>
        <p:spPr>
          <a:xfrm>
            <a:off x="1531433" y="3758069"/>
            <a:ext cx="6918299" cy="899729"/>
          </a:xfrm>
          <a:prstGeom prst="rect">
            <a:avLst/>
          </a:prstGeom>
        </p:spPr>
        <p:txBody>
          <a:bodyPr lIns="91436" tIns="45719" rIns="91436" bIns="45719" anchor="ctr"/>
          <a:lstStyle>
            <a:lvl1pPr algn="l">
              <a:lnSpc>
                <a:spcPct val="80000"/>
              </a:lnSpc>
              <a:defRPr sz="4267" b="1" i="0">
                <a:solidFill>
                  <a:srgbClr val="FFFFFF"/>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edit Master title style</a:t>
            </a:r>
          </a:p>
        </p:txBody>
      </p:sp>
      <p:cxnSp>
        <p:nvCxnSpPr>
          <p:cNvPr id="11" name="Straight Connector 10"/>
          <p:cNvCxnSpPr/>
          <p:nvPr userDrawn="1"/>
        </p:nvCxnSpPr>
        <p:spPr>
          <a:xfrm>
            <a:off x="8788400" y="3217333"/>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8989948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7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933"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49610" indent="-335272">
              <a:buFont typeface="Courier New" charset="0"/>
              <a:buChar char="o"/>
              <a:defRPr sz="1867">
                <a:solidFill>
                  <a:schemeClr val="tx2"/>
                </a:solidFill>
              </a:defRPr>
            </a:lvl3pPr>
            <a:lvl4pPr marL="1371508" indent="0">
              <a:buFont typeface="+mj-lt"/>
              <a:buNone/>
              <a:defRPr sz="1600" b="1">
                <a:solidFill>
                  <a:schemeClr val="accent1"/>
                </a:solidFill>
              </a:defRPr>
            </a:lvl4pPr>
            <a:lvl5pPr marL="2133471" indent="-304792">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2621"/>
            <a:ext cx="12192000" cy="1285391"/>
          </a:xfrm>
          <a:prstGeom prst="rect">
            <a:avLst/>
          </a:prstGeom>
        </p:spPr>
      </p:pic>
      <p:sp>
        <p:nvSpPr>
          <p:cNvPr id="5" name="Slide Number Placeholder 5"/>
          <p:cNvSpPr txBox="1">
            <a:spLocks/>
          </p:cNvSpPr>
          <p:nvPr userDrawn="1"/>
        </p:nvSpPr>
        <p:spPr>
          <a:xfrm>
            <a:off x="11245119" y="6190412"/>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1200" b="1" smtClean="0">
                <a:solidFill>
                  <a:schemeClr val="bg1">
                    <a:lumMod val="50000"/>
                  </a:schemeClr>
                </a:solidFill>
              </a:rPr>
              <a:pPr/>
              <a:t>‹#›</a:t>
            </a:fld>
            <a:endParaRPr lang="en-US" sz="1200" b="1" dirty="0">
              <a:solidFill>
                <a:schemeClr val="bg1">
                  <a:lumMod val="50000"/>
                </a:schemeClr>
              </a:solidFill>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5" y="6314210"/>
            <a:ext cx="200628" cy="162047"/>
          </a:xfrm>
          <a:prstGeom prst="rect">
            <a:avLst/>
          </a:prstGeom>
        </p:spPr>
      </p:pic>
      <p:cxnSp>
        <p:nvCxnSpPr>
          <p:cNvPr id="8" name="Straight Connector 7"/>
          <p:cNvCxnSpPr/>
          <p:nvPr userDrawn="1"/>
        </p:nvCxnSpPr>
        <p:spPr>
          <a:xfrm>
            <a:off x="11273895" y="6290961"/>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0" name="TextBox 9"/>
          <p:cNvSpPr txBox="1"/>
          <p:nvPr userDrawn="1"/>
        </p:nvSpPr>
        <p:spPr>
          <a:xfrm>
            <a:off x="10187118" y="6230854"/>
            <a:ext cx="1352621" cy="276999"/>
          </a:xfrm>
          <a:prstGeom prst="rect">
            <a:avLst/>
          </a:prstGeom>
          <a:noFill/>
        </p:spPr>
        <p:txBody>
          <a:bodyPr wrap="square" rtlCol="0">
            <a:spAutoFit/>
          </a:bodyPr>
          <a:lstStyle/>
          <a:p>
            <a:r>
              <a:rPr lang="en-US" sz="1200" dirty="0"/>
              <a:t>Direct Travel</a:t>
            </a:r>
          </a:p>
        </p:txBody>
      </p:sp>
    </p:spTree>
    <p:extLst>
      <p:ext uri="{BB962C8B-B14F-4D97-AF65-F5344CB8AC3E}">
        <p14:creationId xmlns:p14="http://schemas.microsoft.com/office/powerpoint/2010/main" val="187989272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_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5" y="1570107"/>
            <a:ext cx="10621460" cy="548600"/>
          </a:xfrm>
          <a:prstGeom prst="rect">
            <a:avLst/>
          </a:prstGeom>
        </p:spPr>
        <p:txBody>
          <a:bodyPr lIns="91436" tIns="45719" rIns="91436" bIns="45719"/>
          <a:lstStyle>
            <a:lvl1pPr algn="l">
              <a:defRPr lang="en-US" sz="2933"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5128205" cy="3454400"/>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49610" indent="-335272">
              <a:buFont typeface="Courier New" charset="0"/>
              <a:buChar char="o"/>
              <a:defRPr sz="1867">
                <a:solidFill>
                  <a:schemeClr val="tx2"/>
                </a:solidFill>
              </a:defRPr>
            </a:lvl3pPr>
            <a:lvl4pPr marL="1371508" indent="0">
              <a:buFont typeface="+mj-lt"/>
              <a:buNone/>
              <a:defRPr sz="1600" b="1">
                <a:solidFill>
                  <a:schemeClr val="accent1"/>
                </a:solidFill>
              </a:defRPr>
            </a:lvl4pPr>
            <a:lvl5pPr marL="2133471" indent="-304792">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0" y="2421467"/>
            <a:ext cx="5287505" cy="3454400"/>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lvl2pPr>
            <a:lvl3pPr marL="1264840" indent="-350502">
              <a:buFont typeface="Courier New" charset="0"/>
              <a:buChar char="o"/>
              <a:defRPr sz="1867"/>
            </a:lvl3pPr>
            <a:lvl4pPr marL="1371508" indent="0">
              <a:buNone/>
              <a:defRPr sz="1600" b="1">
                <a:solidFill>
                  <a:schemeClr val="accent1"/>
                </a:solidFill>
              </a:defRPr>
            </a:lvl4pPr>
            <a:lvl5pPr marL="2133471" indent="-304792">
              <a:buFont typeface="+mj-lt"/>
              <a:buAutoNum type="arabicPeriod"/>
              <a:defRPr sz="13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2621"/>
            <a:ext cx="12192000" cy="1285391"/>
          </a:xfrm>
          <a:prstGeom prst="rect">
            <a:avLst/>
          </a:prstGeom>
        </p:spPr>
      </p:pic>
      <p:sp>
        <p:nvSpPr>
          <p:cNvPr id="6" name="Slide Number Placeholder 5"/>
          <p:cNvSpPr txBox="1">
            <a:spLocks/>
          </p:cNvSpPr>
          <p:nvPr userDrawn="1"/>
        </p:nvSpPr>
        <p:spPr>
          <a:xfrm>
            <a:off x="11245119" y="6190412"/>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1200" b="1" smtClean="0">
                <a:solidFill>
                  <a:schemeClr val="bg1">
                    <a:lumMod val="50000"/>
                  </a:schemeClr>
                </a:solidFill>
              </a:rPr>
              <a:pPr/>
              <a:t>‹#›</a:t>
            </a:fld>
            <a:endParaRPr lang="en-US" sz="1200" b="1" dirty="0">
              <a:solidFill>
                <a:schemeClr val="bg1">
                  <a:lumMod val="50000"/>
                </a:schemeClr>
              </a:solidFill>
            </a:endParaRP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5" y="6314210"/>
            <a:ext cx="200628" cy="162047"/>
          </a:xfrm>
          <a:prstGeom prst="rect">
            <a:avLst/>
          </a:prstGeom>
        </p:spPr>
      </p:pic>
      <p:cxnSp>
        <p:nvCxnSpPr>
          <p:cNvPr id="10" name="Straight Connector 9"/>
          <p:cNvCxnSpPr/>
          <p:nvPr userDrawn="1"/>
        </p:nvCxnSpPr>
        <p:spPr>
          <a:xfrm>
            <a:off x="11273895" y="6290961"/>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Box 10"/>
          <p:cNvSpPr txBox="1"/>
          <p:nvPr userDrawn="1"/>
        </p:nvSpPr>
        <p:spPr>
          <a:xfrm>
            <a:off x="10187118" y="6230854"/>
            <a:ext cx="1352621" cy="276999"/>
          </a:xfrm>
          <a:prstGeom prst="rect">
            <a:avLst/>
          </a:prstGeom>
          <a:noFill/>
        </p:spPr>
        <p:txBody>
          <a:bodyPr wrap="square" rtlCol="0">
            <a:spAutoFit/>
          </a:bodyPr>
          <a:lstStyle/>
          <a:p>
            <a:r>
              <a:rPr lang="en-US" sz="1200" dirty="0"/>
              <a:t>Direct Travel</a:t>
            </a:r>
          </a:p>
        </p:txBody>
      </p:sp>
    </p:spTree>
    <p:extLst>
      <p:ext uri="{BB962C8B-B14F-4D97-AF65-F5344CB8AC3E}">
        <p14:creationId xmlns:p14="http://schemas.microsoft.com/office/powerpoint/2010/main" val="160585878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4_Section Divider Magenta">
    <p:bg>
      <p:bgRef idx="1001">
        <a:schemeClr val="bg1"/>
      </p:bgRef>
    </p:bg>
    <p:spTree>
      <p:nvGrpSpPr>
        <p:cNvPr id="1" name=""/>
        <p:cNvGrpSpPr/>
        <p:nvPr/>
      </p:nvGrpSpPr>
      <p:grpSpPr>
        <a:xfrm>
          <a:off x="0" y="0"/>
          <a:ext cx="0" cy="0"/>
          <a:chOff x="0" y="0"/>
          <a:chExt cx="0" cy="0"/>
        </a:xfrm>
      </p:grpSpPr>
      <p:pic>
        <p:nvPicPr>
          <p:cNvPr id="22" name="Picture 21"/>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flipH="1">
            <a:off x="-1" y="0"/>
            <a:ext cx="12192001" cy="6858000"/>
          </a:xfrm>
          <a:prstGeom prst="rect">
            <a:avLst/>
          </a:prstGeom>
        </p:spPr>
      </p:pic>
      <p:sp>
        <p:nvSpPr>
          <p:cNvPr id="16" name="Slide Number Placeholder 5"/>
          <p:cNvSpPr txBox="1">
            <a:spLocks/>
          </p:cNvSpPr>
          <p:nvPr/>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
        <p:nvSpPr>
          <p:cNvPr id="9" name="Slide Number Placeholder 5"/>
          <p:cNvSpPr txBox="1">
            <a:spLocks/>
          </p:cNvSpPr>
          <p:nvPr userDrawn="1"/>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
        <p:nvSpPr>
          <p:cNvPr id="10" name="Rectangle 9"/>
          <p:cNvSpPr/>
          <p:nvPr userDrawn="1"/>
        </p:nvSpPr>
        <p:spPr>
          <a:xfrm>
            <a:off x="0" y="3217333"/>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cxnSp>
        <p:nvCxnSpPr>
          <p:cNvPr id="11" name="Straight Connector 10"/>
          <p:cNvCxnSpPr/>
          <p:nvPr userDrawn="1"/>
        </p:nvCxnSpPr>
        <p:spPr>
          <a:xfrm>
            <a:off x="8788400" y="3217333"/>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
        <p:nvSpPr>
          <p:cNvPr id="2" name="Title 1"/>
          <p:cNvSpPr>
            <a:spLocks noGrp="1"/>
          </p:cNvSpPr>
          <p:nvPr>
            <p:ph type="ctrTitle"/>
          </p:nvPr>
        </p:nvSpPr>
        <p:spPr>
          <a:xfrm>
            <a:off x="1531435" y="3758070"/>
            <a:ext cx="7273900" cy="899729"/>
          </a:xfrm>
          <a:prstGeom prst="rect">
            <a:avLst/>
          </a:prstGeom>
        </p:spPr>
        <p:txBody>
          <a:bodyPr lIns="91436" tIns="45719" rIns="91436" bIns="45719" anchor="ctr"/>
          <a:lstStyle>
            <a:lvl1pPr algn="l">
              <a:defRPr lang="en-US" sz="4267" b="1" i="0" dirty="0">
                <a:solidFill>
                  <a:srgbClr val="FFFFFF"/>
                </a:solidFill>
                <a:latin typeface="Arial" panose="020B0604020202020204" pitchFamily="34" charset="0"/>
                <a:ea typeface="Arial" panose="020B0604020202020204" pitchFamily="34" charset="0"/>
                <a:cs typeface="Arial" panose="020B0604020202020204" pitchFamily="34"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1017526280"/>
      </p:ext>
    </p:extLst>
  </p:cSld>
  <p:clrMapOvr>
    <a:overrideClrMapping bg1="lt1" tx1="dk1" bg2="lt2" tx2="dk2" accent1="accent1" accent2="accent2" accent3="accent3" accent4="accent4" accent5="accent5" accent6="accent6" hlink="hlink" folHlink="folHlink"/>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3_Section Divider Purple">
    <p:bg>
      <p:bgPr>
        <a:solidFill>
          <a:schemeClr val="accent5"/>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1"/>
            <a:ext cx="12192001" cy="6858001"/>
          </a:xfrm>
          <a:prstGeom prst="rect">
            <a:avLst/>
          </a:prstGeom>
        </p:spPr>
      </p:pic>
      <p:sp>
        <p:nvSpPr>
          <p:cNvPr id="22" name="Slide Number Placeholder 5"/>
          <p:cNvSpPr txBox="1">
            <a:spLocks/>
          </p:cNvSpPr>
          <p:nvPr/>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
        <p:nvSpPr>
          <p:cNvPr id="9" name="Slide Number Placeholder 5"/>
          <p:cNvSpPr txBox="1">
            <a:spLocks/>
          </p:cNvSpPr>
          <p:nvPr userDrawn="1"/>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
        <p:nvSpPr>
          <p:cNvPr id="10" name="Rectangle 9"/>
          <p:cNvSpPr/>
          <p:nvPr userDrawn="1"/>
        </p:nvSpPr>
        <p:spPr>
          <a:xfrm>
            <a:off x="0" y="3217333"/>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2" name="Title 1"/>
          <p:cNvSpPr>
            <a:spLocks noGrp="1"/>
          </p:cNvSpPr>
          <p:nvPr>
            <p:ph type="ctrTitle"/>
          </p:nvPr>
        </p:nvSpPr>
        <p:spPr>
          <a:xfrm>
            <a:off x="1486829" y="3758069"/>
            <a:ext cx="7301571" cy="899729"/>
          </a:xfrm>
          <a:prstGeom prst="rect">
            <a:avLst/>
          </a:prstGeom>
        </p:spPr>
        <p:txBody>
          <a:bodyPr lIns="91436" tIns="45719" rIns="91436" bIns="45719" anchor="ctr"/>
          <a:lstStyle>
            <a:lvl1pPr algn="l">
              <a:defRPr lang="en-US" sz="4267" b="1" i="0" dirty="0">
                <a:solidFill>
                  <a:srgbClr val="FFFFFF"/>
                </a:solidFill>
                <a:latin typeface="Arial" panose="020B0604020202020204" pitchFamily="34" charset="0"/>
                <a:ea typeface="Arial" panose="020B0604020202020204" pitchFamily="34" charset="0"/>
                <a:cs typeface="Arial" panose="020B0604020202020204" pitchFamily="34" charset="0"/>
              </a:defRPr>
            </a:lvl1pPr>
          </a:lstStyle>
          <a:p>
            <a:pPr lvl="0" algn="l">
              <a:lnSpc>
                <a:spcPct val="80000"/>
              </a:lnSpc>
            </a:pPr>
            <a:r>
              <a:rPr lang="en-US" dirty="0"/>
              <a:t>Click to edit Master title style</a:t>
            </a:r>
          </a:p>
        </p:txBody>
      </p:sp>
      <p:cxnSp>
        <p:nvCxnSpPr>
          <p:cNvPr id="6" name="Straight Connector 5"/>
          <p:cNvCxnSpPr/>
          <p:nvPr userDrawn="1"/>
        </p:nvCxnSpPr>
        <p:spPr>
          <a:xfrm>
            <a:off x="8788400" y="3217333"/>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7964434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4_Section Divider Purple">
    <p:bg>
      <p:bgPr>
        <a:solidFill>
          <a:schemeClr val="bg2">
            <a:alpha val="50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l="-1"/>
          <a:stretch/>
        </p:blipFill>
        <p:spPr>
          <a:xfrm>
            <a:off x="-8" y="-2"/>
            <a:ext cx="12192008" cy="6858003"/>
          </a:xfrm>
          <a:prstGeom prst="rect">
            <a:avLst/>
          </a:prstGeom>
        </p:spPr>
      </p:pic>
      <p:sp>
        <p:nvSpPr>
          <p:cNvPr id="10" name="Rectangle 9"/>
          <p:cNvSpPr/>
          <p:nvPr userDrawn="1"/>
        </p:nvSpPr>
        <p:spPr>
          <a:xfrm>
            <a:off x="0" y="3217333"/>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solidFill>
                <a:srgbClr val="5B5E7D"/>
              </a:solidFill>
            </a:endParaRPr>
          </a:p>
        </p:txBody>
      </p:sp>
      <p:sp>
        <p:nvSpPr>
          <p:cNvPr id="2" name="Title 1"/>
          <p:cNvSpPr>
            <a:spLocks noGrp="1"/>
          </p:cNvSpPr>
          <p:nvPr>
            <p:ph type="ctrTitle"/>
          </p:nvPr>
        </p:nvSpPr>
        <p:spPr>
          <a:xfrm>
            <a:off x="1531435" y="3758070"/>
            <a:ext cx="7256965" cy="899729"/>
          </a:xfrm>
          <a:prstGeom prst="rect">
            <a:avLst/>
          </a:prstGeom>
        </p:spPr>
        <p:txBody>
          <a:bodyPr lIns="91436" tIns="45719" rIns="91436" bIns="45719" anchor="ctr"/>
          <a:lstStyle>
            <a:lvl1pPr algn="l">
              <a:defRPr lang="en-US" sz="4267" b="1" i="0" dirty="0">
                <a:solidFill>
                  <a:srgbClr val="FFFFFF"/>
                </a:solidFill>
                <a:latin typeface="Arial" panose="020B0604020202020204" pitchFamily="34" charset="0"/>
                <a:ea typeface="Arial" panose="020B0604020202020204" pitchFamily="34" charset="0"/>
                <a:cs typeface="Arial" panose="020B0604020202020204" pitchFamily="34" charset="0"/>
              </a:defRPr>
            </a:lvl1pPr>
          </a:lstStyle>
          <a:p>
            <a:pPr lvl="0" algn="l">
              <a:lnSpc>
                <a:spcPct val="80000"/>
              </a:lnSpc>
            </a:pPr>
            <a:r>
              <a:rPr lang="en-US" dirty="0"/>
              <a:t>Click to edit Master title style</a:t>
            </a:r>
          </a:p>
        </p:txBody>
      </p:sp>
      <p:cxnSp>
        <p:nvCxnSpPr>
          <p:cNvPr id="6" name="Straight Connector 5"/>
          <p:cNvCxnSpPr/>
          <p:nvPr userDrawn="1"/>
        </p:nvCxnSpPr>
        <p:spPr>
          <a:xfrm>
            <a:off x="8788400" y="3217333"/>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87545996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0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933"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49610" indent="-335272">
              <a:buFont typeface="Courier New" charset="0"/>
              <a:buChar char="o"/>
              <a:defRPr sz="1867">
                <a:solidFill>
                  <a:schemeClr val="tx2"/>
                </a:solidFill>
              </a:defRPr>
            </a:lvl3pPr>
            <a:lvl4pPr marL="1371508" indent="0">
              <a:buFont typeface="+mj-lt"/>
              <a:buNone/>
              <a:defRPr sz="1600" b="1">
                <a:solidFill>
                  <a:schemeClr val="accent1"/>
                </a:solidFill>
              </a:defRPr>
            </a:lvl4pPr>
            <a:lvl5pPr marL="2133471" indent="-304792">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0"/>
            <a:ext cx="12192001" cy="1189464"/>
          </a:xfrm>
          <a:prstGeom prst="rect">
            <a:avLst/>
          </a:prstGeom>
        </p:spPr>
      </p:pic>
      <p:pic>
        <p:nvPicPr>
          <p:cNvPr id="5" name="Picture 4"/>
          <p:cNvPicPr>
            <a:picLocks noChangeAspect="1"/>
          </p:cNvPicPr>
          <p:nvPr userDrawn="1"/>
        </p:nvPicPr>
        <p:blipFill rotWithShape="1">
          <a:blip r:embed="rId3" cstate="print">
            <a:extLst>
              <a:ext uri="{28A0092B-C50C-407E-A947-70E740481C1C}">
                <a14:useLocalDpi xmlns:a14="http://schemas.microsoft.com/office/drawing/2010/main" val="0"/>
              </a:ext>
            </a:extLst>
          </a:blip>
          <a:srcRect l="-1"/>
          <a:stretch/>
        </p:blipFill>
        <p:spPr>
          <a:xfrm>
            <a:off x="-8" y="-1"/>
            <a:ext cx="12192008" cy="1189465"/>
          </a:xfrm>
          <a:prstGeom prst="rect">
            <a:avLst/>
          </a:prstGeom>
        </p:spPr>
      </p:pic>
      <p:sp>
        <p:nvSpPr>
          <p:cNvPr id="6" name="Slide Number Placeholder 5"/>
          <p:cNvSpPr txBox="1">
            <a:spLocks/>
          </p:cNvSpPr>
          <p:nvPr userDrawn="1"/>
        </p:nvSpPr>
        <p:spPr>
          <a:xfrm>
            <a:off x="11245119" y="6205280"/>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1200" b="1" smtClean="0">
                <a:solidFill>
                  <a:schemeClr val="bg1">
                    <a:lumMod val="50000"/>
                  </a:schemeClr>
                </a:solidFill>
              </a:rPr>
              <a:pPr/>
              <a:t>‹#›</a:t>
            </a:fld>
            <a:endParaRPr lang="en-US" sz="1200" b="1" dirty="0">
              <a:solidFill>
                <a:schemeClr val="bg1">
                  <a:lumMod val="50000"/>
                </a:schemeClr>
              </a:solidFill>
            </a:endParaRPr>
          </a:p>
        </p:txBody>
      </p:sp>
      <p:pic>
        <p:nvPicPr>
          <p:cNvPr id="7" name="Picture 6"/>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10017905" y="6329078"/>
            <a:ext cx="200628" cy="162047"/>
          </a:xfrm>
          <a:prstGeom prst="rect">
            <a:avLst/>
          </a:prstGeom>
        </p:spPr>
      </p:pic>
      <p:cxnSp>
        <p:nvCxnSpPr>
          <p:cNvPr id="8" name="Straight Connector 7"/>
          <p:cNvCxnSpPr/>
          <p:nvPr userDrawn="1"/>
        </p:nvCxnSpPr>
        <p:spPr>
          <a:xfrm>
            <a:off x="11273895" y="6305829"/>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Box 10"/>
          <p:cNvSpPr txBox="1"/>
          <p:nvPr userDrawn="1"/>
        </p:nvSpPr>
        <p:spPr>
          <a:xfrm>
            <a:off x="10187118" y="6245722"/>
            <a:ext cx="1352621" cy="276999"/>
          </a:xfrm>
          <a:prstGeom prst="rect">
            <a:avLst/>
          </a:prstGeom>
          <a:noFill/>
        </p:spPr>
        <p:txBody>
          <a:bodyPr wrap="square" rtlCol="0">
            <a:spAutoFit/>
          </a:bodyPr>
          <a:lstStyle/>
          <a:p>
            <a:r>
              <a:rPr lang="en-US" sz="1200" dirty="0"/>
              <a:t>Direct Travel</a:t>
            </a:r>
          </a:p>
        </p:txBody>
      </p:sp>
    </p:spTree>
    <p:extLst>
      <p:ext uri="{BB962C8B-B14F-4D97-AF65-F5344CB8AC3E}">
        <p14:creationId xmlns:p14="http://schemas.microsoft.com/office/powerpoint/2010/main" val="403506652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1_Section Divider Purple">
    <p:bg>
      <p:bgPr>
        <a:solidFill>
          <a:schemeClr val="bg2">
            <a:alpha val="5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4526672-2C9F-3546-9A8E-30613F616B2F}"/>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0" y="0"/>
            <a:ext cx="12192000" cy="6858003"/>
          </a:xfrm>
          <a:prstGeom prst="rect">
            <a:avLst/>
          </a:prstGeom>
        </p:spPr>
      </p:pic>
      <p:sp>
        <p:nvSpPr>
          <p:cNvPr id="10" name="Rectangle 9"/>
          <p:cNvSpPr/>
          <p:nvPr userDrawn="1"/>
        </p:nvSpPr>
        <p:spPr>
          <a:xfrm>
            <a:off x="0" y="3217333"/>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solidFill>
                <a:srgbClr val="5B5E7D"/>
              </a:solidFill>
            </a:endParaRPr>
          </a:p>
        </p:txBody>
      </p:sp>
      <p:sp>
        <p:nvSpPr>
          <p:cNvPr id="2" name="Title 1"/>
          <p:cNvSpPr>
            <a:spLocks noGrp="1"/>
          </p:cNvSpPr>
          <p:nvPr>
            <p:ph type="ctrTitle"/>
          </p:nvPr>
        </p:nvSpPr>
        <p:spPr>
          <a:xfrm>
            <a:off x="1531435" y="3758070"/>
            <a:ext cx="7256965" cy="899729"/>
          </a:xfrm>
          <a:prstGeom prst="rect">
            <a:avLst/>
          </a:prstGeom>
        </p:spPr>
        <p:txBody>
          <a:bodyPr lIns="91436" tIns="45719" rIns="91436" bIns="45719" anchor="ctr"/>
          <a:lstStyle>
            <a:lvl1pPr algn="l">
              <a:defRPr lang="en-US" sz="4267" b="1" i="0" dirty="0">
                <a:solidFill>
                  <a:srgbClr val="FFFFFF"/>
                </a:solidFill>
                <a:latin typeface="Arial" panose="020B0604020202020204" pitchFamily="34" charset="0"/>
                <a:ea typeface="Arial" panose="020B0604020202020204" pitchFamily="34" charset="0"/>
                <a:cs typeface="Arial" panose="020B0604020202020204" pitchFamily="34" charset="0"/>
              </a:defRPr>
            </a:lvl1pPr>
          </a:lstStyle>
          <a:p>
            <a:pPr lvl="0" algn="l">
              <a:lnSpc>
                <a:spcPct val="80000"/>
              </a:lnSpc>
            </a:pPr>
            <a:r>
              <a:rPr lang="en-US" dirty="0"/>
              <a:t>Click to edit Master title style</a:t>
            </a:r>
          </a:p>
        </p:txBody>
      </p:sp>
      <p:cxnSp>
        <p:nvCxnSpPr>
          <p:cNvPr id="6" name="Straight Connector 5"/>
          <p:cNvCxnSpPr/>
          <p:nvPr userDrawn="1"/>
        </p:nvCxnSpPr>
        <p:spPr>
          <a:xfrm>
            <a:off x="8788400" y="3217333"/>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55214624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3_Blue Title Page">
    <p:bg>
      <p:bgRef idx="1001">
        <a:schemeClr val="bg1"/>
      </p:bgRef>
    </p:bg>
    <p:spTree>
      <p:nvGrpSpPr>
        <p:cNvPr id="1" name=""/>
        <p:cNvGrpSpPr/>
        <p:nvPr/>
      </p:nvGrpSpPr>
      <p:grpSpPr>
        <a:xfrm>
          <a:off x="0" y="0"/>
          <a:ext cx="0" cy="0"/>
          <a:chOff x="0" y="0"/>
          <a:chExt cx="0" cy="0"/>
        </a:xfrm>
      </p:grpSpPr>
      <p:sp>
        <p:nvSpPr>
          <p:cNvPr id="2" name="Slide Number Placeholder 5"/>
          <p:cNvSpPr txBox="1">
            <a:spLocks/>
          </p:cNvSpPr>
          <p:nvPr userDrawn="1"/>
        </p:nvSpPr>
        <p:spPr>
          <a:xfrm>
            <a:off x="11245119" y="6190412"/>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1200" b="1" smtClean="0">
                <a:solidFill>
                  <a:schemeClr val="bg1">
                    <a:lumMod val="50000"/>
                  </a:schemeClr>
                </a:solidFill>
              </a:rPr>
              <a:pPr/>
              <a:t>‹#›</a:t>
            </a:fld>
            <a:endParaRPr lang="en-US" sz="1200" b="1" dirty="0">
              <a:solidFill>
                <a:schemeClr val="bg1">
                  <a:lumMod val="50000"/>
                </a:schemeClr>
              </a:solidFill>
            </a:endParaRPr>
          </a:p>
        </p:txBody>
      </p:sp>
      <p:pic>
        <p:nvPicPr>
          <p:cNvPr id="3" name="Picture 2"/>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017905" y="6314210"/>
            <a:ext cx="200628" cy="162047"/>
          </a:xfrm>
          <a:prstGeom prst="rect">
            <a:avLst/>
          </a:prstGeom>
        </p:spPr>
      </p:pic>
      <p:cxnSp>
        <p:nvCxnSpPr>
          <p:cNvPr id="4" name="Straight Connector 3"/>
          <p:cNvCxnSpPr/>
          <p:nvPr userDrawn="1"/>
        </p:nvCxnSpPr>
        <p:spPr>
          <a:xfrm>
            <a:off x="11273895" y="6290961"/>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5" name="TextBox 4"/>
          <p:cNvSpPr txBox="1"/>
          <p:nvPr userDrawn="1"/>
        </p:nvSpPr>
        <p:spPr>
          <a:xfrm>
            <a:off x="10187118" y="6230854"/>
            <a:ext cx="1352621" cy="276999"/>
          </a:xfrm>
          <a:prstGeom prst="rect">
            <a:avLst/>
          </a:prstGeom>
          <a:noFill/>
        </p:spPr>
        <p:txBody>
          <a:bodyPr wrap="square" rtlCol="0">
            <a:spAutoFit/>
          </a:bodyPr>
          <a:lstStyle/>
          <a:p>
            <a:r>
              <a:rPr lang="en-US" sz="1200" dirty="0"/>
              <a:t>Direct Travel</a:t>
            </a:r>
          </a:p>
        </p:txBody>
      </p:sp>
      <p:pic>
        <p:nvPicPr>
          <p:cNvPr id="6" name="Picture 5">
            <a:extLst>
              <a:ext uri="{FF2B5EF4-FFF2-40B4-BE49-F238E27FC236}">
                <a16:creationId xmlns:a16="http://schemas.microsoft.com/office/drawing/2014/main" id="{A765468B-4F54-0F4C-9B72-74DF39EBE9DE}"/>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8" y="1"/>
            <a:ext cx="12192008" cy="1189463"/>
          </a:xfrm>
          <a:prstGeom prst="rect">
            <a:avLst/>
          </a:prstGeom>
        </p:spPr>
      </p:pic>
      <p:sp>
        <p:nvSpPr>
          <p:cNvPr id="7" name="Title 1">
            <a:extLst>
              <a:ext uri="{FF2B5EF4-FFF2-40B4-BE49-F238E27FC236}">
                <a16:creationId xmlns:a16="http://schemas.microsoft.com/office/drawing/2014/main" id="{CC76E2E4-490D-BC4B-B6C5-417E9AEB588E}"/>
              </a:ext>
            </a:extLst>
          </p:cNvPr>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933"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8" name="Text Placeholder 2">
            <a:extLst>
              <a:ext uri="{FF2B5EF4-FFF2-40B4-BE49-F238E27FC236}">
                <a16:creationId xmlns:a16="http://schemas.microsoft.com/office/drawing/2014/main" id="{8468E177-E568-9849-B7E6-04C760E3AAD6}"/>
              </a:ext>
            </a:extLst>
          </p:cNvPr>
          <p:cNvSpPr>
            <a:spLocks noGrp="1"/>
          </p:cNvSpPr>
          <p:nvPr>
            <p:ph type="body" sz="quarter" idx="10"/>
          </p:nvPr>
        </p:nvSpPr>
        <p:spPr>
          <a:xfrm>
            <a:off x="831851" y="2421467"/>
            <a:ext cx="10615083" cy="3454400"/>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49610" indent="-335272">
              <a:buFont typeface="Courier New" charset="0"/>
              <a:buChar char="o"/>
              <a:defRPr sz="1867">
                <a:solidFill>
                  <a:schemeClr val="tx2"/>
                </a:solidFill>
              </a:defRPr>
            </a:lvl3pPr>
            <a:lvl4pPr marL="1371508" indent="0">
              <a:buFont typeface="+mj-lt"/>
              <a:buNone/>
              <a:defRPr sz="1600" b="1">
                <a:solidFill>
                  <a:schemeClr val="accent1"/>
                </a:solidFill>
              </a:defRPr>
            </a:lvl4pPr>
            <a:lvl5pPr marL="2133471" indent="-304792">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0560642"/>
      </p:ext>
    </p:extLst>
  </p:cSld>
  <p:clrMapOvr>
    <a:overrideClrMapping bg1="lt1" tx1="dk1" bg2="lt2" tx2="dk2" accent1="accent1" accent2="accent2" accent3="accent3" accent4="accent4" accent5="accent5" accent6="accent6" hlink="hlink" folHlink="folHlink"/>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2_Section Divider Magenta">
    <p:bg>
      <p:bgPr>
        <a:solidFill>
          <a:schemeClr val="accent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1"/>
            <a:ext cx="12192001" cy="6858000"/>
          </a:xfrm>
          <a:prstGeom prst="rect">
            <a:avLst/>
          </a:prstGeom>
        </p:spPr>
      </p:pic>
      <p:sp>
        <p:nvSpPr>
          <p:cNvPr id="16" name="Slide Number Placeholder 5"/>
          <p:cNvSpPr txBox="1">
            <a:spLocks/>
          </p:cNvSpPr>
          <p:nvPr/>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
        <p:nvSpPr>
          <p:cNvPr id="9" name="Slide Number Placeholder 5"/>
          <p:cNvSpPr txBox="1">
            <a:spLocks/>
          </p:cNvSpPr>
          <p:nvPr userDrawn="1"/>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
        <p:nvSpPr>
          <p:cNvPr id="10" name="Rectangle 9"/>
          <p:cNvSpPr/>
          <p:nvPr userDrawn="1"/>
        </p:nvSpPr>
        <p:spPr>
          <a:xfrm>
            <a:off x="0" y="3217333"/>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cxnSp>
        <p:nvCxnSpPr>
          <p:cNvPr id="11" name="Straight Connector 10"/>
          <p:cNvCxnSpPr/>
          <p:nvPr userDrawn="1"/>
        </p:nvCxnSpPr>
        <p:spPr>
          <a:xfrm>
            <a:off x="8788400" y="3217333"/>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
        <p:nvSpPr>
          <p:cNvPr id="2" name="Title 1"/>
          <p:cNvSpPr>
            <a:spLocks noGrp="1"/>
          </p:cNvSpPr>
          <p:nvPr>
            <p:ph type="ctrTitle"/>
          </p:nvPr>
        </p:nvSpPr>
        <p:spPr>
          <a:xfrm>
            <a:off x="1531435" y="3758070"/>
            <a:ext cx="7273900" cy="899729"/>
          </a:xfrm>
          <a:prstGeom prst="rect">
            <a:avLst/>
          </a:prstGeom>
        </p:spPr>
        <p:txBody>
          <a:bodyPr lIns="91436" tIns="45719" rIns="91436" bIns="45719" anchor="ctr"/>
          <a:lstStyle>
            <a:lvl1pPr algn="l">
              <a:defRPr lang="en-US" sz="4267" b="1" i="0" dirty="0">
                <a:solidFill>
                  <a:srgbClr val="FFFFFF"/>
                </a:solidFill>
                <a:latin typeface="Arial" panose="020B0604020202020204" pitchFamily="34" charset="0"/>
                <a:ea typeface="Arial" panose="020B0604020202020204" pitchFamily="34" charset="0"/>
                <a:cs typeface="Arial" panose="020B0604020202020204" pitchFamily="34"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205371101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1_Section Divider Magenta">
    <p:bg>
      <p:bgPr>
        <a:solidFill>
          <a:schemeClr val="accent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1"/>
            <a:ext cx="12192001" cy="6858000"/>
          </a:xfrm>
          <a:prstGeom prst="rect">
            <a:avLst/>
          </a:prstGeom>
        </p:spPr>
      </p:pic>
      <p:sp>
        <p:nvSpPr>
          <p:cNvPr id="16" name="Slide Number Placeholder 5"/>
          <p:cNvSpPr txBox="1">
            <a:spLocks/>
          </p:cNvSpPr>
          <p:nvPr/>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
        <p:nvSpPr>
          <p:cNvPr id="9" name="Slide Number Placeholder 5"/>
          <p:cNvSpPr txBox="1">
            <a:spLocks/>
          </p:cNvSpPr>
          <p:nvPr userDrawn="1"/>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
        <p:nvSpPr>
          <p:cNvPr id="10" name="Rectangle 9"/>
          <p:cNvSpPr/>
          <p:nvPr userDrawn="1"/>
        </p:nvSpPr>
        <p:spPr>
          <a:xfrm>
            <a:off x="0" y="-1"/>
            <a:ext cx="12192000" cy="6858001"/>
          </a:xfrm>
          <a:prstGeom prst="rect">
            <a:avLst/>
          </a:prstGeom>
          <a:solidFill>
            <a:schemeClr val="bg1">
              <a:alpha val="69804"/>
            </a:scheme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2" name="Title 1"/>
          <p:cNvSpPr>
            <a:spLocks noGrp="1"/>
          </p:cNvSpPr>
          <p:nvPr>
            <p:ph type="ctrTitle"/>
          </p:nvPr>
        </p:nvSpPr>
        <p:spPr>
          <a:xfrm>
            <a:off x="1531435" y="3758070"/>
            <a:ext cx="7273900" cy="899729"/>
          </a:xfrm>
          <a:prstGeom prst="rect">
            <a:avLst/>
          </a:prstGeom>
        </p:spPr>
        <p:txBody>
          <a:bodyPr lIns="91436" tIns="45719" rIns="91436" bIns="45719" anchor="ctr"/>
          <a:lstStyle>
            <a:lvl1pPr algn="l">
              <a:defRPr lang="en-US" sz="4267" b="1" i="0" dirty="0">
                <a:solidFill>
                  <a:schemeClr val="accent1"/>
                </a:solidFill>
                <a:latin typeface="Arial" panose="020B0604020202020204" pitchFamily="34" charset="0"/>
                <a:ea typeface="Arial" panose="020B0604020202020204" pitchFamily="34" charset="0"/>
                <a:cs typeface="Arial" panose="020B0604020202020204" pitchFamily="34"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248060581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6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933"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49610" indent="-335272">
              <a:buFont typeface="Courier New" charset="0"/>
              <a:buChar char="o"/>
              <a:defRPr sz="1867">
                <a:solidFill>
                  <a:schemeClr val="tx2"/>
                </a:solidFill>
              </a:defRPr>
            </a:lvl3pPr>
            <a:lvl4pPr marL="1371508" indent="0">
              <a:buFont typeface="+mj-lt"/>
              <a:buNone/>
              <a:defRPr sz="1600" b="1">
                <a:solidFill>
                  <a:schemeClr val="accent1"/>
                </a:solidFill>
              </a:defRPr>
            </a:lvl4pPr>
            <a:lvl5pPr marL="2133471" indent="-304792">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0"/>
            <a:ext cx="12192001" cy="1189464"/>
          </a:xfrm>
          <a:prstGeom prst="rect">
            <a:avLst/>
          </a:prstGeom>
        </p:spPr>
      </p:pic>
      <p:sp>
        <p:nvSpPr>
          <p:cNvPr id="5" name="Slide Number Placeholder 5"/>
          <p:cNvSpPr txBox="1">
            <a:spLocks/>
          </p:cNvSpPr>
          <p:nvPr userDrawn="1"/>
        </p:nvSpPr>
        <p:spPr>
          <a:xfrm>
            <a:off x="11245119" y="6190412"/>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1200" b="1" smtClean="0">
                <a:solidFill>
                  <a:schemeClr val="bg1">
                    <a:lumMod val="50000"/>
                  </a:schemeClr>
                </a:solidFill>
              </a:rPr>
              <a:pPr/>
              <a:t>‹#›</a:t>
            </a:fld>
            <a:endParaRPr lang="en-US" sz="1200" b="1" dirty="0">
              <a:solidFill>
                <a:schemeClr val="bg1">
                  <a:lumMod val="50000"/>
                </a:schemeClr>
              </a:solidFill>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5" y="6314210"/>
            <a:ext cx="200628" cy="162047"/>
          </a:xfrm>
          <a:prstGeom prst="rect">
            <a:avLst/>
          </a:prstGeom>
        </p:spPr>
      </p:pic>
      <p:cxnSp>
        <p:nvCxnSpPr>
          <p:cNvPr id="7" name="Straight Connector 6"/>
          <p:cNvCxnSpPr/>
          <p:nvPr userDrawn="1"/>
        </p:nvCxnSpPr>
        <p:spPr>
          <a:xfrm>
            <a:off x="11273895" y="6290961"/>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8" name="TextBox 7"/>
          <p:cNvSpPr txBox="1"/>
          <p:nvPr userDrawn="1"/>
        </p:nvSpPr>
        <p:spPr>
          <a:xfrm>
            <a:off x="10187118" y="6230854"/>
            <a:ext cx="1352621" cy="276999"/>
          </a:xfrm>
          <a:prstGeom prst="rect">
            <a:avLst/>
          </a:prstGeom>
          <a:noFill/>
        </p:spPr>
        <p:txBody>
          <a:bodyPr wrap="square" rtlCol="0">
            <a:spAutoFit/>
          </a:bodyPr>
          <a:lstStyle/>
          <a:p>
            <a:r>
              <a:rPr lang="en-US" sz="1200" dirty="0"/>
              <a:t>Direct Travel</a:t>
            </a:r>
          </a:p>
        </p:txBody>
      </p:sp>
    </p:spTree>
    <p:extLst>
      <p:ext uri="{BB962C8B-B14F-4D97-AF65-F5344CB8AC3E}">
        <p14:creationId xmlns:p14="http://schemas.microsoft.com/office/powerpoint/2010/main" val="182768325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6_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5" y="1570107"/>
            <a:ext cx="10621460" cy="548600"/>
          </a:xfrm>
          <a:prstGeom prst="rect">
            <a:avLst/>
          </a:prstGeom>
        </p:spPr>
        <p:txBody>
          <a:bodyPr lIns="91436" tIns="45719" rIns="91436" bIns="45719"/>
          <a:lstStyle>
            <a:lvl1pPr algn="l">
              <a:defRPr lang="en-US" sz="2933"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5128205" cy="3454400"/>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49610" indent="-335272">
              <a:buFont typeface="Courier New" charset="0"/>
              <a:buChar char="o"/>
              <a:defRPr sz="1867">
                <a:solidFill>
                  <a:schemeClr val="tx2"/>
                </a:solidFill>
              </a:defRPr>
            </a:lvl3pPr>
            <a:lvl4pPr marL="1371508" indent="0">
              <a:buFont typeface="+mj-lt"/>
              <a:buNone/>
              <a:defRPr sz="1600" b="1">
                <a:solidFill>
                  <a:schemeClr val="accent1"/>
                </a:solidFill>
              </a:defRPr>
            </a:lvl4pPr>
            <a:lvl5pPr marL="2133471" indent="-304792">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0" y="2421467"/>
            <a:ext cx="5287505" cy="3454400"/>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64840" indent="-350502">
              <a:buFont typeface="Courier New" charset="0"/>
              <a:buChar char="o"/>
              <a:defRPr sz="1867">
                <a:solidFill>
                  <a:schemeClr val="tx2"/>
                </a:solidFill>
              </a:defRPr>
            </a:lvl3pPr>
            <a:lvl4pPr marL="1371508" indent="0">
              <a:buNone/>
              <a:defRPr sz="1600" b="1">
                <a:solidFill>
                  <a:schemeClr val="accent1"/>
                </a:solidFill>
              </a:defRPr>
            </a:lvl4pPr>
            <a:lvl5pPr marL="2133471" indent="-304792">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0"/>
            <a:ext cx="12192001" cy="1189464"/>
          </a:xfrm>
          <a:prstGeom prst="rect">
            <a:avLst/>
          </a:prstGeom>
        </p:spPr>
      </p:pic>
      <p:sp>
        <p:nvSpPr>
          <p:cNvPr id="6" name="Slide Number Placeholder 5"/>
          <p:cNvSpPr txBox="1">
            <a:spLocks/>
          </p:cNvSpPr>
          <p:nvPr userDrawn="1"/>
        </p:nvSpPr>
        <p:spPr>
          <a:xfrm>
            <a:off x="11245119" y="6190412"/>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1200" b="1" smtClean="0">
                <a:solidFill>
                  <a:schemeClr val="bg1">
                    <a:lumMod val="50000"/>
                  </a:schemeClr>
                </a:solidFill>
              </a:rPr>
              <a:pPr/>
              <a:t>‹#›</a:t>
            </a:fld>
            <a:endParaRPr lang="en-US" sz="1200" b="1" dirty="0">
              <a:solidFill>
                <a:schemeClr val="bg1">
                  <a:lumMod val="50000"/>
                </a:schemeClr>
              </a:solidFill>
            </a:endParaRP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5" y="6314210"/>
            <a:ext cx="200628" cy="162047"/>
          </a:xfrm>
          <a:prstGeom prst="rect">
            <a:avLst/>
          </a:prstGeom>
        </p:spPr>
      </p:pic>
      <p:cxnSp>
        <p:nvCxnSpPr>
          <p:cNvPr id="8" name="Straight Connector 7"/>
          <p:cNvCxnSpPr/>
          <p:nvPr userDrawn="1"/>
        </p:nvCxnSpPr>
        <p:spPr>
          <a:xfrm>
            <a:off x="11273895" y="6290961"/>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0" name="TextBox 9"/>
          <p:cNvSpPr txBox="1"/>
          <p:nvPr userDrawn="1"/>
        </p:nvSpPr>
        <p:spPr>
          <a:xfrm>
            <a:off x="10187118" y="6230854"/>
            <a:ext cx="1352621" cy="276999"/>
          </a:xfrm>
          <a:prstGeom prst="rect">
            <a:avLst/>
          </a:prstGeom>
          <a:noFill/>
        </p:spPr>
        <p:txBody>
          <a:bodyPr wrap="square" rtlCol="0">
            <a:spAutoFit/>
          </a:bodyPr>
          <a:lstStyle/>
          <a:p>
            <a:r>
              <a:rPr lang="en-US" sz="1200" dirty="0"/>
              <a:t>Direct Travel</a:t>
            </a:r>
          </a:p>
        </p:txBody>
      </p:sp>
    </p:spTree>
    <p:extLst>
      <p:ext uri="{BB962C8B-B14F-4D97-AF65-F5344CB8AC3E}">
        <p14:creationId xmlns:p14="http://schemas.microsoft.com/office/powerpoint/2010/main" val="153923915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3_Section Divider Magenta">
    <p:bg>
      <p:bgRef idx="1001">
        <a:schemeClr val="bg1"/>
      </p:bgRef>
    </p:bg>
    <p:spTree>
      <p:nvGrpSpPr>
        <p:cNvPr id="1" name=""/>
        <p:cNvGrpSpPr/>
        <p:nvPr/>
      </p:nvGrpSpPr>
      <p:grpSpPr>
        <a:xfrm>
          <a:off x="0" y="0"/>
          <a:ext cx="0" cy="0"/>
          <a:chOff x="0" y="0"/>
          <a:chExt cx="0" cy="0"/>
        </a:xfrm>
      </p:grpSpPr>
      <p:pic>
        <p:nvPicPr>
          <p:cNvPr id="21" name="Picture 20"/>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6" name="Slide Number Placeholder 5"/>
          <p:cNvSpPr txBox="1">
            <a:spLocks/>
          </p:cNvSpPr>
          <p:nvPr/>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
        <p:nvSpPr>
          <p:cNvPr id="9" name="Slide Number Placeholder 5"/>
          <p:cNvSpPr txBox="1">
            <a:spLocks/>
          </p:cNvSpPr>
          <p:nvPr userDrawn="1"/>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
        <p:nvSpPr>
          <p:cNvPr id="10" name="Rectangle 9"/>
          <p:cNvSpPr/>
          <p:nvPr userDrawn="1"/>
        </p:nvSpPr>
        <p:spPr>
          <a:xfrm>
            <a:off x="0" y="3217333"/>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cxnSp>
        <p:nvCxnSpPr>
          <p:cNvPr id="11" name="Straight Connector 10"/>
          <p:cNvCxnSpPr/>
          <p:nvPr userDrawn="1"/>
        </p:nvCxnSpPr>
        <p:spPr>
          <a:xfrm>
            <a:off x="8788400" y="3217333"/>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
        <p:nvSpPr>
          <p:cNvPr id="2" name="Title 1"/>
          <p:cNvSpPr>
            <a:spLocks noGrp="1"/>
          </p:cNvSpPr>
          <p:nvPr>
            <p:ph type="ctrTitle"/>
          </p:nvPr>
        </p:nvSpPr>
        <p:spPr>
          <a:xfrm>
            <a:off x="1531435" y="3758070"/>
            <a:ext cx="7273900" cy="899729"/>
          </a:xfrm>
          <a:prstGeom prst="rect">
            <a:avLst/>
          </a:prstGeom>
        </p:spPr>
        <p:txBody>
          <a:bodyPr lIns="91436" tIns="45719" rIns="91436" bIns="45719" anchor="ctr"/>
          <a:lstStyle>
            <a:lvl1pPr algn="l">
              <a:defRPr lang="en-US" sz="4267" b="1" i="0" dirty="0">
                <a:solidFill>
                  <a:srgbClr val="FFFFFF"/>
                </a:solidFill>
                <a:latin typeface="Arial" panose="020B0604020202020204" pitchFamily="34" charset="0"/>
                <a:ea typeface="Arial" panose="020B0604020202020204" pitchFamily="34" charset="0"/>
                <a:cs typeface="Arial" panose="020B0604020202020204" pitchFamily="34"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70521416"/>
      </p:ext>
    </p:extLst>
  </p:cSld>
  <p:clrMapOvr>
    <a:overrideClrMapping bg1="lt1" tx1="dk1" bg2="lt2" tx2="dk2" accent1="accent1" accent2="accent2" accent3="accent3" accent4="accent4" accent5="accent5" accent6="accent6" hlink="hlink" folHlink="folHlink"/>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4_Body Full">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1"/>
            <a:ext cx="12192000" cy="1282768"/>
          </a:xfrm>
          <a:prstGeom prst="rect">
            <a:avLst/>
          </a:prstGeom>
        </p:spPr>
      </p:pic>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933"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lvl2pPr>
            <a:lvl3pPr marL="1371527" indent="-457189">
              <a:buFont typeface="Courier New" charset="0"/>
              <a:buChar char="o"/>
              <a:defRPr sz="1867"/>
            </a:lvl3pPr>
            <a:lvl4pPr marL="1676301" indent="-304792">
              <a:buFont typeface="+mj-lt"/>
              <a:buAutoNum type="arabicPeriod"/>
              <a:defRPr sz="1600"/>
            </a:lvl4pPr>
            <a:lvl5pPr>
              <a:defRPr sz="13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p:cNvPicPr>
            <a:picLocks noChangeAspect="1"/>
          </p:cNvPicPr>
          <p:nvPr userDrawn="1"/>
        </p:nvPicPr>
        <p:blipFill rotWithShape="1">
          <a:blip r:embed="rId3" cstate="screen">
            <a:extLst>
              <a:ext uri="{28A0092B-C50C-407E-A947-70E740481C1C}">
                <a14:useLocalDpi xmlns:a14="http://schemas.microsoft.com/office/drawing/2010/main" val="0"/>
              </a:ext>
            </a:extLst>
          </a:blip>
          <a:srcRect/>
          <a:stretch/>
        </p:blipFill>
        <p:spPr>
          <a:xfrm>
            <a:off x="0" y="0"/>
            <a:ext cx="12192000" cy="1282768"/>
          </a:xfrm>
          <a:prstGeom prst="rect">
            <a:avLst/>
          </a:prstGeom>
        </p:spPr>
      </p:pic>
      <p:pic>
        <p:nvPicPr>
          <p:cNvPr id="7" name="Picture 6"/>
          <p:cNvPicPr>
            <a:picLocks noChangeAspect="1"/>
          </p:cNvPicPr>
          <p:nvPr userDrawn="1"/>
        </p:nvPicPr>
        <p:blipFill rotWithShape="1">
          <a:blip r:embed="rId4" cstate="screen">
            <a:extLst>
              <a:ext uri="{28A0092B-C50C-407E-A947-70E740481C1C}">
                <a14:useLocalDpi xmlns:a14="http://schemas.microsoft.com/office/drawing/2010/main" val="0"/>
              </a:ext>
            </a:extLst>
          </a:blip>
          <a:srcRect/>
          <a:stretch/>
        </p:blipFill>
        <p:spPr>
          <a:xfrm>
            <a:off x="0" y="1"/>
            <a:ext cx="12192000" cy="1282768"/>
          </a:xfrm>
          <a:prstGeom prst="rect">
            <a:avLst/>
          </a:prstGeom>
        </p:spPr>
      </p:pic>
      <p:sp>
        <p:nvSpPr>
          <p:cNvPr id="8" name="Slide Number Placeholder 5"/>
          <p:cNvSpPr txBox="1">
            <a:spLocks/>
          </p:cNvSpPr>
          <p:nvPr userDrawn="1"/>
        </p:nvSpPr>
        <p:spPr>
          <a:xfrm>
            <a:off x="11245119" y="6190412"/>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1200" b="1" smtClean="0">
                <a:solidFill>
                  <a:schemeClr val="bg1">
                    <a:lumMod val="50000"/>
                  </a:schemeClr>
                </a:solidFill>
              </a:rPr>
              <a:pPr/>
              <a:t>‹#›</a:t>
            </a:fld>
            <a:endParaRPr lang="en-US" sz="1200" b="1" dirty="0">
              <a:solidFill>
                <a:schemeClr val="bg1">
                  <a:lumMod val="50000"/>
                </a:schemeClr>
              </a:solidFill>
            </a:endParaRPr>
          </a:p>
        </p:txBody>
      </p:sp>
      <p:pic>
        <p:nvPicPr>
          <p:cNvPr id="10" name="Picture 9"/>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017905" y="6314210"/>
            <a:ext cx="200628" cy="162047"/>
          </a:xfrm>
          <a:prstGeom prst="rect">
            <a:avLst/>
          </a:prstGeom>
        </p:spPr>
      </p:pic>
      <p:cxnSp>
        <p:nvCxnSpPr>
          <p:cNvPr id="11" name="Straight Connector 10"/>
          <p:cNvCxnSpPr/>
          <p:nvPr userDrawn="1"/>
        </p:nvCxnSpPr>
        <p:spPr>
          <a:xfrm>
            <a:off x="11273895" y="6290961"/>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2" name="TextBox 11"/>
          <p:cNvSpPr txBox="1"/>
          <p:nvPr userDrawn="1"/>
        </p:nvSpPr>
        <p:spPr>
          <a:xfrm>
            <a:off x="10187118" y="6230854"/>
            <a:ext cx="1352621" cy="276999"/>
          </a:xfrm>
          <a:prstGeom prst="rect">
            <a:avLst/>
          </a:prstGeom>
          <a:noFill/>
        </p:spPr>
        <p:txBody>
          <a:bodyPr wrap="square" rtlCol="0">
            <a:spAutoFit/>
          </a:bodyPr>
          <a:lstStyle/>
          <a:p>
            <a:r>
              <a:rPr lang="en-US" sz="1200" dirty="0"/>
              <a:t>Direct Travel</a:t>
            </a:r>
          </a:p>
        </p:txBody>
      </p:sp>
    </p:spTree>
    <p:extLst>
      <p:ext uri="{BB962C8B-B14F-4D97-AF65-F5344CB8AC3E}">
        <p14:creationId xmlns:p14="http://schemas.microsoft.com/office/powerpoint/2010/main" val="58498036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Section Divider Gold">
    <p:bg>
      <p:bgPr>
        <a:solidFill>
          <a:schemeClr val="accent3"/>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72" y="0"/>
            <a:ext cx="12192072" cy="6858000"/>
          </a:xfrm>
          <a:prstGeom prst="rect">
            <a:avLst/>
          </a:prstGeom>
        </p:spPr>
      </p:pic>
      <p:sp>
        <p:nvSpPr>
          <p:cNvPr id="15" name="Slide Number Placeholder 5"/>
          <p:cNvSpPr txBox="1">
            <a:spLocks/>
          </p:cNvSpPr>
          <p:nvPr/>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
        <p:nvSpPr>
          <p:cNvPr id="9" name="Slide Number Placeholder 5"/>
          <p:cNvSpPr txBox="1">
            <a:spLocks/>
          </p:cNvSpPr>
          <p:nvPr userDrawn="1"/>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
        <p:nvSpPr>
          <p:cNvPr id="10" name="Rectangle 9"/>
          <p:cNvSpPr/>
          <p:nvPr userDrawn="1"/>
        </p:nvSpPr>
        <p:spPr>
          <a:xfrm>
            <a:off x="0" y="3217333"/>
            <a:ext cx="8788400" cy="1913467"/>
          </a:xfrm>
          <a:prstGeom prst="rect">
            <a:avLst/>
          </a:prstGeom>
          <a:solidFill>
            <a:srgbClr val="6ACAD7">
              <a:alpha val="80000"/>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cxnSp>
        <p:nvCxnSpPr>
          <p:cNvPr id="11" name="Straight Connector 10"/>
          <p:cNvCxnSpPr/>
          <p:nvPr userDrawn="1"/>
        </p:nvCxnSpPr>
        <p:spPr>
          <a:xfrm>
            <a:off x="8788400" y="3217333"/>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
        <p:nvSpPr>
          <p:cNvPr id="2" name="Title 1"/>
          <p:cNvSpPr>
            <a:spLocks noGrp="1"/>
          </p:cNvSpPr>
          <p:nvPr>
            <p:ph type="ctrTitle"/>
          </p:nvPr>
        </p:nvSpPr>
        <p:spPr>
          <a:xfrm>
            <a:off x="1516565" y="3758069"/>
            <a:ext cx="7271835" cy="899729"/>
          </a:xfrm>
          <a:prstGeom prst="rect">
            <a:avLst/>
          </a:prstGeom>
        </p:spPr>
        <p:txBody>
          <a:bodyPr lIns="91436" tIns="45719" rIns="91436" bIns="45719" anchor="ctr"/>
          <a:lstStyle>
            <a:lvl1pPr algn="l">
              <a:defRPr lang="en-US" sz="4267" b="1" i="0" dirty="0">
                <a:solidFill>
                  <a:srgbClr val="FFFFFF"/>
                </a:solidFill>
                <a:latin typeface="Arial" panose="020B0604020202020204" pitchFamily="34" charset="0"/>
                <a:ea typeface="Arial" panose="020B0604020202020204" pitchFamily="34" charset="0"/>
                <a:cs typeface="Arial" panose="020B0604020202020204" pitchFamily="34"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10452751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12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933"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49610" indent="-335272">
              <a:buFont typeface="Courier New" charset="0"/>
              <a:buChar char="o"/>
              <a:defRPr sz="1867">
                <a:solidFill>
                  <a:schemeClr val="tx2"/>
                </a:solidFill>
              </a:defRPr>
            </a:lvl3pPr>
            <a:lvl4pPr marL="1371508" indent="0">
              <a:buFont typeface="+mj-lt"/>
              <a:buNone/>
              <a:defRPr sz="1600" b="1">
                <a:solidFill>
                  <a:schemeClr val="accent1"/>
                </a:solidFill>
              </a:defRPr>
            </a:lvl4pPr>
            <a:lvl5pPr marL="2133471" indent="-304792">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72" y="1"/>
            <a:ext cx="12192072" cy="1277604"/>
          </a:xfrm>
          <a:prstGeom prst="rect">
            <a:avLst/>
          </a:prstGeom>
        </p:spPr>
      </p:pic>
      <p:sp>
        <p:nvSpPr>
          <p:cNvPr id="5" name="Slide Number Placeholder 5"/>
          <p:cNvSpPr txBox="1">
            <a:spLocks/>
          </p:cNvSpPr>
          <p:nvPr userDrawn="1"/>
        </p:nvSpPr>
        <p:spPr>
          <a:xfrm>
            <a:off x="11245119" y="6190412"/>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1200" b="1" smtClean="0">
                <a:solidFill>
                  <a:schemeClr val="bg1">
                    <a:lumMod val="50000"/>
                  </a:schemeClr>
                </a:solidFill>
              </a:rPr>
              <a:pPr/>
              <a:t>‹#›</a:t>
            </a:fld>
            <a:endParaRPr lang="en-US" sz="1200" b="1" dirty="0">
              <a:solidFill>
                <a:schemeClr val="bg1">
                  <a:lumMod val="50000"/>
                </a:schemeClr>
              </a:solidFill>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5" y="6314210"/>
            <a:ext cx="200628" cy="162047"/>
          </a:xfrm>
          <a:prstGeom prst="rect">
            <a:avLst/>
          </a:prstGeom>
        </p:spPr>
      </p:pic>
      <p:cxnSp>
        <p:nvCxnSpPr>
          <p:cNvPr id="7" name="Straight Connector 6"/>
          <p:cNvCxnSpPr/>
          <p:nvPr userDrawn="1"/>
        </p:nvCxnSpPr>
        <p:spPr>
          <a:xfrm>
            <a:off x="11273895" y="6290961"/>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0" name="TextBox 9"/>
          <p:cNvSpPr txBox="1"/>
          <p:nvPr userDrawn="1"/>
        </p:nvSpPr>
        <p:spPr>
          <a:xfrm>
            <a:off x="10187118" y="6230854"/>
            <a:ext cx="1352621" cy="276999"/>
          </a:xfrm>
          <a:prstGeom prst="rect">
            <a:avLst/>
          </a:prstGeom>
          <a:noFill/>
        </p:spPr>
        <p:txBody>
          <a:bodyPr wrap="square" rtlCol="0">
            <a:spAutoFit/>
          </a:bodyPr>
          <a:lstStyle/>
          <a:p>
            <a:r>
              <a:rPr lang="en-US" sz="1200" dirty="0"/>
              <a:t>Direct Travel</a:t>
            </a:r>
          </a:p>
        </p:txBody>
      </p:sp>
    </p:spTree>
    <p:extLst>
      <p:ext uri="{BB962C8B-B14F-4D97-AF65-F5344CB8AC3E}">
        <p14:creationId xmlns:p14="http://schemas.microsoft.com/office/powerpoint/2010/main" val="262763726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8_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5" y="1570107"/>
            <a:ext cx="10621460" cy="548600"/>
          </a:xfrm>
          <a:prstGeom prst="rect">
            <a:avLst/>
          </a:prstGeom>
        </p:spPr>
        <p:txBody>
          <a:bodyPr lIns="91436" tIns="45719" rIns="91436" bIns="45719"/>
          <a:lstStyle>
            <a:lvl1pPr algn="l">
              <a:defRPr lang="en-US" sz="2933"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5128205" cy="3454400"/>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49610" indent="-335272">
              <a:buFont typeface="Courier New" charset="0"/>
              <a:buChar char="o"/>
              <a:defRPr sz="1867">
                <a:solidFill>
                  <a:schemeClr val="tx2"/>
                </a:solidFill>
              </a:defRPr>
            </a:lvl3pPr>
            <a:lvl4pPr marL="1371508" indent="0">
              <a:buFont typeface="+mj-lt"/>
              <a:buNone/>
              <a:defRPr sz="1600" b="1">
                <a:solidFill>
                  <a:schemeClr val="accent1"/>
                </a:solidFill>
              </a:defRPr>
            </a:lvl4pPr>
            <a:lvl5pPr marL="2133471" indent="-304792">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0" y="2421467"/>
            <a:ext cx="5287505" cy="3454400"/>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64840" indent="-350502">
              <a:buFont typeface="Courier New" charset="0"/>
              <a:buChar char="o"/>
              <a:defRPr sz="1867">
                <a:solidFill>
                  <a:schemeClr val="tx2"/>
                </a:solidFill>
              </a:defRPr>
            </a:lvl3pPr>
            <a:lvl4pPr marL="1371508" indent="0">
              <a:buNone/>
              <a:defRPr sz="1600" b="1">
                <a:solidFill>
                  <a:schemeClr val="accent1"/>
                </a:solidFill>
              </a:defRPr>
            </a:lvl4pPr>
            <a:lvl5pPr marL="2285867" indent="-457189">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72" y="1"/>
            <a:ext cx="12192072" cy="1277604"/>
          </a:xfrm>
          <a:prstGeom prst="rect">
            <a:avLst/>
          </a:prstGeom>
        </p:spPr>
      </p:pic>
      <p:sp>
        <p:nvSpPr>
          <p:cNvPr id="6" name="Slide Number Placeholder 5"/>
          <p:cNvSpPr txBox="1">
            <a:spLocks/>
          </p:cNvSpPr>
          <p:nvPr userDrawn="1"/>
        </p:nvSpPr>
        <p:spPr>
          <a:xfrm>
            <a:off x="11245119" y="6190412"/>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1200" b="1" smtClean="0">
                <a:solidFill>
                  <a:schemeClr val="bg1">
                    <a:lumMod val="50000"/>
                  </a:schemeClr>
                </a:solidFill>
              </a:rPr>
              <a:pPr/>
              <a:t>‹#›</a:t>
            </a:fld>
            <a:endParaRPr lang="en-US" sz="1200" b="1" dirty="0">
              <a:solidFill>
                <a:schemeClr val="bg1">
                  <a:lumMod val="50000"/>
                </a:schemeClr>
              </a:solidFill>
            </a:endParaRP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5" y="6314210"/>
            <a:ext cx="200628" cy="162047"/>
          </a:xfrm>
          <a:prstGeom prst="rect">
            <a:avLst/>
          </a:prstGeom>
        </p:spPr>
      </p:pic>
      <p:cxnSp>
        <p:nvCxnSpPr>
          <p:cNvPr id="8" name="Straight Connector 7"/>
          <p:cNvCxnSpPr/>
          <p:nvPr userDrawn="1"/>
        </p:nvCxnSpPr>
        <p:spPr>
          <a:xfrm>
            <a:off x="11273895" y="6290961"/>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Box 10"/>
          <p:cNvSpPr txBox="1"/>
          <p:nvPr userDrawn="1"/>
        </p:nvSpPr>
        <p:spPr>
          <a:xfrm>
            <a:off x="10187118" y="6230854"/>
            <a:ext cx="1352621" cy="276999"/>
          </a:xfrm>
          <a:prstGeom prst="rect">
            <a:avLst/>
          </a:prstGeom>
          <a:noFill/>
        </p:spPr>
        <p:txBody>
          <a:bodyPr wrap="square" rtlCol="0">
            <a:spAutoFit/>
          </a:bodyPr>
          <a:lstStyle/>
          <a:p>
            <a:r>
              <a:rPr lang="en-US" sz="1200" dirty="0"/>
              <a:t>Direct Travel</a:t>
            </a:r>
          </a:p>
        </p:txBody>
      </p:sp>
    </p:spTree>
    <p:extLst>
      <p:ext uri="{BB962C8B-B14F-4D97-AF65-F5344CB8AC3E}">
        <p14:creationId xmlns:p14="http://schemas.microsoft.com/office/powerpoint/2010/main" val="199629825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6_Section Divider Purple">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12198157" cy="6858000"/>
          </a:xfrm>
          <a:prstGeom prst="rect">
            <a:avLst/>
          </a:prstGeom>
        </p:spPr>
      </p:pic>
      <p:sp>
        <p:nvSpPr>
          <p:cNvPr id="22" name="Slide Number Placeholder 5"/>
          <p:cNvSpPr txBox="1">
            <a:spLocks/>
          </p:cNvSpPr>
          <p:nvPr/>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
        <p:nvSpPr>
          <p:cNvPr id="9" name="Slide Number Placeholder 5"/>
          <p:cNvSpPr txBox="1">
            <a:spLocks/>
          </p:cNvSpPr>
          <p:nvPr userDrawn="1"/>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
        <p:nvSpPr>
          <p:cNvPr id="10" name="Rectangle 9"/>
          <p:cNvSpPr/>
          <p:nvPr userDrawn="1"/>
        </p:nvSpPr>
        <p:spPr>
          <a:xfrm>
            <a:off x="0" y="3217333"/>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2" name="Title 1"/>
          <p:cNvSpPr>
            <a:spLocks noGrp="1"/>
          </p:cNvSpPr>
          <p:nvPr>
            <p:ph type="ctrTitle"/>
          </p:nvPr>
        </p:nvSpPr>
        <p:spPr>
          <a:xfrm>
            <a:off x="1501699" y="3758069"/>
            <a:ext cx="7286701" cy="899729"/>
          </a:xfrm>
          <a:prstGeom prst="rect">
            <a:avLst/>
          </a:prstGeom>
        </p:spPr>
        <p:txBody>
          <a:bodyPr lIns="91436" tIns="45719" rIns="91436" bIns="45719" anchor="ctr"/>
          <a:lstStyle>
            <a:lvl1pPr algn="l">
              <a:defRPr lang="en-US" sz="4267" b="1" i="0" dirty="0">
                <a:solidFill>
                  <a:srgbClr val="FFFFFF"/>
                </a:solidFill>
                <a:latin typeface="Arial" panose="020B0604020202020204" pitchFamily="34" charset="0"/>
                <a:ea typeface="Arial" panose="020B0604020202020204" pitchFamily="34" charset="0"/>
                <a:cs typeface="Arial" panose="020B0604020202020204" pitchFamily="34" charset="0"/>
              </a:defRPr>
            </a:lvl1pPr>
          </a:lstStyle>
          <a:p>
            <a:pPr lvl="0" algn="l">
              <a:lnSpc>
                <a:spcPct val="80000"/>
              </a:lnSpc>
            </a:pPr>
            <a:r>
              <a:rPr lang="en-US" dirty="0"/>
              <a:t>Click to edit Master title style</a:t>
            </a:r>
          </a:p>
        </p:txBody>
      </p:sp>
      <p:cxnSp>
        <p:nvCxnSpPr>
          <p:cNvPr id="6" name="Straight Connector 5"/>
          <p:cNvCxnSpPr/>
          <p:nvPr userDrawn="1"/>
        </p:nvCxnSpPr>
        <p:spPr>
          <a:xfrm>
            <a:off x="8788400" y="3217333"/>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4606683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9_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5" y="1570107"/>
            <a:ext cx="10621460" cy="548600"/>
          </a:xfrm>
          <a:prstGeom prst="rect">
            <a:avLst/>
          </a:prstGeom>
        </p:spPr>
        <p:txBody>
          <a:bodyPr lIns="91436" tIns="45719" rIns="91436" bIns="45719"/>
          <a:lstStyle>
            <a:lvl1pPr algn="l">
              <a:defRPr lang="en-US" sz="2933"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5128205" cy="3454400"/>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49610" indent="-335272">
              <a:buFont typeface="Courier New" charset="0"/>
              <a:buChar char="o"/>
              <a:defRPr sz="1867">
                <a:solidFill>
                  <a:schemeClr val="tx2"/>
                </a:solidFill>
              </a:defRPr>
            </a:lvl3pPr>
            <a:lvl4pPr marL="1371508" indent="0">
              <a:buFont typeface="+mj-lt"/>
              <a:buNone/>
              <a:defRPr sz="1600" b="1">
                <a:solidFill>
                  <a:schemeClr val="accent1"/>
                </a:solidFill>
              </a:defRPr>
            </a:lvl4pPr>
            <a:lvl5pPr marL="2133471" indent="-304792">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0" y="2421467"/>
            <a:ext cx="5287505" cy="3454400"/>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64840" indent="-350502">
              <a:buFont typeface="Courier New" charset="0"/>
              <a:buChar char="o"/>
              <a:defRPr sz="1867">
                <a:solidFill>
                  <a:schemeClr val="tx2"/>
                </a:solidFill>
              </a:defRPr>
            </a:lvl3pPr>
            <a:lvl4pPr marL="1371508" indent="0">
              <a:buNone/>
              <a:defRPr sz="1600" b="1">
                <a:solidFill>
                  <a:schemeClr val="accent1"/>
                </a:solidFill>
              </a:defRPr>
            </a:lvl4pPr>
            <a:lvl5pPr marL="2285867" indent="-457189">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12198157" cy="1189464"/>
          </a:xfrm>
          <a:prstGeom prst="rect">
            <a:avLst/>
          </a:prstGeom>
        </p:spPr>
      </p:pic>
      <p:sp>
        <p:nvSpPr>
          <p:cNvPr id="6" name="Slide Number Placeholder 5"/>
          <p:cNvSpPr txBox="1">
            <a:spLocks/>
          </p:cNvSpPr>
          <p:nvPr userDrawn="1"/>
        </p:nvSpPr>
        <p:spPr>
          <a:xfrm>
            <a:off x="11245119" y="6190412"/>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1200" b="1" smtClean="0">
                <a:solidFill>
                  <a:schemeClr val="bg1">
                    <a:lumMod val="50000"/>
                  </a:schemeClr>
                </a:solidFill>
              </a:rPr>
              <a:pPr/>
              <a:t>‹#›</a:t>
            </a:fld>
            <a:endParaRPr lang="en-US" sz="1200" b="1" dirty="0">
              <a:solidFill>
                <a:schemeClr val="bg1">
                  <a:lumMod val="50000"/>
                </a:schemeClr>
              </a:solidFill>
            </a:endParaRP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5" y="6314210"/>
            <a:ext cx="200628" cy="162047"/>
          </a:xfrm>
          <a:prstGeom prst="rect">
            <a:avLst/>
          </a:prstGeom>
        </p:spPr>
      </p:pic>
      <p:cxnSp>
        <p:nvCxnSpPr>
          <p:cNvPr id="10" name="Straight Connector 9"/>
          <p:cNvCxnSpPr/>
          <p:nvPr userDrawn="1"/>
        </p:nvCxnSpPr>
        <p:spPr>
          <a:xfrm>
            <a:off x="11273895" y="6290961"/>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Box 10"/>
          <p:cNvSpPr txBox="1"/>
          <p:nvPr userDrawn="1"/>
        </p:nvSpPr>
        <p:spPr>
          <a:xfrm>
            <a:off x="10187118" y="6230854"/>
            <a:ext cx="1352621" cy="276999"/>
          </a:xfrm>
          <a:prstGeom prst="rect">
            <a:avLst/>
          </a:prstGeom>
          <a:noFill/>
        </p:spPr>
        <p:txBody>
          <a:bodyPr wrap="square" rtlCol="0">
            <a:spAutoFit/>
          </a:bodyPr>
          <a:lstStyle/>
          <a:p>
            <a:r>
              <a:rPr lang="en-US" sz="1200" dirty="0"/>
              <a:t>Direct Travel</a:t>
            </a:r>
          </a:p>
        </p:txBody>
      </p:sp>
    </p:spTree>
    <p:extLst>
      <p:ext uri="{BB962C8B-B14F-4D97-AF65-F5344CB8AC3E}">
        <p14:creationId xmlns:p14="http://schemas.microsoft.com/office/powerpoint/2010/main" val="321257462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5" y="1570107"/>
            <a:ext cx="10621460" cy="548600"/>
          </a:xfrm>
          <a:prstGeom prst="rect">
            <a:avLst/>
          </a:prstGeom>
        </p:spPr>
        <p:txBody>
          <a:bodyPr lIns="91436" tIns="45719" rIns="91436" bIns="45719"/>
          <a:lstStyle>
            <a:lvl1pPr algn="l">
              <a:defRPr lang="en-US" sz="2933"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5128205" cy="3454400"/>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49610" indent="-335272">
              <a:buFont typeface="Courier New" charset="0"/>
              <a:buChar char="o"/>
              <a:defRPr sz="1867">
                <a:solidFill>
                  <a:schemeClr val="tx2"/>
                </a:solidFill>
              </a:defRPr>
            </a:lvl3pPr>
            <a:lvl4pPr marL="1371508" indent="0">
              <a:buFont typeface="+mj-lt"/>
              <a:buNone/>
              <a:defRPr sz="1600" b="1">
                <a:solidFill>
                  <a:schemeClr val="accent1"/>
                </a:solidFill>
              </a:defRPr>
            </a:lvl4pPr>
            <a:lvl5pPr marL="2133471" indent="-304792">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0" y="2421467"/>
            <a:ext cx="5287505" cy="3454400"/>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142923" indent="-228585">
              <a:buFont typeface="Courier New" charset="0"/>
              <a:buChar char="o"/>
              <a:defRPr sz="1867">
                <a:solidFill>
                  <a:schemeClr val="tx2"/>
                </a:solidFill>
              </a:defRPr>
            </a:lvl3pPr>
            <a:lvl4pPr marL="1371508" indent="0">
              <a:buNone/>
              <a:defRPr sz="1600" b="1">
                <a:solidFill>
                  <a:schemeClr val="accent1"/>
                </a:solidFill>
              </a:defRPr>
            </a:lvl4pPr>
            <a:lvl5pPr marL="2133471" indent="-304792">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txBox="1">
            <a:spLocks/>
          </p:cNvSpPr>
          <p:nvPr userDrawn="1"/>
        </p:nvSpPr>
        <p:spPr>
          <a:xfrm>
            <a:off x="11245119" y="6190412"/>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1200" b="1" smtClean="0">
                <a:solidFill>
                  <a:schemeClr val="bg1">
                    <a:lumMod val="50000"/>
                  </a:schemeClr>
                </a:solidFill>
              </a:rPr>
              <a:pPr/>
              <a:t>‹#›</a:t>
            </a:fld>
            <a:endParaRPr lang="en-US" sz="1200" b="1" dirty="0">
              <a:solidFill>
                <a:schemeClr val="bg1">
                  <a:lumMod val="50000"/>
                </a:schemeClr>
              </a:solidFill>
            </a:endParaRP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017905" y="6314210"/>
            <a:ext cx="200628" cy="162047"/>
          </a:xfrm>
          <a:prstGeom prst="rect">
            <a:avLst/>
          </a:prstGeom>
        </p:spPr>
      </p:pic>
      <p:cxnSp>
        <p:nvCxnSpPr>
          <p:cNvPr id="8" name="Straight Connector 7"/>
          <p:cNvCxnSpPr/>
          <p:nvPr userDrawn="1"/>
        </p:nvCxnSpPr>
        <p:spPr>
          <a:xfrm>
            <a:off x="11273895" y="6290961"/>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0" name="TextBox 9"/>
          <p:cNvSpPr txBox="1"/>
          <p:nvPr userDrawn="1"/>
        </p:nvSpPr>
        <p:spPr>
          <a:xfrm>
            <a:off x="10187118" y="6230854"/>
            <a:ext cx="1352621" cy="276999"/>
          </a:xfrm>
          <a:prstGeom prst="rect">
            <a:avLst/>
          </a:prstGeom>
          <a:noFill/>
        </p:spPr>
        <p:txBody>
          <a:bodyPr wrap="square" rtlCol="0">
            <a:spAutoFit/>
          </a:bodyPr>
          <a:lstStyle/>
          <a:p>
            <a:r>
              <a:rPr lang="en-US" sz="1200" dirty="0"/>
              <a:t>Direct Travel</a:t>
            </a:r>
          </a:p>
        </p:txBody>
      </p:sp>
    </p:spTree>
    <p:extLst>
      <p:ext uri="{BB962C8B-B14F-4D97-AF65-F5344CB8AC3E}">
        <p14:creationId xmlns:p14="http://schemas.microsoft.com/office/powerpoint/2010/main" val="222752611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x">
  <p:cSld name="3_Title &amp; 2 text">
    <p:spTree>
      <p:nvGrpSpPr>
        <p:cNvPr id="1" name=""/>
        <p:cNvGrpSpPr/>
        <p:nvPr/>
      </p:nvGrpSpPr>
      <p:grpSpPr>
        <a:xfrm>
          <a:off x="0" y="0"/>
          <a:ext cx="0" cy="0"/>
          <a:chOff x="0" y="0"/>
          <a:chExt cx="0" cy="0"/>
        </a:xfrm>
      </p:grpSpPr>
      <p:sp>
        <p:nvSpPr>
          <p:cNvPr id="2" name="Slide Number Placeholder 5"/>
          <p:cNvSpPr txBox="1">
            <a:spLocks/>
          </p:cNvSpPr>
          <p:nvPr userDrawn="1"/>
        </p:nvSpPr>
        <p:spPr>
          <a:xfrm>
            <a:off x="11245119" y="6190412"/>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1200" b="1" smtClean="0">
                <a:solidFill>
                  <a:schemeClr val="bg1">
                    <a:lumMod val="50000"/>
                  </a:schemeClr>
                </a:solidFill>
              </a:rPr>
              <a:pPr/>
              <a:t>‹#›</a:t>
            </a:fld>
            <a:endParaRPr lang="en-US" sz="1200" b="1" dirty="0">
              <a:solidFill>
                <a:schemeClr val="bg1">
                  <a:lumMod val="50000"/>
                </a:schemeClr>
              </a:solidFill>
            </a:endParaRPr>
          </a:p>
        </p:txBody>
      </p:sp>
      <p:pic>
        <p:nvPicPr>
          <p:cNvPr id="3" name="Picture 2"/>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017905" y="6314210"/>
            <a:ext cx="200628" cy="162047"/>
          </a:xfrm>
          <a:prstGeom prst="rect">
            <a:avLst/>
          </a:prstGeom>
        </p:spPr>
      </p:pic>
      <p:cxnSp>
        <p:nvCxnSpPr>
          <p:cNvPr id="4" name="Straight Connector 3"/>
          <p:cNvCxnSpPr/>
          <p:nvPr userDrawn="1"/>
        </p:nvCxnSpPr>
        <p:spPr>
          <a:xfrm>
            <a:off x="11273895" y="6290961"/>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5" name="TextBox 4"/>
          <p:cNvSpPr txBox="1"/>
          <p:nvPr userDrawn="1"/>
        </p:nvSpPr>
        <p:spPr>
          <a:xfrm>
            <a:off x="10187118" y="6230854"/>
            <a:ext cx="1352621" cy="276999"/>
          </a:xfrm>
          <a:prstGeom prst="rect">
            <a:avLst/>
          </a:prstGeom>
          <a:noFill/>
        </p:spPr>
        <p:txBody>
          <a:bodyPr wrap="square" rtlCol="0">
            <a:spAutoFit/>
          </a:bodyPr>
          <a:lstStyle/>
          <a:p>
            <a:r>
              <a:rPr lang="en-US" sz="1200" dirty="0"/>
              <a:t>Direct Travel</a:t>
            </a:r>
          </a:p>
        </p:txBody>
      </p:sp>
    </p:spTree>
    <p:extLst>
      <p:ext uri="{BB962C8B-B14F-4D97-AF65-F5344CB8AC3E}">
        <p14:creationId xmlns:p14="http://schemas.microsoft.com/office/powerpoint/2010/main" val="128373055"/>
      </p:ext>
    </p:extLst>
  </p:cSld>
  <p:clrMapOvr>
    <a:masterClrMapping/>
  </p:clrMapOvr>
  <p:transition spd="med"/>
</p:sldLayout>
</file>

<file path=ppt/slideLayouts/slideLayout109.xml><?xml version="1.0" encoding="utf-8"?>
<p:sldLayout xmlns:a="http://schemas.openxmlformats.org/drawingml/2006/main" xmlns:r="http://schemas.openxmlformats.org/officeDocument/2006/relationships" xmlns:p="http://schemas.openxmlformats.org/presentationml/2006/main" type="tx">
  <p:cSld name="2_Title &amp; 2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2733329143"/>
      </p:ext>
    </p:extLst>
  </p:cSld>
  <p:clrMapOvr>
    <a:masterClrMapping/>
  </p:clrMapOvr>
  <p:transition spd="med"/>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 preserve="1">
  <p:cSld name="1_Divider Slide Red">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12260200" cy="6858000"/>
          </a:xfrm>
          <a:prstGeom prst="rect">
            <a:avLst/>
          </a:prstGeom>
        </p:spPr>
      </p:pic>
      <p:sp>
        <p:nvSpPr>
          <p:cNvPr id="2" name="Title 1"/>
          <p:cNvSpPr>
            <a:spLocks noGrp="1"/>
          </p:cNvSpPr>
          <p:nvPr>
            <p:ph type="ctrTitle"/>
          </p:nvPr>
        </p:nvSpPr>
        <p:spPr>
          <a:xfrm>
            <a:off x="1032933" y="3531612"/>
            <a:ext cx="9464136" cy="1550763"/>
          </a:xfrm>
          <a:prstGeom prst="rect">
            <a:avLst/>
          </a:prstGeom>
        </p:spPr>
        <p:txBody>
          <a:bodyPr lIns="91436" tIns="45719" rIns="91436" bIns="45719" anchor="b"/>
          <a:lstStyle>
            <a:lvl1pPr algn="l">
              <a:lnSpc>
                <a:spcPct val="80000"/>
              </a:lnSpc>
              <a:defRPr sz="3600" b="1" i="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049905" y="5102185"/>
            <a:ext cx="9447163" cy="570483"/>
          </a:xfrm>
          <a:prstGeom prst="rect">
            <a:avLst/>
          </a:prstGeom>
        </p:spPr>
        <p:txBody>
          <a:bodyPr lIns="91436" tIns="45719" rIns="91436" bIns="45719"/>
          <a:lstStyle>
            <a:lvl1pPr marL="0" indent="0" algn="l">
              <a:buNone/>
              <a:defRPr sz="2000" b="0">
                <a:solidFill>
                  <a:srgbClr val="FFFFFF"/>
                </a:solidFill>
                <a:latin typeface="Arial" charset="0"/>
                <a:ea typeface="Arial" charset="0"/>
                <a:cs typeface="Arial" charset="0"/>
              </a:defRPr>
            </a:lvl1pPr>
            <a:lvl2pPr marL="342886" indent="0" algn="ctr">
              <a:buNone/>
              <a:defRPr>
                <a:solidFill>
                  <a:schemeClr val="tx1">
                    <a:tint val="75000"/>
                  </a:schemeClr>
                </a:solidFill>
              </a:defRPr>
            </a:lvl2pPr>
            <a:lvl3pPr marL="685771" indent="0" algn="ctr">
              <a:buNone/>
              <a:defRPr>
                <a:solidFill>
                  <a:schemeClr val="tx1">
                    <a:tint val="75000"/>
                  </a:schemeClr>
                </a:solidFill>
              </a:defRPr>
            </a:lvl3pPr>
            <a:lvl4pPr marL="1028657" indent="0" algn="ctr">
              <a:buNone/>
              <a:defRPr>
                <a:solidFill>
                  <a:schemeClr val="tx1">
                    <a:tint val="75000"/>
                  </a:schemeClr>
                </a:solidFill>
              </a:defRPr>
            </a:lvl4pPr>
            <a:lvl5pPr marL="1371543" indent="0" algn="ctr">
              <a:buNone/>
              <a:defRPr>
                <a:solidFill>
                  <a:schemeClr val="tx1">
                    <a:tint val="75000"/>
                  </a:schemeClr>
                </a:solidFill>
              </a:defRPr>
            </a:lvl5pPr>
            <a:lvl6pPr marL="1714429" indent="0" algn="ctr">
              <a:buNone/>
              <a:defRPr>
                <a:solidFill>
                  <a:schemeClr val="tx1">
                    <a:tint val="75000"/>
                  </a:schemeClr>
                </a:solidFill>
              </a:defRPr>
            </a:lvl6pPr>
            <a:lvl7pPr marL="2057314" indent="0" algn="ctr">
              <a:buNone/>
              <a:defRPr>
                <a:solidFill>
                  <a:schemeClr val="tx1">
                    <a:tint val="75000"/>
                  </a:schemeClr>
                </a:solidFill>
              </a:defRPr>
            </a:lvl7pPr>
            <a:lvl8pPr marL="2400200" indent="0" algn="ctr">
              <a:buNone/>
              <a:defRPr>
                <a:solidFill>
                  <a:schemeClr val="tx1">
                    <a:tint val="75000"/>
                  </a:schemeClr>
                </a:solidFill>
              </a:defRPr>
            </a:lvl8pPr>
            <a:lvl9pPr marL="2743086" indent="0" algn="ctr">
              <a:buNone/>
              <a:defRPr>
                <a:solidFill>
                  <a:schemeClr val="tx1">
                    <a:tint val="75000"/>
                  </a:schemeClr>
                </a:solidFill>
              </a:defRPr>
            </a:lvl9pPr>
          </a:lstStyle>
          <a:p>
            <a:r>
              <a:rPr lang="en-US" dirty="0"/>
              <a:t>Click to edit Master subtitle style</a:t>
            </a: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597401" y="6070606"/>
            <a:ext cx="330128" cy="266641"/>
          </a:xfrm>
          <a:prstGeom prst="rect">
            <a:avLst/>
          </a:prstGeom>
        </p:spPr>
      </p:pic>
    </p:spTree>
    <p:extLst>
      <p:ext uri="{BB962C8B-B14F-4D97-AF65-F5344CB8AC3E}">
        <p14:creationId xmlns:p14="http://schemas.microsoft.com/office/powerpoint/2010/main" val="3648182221"/>
      </p:ext>
    </p:extLst>
  </p:cSld>
  <p:clrMapOvr>
    <a:overrideClrMapping bg1="lt1" tx1="dk1" bg2="lt2" tx2="dk2" accent1="accent1" accent2="accent2" accent3="accent3" accent4="accent4" accent5="accent5" accent6="accent6" hlink="hlink" folHlink="folHlink"/>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2_Divider Slide Red">
    <p:bg>
      <p:bgRef idx="1001">
        <a:schemeClr val="bg1"/>
      </p:bgRef>
    </p:bg>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alphaModFix amt="70000"/>
            <a:extLst>
              <a:ext uri="{28A0092B-C50C-407E-A947-70E740481C1C}">
                <a14:useLocalDpi xmlns:a14="http://schemas.microsoft.com/office/drawing/2010/main" val="0"/>
              </a:ext>
            </a:extLst>
          </a:blip>
          <a:srcRect l="-1" r="-1"/>
          <a:stretch/>
        </p:blipFill>
        <p:spPr>
          <a:xfrm>
            <a:off x="0" y="0"/>
            <a:ext cx="12260200" cy="6858000"/>
          </a:xfrm>
          <a:prstGeom prst="rect">
            <a:avLst/>
          </a:prstGeom>
        </p:spPr>
      </p:pic>
      <p:sp>
        <p:nvSpPr>
          <p:cNvPr id="2" name="Title 1"/>
          <p:cNvSpPr>
            <a:spLocks noGrp="1"/>
          </p:cNvSpPr>
          <p:nvPr>
            <p:ph type="ctrTitle"/>
          </p:nvPr>
        </p:nvSpPr>
        <p:spPr>
          <a:xfrm>
            <a:off x="1032933" y="3531612"/>
            <a:ext cx="9464136" cy="1550763"/>
          </a:xfrm>
          <a:prstGeom prst="rect">
            <a:avLst/>
          </a:prstGeom>
        </p:spPr>
        <p:txBody>
          <a:bodyPr lIns="91436" tIns="45719" rIns="91436" bIns="45719" anchor="b"/>
          <a:lstStyle>
            <a:lvl1pPr algn="l">
              <a:lnSpc>
                <a:spcPct val="80000"/>
              </a:lnSpc>
              <a:defRPr sz="3600" b="1" i="0">
                <a:solidFill>
                  <a:schemeClr val="accent1"/>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049905" y="5102184"/>
            <a:ext cx="9447163" cy="536616"/>
          </a:xfrm>
          <a:prstGeom prst="rect">
            <a:avLst/>
          </a:prstGeom>
        </p:spPr>
        <p:txBody>
          <a:bodyPr lIns="91436" tIns="45719" rIns="91436" bIns="45719"/>
          <a:lstStyle>
            <a:lvl1pPr marL="0" indent="0" algn="l">
              <a:buNone/>
              <a:defRPr sz="2000" b="0">
                <a:solidFill>
                  <a:schemeClr val="accent2"/>
                </a:solidFill>
                <a:latin typeface="Arial" charset="0"/>
                <a:ea typeface="Arial" charset="0"/>
                <a:cs typeface="Arial" charset="0"/>
              </a:defRPr>
            </a:lvl1pPr>
            <a:lvl2pPr marL="342886" indent="0" algn="ctr">
              <a:buNone/>
              <a:defRPr>
                <a:solidFill>
                  <a:schemeClr val="tx1">
                    <a:tint val="75000"/>
                  </a:schemeClr>
                </a:solidFill>
              </a:defRPr>
            </a:lvl2pPr>
            <a:lvl3pPr marL="685771" indent="0" algn="ctr">
              <a:buNone/>
              <a:defRPr>
                <a:solidFill>
                  <a:schemeClr val="tx1">
                    <a:tint val="75000"/>
                  </a:schemeClr>
                </a:solidFill>
              </a:defRPr>
            </a:lvl3pPr>
            <a:lvl4pPr marL="1028657" indent="0" algn="ctr">
              <a:buNone/>
              <a:defRPr>
                <a:solidFill>
                  <a:schemeClr val="tx1">
                    <a:tint val="75000"/>
                  </a:schemeClr>
                </a:solidFill>
              </a:defRPr>
            </a:lvl4pPr>
            <a:lvl5pPr marL="1371543" indent="0" algn="ctr">
              <a:buNone/>
              <a:defRPr>
                <a:solidFill>
                  <a:schemeClr val="tx1">
                    <a:tint val="75000"/>
                  </a:schemeClr>
                </a:solidFill>
              </a:defRPr>
            </a:lvl5pPr>
            <a:lvl6pPr marL="1714429" indent="0" algn="ctr">
              <a:buNone/>
              <a:defRPr>
                <a:solidFill>
                  <a:schemeClr val="tx1">
                    <a:tint val="75000"/>
                  </a:schemeClr>
                </a:solidFill>
              </a:defRPr>
            </a:lvl6pPr>
            <a:lvl7pPr marL="2057314" indent="0" algn="ctr">
              <a:buNone/>
              <a:defRPr>
                <a:solidFill>
                  <a:schemeClr val="tx1">
                    <a:tint val="75000"/>
                  </a:schemeClr>
                </a:solidFill>
              </a:defRPr>
            </a:lvl7pPr>
            <a:lvl8pPr marL="2400200" indent="0" algn="ctr">
              <a:buNone/>
              <a:defRPr>
                <a:solidFill>
                  <a:schemeClr val="tx1">
                    <a:tint val="75000"/>
                  </a:schemeClr>
                </a:solidFill>
              </a:defRPr>
            </a:lvl8pPr>
            <a:lvl9pPr marL="2743086" indent="0" algn="ctr">
              <a:buNone/>
              <a:defRPr>
                <a:solidFill>
                  <a:schemeClr val="tx1">
                    <a:tint val="75000"/>
                  </a:schemeClr>
                </a:solidFill>
              </a:defRPr>
            </a:lvl9pPr>
          </a:lstStyle>
          <a:p>
            <a:r>
              <a:rPr lang="en-US" dirty="0"/>
              <a:t>Click to edit Master subtitle style</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97403" y="6070604"/>
            <a:ext cx="330128" cy="266643"/>
          </a:xfrm>
          <a:prstGeom prst="rect">
            <a:avLst/>
          </a:prstGeom>
        </p:spPr>
      </p:pic>
    </p:spTree>
    <p:extLst>
      <p:ext uri="{BB962C8B-B14F-4D97-AF65-F5344CB8AC3E}">
        <p14:creationId xmlns:p14="http://schemas.microsoft.com/office/powerpoint/2010/main" val="1642554964"/>
      </p:ext>
    </p:extLst>
  </p:cSld>
  <p:clrMapOvr>
    <a:overrideClrMapping bg1="lt1" tx1="dk1" bg2="lt2" tx2="dk2" accent1="accent1" accent2="accent2" accent3="accent3" accent4="accent4" accent5="accent5" accent6="accent6" hlink="hlink" folHlink="folHlink"/>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 preserve="1">
  <p:cSld name="4_Divider Slide Re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alphaModFix amt="20000"/>
            <a:extLst>
              <a:ext uri="{28A0092B-C50C-407E-A947-70E740481C1C}">
                <a14:useLocalDpi xmlns:a14="http://schemas.microsoft.com/office/drawing/2010/main" val="0"/>
              </a:ext>
            </a:extLst>
          </a:blip>
          <a:srcRect/>
          <a:stretch/>
        </p:blipFill>
        <p:spPr>
          <a:xfrm>
            <a:off x="0" y="0"/>
            <a:ext cx="12260200" cy="6858000"/>
          </a:xfrm>
          <a:prstGeom prst="rect">
            <a:avLst/>
          </a:prstGeom>
        </p:spPr>
      </p:pic>
      <p:sp>
        <p:nvSpPr>
          <p:cNvPr id="2" name="Title 1"/>
          <p:cNvSpPr>
            <a:spLocks noGrp="1"/>
          </p:cNvSpPr>
          <p:nvPr>
            <p:ph type="ctrTitle"/>
          </p:nvPr>
        </p:nvSpPr>
        <p:spPr>
          <a:xfrm>
            <a:off x="1032933" y="3531612"/>
            <a:ext cx="9464136" cy="1550763"/>
          </a:xfrm>
          <a:prstGeom prst="rect">
            <a:avLst/>
          </a:prstGeom>
        </p:spPr>
        <p:txBody>
          <a:bodyPr lIns="91436" tIns="45719" rIns="91436" bIns="45719" anchor="b"/>
          <a:lstStyle>
            <a:lvl1pPr algn="l">
              <a:lnSpc>
                <a:spcPct val="80000"/>
              </a:lnSpc>
              <a:defRPr sz="3600" b="1" i="0">
                <a:solidFill>
                  <a:schemeClr val="accent1"/>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049905" y="5102184"/>
            <a:ext cx="9447163" cy="536616"/>
          </a:xfrm>
          <a:prstGeom prst="rect">
            <a:avLst/>
          </a:prstGeom>
        </p:spPr>
        <p:txBody>
          <a:bodyPr lIns="91436" tIns="45719" rIns="91436" bIns="45719"/>
          <a:lstStyle>
            <a:lvl1pPr marL="0" indent="0" algn="l">
              <a:buNone/>
              <a:defRPr sz="2000" b="0">
                <a:solidFill>
                  <a:schemeClr val="accent2"/>
                </a:solidFill>
                <a:latin typeface="Arial" charset="0"/>
                <a:ea typeface="Arial" charset="0"/>
                <a:cs typeface="Arial" charset="0"/>
              </a:defRPr>
            </a:lvl1pPr>
            <a:lvl2pPr marL="342886" indent="0" algn="ctr">
              <a:buNone/>
              <a:defRPr>
                <a:solidFill>
                  <a:schemeClr val="tx1">
                    <a:tint val="75000"/>
                  </a:schemeClr>
                </a:solidFill>
              </a:defRPr>
            </a:lvl2pPr>
            <a:lvl3pPr marL="685771" indent="0" algn="ctr">
              <a:buNone/>
              <a:defRPr>
                <a:solidFill>
                  <a:schemeClr val="tx1">
                    <a:tint val="75000"/>
                  </a:schemeClr>
                </a:solidFill>
              </a:defRPr>
            </a:lvl3pPr>
            <a:lvl4pPr marL="1028657" indent="0" algn="ctr">
              <a:buNone/>
              <a:defRPr>
                <a:solidFill>
                  <a:schemeClr val="tx1">
                    <a:tint val="75000"/>
                  </a:schemeClr>
                </a:solidFill>
              </a:defRPr>
            </a:lvl4pPr>
            <a:lvl5pPr marL="1371543" indent="0" algn="ctr">
              <a:buNone/>
              <a:defRPr>
                <a:solidFill>
                  <a:schemeClr val="tx1">
                    <a:tint val="75000"/>
                  </a:schemeClr>
                </a:solidFill>
              </a:defRPr>
            </a:lvl5pPr>
            <a:lvl6pPr marL="1714429" indent="0" algn="ctr">
              <a:buNone/>
              <a:defRPr>
                <a:solidFill>
                  <a:schemeClr val="tx1">
                    <a:tint val="75000"/>
                  </a:schemeClr>
                </a:solidFill>
              </a:defRPr>
            </a:lvl6pPr>
            <a:lvl7pPr marL="2057314" indent="0" algn="ctr">
              <a:buNone/>
              <a:defRPr>
                <a:solidFill>
                  <a:schemeClr val="tx1">
                    <a:tint val="75000"/>
                  </a:schemeClr>
                </a:solidFill>
              </a:defRPr>
            </a:lvl7pPr>
            <a:lvl8pPr marL="2400200" indent="0" algn="ctr">
              <a:buNone/>
              <a:defRPr>
                <a:solidFill>
                  <a:schemeClr val="tx1">
                    <a:tint val="75000"/>
                  </a:schemeClr>
                </a:solidFill>
              </a:defRPr>
            </a:lvl8pPr>
            <a:lvl9pPr marL="2743086"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1255814982"/>
      </p:ext>
    </p:extLst>
  </p:cSld>
  <p:clrMapOvr>
    <a:overrideClrMapping bg1="lt1" tx1="dk1" bg2="lt2" tx2="dk2" accent1="accent1" accent2="accent2" accent3="accent3" accent4="accent4" accent5="accent5" accent6="accent6" hlink="hlink" folHlink="folHlink"/>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 preserve="1">
  <p:cSld name="3_Divider Slide Re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1"/>
            <a:ext cx="12260200" cy="6858001"/>
          </a:xfrm>
          <a:prstGeom prst="rect">
            <a:avLst/>
          </a:prstGeom>
        </p:spPr>
      </p:pic>
      <p:sp>
        <p:nvSpPr>
          <p:cNvPr id="2" name="Title 1"/>
          <p:cNvSpPr>
            <a:spLocks noGrp="1"/>
          </p:cNvSpPr>
          <p:nvPr>
            <p:ph type="ctrTitle"/>
          </p:nvPr>
        </p:nvSpPr>
        <p:spPr>
          <a:xfrm>
            <a:off x="1032933" y="3531612"/>
            <a:ext cx="9464136" cy="1550763"/>
          </a:xfrm>
          <a:prstGeom prst="rect">
            <a:avLst/>
          </a:prstGeom>
        </p:spPr>
        <p:txBody>
          <a:bodyPr lIns="91436" tIns="45719" rIns="91436" bIns="45719" anchor="b"/>
          <a:lstStyle>
            <a:lvl1pPr algn="l">
              <a:lnSpc>
                <a:spcPct val="80000"/>
              </a:lnSpc>
              <a:defRPr sz="3600" b="1" i="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049905" y="5102185"/>
            <a:ext cx="9447163" cy="553549"/>
          </a:xfrm>
          <a:prstGeom prst="rect">
            <a:avLst/>
          </a:prstGeom>
        </p:spPr>
        <p:txBody>
          <a:bodyPr lIns="91436" tIns="45719" rIns="91436" bIns="45719"/>
          <a:lstStyle>
            <a:lvl1pPr marL="0" indent="0" algn="l">
              <a:buNone/>
              <a:defRPr sz="2000" b="0">
                <a:solidFill>
                  <a:srgbClr val="FFFFFF"/>
                </a:solidFill>
                <a:latin typeface="Arial" charset="0"/>
                <a:ea typeface="Arial" charset="0"/>
                <a:cs typeface="Arial" charset="0"/>
              </a:defRPr>
            </a:lvl1pPr>
            <a:lvl2pPr marL="342886" indent="0" algn="ctr">
              <a:buNone/>
              <a:defRPr>
                <a:solidFill>
                  <a:schemeClr val="tx1">
                    <a:tint val="75000"/>
                  </a:schemeClr>
                </a:solidFill>
              </a:defRPr>
            </a:lvl2pPr>
            <a:lvl3pPr marL="685771" indent="0" algn="ctr">
              <a:buNone/>
              <a:defRPr>
                <a:solidFill>
                  <a:schemeClr val="tx1">
                    <a:tint val="75000"/>
                  </a:schemeClr>
                </a:solidFill>
              </a:defRPr>
            </a:lvl3pPr>
            <a:lvl4pPr marL="1028657" indent="0" algn="ctr">
              <a:buNone/>
              <a:defRPr>
                <a:solidFill>
                  <a:schemeClr val="tx1">
                    <a:tint val="75000"/>
                  </a:schemeClr>
                </a:solidFill>
              </a:defRPr>
            </a:lvl4pPr>
            <a:lvl5pPr marL="1371543" indent="0" algn="ctr">
              <a:buNone/>
              <a:defRPr>
                <a:solidFill>
                  <a:schemeClr val="tx1">
                    <a:tint val="75000"/>
                  </a:schemeClr>
                </a:solidFill>
              </a:defRPr>
            </a:lvl5pPr>
            <a:lvl6pPr marL="1714429" indent="0" algn="ctr">
              <a:buNone/>
              <a:defRPr>
                <a:solidFill>
                  <a:schemeClr val="tx1">
                    <a:tint val="75000"/>
                  </a:schemeClr>
                </a:solidFill>
              </a:defRPr>
            </a:lvl6pPr>
            <a:lvl7pPr marL="2057314" indent="0" algn="ctr">
              <a:buNone/>
              <a:defRPr>
                <a:solidFill>
                  <a:schemeClr val="tx1">
                    <a:tint val="75000"/>
                  </a:schemeClr>
                </a:solidFill>
              </a:defRPr>
            </a:lvl7pPr>
            <a:lvl8pPr marL="2400200" indent="0" algn="ctr">
              <a:buNone/>
              <a:defRPr>
                <a:solidFill>
                  <a:schemeClr val="tx1">
                    <a:tint val="75000"/>
                  </a:schemeClr>
                </a:solidFill>
              </a:defRPr>
            </a:lvl8pPr>
            <a:lvl9pPr marL="2743086" indent="0" algn="ctr">
              <a:buNone/>
              <a:defRPr>
                <a:solidFill>
                  <a:schemeClr val="tx1">
                    <a:tint val="75000"/>
                  </a:schemeClr>
                </a:solidFill>
              </a:defRPr>
            </a:lvl9pPr>
          </a:lstStyle>
          <a:p>
            <a:r>
              <a:rPr lang="en-US" dirty="0"/>
              <a:t>Click to edit Master subtitle style</a:t>
            </a: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597401" y="6070606"/>
            <a:ext cx="330128" cy="266641"/>
          </a:xfrm>
          <a:prstGeom prst="rect">
            <a:avLst/>
          </a:prstGeom>
        </p:spPr>
      </p:pic>
    </p:spTree>
    <p:extLst>
      <p:ext uri="{BB962C8B-B14F-4D97-AF65-F5344CB8AC3E}">
        <p14:creationId xmlns:p14="http://schemas.microsoft.com/office/powerpoint/2010/main" val="991254969"/>
      </p:ext>
    </p:extLst>
  </p:cSld>
  <p:clrMapOvr>
    <a:overrideClrMapping bg1="lt1" tx1="dk1" bg2="lt2" tx2="dk2" accent1="accent1" accent2="accent2" accent3="accent3" accent4="accent4" accent5="accent5" accent6="accent6" hlink="hlink" folHlink="folHlink"/>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Side Bar Full">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1160368" y="0"/>
            <a:ext cx="1099832" cy="6858000"/>
          </a:xfrm>
          <a:prstGeom prst="rect">
            <a:avLst/>
          </a:prstGeom>
        </p:spPr>
      </p:pic>
      <p:sp>
        <p:nvSpPr>
          <p:cNvPr id="9" name="Title 1"/>
          <p:cNvSpPr>
            <a:spLocks noGrp="1"/>
          </p:cNvSpPr>
          <p:nvPr>
            <p:ph type="ctrTitle"/>
          </p:nvPr>
        </p:nvSpPr>
        <p:spPr>
          <a:xfrm>
            <a:off x="832624" y="882423"/>
            <a:ext cx="9853056"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1733784"/>
            <a:ext cx="9853083" cy="4336821"/>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2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597401" y="6070606"/>
            <a:ext cx="330128" cy="266641"/>
          </a:xfrm>
          <a:prstGeom prst="rect">
            <a:avLst/>
          </a:prstGeom>
        </p:spPr>
      </p:pic>
    </p:spTree>
    <p:extLst>
      <p:ext uri="{BB962C8B-B14F-4D97-AF65-F5344CB8AC3E}">
        <p14:creationId xmlns:p14="http://schemas.microsoft.com/office/powerpoint/2010/main" val="115514970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Side Bar Split">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1160368" y="0"/>
            <a:ext cx="1099832" cy="6858000"/>
          </a:xfrm>
          <a:prstGeom prst="rect">
            <a:avLst/>
          </a:prstGeom>
        </p:spPr>
      </p:pic>
      <p:sp>
        <p:nvSpPr>
          <p:cNvPr id="9" name="Title 1"/>
          <p:cNvSpPr>
            <a:spLocks noGrp="1"/>
          </p:cNvSpPr>
          <p:nvPr>
            <p:ph type="ctrTitle"/>
          </p:nvPr>
        </p:nvSpPr>
        <p:spPr>
          <a:xfrm>
            <a:off x="832626" y="882423"/>
            <a:ext cx="9841292"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3" y="1727200"/>
            <a:ext cx="4720071" cy="4148667"/>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2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5807223" y="1727200"/>
            <a:ext cx="4866693" cy="4148667"/>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857214" indent="-171443">
              <a:buFont typeface="Courier New" charset="0"/>
              <a:buChar char="o"/>
              <a:defRPr sz="1600">
                <a:solidFill>
                  <a:schemeClr val="tx2"/>
                </a:solidFill>
              </a:defRPr>
            </a:lvl3pPr>
            <a:lvl4pPr marL="1097280" indent="0">
              <a:buFont typeface="+mj-lt"/>
              <a:buNone/>
              <a:defRPr sz="1200" b="1">
                <a:solidFill>
                  <a:schemeClr val="accent1"/>
                </a:solidFill>
              </a:defRPr>
            </a:lvl4pPr>
            <a:lvl5pPr marL="16002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597401" y="6070606"/>
            <a:ext cx="330128" cy="266641"/>
          </a:xfrm>
          <a:prstGeom prst="rect">
            <a:avLst/>
          </a:prstGeom>
        </p:spPr>
      </p:pic>
    </p:spTree>
    <p:extLst>
      <p:ext uri="{BB962C8B-B14F-4D97-AF65-F5344CB8AC3E}">
        <p14:creationId xmlns:p14="http://schemas.microsoft.com/office/powerpoint/2010/main" val="385119477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2_Side Bar Full">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r="-11"/>
          <a:stretch/>
        </p:blipFill>
        <p:spPr>
          <a:xfrm>
            <a:off x="11159621" y="0"/>
            <a:ext cx="1100579" cy="6858000"/>
          </a:xfrm>
          <a:prstGeom prst="rect">
            <a:avLst/>
          </a:prstGeom>
        </p:spPr>
      </p:pic>
      <p:sp>
        <p:nvSpPr>
          <p:cNvPr id="9" name="Title 1"/>
          <p:cNvSpPr>
            <a:spLocks noGrp="1"/>
          </p:cNvSpPr>
          <p:nvPr>
            <p:ph type="ctrTitle"/>
          </p:nvPr>
        </p:nvSpPr>
        <p:spPr>
          <a:xfrm>
            <a:off x="832624" y="882423"/>
            <a:ext cx="9853056"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1733784"/>
            <a:ext cx="9853083" cy="4336821"/>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2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597401" y="6070606"/>
            <a:ext cx="330128" cy="266641"/>
          </a:xfrm>
          <a:prstGeom prst="rect">
            <a:avLst/>
          </a:prstGeom>
        </p:spPr>
      </p:pic>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597403" y="6070604"/>
            <a:ext cx="330128" cy="266643"/>
          </a:xfrm>
          <a:prstGeom prst="rect">
            <a:avLst/>
          </a:prstGeom>
        </p:spPr>
      </p:pic>
    </p:spTree>
    <p:extLst>
      <p:ext uri="{BB962C8B-B14F-4D97-AF65-F5344CB8AC3E}">
        <p14:creationId xmlns:p14="http://schemas.microsoft.com/office/powerpoint/2010/main" val="324617472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2_Side Bar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6" y="882423"/>
            <a:ext cx="9841292"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3" y="1727200"/>
            <a:ext cx="4720071" cy="4148667"/>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2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5807223" y="1727200"/>
            <a:ext cx="4866693" cy="4148667"/>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48654" indent="-262883">
              <a:buFont typeface="Courier New" charset="0"/>
              <a:buChar char="o"/>
              <a:defRPr sz="1400">
                <a:solidFill>
                  <a:schemeClr val="tx2"/>
                </a:solidFill>
              </a:defRPr>
            </a:lvl3pPr>
            <a:lvl4pPr marL="1097280" indent="0">
              <a:buFont typeface="+mj-lt"/>
              <a:buNone/>
              <a:defRPr sz="1200" b="1">
                <a:solidFill>
                  <a:schemeClr val="accent1"/>
                </a:solidFill>
              </a:defRPr>
            </a:lvl4pPr>
            <a:lvl5pPr marL="16002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1597401" y="6070606"/>
            <a:ext cx="330128" cy="266641"/>
          </a:xfrm>
          <a:prstGeom prst="rect">
            <a:avLst/>
          </a:prstGeom>
        </p:spPr>
      </p:pic>
      <p:pic>
        <p:nvPicPr>
          <p:cNvPr id="7" name="Picture 6"/>
          <p:cNvPicPr>
            <a:picLocks noChangeAspect="1"/>
          </p:cNvPicPr>
          <p:nvPr userDrawn="1"/>
        </p:nvPicPr>
        <p:blipFill rotWithShape="1">
          <a:blip r:embed="rId3" cstate="print">
            <a:extLst>
              <a:ext uri="{28A0092B-C50C-407E-A947-70E740481C1C}">
                <a14:useLocalDpi xmlns:a14="http://schemas.microsoft.com/office/drawing/2010/main" val="0"/>
              </a:ext>
            </a:extLst>
          </a:blip>
          <a:srcRect r="-11"/>
          <a:stretch/>
        </p:blipFill>
        <p:spPr>
          <a:xfrm>
            <a:off x="11159621" y="0"/>
            <a:ext cx="1100579" cy="6858000"/>
          </a:xfrm>
          <a:prstGeom prst="rect">
            <a:avLst/>
          </a:prstGeom>
        </p:spPr>
      </p:pic>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597403" y="6070604"/>
            <a:ext cx="330128" cy="266643"/>
          </a:xfrm>
          <a:prstGeom prst="rect">
            <a:avLst/>
          </a:prstGeom>
        </p:spPr>
      </p:pic>
    </p:spTree>
    <p:extLst>
      <p:ext uri="{BB962C8B-B14F-4D97-AF65-F5344CB8AC3E}">
        <p14:creationId xmlns:p14="http://schemas.microsoft.com/office/powerpoint/2010/main" val="4148896496"/>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4_Side Bar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882423"/>
            <a:ext cx="9853056"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1733784"/>
            <a:ext cx="9853083" cy="4336821"/>
          </a:xfrm>
          <a:prstGeom prst="rect">
            <a:avLst/>
          </a:prstGeom>
        </p:spPr>
        <p:txBody>
          <a:bodyPr/>
          <a:lstStyle>
            <a:lvl1pPr marL="0" indent="0">
              <a:buNone/>
              <a:defRPr sz="1800" b="1">
                <a:solidFill>
                  <a:schemeClr val="accent1"/>
                </a:solidFill>
              </a:defRPr>
            </a:lvl1pPr>
            <a:lvl2pPr marL="557189" indent="-214304">
              <a:buClr>
                <a:schemeClr val="accent1"/>
              </a:buClr>
              <a:buFont typeface="Arial" charset="0"/>
              <a:buChar char="•"/>
              <a:defRPr sz="1600"/>
            </a:lvl2pPr>
            <a:lvl3pPr marL="1028671" indent="-342900">
              <a:buFont typeface="Courier New" charset="0"/>
              <a:buChar char="o"/>
              <a:defRPr sz="1400"/>
            </a:lvl3pPr>
            <a:lvl4pPr marL="1257257" indent="-228600">
              <a:buFont typeface="+mj-lt"/>
              <a:buAutoNum type="arabicPeriod"/>
              <a:defRPr sz="12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1091421" y="0"/>
            <a:ext cx="1100579" cy="6858000"/>
          </a:xfrm>
          <a:prstGeom prst="rect">
            <a:avLst/>
          </a:prstGeom>
        </p:spPr>
      </p:pic>
    </p:spTree>
    <p:extLst>
      <p:ext uri="{BB962C8B-B14F-4D97-AF65-F5344CB8AC3E}">
        <p14:creationId xmlns:p14="http://schemas.microsoft.com/office/powerpoint/2010/main" val="383907404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1_Side Bar Full">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1159621" y="-1"/>
            <a:ext cx="1100579" cy="6858001"/>
          </a:xfrm>
          <a:prstGeom prst="rect">
            <a:avLst/>
          </a:prstGeom>
        </p:spPr>
      </p:pic>
      <p:sp>
        <p:nvSpPr>
          <p:cNvPr id="9" name="Title 1"/>
          <p:cNvSpPr>
            <a:spLocks noGrp="1"/>
          </p:cNvSpPr>
          <p:nvPr>
            <p:ph type="ctrTitle"/>
          </p:nvPr>
        </p:nvSpPr>
        <p:spPr>
          <a:xfrm>
            <a:off x="832624" y="882423"/>
            <a:ext cx="9853056"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1733784"/>
            <a:ext cx="9853083" cy="4336821"/>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2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597401" y="6070606"/>
            <a:ext cx="330128" cy="266641"/>
          </a:xfrm>
          <a:prstGeom prst="rect">
            <a:avLst/>
          </a:prstGeom>
        </p:spPr>
      </p:pic>
    </p:spTree>
    <p:extLst>
      <p:ext uri="{BB962C8B-B14F-4D97-AF65-F5344CB8AC3E}">
        <p14:creationId xmlns:p14="http://schemas.microsoft.com/office/powerpoint/2010/main" val="252253684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_Side Bar Split">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1159621" y="-1"/>
            <a:ext cx="1100579" cy="6858001"/>
          </a:xfrm>
          <a:prstGeom prst="rect">
            <a:avLst/>
          </a:prstGeom>
        </p:spPr>
      </p:pic>
      <p:sp>
        <p:nvSpPr>
          <p:cNvPr id="9" name="Title 1"/>
          <p:cNvSpPr>
            <a:spLocks noGrp="1"/>
          </p:cNvSpPr>
          <p:nvPr>
            <p:ph type="ctrTitle"/>
          </p:nvPr>
        </p:nvSpPr>
        <p:spPr>
          <a:xfrm>
            <a:off x="832626" y="882423"/>
            <a:ext cx="9841292"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3" y="1727200"/>
            <a:ext cx="4720071" cy="4148667"/>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2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5807223" y="1727200"/>
            <a:ext cx="4866693" cy="4148667"/>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48654" indent="-262883">
              <a:buFont typeface="Courier New" charset="0"/>
              <a:buChar char="o"/>
              <a:defRPr sz="1400">
                <a:solidFill>
                  <a:schemeClr val="tx2"/>
                </a:solidFill>
              </a:defRPr>
            </a:lvl3pPr>
            <a:lvl4pPr marL="1097280" indent="0">
              <a:buFont typeface="+mj-lt"/>
              <a:buNone/>
              <a:defRPr sz="1200" b="1">
                <a:solidFill>
                  <a:schemeClr val="accent1"/>
                </a:solidFill>
              </a:defRPr>
            </a:lvl4pPr>
            <a:lvl5pPr marL="16002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597401" y="6070606"/>
            <a:ext cx="330128" cy="266641"/>
          </a:xfrm>
          <a:prstGeom prst="rect">
            <a:avLst/>
          </a:prstGeom>
        </p:spPr>
      </p:pic>
    </p:spTree>
    <p:extLst>
      <p:ext uri="{BB962C8B-B14F-4D97-AF65-F5344CB8AC3E}">
        <p14:creationId xmlns:p14="http://schemas.microsoft.com/office/powerpoint/2010/main" val="301968650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Section Divider Red">
    <p:bg>
      <p:bgPr>
        <a:solidFill>
          <a:schemeClr val="tx2"/>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2"/>
            <a:ext cx="12192000" cy="6857999"/>
          </a:xfrm>
          <a:prstGeom prst="rect">
            <a:avLst/>
          </a:prstGeom>
        </p:spPr>
      </p:pic>
      <p:sp>
        <p:nvSpPr>
          <p:cNvPr id="8"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4" name="Rectangle 3"/>
          <p:cNvSpPr/>
          <p:nvPr userDrawn="1"/>
        </p:nvSpPr>
        <p:spPr>
          <a:xfrm>
            <a:off x="0" y="3217334"/>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6C797D"/>
              </a:solidFill>
            </a:endParaRPr>
          </a:p>
        </p:txBody>
      </p:sp>
      <p:sp>
        <p:nvSpPr>
          <p:cNvPr id="7"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10" name="Title 1"/>
          <p:cNvSpPr>
            <a:spLocks noGrp="1"/>
          </p:cNvSpPr>
          <p:nvPr>
            <p:ph type="ctrTitle"/>
          </p:nvPr>
        </p:nvSpPr>
        <p:spPr>
          <a:xfrm>
            <a:off x="1531435" y="3758070"/>
            <a:ext cx="6918299" cy="899729"/>
          </a:xfrm>
          <a:prstGeom prst="rect">
            <a:avLst/>
          </a:prstGeom>
        </p:spPr>
        <p:txBody>
          <a:bodyPr lIns="91436" tIns="45719" rIns="91436" bIns="45719" anchor="ctr"/>
          <a:lstStyle>
            <a:lvl1pPr algn="l">
              <a:lnSpc>
                <a:spcPct val="80000"/>
              </a:lnSpc>
              <a:defRPr sz="3200" b="1" i="0">
                <a:solidFill>
                  <a:srgbClr val="FFFFFF"/>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edit Master title style</a:t>
            </a:r>
          </a:p>
        </p:txBody>
      </p:sp>
      <p:cxnSp>
        <p:nvCxnSpPr>
          <p:cNvPr id="11" name="Straight Connector 10"/>
          <p:cNvCxnSpPr/>
          <p:nvPr userDrawn="1"/>
        </p:nvCxnSpPr>
        <p:spPr>
          <a:xfrm>
            <a:off x="8788400" y="3217334"/>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559034725"/>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_Section Divider Red">
    <p:bg>
      <p:bgPr>
        <a:solidFill>
          <a:schemeClr val="tx2"/>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185137"/>
            <a:ext cx="12192000" cy="7043137"/>
          </a:xfrm>
          <a:prstGeom prst="rect">
            <a:avLst/>
          </a:prstGeom>
        </p:spPr>
      </p:pic>
      <p:sp>
        <p:nvSpPr>
          <p:cNvPr id="8"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4" name="Rectangle 3"/>
          <p:cNvSpPr/>
          <p:nvPr userDrawn="1"/>
        </p:nvSpPr>
        <p:spPr>
          <a:xfrm>
            <a:off x="0" y="3217334"/>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6C797D"/>
              </a:solidFill>
            </a:endParaRPr>
          </a:p>
        </p:txBody>
      </p:sp>
      <p:sp>
        <p:nvSpPr>
          <p:cNvPr id="7"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10" name="Title 1"/>
          <p:cNvSpPr>
            <a:spLocks noGrp="1"/>
          </p:cNvSpPr>
          <p:nvPr>
            <p:ph type="ctrTitle"/>
          </p:nvPr>
        </p:nvSpPr>
        <p:spPr>
          <a:xfrm>
            <a:off x="1531433" y="3758070"/>
            <a:ext cx="6918299" cy="899729"/>
          </a:xfrm>
          <a:prstGeom prst="rect">
            <a:avLst/>
          </a:prstGeom>
        </p:spPr>
        <p:txBody>
          <a:bodyPr lIns="91436" tIns="45719" rIns="91436" bIns="45719" anchor="ctr"/>
          <a:lstStyle>
            <a:lvl1pPr algn="l">
              <a:lnSpc>
                <a:spcPct val="80000"/>
              </a:lnSpc>
              <a:defRPr sz="3200" b="1" i="0">
                <a:solidFill>
                  <a:srgbClr val="FFFFFF"/>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edit Master title style</a:t>
            </a:r>
          </a:p>
        </p:txBody>
      </p:sp>
      <p:cxnSp>
        <p:nvCxnSpPr>
          <p:cNvPr id="11" name="Straight Connector 10"/>
          <p:cNvCxnSpPr/>
          <p:nvPr userDrawn="1"/>
        </p:nvCxnSpPr>
        <p:spPr>
          <a:xfrm>
            <a:off x="8788400" y="3217334"/>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31803396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Section Divider Purple">
    <p:bg>
      <p:bgPr>
        <a:solidFill>
          <a:schemeClr val="accent5"/>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0"/>
            <a:ext cx="12192001" cy="6858000"/>
          </a:xfrm>
          <a:prstGeom prst="rect">
            <a:avLst/>
          </a:prstGeom>
        </p:spPr>
      </p:pic>
      <p:sp>
        <p:nvSpPr>
          <p:cNvPr id="22"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9"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10" name="Rectangle 9"/>
          <p:cNvSpPr/>
          <p:nvPr userDrawn="1"/>
        </p:nvSpPr>
        <p:spPr>
          <a:xfrm>
            <a:off x="0" y="3217334"/>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6C797D"/>
              </a:solidFill>
            </a:endParaRPr>
          </a:p>
        </p:txBody>
      </p:sp>
      <p:sp>
        <p:nvSpPr>
          <p:cNvPr id="2" name="Title 1"/>
          <p:cNvSpPr>
            <a:spLocks noGrp="1"/>
          </p:cNvSpPr>
          <p:nvPr>
            <p:ph type="ctrTitle"/>
          </p:nvPr>
        </p:nvSpPr>
        <p:spPr>
          <a:xfrm>
            <a:off x="1531435" y="3758070"/>
            <a:ext cx="7256965" cy="899729"/>
          </a:xfrm>
          <a:prstGeom prst="rect">
            <a:avLst/>
          </a:prstGeom>
        </p:spPr>
        <p:txBody>
          <a:bodyPr lIns="91436" tIns="45719" rIns="91436" bIns="45719" anchor="ctr"/>
          <a:lstStyle>
            <a:lvl1pPr algn="l">
              <a:defRPr lang="en-US" sz="3200" b="1" i="0" dirty="0">
                <a:solidFill>
                  <a:srgbClr val="FFFFFF"/>
                </a:solidFill>
                <a:latin typeface="Arial" panose="020B0604020202020204" pitchFamily="34" charset="0"/>
                <a:ea typeface="Arial" panose="020B0604020202020204" pitchFamily="34" charset="0"/>
                <a:cs typeface="Arial" panose="020B0604020202020204" pitchFamily="34" charset="0"/>
              </a:defRPr>
            </a:lvl1pPr>
          </a:lstStyle>
          <a:p>
            <a:pPr lvl="0" algn="l">
              <a:lnSpc>
                <a:spcPct val="80000"/>
              </a:lnSpc>
            </a:pPr>
            <a:r>
              <a:rPr lang="en-US" dirty="0"/>
              <a:t>Click to edit Master title style</a:t>
            </a:r>
          </a:p>
        </p:txBody>
      </p:sp>
      <p:cxnSp>
        <p:nvCxnSpPr>
          <p:cNvPr id="6" name="Straight Connector 5"/>
          <p:cNvCxnSpPr/>
          <p:nvPr userDrawn="1"/>
        </p:nvCxnSpPr>
        <p:spPr>
          <a:xfrm>
            <a:off x="8788400" y="3217334"/>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2984113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5_Section Divider Purple">
    <p:bg>
      <p:bgPr>
        <a:solidFill>
          <a:schemeClr val="accent5"/>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0"/>
            <a:ext cx="12192001" cy="6858000"/>
          </a:xfrm>
          <a:prstGeom prst="rect">
            <a:avLst/>
          </a:prstGeom>
        </p:spPr>
      </p:pic>
      <p:sp>
        <p:nvSpPr>
          <p:cNvPr id="22"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9"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10" name="Rectangle 9"/>
          <p:cNvSpPr/>
          <p:nvPr userDrawn="1"/>
        </p:nvSpPr>
        <p:spPr>
          <a:xfrm>
            <a:off x="0" y="0"/>
            <a:ext cx="12192000" cy="6858000"/>
          </a:xfrm>
          <a:prstGeom prst="rect">
            <a:avLst/>
          </a:prstGeom>
          <a:solidFill>
            <a:srgbClr val="FFFFFF">
              <a:alpha val="80000"/>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6C797D"/>
              </a:solidFill>
            </a:endParaRPr>
          </a:p>
        </p:txBody>
      </p:sp>
      <p:sp>
        <p:nvSpPr>
          <p:cNvPr id="2" name="Title 1"/>
          <p:cNvSpPr>
            <a:spLocks noGrp="1"/>
          </p:cNvSpPr>
          <p:nvPr>
            <p:ph type="ctrTitle"/>
          </p:nvPr>
        </p:nvSpPr>
        <p:spPr>
          <a:xfrm>
            <a:off x="1531435" y="3758070"/>
            <a:ext cx="7256965" cy="899729"/>
          </a:xfrm>
          <a:prstGeom prst="rect">
            <a:avLst/>
          </a:prstGeom>
        </p:spPr>
        <p:txBody>
          <a:bodyPr lIns="91436" tIns="45719" rIns="91436" bIns="45719" anchor="ctr"/>
          <a:lstStyle>
            <a:lvl1pPr algn="l">
              <a:defRPr lang="en-US" sz="3200" b="1" i="0" dirty="0">
                <a:solidFill>
                  <a:srgbClr val="DA291C"/>
                </a:solidFill>
                <a:latin typeface="Arial" panose="020B0604020202020204" pitchFamily="34" charset="0"/>
                <a:ea typeface="Arial" panose="020B0604020202020204" pitchFamily="34" charset="0"/>
                <a:cs typeface="Arial" panose="020B0604020202020204" pitchFamily="34"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2674121334"/>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1_Section Divider Purple">
    <p:bg>
      <p:bgPr>
        <a:solidFill>
          <a:schemeClr val="accent5"/>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flipH="1">
            <a:off x="0" y="-24835"/>
            <a:ext cx="12192000" cy="6882836"/>
          </a:xfrm>
          <a:prstGeom prst="rect">
            <a:avLst/>
          </a:prstGeom>
        </p:spPr>
      </p:pic>
      <p:sp>
        <p:nvSpPr>
          <p:cNvPr id="22"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9"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10" name="Rectangle 9"/>
          <p:cNvSpPr/>
          <p:nvPr userDrawn="1"/>
        </p:nvSpPr>
        <p:spPr>
          <a:xfrm>
            <a:off x="0" y="3217334"/>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6C797D"/>
              </a:solidFill>
            </a:endParaRPr>
          </a:p>
        </p:txBody>
      </p:sp>
      <p:sp>
        <p:nvSpPr>
          <p:cNvPr id="2" name="Title 1"/>
          <p:cNvSpPr>
            <a:spLocks noGrp="1"/>
          </p:cNvSpPr>
          <p:nvPr>
            <p:ph type="ctrTitle"/>
          </p:nvPr>
        </p:nvSpPr>
        <p:spPr>
          <a:xfrm>
            <a:off x="1531435" y="3758070"/>
            <a:ext cx="7256965" cy="899729"/>
          </a:xfrm>
          <a:prstGeom prst="rect">
            <a:avLst/>
          </a:prstGeom>
        </p:spPr>
        <p:txBody>
          <a:bodyPr lIns="91436" tIns="45719" rIns="91436" bIns="45719" anchor="ctr"/>
          <a:lstStyle>
            <a:lvl1pPr algn="l">
              <a:defRPr lang="en-US" sz="3200" b="1" i="0" dirty="0">
                <a:solidFill>
                  <a:srgbClr val="FFFFFF"/>
                </a:solidFill>
                <a:latin typeface="Arial" panose="020B0604020202020204" pitchFamily="34" charset="0"/>
                <a:ea typeface="Arial" panose="020B0604020202020204" pitchFamily="34" charset="0"/>
                <a:cs typeface="Arial" panose="020B0604020202020204" pitchFamily="34" charset="0"/>
              </a:defRPr>
            </a:lvl1pPr>
          </a:lstStyle>
          <a:p>
            <a:pPr lvl="0" algn="l">
              <a:lnSpc>
                <a:spcPct val="80000"/>
              </a:lnSpc>
            </a:pPr>
            <a:r>
              <a:rPr lang="en-US" dirty="0"/>
              <a:t>Click to edit Master title style</a:t>
            </a:r>
          </a:p>
        </p:txBody>
      </p:sp>
      <p:cxnSp>
        <p:nvCxnSpPr>
          <p:cNvPr id="6" name="Straight Connector 5"/>
          <p:cNvCxnSpPr/>
          <p:nvPr userDrawn="1"/>
        </p:nvCxnSpPr>
        <p:spPr>
          <a:xfrm>
            <a:off x="8788400" y="3217334"/>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3070475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4_Section Divider Purple">
    <p:bg>
      <p:bgPr>
        <a:solidFill>
          <a:schemeClr val="bg2">
            <a:alpha val="50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l="-1"/>
          <a:stretch/>
        </p:blipFill>
        <p:spPr>
          <a:xfrm>
            <a:off x="-8" y="-2"/>
            <a:ext cx="12192008" cy="6858003"/>
          </a:xfrm>
          <a:prstGeom prst="rect">
            <a:avLst/>
          </a:prstGeom>
        </p:spPr>
      </p:pic>
      <p:sp>
        <p:nvSpPr>
          <p:cNvPr id="10" name="Rectangle 9"/>
          <p:cNvSpPr/>
          <p:nvPr userDrawn="1"/>
        </p:nvSpPr>
        <p:spPr>
          <a:xfrm>
            <a:off x="0" y="3217334"/>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5B5E7D"/>
              </a:solidFill>
            </a:endParaRPr>
          </a:p>
        </p:txBody>
      </p:sp>
      <p:sp>
        <p:nvSpPr>
          <p:cNvPr id="2" name="Title 1"/>
          <p:cNvSpPr>
            <a:spLocks noGrp="1"/>
          </p:cNvSpPr>
          <p:nvPr>
            <p:ph type="ctrTitle"/>
          </p:nvPr>
        </p:nvSpPr>
        <p:spPr>
          <a:xfrm>
            <a:off x="1531435" y="3758071"/>
            <a:ext cx="7256965" cy="899729"/>
          </a:xfrm>
          <a:prstGeom prst="rect">
            <a:avLst/>
          </a:prstGeom>
        </p:spPr>
        <p:txBody>
          <a:bodyPr lIns="91436" tIns="45719" rIns="91436" bIns="45719" anchor="ctr"/>
          <a:lstStyle>
            <a:lvl1pPr algn="l">
              <a:defRPr lang="en-US" sz="3200" b="1" i="0" dirty="0">
                <a:solidFill>
                  <a:srgbClr val="FFFFFF"/>
                </a:solidFill>
                <a:latin typeface="Arial" panose="020B0604020202020204" pitchFamily="34" charset="0"/>
                <a:ea typeface="Arial" panose="020B0604020202020204" pitchFamily="34" charset="0"/>
                <a:cs typeface="Arial" panose="020B0604020202020204" pitchFamily="34" charset="0"/>
              </a:defRPr>
            </a:lvl1pPr>
          </a:lstStyle>
          <a:p>
            <a:pPr lvl="0" algn="l">
              <a:lnSpc>
                <a:spcPct val="80000"/>
              </a:lnSpc>
            </a:pPr>
            <a:r>
              <a:rPr lang="en-US" dirty="0"/>
              <a:t>Click to edit Master title style</a:t>
            </a:r>
          </a:p>
        </p:txBody>
      </p:sp>
      <p:cxnSp>
        <p:nvCxnSpPr>
          <p:cNvPr id="6" name="Straight Connector 5"/>
          <p:cNvCxnSpPr/>
          <p:nvPr userDrawn="1"/>
        </p:nvCxnSpPr>
        <p:spPr>
          <a:xfrm>
            <a:off x="8788400" y="3217334"/>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50504783"/>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2_Section Divider Purple">
    <p:bg>
      <p:bgPr>
        <a:solidFill>
          <a:schemeClr val="accent5"/>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flipH="1">
            <a:off x="0" y="-24835"/>
            <a:ext cx="12192000" cy="6882836"/>
          </a:xfrm>
          <a:prstGeom prst="rect">
            <a:avLst/>
          </a:prstGeom>
        </p:spPr>
      </p:pic>
      <p:sp>
        <p:nvSpPr>
          <p:cNvPr id="22"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9"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Tree>
    <p:extLst>
      <p:ext uri="{BB962C8B-B14F-4D97-AF65-F5344CB8AC3E}">
        <p14:creationId xmlns:p14="http://schemas.microsoft.com/office/powerpoint/2010/main" val="389197994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7_Section Divider Purple">
    <p:bg>
      <p:bgPr>
        <a:solidFill>
          <a:schemeClr val="accent5"/>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flipH="1">
            <a:off x="0" y="-24835"/>
            <a:ext cx="12192000" cy="6882836"/>
          </a:xfrm>
          <a:prstGeom prst="rect">
            <a:avLst/>
          </a:prstGeom>
        </p:spPr>
      </p:pic>
      <p:sp>
        <p:nvSpPr>
          <p:cNvPr id="22"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9"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10" name="Rectangle 9"/>
          <p:cNvSpPr/>
          <p:nvPr userDrawn="1"/>
        </p:nvSpPr>
        <p:spPr>
          <a:xfrm>
            <a:off x="0" y="-24835"/>
            <a:ext cx="12192000" cy="6882836"/>
          </a:xfrm>
          <a:prstGeom prst="rect">
            <a:avLst/>
          </a:prstGeom>
          <a:solidFill>
            <a:schemeClr val="bg1">
              <a:alpha val="69804"/>
            </a:scheme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6C797D"/>
              </a:solidFill>
            </a:endParaRPr>
          </a:p>
        </p:txBody>
      </p:sp>
      <p:sp>
        <p:nvSpPr>
          <p:cNvPr id="2" name="Title 1"/>
          <p:cNvSpPr>
            <a:spLocks noGrp="1"/>
          </p:cNvSpPr>
          <p:nvPr>
            <p:ph type="ctrTitle"/>
          </p:nvPr>
        </p:nvSpPr>
        <p:spPr>
          <a:xfrm>
            <a:off x="1531435" y="3758070"/>
            <a:ext cx="7256965" cy="899729"/>
          </a:xfrm>
          <a:prstGeom prst="rect">
            <a:avLst/>
          </a:prstGeom>
        </p:spPr>
        <p:txBody>
          <a:bodyPr lIns="91436" tIns="45719" rIns="91436" bIns="45719" anchor="ctr"/>
          <a:lstStyle>
            <a:lvl1pPr algn="l">
              <a:defRPr lang="en-US" sz="3200" b="1" i="0" dirty="0">
                <a:solidFill>
                  <a:srgbClr val="DA291C"/>
                </a:solidFill>
                <a:latin typeface="Arial" panose="020B0604020202020204" pitchFamily="34" charset="0"/>
                <a:ea typeface="Arial" panose="020B0604020202020204" pitchFamily="34" charset="0"/>
                <a:cs typeface="Arial" panose="020B0604020202020204" pitchFamily="34"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368419122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x" preserve="1">
  <p:cSld name="1_Title &amp; 2 tex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772644692"/>
      </p:ext>
    </p:extLst>
  </p:cSld>
  <p:clrMapOvr>
    <a:masterClrMapping/>
  </p:clrMapOvr>
  <p:transition spd="med"/>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3_Section Divider Magenta">
    <p:bg>
      <p:bgRef idx="1001">
        <a:schemeClr val="bg1"/>
      </p:bgRef>
    </p:bg>
    <p:spTree>
      <p:nvGrpSpPr>
        <p:cNvPr id="1" name=""/>
        <p:cNvGrpSpPr/>
        <p:nvPr/>
      </p:nvGrpSpPr>
      <p:grpSpPr>
        <a:xfrm>
          <a:off x="0" y="0"/>
          <a:ext cx="0" cy="0"/>
          <a:chOff x="0" y="0"/>
          <a:chExt cx="0" cy="0"/>
        </a:xfrm>
      </p:grpSpPr>
      <p:pic>
        <p:nvPicPr>
          <p:cNvPr id="21" name="Picture 20"/>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6"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9"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10" name="Rectangle 9"/>
          <p:cNvSpPr/>
          <p:nvPr userDrawn="1"/>
        </p:nvSpPr>
        <p:spPr>
          <a:xfrm>
            <a:off x="0" y="3217334"/>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6C797D"/>
              </a:solidFill>
            </a:endParaRPr>
          </a:p>
        </p:txBody>
      </p:sp>
      <p:cxnSp>
        <p:nvCxnSpPr>
          <p:cNvPr id="11" name="Straight Connector 10"/>
          <p:cNvCxnSpPr/>
          <p:nvPr userDrawn="1"/>
        </p:nvCxnSpPr>
        <p:spPr>
          <a:xfrm>
            <a:off x="8788400" y="3217334"/>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
        <p:nvSpPr>
          <p:cNvPr id="2" name="Title 1"/>
          <p:cNvSpPr>
            <a:spLocks noGrp="1"/>
          </p:cNvSpPr>
          <p:nvPr>
            <p:ph type="ctrTitle"/>
          </p:nvPr>
        </p:nvSpPr>
        <p:spPr>
          <a:xfrm>
            <a:off x="1531437" y="3758071"/>
            <a:ext cx="7273900" cy="899729"/>
          </a:xfrm>
          <a:prstGeom prst="rect">
            <a:avLst/>
          </a:prstGeom>
        </p:spPr>
        <p:txBody>
          <a:bodyPr lIns="91436" tIns="45719" rIns="91436" bIns="45719" anchor="ctr"/>
          <a:lstStyle>
            <a:lvl1pPr algn="l">
              <a:defRPr lang="en-US" sz="3200" b="1" i="0" dirty="0">
                <a:solidFill>
                  <a:srgbClr val="FFFFFF"/>
                </a:solidFill>
                <a:latin typeface="Arial" panose="020B0604020202020204" pitchFamily="34" charset="0"/>
                <a:ea typeface="Arial" panose="020B0604020202020204" pitchFamily="34" charset="0"/>
                <a:cs typeface="Arial" panose="020B0604020202020204" pitchFamily="34"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3331764515"/>
      </p:ext>
    </p:extLst>
  </p:cSld>
  <p:clrMapOvr>
    <a:overrideClrMapping bg1="lt1" tx1="dk1" bg2="lt2" tx2="dk2" accent1="accent1" accent2="accent2" accent3="accent3" accent4="accent4" accent5="accent5" accent6="accent6" hlink="hlink" folHlink="folHlink"/>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4_Section Divider Magenta">
    <p:bg>
      <p:bgRef idx="1001">
        <a:schemeClr val="bg1"/>
      </p:bgRef>
    </p:bg>
    <p:spTree>
      <p:nvGrpSpPr>
        <p:cNvPr id="1" name=""/>
        <p:cNvGrpSpPr/>
        <p:nvPr/>
      </p:nvGrpSpPr>
      <p:grpSpPr>
        <a:xfrm>
          <a:off x="0" y="0"/>
          <a:ext cx="0" cy="0"/>
          <a:chOff x="0" y="0"/>
          <a:chExt cx="0" cy="0"/>
        </a:xfrm>
      </p:grpSpPr>
      <p:pic>
        <p:nvPicPr>
          <p:cNvPr id="22" name="Picture 21"/>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flipH="1">
            <a:off x="-1" y="0"/>
            <a:ext cx="12192001" cy="6858000"/>
          </a:xfrm>
          <a:prstGeom prst="rect">
            <a:avLst/>
          </a:prstGeom>
        </p:spPr>
      </p:pic>
      <p:sp>
        <p:nvSpPr>
          <p:cNvPr id="16"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9"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Tree>
    <p:extLst>
      <p:ext uri="{BB962C8B-B14F-4D97-AF65-F5344CB8AC3E}">
        <p14:creationId xmlns:p14="http://schemas.microsoft.com/office/powerpoint/2010/main" val="1229482687"/>
      </p:ext>
    </p:extLst>
  </p:cSld>
  <p:clrMapOvr>
    <a:overrideClrMapping bg1="lt1" tx1="dk1" bg2="lt2" tx2="dk2" accent1="accent1" accent2="accent2" accent3="accent3" accent4="accent4" accent5="accent5" accent6="accent6" hlink="hlink" folHlink="folHlink"/>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5_Section Divider Magenta">
    <p:bg>
      <p:bgPr>
        <a:solidFill>
          <a:schemeClr val="accent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1"/>
            <a:ext cx="12192001" cy="6858000"/>
          </a:xfrm>
          <a:prstGeom prst="rect">
            <a:avLst/>
          </a:prstGeom>
        </p:spPr>
      </p:pic>
      <p:sp>
        <p:nvSpPr>
          <p:cNvPr id="16"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9"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10" name="Rectangle 9"/>
          <p:cNvSpPr/>
          <p:nvPr userDrawn="1"/>
        </p:nvSpPr>
        <p:spPr>
          <a:xfrm>
            <a:off x="0" y="-1"/>
            <a:ext cx="12192000" cy="6858001"/>
          </a:xfrm>
          <a:prstGeom prst="rect">
            <a:avLst/>
          </a:prstGeom>
          <a:solidFill>
            <a:schemeClr val="bg1">
              <a:alpha val="69804"/>
            </a:scheme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6C797D"/>
              </a:solidFill>
            </a:endParaRPr>
          </a:p>
        </p:txBody>
      </p:sp>
      <p:sp>
        <p:nvSpPr>
          <p:cNvPr id="2" name="Title 1"/>
          <p:cNvSpPr>
            <a:spLocks noGrp="1"/>
          </p:cNvSpPr>
          <p:nvPr>
            <p:ph type="ctrTitle"/>
          </p:nvPr>
        </p:nvSpPr>
        <p:spPr>
          <a:xfrm>
            <a:off x="1531437" y="3758071"/>
            <a:ext cx="7273900" cy="899729"/>
          </a:xfrm>
          <a:prstGeom prst="rect">
            <a:avLst/>
          </a:prstGeom>
        </p:spPr>
        <p:txBody>
          <a:bodyPr lIns="91436" tIns="45719" rIns="91436" bIns="45719" anchor="ctr"/>
          <a:lstStyle>
            <a:lvl1pPr algn="l">
              <a:defRPr lang="en-US" sz="3200" b="1" i="0" dirty="0">
                <a:solidFill>
                  <a:schemeClr val="accent1"/>
                </a:solidFill>
                <a:latin typeface="Arial" panose="020B0604020202020204" pitchFamily="34" charset="0"/>
                <a:ea typeface="Arial" panose="020B0604020202020204" pitchFamily="34" charset="0"/>
                <a:cs typeface="Arial" panose="020B0604020202020204" pitchFamily="34"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1241644699"/>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Section Divider Gold">
    <p:bg>
      <p:bgPr>
        <a:solidFill>
          <a:schemeClr val="accent3"/>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72" y="0"/>
            <a:ext cx="12192072" cy="6858000"/>
          </a:xfrm>
          <a:prstGeom prst="rect">
            <a:avLst/>
          </a:prstGeom>
        </p:spPr>
      </p:pic>
      <p:sp>
        <p:nvSpPr>
          <p:cNvPr id="15"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9"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10" name="Rectangle 9"/>
          <p:cNvSpPr/>
          <p:nvPr userDrawn="1"/>
        </p:nvSpPr>
        <p:spPr>
          <a:xfrm>
            <a:off x="0" y="3217334"/>
            <a:ext cx="8788400" cy="1913467"/>
          </a:xfrm>
          <a:prstGeom prst="rect">
            <a:avLst/>
          </a:prstGeom>
          <a:solidFill>
            <a:srgbClr val="6ACAD7">
              <a:alpha val="80000"/>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6C797D"/>
              </a:solidFill>
            </a:endParaRPr>
          </a:p>
        </p:txBody>
      </p:sp>
      <p:cxnSp>
        <p:nvCxnSpPr>
          <p:cNvPr id="11" name="Straight Connector 10"/>
          <p:cNvCxnSpPr/>
          <p:nvPr userDrawn="1"/>
        </p:nvCxnSpPr>
        <p:spPr>
          <a:xfrm>
            <a:off x="8788400" y="3217334"/>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
        <p:nvSpPr>
          <p:cNvPr id="2" name="Title 1"/>
          <p:cNvSpPr>
            <a:spLocks noGrp="1"/>
          </p:cNvSpPr>
          <p:nvPr>
            <p:ph type="ctrTitle"/>
          </p:nvPr>
        </p:nvSpPr>
        <p:spPr>
          <a:xfrm>
            <a:off x="1516565" y="3758070"/>
            <a:ext cx="7271835" cy="899729"/>
          </a:xfrm>
          <a:prstGeom prst="rect">
            <a:avLst/>
          </a:prstGeom>
        </p:spPr>
        <p:txBody>
          <a:bodyPr lIns="91436" tIns="45719" rIns="91436" bIns="45719" anchor="ctr"/>
          <a:lstStyle>
            <a:lvl1pPr algn="l">
              <a:defRPr lang="en-US" sz="3200" b="1" i="0" dirty="0">
                <a:solidFill>
                  <a:srgbClr val="FFFFFF"/>
                </a:solidFill>
                <a:latin typeface="Arial" panose="020B0604020202020204" pitchFamily="34" charset="0"/>
                <a:ea typeface="Arial" panose="020B0604020202020204" pitchFamily="34" charset="0"/>
                <a:cs typeface="Arial" panose="020B0604020202020204" pitchFamily="34"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1160190060"/>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3_Section Divider Purple">
    <p:bg>
      <p:bgPr>
        <a:solidFill>
          <a:schemeClr val="accent5"/>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1"/>
            <a:ext cx="12192001" cy="6858001"/>
          </a:xfrm>
          <a:prstGeom prst="rect">
            <a:avLst/>
          </a:prstGeom>
        </p:spPr>
      </p:pic>
      <p:sp>
        <p:nvSpPr>
          <p:cNvPr id="22"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9"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10" name="Rectangle 9"/>
          <p:cNvSpPr/>
          <p:nvPr userDrawn="1"/>
        </p:nvSpPr>
        <p:spPr>
          <a:xfrm>
            <a:off x="0" y="3217334"/>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6C797D"/>
              </a:solidFill>
            </a:endParaRPr>
          </a:p>
        </p:txBody>
      </p:sp>
      <p:sp>
        <p:nvSpPr>
          <p:cNvPr id="2" name="Title 1"/>
          <p:cNvSpPr>
            <a:spLocks noGrp="1"/>
          </p:cNvSpPr>
          <p:nvPr>
            <p:ph type="ctrTitle"/>
          </p:nvPr>
        </p:nvSpPr>
        <p:spPr>
          <a:xfrm>
            <a:off x="1486829" y="3758070"/>
            <a:ext cx="7301571" cy="899729"/>
          </a:xfrm>
          <a:prstGeom prst="rect">
            <a:avLst/>
          </a:prstGeom>
        </p:spPr>
        <p:txBody>
          <a:bodyPr lIns="91436" tIns="45719" rIns="91436" bIns="45719" anchor="ctr"/>
          <a:lstStyle>
            <a:lvl1pPr algn="l">
              <a:defRPr lang="en-US" sz="3200" b="1" i="0" dirty="0">
                <a:solidFill>
                  <a:srgbClr val="FFFFFF"/>
                </a:solidFill>
                <a:latin typeface="Arial" panose="020B0604020202020204" pitchFamily="34" charset="0"/>
                <a:ea typeface="Arial" panose="020B0604020202020204" pitchFamily="34" charset="0"/>
                <a:cs typeface="Arial" panose="020B0604020202020204" pitchFamily="34" charset="0"/>
              </a:defRPr>
            </a:lvl1pPr>
          </a:lstStyle>
          <a:p>
            <a:pPr lvl="0" algn="l">
              <a:lnSpc>
                <a:spcPct val="80000"/>
              </a:lnSpc>
            </a:pPr>
            <a:r>
              <a:rPr lang="en-US" dirty="0"/>
              <a:t>Click to edit Master title style</a:t>
            </a:r>
          </a:p>
        </p:txBody>
      </p:sp>
      <p:cxnSp>
        <p:nvCxnSpPr>
          <p:cNvPr id="6" name="Straight Connector 5"/>
          <p:cNvCxnSpPr/>
          <p:nvPr userDrawn="1"/>
        </p:nvCxnSpPr>
        <p:spPr>
          <a:xfrm>
            <a:off x="8788400" y="3217334"/>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580793257"/>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6_Section Divider Purple">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12198157" cy="6858000"/>
          </a:xfrm>
          <a:prstGeom prst="rect">
            <a:avLst/>
          </a:prstGeom>
        </p:spPr>
      </p:pic>
      <p:sp>
        <p:nvSpPr>
          <p:cNvPr id="22"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9"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10" name="Rectangle 9"/>
          <p:cNvSpPr/>
          <p:nvPr userDrawn="1"/>
        </p:nvSpPr>
        <p:spPr>
          <a:xfrm>
            <a:off x="0" y="3217334"/>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6C797D"/>
              </a:solidFill>
            </a:endParaRPr>
          </a:p>
        </p:txBody>
      </p:sp>
      <p:sp>
        <p:nvSpPr>
          <p:cNvPr id="2" name="Title 1"/>
          <p:cNvSpPr>
            <a:spLocks noGrp="1"/>
          </p:cNvSpPr>
          <p:nvPr>
            <p:ph type="ctrTitle"/>
          </p:nvPr>
        </p:nvSpPr>
        <p:spPr>
          <a:xfrm>
            <a:off x="1501699" y="3758070"/>
            <a:ext cx="7286701" cy="899729"/>
          </a:xfrm>
          <a:prstGeom prst="rect">
            <a:avLst/>
          </a:prstGeom>
        </p:spPr>
        <p:txBody>
          <a:bodyPr lIns="91436" tIns="45719" rIns="91436" bIns="45719" anchor="ctr"/>
          <a:lstStyle>
            <a:lvl1pPr algn="l">
              <a:defRPr lang="en-US" sz="3200" b="1" i="0" dirty="0">
                <a:solidFill>
                  <a:srgbClr val="FFFFFF"/>
                </a:solidFill>
                <a:latin typeface="Arial" panose="020B0604020202020204" pitchFamily="34" charset="0"/>
                <a:ea typeface="Arial" panose="020B0604020202020204" pitchFamily="34" charset="0"/>
                <a:cs typeface="Arial" panose="020B0604020202020204" pitchFamily="34" charset="0"/>
              </a:defRPr>
            </a:lvl1pPr>
          </a:lstStyle>
          <a:p>
            <a:pPr lvl="0" algn="l">
              <a:lnSpc>
                <a:spcPct val="80000"/>
              </a:lnSpc>
            </a:pPr>
            <a:r>
              <a:rPr lang="en-US" dirty="0"/>
              <a:t>Click to edit Master title style</a:t>
            </a:r>
          </a:p>
        </p:txBody>
      </p:sp>
      <p:cxnSp>
        <p:nvCxnSpPr>
          <p:cNvPr id="6" name="Straight Connector 5"/>
          <p:cNvCxnSpPr/>
          <p:nvPr userDrawn="1"/>
        </p:nvCxnSpPr>
        <p:spPr>
          <a:xfrm>
            <a:off x="8788400" y="3217334"/>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945879861"/>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userDrawn="1">
  <p:cSld name="1_Section Divider Magenta">
    <p:bg>
      <p:bgPr>
        <a:solidFill>
          <a:schemeClr val="accent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1"/>
            <a:ext cx="12192001" cy="6858000"/>
          </a:xfrm>
          <a:prstGeom prst="rect">
            <a:avLst/>
          </a:prstGeom>
        </p:spPr>
      </p:pic>
      <p:sp>
        <p:nvSpPr>
          <p:cNvPr id="16"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9"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10" name="Rectangle 9"/>
          <p:cNvSpPr/>
          <p:nvPr userDrawn="1"/>
        </p:nvSpPr>
        <p:spPr>
          <a:xfrm>
            <a:off x="0" y="-1"/>
            <a:ext cx="12192000" cy="6858001"/>
          </a:xfrm>
          <a:prstGeom prst="rect">
            <a:avLst/>
          </a:prstGeom>
          <a:solidFill>
            <a:schemeClr val="bg1">
              <a:alpha val="69804"/>
            </a:scheme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6C797D"/>
              </a:solidFill>
            </a:endParaRPr>
          </a:p>
        </p:txBody>
      </p:sp>
      <p:sp>
        <p:nvSpPr>
          <p:cNvPr id="2" name="Title 1"/>
          <p:cNvSpPr>
            <a:spLocks noGrp="1"/>
          </p:cNvSpPr>
          <p:nvPr>
            <p:ph type="ctrTitle"/>
          </p:nvPr>
        </p:nvSpPr>
        <p:spPr>
          <a:xfrm>
            <a:off x="1531437" y="3758071"/>
            <a:ext cx="7273900" cy="899729"/>
          </a:xfrm>
          <a:prstGeom prst="rect">
            <a:avLst/>
          </a:prstGeom>
        </p:spPr>
        <p:txBody>
          <a:bodyPr lIns="91436" tIns="45719" rIns="91436" bIns="45719" anchor="ctr"/>
          <a:lstStyle>
            <a:lvl1pPr algn="l">
              <a:defRPr lang="en-US" sz="3200" b="1" i="0" dirty="0">
                <a:solidFill>
                  <a:schemeClr val="accent1"/>
                </a:solidFill>
                <a:latin typeface="Arial" panose="020B0604020202020204" pitchFamily="34" charset="0"/>
                <a:ea typeface="Arial" panose="020B0604020202020204" pitchFamily="34" charset="0"/>
                <a:cs typeface="Arial" panose="020B0604020202020204" pitchFamily="34"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649095906"/>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userDrawn="1">
  <p:cSld name="8_Section Divider Purple">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12198157" cy="6858000"/>
          </a:xfrm>
          <a:prstGeom prst="rect">
            <a:avLst/>
          </a:prstGeom>
        </p:spPr>
      </p:pic>
      <p:sp>
        <p:nvSpPr>
          <p:cNvPr id="22"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9"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Tree>
    <p:extLst>
      <p:ext uri="{BB962C8B-B14F-4D97-AF65-F5344CB8AC3E}">
        <p14:creationId xmlns:p14="http://schemas.microsoft.com/office/powerpoint/2010/main" val="400205157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userDrawn="1">
  <p:cSld name="7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2621"/>
            <a:ext cx="12192000" cy="1285391"/>
          </a:xfrm>
          <a:prstGeom prst="rect">
            <a:avLst/>
          </a:prstGeom>
        </p:spPr>
      </p:pic>
      <p:sp>
        <p:nvSpPr>
          <p:cNvPr id="5"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1"/>
            <a:ext cx="200628" cy="162047"/>
          </a:xfrm>
          <a:prstGeom prst="rect">
            <a:avLst/>
          </a:prstGeom>
        </p:spPr>
      </p:pic>
      <p:cxnSp>
        <p:nvCxnSpPr>
          <p:cNvPr id="8" name="Straight Connector 7"/>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0" name="TextBox 9"/>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2960061630"/>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10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0"/>
            <a:ext cx="12192001" cy="1189464"/>
          </a:xfrm>
          <a:prstGeom prst="rect">
            <a:avLst/>
          </a:prstGeom>
        </p:spPr>
      </p:pic>
      <p:pic>
        <p:nvPicPr>
          <p:cNvPr id="5" name="Picture 4"/>
          <p:cNvPicPr>
            <a:picLocks noChangeAspect="1"/>
          </p:cNvPicPr>
          <p:nvPr userDrawn="1"/>
        </p:nvPicPr>
        <p:blipFill rotWithShape="1">
          <a:blip r:embed="rId3" cstate="print">
            <a:extLst>
              <a:ext uri="{28A0092B-C50C-407E-A947-70E740481C1C}">
                <a14:useLocalDpi xmlns:a14="http://schemas.microsoft.com/office/drawing/2010/main" val="0"/>
              </a:ext>
            </a:extLst>
          </a:blip>
          <a:srcRect l="-1"/>
          <a:stretch/>
        </p:blipFill>
        <p:spPr>
          <a:xfrm>
            <a:off x="-8" y="-1"/>
            <a:ext cx="12192008" cy="1189465"/>
          </a:xfrm>
          <a:prstGeom prst="rect">
            <a:avLst/>
          </a:prstGeom>
        </p:spPr>
      </p:pic>
      <p:sp>
        <p:nvSpPr>
          <p:cNvPr id="6" name="Slide Number Placeholder 5"/>
          <p:cNvSpPr txBox="1">
            <a:spLocks/>
          </p:cNvSpPr>
          <p:nvPr userDrawn="1"/>
        </p:nvSpPr>
        <p:spPr>
          <a:xfrm>
            <a:off x="11245119" y="6205281"/>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7" name="Picture 6"/>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10017906" y="6329079"/>
            <a:ext cx="200628" cy="162047"/>
          </a:xfrm>
          <a:prstGeom prst="rect">
            <a:avLst/>
          </a:prstGeom>
        </p:spPr>
      </p:pic>
      <p:cxnSp>
        <p:nvCxnSpPr>
          <p:cNvPr id="8" name="Straight Connector 7"/>
          <p:cNvCxnSpPr/>
          <p:nvPr userDrawn="1"/>
        </p:nvCxnSpPr>
        <p:spPr>
          <a:xfrm>
            <a:off x="11273895" y="6305830"/>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Box 10"/>
          <p:cNvSpPr txBox="1"/>
          <p:nvPr userDrawn="1"/>
        </p:nvSpPr>
        <p:spPr>
          <a:xfrm>
            <a:off x="10187118" y="6245721"/>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137312832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2_Blue Title Page">
    <p:bg>
      <p:bgRef idx="1001">
        <a:schemeClr val="bg1"/>
      </p:bgRef>
    </p:bg>
    <p:spTree>
      <p:nvGrpSpPr>
        <p:cNvPr id="1" name=""/>
        <p:cNvGrpSpPr/>
        <p:nvPr/>
      </p:nvGrpSpPr>
      <p:grpSpPr>
        <a:xfrm>
          <a:off x="0" y="0"/>
          <a:ext cx="0" cy="0"/>
          <a:chOff x="0" y="0"/>
          <a:chExt cx="0" cy="0"/>
        </a:xfrm>
      </p:grpSpPr>
      <p:sp>
        <p:nvSpPr>
          <p:cNvPr id="2"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3" name="Picture 2"/>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017906" y="6314211"/>
            <a:ext cx="200628" cy="162047"/>
          </a:xfrm>
          <a:prstGeom prst="rect">
            <a:avLst/>
          </a:prstGeom>
        </p:spPr>
      </p:pic>
      <p:cxnSp>
        <p:nvCxnSpPr>
          <p:cNvPr id="4" name="Straight Connector 3"/>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5" name="TextBox 4"/>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3829766034"/>
      </p:ext>
    </p:extLst>
  </p:cSld>
  <p:clrMapOvr>
    <a:overrideClrMapping bg1="lt1" tx1="dk1" bg2="lt2" tx2="dk2" accent1="accent1" accent2="accent2" accent3="accent3" accent4="accent4" accent5="accent5" accent6="accent6" hlink="hlink" folHlink="folHlink"/>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4_Body Full">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1"/>
            <a:ext cx="12192000" cy="1282768"/>
          </a:xfrm>
          <a:prstGeom prst="rect">
            <a:avLst/>
          </a:prstGeom>
        </p:spPr>
      </p:pic>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lvl2pPr>
            <a:lvl3pPr marL="1028671" indent="-342900">
              <a:buFont typeface="Courier New" charset="0"/>
              <a:buChar char="o"/>
              <a:defRPr sz="1400"/>
            </a:lvl3pPr>
            <a:lvl4pPr marL="1257257" indent="-228600">
              <a:buFont typeface="+mj-lt"/>
              <a:buAutoNum type="arabicPeriod"/>
              <a:defRPr sz="12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p:cNvPicPr>
            <a:picLocks noChangeAspect="1"/>
          </p:cNvPicPr>
          <p:nvPr userDrawn="1"/>
        </p:nvPicPr>
        <p:blipFill rotWithShape="1">
          <a:blip r:embed="rId3" cstate="screen">
            <a:extLst>
              <a:ext uri="{28A0092B-C50C-407E-A947-70E740481C1C}">
                <a14:useLocalDpi xmlns:a14="http://schemas.microsoft.com/office/drawing/2010/main" val="0"/>
              </a:ext>
            </a:extLst>
          </a:blip>
          <a:srcRect/>
          <a:stretch/>
        </p:blipFill>
        <p:spPr>
          <a:xfrm>
            <a:off x="0" y="0"/>
            <a:ext cx="12192000" cy="1282768"/>
          </a:xfrm>
          <a:prstGeom prst="rect">
            <a:avLst/>
          </a:prstGeom>
        </p:spPr>
      </p:pic>
      <p:pic>
        <p:nvPicPr>
          <p:cNvPr id="7" name="Picture 6"/>
          <p:cNvPicPr>
            <a:picLocks noChangeAspect="1"/>
          </p:cNvPicPr>
          <p:nvPr userDrawn="1"/>
        </p:nvPicPr>
        <p:blipFill rotWithShape="1">
          <a:blip r:embed="rId4" cstate="screen">
            <a:extLst>
              <a:ext uri="{28A0092B-C50C-407E-A947-70E740481C1C}">
                <a14:useLocalDpi xmlns:a14="http://schemas.microsoft.com/office/drawing/2010/main" val="0"/>
              </a:ext>
            </a:extLst>
          </a:blip>
          <a:srcRect/>
          <a:stretch/>
        </p:blipFill>
        <p:spPr>
          <a:xfrm>
            <a:off x="0" y="1"/>
            <a:ext cx="12192000" cy="1282768"/>
          </a:xfrm>
          <a:prstGeom prst="rect">
            <a:avLst/>
          </a:prstGeom>
        </p:spPr>
      </p:pic>
      <p:sp>
        <p:nvSpPr>
          <p:cNvPr id="8"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10" name="Picture 9"/>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017906" y="6314211"/>
            <a:ext cx="200628" cy="162047"/>
          </a:xfrm>
          <a:prstGeom prst="rect">
            <a:avLst/>
          </a:prstGeom>
        </p:spPr>
      </p:pic>
      <p:cxnSp>
        <p:nvCxnSpPr>
          <p:cNvPr id="11" name="Straight Connector 10"/>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2" name="TextBox 11"/>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1539295839"/>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8_Body Full">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1"/>
            <a:ext cx="12192000" cy="1282768"/>
          </a:xfrm>
          <a:prstGeom prst="rect">
            <a:avLst/>
          </a:prstGeom>
        </p:spPr>
      </p:pic>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lvl2pPr>
            <a:lvl3pPr marL="1028671" indent="-342900">
              <a:buFont typeface="Courier New" charset="0"/>
              <a:buChar char="o"/>
              <a:defRPr sz="1400"/>
            </a:lvl3pPr>
            <a:lvl4pPr marL="1257257" indent="-228600">
              <a:buFont typeface="+mj-lt"/>
              <a:buAutoNum type="arabicPeriod"/>
              <a:defRPr sz="12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p:cNvPicPr>
            <a:picLocks noChangeAspect="1"/>
          </p:cNvPicPr>
          <p:nvPr userDrawn="1"/>
        </p:nvPicPr>
        <p:blipFill rotWithShape="1">
          <a:blip r:embed="rId3" cstate="screen">
            <a:extLst>
              <a:ext uri="{28A0092B-C50C-407E-A947-70E740481C1C}">
                <a14:useLocalDpi xmlns:a14="http://schemas.microsoft.com/office/drawing/2010/main" val="0"/>
              </a:ext>
            </a:extLst>
          </a:blip>
          <a:srcRect/>
          <a:stretch/>
        </p:blipFill>
        <p:spPr>
          <a:xfrm>
            <a:off x="0" y="0"/>
            <a:ext cx="12192000" cy="1282768"/>
          </a:xfrm>
          <a:prstGeom prst="rect">
            <a:avLst/>
          </a:prstGeom>
        </p:spPr>
      </p:pic>
      <p:sp>
        <p:nvSpPr>
          <p:cNvPr id="7"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8" name="Picture 7"/>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10017906" y="6314211"/>
            <a:ext cx="200628" cy="162047"/>
          </a:xfrm>
          <a:prstGeom prst="rect">
            <a:avLst/>
          </a:prstGeom>
        </p:spPr>
      </p:pic>
      <p:cxnSp>
        <p:nvCxnSpPr>
          <p:cNvPr id="10" name="Straight Connector 9"/>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Box 10"/>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19051186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5_Body Full">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1"/>
            <a:ext cx="12192000" cy="1282768"/>
          </a:xfrm>
          <a:prstGeom prst="rect">
            <a:avLst/>
          </a:prstGeom>
        </p:spPr>
      </p:pic>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lvl2pPr>
            <a:lvl3pPr marL="1028671" indent="-342900">
              <a:buFont typeface="Courier New" charset="0"/>
              <a:buChar char="o"/>
              <a:defRPr sz="1400"/>
            </a:lvl3pPr>
            <a:lvl4pPr marL="1257257" indent="-228600">
              <a:buFont typeface="+mj-lt"/>
              <a:buAutoNum type="arabicPeriod"/>
              <a:defRPr sz="12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1"/>
            <a:ext cx="200628" cy="162047"/>
          </a:xfrm>
          <a:prstGeom prst="rect">
            <a:avLst/>
          </a:prstGeom>
        </p:spPr>
      </p:pic>
      <p:cxnSp>
        <p:nvCxnSpPr>
          <p:cNvPr id="7" name="Straight Connector 6"/>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8" name="TextBox 7"/>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3886321329"/>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userDrawn="1">
  <p:cSld name="3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lvl2pPr>
            <a:lvl3pPr marL="1028671" indent="-342900">
              <a:buFont typeface="Courier New" charset="0"/>
              <a:buChar char="o"/>
              <a:defRPr sz="1400"/>
            </a:lvl3pPr>
            <a:lvl4pPr marL="1257257" indent="-228600">
              <a:buFont typeface="+mj-lt"/>
              <a:buAutoNum type="arabicPeriod"/>
              <a:defRPr sz="12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1"/>
            <a:ext cx="12192001" cy="1282769"/>
          </a:xfrm>
          <a:prstGeom prst="rect">
            <a:avLst/>
          </a:prstGeom>
        </p:spPr>
      </p:pic>
      <p:sp>
        <p:nvSpPr>
          <p:cNvPr id="5"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1"/>
            <a:ext cx="200628" cy="162047"/>
          </a:xfrm>
          <a:prstGeom prst="rect">
            <a:avLst/>
          </a:prstGeom>
        </p:spPr>
      </p:pic>
      <p:cxnSp>
        <p:nvCxnSpPr>
          <p:cNvPr id="7" name="Straight Connector 6"/>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0" name="TextBox 9"/>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4012760882"/>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userDrawn="1">
  <p:cSld name="9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lvl2pPr>
            <a:lvl3pPr marL="1028671" indent="-342900">
              <a:buFont typeface="Courier New" charset="0"/>
              <a:buChar char="o"/>
              <a:defRPr sz="1400"/>
            </a:lvl3pPr>
            <a:lvl4pPr marL="1257257" indent="-228600">
              <a:buFont typeface="+mj-lt"/>
              <a:buAutoNum type="arabicPeriod"/>
              <a:defRPr sz="12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12198157" cy="1189464"/>
          </a:xfrm>
          <a:prstGeom prst="rect">
            <a:avLst/>
          </a:prstGeom>
        </p:spPr>
      </p:pic>
      <p:sp>
        <p:nvSpPr>
          <p:cNvPr id="5"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1"/>
            <a:ext cx="200628" cy="162047"/>
          </a:xfrm>
          <a:prstGeom prst="rect">
            <a:avLst/>
          </a:prstGeom>
        </p:spPr>
      </p:pic>
      <p:cxnSp>
        <p:nvCxnSpPr>
          <p:cNvPr id="8" name="Straight Connector 7"/>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0" name="TextBox 9"/>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1488469967"/>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2_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6" y="1570107"/>
            <a:ext cx="10621460"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51282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1" y="2421467"/>
            <a:ext cx="52875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lvl2pPr>
            <a:lvl3pPr marL="948654" indent="-262883">
              <a:buFont typeface="Courier New" charset="0"/>
              <a:buChar char="o"/>
              <a:defRPr sz="1400"/>
            </a:lvl3pPr>
            <a:lvl4pPr marL="1028657" indent="0">
              <a:buNone/>
              <a:defRPr sz="1200" b="1">
                <a:solidFill>
                  <a:schemeClr val="accent1"/>
                </a:solidFill>
              </a:defRPr>
            </a:lvl4pPr>
            <a:lvl5pPr marL="1600143" indent="-228600">
              <a:buFont typeface="+mj-lt"/>
              <a:buAutoNum type="arabicPeriod"/>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2621"/>
            <a:ext cx="12192000" cy="1285391"/>
          </a:xfrm>
          <a:prstGeom prst="rect">
            <a:avLst/>
          </a:prstGeom>
        </p:spPr>
      </p:pic>
      <p:sp>
        <p:nvSpPr>
          <p:cNvPr id="6"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1"/>
            <a:ext cx="200628" cy="162047"/>
          </a:xfrm>
          <a:prstGeom prst="rect">
            <a:avLst/>
          </a:prstGeom>
        </p:spPr>
      </p:pic>
      <p:cxnSp>
        <p:nvCxnSpPr>
          <p:cNvPr id="10" name="Straight Connector 9"/>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Box 10"/>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2930302406"/>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9_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6" y="1570107"/>
            <a:ext cx="10621460"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51282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1" y="2421467"/>
            <a:ext cx="52875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48654" indent="-262883">
              <a:buFont typeface="Courier New" charset="0"/>
              <a:buChar char="o"/>
              <a:defRPr sz="1400">
                <a:solidFill>
                  <a:schemeClr val="tx2"/>
                </a:solidFill>
              </a:defRPr>
            </a:lvl3pPr>
            <a:lvl4pPr marL="1028657" indent="0">
              <a:buNone/>
              <a:defRPr sz="1200" b="1">
                <a:solidFill>
                  <a:schemeClr val="accent1"/>
                </a:solidFill>
              </a:defRPr>
            </a:lvl4pPr>
            <a:lvl5pPr marL="1714443" indent="-3429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12198157" cy="1189464"/>
          </a:xfrm>
          <a:prstGeom prst="rect">
            <a:avLst/>
          </a:prstGeom>
        </p:spPr>
      </p:pic>
      <p:sp>
        <p:nvSpPr>
          <p:cNvPr id="6"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1"/>
            <a:ext cx="200628" cy="162047"/>
          </a:xfrm>
          <a:prstGeom prst="rect">
            <a:avLst/>
          </a:prstGeom>
        </p:spPr>
      </p:pic>
      <p:cxnSp>
        <p:nvCxnSpPr>
          <p:cNvPr id="10" name="Straight Connector 9"/>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Box 10"/>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2357248486"/>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5_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6" y="1570107"/>
            <a:ext cx="10621460"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51282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1" y="2421467"/>
            <a:ext cx="52875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48654" indent="-262883">
              <a:buFont typeface="Courier New" charset="0"/>
              <a:buChar char="o"/>
              <a:defRPr sz="1400">
                <a:solidFill>
                  <a:schemeClr val="tx2"/>
                </a:solidFill>
              </a:defRPr>
            </a:lvl3pPr>
            <a:lvl4pPr marL="1028657" indent="0">
              <a:buNone/>
              <a:defRPr sz="1200" b="1">
                <a:solidFill>
                  <a:schemeClr val="accent1"/>
                </a:solidFill>
              </a:defRPr>
            </a:lvl4pPr>
            <a:lvl5pPr marL="1714443" indent="-3429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72" y="1"/>
            <a:ext cx="12192072" cy="1277604"/>
          </a:xfrm>
          <a:prstGeom prst="rect">
            <a:avLst/>
          </a:prstGeom>
        </p:spPr>
      </p:pic>
      <p:sp>
        <p:nvSpPr>
          <p:cNvPr id="6"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1"/>
            <a:ext cx="200628" cy="162047"/>
          </a:xfrm>
          <a:prstGeom prst="rect">
            <a:avLst/>
          </a:prstGeom>
        </p:spPr>
      </p:pic>
      <p:cxnSp>
        <p:nvCxnSpPr>
          <p:cNvPr id="8" name="Straight Connector 7"/>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Box 10"/>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3621509719"/>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1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t="-407"/>
          <a:stretch/>
        </p:blipFill>
        <p:spPr>
          <a:xfrm>
            <a:off x="0" y="-5167"/>
            <a:ext cx="12192000" cy="1282771"/>
          </a:xfrm>
          <a:prstGeom prst="rect">
            <a:avLst/>
          </a:prstGeom>
        </p:spPr>
      </p:pic>
      <p:sp>
        <p:nvSpPr>
          <p:cNvPr id="5"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1"/>
            <a:ext cx="200628" cy="162047"/>
          </a:xfrm>
          <a:prstGeom prst="rect">
            <a:avLst/>
          </a:prstGeom>
        </p:spPr>
      </p:pic>
      <p:cxnSp>
        <p:nvCxnSpPr>
          <p:cNvPr id="7" name="Straight Connector 6"/>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8" name="TextBox 7"/>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595113360"/>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1_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6" y="1570107"/>
            <a:ext cx="10621460"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51282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1" y="2421467"/>
            <a:ext cx="52875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48654" indent="-262883">
              <a:buFont typeface="Courier New" charset="0"/>
              <a:buChar char="o"/>
              <a:defRPr sz="1400">
                <a:solidFill>
                  <a:schemeClr val="tx2"/>
                </a:solidFill>
              </a:defRPr>
            </a:lvl3pPr>
            <a:lvl4pPr marL="1028657" indent="0">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val="0"/>
              </a:ext>
            </a:extLst>
          </a:blip>
          <a:srcRect t="-407"/>
          <a:stretch/>
        </p:blipFill>
        <p:spPr>
          <a:xfrm>
            <a:off x="0" y="-5167"/>
            <a:ext cx="12192000" cy="1282771"/>
          </a:xfrm>
          <a:prstGeom prst="rect">
            <a:avLst/>
          </a:prstGeom>
        </p:spPr>
      </p:pic>
      <p:sp>
        <p:nvSpPr>
          <p:cNvPr id="6"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1"/>
            <a:ext cx="200628" cy="162047"/>
          </a:xfrm>
          <a:prstGeom prst="rect">
            <a:avLst/>
          </a:prstGeom>
        </p:spPr>
      </p:pic>
      <p:cxnSp>
        <p:nvCxnSpPr>
          <p:cNvPr id="10" name="Straight Connector 9"/>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Box 10"/>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4099257978"/>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4_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6" y="1570107"/>
            <a:ext cx="10621460"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51282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1" y="2421467"/>
            <a:ext cx="52875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48654" indent="-262883">
              <a:buFont typeface="Courier New" charset="0"/>
              <a:buChar char="o"/>
              <a:defRPr sz="1400">
                <a:solidFill>
                  <a:schemeClr val="tx2"/>
                </a:solidFill>
              </a:defRPr>
            </a:lvl3pPr>
            <a:lvl4pPr marL="1028657" indent="0">
              <a:buNone/>
              <a:defRPr sz="1200" b="1">
                <a:solidFill>
                  <a:schemeClr val="accent1"/>
                </a:solidFill>
              </a:defRPr>
            </a:lvl4pPr>
            <a:lvl5pPr>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flipH="1">
            <a:off x="0" y="-14868"/>
            <a:ext cx="12192000" cy="1292472"/>
          </a:xfrm>
          <a:prstGeom prst="rect">
            <a:avLst/>
          </a:prstGeom>
        </p:spPr>
      </p:pic>
      <p:sp>
        <p:nvSpPr>
          <p:cNvPr id="6"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1"/>
            <a:ext cx="200628" cy="162047"/>
          </a:xfrm>
          <a:prstGeom prst="rect">
            <a:avLst/>
          </a:prstGeom>
        </p:spPr>
      </p:pic>
      <p:cxnSp>
        <p:nvCxnSpPr>
          <p:cNvPr id="8" name="Straight Connector 7"/>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0" name="TextBox 9"/>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202856862"/>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6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0"/>
            <a:ext cx="12192001" cy="1189464"/>
          </a:xfrm>
          <a:prstGeom prst="rect">
            <a:avLst/>
          </a:prstGeom>
        </p:spPr>
      </p:pic>
      <p:sp>
        <p:nvSpPr>
          <p:cNvPr id="5"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1"/>
            <a:ext cx="200628" cy="162047"/>
          </a:xfrm>
          <a:prstGeom prst="rect">
            <a:avLst/>
          </a:prstGeom>
        </p:spPr>
      </p:pic>
      <p:cxnSp>
        <p:nvCxnSpPr>
          <p:cNvPr id="7" name="Straight Connector 6"/>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8" name="TextBox 7"/>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1736519934"/>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6_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6" y="1570107"/>
            <a:ext cx="10621460"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51282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1" y="2421467"/>
            <a:ext cx="52875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48654" indent="-262883">
              <a:buFont typeface="Courier New" charset="0"/>
              <a:buChar char="o"/>
              <a:defRPr sz="1400">
                <a:solidFill>
                  <a:schemeClr val="tx2"/>
                </a:solidFill>
              </a:defRPr>
            </a:lvl3pPr>
            <a:lvl4pPr marL="1028657" indent="0">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0"/>
            <a:ext cx="12192001" cy="1189464"/>
          </a:xfrm>
          <a:prstGeom prst="rect">
            <a:avLst/>
          </a:prstGeom>
        </p:spPr>
      </p:pic>
      <p:sp>
        <p:nvSpPr>
          <p:cNvPr id="6"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1"/>
            <a:ext cx="200628" cy="162047"/>
          </a:xfrm>
          <a:prstGeom prst="rect">
            <a:avLst/>
          </a:prstGeom>
        </p:spPr>
      </p:pic>
      <p:cxnSp>
        <p:nvCxnSpPr>
          <p:cNvPr id="8" name="Straight Connector 7"/>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0" name="TextBox 9"/>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3865378449"/>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6" y="1570107"/>
            <a:ext cx="10621460"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51282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1" y="2421467"/>
            <a:ext cx="52875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857214" indent="-171443">
              <a:buFont typeface="Courier New" charset="0"/>
              <a:buChar char="o"/>
              <a:defRPr sz="1400">
                <a:solidFill>
                  <a:schemeClr val="tx2"/>
                </a:solidFill>
              </a:defRPr>
            </a:lvl3pPr>
            <a:lvl4pPr marL="1028657" indent="0">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017906" y="6314211"/>
            <a:ext cx="200628" cy="162047"/>
          </a:xfrm>
          <a:prstGeom prst="rect">
            <a:avLst/>
          </a:prstGeom>
        </p:spPr>
      </p:pic>
      <p:cxnSp>
        <p:nvCxnSpPr>
          <p:cNvPr id="8" name="Straight Connector 7"/>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0" name="TextBox 9"/>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3623711831"/>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userDrawn="1">
  <p:cSld name="12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72" y="1"/>
            <a:ext cx="12192072" cy="1277604"/>
          </a:xfrm>
          <a:prstGeom prst="rect">
            <a:avLst/>
          </a:prstGeom>
        </p:spPr>
      </p:pic>
      <p:sp>
        <p:nvSpPr>
          <p:cNvPr id="5"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1"/>
            <a:ext cx="200628" cy="162047"/>
          </a:xfrm>
          <a:prstGeom prst="rect">
            <a:avLst/>
          </a:prstGeom>
        </p:spPr>
      </p:pic>
      <p:cxnSp>
        <p:nvCxnSpPr>
          <p:cNvPr id="7" name="Straight Connector 6"/>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0" name="TextBox 9"/>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2958833682"/>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851154" y="311154"/>
            <a:ext cx="7512049" cy="931863"/>
          </a:xfrm>
          <a:prstGeom prst="rect">
            <a:avLst/>
          </a:prstGeom>
        </p:spPr>
        <p:txBody>
          <a:bodyPr lIns="108828" tIns="54414" rIns="108828" bIns="54414"/>
          <a:lstStyle>
            <a:lvl1pPr>
              <a:defRPr>
                <a:solidFill>
                  <a:srgbClr val="6C6C6C"/>
                </a:solidFill>
              </a:defRPr>
            </a:lvl1pPr>
          </a:lstStyle>
          <a:p>
            <a:r>
              <a:rPr lang="en-US" dirty="0"/>
              <a:t>Click to edit Master title style</a:t>
            </a:r>
          </a:p>
        </p:txBody>
      </p:sp>
      <p:sp>
        <p:nvSpPr>
          <p:cNvPr id="3" name="Content Placeholder 2"/>
          <p:cNvSpPr>
            <a:spLocks noGrp="1"/>
          </p:cNvSpPr>
          <p:nvPr>
            <p:ph idx="1"/>
          </p:nvPr>
        </p:nvSpPr>
        <p:spPr>
          <a:xfrm>
            <a:off x="1054101" y="1546229"/>
            <a:ext cx="10026651" cy="4562475"/>
          </a:xfrm>
          <a:prstGeom prst="rect">
            <a:avLst/>
          </a:prstGeom>
        </p:spPr>
        <p:txBody>
          <a:bodyPr lIns="108828" tIns="54414" rIns="108828" bIns="5441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12"/>
          </p:nvPr>
        </p:nvSpPr>
        <p:spPr>
          <a:xfrm>
            <a:off x="5784704" y="6437411"/>
            <a:ext cx="2844800" cy="365125"/>
          </a:xfrm>
          <a:prstGeom prst="rect">
            <a:avLst/>
          </a:prstGeom>
        </p:spPr>
        <p:txBody>
          <a:bodyPr/>
          <a:lstStyle>
            <a:lvl1pPr>
              <a:defRPr sz="1400">
                <a:solidFill>
                  <a:schemeClr val="accent4"/>
                </a:solidFill>
                <a:latin typeface="Arial"/>
                <a:cs typeface="Arial"/>
              </a:defRPr>
            </a:lvl1pPr>
          </a:lstStyle>
          <a:p>
            <a:fld id="{09A6187F-8A14-A741-899C-7AB5AEB5B3AE}" type="slidenum">
              <a:rPr lang="en-US" smtClean="0"/>
              <a:pPr/>
              <a:t>‹#›</a:t>
            </a:fld>
            <a:endParaRPr lang="en-US" dirty="0"/>
          </a:p>
        </p:txBody>
      </p:sp>
    </p:spTree>
    <p:extLst>
      <p:ext uri="{BB962C8B-B14F-4D97-AF65-F5344CB8AC3E}">
        <p14:creationId xmlns:p14="http://schemas.microsoft.com/office/powerpoint/2010/main" val="3990329960"/>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userDrawn="1">
  <p:cSld name="1_Blue Title Page">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1938339"/>
      </p:ext>
    </p:extLst>
  </p:cSld>
  <p:clrMapOvr>
    <a:overrideClrMapping bg1="lt1" tx1="dk1" bg2="lt2" tx2="dk2" accent1="accent1" accent2="accent2" accent3="accent3" accent4="accent4" accent5="accent5" accent6="accent6" hlink="hlink" folHlink="folHlink"/>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itle" preserve="1">
  <p:cSld name="1_Divider Slide Red">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12260200" cy="6858000"/>
          </a:xfrm>
          <a:prstGeom prst="rect">
            <a:avLst/>
          </a:prstGeom>
        </p:spPr>
      </p:pic>
      <p:sp>
        <p:nvSpPr>
          <p:cNvPr id="2" name="Title 1"/>
          <p:cNvSpPr>
            <a:spLocks noGrp="1"/>
          </p:cNvSpPr>
          <p:nvPr>
            <p:ph type="ctrTitle"/>
          </p:nvPr>
        </p:nvSpPr>
        <p:spPr>
          <a:xfrm>
            <a:off x="1032933" y="3531613"/>
            <a:ext cx="9464136" cy="1550763"/>
          </a:xfrm>
          <a:prstGeom prst="rect">
            <a:avLst/>
          </a:prstGeom>
        </p:spPr>
        <p:txBody>
          <a:bodyPr lIns="91436" tIns="45719" rIns="91436" bIns="45719" anchor="b"/>
          <a:lstStyle>
            <a:lvl1pPr algn="l">
              <a:lnSpc>
                <a:spcPct val="80000"/>
              </a:lnSpc>
              <a:defRPr sz="3600" b="1" i="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049905" y="5102186"/>
            <a:ext cx="9447163" cy="570483"/>
          </a:xfrm>
          <a:prstGeom prst="rect">
            <a:avLst/>
          </a:prstGeom>
        </p:spPr>
        <p:txBody>
          <a:bodyPr lIns="91436" tIns="45719" rIns="91436" bIns="45719"/>
          <a:lstStyle>
            <a:lvl1pPr marL="0" indent="0" algn="l">
              <a:buNone/>
              <a:defRPr sz="2000" b="0">
                <a:solidFill>
                  <a:srgbClr val="FFFFFF"/>
                </a:solidFill>
                <a:latin typeface="Arial" charset="0"/>
                <a:ea typeface="Arial" charset="0"/>
                <a:cs typeface="Arial" charset="0"/>
              </a:defRPr>
            </a:lvl1pPr>
            <a:lvl2pPr marL="342878" indent="0" algn="ctr">
              <a:buNone/>
              <a:defRPr>
                <a:solidFill>
                  <a:schemeClr val="tx1">
                    <a:tint val="75000"/>
                  </a:schemeClr>
                </a:solidFill>
              </a:defRPr>
            </a:lvl2pPr>
            <a:lvl3pPr marL="685754" indent="0" algn="ctr">
              <a:buNone/>
              <a:defRPr>
                <a:solidFill>
                  <a:schemeClr val="tx1">
                    <a:tint val="75000"/>
                  </a:schemeClr>
                </a:solidFill>
              </a:defRPr>
            </a:lvl3pPr>
            <a:lvl4pPr marL="1028631" indent="0" algn="ctr">
              <a:buNone/>
              <a:defRPr>
                <a:solidFill>
                  <a:schemeClr val="tx1">
                    <a:tint val="75000"/>
                  </a:schemeClr>
                </a:solidFill>
              </a:defRPr>
            </a:lvl4pPr>
            <a:lvl5pPr marL="1371509" indent="0" algn="ctr">
              <a:buNone/>
              <a:defRPr>
                <a:solidFill>
                  <a:schemeClr val="tx1">
                    <a:tint val="75000"/>
                  </a:schemeClr>
                </a:solidFill>
              </a:defRPr>
            </a:lvl5pPr>
            <a:lvl6pPr marL="1714386" indent="0" algn="ctr">
              <a:buNone/>
              <a:defRPr>
                <a:solidFill>
                  <a:schemeClr val="tx1">
                    <a:tint val="75000"/>
                  </a:schemeClr>
                </a:solidFill>
              </a:defRPr>
            </a:lvl6pPr>
            <a:lvl7pPr marL="2057263" indent="0" algn="ctr">
              <a:buNone/>
              <a:defRPr>
                <a:solidFill>
                  <a:schemeClr val="tx1">
                    <a:tint val="75000"/>
                  </a:schemeClr>
                </a:solidFill>
              </a:defRPr>
            </a:lvl7pPr>
            <a:lvl8pPr marL="2400140" indent="0" algn="ctr">
              <a:buNone/>
              <a:defRPr>
                <a:solidFill>
                  <a:schemeClr val="tx1">
                    <a:tint val="75000"/>
                  </a:schemeClr>
                </a:solidFill>
              </a:defRPr>
            </a:lvl8pPr>
            <a:lvl9pPr marL="2743018" indent="0" algn="ctr">
              <a:buNone/>
              <a:defRPr>
                <a:solidFill>
                  <a:schemeClr val="tx1">
                    <a:tint val="75000"/>
                  </a:schemeClr>
                </a:solidFill>
              </a:defRPr>
            </a:lvl9pPr>
          </a:lstStyle>
          <a:p>
            <a:r>
              <a:rPr lang="en-US" dirty="0"/>
              <a:t>Click to edit Master subtitle style</a:t>
            </a: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597401" y="6070607"/>
            <a:ext cx="330128" cy="266641"/>
          </a:xfrm>
          <a:prstGeom prst="rect">
            <a:avLst/>
          </a:prstGeom>
        </p:spPr>
      </p:pic>
    </p:spTree>
    <p:extLst>
      <p:ext uri="{BB962C8B-B14F-4D97-AF65-F5344CB8AC3E}">
        <p14:creationId xmlns:p14="http://schemas.microsoft.com/office/powerpoint/2010/main" val="1905937388"/>
      </p:ext>
    </p:extLst>
  </p:cSld>
  <p:clrMapOvr>
    <a:overrideClrMapping bg1="lt1" tx1="dk1" bg2="lt2" tx2="dk2" accent1="accent1" accent2="accent2" accent3="accent3" accent4="accent4" accent5="accent5" accent6="accent6" hlink="hlink" folHlink="folHlink"/>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itle" preserve="1">
  <p:cSld name="2_Divider Slide Red">
    <p:bg>
      <p:bgRef idx="1001">
        <a:schemeClr val="bg1"/>
      </p:bgRef>
    </p:bg>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alphaModFix amt="70000"/>
            <a:extLst>
              <a:ext uri="{28A0092B-C50C-407E-A947-70E740481C1C}">
                <a14:useLocalDpi xmlns:a14="http://schemas.microsoft.com/office/drawing/2010/main" val="0"/>
              </a:ext>
            </a:extLst>
          </a:blip>
          <a:srcRect l="-1" r="-1"/>
          <a:stretch/>
        </p:blipFill>
        <p:spPr>
          <a:xfrm>
            <a:off x="0" y="0"/>
            <a:ext cx="12260200" cy="6858000"/>
          </a:xfrm>
          <a:prstGeom prst="rect">
            <a:avLst/>
          </a:prstGeom>
        </p:spPr>
      </p:pic>
      <p:sp>
        <p:nvSpPr>
          <p:cNvPr id="2" name="Title 1"/>
          <p:cNvSpPr>
            <a:spLocks noGrp="1"/>
          </p:cNvSpPr>
          <p:nvPr>
            <p:ph type="ctrTitle"/>
          </p:nvPr>
        </p:nvSpPr>
        <p:spPr>
          <a:xfrm>
            <a:off x="1032933" y="3531613"/>
            <a:ext cx="9464136" cy="1550763"/>
          </a:xfrm>
          <a:prstGeom prst="rect">
            <a:avLst/>
          </a:prstGeom>
        </p:spPr>
        <p:txBody>
          <a:bodyPr lIns="91436" tIns="45719" rIns="91436" bIns="45719" anchor="b"/>
          <a:lstStyle>
            <a:lvl1pPr algn="l">
              <a:lnSpc>
                <a:spcPct val="80000"/>
              </a:lnSpc>
              <a:defRPr sz="3600" b="1" i="0">
                <a:solidFill>
                  <a:schemeClr val="accent1"/>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049905" y="5102184"/>
            <a:ext cx="9447163" cy="536616"/>
          </a:xfrm>
          <a:prstGeom prst="rect">
            <a:avLst/>
          </a:prstGeom>
        </p:spPr>
        <p:txBody>
          <a:bodyPr lIns="91436" tIns="45719" rIns="91436" bIns="45719"/>
          <a:lstStyle>
            <a:lvl1pPr marL="0" indent="0" algn="l">
              <a:buNone/>
              <a:defRPr sz="2000" b="0">
                <a:solidFill>
                  <a:schemeClr val="accent2"/>
                </a:solidFill>
                <a:latin typeface="Arial" charset="0"/>
                <a:ea typeface="Arial" charset="0"/>
                <a:cs typeface="Arial" charset="0"/>
              </a:defRPr>
            </a:lvl1pPr>
            <a:lvl2pPr marL="342878" indent="0" algn="ctr">
              <a:buNone/>
              <a:defRPr>
                <a:solidFill>
                  <a:schemeClr val="tx1">
                    <a:tint val="75000"/>
                  </a:schemeClr>
                </a:solidFill>
              </a:defRPr>
            </a:lvl2pPr>
            <a:lvl3pPr marL="685754" indent="0" algn="ctr">
              <a:buNone/>
              <a:defRPr>
                <a:solidFill>
                  <a:schemeClr val="tx1">
                    <a:tint val="75000"/>
                  </a:schemeClr>
                </a:solidFill>
              </a:defRPr>
            </a:lvl3pPr>
            <a:lvl4pPr marL="1028631" indent="0" algn="ctr">
              <a:buNone/>
              <a:defRPr>
                <a:solidFill>
                  <a:schemeClr val="tx1">
                    <a:tint val="75000"/>
                  </a:schemeClr>
                </a:solidFill>
              </a:defRPr>
            </a:lvl4pPr>
            <a:lvl5pPr marL="1371509" indent="0" algn="ctr">
              <a:buNone/>
              <a:defRPr>
                <a:solidFill>
                  <a:schemeClr val="tx1">
                    <a:tint val="75000"/>
                  </a:schemeClr>
                </a:solidFill>
              </a:defRPr>
            </a:lvl5pPr>
            <a:lvl6pPr marL="1714386" indent="0" algn="ctr">
              <a:buNone/>
              <a:defRPr>
                <a:solidFill>
                  <a:schemeClr val="tx1">
                    <a:tint val="75000"/>
                  </a:schemeClr>
                </a:solidFill>
              </a:defRPr>
            </a:lvl6pPr>
            <a:lvl7pPr marL="2057263" indent="0" algn="ctr">
              <a:buNone/>
              <a:defRPr>
                <a:solidFill>
                  <a:schemeClr val="tx1">
                    <a:tint val="75000"/>
                  </a:schemeClr>
                </a:solidFill>
              </a:defRPr>
            </a:lvl7pPr>
            <a:lvl8pPr marL="2400140" indent="0" algn="ctr">
              <a:buNone/>
              <a:defRPr>
                <a:solidFill>
                  <a:schemeClr val="tx1">
                    <a:tint val="75000"/>
                  </a:schemeClr>
                </a:solidFill>
              </a:defRPr>
            </a:lvl8pPr>
            <a:lvl9pPr marL="2743018" indent="0" algn="ctr">
              <a:buNone/>
              <a:defRPr>
                <a:solidFill>
                  <a:schemeClr val="tx1">
                    <a:tint val="75000"/>
                  </a:schemeClr>
                </a:solidFill>
              </a:defRPr>
            </a:lvl9pPr>
          </a:lstStyle>
          <a:p>
            <a:r>
              <a:rPr lang="en-US" dirty="0"/>
              <a:t>Click to edit Master subtitle style</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97403" y="6070605"/>
            <a:ext cx="330128" cy="266643"/>
          </a:xfrm>
          <a:prstGeom prst="rect">
            <a:avLst/>
          </a:prstGeom>
        </p:spPr>
      </p:pic>
    </p:spTree>
    <p:extLst>
      <p:ext uri="{BB962C8B-B14F-4D97-AF65-F5344CB8AC3E}">
        <p14:creationId xmlns:p14="http://schemas.microsoft.com/office/powerpoint/2010/main" val="3599527949"/>
      </p:ext>
    </p:extLst>
  </p:cSld>
  <p:clrMapOvr>
    <a:overrideClrMapping bg1="lt1" tx1="dk1" bg2="lt2" tx2="dk2" accent1="accent1" accent2="accent2" accent3="accent3" accent4="accent4" accent5="accent5" accent6="accent6" hlink="hlink" folHlink="folHlink"/>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 preserve="1">
  <p:cSld name="4_Divider Slide Re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alphaModFix amt="20000"/>
            <a:extLst>
              <a:ext uri="{28A0092B-C50C-407E-A947-70E740481C1C}">
                <a14:useLocalDpi xmlns:a14="http://schemas.microsoft.com/office/drawing/2010/main" val="0"/>
              </a:ext>
            </a:extLst>
          </a:blip>
          <a:srcRect/>
          <a:stretch/>
        </p:blipFill>
        <p:spPr>
          <a:xfrm>
            <a:off x="0" y="0"/>
            <a:ext cx="12260200" cy="6858000"/>
          </a:xfrm>
          <a:prstGeom prst="rect">
            <a:avLst/>
          </a:prstGeom>
        </p:spPr>
      </p:pic>
      <p:sp>
        <p:nvSpPr>
          <p:cNvPr id="2" name="Title 1"/>
          <p:cNvSpPr>
            <a:spLocks noGrp="1"/>
          </p:cNvSpPr>
          <p:nvPr>
            <p:ph type="ctrTitle"/>
          </p:nvPr>
        </p:nvSpPr>
        <p:spPr>
          <a:xfrm>
            <a:off x="1032933" y="3531613"/>
            <a:ext cx="9464136" cy="1550763"/>
          </a:xfrm>
          <a:prstGeom prst="rect">
            <a:avLst/>
          </a:prstGeom>
        </p:spPr>
        <p:txBody>
          <a:bodyPr lIns="91436" tIns="45719" rIns="91436" bIns="45719" anchor="b"/>
          <a:lstStyle>
            <a:lvl1pPr algn="l">
              <a:lnSpc>
                <a:spcPct val="80000"/>
              </a:lnSpc>
              <a:defRPr sz="3600" b="1" i="0">
                <a:solidFill>
                  <a:schemeClr val="accent1"/>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049905" y="5102184"/>
            <a:ext cx="9447163" cy="536616"/>
          </a:xfrm>
          <a:prstGeom prst="rect">
            <a:avLst/>
          </a:prstGeom>
        </p:spPr>
        <p:txBody>
          <a:bodyPr lIns="91436" tIns="45719" rIns="91436" bIns="45719"/>
          <a:lstStyle>
            <a:lvl1pPr marL="0" indent="0" algn="l">
              <a:buNone/>
              <a:defRPr sz="2000" b="0">
                <a:solidFill>
                  <a:schemeClr val="accent2"/>
                </a:solidFill>
                <a:latin typeface="Arial" charset="0"/>
                <a:ea typeface="Arial" charset="0"/>
                <a:cs typeface="Arial" charset="0"/>
              </a:defRPr>
            </a:lvl1pPr>
            <a:lvl2pPr marL="342878" indent="0" algn="ctr">
              <a:buNone/>
              <a:defRPr>
                <a:solidFill>
                  <a:schemeClr val="tx1">
                    <a:tint val="75000"/>
                  </a:schemeClr>
                </a:solidFill>
              </a:defRPr>
            </a:lvl2pPr>
            <a:lvl3pPr marL="685754" indent="0" algn="ctr">
              <a:buNone/>
              <a:defRPr>
                <a:solidFill>
                  <a:schemeClr val="tx1">
                    <a:tint val="75000"/>
                  </a:schemeClr>
                </a:solidFill>
              </a:defRPr>
            </a:lvl3pPr>
            <a:lvl4pPr marL="1028631" indent="0" algn="ctr">
              <a:buNone/>
              <a:defRPr>
                <a:solidFill>
                  <a:schemeClr val="tx1">
                    <a:tint val="75000"/>
                  </a:schemeClr>
                </a:solidFill>
              </a:defRPr>
            </a:lvl4pPr>
            <a:lvl5pPr marL="1371509" indent="0" algn="ctr">
              <a:buNone/>
              <a:defRPr>
                <a:solidFill>
                  <a:schemeClr val="tx1">
                    <a:tint val="75000"/>
                  </a:schemeClr>
                </a:solidFill>
              </a:defRPr>
            </a:lvl5pPr>
            <a:lvl6pPr marL="1714386" indent="0" algn="ctr">
              <a:buNone/>
              <a:defRPr>
                <a:solidFill>
                  <a:schemeClr val="tx1">
                    <a:tint val="75000"/>
                  </a:schemeClr>
                </a:solidFill>
              </a:defRPr>
            </a:lvl6pPr>
            <a:lvl7pPr marL="2057263" indent="0" algn="ctr">
              <a:buNone/>
              <a:defRPr>
                <a:solidFill>
                  <a:schemeClr val="tx1">
                    <a:tint val="75000"/>
                  </a:schemeClr>
                </a:solidFill>
              </a:defRPr>
            </a:lvl7pPr>
            <a:lvl8pPr marL="2400140" indent="0" algn="ctr">
              <a:buNone/>
              <a:defRPr>
                <a:solidFill>
                  <a:schemeClr val="tx1">
                    <a:tint val="75000"/>
                  </a:schemeClr>
                </a:solidFill>
              </a:defRPr>
            </a:lvl8pPr>
            <a:lvl9pPr marL="2743018"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874182316"/>
      </p:ext>
    </p:extLst>
  </p:cSld>
  <p:clrMapOvr>
    <a:overrideClrMapping bg1="lt1" tx1="dk1" bg2="lt2" tx2="dk2" accent1="accent1" accent2="accent2" accent3="accent3" accent4="accent4" accent5="accent5" accent6="accent6" hlink="hlink" folHlink="folHlink"/>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title" preserve="1">
  <p:cSld name="3_Divider Slide Re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1"/>
            <a:ext cx="12260200" cy="6858001"/>
          </a:xfrm>
          <a:prstGeom prst="rect">
            <a:avLst/>
          </a:prstGeom>
        </p:spPr>
      </p:pic>
      <p:sp>
        <p:nvSpPr>
          <p:cNvPr id="2" name="Title 1"/>
          <p:cNvSpPr>
            <a:spLocks noGrp="1"/>
          </p:cNvSpPr>
          <p:nvPr>
            <p:ph type="ctrTitle"/>
          </p:nvPr>
        </p:nvSpPr>
        <p:spPr>
          <a:xfrm>
            <a:off x="1032933" y="3531613"/>
            <a:ext cx="9464136" cy="1550763"/>
          </a:xfrm>
          <a:prstGeom prst="rect">
            <a:avLst/>
          </a:prstGeom>
        </p:spPr>
        <p:txBody>
          <a:bodyPr lIns="91436" tIns="45719" rIns="91436" bIns="45719" anchor="b"/>
          <a:lstStyle>
            <a:lvl1pPr algn="l">
              <a:lnSpc>
                <a:spcPct val="80000"/>
              </a:lnSpc>
              <a:defRPr sz="3600" b="1" i="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049905" y="5102186"/>
            <a:ext cx="9447163" cy="553549"/>
          </a:xfrm>
          <a:prstGeom prst="rect">
            <a:avLst/>
          </a:prstGeom>
        </p:spPr>
        <p:txBody>
          <a:bodyPr lIns="91436" tIns="45719" rIns="91436" bIns="45719"/>
          <a:lstStyle>
            <a:lvl1pPr marL="0" indent="0" algn="l">
              <a:buNone/>
              <a:defRPr sz="2000" b="0">
                <a:solidFill>
                  <a:srgbClr val="FFFFFF"/>
                </a:solidFill>
                <a:latin typeface="Arial" charset="0"/>
                <a:ea typeface="Arial" charset="0"/>
                <a:cs typeface="Arial" charset="0"/>
              </a:defRPr>
            </a:lvl1pPr>
            <a:lvl2pPr marL="342878" indent="0" algn="ctr">
              <a:buNone/>
              <a:defRPr>
                <a:solidFill>
                  <a:schemeClr val="tx1">
                    <a:tint val="75000"/>
                  </a:schemeClr>
                </a:solidFill>
              </a:defRPr>
            </a:lvl2pPr>
            <a:lvl3pPr marL="685754" indent="0" algn="ctr">
              <a:buNone/>
              <a:defRPr>
                <a:solidFill>
                  <a:schemeClr val="tx1">
                    <a:tint val="75000"/>
                  </a:schemeClr>
                </a:solidFill>
              </a:defRPr>
            </a:lvl3pPr>
            <a:lvl4pPr marL="1028631" indent="0" algn="ctr">
              <a:buNone/>
              <a:defRPr>
                <a:solidFill>
                  <a:schemeClr val="tx1">
                    <a:tint val="75000"/>
                  </a:schemeClr>
                </a:solidFill>
              </a:defRPr>
            </a:lvl4pPr>
            <a:lvl5pPr marL="1371509" indent="0" algn="ctr">
              <a:buNone/>
              <a:defRPr>
                <a:solidFill>
                  <a:schemeClr val="tx1">
                    <a:tint val="75000"/>
                  </a:schemeClr>
                </a:solidFill>
              </a:defRPr>
            </a:lvl5pPr>
            <a:lvl6pPr marL="1714386" indent="0" algn="ctr">
              <a:buNone/>
              <a:defRPr>
                <a:solidFill>
                  <a:schemeClr val="tx1">
                    <a:tint val="75000"/>
                  </a:schemeClr>
                </a:solidFill>
              </a:defRPr>
            </a:lvl6pPr>
            <a:lvl7pPr marL="2057263" indent="0" algn="ctr">
              <a:buNone/>
              <a:defRPr>
                <a:solidFill>
                  <a:schemeClr val="tx1">
                    <a:tint val="75000"/>
                  </a:schemeClr>
                </a:solidFill>
              </a:defRPr>
            </a:lvl7pPr>
            <a:lvl8pPr marL="2400140" indent="0" algn="ctr">
              <a:buNone/>
              <a:defRPr>
                <a:solidFill>
                  <a:schemeClr val="tx1">
                    <a:tint val="75000"/>
                  </a:schemeClr>
                </a:solidFill>
              </a:defRPr>
            </a:lvl8pPr>
            <a:lvl9pPr marL="2743018" indent="0" algn="ctr">
              <a:buNone/>
              <a:defRPr>
                <a:solidFill>
                  <a:schemeClr val="tx1">
                    <a:tint val="75000"/>
                  </a:schemeClr>
                </a:solidFill>
              </a:defRPr>
            </a:lvl9pPr>
          </a:lstStyle>
          <a:p>
            <a:r>
              <a:rPr lang="en-US" dirty="0"/>
              <a:t>Click to edit Master subtitle style</a:t>
            </a: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597401" y="6070607"/>
            <a:ext cx="330128" cy="266641"/>
          </a:xfrm>
          <a:prstGeom prst="rect">
            <a:avLst/>
          </a:prstGeom>
        </p:spPr>
      </p:pic>
    </p:spTree>
    <p:extLst>
      <p:ext uri="{BB962C8B-B14F-4D97-AF65-F5344CB8AC3E}">
        <p14:creationId xmlns:p14="http://schemas.microsoft.com/office/powerpoint/2010/main" val="3738102133"/>
      </p:ext>
    </p:extLst>
  </p:cSld>
  <p:clrMapOvr>
    <a:overrideClrMapping bg1="lt1" tx1="dk1" bg2="lt2" tx2="dk2" accent1="accent1" accent2="accent2" accent3="accent3" accent4="accent4" accent5="accent5" accent6="accent6" hlink="hlink" folHlink="folHlink"/>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Side Bar Full">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1160368" y="0"/>
            <a:ext cx="1099832" cy="6858000"/>
          </a:xfrm>
          <a:prstGeom prst="rect">
            <a:avLst/>
          </a:prstGeom>
        </p:spPr>
      </p:pic>
      <p:sp>
        <p:nvSpPr>
          <p:cNvPr id="9" name="Title 1"/>
          <p:cNvSpPr>
            <a:spLocks noGrp="1"/>
          </p:cNvSpPr>
          <p:nvPr>
            <p:ph type="ctrTitle"/>
          </p:nvPr>
        </p:nvSpPr>
        <p:spPr>
          <a:xfrm>
            <a:off x="832624" y="882423"/>
            <a:ext cx="9853056"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2" y="1733785"/>
            <a:ext cx="9853083" cy="4336821"/>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937208" indent="-251454">
              <a:buFont typeface="Courier New" charset="0"/>
              <a:buChar char="o"/>
              <a:defRPr sz="1400">
                <a:solidFill>
                  <a:schemeClr val="tx2"/>
                </a:solidFill>
              </a:defRPr>
            </a:lvl3pPr>
            <a:lvl4pPr marL="1028631" indent="0">
              <a:buFont typeface="+mj-lt"/>
              <a:buNone/>
              <a:defRPr sz="1200" b="1">
                <a:solidFill>
                  <a:schemeClr val="accent1"/>
                </a:solidFill>
              </a:defRPr>
            </a:lvl4pPr>
            <a:lvl5pPr marL="160016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597401" y="6070607"/>
            <a:ext cx="330128" cy="266641"/>
          </a:xfrm>
          <a:prstGeom prst="rect">
            <a:avLst/>
          </a:prstGeom>
        </p:spPr>
      </p:pic>
    </p:spTree>
    <p:extLst>
      <p:ext uri="{BB962C8B-B14F-4D97-AF65-F5344CB8AC3E}">
        <p14:creationId xmlns:p14="http://schemas.microsoft.com/office/powerpoint/2010/main" val="145262950"/>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Side Bar Split">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1160368" y="0"/>
            <a:ext cx="1099832" cy="6858000"/>
          </a:xfrm>
          <a:prstGeom prst="rect">
            <a:avLst/>
          </a:prstGeom>
        </p:spPr>
      </p:pic>
      <p:sp>
        <p:nvSpPr>
          <p:cNvPr id="9" name="Title 1"/>
          <p:cNvSpPr>
            <a:spLocks noGrp="1"/>
          </p:cNvSpPr>
          <p:nvPr>
            <p:ph type="ctrTitle"/>
          </p:nvPr>
        </p:nvSpPr>
        <p:spPr>
          <a:xfrm>
            <a:off x="832626" y="882423"/>
            <a:ext cx="9841292"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3" y="1727200"/>
            <a:ext cx="4720071" cy="4148667"/>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937208" indent="-251454">
              <a:buFont typeface="Courier New" charset="0"/>
              <a:buChar char="o"/>
              <a:defRPr sz="1400">
                <a:solidFill>
                  <a:schemeClr val="tx2"/>
                </a:solidFill>
              </a:defRPr>
            </a:lvl3pPr>
            <a:lvl4pPr marL="1028631" indent="0">
              <a:buFont typeface="+mj-lt"/>
              <a:buNone/>
              <a:defRPr sz="1200" b="1">
                <a:solidFill>
                  <a:schemeClr val="accent1"/>
                </a:solidFill>
              </a:defRPr>
            </a:lvl4pPr>
            <a:lvl5pPr marL="160016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5807223" y="1727200"/>
            <a:ext cx="4866693" cy="4148667"/>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857192" indent="-171439">
              <a:buFont typeface="Courier New" charset="0"/>
              <a:buChar char="o"/>
              <a:defRPr sz="1600">
                <a:solidFill>
                  <a:schemeClr val="tx2"/>
                </a:solidFill>
              </a:defRPr>
            </a:lvl3pPr>
            <a:lvl4pPr marL="1097252" indent="0">
              <a:buFont typeface="+mj-lt"/>
              <a:buNone/>
              <a:defRPr sz="1200" b="1">
                <a:solidFill>
                  <a:schemeClr val="accent1"/>
                </a:solidFill>
              </a:defRPr>
            </a:lvl4pPr>
            <a:lvl5pPr marL="160016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597401" y="6070607"/>
            <a:ext cx="330128" cy="266641"/>
          </a:xfrm>
          <a:prstGeom prst="rect">
            <a:avLst/>
          </a:prstGeom>
        </p:spPr>
      </p:pic>
    </p:spTree>
    <p:extLst>
      <p:ext uri="{BB962C8B-B14F-4D97-AF65-F5344CB8AC3E}">
        <p14:creationId xmlns:p14="http://schemas.microsoft.com/office/powerpoint/2010/main" val="4168759229"/>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2_Side Bar Full">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r="-11"/>
          <a:stretch/>
        </p:blipFill>
        <p:spPr>
          <a:xfrm>
            <a:off x="11159621" y="0"/>
            <a:ext cx="1100579" cy="6858000"/>
          </a:xfrm>
          <a:prstGeom prst="rect">
            <a:avLst/>
          </a:prstGeom>
        </p:spPr>
      </p:pic>
      <p:sp>
        <p:nvSpPr>
          <p:cNvPr id="9" name="Title 1"/>
          <p:cNvSpPr>
            <a:spLocks noGrp="1"/>
          </p:cNvSpPr>
          <p:nvPr>
            <p:ph type="ctrTitle"/>
          </p:nvPr>
        </p:nvSpPr>
        <p:spPr>
          <a:xfrm>
            <a:off x="832624" y="882423"/>
            <a:ext cx="9853056"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2" y="1733785"/>
            <a:ext cx="9853083" cy="4336821"/>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937208" indent="-251454">
              <a:buFont typeface="Courier New" charset="0"/>
              <a:buChar char="o"/>
              <a:defRPr sz="1400">
                <a:solidFill>
                  <a:schemeClr val="tx2"/>
                </a:solidFill>
              </a:defRPr>
            </a:lvl3pPr>
            <a:lvl4pPr marL="1028631" indent="0">
              <a:buFont typeface="+mj-lt"/>
              <a:buNone/>
              <a:defRPr sz="1200" b="1">
                <a:solidFill>
                  <a:schemeClr val="accent1"/>
                </a:solidFill>
              </a:defRPr>
            </a:lvl4pPr>
            <a:lvl5pPr marL="160016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597401" y="6070607"/>
            <a:ext cx="330128" cy="266641"/>
          </a:xfrm>
          <a:prstGeom prst="rect">
            <a:avLst/>
          </a:prstGeom>
        </p:spPr>
      </p:pic>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597403" y="6070605"/>
            <a:ext cx="330128" cy="266643"/>
          </a:xfrm>
          <a:prstGeom prst="rect">
            <a:avLst/>
          </a:prstGeom>
        </p:spPr>
      </p:pic>
    </p:spTree>
    <p:extLst>
      <p:ext uri="{BB962C8B-B14F-4D97-AF65-F5344CB8AC3E}">
        <p14:creationId xmlns:p14="http://schemas.microsoft.com/office/powerpoint/2010/main" val="1315510271"/>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2_Side Bar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6" y="882423"/>
            <a:ext cx="9841292"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3" y="1727200"/>
            <a:ext cx="4720071" cy="4148667"/>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937208" indent="-251454">
              <a:buFont typeface="Courier New" charset="0"/>
              <a:buChar char="o"/>
              <a:defRPr sz="1400">
                <a:solidFill>
                  <a:schemeClr val="tx2"/>
                </a:solidFill>
              </a:defRPr>
            </a:lvl3pPr>
            <a:lvl4pPr marL="1028631" indent="0">
              <a:buFont typeface="+mj-lt"/>
              <a:buNone/>
              <a:defRPr sz="1200" b="1">
                <a:solidFill>
                  <a:schemeClr val="accent1"/>
                </a:solidFill>
              </a:defRPr>
            </a:lvl4pPr>
            <a:lvl5pPr marL="160016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5807223" y="1727200"/>
            <a:ext cx="4866693" cy="4148667"/>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948630" indent="-262877">
              <a:buFont typeface="Courier New" charset="0"/>
              <a:buChar char="o"/>
              <a:defRPr sz="1400">
                <a:solidFill>
                  <a:schemeClr val="tx2"/>
                </a:solidFill>
              </a:defRPr>
            </a:lvl3pPr>
            <a:lvl4pPr marL="1097252" indent="0">
              <a:buFont typeface="+mj-lt"/>
              <a:buNone/>
              <a:defRPr sz="1200" b="1">
                <a:solidFill>
                  <a:schemeClr val="accent1"/>
                </a:solidFill>
              </a:defRPr>
            </a:lvl4pPr>
            <a:lvl5pPr marL="160016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1597401" y="6070607"/>
            <a:ext cx="330128" cy="266641"/>
          </a:xfrm>
          <a:prstGeom prst="rect">
            <a:avLst/>
          </a:prstGeom>
        </p:spPr>
      </p:pic>
      <p:pic>
        <p:nvPicPr>
          <p:cNvPr id="7" name="Picture 6"/>
          <p:cNvPicPr>
            <a:picLocks noChangeAspect="1"/>
          </p:cNvPicPr>
          <p:nvPr userDrawn="1"/>
        </p:nvPicPr>
        <p:blipFill rotWithShape="1">
          <a:blip r:embed="rId3" cstate="print">
            <a:extLst>
              <a:ext uri="{28A0092B-C50C-407E-A947-70E740481C1C}">
                <a14:useLocalDpi xmlns:a14="http://schemas.microsoft.com/office/drawing/2010/main" val="0"/>
              </a:ext>
            </a:extLst>
          </a:blip>
          <a:srcRect r="-11"/>
          <a:stretch/>
        </p:blipFill>
        <p:spPr>
          <a:xfrm>
            <a:off x="11159621" y="0"/>
            <a:ext cx="1100579" cy="6858000"/>
          </a:xfrm>
          <a:prstGeom prst="rect">
            <a:avLst/>
          </a:prstGeom>
        </p:spPr>
      </p:pic>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597403" y="6070605"/>
            <a:ext cx="330128" cy="266643"/>
          </a:xfrm>
          <a:prstGeom prst="rect">
            <a:avLst/>
          </a:prstGeom>
        </p:spPr>
      </p:pic>
    </p:spTree>
    <p:extLst>
      <p:ext uri="{BB962C8B-B14F-4D97-AF65-F5344CB8AC3E}">
        <p14:creationId xmlns:p14="http://schemas.microsoft.com/office/powerpoint/2010/main" val="3090370246"/>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4_Side Bar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882423"/>
            <a:ext cx="9853056"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2" y="1733785"/>
            <a:ext cx="9853083" cy="4336821"/>
          </a:xfrm>
          <a:prstGeom prst="rect">
            <a:avLst/>
          </a:prstGeom>
        </p:spPr>
        <p:txBody>
          <a:bodyPr/>
          <a:lstStyle>
            <a:lvl1pPr marL="0" indent="0">
              <a:buNone/>
              <a:defRPr sz="1800" b="1">
                <a:solidFill>
                  <a:schemeClr val="accent1"/>
                </a:solidFill>
              </a:defRPr>
            </a:lvl1pPr>
            <a:lvl2pPr marL="557175" indent="-214299">
              <a:buClr>
                <a:schemeClr val="accent1"/>
              </a:buClr>
              <a:buFont typeface="Arial" charset="0"/>
              <a:buChar char="•"/>
              <a:defRPr sz="1600"/>
            </a:lvl2pPr>
            <a:lvl3pPr marL="1028645" indent="-342892">
              <a:buFont typeface="Courier New" charset="0"/>
              <a:buChar char="o"/>
              <a:defRPr sz="1400"/>
            </a:lvl3pPr>
            <a:lvl4pPr marL="1257226" indent="-228594">
              <a:buFont typeface="+mj-lt"/>
              <a:buAutoNum type="arabicPeriod"/>
              <a:defRPr sz="12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1091421" y="0"/>
            <a:ext cx="1100579" cy="6858000"/>
          </a:xfrm>
          <a:prstGeom prst="rect">
            <a:avLst/>
          </a:prstGeom>
        </p:spPr>
      </p:pic>
    </p:spTree>
    <p:extLst>
      <p:ext uri="{BB962C8B-B14F-4D97-AF65-F5344CB8AC3E}">
        <p14:creationId xmlns:p14="http://schemas.microsoft.com/office/powerpoint/2010/main" val="1472911563"/>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1_Side Bar Full">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1159621" y="-1"/>
            <a:ext cx="1100579" cy="6858001"/>
          </a:xfrm>
          <a:prstGeom prst="rect">
            <a:avLst/>
          </a:prstGeom>
        </p:spPr>
      </p:pic>
      <p:sp>
        <p:nvSpPr>
          <p:cNvPr id="9" name="Title 1"/>
          <p:cNvSpPr>
            <a:spLocks noGrp="1"/>
          </p:cNvSpPr>
          <p:nvPr>
            <p:ph type="ctrTitle"/>
          </p:nvPr>
        </p:nvSpPr>
        <p:spPr>
          <a:xfrm>
            <a:off x="832624" y="882423"/>
            <a:ext cx="9853056"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2" y="1733785"/>
            <a:ext cx="9853083" cy="4336821"/>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937208" indent="-251454">
              <a:buFont typeface="Courier New" charset="0"/>
              <a:buChar char="o"/>
              <a:defRPr sz="1400">
                <a:solidFill>
                  <a:schemeClr val="tx2"/>
                </a:solidFill>
              </a:defRPr>
            </a:lvl3pPr>
            <a:lvl4pPr marL="1028631" indent="0">
              <a:buFont typeface="+mj-lt"/>
              <a:buNone/>
              <a:defRPr sz="1200" b="1">
                <a:solidFill>
                  <a:schemeClr val="accent1"/>
                </a:solidFill>
              </a:defRPr>
            </a:lvl4pPr>
            <a:lvl5pPr marL="160016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597401" y="6070607"/>
            <a:ext cx="330128" cy="266641"/>
          </a:xfrm>
          <a:prstGeom prst="rect">
            <a:avLst/>
          </a:prstGeom>
        </p:spPr>
      </p:pic>
    </p:spTree>
    <p:extLst>
      <p:ext uri="{BB962C8B-B14F-4D97-AF65-F5344CB8AC3E}">
        <p14:creationId xmlns:p14="http://schemas.microsoft.com/office/powerpoint/2010/main" val="1955292978"/>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1_Side Bar Split">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1159621" y="-1"/>
            <a:ext cx="1100579" cy="6858001"/>
          </a:xfrm>
          <a:prstGeom prst="rect">
            <a:avLst/>
          </a:prstGeom>
        </p:spPr>
      </p:pic>
      <p:sp>
        <p:nvSpPr>
          <p:cNvPr id="9" name="Title 1"/>
          <p:cNvSpPr>
            <a:spLocks noGrp="1"/>
          </p:cNvSpPr>
          <p:nvPr>
            <p:ph type="ctrTitle"/>
          </p:nvPr>
        </p:nvSpPr>
        <p:spPr>
          <a:xfrm>
            <a:off x="832626" y="882423"/>
            <a:ext cx="9841292"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3" y="1727200"/>
            <a:ext cx="4720071" cy="4148667"/>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937208" indent="-251454">
              <a:buFont typeface="Courier New" charset="0"/>
              <a:buChar char="o"/>
              <a:defRPr sz="1400">
                <a:solidFill>
                  <a:schemeClr val="tx2"/>
                </a:solidFill>
              </a:defRPr>
            </a:lvl3pPr>
            <a:lvl4pPr marL="1028631" indent="0">
              <a:buFont typeface="+mj-lt"/>
              <a:buNone/>
              <a:defRPr sz="1200" b="1">
                <a:solidFill>
                  <a:schemeClr val="accent1"/>
                </a:solidFill>
              </a:defRPr>
            </a:lvl4pPr>
            <a:lvl5pPr marL="160016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5807223" y="1727200"/>
            <a:ext cx="4866693" cy="4148667"/>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948630" indent="-262877">
              <a:buFont typeface="Courier New" charset="0"/>
              <a:buChar char="o"/>
              <a:defRPr sz="1400">
                <a:solidFill>
                  <a:schemeClr val="tx2"/>
                </a:solidFill>
              </a:defRPr>
            </a:lvl3pPr>
            <a:lvl4pPr marL="1097252" indent="0">
              <a:buFont typeface="+mj-lt"/>
              <a:buNone/>
              <a:defRPr sz="1200" b="1">
                <a:solidFill>
                  <a:schemeClr val="accent1"/>
                </a:solidFill>
              </a:defRPr>
            </a:lvl4pPr>
            <a:lvl5pPr marL="160016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597401" y="6070607"/>
            <a:ext cx="330128" cy="266641"/>
          </a:xfrm>
          <a:prstGeom prst="rect">
            <a:avLst/>
          </a:prstGeom>
        </p:spPr>
      </p:pic>
    </p:spTree>
    <p:extLst>
      <p:ext uri="{BB962C8B-B14F-4D97-AF65-F5344CB8AC3E}">
        <p14:creationId xmlns:p14="http://schemas.microsoft.com/office/powerpoint/2010/main" val="3846632068"/>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Section Divider Red">
    <p:bg>
      <p:bgPr>
        <a:solidFill>
          <a:schemeClr val="tx2"/>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3"/>
            <a:ext cx="12192000" cy="6857999"/>
          </a:xfrm>
          <a:prstGeom prst="rect">
            <a:avLst/>
          </a:prstGeom>
        </p:spPr>
      </p:pic>
      <p:sp>
        <p:nvSpPr>
          <p:cNvPr id="8" name="Slide Number Placeholder 5"/>
          <p:cNvSpPr txBox="1">
            <a:spLocks/>
          </p:cNvSpPr>
          <p:nvPr/>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solidFill>
                  <a:schemeClr val="bg1"/>
                </a:solidFill>
              </a:rPr>
              <a:pPr/>
              <a:t>‹#›</a:t>
            </a:fld>
            <a:endParaRPr lang="en-US" sz="675" dirty="0">
              <a:solidFill>
                <a:schemeClr val="bg1"/>
              </a:solidFill>
            </a:endParaRPr>
          </a:p>
        </p:txBody>
      </p:sp>
      <p:sp>
        <p:nvSpPr>
          <p:cNvPr id="4" name="Rectangle 3"/>
          <p:cNvSpPr/>
          <p:nvPr userDrawn="1"/>
        </p:nvSpPr>
        <p:spPr>
          <a:xfrm>
            <a:off x="0" y="3217335"/>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Slide Number Placeholder 5"/>
          <p:cNvSpPr txBox="1">
            <a:spLocks/>
          </p:cNvSpPr>
          <p:nvPr userDrawn="1"/>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solidFill>
                  <a:schemeClr val="bg1"/>
                </a:solidFill>
              </a:rPr>
              <a:pPr/>
              <a:t>‹#›</a:t>
            </a:fld>
            <a:endParaRPr lang="en-US" sz="675" dirty="0">
              <a:solidFill>
                <a:schemeClr val="bg1"/>
              </a:solidFill>
            </a:endParaRPr>
          </a:p>
        </p:txBody>
      </p:sp>
      <p:sp>
        <p:nvSpPr>
          <p:cNvPr id="10" name="Title 1"/>
          <p:cNvSpPr>
            <a:spLocks noGrp="1"/>
          </p:cNvSpPr>
          <p:nvPr>
            <p:ph type="ctrTitle"/>
          </p:nvPr>
        </p:nvSpPr>
        <p:spPr>
          <a:xfrm>
            <a:off x="1531436" y="3758071"/>
            <a:ext cx="6918299" cy="899729"/>
          </a:xfrm>
          <a:prstGeom prst="rect">
            <a:avLst/>
          </a:prstGeom>
        </p:spPr>
        <p:txBody>
          <a:bodyPr lIns="91436" tIns="45719" rIns="91436" bIns="45719" anchor="ctr"/>
          <a:lstStyle>
            <a:lvl1pPr algn="l">
              <a:lnSpc>
                <a:spcPct val="80000"/>
              </a:lnSpc>
              <a:defRPr sz="3200" b="1" i="0">
                <a:solidFill>
                  <a:srgbClr val="FFFFFF"/>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edit Master title style</a:t>
            </a:r>
          </a:p>
        </p:txBody>
      </p:sp>
      <p:cxnSp>
        <p:nvCxnSpPr>
          <p:cNvPr id="11" name="Straight Connector 10"/>
          <p:cNvCxnSpPr/>
          <p:nvPr userDrawn="1"/>
        </p:nvCxnSpPr>
        <p:spPr>
          <a:xfrm>
            <a:off x="8788400" y="3217335"/>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8330493"/>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1_Section Divider Red">
    <p:bg>
      <p:bgPr>
        <a:solidFill>
          <a:schemeClr val="tx2"/>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185137"/>
            <a:ext cx="12192000" cy="7043137"/>
          </a:xfrm>
          <a:prstGeom prst="rect">
            <a:avLst/>
          </a:prstGeom>
        </p:spPr>
      </p:pic>
      <p:sp>
        <p:nvSpPr>
          <p:cNvPr id="8" name="Slide Number Placeholder 5"/>
          <p:cNvSpPr txBox="1">
            <a:spLocks/>
          </p:cNvSpPr>
          <p:nvPr/>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solidFill>
                  <a:schemeClr val="bg1"/>
                </a:solidFill>
              </a:rPr>
              <a:pPr/>
              <a:t>‹#›</a:t>
            </a:fld>
            <a:endParaRPr lang="en-US" sz="675" dirty="0">
              <a:solidFill>
                <a:schemeClr val="bg1"/>
              </a:solidFill>
            </a:endParaRPr>
          </a:p>
        </p:txBody>
      </p:sp>
      <p:sp>
        <p:nvSpPr>
          <p:cNvPr id="4" name="Rectangle 3"/>
          <p:cNvSpPr/>
          <p:nvPr userDrawn="1"/>
        </p:nvSpPr>
        <p:spPr>
          <a:xfrm>
            <a:off x="0" y="3217335"/>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Slide Number Placeholder 5"/>
          <p:cNvSpPr txBox="1">
            <a:spLocks/>
          </p:cNvSpPr>
          <p:nvPr userDrawn="1"/>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solidFill>
                  <a:schemeClr val="bg1"/>
                </a:solidFill>
              </a:rPr>
              <a:pPr/>
              <a:t>‹#›</a:t>
            </a:fld>
            <a:endParaRPr lang="en-US" sz="675" dirty="0">
              <a:solidFill>
                <a:schemeClr val="bg1"/>
              </a:solidFill>
            </a:endParaRPr>
          </a:p>
        </p:txBody>
      </p:sp>
      <p:sp>
        <p:nvSpPr>
          <p:cNvPr id="10" name="Title 1"/>
          <p:cNvSpPr>
            <a:spLocks noGrp="1"/>
          </p:cNvSpPr>
          <p:nvPr>
            <p:ph type="ctrTitle"/>
          </p:nvPr>
        </p:nvSpPr>
        <p:spPr>
          <a:xfrm>
            <a:off x="1531433" y="3758071"/>
            <a:ext cx="6918299" cy="899729"/>
          </a:xfrm>
          <a:prstGeom prst="rect">
            <a:avLst/>
          </a:prstGeom>
        </p:spPr>
        <p:txBody>
          <a:bodyPr lIns="91436" tIns="45719" rIns="91436" bIns="45719" anchor="ctr"/>
          <a:lstStyle>
            <a:lvl1pPr algn="l">
              <a:lnSpc>
                <a:spcPct val="80000"/>
              </a:lnSpc>
              <a:defRPr sz="3200" b="1" i="0">
                <a:solidFill>
                  <a:srgbClr val="FFFFFF"/>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edit Master title style</a:t>
            </a:r>
          </a:p>
        </p:txBody>
      </p:sp>
      <p:cxnSp>
        <p:nvCxnSpPr>
          <p:cNvPr id="11" name="Straight Connector 10"/>
          <p:cNvCxnSpPr/>
          <p:nvPr userDrawn="1"/>
        </p:nvCxnSpPr>
        <p:spPr>
          <a:xfrm>
            <a:off x="8788400" y="3217335"/>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5382224"/>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Section Divider Purple">
    <p:bg>
      <p:bgPr>
        <a:solidFill>
          <a:schemeClr val="accent5"/>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0"/>
            <a:ext cx="12192001" cy="6858000"/>
          </a:xfrm>
          <a:prstGeom prst="rect">
            <a:avLst/>
          </a:prstGeom>
        </p:spPr>
      </p:pic>
      <p:sp>
        <p:nvSpPr>
          <p:cNvPr id="22" name="Slide Number Placeholder 5"/>
          <p:cNvSpPr txBox="1">
            <a:spLocks/>
          </p:cNvSpPr>
          <p:nvPr/>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solidFill>
                  <a:schemeClr val="bg1"/>
                </a:solidFill>
              </a:rPr>
              <a:pPr/>
              <a:t>‹#›</a:t>
            </a:fld>
            <a:endParaRPr lang="en-US" sz="675" dirty="0">
              <a:solidFill>
                <a:schemeClr val="bg1"/>
              </a:solidFill>
            </a:endParaRPr>
          </a:p>
        </p:txBody>
      </p:sp>
      <p:sp>
        <p:nvSpPr>
          <p:cNvPr id="9" name="Slide Number Placeholder 5"/>
          <p:cNvSpPr txBox="1">
            <a:spLocks/>
          </p:cNvSpPr>
          <p:nvPr userDrawn="1"/>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solidFill>
                  <a:schemeClr val="bg1"/>
                </a:solidFill>
              </a:rPr>
              <a:pPr/>
              <a:t>‹#›</a:t>
            </a:fld>
            <a:endParaRPr lang="en-US" sz="675" dirty="0">
              <a:solidFill>
                <a:schemeClr val="bg1"/>
              </a:solidFill>
            </a:endParaRPr>
          </a:p>
        </p:txBody>
      </p:sp>
      <p:sp>
        <p:nvSpPr>
          <p:cNvPr id="10" name="Rectangle 9"/>
          <p:cNvSpPr/>
          <p:nvPr userDrawn="1"/>
        </p:nvSpPr>
        <p:spPr>
          <a:xfrm>
            <a:off x="0" y="3217335"/>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2" name="Title 1"/>
          <p:cNvSpPr>
            <a:spLocks noGrp="1"/>
          </p:cNvSpPr>
          <p:nvPr>
            <p:ph type="ctrTitle"/>
          </p:nvPr>
        </p:nvSpPr>
        <p:spPr>
          <a:xfrm>
            <a:off x="1531436" y="3758071"/>
            <a:ext cx="7256965" cy="899729"/>
          </a:xfrm>
          <a:prstGeom prst="rect">
            <a:avLst/>
          </a:prstGeom>
        </p:spPr>
        <p:txBody>
          <a:bodyPr lIns="91436" tIns="45719" rIns="91436" bIns="45719" anchor="ctr"/>
          <a:lstStyle>
            <a:lvl1pPr algn="l">
              <a:defRPr lang="en-US" sz="3200" b="1" i="0" dirty="0">
                <a:solidFill>
                  <a:srgbClr val="FFFFFF"/>
                </a:solidFill>
                <a:latin typeface="Arial" panose="020B0604020202020204" pitchFamily="34" charset="0"/>
                <a:ea typeface="Arial" panose="020B0604020202020204" pitchFamily="34" charset="0"/>
                <a:cs typeface="Arial" panose="020B0604020202020204" pitchFamily="34" charset="0"/>
              </a:defRPr>
            </a:lvl1pPr>
          </a:lstStyle>
          <a:p>
            <a:pPr lvl="0" algn="l">
              <a:lnSpc>
                <a:spcPct val="80000"/>
              </a:lnSpc>
            </a:pPr>
            <a:r>
              <a:rPr lang="en-US" dirty="0"/>
              <a:t>Click to edit Master title style</a:t>
            </a:r>
          </a:p>
        </p:txBody>
      </p:sp>
      <p:cxnSp>
        <p:nvCxnSpPr>
          <p:cNvPr id="6" name="Straight Connector 5"/>
          <p:cNvCxnSpPr/>
          <p:nvPr userDrawn="1"/>
        </p:nvCxnSpPr>
        <p:spPr>
          <a:xfrm>
            <a:off x="8788400" y="3217335"/>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15676211"/>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5_Section Divider Purple">
    <p:bg>
      <p:bgPr>
        <a:solidFill>
          <a:schemeClr val="accent5"/>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0"/>
            <a:ext cx="12192001" cy="6858000"/>
          </a:xfrm>
          <a:prstGeom prst="rect">
            <a:avLst/>
          </a:prstGeom>
        </p:spPr>
      </p:pic>
      <p:sp>
        <p:nvSpPr>
          <p:cNvPr id="22" name="Slide Number Placeholder 5"/>
          <p:cNvSpPr txBox="1">
            <a:spLocks/>
          </p:cNvSpPr>
          <p:nvPr/>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solidFill>
                  <a:schemeClr val="bg1"/>
                </a:solidFill>
              </a:rPr>
              <a:pPr/>
              <a:t>‹#›</a:t>
            </a:fld>
            <a:endParaRPr lang="en-US" sz="675" dirty="0">
              <a:solidFill>
                <a:schemeClr val="bg1"/>
              </a:solidFill>
            </a:endParaRPr>
          </a:p>
        </p:txBody>
      </p:sp>
      <p:sp>
        <p:nvSpPr>
          <p:cNvPr id="9" name="Slide Number Placeholder 5"/>
          <p:cNvSpPr txBox="1">
            <a:spLocks/>
          </p:cNvSpPr>
          <p:nvPr userDrawn="1"/>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solidFill>
                  <a:schemeClr val="bg1"/>
                </a:solidFill>
              </a:rPr>
              <a:pPr/>
              <a:t>‹#›</a:t>
            </a:fld>
            <a:endParaRPr lang="en-US" sz="675" dirty="0">
              <a:solidFill>
                <a:schemeClr val="bg1"/>
              </a:solidFill>
            </a:endParaRPr>
          </a:p>
        </p:txBody>
      </p:sp>
      <p:sp>
        <p:nvSpPr>
          <p:cNvPr id="10" name="Rectangle 9"/>
          <p:cNvSpPr/>
          <p:nvPr userDrawn="1"/>
        </p:nvSpPr>
        <p:spPr>
          <a:xfrm>
            <a:off x="0" y="0"/>
            <a:ext cx="12192000" cy="6858000"/>
          </a:xfrm>
          <a:prstGeom prst="rect">
            <a:avLst/>
          </a:prstGeom>
          <a:solidFill>
            <a:srgbClr val="FFFFFF">
              <a:alpha val="80000"/>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2" name="Title 1"/>
          <p:cNvSpPr>
            <a:spLocks noGrp="1"/>
          </p:cNvSpPr>
          <p:nvPr>
            <p:ph type="ctrTitle"/>
          </p:nvPr>
        </p:nvSpPr>
        <p:spPr>
          <a:xfrm>
            <a:off x="1531436" y="3758071"/>
            <a:ext cx="7256965" cy="899729"/>
          </a:xfrm>
          <a:prstGeom prst="rect">
            <a:avLst/>
          </a:prstGeom>
        </p:spPr>
        <p:txBody>
          <a:bodyPr lIns="91436" tIns="45719" rIns="91436" bIns="45719" anchor="ctr"/>
          <a:lstStyle>
            <a:lvl1pPr algn="l">
              <a:defRPr lang="en-US" sz="3200" b="1" i="0" dirty="0">
                <a:solidFill>
                  <a:srgbClr val="DA291C"/>
                </a:solidFill>
                <a:latin typeface="Arial" panose="020B0604020202020204" pitchFamily="34" charset="0"/>
                <a:ea typeface="Arial" panose="020B0604020202020204" pitchFamily="34" charset="0"/>
                <a:cs typeface="Arial" panose="020B0604020202020204" pitchFamily="34"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3293509255"/>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1_Section Divider Purple">
    <p:bg>
      <p:bgPr>
        <a:solidFill>
          <a:schemeClr val="accent5"/>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flipH="1">
            <a:off x="0" y="-24835"/>
            <a:ext cx="12192000" cy="6882836"/>
          </a:xfrm>
          <a:prstGeom prst="rect">
            <a:avLst/>
          </a:prstGeom>
        </p:spPr>
      </p:pic>
      <p:sp>
        <p:nvSpPr>
          <p:cNvPr id="22" name="Slide Number Placeholder 5"/>
          <p:cNvSpPr txBox="1">
            <a:spLocks/>
          </p:cNvSpPr>
          <p:nvPr/>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solidFill>
                  <a:schemeClr val="bg1"/>
                </a:solidFill>
              </a:rPr>
              <a:pPr/>
              <a:t>‹#›</a:t>
            </a:fld>
            <a:endParaRPr lang="en-US" sz="675" dirty="0">
              <a:solidFill>
                <a:schemeClr val="bg1"/>
              </a:solidFill>
            </a:endParaRPr>
          </a:p>
        </p:txBody>
      </p:sp>
      <p:sp>
        <p:nvSpPr>
          <p:cNvPr id="9" name="Slide Number Placeholder 5"/>
          <p:cNvSpPr txBox="1">
            <a:spLocks/>
          </p:cNvSpPr>
          <p:nvPr userDrawn="1"/>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solidFill>
                  <a:schemeClr val="bg1"/>
                </a:solidFill>
              </a:rPr>
              <a:pPr/>
              <a:t>‹#›</a:t>
            </a:fld>
            <a:endParaRPr lang="en-US" sz="675" dirty="0">
              <a:solidFill>
                <a:schemeClr val="bg1"/>
              </a:solidFill>
            </a:endParaRPr>
          </a:p>
        </p:txBody>
      </p:sp>
      <p:sp>
        <p:nvSpPr>
          <p:cNvPr id="10" name="Rectangle 9"/>
          <p:cNvSpPr/>
          <p:nvPr userDrawn="1"/>
        </p:nvSpPr>
        <p:spPr>
          <a:xfrm>
            <a:off x="0" y="3217335"/>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2" name="Title 1"/>
          <p:cNvSpPr>
            <a:spLocks noGrp="1"/>
          </p:cNvSpPr>
          <p:nvPr>
            <p:ph type="ctrTitle"/>
          </p:nvPr>
        </p:nvSpPr>
        <p:spPr>
          <a:xfrm>
            <a:off x="1531436" y="3758071"/>
            <a:ext cx="7256965" cy="899729"/>
          </a:xfrm>
          <a:prstGeom prst="rect">
            <a:avLst/>
          </a:prstGeom>
        </p:spPr>
        <p:txBody>
          <a:bodyPr lIns="91436" tIns="45719" rIns="91436" bIns="45719" anchor="ctr"/>
          <a:lstStyle>
            <a:lvl1pPr algn="l">
              <a:defRPr lang="en-US" sz="3200" b="1" i="0" dirty="0">
                <a:solidFill>
                  <a:srgbClr val="FFFFFF"/>
                </a:solidFill>
                <a:latin typeface="Arial" panose="020B0604020202020204" pitchFamily="34" charset="0"/>
                <a:ea typeface="Arial" panose="020B0604020202020204" pitchFamily="34" charset="0"/>
                <a:cs typeface="Arial" panose="020B0604020202020204" pitchFamily="34" charset="0"/>
              </a:defRPr>
            </a:lvl1pPr>
          </a:lstStyle>
          <a:p>
            <a:pPr lvl="0" algn="l">
              <a:lnSpc>
                <a:spcPct val="80000"/>
              </a:lnSpc>
            </a:pPr>
            <a:r>
              <a:rPr lang="en-US" dirty="0"/>
              <a:t>Click to edit Master title style</a:t>
            </a:r>
          </a:p>
        </p:txBody>
      </p:sp>
      <p:cxnSp>
        <p:nvCxnSpPr>
          <p:cNvPr id="6" name="Straight Connector 5"/>
          <p:cNvCxnSpPr/>
          <p:nvPr userDrawn="1"/>
        </p:nvCxnSpPr>
        <p:spPr>
          <a:xfrm>
            <a:off x="8788400" y="3217335"/>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09325794"/>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4_Section Divider Purple">
    <p:bg>
      <p:bgPr>
        <a:solidFill>
          <a:schemeClr val="bg2">
            <a:alpha val="50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l="-1"/>
          <a:stretch/>
        </p:blipFill>
        <p:spPr>
          <a:xfrm>
            <a:off x="-8" y="-2"/>
            <a:ext cx="12192008" cy="6858003"/>
          </a:xfrm>
          <a:prstGeom prst="rect">
            <a:avLst/>
          </a:prstGeom>
        </p:spPr>
      </p:pic>
      <p:sp>
        <p:nvSpPr>
          <p:cNvPr id="10" name="Rectangle 9"/>
          <p:cNvSpPr/>
          <p:nvPr userDrawn="1"/>
        </p:nvSpPr>
        <p:spPr>
          <a:xfrm>
            <a:off x="0" y="3217335"/>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solidFill>
                <a:srgbClr val="5B5E7D"/>
              </a:solidFill>
            </a:endParaRPr>
          </a:p>
        </p:txBody>
      </p:sp>
      <p:sp>
        <p:nvSpPr>
          <p:cNvPr id="2" name="Title 1"/>
          <p:cNvSpPr>
            <a:spLocks noGrp="1"/>
          </p:cNvSpPr>
          <p:nvPr>
            <p:ph type="ctrTitle"/>
          </p:nvPr>
        </p:nvSpPr>
        <p:spPr>
          <a:xfrm>
            <a:off x="1531436" y="3758072"/>
            <a:ext cx="7256965" cy="899729"/>
          </a:xfrm>
          <a:prstGeom prst="rect">
            <a:avLst/>
          </a:prstGeom>
        </p:spPr>
        <p:txBody>
          <a:bodyPr lIns="91436" tIns="45719" rIns="91436" bIns="45719" anchor="ctr"/>
          <a:lstStyle>
            <a:lvl1pPr algn="l">
              <a:defRPr lang="en-US" sz="3200" b="1" i="0" dirty="0">
                <a:solidFill>
                  <a:srgbClr val="FFFFFF"/>
                </a:solidFill>
                <a:latin typeface="Arial" panose="020B0604020202020204" pitchFamily="34" charset="0"/>
                <a:ea typeface="Arial" panose="020B0604020202020204" pitchFamily="34" charset="0"/>
                <a:cs typeface="Arial" panose="020B0604020202020204" pitchFamily="34" charset="0"/>
              </a:defRPr>
            </a:lvl1pPr>
          </a:lstStyle>
          <a:p>
            <a:pPr lvl="0" algn="l">
              <a:lnSpc>
                <a:spcPct val="80000"/>
              </a:lnSpc>
            </a:pPr>
            <a:r>
              <a:rPr lang="en-US" dirty="0"/>
              <a:t>Click to edit Master title style</a:t>
            </a:r>
          </a:p>
        </p:txBody>
      </p:sp>
      <p:cxnSp>
        <p:nvCxnSpPr>
          <p:cNvPr id="6" name="Straight Connector 5"/>
          <p:cNvCxnSpPr/>
          <p:nvPr userDrawn="1"/>
        </p:nvCxnSpPr>
        <p:spPr>
          <a:xfrm>
            <a:off x="8788400" y="3217335"/>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46999439"/>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2_Section Divider Purple">
    <p:bg>
      <p:bgPr>
        <a:solidFill>
          <a:schemeClr val="accent5"/>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flipH="1">
            <a:off x="0" y="-24835"/>
            <a:ext cx="12192000" cy="6882836"/>
          </a:xfrm>
          <a:prstGeom prst="rect">
            <a:avLst/>
          </a:prstGeom>
        </p:spPr>
      </p:pic>
      <p:sp>
        <p:nvSpPr>
          <p:cNvPr id="22" name="Slide Number Placeholder 5"/>
          <p:cNvSpPr txBox="1">
            <a:spLocks/>
          </p:cNvSpPr>
          <p:nvPr/>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solidFill>
                  <a:schemeClr val="bg1"/>
                </a:solidFill>
              </a:rPr>
              <a:pPr/>
              <a:t>‹#›</a:t>
            </a:fld>
            <a:endParaRPr lang="en-US" sz="675" dirty="0">
              <a:solidFill>
                <a:schemeClr val="bg1"/>
              </a:solidFill>
            </a:endParaRPr>
          </a:p>
        </p:txBody>
      </p:sp>
      <p:sp>
        <p:nvSpPr>
          <p:cNvPr id="9" name="Slide Number Placeholder 5"/>
          <p:cNvSpPr txBox="1">
            <a:spLocks/>
          </p:cNvSpPr>
          <p:nvPr userDrawn="1"/>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solidFill>
                  <a:schemeClr val="bg1"/>
                </a:solidFill>
              </a:rPr>
              <a:pPr/>
              <a:t>‹#›</a:t>
            </a:fld>
            <a:endParaRPr lang="en-US" sz="675" dirty="0">
              <a:solidFill>
                <a:schemeClr val="bg1"/>
              </a:solidFill>
            </a:endParaRPr>
          </a:p>
        </p:txBody>
      </p:sp>
    </p:spTree>
    <p:extLst>
      <p:ext uri="{BB962C8B-B14F-4D97-AF65-F5344CB8AC3E}">
        <p14:creationId xmlns:p14="http://schemas.microsoft.com/office/powerpoint/2010/main" val="117816063"/>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7_Section Divider Purple">
    <p:bg>
      <p:bgPr>
        <a:solidFill>
          <a:schemeClr val="accent5"/>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flipH="1">
            <a:off x="0" y="-24835"/>
            <a:ext cx="12192000" cy="6882836"/>
          </a:xfrm>
          <a:prstGeom prst="rect">
            <a:avLst/>
          </a:prstGeom>
        </p:spPr>
      </p:pic>
      <p:sp>
        <p:nvSpPr>
          <p:cNvPr id="22" name="Slide Number Placeholder 5"/>
          <p:cNvSpPr txBox="1">
            <a:spLocks/>
          </p:cNvSpPr>
          <p:nvPr/>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solidFill>
                  <a:schemeClr val="bg1"/>
                </a:solidFill>
              </a:rPr>
              <a:pPr/>
              <a:t>‹#›</a:t>
            </a:fld>
            <a:endParaRPr lang="en-US" sz="675" dirty="0">
              <a:solidFill>
                <a:schemeClr val="bg1"/>
              </a:solidFill>
            </a:endParaRPr>
          </a:p>
        </p:txBody>
      </p:sp>
      <p:sp>
        <p:nvSpPr>
          <p:cNvPr id="9" name="Slide Number Placeholder 5"/>
          <p:cNvSpPr txBox="1">
            <a:spLocks/>
          </p:cNvSpPr>
          <p:nvPr userDrawn="1"/>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solidFill>
                  <a:schemeClr val="bg1"/>
                </a:solidFill>
              </a:rPr>
              <a:pPr/>
              <a:t>‹#›</a:t>
            </a:fld>
            <a:endParaRPr lang="en-US" sz="675" dirty="0">
              <a:solidFill>
                <a:schemeClr val="bg1"/>
              </a:solidFill>
            </a:endParaRPr>
          </a:p>
        </p:txBody>
      </p:sp>
      <p:sp>
        <p:nvSpPr>
          <p:cNvPr id="10" name="Rectangle 9"/>
          <p:cNvSpPr/>
          <p:nvPr userDrawn="1"/>
        </p:nvSpPr>
        <p:spPr>
          <a:xfrm>
            <a:off x="0" y="-24835"/>
            <a:ext cx="12192000" cy="6882836"/>
          </a:xfrm>
          <a:prstGeom prst="rect">
            <a:avLst/>
          </a:prstGeom>
          <a:solidFill>
            <a:schemeClr val="bg1">
              <a:alpha val="69804"/>
            </a:scheme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2" name="Title 1"/>
          <p:cNvSpPr>
            <a:spLocks noGrp="1"/>
          </p:cNvSpPr>
          <p:nvPr>
            <p:ph type="ctrTitle"/>
          </p:nvPr>
        </p:nvSpPr>
        <p:spPr>
          <a:xfrm>
            <a:off x="1531436" y="3758071"/>
            <a:ext cx="7256965" cy="899729"/>
          </a:xfrm>
          <a:prstGeom prst="rect">
            <a:avLst/>
          </a:prstGeom>
        </p:spPr>
        <p:txBody>
          <a:bodyPr lIns="91436" tIns="45719" rIns="91436" bIns="45719" anchor="ctr"/>
          <a:lstStyle>
            <a:lvl1pPr algn="l">
              <a:defRPr lang="en-US" sz="3200" b="1" i="0" dirty="0">
                <a:solidFill>
                  <a:srgbClr val="DA291C"/>
                </a:solidFill>
                <a:latin typeface="Arial" panose="020B0604020202020204" pitchFamily="34" charset="0"/>
                <a:ea typeface="Arial" panose="020B0604020202020204" pitchFamily="34" charset="0"/>
                <a:cs typeface="Arial" panose="020B0604020202020204" pitchFamily="34"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3659513503"/>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userDrawn="1">
  <p:cSld name="1_Blue Title Page">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9890977"/>
      </p:ext>
    </p:extLst>
  </p:cSld>
  <p:clrMapOvr>
    <a:overrideClrMapping bg1="lt1" tx1="dk1" bg2="lt2" tx2="dk2" accent1="accent1" accent2="accent2" accent3="accent3" accent4="accent4" accent5="accent5" accent6="accent6" hlink="hlink" folHlink="folHlink"/>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tx" preserve="1">
  <p:cSld name="1_Title &amp; 2 tex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47273365"/>
      </p:ext>
    </p:extLst>
  </p:cSld>
  <p:clrMapOvr>
    <a:masterClrMapping/>
  </p:clrMapOvr>
  <p:transition spd="med"/>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2_Section Divider Magenta">
    <p:bg>
      <p:bgPr>
        <a:solidFill>
          <a:schemeClr val="accent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1"/>
            <a:ext cx="12192001" cy="6858000"/>
          </a:xfrm>
          <a:prstGeom prst="rect">
            <a:avLst/>
          </a:prstGeom>
        </p:spPr>
      </p:pic>
      <p:sp>
        <p:nvSpPr>
          <p:cNvPr id="16" name="Slide Number Placeholder 5"/>
          <p:cNvSpPr txBox="1">
            <a:spLocks/>
          </p:cNvSpPr>
          <p:nvPr/>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solidFill>
                  <a:schemeClr val="bg1"/>
                </a:solidFill>
              </a:rPr>
              <a:pPr/>
              <a:t>‹#›</a:t>
            </a:fld>
            <a:endParaRPr lang="en-US" sz="675" dirty="0">
              <a:solidFill>
                <a:schemeClr val="bg1"/>
              </a:solidFill>
            </a:endParaRPr>
          </a:p>
        </p:txBody>
      </p:sp>
      <p:sp>
        <p:nvSpPr>
          <p:cNvPr id="9" name="Slide Number Placeholder 5"/>
          <p:cNvSpPr txBox="1">
            <a:spLocks/>
          </p:cNvSpPr>
          <p:nvPr userDrawn="1"/>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solidFill>
                  <a:schemeClr val="bg1"/>
                </a:solidFill>
              </a:rPr>
              <a:pPr/>
              <a:t>‹#›</a:t>
            </a:fld>
            <a:endParaRPr lang="en-US" sz="675" dirty="0">
              <a:solidFill>
                <a:schemeClr val="bg1"/>
              </a:solidFill>
            </a:endParaRPr>
          </a:p>
        </p:txBody>
      </p:sp>
      <p:sp>
        <p:nvSpPr>
          <p:cNvPr id="10" name="Rectangle 9"/>
          <p:cNvSpPr/>
          <p:nvPr userDrawn="1"/>
        </p:nvSpPr>
        <p:spPr>
          <a:xfrm>
            <a:off x="0" y="3217335"/>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cxnSp>
        <p:nvCxnSpPr>
          <p:cNvPr id="11" name="Straight Connector 10"/>
          <p:cNvCxnSpPr/>
          <p:nvPr userDrawn="1"/>
        </p:nvCxnSpPr>
        <p:spPr>
          <a:xfrm>
            <a:off x="8788400" y="3217335"/>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
        <p:nvSpPr>
          <p:cNvPr id="2" name="Title 1"/>
          <p:cNvSpPr>
            <a:spLocks noGrp="1"/>
          </p:cNvSpPr>
          <p:nvPr>
            <p:ph type="ctrTitle"/>
          </p:nvPr>
        </p:nvSpPr>
        <p:spPr>
          <a:xfrm>
            <a:off x="1531435" y="3758072"/>
            <a:ext cx="7273900" cy="899729"/>
          </a:xfrm>
          <a:prstGeom prst="rect">
            <a:avLst/>
          </a:prstGeom>
        </p:spPr>
        <p:txBody>
          <a:bodyPr lIns="91436" tIns="45719" rIns="91436" bIns="45719" anchor="ctr"/>
          <a:lstStyle>
            <a:lvl1pPr algn="l">
              <a:defRPr lang="en-US" sz="3200" b="1" i="0" dirty="0">
                <a:solidFill>
                  <a:srgbClr val="FFFFFF"/>
                </a:solidFill>
                <a:latin typeface="Arial" panose="020B0604020202020204" pitchFamily="34" charset="0"/>
                <a:ea typeface="Arial" panose="020B0604020202020204" pitchFamily="34" charset="0"/>
                <a:cs typeface="Arial" panose="020B0604020202020204" pitchFamily="34"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257674496"/>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3_Section Divider Magenta">
    <p:bg>
      <p:bgRef idx="1001">
        <a:schemeClr val="bg1"/>
      </p:bgRef>
    </p:bg>
    <p:spTree>
      <p:nvGrpSpPr>
        <p:cNvPr id="1" name=""/>
        <p:cNvGrpSpPr/>
        <p:nvPr/>
      </p:nvGrpSpPr>
      <p:grpSpPr>
        <a:xfrm>
          <a:off x="0" y="0"/>
          <a:ext cx="0" cy="0"/>
          <a:chOff x="0" y="0"/>
          <a:chExt cx="0" cy="0"/>
        </a:xfrm>
      </p:grpSpPr>
      <p:pic>
        <p:nvPicPr>
          <p:cNvPr id="21" name="Picture 20"/>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6" name="Slide Number Placeholder 5"/>
          <p:cNvSpPr txBox="1">
            <a:spLocks/>
          </p:cNvSpPr>
          <p:nvPr/>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solidFill>
                  <a:schemeClr val="bg1"/>
                </a:solidFill>
              </a:rPr>
              <a:pPr/>
              <a:t>‹#›</a:t>
            </a:fld>
            <a:endParaRPr lang="en-US" sz="675" dirty="0">
              <a:solidFill>
                <a:schemeClr val="bg1"/>
              </a:solidFill>
            </a:endParaRPr>
          </a:p>
        </p:txBody>
      </p:sp>
      <p:sp>
        <p:nvSpPr>
          <p:cNvPr id="9" name="Slide Number Placeholder 5"/>
          <p:cNvSpPr txBox="1">
            <a:spLocks/>
          </p:cNvSpPr>
          <p:nvPr userDrawn="1"/>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solidFill>
                  <a:schemeClr val="bg1"/>
                </a:solidFill>
              </a:rPr>
              <a:pPr/>
              <a:t>‹#›</a:t>
            </a:fld>
            <a:endParaRPr lang="en-US" sz="675" dirty="0">
              <a:solidFill>
                <a:schemeClr val="bg1"/>
              </a:solidFill>
            </a:endParaRPr>
          </a:p>
        </p:txBody>
      </p:sp>
      <p:sp>
        <p:nvSpPr>
          <p:cNvPr id="10" name="Rectangle 9"/>
          <p:cNvSpPr/>
          <p:nvPr userDrawn="1"/>
        </p:nvSpPr>
        <p:spPr>
          <a:xfrm>
            <a:off x="0" y="3217335"/>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cxnSp>
        <p:nvCxnSpPr>
          <p:cNvPr id="11" name="Straight Connector 10"/>
          <p:cNvCxnSpPr/>
          <p:nvPr userDrawn="1"/>
        </p:nvCxnSpPr>
        <p:spPr>
          <a:xfrm>
            <a:off x="8788400" y="3217335"/>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
        <p:nvSpPr>
          <p:cNvPr id="2" name="Title 1"/>
          <p:cNvSpPr>
            <a:spLocks noGrp="1"/>
          </p:cNvSpPr>
          <p:nvPr>
            <p:ph type="ctrTitle"/>
          </p:nvPr>
        </p:nvSpPr>
        <p:spPr>
          <a:xfrm>
            <a:off x="1531435" y="3758072"/>
            <a:ext cx="7273900" cy="899729"/>
          </a:xfrm>
          <a:prstGeom prst="rect">
            <a:avLst/>
          </a:prstGeom>
        </p:spPr>
        <p:txBody>
          <a:bodyPr lIns="91436" tIns="45719" rIns="91436" bIns="45719" anchor="ctr"/>
          <a:lstStyle>
            <a:lvl1pPr algn="l">
              <a:defRPr lang="en-US" sz="3200" b="1" i="0" dirty="0">
                <a:solidFill>
                  <a:srgbClr val="FFFFFF"/>
                </a:solidFill>
                <a:latin typeface="Arial" panose="020B0604020202020204" pitchFamily="34" charset="0"/>
                <a:ea typeface="Arial" panose="020B0604020202020204" pitchFamily="34" charset="0"/>
                <a:cs typeface="Arial" panose="020B0604020202020204" pitchFamily="34"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4229569659"/>
      </p:ext>
    </p:extLst>
  </p:cSld>
  <p:clrMapOvr>
    <a:overrideClrMapping bg1="lt1" tx1="dk1" bg2="lt2" tx2="dk2" accent1="accent1" accent2="accent2" accent3="accent3" accent4="accent4" accent5="accent5" accent6="accent6" hlink="hlink" folHlink="folHlink"/>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4_Section Divider Magenta">
    <p:bg>
      <p:bgRef idx="1001">
        <a:schemeClr val="bg1"/>
      </p:bgRef>
    </p:bg>
    <p:spTree>
      <p:nvGrpSpPr>
        <p:cNvPr id="1" name=""/>
        <p:cNvGrpSpPr/>
        <p:nvPr/>
      </p:nvGrpSpPr>
      <p:grpSpPr>
        <a:xfrm>
          <a:off x="0" y="0"/>
          <a:ext cx="0" cy="0"/>
          <a:chOff x="0" y="0"/>
          <a:chExt cx="0" cy="0"/>
        </a:xfrm>
      </p:grpSpPr>
      <p:pic>
        <p:nvPicPr>
          <p:cNvPr id="22" name="Picture 21"/>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flipH="1">
            <a:off x="-1" y="0"/>
            <a:ext cx="12192001" cy="6858000"/>
          </a:xfrm>
          <a:prstGeom prst="rect">
            <a:avLst/>
          </a:prstGeom>
        </p:spPr>
      </p:pic>
      <p:sp>
        <p:nvSpPr>
          <p:cNvPr id="16" name="Slide Number Placeholder 5"/>
          <p:cNvSpPr txBox="1">
            <a:spLocks/>
          </p:cNvSpPr>
          <p:nvPr/>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solidFill>
                  <a:schemeClr val="bg1"/>
                </a:solidFill>
              </a:rPr>
              <a:pPr/>
              <a:t>‹#›</a:t>
            </a:fld>
            <a:endParaRPr lang="en-US" sz="675" dirty="0">
              <a:solidFill>
                <a:schemeClr val="bg1"/>
              </a:solidFill>
            </a:endParaRPr>
          </a:p>
        </p:txBody>
      </p:sp>
      <p:sp>
        <p:nvSpPr>
          <p:cNvPr id="9" name="Slide Number Placeholder 5"/>
          <p:cNvSpPr txBox="1">
            <a:spLocks/>
          </p:cNvSpPr>
          <p:nvPr userDrawn="1"/>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solidFill>
                  <a:schemeClr val="bg1"/>
                </a:solidFill>
              </a:rPr>
              <a:pPr/>
              <a:t>‹#›</a:t>
            </a:fld>
            <a:endParaRPr lang="en-US" sz="675" dirty="0">
              <a:solidFill>
                <a:schemeClr val="bg1"/>
              </a:solidFill>
            </a:endParaRPr>
          </a:p>
        </p:txBody>
      </p:sp>
      <p:sp>
        <p:nvSpPr>
          <p:cNvPr id="10" name="Rectangle 9"/>
          <p:cNvSpPr/>
          <p:nvPr userDrawn="1"/>
        </p:nvSpPr>
        <p:spPr>
          <a:xfrm>
            <a:off x="0" y="3217335"/>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cxnSp>
        <p:nvCxnSpPr>
          <p:cNvPr id="11" name="Straight Connector 10"/>
          <p:cNvCxnSpPr/>
          <p:nvPr userDrawn="1"/>
        </p:nvCxnSpPr>
        <p:spPr>
          <a:xfrm>
            <a:off x="8788400" y="3217335"/>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
        <p:nvSpPr>
          <p:cNvPr id="2" name="Title 1"/>
          <p:cNvSpPr>
            <a:spLocks noGrp="1"/>
          </p:cNvSpPr>
          <p:nvPr>
            <p:ph type="ctrTitle"/>
          </p:nvPr>
        </p:nvSpPr>
        <p:spPr>
          <a:xfrm>
            <a:off x="1531435" y="3758072"/>
            <a:ext cx="7273900" cy="899729"/>
          </a:xfrm>
          <a:prstGeom prst="rect">
            <a:avLst/>
          </a:prstGeom>
        </p:spPr>
        <p:txBody>
          <a:bodyPr lIns="91436" tIns="45719" rIns="91436" bIns="45719" anchor="ctr"/>
          <a:lstStyle>
            <a:lvl1pPr algn="l">
              <a:defRPr lang="en-US" sz="3200" b="1" i="0" dirty="0">
                <a:solidFill>
                  <a:srgbClr val="FFFFFF"/>
                </a:solidFill>
                <a:latin typeface="Arial" panose="020B0604020202020204" pitchFamily="34" charset="0"/>
                <a:ea typeface="Arial" panose="020B0604020202020204" pitchFamily="34" charset="0"/>
                <a:cs typeface="Arial" panose="020B0604020202020204" pitchFamily="34"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1984370476"/>
      </p:ext>
    </p:extLst>
  </p:cSld>
  <p:clrMapOvr>
    <a:overrideClrMapping bg1="lt1" tx1="dk1" bg2="lt2" tx2="dk2" accent1="accent1" accent2="accent2" accent3="accent3" accent4="accent4" accent5="accent5" accent6="accent6" hlink="hlink" folHlink="folHlink"/>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Section Divider Gold">
    <p:bg>
      <p:bgPr>
        <a:solidFill>
          <a:schemeClr val="accent3"/>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72" y="0"/>
            <a:ext cx="12192072" cy="6858000"/>
          </a:xfrm>
          <a:prstGeom prst="rect">
            <a:avLst/>
          </a:prstGeom>
        </p:spPr>
      </p:pic>
      <p:sp>
        <p:nvSpPr>
          <p:cNvPr id="15" name="Slide Number Placeholder 5"/>
          <p:cNvSpPr txBox="1">
            <a:spLocks/>
          </p:cNvSpPr>
          <p:nvPr/>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solidFill>
                  <a:schemeClr val="bg1"/>
                </a:solidFill>
              </a:rPr>
              <a:pPr/>
              <a:t>‹#›</a:t>
            </a:fld>
            <a:endParaRPr lang="en-US" sz="675" dirty="0">
              <a:solidFill>
                <a:schemeClr val="bg1"/>
              </a:solidFill>
            </a:endParaRPr>
          </a:p>
        </p:txBody>
      </p:sp>
      <p:sp>
        <p:nvSpPr>
          <p:cNvPr id="9" name="Slide Number Placeholder 5"/>
          <p:cNvSpPr txBox="1">
            <a:spLocks/>
          </p:cNvSpPr>
          <p:nvPr userDrawn="1"/>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solidFill>
                  <a:schemeClr val="bg1"/>
                </a:solidFill>
              </a:rPr>
              <a:pPr/>
              <a:t>‹#›</a:t>
            </a:fld>
            <a:endParaRPr lang="en-US" sz="675" dirty="0">
              <a:solidFill>
                <a:schemeClr val="bg1"/>
              </a:solidFill>
            </a:endParaRPr>
          </a:p>
        </p:txBody>
      </p:sp>
      <p:sp>
        <p:nvSpPr>
          <p:cNvPr id="10" name="Rectangle 9"/>
          <p:cNvSpPr/>
          <p:nvPr userDrawn="1"/>
        </p:nvSpPr>
        <p:spPr>
          <a:xfrm>
            <a:off x="0" y="3217335"/>
            <a:ext cx="8788400" cy="1913467"/>
          </a:xfrm>
          <a:prstGeom prst="rect">
            <a:avLst/>
          </a:prstGeom>
          <a:solidFill>
            <a:srgbClr val="6ACAD7">
              <a:alpha val="80000"/>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cxnSp>
        <p:nvCxnSpPr>
          <p:cNvPr id="11" name="Straight Connector 10"/>
          <p:cNvCxnSpPr/>
          <p:nvPr userDrawn="1"/>
        </p:nvCxnSpPr>
        <p:spPr>
          <a:xfrm>
            <a:off x="8788400" y="3217335"/>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
        <p:nvSpPr>
          <p:cNvPr id="2" name="Title 1"/>
          <p:cNvSpPr>
            <a:spLocks noGrp="1"/>
          </p:cNvSpPr>
          <p:nvPr>
            <p:ph type="ctrTitle"/>
          </p:nvPr>
        </p:nvSpPr>
        <p:spPr>
          <a:xfrm>
            <a:off x="1516565" y="3758071"/>
            <a:ext cx="7271835" cy="899729"/>
          </a:xfrm>
          <a:prstGeom prst="rect">
            <a:avLst/>
          </a:prstGeom>
        </p:spPr>
        <p:txBody>
          <a:bodyPr lIns="91436" tIns="45719" rIns="91436" bIns="45719" anchor="ctr"/>
          <a:lstStyle>
            <a:lvl1pPr algn="l">
              <a:defRPr lang="en-US" sz="3200" b="1" i="0" dirty="0">
                <a:solidFill>
                  <a:srgbClr val="FFFFFF"/>
                </a:solidFill>
                <a:latin typeface="Arial" panose="020B0604020202020204" pitchFamily="34" charset="0"/>
                <a:ea typeface="Arial" panose="020B0604020202020204" pitchFamily="34" charset="0"/>
                <a:cs typeface="Arial" panose="020B0604020202020204" pitchFamily="34"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860835673"/>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3_Section Divider Purple">
    <p:bg>
      <p:bgPr>
        <a:solidFill>
          <a:schemeClr val="accent5"/>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1"/>
            <a:ext cx="12192001" cy="6858001"/>
          </a:xfrm>
          <a:prstGeom prst="rect">
            <a:avLst/>
          </a:prstGeom>
        </p:spPr>
      </p:pic>
      <p:sp>
        <p:nvSpPr>
          <p:cNvPr id="22" name="Slide Number Placeholder 5"/>
          <p:cNvSpPr txBox="1">
            <a:spLocks/>
          </p:cNvSpPr>
          <p:nvPr/>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solidFill>
                  <a:schemeClr val="bg1"/>
                </a:solidFill>
              </a:rPr>
              <a:pPr/>
              <a:t>‹#›</a:t>
            </a:fld>
            <a:endParaRPr lang="en-US" sz="675" dirty="0">
              <a:solidFill>
                <a:schemeClr val="bg1"/>
              </a:solidFill>
            </a:endParaRPr>
          </a:p>
        </p:txBody>
      </p:sp>
      <p:sp>
        <p:nvSpPr>
          <p:cNvPr id="9" name="Slide Number Placeholder 5"/>
          <p:cNvSpPr txBox="1">
            <a:spLocks/>
          </p:cNvSpPr>
          <p:nvPr userDrawn="1"/>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solidFill>
                  <a:schemeClr val="bg1"/>
                </a:solidFill>
              </a:rPr>
              <a:pPr/>
              <a:t>‹#›</a:t>
            </a:fld>
            <a:endParaRPr lang="en-US" sz="675" dirty="0">
              <a:solidFill>
                <a:schemeClr val="bg1"/>
              </a:solidFill>
            </a:endParaRPr>
          </a:p>
        </p:txBody>
      </p:sp>
      <p:sp>
        <p:nvSpPr>
          <p:cNvPr id="10" name="Rectangle 9"/>
          <p:cNvSpPr/>
          <p:nvPr userDrawn="1"/>
        </p:nvSpPr>
        <p:spPr>
          <a:xfrm>
            <a:off x="0" y="3217335"/>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2" name="Title 1"/>
          <p:cNvSpPr>
            <a:spLocks noGrp="1"/>
          </p:cNvSpPr>
          <p:nvPr>
            <p:ph type="ctrTitle"/>
          </p:nvPr>
        </p:nvSpPr>
        <p:spPr>
          <a:xfrm>
            <a:off x="1486829" y="3758071"/>
            <a:ext cx="7301571" cy="899729"/>
          </a:xfrm>
          <a:prstGeom prst="rect">
            <a:avLst/>
          </a:prstGeom>
        </p:spPr>
        <p:txBody>
          <a:bodyPr lIns="91436" tIns="45719" rIns="91436" bIns="45719" anchor="ctr"/>
          <a:lstStyle>
            <a:lvl1pPr algn="l">
              <a:defRPr lang="en-US" sz="3200" b="1" i="0" dirty="0">
                <a:solidFill>
                  <a:srgbClr val="FFFFFF"/>
                </a:solidFill>
                <a:latin typeface="Arial" panose="020B0604020202020204" pitchFamily="34" charset="0"/>
                <a:ea typeface="Arial" panose="020B0604020202020204" pitchFamily="34" charset="0"/>
                <a:cs typeface="Arial" panose="020B0604020202020204" pitchFamily="34" charset="0"/>
              </a:defRPr>
            </a:lvl1pPr>
          </a:lstStyle>
          <a:p>
            <a:pPr lvl="0" algn="l">
              <a:lnSpc>
                <a:spcPct val="80000"/>
              </a:lnSpc>
            </a:pPr>
            <a:r>
              <a:rPr lang="en-US" dirty="0"/>
              <a:t>Click to edit Master title style</a:t>
            </a:r>
          </a:p>
        </p:txBody>
      </p:sp>
      <p:cxnSp>
        <p:nvCxnSpPr>
          <p:cNvPr id="6" name="Straight Connector 5"/>
          <p:cNvCxnSpPr/>
          <p:nvPr userDrawn="1"/>
        </p:nvCxnSpPr>
        <p:spPr>
          <a:xfrm>
            <a:off x="8788400" y="3217335"/>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85905322"/>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6_Section Divider Purple">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12198157" cy="6858000"/>
          </a:xfrm>
          <a:prstGeom prst="rect">
            <a:avLst/>
          </a:prstGeom>
        </p:spPr>
      </p:pic>
      <p:sp>
        <p:nvSpPr>
          <p:cNvPr id="22" name="Slide Number Placeholder 5"/>
          <p:cNvSpPr txBox="1">
            <a:spLocks/>
          </p:cNvSpPr>
          <p:nvPr/>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solidFill>
                  <a:schemeClr val="bg1"/>
                </a:solidFill>
              </a:rPr>
              <a:pPr/>
              <a:t>‹#›</a:t>
            </a:fld>
            <a:endParaRPr lang="en-US" sz="675" dirty="0">
              <a:solidFill>
                <a:schemeClr val="bg1"/>
              </a:solidFill>
            </a:endParaRPr>
          </a:p>
        </p:txBody>
      </p:sp>
      <p:sp>
        <p:nvSpPr>
          <p:cNvPr id="9" name="Slide Number Placeholder 5"/>
          <p:cNvSpPr txBox="1">
            <a:spLocks/>
          </p:cNvSpPr>
          <p:nvPr userDrawn="1"/>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solidFill>
                  <a:schemeClr val="bg1"/>
                </a:solidFill>
              </a:rPr>
              <a:pPr/>
              <a:t>‹#›</a:t>
            </a:fld>
            <a:endParaRPr lang="en-US" sz="675" dirty="0">
              <a:solidFill>
                <a:schemeClr val="bg1"/>
              </a:solidFill>
            </a:endParaRPr>
          </a:p>
        </p:txBody>
      </p:sp>
      <p:sp>
        <p:nvSpPr>
          <p:cNvPr id="10" name="Rectangle 9"/>
          <p:cNvSpPr/>
          <p:nvPr userDrawn="1"/>
        </p:nvSpPr>
        <p:spPr>
          <a:xfrm>
            <a:off x="0" y="3217335"/>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2" name="Title 1"/>
          <p:cNvSpPr>
            <a:spLocks noGrp="1"/>
          </p:cNvSpPr>
          <p:nvPr>
            <p:ph type="ctrTitle"/>
          </p:nvPr>
        </p:nvSpPr>
        <p:spPr>
          <a:xfrm>
            <a:off x="1501700" y="3758071"/>
            <a:ext cx="7286701" cy="899729"/>
          </a:xfrm>
          <a:prstGeom prst="rect">
            <a:avLst/>
          </a:prstGeom>
        </p:spPr>
        <p:txBody>
          <a:bodyPr lIns="91436" tIns="45719" rIns="91436" bIns="45719" anchor="ctr"/>
          <a:lstStyle>
            <a:lvl1pPr algn="l">
              <a:defRPr lang="en-US" sz="3200" b="1" i="0" dirty="0">
                <a:solidFill>
                  <a:srgbClr val="FFFFFF"/>
                </a:solidFill>
                <a:latin typeface="Arial" panose="020B0604020202020204" pitchFamily="34" charset="0"/>
                <a:ea typeface="Arial" panose="020B0604020202020204" pitchFamily="34" charset="0"/>
                <a:cs typeface="Arial" panose="020B0604020202020204" pitchFamily="34" charset="0"/>
              </a:defRPr>
            </a:lvl1pPr>
          </a:lstStyle>
          <a:p>
            <a:pPr lvl="0" algn="l">
              <a:lnSpc>
                <a:spcPct val="80000"/>
              </a:lnSpc>
            </a:pPr>
            <a:r>
              <a:rPr lang="en-US" dirty="0"/>
              <a:t>Click to edit Master title style</a:t>
            </a:r>
          </a:p>
        </p:txBody>
      </p:sp>
      <p:cxnSp>
        <p:nvCxnSpPr>
          <p:cNvPr id="6" name="Straight Connector 5"/>
          <p:cNvCxnSpPr/>
          <p:nvPr userDrawn="1"/>
        </p:nvCxnSpPr>
        <p:spPr>
          <a:xfrm>
            <a:off x="8788400" y="3217335"/>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471930234"/>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tx">
  <p:cSld name="2_Title &amp; 2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768379433"/>
      </p:ext>
    </p:extLst>
  </p:cSld>
  <p:clrMapOvr>
    <a:masterClrMapping/>
  </p:clrMapOvr>
  <p:transition spd="med"/>
</p:sldLayout>
</file>

<file path=ppt/slideLayouts/slideLayout186.xml><?xml version="1.0" encoding="utf-8"?>
<p:sldLayout xmlns:a="http://schemas.openxmlformats.org/drawingml/2006/main" xmlns:r="http://schemas.openxmlformats.org/officeDocument/2006/relationships" xmlns:p="http://schemas.openxmlformats.org/presentationml/2006/main" userDrawn="1">
  <p:cSld name="1_Section Divider Magenta">
    <p:bg>
      <p:bgPr>
        <a:solidFill>
          <a:schemeClr val="accent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1"/>
            <a:ext cx="12192001" cy="6858000"/>
          </a:xfrm>
          <a:prstGeom prst="rect">
            <a:avLst/>
          </a:prstGeom>
        </p:spPr>
      </p:pic>
      <p:sp>
        <p:nvSpPr>
          <p:cNvPr id="16" name="Slide Number Placeholder 5"/>
          <p:cNvSpPr txBox="1">
            <a:spLocks/>
          </p:cNvSpPr>
          <p:nvPr/>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solidFill>
                  <a:schemeClr val="bg1"/>
                </a:solidFill>
              </a:rPr>
              <a:pPr/>
              <a:t>‹#›</a:t>
            </a:fld>
            <a:endParaRPr lang="en-US" sz="675" dirty="0">
              <a:solidFill>
                <a:schemeClr val="bg1"/>
              </a:solidFill>
            </a:endParaRPr>
          </a:p>
        </p:txBody>
      </p:sp>
      <p:sp>
        <p:nvSpPr>
          <p:cNvPr id="9" name="Slide Number Placeholder 5"/>
          <p:cNvSpPr txBox="1">
            <a:spLocks/>
          </p:cNvSpPr>
          <p:nvPr userDrawn="1"/>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solidFill>
                  <a:schemeClr val="bg1"/>
                </a:solidFill>
              </a:rPr>
              <a:pPr/>
              <a:t>‹#›</a:t>
            </a:fld>
            <a:endParaRPr lang="en-US" sz="675" dirty="0">
              <a:solidFill>
                <a:schemeClr val="bg1"/>
              </a:solidFill>
            </a:endParaRPr>
          </a:p>
        </p:txBody>
      </p:sp>
      <p:sp>
        <p:nvSpPr>
          <p:cNvPr id="10" name="Rectangle 9"/>
          <p:cNvSpPr/>
          <p:nvPr userDrawn="1"/>
        </p:nvSpPr>
        <p:spPr>
          <a:xfrm>
            <a:off x="0" y="-1"/>
            <a:ext cx="12192000" cy="6858001"/>
          </a:xfrm>
          <a:prstGeom prst="rect">
            <a:avLst/>
          </a:prstGeom>
          <a:solidFill>
            <a:schemeClr val="bg1">
              <a:alpha val="69804"/>
            </a:scheme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2" name="Title 1"/>
          <p:cNvSpPr>
            <a:spLocks noGrp="1"/>
          </p:cNvSpPr>
          <p:nvPr>
            <p:ph type="ctrTitle"/>
          </p:nvPr>
        </p:nvSpPr>
        <p:spPr>
          <a:xfrm>
            <a:off x="1531435" y="3758072"/>
            <a:ext cx="7273900" cy="899729"/>
          </a:xfrm>
          <a:prstGeom prst="rect">
            <a:avLst/>
          </a:prstGeom>
        </p:spPr>
        <p:txBody>
          <a:bodyPr lIns="91436" tIns="45719" rIns="91436" bIns="45719" anchor="ctr"/>
          <a:lstStyle>
            <a:lvl1pPr algn="l">
              <a:defRPr lang="en-US" sz="3200" b="1" i="0" dirty="0">
                <a:solidFill>
                  <a:schemeClr val="accent1"/>
                </a:solidFill>
                <a:latin typeface="Arial" panose="020B0604020202020204" pitchFamily="34" charset="0"/>
                <a:ea typeface="Arial" panose="020B0604020202020204" pitchFamily="34" charset="0"/>
                <a:cs typeface="Arial" panose="020B0604020202020204" pitchFamily="34"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1853552616"/>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userDrawn="1">
  <p:cSld name="7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2" y="2421467"/>
            <a:ext cx="10615083" cy="3454400"/>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937208" indent="-251454">
              <a:buFont typeface="Courier New" charset="0"/>
              <a:buChar char="o"/>
              <a:defRPr sz="1400">
                <a:solidFill>
                  <a:schemeClr val="tx2"/>
                </a:solidFill>
              </a:defRPr>
            </a:lvl3pPr>
            <a:lvl4pPr marL="1028631" indent="0">
              <a:buFont typeface="+mj-lt"/>
              <a:buNone/>
              <a:defRPr sz="1200" b="1">
                <a:solidFill>
                  <a:schemeClr val="accent1"/>
                </a:solidFill>
              </a:defRPr>
            </a:lvl4pPr>
            <a:lvl5pPr marL="1600103" indent="-228594">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2621"/>
            <a:ext cx="12192000" cy="1285391"/>
          </a:xfrm>
          <a:prstGeom prst="rect">
            <a:avLst/>
          </a:prstGeom>
        </p:spPr>
      </p:pic>
      <p:sp>
        <p:nvSpPr>
          <p:cNvPr id="5" name="Slide Number Placeholder 5"/>
          <p:cNvSpPr txBox="1">
            <a:spLocks/>
          </p:cNvSpPr>
          <p:nvPr userDrawn="1"/>
        </p:nvSpPr>
        <p:spPr>
          <a:xfrm>
            <a:off x="11245119" y="6190414"/>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chemeClr val="bg1">
                    <a:lumMod val="50000"/>
                  </a:schemeClr>
                </a:solidFill>
              </a:rPr>
              <a:pPr/>
              <a:t>‹#›</a:t>
            </a:fld>
            <a:endParaRPr lang="en-US" sz="900" b="1" dirty="0">
              <a:solidFill>
                <a:schemeClr val="bg1">
                  <a:lumMod val="50000"/>
                </a:schemeClr>
              </a:solidFill>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2"/>
            <a:ext cx="200628" cy="162047"/>
          </a:xfrm>
          <a:prstGeom prst="rect">
            <a:avLst/>
          </a:prstGeom>
        </p:spPr>
      </p:pic>
      <p:cxnSp>
        <p:nvCxnSpPr>
          <p:cNvPr id="8" name="Straight Connector 7"/>
          <p:cNvCxnSpPr/>
          <p:nvPr userDrawn="1"/>
        </p:nvCxnSpPr>
        <p:spPr>
          <a:xfrm>
            <a:off x="11273895" y="6290963"/>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0" name="TextBox 9"/>
          <p:cNvSpPr txBox="1"/>
          <p:nvPr userDrawn="1"/>
        </p:nvSpPr>
        <p:spPr>
          <a:xfrm>
            <a:off x="10187119" y="6230854"/>
            <a:ext cx="1352621" cy="230832"/>
          </a:xfrm>
          <a:prstGeom prst="rect">
            <a:avLst/>
          </a:prstGeom>
          <a:noFill/>
        </p:spPr>
        <p:txBody>
          <a:bodyPr wrap="square" rtlCol="0">
            <a:spAutoFit/>
          </a:bodyPr>
          <a:lstStyle/>
          <a:p>
            <a:r>
              <a:rPr lang="en-US" sz="900" dirty="0"/>
              <a:t>Direct Travel</a:t>
            </a:r>
          </a:p>
        </p:txBody>
      </p:sp>
    </p:spTree>
    <p:extLst>
      <p:ext uri="{BB962C8B-B14F-4D97-AF65-F5344CB8AC3E}">
        <p14:creationId xmlns:p14="http://schemas.microsoft.com/office/powerpoint/2010/main" val="1973864502"/>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10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2" y="2421467"/>
            <a:ext cx="10615083" cy="3454400"/>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937208" indent="-251454">
              <a:buFont typeface="Courier New" charset="0"/>
              <a:buChar char="o"/>
              <a:defRPr sz="1400">
                <a:solidFill>
                  <a:schemeClr val="tx2"/>
                </a:solidFill>
              </a:defRPr>
            </a:lvl3pPr>
            <a:lvl4pPr marL="1028631" indent="0">
              <a:buFont typeface="+mj-lt"/>
              <a:buNone/>
              <a:defRPr sz="1200" b="1">
                <a:solidFill>
                  <a:schemeClr val="accent1"/>
                </a:solidFill>
              </a:defRPr>
            </a:lvl4pPr>
            <a:lvl5pPr marL="1600103" indent="-228594">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0"/>
            <a:ext cx="12192001" cy="1189464"/>
          </a:xfrm>
          <a:prstGeom prst="rect">
            <a:avLst/>
          </a:prstGeom>
        </p:spPr>
      </p:pic>
      <p:pic>
        <p:nvPicPr>
          <p:cNvPr id="5" name="Picture 4"/>
          <p:cNvPicPr>
            <a:picLocks noChangeAspect="1"/>
          </p:cNvPicPr>
          <p:nvPr userDrawn="1"/>
        </p:nvPicPr>
        <p:blipFill rotWithShape="1">
          <a:blip r:embed="rId3" cstate="print">
            <a:extLst>
              <a:ext uri="{28A0092B-C50C-407E-A947-70E740481C1C}">
                <a14:useLocalDpi xmlns:a14="http://schemas.microsoft.com/office/drawing/2010/main" val="0"/>
              </a:ext>
            </a:extLst>
          </a:blip>
          <a:srcRect l="-1"/>
          <a:stretch/>
        </p:blipFill>
        <p:spPr>
          <a:xfrm>
            <a:off x="-8" y="-1"/>
            <a:ext cx="12192008" cy="1189465"/>
          </a:xfrm>
          <a:prstGeom prst="rect">
            <a:avLst/>
          </a:prstGeom>
        </p:spPr>
      </p:pic>
      <p:sp>
        <p:nvSpPr>
          <p:cNvPr id="6" name="Slide Number Placeholder 5"/>
          <p:cNvSpPr txBox="1">
            <a:spLocks/>
          </p:cNvSpPr>
          <p:nvPr userDrawn="1"/>
        </p:nvSpPr>
        <p:spPr>
          <a:xfrm>
            <a:off x="11245119" y="6205282"/>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chemeClr val="bg1">
                    <a:lumMod val="50000"/>
                  </a:schemeClr>
                </a:solidFill>
              </a:rPr>
              <a:pPr/>
              <a:t>‹#›</a:t>
            </a:fld>
            <a:endParaRPr lang="en-US" sz="900" b="1" dirty="0">
              <a:solidFill>
                <a:schemeClr val="bg1">
                  <a:lumMod val="50000"/>
                </a:schemeClr>
              </a:solidFill>
            </a:endParaRPr>
          </a:p>
        </p:txBody>
      </p:sp>
      <p:pic>
        <p:nvPicPr>
          <p:cNvPr id="7" name="Picture 6"/>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10017906" y="6329080"/>
            <a:ext cx="200628" cy="162047"/>
          </a:xfrm>
          <a:prstGeom prst="rect">
            <a:avLst/>
          </a:prstGeom>
        </p:spPr>
      </p:pic>
      <p:cxnSp>
        <p:nvCxnSpPr>
          <p:cNvPr id="8" name="Straight Connector 7"/>
          <p:cNvCxnSpPr/>
          <p:nvPr userDrawn="1"/>
        </p:nvCxnSpPr>
        <p:spPr>
          <a:xfrm>
            <a:off x="11273895" y="6305831"/>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Box 10"/>
          <p:cNvSpPr txBox="1"/>
          <p:nvPr userDrawn="1"/>
        </p:nvSpPr>
        <p:spPr>
          <a:xfrm>
            <a:off x="10187119" y="6245722"/>
            <a:ext cx="1352621" cy="230832"/>
          </a:xfrm>
          <a:prstGeom prst="rect">
            <a:avLst/>
          </a:prstGeom>
          <a:noFill/>
        </p:spPr>
        <p:txBody>
          <a:bodyPr wrap="square" rtlCol="0">
            <a:spAutoFit/>
          </a:bodyPr>
          <a:lstStyle/>
          <a:p>
            <a:r>
              <a:rPr lang="en-US" sz="900" dirty="0"/>
              <a:t>Direct Travel</a:t>
            </a:r>
          </a:p>
        </p:txBody>
      </p:sp>
    </p:spTree>
    <p:extLst>
      <p:ext uri="{BB962C8B-B14F-4D97-AF65-F5344CB8AC3E}">
        <p14:creationId xmlns:p14="http://schemas.microsoft.com/office/powerpoint/2010/main" val="1542359608"/>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2_Blue Title Page">
    <p:bg>
      <p:bgRef idx="1001">
        <a:schemeClr val="bg1"/>
      </p:bgRef>
    </p:bg>
    <p:spTree>
      <p:nvGrpSpPr>
        <p:cNvPr id="1" name=""/>
        <p:cNvGrpSpPr/>
        <p:nvPr/>
      </p:nvGrpSpPr>
      <p:grpSpPr>
        <a:xfrm>
          <a:off x="0" y="0"/>
          <a:ext cx="0" cy="0"/>
          <a:chOff x="0" y="0"/>
          <a:chExt cx="0" cy="0"/>
        </a:xfrm>
      </p:grpSpPr>
      <p:sp>
        <p:nvSpPr>
          <p:cNvPr id="2" name="Slide Number Placeholder 5"/>
          <p:cNvSpPr txBox="1">
            <a:spLocks/>
          </p:cNvSpPr>
          <p:nvPr userDrawn="1"/>
        </p:nvSpPr>
        <p:spPr>
          <a:xfrm>
            <a:off x="11245119" y="6190414"/>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chemeClr val="bg1">
                    <a:lumMod val="50000"/>
                  </a:schemeClr>
                </a:solidFill>
              </a:rPr>
              <a:pPr/>
              <a:t>‹#›</a:t>
            </a:fld>
            <a:endParaRPr lang="en-US" sz="900" b="1" dirty="0">
              <a:solidFill>
                <a:schemeClr val="bg1">
                  <a:lumMod val="50000"/>
                </a:schemeClr>
              </a:solidFill>
            </a:endParaRPr>
          </a:p>
        </p:txBody>
      </p:sp>
      <p:pic>
        <p:nvPicPr>
          <p:cNvPr id="3" name="Picture 2"/>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017906" y="6314212"/>
            <a:ext cx="200628" cy="162047"/>
          </a:xfrm>
          <a:prstGeom prst="rect">
            <a:avLst/>
          </a:prstGeom>
        </p:spPr>
      </p:pic>
      <p:cxnSp>
        <p:nvCxnSpPr>
          <p:cNvPr id="4" name="Straight Connector 3"/>
          <p:cNvCxnSpPr/>
          <p:nvPr userDrawn="1"/>
        </p:nvCxnSpPr>
        <p:spPr>
          <a:xfrm>
            <a:off x="11273895" y="6290963"/>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5" name="TextBox 4"/>
          <p:cNvSpPr txBox="1"/>
          <p:nvPr userDrawn="1"/>
        </p:nvSpPr>
        <p:spPr>
          <a:xfrm>
            <a:off x="10187119" y="6230854"/>
            <a:ext cx="1352621" cy="230832"/>
          </a:xfrm>
          <a:prstGeom prst="rect">
            <a:avLst/>
          </a:prstGeom>
          <a:noFill/>
        </p:spPr>
        <p:txBody>
          <a:bodyPr wrap="square" rtlCol="0">
            <a:spAutoFit/>
          </a:bodyPr>
          <a:lstStyle/>
          <a:p>
            <a:r>
              <a:rPr lang="en-US" sz="900" dirty="0"/>
              <a:t>Direct Travel</a:t>
            </a:r>
          </a:p>
        </p:txBody>
      </p:sp>
    </p:spTree>
    <p:extLst>
      <p:ext uri="{BB962C8B-B14F-4D97-AF65-F5344CB8AC3E}">
        <p14:creationId xmlns:p14="http://schemas.microsoft.com/office/powerpoint/2010/main" val="323166176"/>
      </p:ext>
    </p:extLst>
  </p:cSld>
  <p:clrMapOvr>
    <a:overrideClrMapping bg1="lt1" tx1="dk1" bg2="lt2" tx2="dk2" accent1="accent1" accent2="accent2" accent3="accent3" accent4="accent4" accent5="accent5" accent6="accent6" hlink="hlink" folHlink="folHlink"/>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4_Body Full">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1"/>
            <a:ext cx="12192000" cy="1282768"/>
          </a:xfrm>
          <a:prstGeom prst="rect">
            <a:avLst/>
          </a:prstGeom>
        </p:spPr>
      </p:pic>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2" y="2421467"/>
            <a:ext cx="10615083" cy="3454400"/>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lvl2pPr>
            <a:lvl3pPr marL="1028645" indent="-342892">
              <a:buFont typeface="Courier New" charset="0"/>
              <a:buChar char="o"/>
              <a:defRPr sz="1400"/>
            </a:lvl3pPr>
            <a:lvl4pPr marL="1257226" indent="-228594">
              <a:buFont typeface="+mj-lt"/>
              <a:buAutoNum type="arabicPeriod"/>
              <a:defRPr sz="12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p:cNvPicPr>
            <a:picLocks noChangeAspect="1"/>
          </p:cNvPicPr>
          <p:nvPr userDrawn="1"/>
        </p:nvPicPr>
        <p:blipFill rotWithShape="1">
          <a:blip r:embed="rId3" cstate="screen">
            <a:extLst>
              <a:ext uri="{28A0092B-C50C-407E-A947-70E740481C1C}">
                <a14:useLocalDpi xmlns:a14="http://schemas.microsoft.com/office/drawing/2010/main" val="0"/>
              </a:ext>
            </a:extLst>
          </a:blip>
          <a:srcRect/>
          <a:stretch/>
        </p:blipFill>
        <p:spPr>
          <a:xfrm>
            <a:off x="0" y="0"/>
            <a:ext cx="12192000" cy="1282768"/>
          </a:xfrm>
          <a:prstGeom prst="rect">
            <a:avLst/>
          </a:prstGeom>
        </p:spPr>
      </p:pic>
      <p:pic>
        <p:nvPicPr>
          <p:cNvPr id="7" name="Picture 6"/>
          <p:cNvPicPr>
            <a:picLocks noChangeAspect="1"/>
          </p:cNvPicPr>
          <p:nvPr userDrawn="1"/>
        </p:nvPicPr>
        <p:blipFill rotWithShape="1">
          <a:blip r:embed="rId4" cstate="screen">
            <a:extLst>
              <a:ext uri="{28A0092B-C50C-407E-A947-70E740481C1C}">
                <a14:useLocalDpi xmlns:a14="http://schemas.microsoft.com/office/drawing/2010/main" val="0"/>
              </a:ext>
            </a:extLst>
          </a:blip>
          <a:srcRect/>
          <a:stretch/>
        </p:blipFill>
        <p:spPr>
          <a:xfrm>
            <a:off x="0" y="1"/>
            <a:ext cx="12192000" cy="1282768"/>
          </a:xfrm>
          <a:prstGeom prst="rect">
            <a:avLst/>
          </a:prstGeom>
        </p:spPr>
      </p:pic>
      <p:sp>
        <p:nvSpPr>
          <p:cNvPr id="8" name="Slide Number Placeholder 5"/>
          <p:cNvSpPr txBox="1">
            <a:spLocks/>
          </p:cNvSpPr>
          <p:nvPr userDrawn="1"/>
        </p:nvSpPr>
        <p:spPr>
          <a:xfrm>
            <a:off x="11245119" y="6190414"/>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chemeClr val="bg1">
                    <a:lumMod val="50000"/>
                  </a:schemeClr>
                </a:solidFill>
              </a:rPr>
              <a:pPr/>
              <a:t>‹#›</a:t>
            </a:fld>
            <a:endParaRPr lang="en-US" sz="900" b="1" dirty="0">
              <a:solidFill>
                <a:schemeClr val="bg1">
                  <a:lumMod val="50000"/>
                </a:schemeClr>
              </a:solidFill>
            </a:endParaRPr>
          </a:p>
        </p:txBody>
      </p:sp>
      <p:pic>
        <p:nvPicPr>
          <p:cNvPr id="10" name="Picture 9"/>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017906" y="6314212"/>
            <a:ext cx="200628" cy="162047"/>
          </a:xfrm>
          <a:prstGeom prst="rect">
            <a:avLst/>
          </a:prstGeom>
        </p:spPr>
      </p:pic>
      <p:cxnSp>
        <p:nvCxnSpPr>
          <p:cNvPr id="11" name="Straight Connector 10"/>
          <p:cNvCxnSpPr/>
          <p:nvPr userDrawn="1"/>
        </p:nvCxnSpPr>
        <p:spPr>
          <a:xfrm>
            <a:off x="11273895" y="6290963"/>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2" name="TextBox 11"/>
          <p:cNvSpPr txBox="1"/>
          <p:nvPr userDrawn="1"/>
        </p:nvSpPr>
        <p:spPr>
          <a:xfrm>
            <a:off x="10187119" y="6230854"/>
            <a:ext cx="1352621" cy="230832"/>
          </a:xfrm>
          <a:prstGeom prst="rect">
            <a:avLst/>
          </a:prstGeom>
          <a:noFill/>
        </p:spPr>
        <p:txBody>
          <a:bodyPr wrap="square" rtlCol="0">
            <a:spAutoFit/>
          </a:bodyPr>
          <a:lstStyle/>
          <a:p>
            <a:r>
              <a:rPr lang="en-US" sz="900" dirty="0"/>
              <a:t>Direct Travel</a:t>
            </a:r>
          </a:p>
        </p:txBody>
      </p:sp>
    </p:spTree>
    <p:extLst>
      <p:ext uri="{BB962C8B-B14F-4D97-AF65-F5344CB8AC3E}">
        <p14:creationId xmlns:p14="http://schemas.microsoft.com/office/powerpoint/2010/main" val="531242708"/>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8_Body Full">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1"/>
            <a:ext cx="12192000" cy="1282768"/>
          </a:xfrm>
          <a:prstGeom prst="rect">
            <a:avLst/>
          </a:prstGeom>
        </p:spPr>
      </p:pic>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2" y="2421467"/>
            <a:ext cx="10615083" cy="3454400"/>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lvl2pPr>
            <a:lvl3pPr marL="1028645" indent="-342892">
              <a:buFont typeface="Courier New" charset="0"/>
              <a:buChar char="o"/>
              <a:defRPr sz="1400"/>
            </a:lvl3pPr>
            <a:lvl4pPr marL="1257226" indent="-228594">
              <a:buFont typeface="+mj-lt"/>
              <a:buAutoNum type="arabicPeriod"/>
              <a:defRPr sz="12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p:cNvPicPr>
            <a:picLocks noChangeAspect="1"/>
          </p:cNvPicPr>
          <p:nvPr userDrawn="1"/>
        </p:nvPicPr>
        <p:blipFill rotWithShape="1">
          <a:blip r:embed="rId3" cstate="screen">
            <a:extLst>
              <a:ext uri="{28A0092B-C50C-407E-A947-70E740481C1C}">
                <a14:useLocalDpi xmlns:a14="http://schemas.microsoft.com/office/drawing/2010/main" val="0"/>
              </a:ext>
            </a:extLst>
          </a:blip>
          <a:srcRect/>
          <a:stretch/>
        </p:blipFill>
        <p:spPr>
          <a:xfrm>
            <a:off x="0" y="0"/>
            <a:ext cx="12192000" cy="1282768"/>
          </a:xfrm>
          <a:prstGeom prst="rect">
            <a:avLst/>
          </a:prstGeom>
        </p:spPr>
      </p:pic>
      <p:sp>
        <p:nvSpPr>
          <p:cNvPr id="7" name="Slide Number Placeholder 5"/>
          <p:cNvSpPr txBox="1">
            <a:spLocks/>
          </p:cNvSpPr>
          <p:nvPr userDrawn="1"/>
        </p:nvSpPr>
        <p:spPr>
          <a:xfrm>
            <a:off x="11245119" y="6190414"/>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chemeClr val="bg1">
                    <a:lumMod val="50000"/>
                  </a:schemeClr>
                </a:solidFill>
              </a:rPr>
              <a:pPr/>
              <a:t>‹#›</a:t>
            </a:fld>
            <a:endParaRPr lang="en-US" sz="900" b="1" dirty="0">
              <a:solidFill>
                <a:schemeClr val="bg1">
                  <a:lumMod val="50000"/>
                </a:schemeClr>
              </a:solidFill>
            </a:endParaRPr>
          </a:p>
        </p:txBody>
      </p:sp>
      <p:pic>
        <p:nvPicPr>
          <p:cNvPr id="8" name="Picture 7"/>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10017906" y="6314212"/>
            <a:ext cx="200628" cy="162047"/>
          </a:xfrm>
          <a:prstGeom prst="rect">
            <a:avLst/>
          </a:prstGeom>
        </p:spPr>
      </p:pic>
      <p:cxnSp>
        <p:nvCxnSpPr>
          <p:cNvPr id="10" name="Straight Connector 9"/>
          <p:cNvCxnSpPr/>
          <p:nvPr userDrawn="1"/>
        </p:nvCxnSpPr>
        <p:spPr>
          <a:xfrm>
            <a:off x="11273895" y="6290963"/>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Box 10"/>
          <p:cNvSpPr txBox="1"/>
          <p:nvPr userDrawn="1"/>
        </p:nvSpPr>
        <p:spPr>
          <a:xfrm>
            <a:off x="10187119" y="6230854"/>
            <a:ext cx="1352621" cy="230832"/>
          </a:xfrm>
          <a:prstGeom prst="rect">
            <a:avLst/>
          </a:prstGeom>
          <a:noFill/>
        </p:spPr>
        <p:txBody>
          <a:bodyPr wrap="square" rtlCol="0">
            <a:spAutoFit/>
          </a:bodyPr>
          <a:lstStyle/>
          <a:p>
            <a:r>
              <a:rPr lang="en-US" sz="900" dirty="0"/>
              <a:t>Direct Travel</a:t>
            </a:r>
          </a:p>
        </p:txBody>
      </p:sp>
    </p:spTree>
    <p:extLst>
      <p:ext uri="{BB962C8B-B14F-4D97-AF65-F5344CB8AC3E}">
        <p14:creationId xmlns:p14="http://schemas.microsoft.com/office/powerpoint/2010/main" val="2930922449"/>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5_Body Full">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1"/>
            <a:ext cx="12192000" cy="1282768"/>
          </a:xfrm>
          <a:prstGeom prst="rect">
            <a:avLst/>
          </a:prstGeom>
        </p:spPr>
      </p:pic>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2" y="2421467"/>
            <a:ext cx="10615083" cy="3454400"/>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lvl2pPr>
            <a:lvl3pPr marL="1028645" indent="-342892">
              <a:buFont typeface="Courier New" charset="0"/>
              <a:buChar char="o"/>
              <a:defRPr sz="1400"/>
            </a:lvl3pPr>
            <a:lvl4pPr marL="1257226" indent="-228594">
              <a:buFont typeface="+mj-lt"/>
              <a:buAutoNum type="arabicPeriod"/>
              <a:defRPr sz="12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txBox="1">
            <a:spLocks/>
          </p:cNvSpPr>
          <p:nvPr userDrawn="1"/>
        </p:nvSpPr>
        <p:spPr>
          <a:xfrm>
            <a:off x="11245119" y="6190414"/>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chemeClr val="bg1">
                    <a:lumMod val="50000"/>
                  </a:schemeClr>
                </a:solidFill>
              </a:rPr>
              <a:pPr/>
              <a:t>‹#›</a:t>
            </a:fld>
            <a:endParaRPr lang="en-US" sz="900" b="1" dirty="0">
              <a:solidFill>
                <a:schemeClr val="bg1">
                  <a:lumMod val="50000"/>
                </a:schemeClr>
              </a:solidFill>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2"/>
            <a:ext cx="200628" cy="162047"/>
          </a:xfrm>
          <a:prstGeom prst="rect">
            <a:avLst/>
          </a:prstGeom>
        </p:spPr>
      </p:pic>
      <p:cxnSp>
        <p:nvCxnSpPr>
          <p:cNvPr id="7" name="Straight Connector 6"/>
          <p:cNvCxnSpPr/>
          <p:nvPr userDrawn="1"/>
        </p:nvCxnSpPr>
        <p:spPr>
          <a:xfrm>
            <a:off x="11273895" y="6290963"/>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8" name="TextBox 7"/>
          <p:cNvSpPr txBox="1"/>
          <p:nvPr userDrawn="1"/>
        </p:nvSpPr>
        <p:spPr>
          <a:xfrm>
            <a:off x="10187119" y="6230854"/>
            <a:ext cx="1352621" cy="230832"/>
          </a:xfrm>
          <a:prstGeom prst="rect">
            <a:avLst/>
          </a:prstGeom>
          <a:noFill/>
        </p:spPr>
        <p:txBody>
          <a:bodyPr wrap="square" rtlCol="0">
            <a:spAutoFit/>
          </a:bodyPr>
          <a:lstStyle/>
          <a:p>
            <a:r>
              <a:rPr lang="en-US" sz="900" dirty="0"/>
              <a:t>Direct Travel</a:t>
            </a:r>
          </a:p>
        </p:txBody>
      </p:sp>
    </p:spTree>
    <p:extLst>
      <p:ext uri="{BB962C8B-B14F-4D97-AF65-F5344CB8AC3E}">
        <p14:creationId xmlns:p14="http://schemas.microsoft.com/office/powerpoint/2010/main" val="3042645629"/>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userDrawn="1">
  <p:cSld name="9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2" y="2421467"/>
            <a:ext cx="10615083" cy="3454400"/>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lvl2pPr>
            <a:lvl3pPr marL="1028645" indent="-342892">
              <a:buFont typeface="Courier New" charset="0"/>
              <a:buChar char="o"/>
              <a:defRPr sz="1400"/>
            </a:lvl3pPr>
            <a:lvl4pPr marL="1257226" indent="-228594">
              <a:buFont typeface="+mj-lt"/>
              <a:buAutoNum type="arabicPeriod"/>
              <a:defRPr sz="12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12198157" cy="1189464"/>
          </a:xfrm>
          <a:prstGeom prst="rect">
            <a:avLst/>
          </a:prstGeom>
        </p:spPr>
      </p:pic>
      <p:sp>
        <p:nvSpPr>
          <p:cNvPr id="5" name="Slide Number Placeholder 5"/>
          <p:cNvSpPr txBox="1">
            <a:spLocks/>
          </p:cNvSpPr>
          <p:nvPr userDrawn="1"/>
        </p:nvSpPr>
        <p:spPr>
          <a:xfrm>
            <a:off x="11245119" y="6190414"/>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chemeClr val="bg1">
                    <a:lumMod val="50000"/>
                  </a:schemeClr>
                </a:solidFill>
              </a:rPr>
              <a:pPr/>
              <a:t>‹#›</a:t>
            </a:fld>
            <a:endParaRPr lang="en-US" sz="900" b="1" dirty="0">
              <a:solidFill>
                <a:schemeClr val="bg1">
                  <a:lumMod val="50000"/>
                </a:schemeClr>
              </a:solidFill>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2"/>
            <a:ext cx="200628" cy="162047"/>
          </a:xfrm>
          <a:prstGeom prst="rect">
            <a:avLst/>
          </a:prstGeom>
        </p:spPr>
      </p:pic>
      <p:cxnSp>
        <p:nvCxnSpPr>
          <p:cNvPr id="8" name="Straight Connector 7"/>
          <p:cNvCxnSpPr/>
          <p:nvPr userDrawn="1"/>
        </p:nvCxnSpPr>
        <p:spPr>
          <a:xfrm>
            <a:off x="11273895" y="6290963"/>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0" name="TextBox 9"/>
          <p:cNvSpPr txBox="1"/>
          <p:nvPr userDrawn="1"/>
        </p:nvSpPr>
        <p:spPr>
          <a:xfrm>
            <a:off x="10187119" y="6230854"/>
            <a:ext cx="1352621" cy="230832"/>
          </a:xfrm>
          <a:prstGeom prst="rect">
            <a:avLst/>
          </a:prstGeom>
          <a:noFill/>
        </p:spPr>
        <p:txBody>
          <a:bodyPr wrap="square" rtlCol="0">
            <a:spAutoFit/>
          </a:bodyPr>
          <a:lstStyle/>
          <a:p>
            <a:r>
              <a:rPr lang="en-US" sz="900" dirty="0"/>
              <a:t>Direct Travel</a:t>
            </a:r>
          </a:p>
        </p:txBody>
      </p:sp>
    </p:spTree>
    <p:extLst>
      <p:ext uri="{BB962C8B-B14F-4D97-AF65-F5344CB8AC3E}">
        <p14:creationId xmlns:p14="http://schemas.microsoft.com/office/powerpoint/2010/main" val="1418225578"/>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2_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6" y="1570107"/>
            <a:ext cx="10621460"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2" y="2421467"/>
            <a:ext cx="5128205" cy="3454400"/>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937208" indent="-251454">
              <a:buFont typeface="Courier New" charset="0"/>
              <a:buChar char="o"/>
              <a:defRPr sz="1400">
                <a:solidFill>
                  <a:schemeClr val="tx2"/>
                </a:solidFill>
              </a:defRPr>
            </a:lvl3pPr>
            <a:lvl4pPr marL="1028631" indent="0">
              <a:buFont typeface="+mj-lt"/>
              <a:buNone/>
              <a:defRPr sz="1200" b="1">
                <a:solidFill>
                  <a:schemeClr val="accent1"/>
                </a:solidFill>
              </a:defRPr>
            </a:lvl4pPr>
            <a:lvl5pPr marL="1600103" indent="-228594">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1" y="2421467"/>
            <a:ext cx="5287505" cy="3454400"/>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lvl2pPr>
            <a:lvl3pPr marL="948630" indent="-262877">
              <a:buFont typeface="Courier New" charset="0"/>
              <a:buChar char="o"/>
              <a:defRPr sz="1400"/>
            </a:lvl3pPr>
            <a:lvl4pPr marL="1028631" indent="0">
              <a:buNone/>
              <a:defRPr sz="1200" b="1">
                <a:solidFill>
                  <a:schemeClr val="accent1"/>
                </a:solidFill>
              </a:defRPr>
            </a:lvl4pPr>
            <a:lvl5pPr marL="1600103" indent="-228594">
              <a:buFont typeface="+mj-lt"/>
              <a:buAutoNum type="arabicPeriod"/>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2621"/>
            <a:ext cx="12192000" cy="1285391"/>
          </a:xfrm>
          <a:prstGeom prst="rect">
            <a:avLst/>
          </a:prstGeom>
        </p:spPr>
      </p:pic>
      <p:sp>
        <p:nvSpPr>
          <p:cNvPr id="6" name="Slide Number Placeholder 5"/>
          <p:cNvSpPr txBox="1">
            <a:spLocks/>
          </p:cNvSpPr>
          <p:nvPr userDrawn="1"/>
        </p:nvSpPr>
        <p:spPr>
          <a:xfrm>
            <a:off x="11245119" y="6190414"/>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chemeClr val="bg1">
                    <a:lumMod val="50000"/>
                  </a:schemeClr>
                </a:solidFill>
              </a:rPr>
              <a:pPr/>
              <a:t>‹#›</a:t>
            </a:fld>
            <a:endParaRPr lang="en-US" sz="900" b="1" dirty="0">
              <a:solidFill>
                <a:schemeClr val="bg1">
                  <a:lumMod val="50000"/>
                </a:schemeClr>
              </a:solidFill>
            </a:endParaRP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2"/>
            <a:ext cx="200628" cy="162047"/>
          </a:xfrm>
          <a:prstGeom prst="rect">
            <a:avLst/>
          </a:prstGeom>
        </p:spPr>
      </p:pic>
      <p:cxnSp>
        <p:nvCxnSpPr>
          <p:cNvPr id="10" name="Straight Connector 9"/>
          <p:cNvCxnSpPr/>
          <p:nvPr userDrawn="1"/>
        </p:nvCxnSpPr>
        <p:spPr>
          <a:xfrm>
            <a:off x="11273895" y="6290963"/>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Box 10"/>
          <p:cNvSpPr txBox="1"/>
          <p:nvPr userDrawn="1"/>
        </p:nvSpPr>
        <p:spPr>
          <a:xfrm>
            <a:off x="10187119" y="6230854"/>
            <a:ext cx="1352621" cy="230832"/>
          </a:xfrm>
          <a:prstGeom prst="rect">
            <a:avLst/>
          </a:prstGeom>
          <a:noFill/>
        </p:spPr>
        <p:txBody>
          <a:bodyPr wrap="square" rtlCol="0">
            <a:spAutoFit/>
          </a:bodyPr>
          <a:lstStyle/>
          <a:p>
            <a:r>
              <a:rPr lang="en-US" sz="900" dirty="0"/>
              <a:t>Direct Travel</a:t>
            </a:r>
          </a:p>
        </p:txBody>
      </p:sp>
    </p:spTree>
    <p:extLst>
      <p:ext uri="{BB962C8B-B14F-4D97-AF65-F5344CB8AC3E}">
        <p14:creationId xmlns:p14="http://schemas.microsoft.com/office/powerpoint/2010/main" val="1276469686"/>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9_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6" y="1570107"/>
            <a:ext cx="10621460"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2" y="2421467"/>
            <a:ext cx="5128205" cy="3454400"/>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937208" indent="-251454">
              <a:buFont typeface="Courier New" charset="0"/>
              <a:buChar char="o"/>
              <a:defRPr sz="1400">
                <a:solidFill>
                  <a:schemeClr val="tx2"/>
                </a:solidFill>
              </a:defRPr>
            </a:lvl3pPr>
            <a:lvl4pPr marL="1028631" indent="0">
              <a:buFont typeface="+mj-lt"/>
              <a:buNone/>
              <a:defRPr sz="1200" b="1">
                <a:solidFill>
                  <a:schemeClr val="accent1"/>
                </a:solidFill>
              </a:defRPr>
            </a:lvl4pPr>
            <a:lvl5pPr marL="1600103" indent="-228594">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1" y="2421467"/>
            <a:ext cx="5287505" cy="3454400"/>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948630" indent="-262877">
              <a:buFont typeface="Courier New" charset="0"/>
              <a:buChar char="o"/>
              <a:defRPr sz="1400">
                <a:solidFill>
                  <a:schemeClr val="tx2"/>
                </a:solidFill>
              </a:defRPr>
            </a:lvl3pPr>
            <a:lvl4pPr marL="1028631" indent="0">
              <a:buNone/>
              <a:defRPr sz="1200" b="1">
                <a:solidFill>
                  <a:schemeClr val="accent1"/>
                </a:solidFill>
              </a:defRPr>
            </a:lvl4pPr>
            <a:lvl5pPr marL="1714400" indent="-342892">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12198157" cy="1189464"/>
          </a:xfrm>
          <a:prstGeom prst="rect">
            <a:avLst/>
          </a:prstGeom>
        </p:spPr>
      </p:pic>
      <p:sp>
        <p:nvSpPr>
          <p:cNvPr id="6" name="Slide Number Placeholder 5"/>
          <p:cNvSpPr txBox="1">
            <a:spLocks/>
          </p:cNvSpPr>
          <p:nvPr userDrawn="1"/>
        </p:nvSpPr>
        <p:spPr>
          <a:xfrm>
            <a:off x="11245119" y="6190414"/>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chemeClr val="bg1">
                    <a:lumMod val="50000"/>
                  </a:schemeClr>
                </a:solidFill>
              </a:rPr>
              <a:pPr/>
              <a:t>‹#›</a:t>
            </a:fld>
            <a:endParaRPr lang="en-US" sz="900" b="1" dirty="0">
              <a:solidFill>
                <a:schemeClr val="bg1">
                  <a:lumMod val="50000"/>
                </a:schemeClr>
              </a:solidFill>
            </a:endParaRP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2"/>
            <a:ext cx="200628" cy="162047"/>
          </a:xfrm>
          <a:prstGeom prst="rect">
            <a:avLst/>
          </a:prstGeom>
        </p:spPr>
      </p:pic>
      <p:cxnSp>
        <p:nvCxnSpPr>
          <p:cNvPr id="10" name="Straight Connector 9"/>
          <p:cNvCxnSpPr/>
          <p:nvPr userDrawn="1"/>
        </p:nvCxnSpPr>
        <p:spPr>
          <a:xfrm>
            <a:off x="11273895" y="6290963"/>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Box 10"/>
          <p:cNvSpPr txBox="1"/>
          <p:nvPr userDrawn="1"/>
        </p:nvSpPr>
        <p:spPr>
          <a:xfrm>
            <a:off x="10187119" y="6230854"/>
            <a:ext cx="1352621" cy="230832"/>
          </a:xfrm>
          <a:prstGeom prst="rect">
            <a:avLst/>
          </a:prstGeom>
          <a:noFill/>
        </p:spPr>
        <p:txBody>
          <a:bodyPr wrap="square" rtlCol="0">
            <a:spAutoFit/>
          </a:bodyPr>
          <a:lstStyle/>
          <a:p>
            <a:r>
              <a:rPr lang="en-US" sz="900" dirty="0"/>
              <a:t>Direct Travel</a:t>
            </a:r>
          </a:p>
        </p:txBody>
      </p:sp>
    </p:spTree>
    <p:extLst>
      <p:ext uri="{BB962C8B-B14F-4D97-AF65-F5344CB8AC3E}">
        <p14:creationId xmlns:p14="http://schemas.microsoft.com/office/powerpoint/2010/main" val="1468502943"/>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5_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6" y="1570107"/>
            <a:ext cx="10621460"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2" y="2421467"/>
            <a:ext cx="5128205" cy="3454400"/>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937208" indent="-251454">
              <a:buFont typeface="Courier New" charset="0"/>
              <a:buChar char="o"/>
              <a:defRPr sz="1400">
                <a:solidFill>
                  <a:schemeClr val="tx2"/>
                </a:solidFill>
              </a:defRPr>
            </a:lvl3pPr>
            <a:lvl4pPr marL="1028631" indent="0">
              <a:buFont typeface="+mj-lt"/>
              <a:buNone/>
              <a:defRPr sz="1200" b="1">
                <a:solidFill>
                  <a:schemeClr val="accent1"/>
                </a:solidFill>
              </a:defRPr>
            </a:lvl4pPr>
            <a:lvl5pPr marL="1600103" indent="-228594">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1" y="2421467"/>
            <a:ext cx="5287505" cy="3454400"/>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948630" indent="-262877">
              <a:buFont typeface="Courier New" charset="0"/>
              <a:buChar char="o"/>
              <a:defRPr sz="1400">
                <a:solidFill>
                  <a:schemeClr val="tx2"/>
                </a:solidFill>
              </a:defRPr>
            </a:lvl3pPr>
            <a:lvl4pPr marL="1028631" indent="0">
              <a:buNone/>
              <a:defRPr sz="1200" b="1">
                <a:solidFill>
                  <a:schemeClr val="accent1"/>
                </a:solidFill>
              </a:defRPr>
            </a:lvl4pPr>
            <a:lvl5pPr marL="1714400" indent="-342892">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72" y="1"/>
            <a:ext cx="12192072" cy="1277604"/>
          </a:xfrm>
          <a:prstGeom prst="rect">
            <a:avLst/>
          </a:prstGeom>
        </p:spPr>
      </p:pic>
      <p:sp>
        <p:nvSpPr>
          <p:cNvPr id="6" name="Slide Number Placeholder 5"/>
          <p:cNvSpPr txBox="1">
            <a:spLocks/>
          </p:cNvSpPr>
          <p:nvPr userDrawn="1"/>
        </p:nvSpPr>
        <p:spPr>
          <a:xfrm>
            <a:off x="11245119" y="6190414"/>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chemeClr val="bg1">
                    <a:lumMod val="50000"/>
                  </a:schemeClr>
                </a:solidFill>
              </a:rPr>
              <a:pPr/>
              <a:t>‹#›</a:t>
            </a:fld>
            <a:endParaRPr lang="en-US" sz="900" b="1" dirty="0">
              <a:solidFill>
                <a:schemeClr val="bg1">
                  <a:lumMod val="50000"/>
                </a:schemeClr>
              </a:solidFill>
            </a:endParaRP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2"/>
            <a:ext cx="200628" cy="162047"/>
          </a:xfrm>
          <a:prstGeom prst="rect">
            <a:avLst/>
          </a:prstGeom>
        </p:spPr>
      </p:pic>
      <p:cxnSp>
        <p:nvCxnSpPr>
          <p:cNvPr id="8" name="Straight Connector 7"/>
          <p:cNvCxnSpPr/>
          <p:nvPr userDrawn="1"/>
        </p:nvCxnSpPr>
        <p:spPr>
          <a:xfrm>
            <a:off x="11273895" y="6290963"/>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Box 10"/>
          <p:cNvSpPr txBox="1"/>
          <p:nvPr userDrawn="1"/>
        </p:nvSpPr>
        <p:spPr>
          <a:xfrm>
            <a:off x="10187119" y="6230854"/>
            <a:ext cx="1352621" cy="230832"/>
          </a:xfrm>
          <a:prstGeom prst="rect">
            <a:avLst/>
          </a:prstGeom>
          <a:noFill/>
        </p:spPr>
        <p:txBody>
          <a:bodyPr wrap="square" rtlCol="0">
            <a:spAutoFit/>
          </a:bodyPr>
          <a:lstStyle/>
          <a:p>
            <a:r>
              <a:rPr lang="en-US" sz="900" dirty="0"/>
              <a:t>Direct Travel</a:t>
            </a:r>
          </a:p>
        </p:txBody>
      </p:sp>
    </p:spTree>
    <p:extLst>
      <p:ext uri="{BB962C8B-B14F-4D97-AF65-F5344CB8AC3E}">
        <p14:creationId xmlns:p14="http://schemas.microsoft.com/office/powerpoint/2010/main" val="89900721"/>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1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2" y="2421467"/>
            <a:ext cx="10615083" cy="3454400"/>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937208" indent="-251454">
              <a:buFont typeface="Courier New" charset="0"/>
              <a:buChar char="o"/>
              <a:defRPr sz="1400">
                <a:solidFill>
                  <a:schemeClr val="tx2"/>
                </a:solidFill>
              </a:defRPr>
            </a:lvl3pPr>
            <a:lvl4pPr marL="1028631" indent="0">
              <a:buFont typeface="+mj-lt"/>
              <a:buNone/>
              <a:defRPr sz="1200" b="1">
                <a:solidFill>
                  <a:schemeClr val="accent1"/>
                </a:solidFill>
              </a:defRPr>
            </a:lvl4pPr>
            <a:lvl5pPr marL="1600103" indent="-228594">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t="-407"/>
          <a:stretch/>
        </p:blipFill>
        <p:spPr>
          <a:xfrm>
            <a:off x="0" y="-5167"/>
            <a:ext cx="12192000" cy="1282771"/>
          </a:xfrm>
          <a:prstGeom prst="rect">
            <a:avLst/>
          </a:prstGeom>
        </p:spPr>
      </p:pic>
      <p:sp>
        <p:nvSpPr>
          <p:cNvPr id="5" name="Slide Number Placeholder 5"/>
          <p:cNvSpPr txBox="1">
            <a:spLocks/>
          </p:cNvSpPr>
          <p:nvPr userDrawn="1"/>
        </p:nvSpPr>
        <p:spPr>
          <a:xfrm>
            <a:off x="11245119" y="6190414"/>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chemeClr val="bg1">
                    <a:lumMod val="50000"/>
                  </a:schemeClr>
                </a:solidFill>
              </a:rPr>
              <a:pPr/>
              <a:t>‹#›</a:t>
            </a:fld>
            <a:endParaRPr lang="en-US" sz="900" b="1" dirty="0">
              <a:solidFill>
                <a:schemeClr val="bg1">
                  <a:lumMod val="50000"/>
                </a:schemeClr>
              </a:solidFill>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2"/>
            <a:ext cx="200628" cy="162047"/>
          </a:xfrm>
          <a:prstGeom prst="rect">
            <a:avLst/>
          </a:prstGeom>
        </p:spPr>
      </p:pic>
      <p:cxnSp>
        <p:nvCxnSpPr>
          <p:cNvPr id="7" name="Straight Connector 6"/>
          <p:cNvCxnSpPr/>
          <p:nvPr userDrawn="1"/>
        </p:nvCxnSpPr>
        <p:spPr>
          <a:xfrm>
            <a:off x="11273895" y="6290963"/>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8" name="TextBox 7"/>
          <p:cNvSpPr txBox="1"/>
          <p:nvPr userDrawn="1"/>
        </p:nvSpPr>
        <p:spPr>
          <a:xfrm>
            <a:off x="10187119" y="6230854"/>
            <a:ext cx="1352621" cy="230832"/>
          </a:xfrm>
          <a:prstGeom prst="rect">
            <a:avLst/>
          </a:prstGeom>
          <a:noFill/>
        </p:spPr>
        <p:txBody>
          <a:bodyPr wrap="square" rtlCol="0">
            <a:spAutoFit/>
          </a:bodyPr>
          <a:lstStyle/>
          <a:p>
            <a:r>
              <a:rPr lang="en-US" sz="900" dirty="0"/>
              <a:t>Direct Travel</a:t>
            </a:r>
          </a:p>
        </p:txBody>
      </p:sp>
    </p:spTree>
    <p:extLst>
      <p:ext uri="{BB962C8B-B14F-4D97-AF65-F5344CB8AC3E}">
        <p14:creationId xmlns:p14="http://schemas.microsoft.com/office/powerpoint/2010/main" val="189706960"/>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1_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6" y="1570107"/>
            <a:ext cx="10621460"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2" y="2421467"/>
            <a:ext cx="5128205" cy="3454400"/>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937208" indent="-251454">
              <a:buFont typeface="Courier New" charset="0"/>
              <a:buChar char="o"/>
              <a:defRPr sz="1400">
                <a:solidFill>
                  <a:schemeClr val="tx2"/>
                </a:solidFill>
              </a:defRPr>
            </a:lvl3pPr>
            <a:lvl4pPr marL="1028631" indent="0">
              <a:buFont typeface="+mj-lt"/>
              <a:buNone/>
              <a:defRPr sz="1200" b="1">
                <a:solidFill>
                  <a:schemeClr val="accent1"/>
                </a:solidFill>
              </a:defRPr>
            </a:lvl4pPr>
            <a:lvl5pPr marL="1600103" indent="-228594">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1" y="2421467"/>
            <a:ext cx="5287505" cy="3454400"/>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948630" indent="-262877">
              <a:buFont typeface="Courier New" charset="0"/>
              <a:buChar char="o"/>
              <a:defRPr sz="1400">
                <a:solidFill>
                  <a:schemeClr val="tx2"/>
                </a:solidFill>
              </a:defRPr>
            </a:lvl3pPr>
            <a:lvl4pPr marL="1028631" indent="0">
              <a:buNone/>
              <a:defRPr sz="1200" b="1">
                <a:solidFill>
                  <a:schemeClr val="accent1"/>
                </a:solidFill>
              </a:defRPr>
            </a:lvl4pPr>
            <a:lvl5pPr marL="1600103" indent="-228594">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val="0"/>
              </a:ext>
            </a:extLst>
          </a:blip>
          <a:srcRect t="-407"/>
          <a:stretch/>
        </p:blipFill>
        <p:spPr>
          <a:xfrm>
            <a:off x="0" y="-5167"/>
            <a:ext cx="12192000" cy="1282771"/>
          </a:xfrm>
          <a:prstGeom prst="rect">
            <a:avLst/>
          </a:prstGeom>
        </p:spPr>
      </p:pic>
      <p:sp>
        <p:nvSpPr>
          <p:cNvPr id="6" name="Slide Number Placeholder 5"/>
          <p:cNvSpPr txBox="1">
            <a:spLocks/>
          </p:cNvSpPr>
          <p:nvPr userDrawn="1"/>
        </p:nvSpPr>
        <p:spPr>
          <a:xfrm>
            <a:off x="11245119" y="6190414"/>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chemeClr val="bg1">
                    <a:lumMod val="50000"/>
                  </a:schemeClr>
                </a:solidFill>
              </a:rPr>
              <a:pPr/>
              <a:t>‹#›</a:t>
            </a:fld>
            <a:endParaRPr lang="en-US" sz="900" b="1" dirty="0">
              <a:solidFill>
                <a:schemeClr val="bg1">
                  <a:lumMod val="50000"/>
                </a:schemeClr>
              </a:solidFill>
            </a:endParaRP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2"/>
            <a:ext cx="200628" cy="162047"/>
          </a:xfrm>
          <a:prstGeom prst="rect">
            <a:avLst/>
          </a:prstGeom>
        </p:spPr>
      </p:pic>
      <p:cxnSp>
        <p:nvCxnSpPr>
          <p:cNvPr id="10" name="Straight Connector 9"/>
          <p:cNvCxnSpPr/>
          <p:nvPr userDrawn="1"/>
        </p:nvCxnSpPr>
        <p:spPr>
          <a:xfrm>
            <a:off x="11273895" y="6290963"/>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Box 10"/>
          <p:cNvSpPr txBox="1"/>
          <p:nvPr userDrawn="1"/>
        </p:nvSpPr>
        <p:spPr>
          <a:xfrm>
            <a:off x="10187119" y="6230854"/>
            <a:ext cx="1352621" cy="230832"/>
          </a:xfrm>
          <a:prstGeom prst="rect">
            <a:avLst/>
          </a:prstGeom>
          <a:noFill/>
        </p:spPr>
        <p:txBody>
          <a:bodyPr wrap="square" rtlCol="0">
            <a:spAutoFit/>
          </a:bodyPr>
          <a:lstStyle/>
          <a:p>
            <a:r>
              <a:rPr lang="en-US" sz="900" dirty="0"/>
              <a:t>Direct Travel</a:t>
            </a:r>
          </a:p>
        </p:txBody>
      </p:sp>
    </p:spTree>
    <p:extLst>
      <p:ext uri="{BB962C8B-B14F-4D97-AF65-F5344CB8AC3E}">
        <p14:creationId xmlns:p14="http://schemas.microsoft.com/office/powerpoint/2010/main" val="2626686563"/>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4_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6" y="1570107"/>
            <a:ext cx="10621460"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2" y="2421467"/>
            <a:ext cx="5128205" cy="3454400"/>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937208" indent="-251454">
              <a:buFont typeface="Courier New" charset="0"/>
              <a:buChar char="o"/>
              <a:defRPr sz="1400">
                <a:solidFill>
                  <a:schemeClr val="tx2"/>
                </a:solidFill>
              </a:defRPr>
            </a:lvl3pPr>
            <a:lvl4pPr marL="1028631" indent="0">
              <a:buFont typeface="+mj-lt"/>
              <a:buNone/>
              <a:defRPr sz="1200" b="1">
                <a:solidFill>
                  <a:schemeClr val="accent1"/>
                </a:solidFill>
              </a:defRPr>
            </a:lvl4pPr>
            <a:lvl5pPr>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1" y="2421467"/>
            <a:ext cx="5287505" cy="3454400"/>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948630" indent="-262877">
              <a:buFont typeface="Courier New" charset="0"/>
              <a:buChar char="o"/>
              <a:defRPr sz="1400">
                <a:solidFill>
                  <a:schemeClr val="tx2"/>
                </a:solidFill>
              </a:defRPr>
            </a:lvl3pPr>
            <a:lvl4pPr marL="1028631" indent="0">
              <a:buNone/>
              <a:defRPr sz="1200" b="1">
                <a:solidFill>
                  <a:schemeClr val="accent1"/>
                </a:solidFill>
              </a:defRPr>
            </a:lvl4pPr>
            <a:lvl5pPr>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flipH="1">
            <a:off x="0" y="-14868"/>
            <a:ext cx="12192000" cy="1292472"/>
          </a:xfrm>
          <a:prstGeom prst="rect">
            <a:avLst/>
          </a:prstGeom>
        </p:spPr>
      </p:pic>
      <p:sp>
        <p:nvSpPr>
          <p:cNvPr id="6" name="Slide Number Placeholder 5"/>
          <p:cNvSpPr txBox="1">
            <a:spLocks/>
          </p:cNvSpPr>
          <p:nvPr userDrawn="1"/>
        </p:nvSpPr>
        <p:spPr>
          <a:xfrm>
            <a:off x="11245119" y="6190414"/>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chemeClr val="bg1">
                    <a:lumMod val="50000"/>
                  </a:schemeClr>
                </a:solidFill>
              </a:rPr>
              <a:pPr/>
              <a:t>‹#›</a:t>
            </a:fld>
            <a:endParaRPr lang="en-US" sz="900" b="1" dirty="0">
              <a:solidFill>
                <a:schemeClr val="bg1">
                  <a:lumMod val="50000"/>
                </a:schemeClr>
              </a:solidFill>
            </a:endParaRP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2"/>
            <a:ext cx="200628" cy="162047"/>
          </a:xfrm>
          <a:prstGeom prst="rect">
            <a:avLst/>
          </a:prstGeom>
        </p:spPr>
      </p:pic>
      <p:cxnSp>
        <p:nvCxnSpPr>
          <p:cNvPr id="8" name="Straight Connector 7"/>
          <p:cNvCxnSpPr/>
          <p:nvPr userDrawn="1"/>
        </p:nvCxnSpPr>
        <p:spPr>
          <a:xfrm>
            <a:off x="11273895" y="6290963"/>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0" name="TextBox 9"/>
          <p:cNvSpPr txBox="1"/>
          <p:nvPr userDrawn="1"/>
        </p:nvSpPr>
        <p:spPr>
          <a:xfrm>
            <a:off x="10187119" y="6230854"/>
            <a:ext cx="1352621" cy="230832"/>
          </a:xfrm>
          <a:prstGeom prst="rect">
            <a:avLst/>
          </a:prstGeom>
          <a:noFill/>
        </p:spPr>
        <p:txBody>
          <a:bodyPr wrap="square" rtlCol="0">
            <a:spAutoFit/>
          </a:bodyPr>
          <a:lstStyle/>
          <a:p>
            <a:r>
              <a:rPr lang="en-US" sz="900" dirty="0"/>
              <a:t>Direct Travel</a:t>
            </a:r>
          </a:p>
        </p:txBody>
      </p:sp>
    </p:spTree>
    <p:extLst>
      <p:ext uri="{BB962C8B-B14F-4D97-AF65-F5344CB8AC3E}">
        <p14:creationId xmlns:p14="http://schemas.microsoft.com/office/powerpoint/2010/main" val="772754609"/>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6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2" y="2421467"/>
            <a:ext cx="10615083" cy="3454400"/>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937208" indent="-251454">
              <a:buFont typeface="Courier New" charset="0"/>
              <a:buChar char="o"/>
              <a:defRPr sz="1400">
                <a:solidFill>
                  <a:schemeClr val="tx2"/>
                </a:solidFill>
              </a:defRPr>
            </a:lvl3pPr>
            <a:lvl4pPr marL="1028631" indent="0">
              <a:buFont typeface="+mj-lt"/>
              <a:buNone/>
              <a:defRPr sz="1200" b="1">
                <a:solidFill>
                  <a:schemeClr val="accent1"/>
                </a:solidFill>
              </a:defRPr>
            </a:lvl4pPr>
            <a:lvl5pPr marL="1600103" indent="-228594">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0"/>
            <a:ext cx="12192001" cy="1189464"/>
          </a:xfrm>
          <a:prstGeom prst="rect">
            <a:avLst/>
          </a:prstGeom>
        </p:spPr>
      </p:pic>
      <p:sp>
        <p:nvSpPr>
          <p:cNvPr id="5" name="Slide Number Placeholder 5"/>
          <p:cNvSpPr txBox="1">
            <a:spLocks/>
          </p:cNvSpPr>
          <p:nvPr userDrawn="1"/>
        </p:nvSpPr>
        <p:spPr>
          <a:xfrm>
            <a:off x="11245119" y="6190414"/>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chemeClr val="bg1">
                    <a:lumMod val="50000"/>
                  </a:schemeClr>
                </a:solidFill>
              </a:rPr>
              <a:pPr/>
              <a:t>‹#›</a:t>
            </a:fld>
            <a:endParaRPr lang="en-US" sz="900" b="1" dirty="0">
              <a:solidFill>
                <a:schemeClr val="bg1">
                  <a:lumMod val="50000"/>
                </a:schemeClr>
              </a:solidFill>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2"/>
            <a:ext cx="200628" cy="162047"/>
          </a:xfrm>
          <a:prstGeom prst="rect">
            <a:avLst/>
          </a:prstGeom>
        </p:spPr>
      </p:pic>
      <p:cxnSp>
        <p:nvCxnSpPr>
          <p:cNvPr id="7" name="Straight Connector 6"/>
          <p:cNvCxnSpPr/>
          <p:nvPr userDrawn="1"/>
        </p:nvCxnSpPr>
        <p:spPr>
          <a:xfrm>
            <a:off x="11273895" y="6290963"/>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8" name="TextBox 7"/>
          <p:cNvSpPr txBox="1"/>
          <p:nvPr userDrawn="1"/>
        </p:nvSpPr>
        <p:spPr>
          <a:xfrm>
            <a:off x="10187119" y="6230854"/>
            <a:ext cx="1352621" cy="230832"/>
          </a:xfrm>
          <a:prstGeom prst="rect">
            <a:avLst/>
          </a:prstGeom>
          <a:noFill/>
        </p:spPr>
        <p:txBody>
          <a:bodyPr wrap="square" rtlCol="0">
            <a:spAutoFit/>
          </a:bodyPr>
          <a:lstStyle/>
          <a:p>
            <a:r>
              <a:rPr lang="en-US" sz="900" dirty="0"/>
              <a:t>Direct Travel</a:t>
            </a:r>
          </a:p>
        </p:txBody>
      </p:sp>
    </p:spTree>
    <p:extLst>
      <p:ext uri="{BB962C8B-B14F-4D97-AF65-F5344CB8AC3E}">
        <p14:creationId xmlns:p14="http://schemas.microsoft.com/office/powerpoint/2010/main" val="4007713890"/>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6_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6" y="1570107"/>
            <a:ext cx="10621460"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2" y="2421467"/>
            <a:ext cx="5128205" cy="3454400"/>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937208" indent="-251454">
              <a:buFont typeface="Courier New" charset="0"/>
              <a:buChar char="o"/>
              <a:defRPr sz="1400">
                <a:solidFill>
                  <a:schemeClr val="tx2"/>
                </a:solidFill>
              </a:defRPr>
            </a:lvl3pPr>
            <a:lvl4pPr marL="1028631" indent="0">
              <a:buFont typeface="+mj-lt"/>
              <a:buNone/>
              <a:defRPr sz="1200" b="1">
                <a:solidFill>
                  <a:schemeClr val="accent1"/>
                </a:solidFill>
              </a:defRPr>
            </a:lvl4pPr>
            <a:lvl5pPr marL="1600103" indent="-228594">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1" y="2421467"/>
            <a:ext cx="5287505" cy="3454400"/>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948630" indent="-262877">
              <a:buFont typeface="Courier New" charset="0"/>
              <a:buChar char="o"/>
              <a:defRPr sz="1400">
                <a:solidFill>
                  <a:schemeClr val="tx2"/>
                </a:solidFill>
              </a:defRPr>
            </a:lvl3pPr>
            <a:lvl4pPr marL="1028631" indent="0">
              <a:buNone/>
              <a:defRPr sz="1200" b="1">
                <a:solidFill>
                  <a:schemeClr val="accent1"/>
                </a:solidFill>
              </a:defRPr>
            </a:lvl4pPr>
            <a:lvl5pPr marL="1600103" indent="-228594">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0"/>
            <a:ext cx="12192001" cy="1189464"/>
          </a:xfrm>
          <a:prstGeom prst="rect">
            <a:avLst/>
          </a:prstGeom>
        </p:spPr>
      </p:pic>
      <p:sp>
        <p:nvSpPr>
          <p:cNvPr id="6" name="Slide Number Placeholder 5"/>
          <p:cNvSpPr txBox="1">
            <a:spLocks/>
          </p:cNvSpPr>
          <p:nvPr userDrawn="1"/>
        </p:nvSpPr>
        <p:spPr>
          <a:xfrm>
            <a:off x="11245119" y="6190414"/>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chemeClr val="bg1">
                    <a:lumMod val="50000"/>
                  </a:schemeClr>
                </a:solidFill>
              </a:rPr>
              <a:pPr/>
              <a:t>‹#›</a:t>
            </a:fld>
            <a:endParaRPr lang="en-US" sz="900" b="1" dirty="0">
              <a:solidFill>
                <a:schemeClr val="bg1">
                  <a:lumMod val="50000"/>
                </a:schemeClr>
              </a:solidFill>
            </a:endParaRP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2"/>
            <a:ext cx="200628" cy="162047"/>
          </a:xfrm>
          <a:prstGeom prst="rect">
            <a:avLst/>
          </a:prstGeom>
        </p:spPr>
      </p:pic>
      <p:cxnSp>
        <p:nvCxnSpPr>
          <p:cNvPr id="8" name="Straight Connector 7"/>
          <p:cNvCxnSpPr/>
          <p:nvPr userDrawn="1"/>
        </p:nvCxnSpPr>
        <p:spPr>
          <a:xfrm>
            <a:off x="11273895" y="6290963"/>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0" name="TextBox 9"/>
          <p:cNvSpPr txBox="1"/>
          <p:nvPr userDrawn="1"/>
        </p:nvSpPr>
        <p:spPr>
          <a:xfrm>
            <a:off x="10187119" y="6230854"/>
            <a:ext cx="1352621" cy="230832"/>
          </a:xfrm>
          <a:prstGeom prst="rect">
            <a:avLst/>
          </a:prstGeom>
          <a:noFill/>
        </p:spPr>
        <p:txBody>
          <a:bodyPr wrap="square" rtlCol="0">
            <a:spAutoFit/>
          </a:bodyPr>
          <a:lstStyle/>
          <a:p>
            <a:r>
              <a:rPr lang="en-US" sz="900" dirty="0"/>
              <a:t>Direct Travel</a:t>
            </a:r>
          </a:p>
        </p:txBody>
      </p:sp>
    </p:spTree>
    <p:extLst>
      <p:ext uri="{BB962C8B-B14F-4D97-AF65-F5344CB8AC3E}">
        <p14:creationId xmlns:p14="http://schemas.microsoft.com/office/powerpoint/2010/main" val="4144190598"/>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6" y="1570107"/>
            <a:ext cx="10621460"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2" y="2421467"/>
            <a:ext cx="5128205" cy="3454400"/>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937208" indent="-251454">
              <a:buFont typeface="Courier New" charset="0"/>
              <a:buChar char="o"/>
              <a:defRPr sz="1400">
                <a:solidFill>
                  <a:schemeClr val="tx2"/>
                </a:solidFill>
              </a:defRPr>
            </a:lvl3pPr>
            <a:lvl4pPr marL="1028631" indent="0">
              <a:buFont typeface="+mj-lt"/>
              <a:buNone/>
              <a:defRPr sz="1200" b="1">
                <a:solidFill>
                  <a:schemeClr val="accent1"/>
                </a:solidFill>
              </a:defRPr>
            </a:lvl4pPr>
            <a:lvl5pPr marL="1600103" indent="-228594">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1" y="2421467"/>
            <a:ext cx="5287505" cy="3454400"/>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857192" indent="-171439">
              <a:buFont typeface="Courier New" charset="0"/>
              <a:buChar char="o"/>
              <a:defRPr sz="1400">
                <a:solidFill>
                  <a:schemeClr val="tx2"/>
                </a:solidFill>
              </a:defRPr>
            </a:lvl3pPr>
            <a:lvl4pPr marL="1028631" indent="0">
              <a:buNone/>
              <a:defRPr sz="1200" b="1">
                <a:solidFill>
                  <a:schemeClr val="accent1"/>
                </a:solidFill>
              </a:defRPr>
            </a:lvl4pPr>
            <a:lvl5pPr marL="1600103" indent="-228594">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txBox="1">
            <a:spLocks/>
          </p:cNvSpPr>
          <p:nvPr userDrawn="1"/>
        </p:nvSpPr>
        <p:spPr>
          <a:xfrm>
            <a:off x="11245119" y="6190414"/>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chemeClr val="bg1">
                    <a:lumMod val="50000"/>
                  </a:schemeClr>
                </a:solidFill>
              </a:rPr>
              <a:pPr/>
              <a:t>‹#›</a:t>
            </a:fld>
            <a:endParaRPr lang="en-US" sz="900" b="1" dirty="0">
              <a:solidFill>
                <a:schemeClr val="bg1">
                  <a:lumMod val="50000"/>
                </a:schemeClr>
              </a:solidFill>
            </a:endParaRP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017906" y="6314212"/>
            <a:ext cx="200628" cy="162047"/>
          </a:xfrm>
          <a:prstGeom prst="rect">
            <a:avLst/>
          </a:prstGeom>
        </p:spPr>
      </p:pic>
      <p:cxnSp>
        <p:nvCxnSpPr>
          <p:cNvPr id="8" name="Straight Connector 7"/>
          <p:cNvCxnSpPr/>
          <p:nvPr userDrawn="1"/>
        </p:nvCxnSpPr>
        <p:spPr>
          <a:xfrm>
            <a:off x="11273895" y="6290963"/>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0" name="TextBox 9"/>
          <p:cNvSpPr txBox="1"/>
          <p:nvPr userDrawn="1"/>
        </p:nvSpPr>
        <p:spPr>
          <a:xfrm>
            <a:off x="10187119" y="6230854"/>
            <a:ext cx="1352621" cy="230832"/>
          </a:xfrm>
          <a:prstGeom prst="rect">
            <a:avLst/>
          </a:prstGeom>
          <a:noFill/>
        </p:spPr>
        <p:txBody>
          <a:bodyPr wrap="square" rtlCol="0">
            <a:spAutoFit/>
          </a:bodyPr>
          <a:lstStyle/>
          <a:p>
            <a:r>
              <a:rPr lang="en-US" sz="900" dirty="0"/>
              <a:t>Direct Travel</a:t>
            </a:r>
          </a:p>
        </p:txBody>
      </p:sp>
    </p:spTree>
    <p:extLst>
      <p:ext uri="{BB962C8B-B14F-4D97-AF65-F5344CB8AC3E}">
        <p14:creationId xmlns:p14="http://schemas.microsoft.com/office/powerpoint/2010/main" val="1668875095"/>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userDrawn="1">
  <p:cSld name="12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2" y="2421467"/>
            <a:ext cx="10615083" cy="3454400"/>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937208" indent="-251454">
              <a:buFont typeface="Courier New" charset="0"/>
              <a:buChar char="o"/>
              <a:defRPr sz="1400">
                <a:solidFill>
                  <a:schemeClr val="tx2"/>
                </a:solidFill>
              </a:defRPr>
            </a:lvl3pPr>
            <a:lvl4pPr marL="1028631" indent="0">
              <a:buFont typeface="+mj-lt"/>
              <a:buNone/>
              <a:defRPr sz="1200" b="1">
                <a:solidFill>
                  <a:schemeClr val="accent1"/>
                </a:solidFill>
              </a:defRPr>
            </a:lvl4pPr>
            <a:lvl5pPr marL="1600103" indent="-228594">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72" y="1"/>
            <a:ext cx="12192072" cy="1277604"/>
          </a:xfrm>
          <a:prstGeom prst="rect">
            <a:avLst/>
          </a:prstGeom>
        </p:spPr>
      </p:pic>
      <p:sp>
        <p:nvSpPr>
          <p:cNvPr id="5" name="Slide Number Placeholder 5"/>
          <p:cNvSpPr txBox="1">
            <a:spLocks/>
          </p:cNvSpPr>
          <p:nvPr userDrawn="1"/>
        </p:nvSpPr>
        <p:spPr>
          <a:xfrm>
            <a:off x="11245119" y="6190414"/>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chemeClr val="bg1">
                    <a:lumMod val="50000"/>
                  </a:schemeClr>
                </a:solidFill>
              </a:rPr>
              <a:pPr/>
              <a:t>‹#›</a:t>
            </a:fld>
            <a:endParaRPr lang="en-US" sz="900" b="1" dirty="0">
              <a:solidFill>
                <a:schemeClr val="bg1">
                  <a:lumMod val="50000"/>
                </a:schemeClr>
              </a:solidFill>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2"/>
            <a:ext cx="200628" cy="162047"/>
          </a:xfrm>
          <a:prstGeom prst="rect">
            <a:avLst/>
          </a:prstGeom>
        </p:spPr>
      </p:pic>
      <p:cxnSp>
        <p:nvCxnSpPr>
          <p:cNvPr id="7" name="Straight Connector 6"/>
          <p:cNvCxnSpPr/>
          <p:nvPr userDrawn="1"/>
        </p:nvCxnSpPr>
        <p:spPr>
          <a:xfrm>
            <a:off x="11273895" y="6290963"/>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0" name="TextBox 9"/>
          <p:cNvSpPr txBox="1"/>
          <p:nvPr userDrawn="1"/>
        </p:nvSpPr>
        <p:spPr>
          <a:xfrm>
            <a:off x="10187119" y="6230854"/>
            <a:ext cx="1352621" cy="230832"/>
          </a:xfrm>
          <a:prstGeom prst="rect">
            <a:avLst/>
          </a:prstGeom>
          <a:noFill/>
        </p:spPr>
        <p:txBody>
          <a:bodyPr wrap="square" rtlCol="0">
            <a:spAutoFit/>
          </a:bodyPr>
          <a:lstStyle/>
          <a:p>
            <a:r>
              <a:rPr lang="en-US" sz="900" dirty="0"/>
              <a:t>Direct Travel</a:t>
            </a:r>
          </a:p>
        </p:txBody>
      </p:sp>
    </p:spTree>
    <p:extLst>
      <p:ext uri="{BB962C8B-B14F-4D97-AF65-F5344CB8AC3E}">
        <p14:creationId xmlns:p14="http://schemas.microsoft.com/office/powerpoint/2010/main" val="3839849163"/>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 preserve="1">
  <p:cSld name="1_Divider Slide Red">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12260200" cy="6858000"/>
          </a:xfrm>
          <a:prstGeom prst="rect">
            <a:avLst/>
          </a:prstGeom>
        </p:spPr>
      </p:pic>
      <p:sp>
        <p:nvSpPr>
          <p:cNvPr id="2" name="Title 1"/>
          <p:cNvSpPr>
            <a:spLocks noGrp="1"/>
          </p:cNvSpPr>
          <p:nvPr>
            <p:ph type="ctrTitle"/>
          </p:nvPr>
        </p:nvSpPr>
        <p:spPr>
          <a:xfrm>
            <a:off x="1032933" y="3531612"/>
            <a:ext cx="9464136" cy="1550763"/>
          </a:xfrm>
          <a:prstGeom prst="rect">
            <a:avLst/>
          </a:prstGeom>
        </p:spPr>
        <p:txBody>
          <a:bodyPr lIns="91436" tIns="45719" rIns="91436" bIns="45719" anchor="b"/>
          <a:lstStyle>
            <a:lvl1pPr algn="l">
              <a:lnSpc>
                <a:spcPct val="80000"/>
              </a:lnSpc>
              <a:defRPr sz="3600" b="1" i="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049905" y="5102185"/>
            <a:ext cx="9447163" cy="570483"/>
          </a:xfrm>
          <a:prstGeom prst="rect">
            <a:avLst/>
          </a:prstGeom>
        </p:spPr>
        <p:txBody>
          <a:bodyPr lIns="91436" tIns="45719" rIns="91436" bIns="45719"/>
          <a:lstStyle>
            <a:lvl1pPr marL="0" indent="0" algn="l">
              <a:buNone/>
              <a:defRPr sz="2000" b="0">
                <a:solidFill>
                  <a:srgbClr val="FFFFFF"/>
                </a:solidFill>
                <a:latin typeface="Arial" charset="0"/>
                <a:ea typeface="Arial" charset="0"/>
                <a:cs typeface="Arial" charset="0"/>
              </a:defRPr>
            </a:lvl1pPr>
            <a:lvl2pPr marL="342886" indent="0" algn="ctr">
              <a:buNone/>
              <a:defRPr>
                <a:solidFill>
                  <a:schemeClr val="tx1">
                    <a:tint val="75000"/>
                  </a:schemeClr>
                </a:solidFill>
              </a:defRPr>
            </a:lvl2pPr>
            <a:lvl3pPr marL="685771" indent="0" algn="ctr">
              <a:buNone/>
              <a:defRPr>
                <a:solidFill>
                  <a:schemeClr val="tx1">
                    <a:tint val="75000"/>
                  </a:schemeClr>
                </a:solidFill>
              </a:defRPr>
            </a:lvl3pPr>
            <a:lvl4pPr marL="1028657" indent="0" algn="ctr">
              <a:buNone/>
              <a:defRPr>
                <a:solidFill>
                  <a:schemeClr val="tx1">
                    <a:tint val="75000"/>
                  </a:schemeClr>
                </a:solidFill>
              </a:defRPr>
            </a:lvl4pPr>
            <a:lvl5pPr marL="1371543" indent="0" algn="ctr">
              <a:buNone/>
              <a:defRPr>
                <a:solidFill>
                  <a:schemeClr val="tx1">
                    <a:tint val="75000"/>
                  </a:schemeClr>
                </a:solidFill>
              </a:defRPr>
            </a:lvl5pPr>
            <a:lvl6pPr marL="1714429" indent="0" algn="ctr">
              <a:buNone/>
              <a:defRPr>
                <a:solidFill>
                  <a:schemeClr val="tx1">
                    <a:tint val="75000"/>
                  </a:schemeClr>
                </a:solidFill>
              </a:defRPr>
            </a:lvl6pPr>
            <a:lvl7pPr marL="2057314" indent="0" algn="ctr">
              <a:buNone/>
              <a:defRPr>
                <a:solidFill>
                  <a:schemeClr val="tx1">
                    <a:tint val="75000"/>
                  </a:schemeClr>
                </a:solidFill>
              </a:defRPr>
            </a:lvl7pPr>
            <a:lvl8pPr marL="2400200" indent="0" algn="ctr">
              <a:buNone/>
              <a:defRPr>
                <a:solidFill>
                  <a:schemeClr val="tx1">
                    <a:tint val="75000"/>
                  </a:schemeClr>
                </a:solidFill>
              </a:defRPr>
            </a:lvl8pPr>
            <a:lvl9pPr marL="2743086" indent="0" algn="ctr">
              <a:buNone/>
              <a:defRPr>
                <a:solidFill>
                  <a:schemeClr val="tx1">
                    <a:tint val="75000"/>
                  </a:schemeClr>
                </a:solidFill>
              </a:defRPr>
            </a:lvl9pPr>
          </a:lstStyle>
          <a:p>
            <a:r>
              <a:rPr lang="en-US" dirty="0"/>
              <a:t>Click to edit Master subtitle style</a:t>
            </a: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597401" y="6070606"/>
            <a:ext cx="330128" cy="266641"/>
          </a:xfrm>
          <a:prstGeom prst="rect">
            <a:avLst/>
          </a:prstGeom>
        </p:spPr>
      </p:pic>
    </p:spTree>
    <p:extLst>
      <p:ext uri="{BB962C8B-B14F-4D97-AF65-F5344CB8AC3E}">
        <p14:creationId xmlns:p14="http://schemas.microsoft.com/office/powerpoint/2010/main" val="3445036710"/>
      </p:ext>
    </p:extLst>
  </p:cSld>
  <p:clrMapOvr>
    <a:overrideClrMapping bg1="lt1" tx1="dk1" bg2="lt2" tx2="dk2" accent1="accent1" accent2="accent2" accent3="accent3" accent4="accent4" accent5="accent5" accent6="accent6" hlink="hlink" folHlink="folHlink"/>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title" preserve="1">
  <p:cSld name="2_Divider Slide Red">
    <p:bg>
      <p:bgRef idx="1001">
        <a:schemeClr val="bg1"/>
      </p:bgRef>
    </p:bg>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alphaModFix amt="70000"/>
            <a:extLst>
              <a:ext uri="{28A0092B-C50C-407E-A947-70E740481C1C}">
                <a14:useLocalDpi xmlns:a14="http://schemas.microsoft.com/office/drawing/2010/main" val="0"/>
              </a:ext>
            </a:extLst>
          </a:blip>
          <a:srcRect l="-1" r="-1"/>
          <a:stretch/>
        </p:blipFill>
        <p:spPr>
          <a:xfrm>
            <a:off x="0" y="0"/>
            <a:ext cx="12260200" cy="6858000"/>
          </a:xfrm>
          <a:prstGeom prst="rect">
            <a:avLst/>
          </a:prstGeom>
        </p:spPr>
      </p:pic>
      <p:sp>
        <p:nvSpPr>
          <p:cNvPr id="2" name="Title 1"/>
          <p:cNvSpPr>
            <a:spLocks noGrp="1"/>
          </p:cNvSpPr>
          <p:nvPr>
            <p:ph type="ctrTitle"/>
          </p:nvPr>
        </p:nvSpPr>
        <p:spPr>
          <a:xfrm>
            <a:off x="1032933" y="3531612"/>
            <a:ext cx="9464136" cy="1550763"/>
          </a:xfrm>
          <a:prstGeom prst="rect">
            <a:avLst/>
          </a:prstGeom>
        </p:spPr>
        <p:txBody>
          <a:bodyPr lIns="91436" tIns="45719" rIns="91436" bIns="45719" anchor="b"/>
          <a:lstStyle>
            <a:lvl1pPr algn="l">
              <a:lnSpc>
                <a:spcPct val="80000"/>
              </a:lnSpc>
              <a:defRPr sz="3600" b="1" i="0">
                <a:solidFill>
                  <a:schemeClr val="accent1"/>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049905" y="5102184"/>
            <a:ext cx="9447163" cy="536616"/>
          </a:xfrm>
          <a:prstGeom prst="rect">
            <a:avLst/>
          </a:prstGeom>
        </p:spPr>
        <p:txBody>
          <a:bodyPr lIns="91436" tIns="45719" rIns="91436" bIns="45719"/>
          <a:lstStyle>
            <a:lvl1pPr marL="0" indent="0" algn="l">
              <a:buNone/>
              <a:defRPr sz="2000" b="0">
                <a:solidFill>
                  <a:schemeClr val="accent2"/>
                </a:solidFill>
                <a:latin typeface="Arial" charset="0"/>
                <a:ea typeface="Arial" charset="0"/>
                <a:cs typeface="Arial" charset="0"/>
              </a:defRPr>
            </a:lvl1pPr>
            <a:lvl2pPr marL="342886" indent="0" algn="ctr">
              <a:buNone/>
              <a:defRPr>
                <a:solidFill>
                  <a:schemeClr val="tx1">
                    <a:tint val="75000"/>
                  </a:schemeClr>
                </a:solidFill>
              </a:defRPr>
            </a:lvl2pPr>
            <a:lvl3pPr marL="685771" indent="0" algn="ctr">
              <a:buNone/>
              <a:defRPr>
                <a:solidFill>
                  <a:schemeClr val="tx1">
                    <a:tint val="75000"/>
                  </a:schemeClr>
                </a:solidFill>
              </a:defRPr>
            </a:lvl3pPr>
            <a:lvl4pPr marL="1028657" indent="0" algn="ctr">
              <a:buNone/>
              <a:defRPr>
                <a:solidFill>
                  <a:schemeClr val="tx1">
                    <a:tint val="75000"/>
                  </a:schemeClr>
                </a:solidFill>
              </a:defRPr>
            </a:lvl4pPr>
            <a:lvl5pPr marL="1371543" indent="0" algn="ctr">
              <a:buNone/>
              <a:defRPr>
                <a:solidFill>
                  <a:schemeClr val="tx1">
                    <a:tint val="75000"/>
                  </a:schemeClr>
                </a:solidFill>
              </a:defRPr>
            </a:lvl5pPr>
            <a:lvl6pPr marL="1714429" indent="0" algn="ctr">
              <a:buNone/>
              <a:defRPr>
                <a:solidFill>
                  <a:schemeClr val="tx1">
                    <a:tint val="75000"/>
                  </a:schemeClr>
                </a:solidFill>
              </a:defRPr>
            </a:lvl6pPr>
            <a:lvl7pPr marL="2057314" indent="0" algn="ctr">
              <a:buNone/>
              <a:defRPr>
                <a:solidFill>
                  <a:schemeClr val="tx1">
                    <a:tint val="75000"/>
                  </a:schemeClr>
                </a:solidFill>
              </a:defRPr>
            </a:lvl7pPr>
            <a:lvl8pPr marL="2400200" indent="0" algn="ctr">
              <a:buNone/>
              <a:defRPr>
                <a:solidFill>
                  <a:schemeClr val="tx1">
                    <a:tint val="75000"/>
                  </a:schemeClr>
                </a:solidFill>
              </a:defRPr>
            </a:lvl8pPr>
            <a:lvl9pPr marL="2743086" indent="0" algn="ctr">
              <a:buNone/>
              <a:defRPr>
                <a:solidFill>
                  <a:schemeClr val="tx1">
                    <a:tint val="75000"/>
                  </a:schemeClr>
                </a:solidFill>
              </a:defRPr>
            </a:lvl9pPr>
          </a:lstStyle>
          <a:p>
            <a:r>
              <a:rPr lang="en-US" dirty="0"/>
              <a:t>Click to edit Master subtitle style</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97403" y="6070604"/>
            <a:ext cx="330128" cy="266643"/>
          </a:xfrm>
          <a:prstGeom prst="rect">
            <a:avLst/>
          </a:prstGeom>
        </p:spPr>
      </p:pic>
    </p:spTree>
    <p:extLst>
      <p:ext uri="{BB962C8B-B14F-4D97-AF65-F5344CB8AC3E}">
        <p14:creationId xmlns:p14="http://schemas.microsoft.com/office/powerpoint/2010/main" val="359048331"/>
      </p:ext>
    </p:extLst>
  </p:cSld>
  <p:clrMapOvr>
    <a:overrideClrMapping bg1="lt1" tx1="dk1" bg2="lt2" tx2="dk2" accent1="accent1" accent2="accent2" accent3="accent3" accent4="accent4" accent5="accent5" accent6="accent6" hlink="hlink" folHlink="folHlink"/>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title" preserve="1">
  <p:cSld name="4_Divider Slide Re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alphaModFix amt="20000"/>
            <a:extLst>
              <a:ext uri="{28A0092B-C50C-407E-A947-70E740481C1C}">
                <a14:useLocalDpi xmlns:a14="http://schemas.microsoft.com/office/drawing/2010/main" val="0"/>
              </a:ext>
            </a:extLst>
          </a:blip>
          <a:srcRect/>
          <a:stretch/>
        </p:blipFill>
        <p:spPr>
          <a:xfrm>
            <a:off x="0" y="0"/>
            <a:ext cx="12260200" cy="6858000"/>
          </a:xfrm>
          <a:prstGeom prst="rect">
            <a:avLst/>
          </a:prstGeom>
        </p:spPr>
      </p:pic>
      <p:sp>
        <p:nvSpPr>
          <p:cNvPr id="2" name="Title 1"/>
          <p:cNvSpPr>
            <a:spLocks noGrp="1"/>
          </p:cNvSpPr>
          <p:nvPr>
            <p:ph type="ctrTitle"/>
          </p:nvPr>
        </p:nvSpPr>
        <p:spPr>
          <a:xfrm>
            <a:off x="1032933" y="3531612"/>
            <a:ext cx="9464136" cy="1550763"/>
          </a:xfrm>
          <a:prstGeom prst="rect">
            <a:avLst/>
          </a:prstGeom>
        </p:spPr>
        <p:txBody>
          <a:bodyPr lIns="91436" tIns="45719" rIns="91436" bIns="45719" anchor="b"/>
          <a:lstStyle>
            <a:lvl1pPr algn="l">
              <a:lnSpc>
                <a:spcPct val="80000"/>
              </a:lnSpc>
              <a:defRPr sz="3600" b="1" i="0">
                <a:solidFill>
                  <a:schemeClr val="accent1"/>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049905" y="5102184"/>
            <a:ext cx="9447163" cy="536616"/>
          </a:xfrm>
          <a:prstGeom prst="rect">
            <a:avLst/>
          </a:prstGeom>
        </p:spPr>
        <p:txBody>
          <a:bodyPr lIns="91436" tIns="45719" rIns="91436" bIns="45719"/>
          <a:lstStyle>
            <a:lvl1pPr marL="0" indent="0" algn="l">
              <a:buNone/>
              <a:defRPr sz="2000" b="0">
                <a:solidFill>
                  <a:schemeClr val="accent2"/>
                </a:solidFill>
                <a:latin typeface="Arial" charset="0"/>
                <a:ea typeface="Arial" charset="0"/>
                <a:cs typeface="Arial" charset="0"/>
              </a:defRPr>
            </a:lvl1pPr>
            <a:lvl2pPr marL="342886" indent="0" algn="ctr">
              <a:buNone/>
              <a:defRPr>
                <a:solidFill>
                  <a:schemeClr val="tx1">
                    <a:tint val="75000"/>
                  </a:schemeClr>
                </a:solidFill>
              </a:defRPr>
            </a:lvl2pPr>
            <a:lvl3pPr marL="685771" indent="0" algn="ctr">
              <a:buNone/>
              <a:defRPr>
                <a:solidFill>
                  <a:schemeClr val="tx1">
                    <a:tint val="75000"/>
                  </a:schemeClr>
                </a:solidFill>
              </a:defRPr>
            </a:lvl3pPr>
            <a:lvl4pPr marL="1028657" indent="0" algn="ctr">
              <a:buNone/>
              <a:defRPr>
                <a:solidFill>
                  <a:schemeClr val="tx1">
                    <a:tint val="75000"/>
                  </a:schemeClr>
                </a:solidFill>
              </a:defRPr>
            </a:lvl4pPr>
            <a:lvl5pPr marL="1371543" indent="0" algn="ctr">
              <a:buNone/>
              <a:defRPr>
                <a:solidFill>
                  <a:schemeClr val="tx1">
                    <a:tint val="75000"/>
                  </a:schemeClr>
                </a:solidFill>
              </a:defRPr>
            </a:lvl5pPr>
            <a:lvl6pPr marL="1714429" indent="0" algn="ctr">
              <a:buNone/>
              <a:defRPr>
                <a:solidFill>
                  <a:schemeClr val="tx1">
                    <a:tint val="75000"/>
                  </a:schemeClr>
                </a:solidFill>
              </a:defRPr>
            </a:lvl6pPr>
            <a:lvl7pPr marL="2057314" indent="0" algn="ctr">
              <a:buNone/>
              <a:defRPr>
                <a:solidFill>
                  <a:schemeClr val="tx1">
                    <a:tint val="75000"/>
                  </a:schemeClr>
                </a:solidFill>
              </a:defRPr>
            </a:lvl7pPr>
            <a:lvl8pPr marL="2400200" indent="0" algn="ctr">
              <a:buNone/>
              <a:defRPr>
                <a:solidFill>
                  <a:schemeClr val="tx1">
                    <a:tint val="75000"/>
                  </a:schemeClr>
                </a:solidFill>
              </a:defRPr>
            </a:lvl8pPr>
            <a:lvl9pPr marL="2743086"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1510126808"/>
      </p:ext>
    </p:extLst>
  </p:cSld>
  <p:clrMapOvr>
    <a:overrideClrMapping bg1="lt1" tx1="dk1" bg2="lt2" tx2="dk2" accent1="accent1" accent2="accent2" accent3="accent3" accent4="accent4" accent5="accent5" accent6="accent6" hlink="hlink" folHlink="folHlink"/>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 preserve="1">
  <p:cSld name="3_Divider Slide Re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1"/>
            <a:ext cx="12260200" cy="6858001"/>
          </a:xfrm>
          <a:prstGeom prst="rect">
            <a:avLst/>
          </a:prstGeom>
        </p:spPr>
      </p:pic>
      <p:sp>
        <p:nvSpPr>
          <p:cNvPr id="2" name="Title 1"/>
          <p:cNvSpPr>
            <a:spLocks noGrp="1"/>
          </p:cNvSpPr>
          <p:nvPr>
            <p:ph type="ctrTitle"/>
          </p:nvPr>
        </p:nvSpPr>
        <p:spPr>
          <a:xfrm>
            <a:off x="1032933" y="3531612"/>
            <a:ext cx="9464136" cy="1550763"/>
          </a:xfrm>
          <a:prstGeom prst="rect">
            <a:avLst/>
          </a:prstGeom>
        </p:spPr>
        <p:txBody>
          <a:bodyPr lIns="91436" tIns="45719" rIns="91436" bIns="45719" anchor="b"/>
          <a:lstStyle>
            <a:lvl1pPr algn="l">
              <a:lnSpc>
                <a:spcPct val="80000"/>
              </a:lnSpc>
              <a:defRPr sz="3600" b="1" i="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049905" y="5102185"/>
            <a:ext cx="9447163" cy="553549"/>
          </a:xfrm>
          <a:prstGeom prst="rect">
            <a:avLst/>
          </a:prstGeom>
        </p:spPr>
        <p:txBody>
          <a:bodyPr lIns="91436" tIns="45719" rIns="91436" bIns="45719"/>
          <a:lstStyle>
            <a:lvl1pPr marL="0" indent="0" algn="l">
              <a:buNone/>
              <a:defRPr sz="2000" b="0">
                <a:solidFill>
                  <a:srgbClr val="FFFFFF"/>
                </a:solidFill>
                <a:latin typeface="Arial" charset="0"/>
                <a:ea typeface="Arial" charset="0"/>
                <a:cs typeface="Arial" charset="0"/>
              </a:defRPr>
            </a:lvl1pPr>
            <a:lvl2pPr marL="342886" indent="0" algn="ctr">
              <a:buNone/>
              <a:defRPr>
                <a:solidFill>
                  <a:schemeClr val="tx1">
                    <a:tint val="75000"/>
                  </a:schemeClr>
                </a:solidFill>
              </a:defRPr>
            </a:lvl2pPr>
            <a:lvl3pPr marL="685771" indent="0" algn="ctr">
              <a:buNone/>
              <a:defRPr>
                <a:solidFill>
                  <a:schemeClr val="tx1">
                    <a:tint val="75000"/>
                  </a:schemeClr>
                </a:solidFill>
              </a:defRPr>
            </a:lvl3pPr>
            <a:lvl4pPr marL="1028657" indent="0" algn="ctr">
              <a:buNone/>
              <a:defRPr>
                <a:solidFill>
                  <a:schemeClr val="tx1">
                    <a:tint val="75000"/>
                  </a:schemeClr>
                </a:solidFill>
              </a:defRPr>
            </a:lvl4pPr>
            <a:lvl5pPr marL="1371543" indent="0" algn="ctr">
              <a:buNone/>
              <a:defRPr>
                <a:solidFill>
                  <a:schemeClr val="tx1">
                    <a:tint val="75000"/>
                  </a:schemeClr>
                </a:solidFill>
              </a:defRPr>
            </a:lvl5pPr>
            <a:lvl6pPr marL="1714429" indent="0" algn="ctr">
              <a:buNone/>
              <a:defRPr>
                <a:solidFill>
                  <a:schemeClr val="tx1">
                    <a:tint val="75000"/>
                  </a:schemeClr>
                </a:solidFill>
              </a:defRPr>
            </a:lvl6pPr>
            <a:lvl7pPr marL="2057314" indent="0" algn="ctr">
              <a:buNone/>
              <a:defRPr>
                <a:solidFill>
                  <a:schemeClr val="tx1">
                    <a:tint val="75000"/>
                  </a:schemeClr>
                </a:solidFill>
              </a:defRPr>
            </a:lvl7pPr>
            <a:lvl8pPr marL="2400200" indent="0" algn="ctr">
              <a:buNone/>
              <a:defRPr>
                <a:solidFill>
                  <a:schemeClr val="tx1">
                    <a:tint val="75000"/>
                  </a:schemeClr>
                </a:solidFill>
              </a:defRPr>
            </a:lvl8pPr>
            <a:lvl9pPr marL="2743086" indent="0" algn="ctr">
              <a:buNone/>
              <a:defRPr>
                <a:solidFill>
                  <a:schemeClr val="tx1">
                    <a:tint val="75000"/>
                  </a:schemeClr>
                </a:solidFill>
              </a:defRPr>
            </a:lvl9pPr>
          </a:lstStyle>
          <a:p>
            <a:r>
              <a:rPr lang="en-US" dirty="0"/>
              <a:t>Click to edit Master subtitle style</a:t>
            </a: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597401" y="6070606"/>
            <a:ext cx="330128" cy="266641"/>
          </a:xfrm>
          <a:prstGeom prst="rect">
            <a:avLst/>
          </a:prstGeom>
        </p:spPr>
      </p:pic>
    </p:spTree>
    <p:extLst>
      <p:ext uri="{BB962C8B-B14F-4D97-AF65-F5344CB8AC3E}">
        <p14:creationId xmlns:p14="http://schemas.microsoft.com/office/powerpoint/2010/main" val="490673994"/>
      </p:ext>
    </p:extLst>
  </p:cSld>
  <p:clrMapOvr>
    <a:overrideClrMapping bg1="lt1" tx1="dk1" bg2="lt2" tx2="dk2" accent1="accent1" accent2="accent2" accent3="accent3" accent4="accent4" accent5="accent5" accent6="accent6" hlink="hlink" folHlink="folHlink"/>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Side Bar Full">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1160368" y="0"/>
            <a:ext cx="1099832" cy="6858000"/>
          </a:xfrm>
          <a:prstGeom prst="rect">
            <a:avLst/>
          </a:prstGeom>
        </p:spPr>
      </p:pic>
      <p:sp>
        <p:nvSpPr>
          <p:cNvPr id="9" name="Title 1"/>
          <p:cNvSpPr>
            <a:spLocks noGrp="1"/>
          </p:cNvSpPr>
          <p:nvPr>
            <p:ph type="ctrTitle"/>
          </p:nvPr>
        </p:nvSpPr>
        <p:spPr>
          <a:xfrm>
            <a:off x="832624" y="882423"/>
            <a:ext cx="9853056"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1733784"/>
            <a:ext cx="9853083" cy="4336821"/>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2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597401" y="6070606"/>
            <a:ext cx="330128" cy="266641"/>
          </a:xfrm>
          <a:prstGeom prst="rect">
            <a:avLst/>
          </a:prstGeom>
        </p:spPr>
      </p:pic>
    </p:spTree>
    <p:extLst>
      <p:ext uri="{BB962C8B-B14F-4D97-AF65-F5344CB8AC3E}">
        <p14:creationId xmlns:p14="http://schemas.microsoft.com/office/powerpoint/2010/main" val="472799252"/>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Side Bar Split">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1160368" y="0"/>
            <a:ext cx="1099832" cy="6858000"/>
          </a:xfrm>
          <a:prstGeom prst="rect">
            <a:avLst/>
          </a:prstGeom>
        </p:spPr>
      </p:pic>
      <p:sp>
        <p:nvSpPr>
          <p:cNvPr id="9" name="Title 1"/>
          <p:cNvSpPr>
            <a:spLocks noGrp="1"/>
          </p:cNvSpPr>
          <p:nvPr>
            <p:ph type="ctrTitle"/>
          </p:nvPr>
        </p:nvSpPr>
        <p:spPr>
          <a:xfrm>
            <a:off x="832626" y="882423"/>
            <a:ext cx="9841292"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3" y="1727200"/>
            <a:ext cx="4720071" cy="4148667"/>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2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5807223" y="1727200"/>
            <a:ext cx="4866693" cy="4148667"/>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857214" indent="-171443">
              <a:buFont typeface="Courier New" charset="0"/>
              <a:buChar char="o"/>
              <a:defRPr sz="1600">
                <a:solidFill>
                  <a:schemeClr val="tx2"/>
                </a:solidFill>
              </a:defRPr>
            </a:lvl3pPr>
            <a:lvl4pPr marL="1097280" indent="0">
              <a:buFont typeface="+mj-lt"/>
              <a:buNone/>
              <a:defRPr sz="1200" b="1">
                <a:solidFill>
                  <a:schemeClr val="accent1"/>
                </a:solidFill>
              </a:defRPr>
            </a:lvl4pPr>
            <a:lvl5pPr marL="16002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597401" y="6070606"/>
            <a:ext cx="330128" cy="266641"/>
          </a:xfrm>
          <a:prstGeom prst="rect">
            <a:avLst/>
          </a:prstGeom>
        </p:spPr>
      </p:pic>
    </p:spTree>
    <p:extLst>
      <p:ext uri="{BB962C8B-B14F-4D97-AF65-F5344CB8AC3E}">
        <p14:creationId xmlns:p14="http://schemas.microsoft.com/office/powerpoint/2010/main" val="3580436352"/>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2_Side Bar Full">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r="-11"/>
          <a:stretch/>
        </p:blipFill>
        <p:spPr>
          <a:xfrm>
            <a:off x="11159621" y="0"/>
            <a:ext cx="1100579" cy="6858000"/>
          </a:xfrm>
          <a:prstGeom prst="rect">
            <a:avLst/>
          </a:prstGeom>
        </p:spPr>
      </p:pic>
      <p:sp>
        <p:nvSpPr>
          <p:cNvPr id="9" name="Title 1"/>
          <p:cNvSpPr>
            <a:spLocks noGrp="1"/>
          </p:cNvSpPr>
          <p:nvPr>
            <p:ph type="ctrTitle"/>
          </p:nvPr>
        </p:nvSpPr>
        <p:spPr>
          <a:xfrm>
            <a:off x="832624" y="882423"/>
            <a:ext cx="9853056"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1733784"/>
            <a:ext cx="9853083" cy="4336821"/>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2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597401" y="6070606"/>
            <a:ext cx="330128" cy="266641"/>
          </a:xfrm>
          <a:prstGeom prst="rect">
            <a:avLst/>
          </a:prstGeom>
        </p:spPr>
      </p:pic>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597403" y="6070604"/>
            <a:ext cx="330128" cy="266643"/>
          </a:xfrm>
          <a:prstGeom prst="rect">
            <a:avLst/>
          </a:prstGeom>
        </p:spPr>
      </p:pic>
    </p:spTree>
    <p:extLst>
      <p:ext uri="{BB962C8B-B14F-4D97-AF65-F5344CB8AC3E}">
        <p14:creationId xmlns:p14="http://schemas.microsoft.com/office/powerpoint/2010/main" val="4203990296"/>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2_Side Bar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6" y="882423"/>
            <a:ext cx="9841292"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3" y="1727200"/>
            <a:ext cx="4720071" cy="4148667"/>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2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5807223" y="1727200"/>
            <a:ext cx="4866693" cy="4148667"/>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48654" indent="-262883">
              <a:buFont typeface="Courier New" charset="0"/>
              <a:buChar char="o"/>
              <a:defRPr sz="1400">
                <a:solidFill>
                  <a:schemeClr val="tx2"/>
                </a:solidFill>
              </a:defRPr>
            </a:lvl3pPr>
            <a:lvl4pPr marL="1097280" indent="0">
              <a:buFont typeface="+mj-lt"/>
              <a:buNone/>
              <a:defRPr sz="1200" b="1">
                <a:solidFill>
                  <a:schemeClr val="accent1"/>
                </a:solidFill>
              </a:defRPr>
            </a:lvl4pPr>
            <a:lvl5pPr marL="16002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1597401" y="6070606"/>
            <a:ext cx="330128" cy="266641"/>
          </a:xfrm>
          <a:prstGeom prst="rect">
            <a:avLst/>
          </a:prstGeom>
        </p:spPr>
      </p:pic>
      <p:pic>
        <p:nvPicPr>
          <p:cNvPr id="7" name="Picture 6"/>
          <p:cNvPicPr>
            <a:picLocks noChangeAspect="1"/>
          </p:cNvPicPr>
          <p:nvPr userDrawn="1"/>
        </p:nvPicPr>
        <p:blipFill rotWithShape="1">
          <a:blip r:embed="rId3" cstate="print">
            <a:extLst>
              <a:ext uri="{28A0092B-C50C-407E-A947-70E740481C1C}">
                <a14:useLocalDpi xmlns:a14="http://schemas.microsoft.com/office/drawing/2010/main" val="0"/>
              </a:ext>
            </a:extLst>
          </a:blip>
          <a:srcRect r="-11"/>
          <a:stretch/>
        </p:blipFill>
        <p:spPr>
          <a:xfrm>
            <a:off x="11159621" y="0"/>
            <a:ext cx="1100579" cy="6858000"/>
          </a:xfrm>
          <a:prstGeom prst="rect">
            <a:avLst/>
          </a:prstGeom>
        </p:spPr>
      </p:pic>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597403" y="6070604"/>
            <a:ext cx="330128" cy="266643"/>
          </a:xfrm>
          <a:prstGeom prst="rect">
            <a:avLst/>
          </a:prstGeom>
        </p:spPr>
      </p:pic>
    </p:spTree>
    <p:extLst>
      <p:ext uri="{BB962C8B-B14F-4D97-AF65-F5344CB8AC3E}">
        <p14:creationId xmlns:p14="http://schemas.microsoft.com/office/powerpoint/2010/main" val="1133960421"/>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4_Side Bar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882423"/>
            <a:ext cx="9853056"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1733784"/>
            <a:ext cx="9853083" cy="4336821"/>
          </a:xfrm>
          <a:prstGeom prst="rect">
            <a:avLst/>
          </a:prstGeom>
        </p:spPr>
        <p:txBody>
          <a:bodyPr/>
          <a:lstStyle>
            <a:lvl1pPr marL="0" indent="0">
              <a:buNone/>
              <a:defRPr sz="1800" b="1">
                <a:solidFill>
                  <a:schemeClr val="accent1"/>
                </a:solidFill>
              </a:defRPr>
            </a:lvl1pPr>
            <a:lvl2pPr marL="557189" indent="-214304">
              <a:buClr>
                <a:schemeClr val="accent1"/>
              </a:buClr>
              <a:buFont typeface="Arial" charset="0"/>
              <a:buChar char="•"/>
              <a:defRPr sz="1600"/>
            </a:lvl2pPr>
            <a:lvl3pPr marL="1028671" indent="-342900">
              <a:buFont typeface="Courier New" charset="0"/>
              <a:buChar char="o"/>
              <a:defRPr sz="1400"/>
            </a:lvl3pPr>
            <a:lvl4pPr marL="1257257" indent="-228600">
              <a:buFont typeface="+mj-lt"/>
              <a:buAutoNum type="arabicPeriod"/>
              <a:defRPr sz="12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1091421" y="0"/>
            <a:ext cx="1100579" cy="6858000"/>
          </a:xfrm>
          <a:prstGeom prst="rect">
            <a:avLst/>
          </a:prstGeom>
        </p:spPr>
      </p:pic>
    </p:spTree>
    <p:extLst>
      <p:ext uri="{BB962C8B-B14F-4D97-AF65-F5344CB8AC3E}">
        <p14:creationId xmlns:p14="http://schemas.microsoft.com/office/powerpoint/2010/main" val="3103125000"/>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1_Side Bar Full">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1159621" y="-1"/>
            <a:ext cx="1100579" cy="6858001"/>
          </a:xfrm>
          <a:prstGeom prst="rect">
            <a:avLst/>
          </a:prstGeom>
        </p:spPr>
      </p:pic>
      <p:sp>
        <p:nvSpPr>
          <p:cNvPr id="9" name="Title 1"/>
          <p:cNvSpPr>
            <a:spLocks noGrp="1"/>
          </p:cNvSpPr>
          <p:nvPr>
            <p:ph type="ctrTitle"/>
          </p:nvPr>
        </p:nvSpPr>
        <p:spPr>
          <a:xfrm>
            <a:off x="832624" y="882423"/>
            <a:ext cx="9853056"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1733784"/>
            <a:ext cx="9853083" cy="4336821"/>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2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597401" y="6070606"/>
            <a:ext cx="330128" cy="266641"/>
          </a:xfrm>
          <a:prstGeom prst="rect">
            <a:avLst/>
          </a:prstGeom>
        </p:spPr>
      </p:pic>
    </p:spTree>
    <p:extLst>
      <p:ext uri="{BB962C8B-B14F-4D97-AF65-F5344CB8AC3E}">
        <p14:creationId xmlns:p14="http://schemas.microsoft.com/office/powerpoint/2010/main" val="3012881002"/>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1_Side Bar Split">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1159621" y="-1"/>
            <a:ext cx="1100579" cy="6858001"/>
          </a:xfrm>
          <a:prstGeom prst="rect">
            <a:avLst/>
          </a:prstGeom>
        </p:spPr>
      </p:pic>
      <p:sp>
        <p:nvSpPr>
          <p:cNvPr id="9" name="Title 1"/>
          <p:cNvSpPr>
            <a:spLocks noGrp="1"/>
          </p:cNvSpPr>
          <p:nvPr>
            <p:ph type="ctrTitle"/>
          </p:nvPr>
        </p:nvSpPr>
        <p:spPr>
          <a:xfrm>
            <a:off x="832626" y="882423"/>
            <a:ext cx="9841292"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3" y="1727200"/>
            <a:ext cx="4720071" cy="4148667"/>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2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5807223" y="1727200"/>
            <a:ext cx="4866693" cy="4148667"/>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48654" indent="-262883">
              <a:buFont typeface="Courier New" charset="0"/>
              <a:buChar char="o"/>
              <a:defRPr sz="1400">
                <a:solidFill>
                  <a:schemeClr val="tx2"/>
                </a:solidFill>
              </a:defRPr>
            </a:lvl3pPr>
            <a:lvl4pPr marL="1097280" indent="0">
              <a:buFont typeface="+mj-lt"/>
              <a:buNone/>
              <a:defRPr sz="1200" b="1">
                <a:solidFill>
                  <a:schemeClr val="accent1"/>
                </a:solidFill>
              </a:defRPr>
            </a:lvl4pPr>
            <a:lvl5pPr marL="16002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597401" y="6070606"/>
            <a:ext cx="330128" cy="266641"/>
          </a:xfrm>
          <a:prstGeom prst="rect">
            <a:avLst/>
          </a:prstGeom>
        </p:spPr>
      </p:pic>
    </p:spTree>
    <p:extLst>
      <p:ext uri="{BB962C8B-B14F-4D97-AF65-F5344CB8AC3E}">
        <p14:creationId xmlns:p14="http://schemas.microsoft.com/office/powerpoint/2010/main" val="1331847784"/>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Section Divider Red">
    <p:bg>
      <p:bgPr>
        <a:solidFill>
          <a:schemeClr val="tx2"/>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2"/>
            <a:ext cx="12192000" cy="6857999"/>
          </a:xfrm>
          <a:prstGeom prst="rect">
            <a:avLst/>
          </a:prstGeom>
        </p:spPr>
      </p:pic>
      <p:sp>
        <p:nvSpPr>
          <p:cNvPr id="8"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4" name="Rectangle 3"/>
          <p:cNvSpPr/>
          <p:nvPr userDrawn="1"/>
        </p:nvSpPr>
        <p:spPr>
          <a:xfrm>
            <a:off x="0" y="3217334"/>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6C797D"/>
              </a:solidFill>
            </a:endParaRPr>
          </a:p>
        </p:txBody>
      </p:sp>
      <p:sp>
        <p:nvSpPr>
          <p:cNvPr id="7"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10" name="Title 1"/>
          <p:cNvSpPr>
            <a:spLocks noGrp="1"/>
          </p:cNvSpPr>
          <p:nvPr>
            <p:ph type="ctrTitle"/>
          </p:nvPr>
        </p:nvSpPr>
        <p:spPr>
          <a:xfrm>
            <a:off x="1531435" y="3758070"/>
            <a:ext cx="6918299" cy="899729"/>
          </a:xfrm>
          <a:prstGeom prst="rect">
            <a:avLst/>
          </a:prstGeom>
        </p:spPr>
        <p:txBody>
          <a:bodyPr lIns="91436" tIns="45719" rIns="91436" bIns="45719" anchor="ctr"/>
          <a:lstStyle>
            <a:lvl1pPr algn="l">
              <a:lnSpc>
                <a:spcPct val="80000"/>
              </a:lnSpc>
              <a:defRPr sz="3200" b="1" i="0">
                <a:solidFill>
                  <a:srgbClr val="FFFFFF"/>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edit Master title style</a:t>
            </a:r>
          </a:p>
        </p:txBody>
      </p:sp>
      <p:cxnSp>
        <p:nvCxnSpPr>
          <p:cNvPr id="11" name="Straight Connector 10"/>
          <p:cNvCxnSpPr/>
          <p:nvPr userDrawn="1"/>
        </p:nvCxnSpPr>
        <p:spPr>
          <a:xfrm>
            <a:off x="8788400" y="3217334"/>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52484843"/>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1_Section Divider Red">
    <p:bg>
      <p:bgPr>
        <a:solidFill>
          <a:schemeClr val="tx2"/>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185137"/>
            <a:ext cx="12192000" cy="7043137"/>
          </a:xfrm>
          <a:prstGeom prst="rect">
            <a:avLst/>
          </a:prstGeom>
        </p:spPr>
      </p:pic>
      <p:sp>
        <p:nvSpPr>
          <p:cNvPr id="8"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4" name="Rectangle 3"/>
          <p:cNvSpPr/>
          <p:nvPr userDrawn="1"/>
        </p:nvSpPr>
        <p:spPr>
          <a:xfrm>
            <a:off x="0" y="3217334"/>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6C797D"/>
              </a:solidFill>
            </a:endParaRPr>
          </a:p>
        </p:txBody>
      </p:sp>
      <p:sp>
        <p:nvSpPr>
          <p:cNvPr id="7"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10" name="Title 1"/>
          <p:cNvSpPr>
            <a:spLocks noGrp="1"/>
          </p:cNvSpPr>
          <p:nvPr>
            <p:ph type="ctrTitle"/>
          </p:nvPr>
        </p:nvSpPr>
        <p:spPr>
          <a:xfrm>
            <a:off x="1531433" y="3758070"/>
            <a:ext cx="6918299" cy="899729"/>
          </a:xfrm>
          <a:prstGeom prst="rect">
            <a:avLst/>
          </a:prstGeom>
        </p:spPr>
        <p:txBody>
          <a:bodyPr lIns="91436" tIns="45719" rIns="91436" bIns="45719" anchor="ctr"/>
          <a:lstStyle>
            <a:lvl1pPr algn="l">
              <a:lnSpc>
                <a:spcPct val="80000"/>
              </a:lnSpc>
              <a:defRPr sz="3200" b="1" i="0">
                <a:solidFill>
                  <a:srgbClr val="FFFFFF"/>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edit Master title style</a:t>
            </a:r>
          </a:p>
        </p:txBody>
      </p:sp>
      <p:cxnSp>
        <p:nvCxnSpPr>
          <p:cNvPr id="11" name="Straight Connector 10"/>
          <p:cNvCxnSpPr/>
          <p:nvPr userDrawn="1"/>
        </p:nvCxnSpPr>
        <p:spPr>
          <a:xfrm>
            <a:off x="8788400" y="3217334"/>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905165031"/>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Section Divider Purple">
    <p:bg>
      <p:bgPr>
        <a:solidFill>
          <a:schemeClr val="accent5"/>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0"/>
            <a:ext cx="12192001" cy="6858000"/>
          </a:xfrm>
          <a:prstGeom prst="rect">
            <a:avLst/>
          </a:prstGeom>
        </p:spPr>
      </p:pic>
      <p:sp>
        <p:nvSpPr>
          <p:cNvPr id="22"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9"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10" name="Rectangle 9"/>
          <p:cNvSpPr/>
          <p:nvPr userDrawn="1"/>
        </p:nvSpPr>
        <p:spPr>
          <a:xfrm>
            <a:off x="0" y="3217334"/>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6C797D"/>
              </a:solidFill>
            </a:endParaRPr>
          </a:p>
        </p:txBody>
      </p:sp>
      <p:sp>
        <p:nvSpPr>
          <p:cNvPr id="2" name="Title 1"/>
          <p:cNvSpPr>
            <a:spLocks noGrp="1"/>
          </p:cNvSpPr>
          <p:nvPr>
            <p:ph type="ctrTitle"/>
          </p:nvPr>
        </p:nvSpPr>
        <p:spPr>
          <a:xfrm>
            <a:off x="1531435" y="3758070"/>
            <a:ext cx="7256965" cy="899729"/>
          </a:xfrm>
          <a:prstGeom prst="rect">
            <a:avLst/>
          </a:prstGeom>
        </p:spPr>
        <p:txBody>
          <a:bodyPr lIns="91436" tIns="45719" rIns="91436" bIns="45719" anchor="ctr"/>
          <a:lstStyle>
            <a:lvl1pPr algn="l">
              <a:defRPr lang="en-US" sz="3200" b="1" i="0" dirty="0">
                <a:solidFill>
                  <a:srgbClr val="FFFFFF"/>
                </a:solidFill>
                <a:latin typeface="Arial" panose="020B0604020202020204" pitchFamily="34" charset="0"/>
                <a:ea typeface="Arial" panose="020B0604020202020204" pitchFamily="34" charset="0"/>
                <a:cs typeface="Arial" panose="020B0604020202020204" pitchFamily="34" charset="0"/>
              </a:defRPr>
            </a:lvl1pPr>
          </a:lstStyle>
          <a:p>
            <a:pPr lvl="0" algn="l">
              <a:lnSpc>
                <a:spcPct val="80000"/>
              </a:lnSpc>
            </a:pPr>
            <a:r>
              <a:rPr lang="en-US" dirty="0"/>
              <a:t>Click to edit Master title style</a:t>
            </a:r>
          </a:p>
        </p:txBody>
      </p:sp>
      <p:cxnSp>
        <p:nvCxnSpPr>
          <p:cNvPr id="6" name="Straight Connector 5"/>
          <p:cNvCxnSpPr/>
          <p:nvPr userDrawn="1"/>
        </p:nvCxnSpPr>
        <p:spPr>
          <a:xfrm>
            <a:off x="8788400" y="3217334"/>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789977194"/>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5_Section Divider Purple">
    <p:bg>
      <p:bgPr>
        <a:solidFill>
          <a:schemeClr val="accent5"/>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0"/>
            <a:ext cx="12192001" cy="6858000"/>
          </a:xfrm>
          <a:prstGeom prst="rect">
            <a:avLst/>
          </a:prstGeom>
        </p:spPr>
      </p:pic>
      <p:sp>
        <p:nvSpPr>
          <p:cNvPr id="22"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9"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10" name="Rectangle 9"/>
          <p:cNvSpPr/>
          <p:nvPr userDrawn="1"/>
        </p:nvSpPr>
        <p:spPr>
          <a:xfrm>
            <a:off x="0" y="0"/>
            <a:ext cx="12192000" cy="6858000"/>
          </a:xfrm>
          <a:prstGeom prst="rect">
            <a:avLst/>
          </a:prstGeom>
          <a:solidFill>
            <a:srgbClr val="FFFFFF">
              <a:alpha val="80000"/>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6C797D"/>
              </a:solidFill>
            </a:endParaRPr>
          </a:p>
        </p:txBody>
      </p:sp>
      <p:sp>
        <p:nvSpPr>
          <p:cNvPr id="2" name="Title 1"/>
          <p:cNvSpPr>
            <a:spLocks noGrp="1"/>
          </p:cNvSpPr>
          <p:nvPr>
            <p:ph type="ctrTitle"/>
          </p:nvPr>
        </p:nvSpPr>
        <p:spPr>
          <a:xfrm>
            <a:off x="1531435" y="3758070"/>
            <a:ext cx="7256965" cy="899729"/>
          </a:xfrm>
          <a:prstGeom prst="rect">
            <a:avLst/>
          </a:prstGeom>
        </p:spPr>
        <p:txBody>
          <a:bodyPr lIns="91436" tIns="45719" rIns="91436" bIns="45719" anchor="ctr"/>
          <a:lstStyle>
            <a:lvl1pPr algn="l">
              <a:defRPr lang="en-US" sz="3200" b="1" i="0" dirty="0">
                <a:solidFill>
                  <a:srgbClr val="DA291C"/>
                </a:solidFill>
                <a:latin typeface="Arial" panose="020B0604020202020204" pitchFamily="34" charset="0"/>
                <a:ea typeface="Arial" panose="020B0604020202020204" pitchFamily="34" charset="0"/>
                <a:cs typeface="Arial" panose="020B0604020202020204" pitchFamily="34"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3754721999"/>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1_Section Divider Purple">
    <p:bg>
      <p:bgPr>
        <a:solidFill>
          <a:schemeClr val="accent5"/>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flipH="1">
            <a:off x="0" y="-24835"/>
            <a:ext cx="12192000" cy="6882836"/>
          </a:xfrm>
          <a:prstGeom prst="rect">
            <a:avLst/>
          </a:prstGeom>
        </p:spPr>
      </p:pic>
      <p:sp>
        <p:nvSpPr>
          <p:cNvPr id="22"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9"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10" name="Rectangle 9"/>
          <p:cNvSpPr/>
          <p:nvPr userDrawn="1"/>
        </p:nvSpPr>
        <p:spPr>
          <a:xfrm>
            <a:off x="0" y="3217334"/>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6C797D"/>
              </a:solidFill>
            </a:endParaRPr>
          </a:p>
        </p:txBody>
      </p:sp>
      <p:sp>
        <p:nvSpPr>
          <p:cNvPr id="2" name="Title 1"/>
          <p:cNvSpPr>
            <a:spLocks noGrp="1"/>
          </p:cNvSpPr>
          <p:nvPr>
            <p:ph type="ctrTitle"/>
          </p:nvPr>
        </p:nvSpPr>
        <p:spPr>
          <a:xfrm>
            <a:off x="1531435" y="3758070"/>
            <a:ext cx="7256965" cy="899729"/>
          </a:xfrm>
          <a:prstGeom prst="rect">
            <a:avLst/>
          </a:prstGeom>
        </p:spPr>
        <p:txBody>
          <a:bodyPr lIns="91436" tIns="45719" rIns="91436" bIns="45719" anchor="ctr"/>
          <a:lstStyle>
            <a:lvl1pPr algn="l">
              <a:defRPr lang="en-US" sz="3200" b="1" i="0" dirty="0">
                <a:solidFill>
                  <a:srgbClr val="FFFFFF"/>
                </a:solidFill>
                <a:latin typeface="Arial" panose="020B0604020202020204" pitchFamily="34" charset="0"/>
                <a:ea typeface="Arial" panose="020B0604020202020204" pitchFamily="34" charset="0"/>
                <a:cs typeface="Arial" panose="020B0604020202020204" pitchFamily="34" charset="0"/>
              </a:defRPr>
            </a:lvl1pPr>
          </a:lstStyle>
          <a:p>
            <a:pPr lvl="0" algn="l">
              <a:lnSpc>
                <a:spcPct val="80000"/>
              </a:lnSpc>
            </a:pPr>
            <a:r>
              <a:rPr lang="en-US" dirty="0"/>
              <a:t>Click to edit Master title style</a:t>
            </a:r>
          </a:p>
        </p:txBody>
      </p:sp>
      <p:cxnSp>
        <p:nvCxnSpPr>
          <p:cNvPr id="6" name="Straight Connector 5"/>
          <p:cNvCxnSpPr/>
          <p:nvPr userDrawn="1"/>
        </p:nvCxnSpPr>
        <p:spPr>
          <a:xfrm>
            <a:off x="8788400" y="3217334"/>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48024130"/>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4_Section Divider Purple">
    <p:bg>
      <p:bgPr>
        <a:solidFill>
          <a:schemeClr val="bg2">
            <a:alpha val="50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l="-1"/>
          <a:stretch/>
        </p:blipFill>
        <p:spPr>
          <a:xfrm>
            <a:off x="-8" y="-2"/>
            <a:ext cx="12192008" cy="6858003"/>
          </a:xfrm>
          <a:prstGeom prst="rect">
            <a:avLst/>
          </a:prstGeom>
        </p:spPr>
      </p:pic>
      <p:sp>
        <p:nvSpPr>
          <p:cNvPr id="10" name="Rectangle 9"/>
          <p:cNvSpPr/>
          <p:nvPr userDrawn="1"/>
        </p:nvSpPr>
        <p:spPr>
          <a:xfrm>
            <a:off x="0" y="3217334"/>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5B5E7D"/>
              </a:solidFill>
            </a:endParaRPr>
          </a:p>
        </p:txBody>
      </p:sp>
      <p:sp>
        <p:nvSpPr>
          <p:cNvPr id="2" name="Title 1"/>
          <p:cNvSpPr>
            <a:spLocks noGrp="1"/>
          </p:cNvSpPr>
          <p:nvPr>
            <p:ph type="ctrTitle"/>
          </p:nvPr>
        </p:nvSpPr>
        <p:spPr>
          <a:xfrm>
            <a:off x="1531435" y="3758071"/>
            <a:ext cx="7256965" cy="899729"/>
          </a:xfrm>
          <a:prstGeom prst="rect">
            <a:avLst/>
          </a:prstGeom>
        </p:spPr>
        <p:txBody>
          <a:bodyPr lIns="91436" tIns="45719" rIns="91436" bIns="45719" anchor="ctr"/>
          <a:lstStyle>
            <a:lvl1pPr algn="l">
              <a:defRPr lang="en-US" sz="3200" b="1" i="0" dirty="0">
                <a:solidFill>
                  <a:srgbClr val="FFFFFF"/>
                </a:solidFill>
                <a:latin typeface="Arial" panose="020B0604020202020204" pitchFamily="34" charset="0"/>
                <a:ea typeface="Arial" panose="020B0604020202020204" pitchFamily="34" charset="0"/>
                <a:cs typeface="Arial" panose="020B0604020202020204" pitchFamily="34" charset="0"/>
              </a:defRPr>
            </a:lvl1pPr>
          </a:lstStyle>
          <a:p>
            <a:pPr lvl="0" algn="l">
              <a:lnSpc>
                <a:spcPct val="80000"/>
              </a:lnSpc>
            </a:pPr>
            <a:r>
              <a:rPr lang="en-US" dirty="0"/>
              <a:t>Click to edit Master title style</a:t>
            </a:r>
          </a:p>
        </p:txBody>
      </p:sp>
      <p:cxnSp>
        <p:nvCxnSpPr>
          <p:cNvPr id="6" name="Straight Connector 5"/>
          <p:cNvCxnSpPr/>
          <p:nvPr userDrawn="1"/>
        </p:nvCxnSpPr>
        <p:spPr>
          <a:xfrm>
            <a:off x="8788400" y="3217334"/>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89079019"/>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2_Section Divider Purple">
    <p:bg>
      <p:bgPr>
        <a:solidFill>
          <a:schemeClr val="accent5"/>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flipH="1">
            <a:off x="0" y="-24835"/>
            <a:ext cx="12192000" cy="6882836"/>
          </a:xfrm>
          <a:prstGeom prst="rect">
            <a:avLst/>
          </a:prstGeom>
        </p:spPr>
      </p:pic>
      <p:sp>
        <p:nvSpPr>
          <p:cNvPr id="22"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9"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Tree>
    <p:extLst>
      <p:ext uri="{BB962C8B-B14F-4D97-AF65-F5344CB8AC3E}">
        <p14:creationId xmlns:p14="http://schemas.microsoft.com/office/powerpoint/2010/main" val="283522862"/>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7_Section Divider Purple">
    <p:bg>
      <p:bgPr>
        <a:solidFill>
          <a:schemeClr val="accent5"/>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flipH="1">
            <a:off x="0" y="-24835"/>
            <a:ext cx="12192000" cy="6882836"/>
          </a:xfrm>
          <a:prstGeom prst="rect">
            <a:avLst/>
          </a:prstGeom>
        </p:spPr>
      </p:pic>
      <p:sp>
        <p:nvSpPr>
          <p:cNvPr id="22"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9"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10" name="Rectangle 9"/>
          <p:cNvSpPr/>
          <p:nvPr userDrawn="1"/>
        </p:nvSpPr>
        <p:spPr>
          <a:xfrm>
            <a:off x="0" y="-24835"/>
            <a:ext cx="12192000" cy="6882836"/>
          </a:xfrm>
          <a:prstGeom prst="rect">
            <a:avLst/>
          </a:prstGeom>
          <a:solidFill>
            <a:schemeClr val="bg1">
              <a:alpha val="69804"/>
            </a:scheme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6C797D"/>
              </a:solidFill>
            </a:endParaRPr>
          </a:p>
        </p:txBody>
      </p:sp>
      <p:sp>
        <p:nvSpPr>
          <p:cNvPr id="2" name="Title 1"/>
          <p:cNvSpPr>
            <a:spLocks noGrp="1"/>
          </p:cNvSpPr>
          <p:nvPr>
            <p:ph type="ctrTitle"/>
          </p:nvPr>
        </p:nvSpPr>
        <p:spPr>
          <a:xfrm>
            <a:off x="1531435" y="3758070"/>
            <a:ext cx="7256965" cy="899729"/>
          </a:xfrm>
          <a:prstGeom prst="rect">
            <a:avLst/>
          </a:prstGeom>
        </p:spPr>
        <p:txBody>
          <a:bodyPr lIns="91436" tIns="45719" rIns="91436" bIns="45719" anchor="ctr"/>
          <a:lstStyle>
            <a:lvl1pPr algn="l">
              <a:defRPr lang="en-US" sz="3200" b="1" i="0" dirty="0">
                <a:solidFill>
                  <a:srgbClr val="DA291C"/>
                </a:solidFill>
                <a:latin typeface="Arial" panose="020B0604020202020204" pitchFamily="34" charset="0"/>
                <a:ea typeface="Arial" panose="020B0604020202020204" pitchFamily="34" charset="0"/>
                <a:cs typeface="Arial" panose="020B0604020202020204" pitchFamily="34"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2811911653"/>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tx" preserve="1">
  <p:cSld name="1_Title &amp; 2 tex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957105909"/>
      </p:ext>
    </p:extLst>
  </p:cSld>
  <p:clrMapOvr>
    <a:masterClrMapping/>
  </p:clrMapOvr>
  <p:transition spd="med"/>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3_Section Divider Magenta">
    <p:bg>
      <p:bgRef idx="1001">
        <a:schemeClr val="bg1"/>
      </p:bgRef>
    </p:bg>
    <p:spTree>
      <p:nvGrpSpPr>
        <p:cNvPr id="1" name=""/>
        <p:cNvGrpSpPr/>
        <p:nvPr/>
      </p:nvGrpSpPr>
      <p:grpSpPr>
        <a:xfrm>
          <a:off x="0" y="0"/>
          <a:ext cx="0" cy="0"/>
          <a:chOff x="0" y="0"/>
          <a:chExt cx="0" cy="0"/>
        </a:xfrm>
      </p:grpSpPr>
      <p:pic>
        <p:nvPicPr>
          <p:cNvPr id="21" name="Picture 20"/>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6"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9"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10" name="Rectangle 9"/>
          <p:cNvSpPr/>
          <p:nvPr userDrawn="1"/>
        </p:nvSpPr>
        <p:spPr>
          <a:xfrm>
            <a:off x="0" y="3217334"/>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6C797D"/>
              </a:solidFill>
            </a:endParaRPr>
          </a:p>
        </p:txBody>
      </p:sp>
      <p:cxnSp>
        <p:nvCxnSpPr>
          <p:cNvPr id="11" name="Straight Connector 10"/>
          <p:cNvCxnSpPr/>
          <p:nvPr userDrawn="1"/>
        </p:nvCxnSpPr>
        <p:spPr>
          <a:xfrm>
            <a:off x="8788400" y="3217334"/>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
        <p:nvSpPr>
          <p:cNvPr id="2" name="Title 1"/>
          <p:cNvSpPr>
            <a:spLocks noGrp="1"/>
          </p:cNvSpPr>
          <p:nvPr>
            <p:ph type="ctrTitle"/>
          </p:nvPr>
        </p:nvSpPr>
        <p:spPr>
          <a:xfrm>
            <a:off x="1531437" y="3758071"/>
            <a:ext cx="7273900" cy="899729"/>
          </a:xfrm>
          <a:prstGeom prst="rect">
            <a:avLst/>
          </a:prstGeom>
        </p:spPr>
        <p:txBody>
          <a:bodyPr lIns="91436" tIns="45719" rIns="91436" bIns="45719" anchor="ctr"/>
          <a:lstStyle>
            <a:lvl1pPr algn="l">
              <a:defRPr lang="en-US" sz="3200" b="1" i="0" dirty="0">
                <a:solidFill>
                  <a:srgbClr val="FFFFFF"/>
                </a:solidFill>
                <a:latin typeface="Arial" panose="020B0604020202020204" pitchFamily="34" charset="0"/>
                <a:ea typeface="Arial" panose="020B0604020202020204" pitchFamily="34" charset="0"/>
                <a:cs typeface="Arial" panose="020B0604020202020204" pitchFamily="34"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1126210872"/>
      </p:ext>
    </p:extLst>
  </p:cSld>
  <p:clrMapOvr>
    <a:overrideClrMapping bg1="lt1" tx1="dk1" bg2="lt2" tx2="dk2" accent1="accent1" accent2="accent2" accent3="accent3" accent4="accent4" accent5="accent5" accent6="accent6" hlink="hlink" folHlink="folHlink"/>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4_Section Divider Magenta">
    <p:bg>
      <p:bgRef idx="1001">
        <a:schemeClr val="bg1"/>
      </p:bgRef>
    </p:bg>
    <p:spTree>
      <p:nvGrpSpPr>
        <p:cNvPr id="1" name=""/>
        <p:cNvGrpSpPr/>
        <p:nvPr/>
      </p:nvGrpSpPr>
      <p:grpSpPr>
        <a:xfrm>
          <a:off x="0" y="0"/>
          <a:ext cx="0" cy="0"/>
          <a:chOff x="0" y="0"/>
          <a:chExt cx="0" cy="0"/>
        </a:xfrm>
      </p:grpSpPr>
      <p:pic>
        <p:nvPicPr>
          <p:cNvPr id="22" name="Picture 21"/>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flipH="1">
            <a:off x="-1" y="0"/>
            <a:ext cx="12192001" cy="6858000"/>
          </a:xfrm>
          <a:prstGeom prst="rect">
            <a:avLst/>
          </a:prstGeom>
        </p:spPr>
      </p:pic>
      <p:sp>
        <p:nvSpPr>
          <p:cNvPr id="16"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9"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10" name="Rectangle 9"/>
          <p:cNvSpPr/>
          <p:nvPr userDrawn="1"/>
        </p:nvSpPr>
        <p:spPr>
          <a:xfrm>
            <a:off x="0" y="3217334"/>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6C797D"/>
              </a:solidFill>
            </a:endParaRPr>
          </a:p>
        </p:txBody>
      </p:sp>
      <p:cxnSp>
        <p:nvCxnSpPr>
          <p:cNvPr id="11" name="Straight Connector 10"/>
          <p:cNvCxnSpPr/>
          <p:nvPr userDrawn="1"/>
        </p:nvCxnSpPr>
        <p:spPr>
          <a:xfrm>
            <a:off x="8788400" y="3217334"/>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
        <p:nvSpPr>
          <p:cNvPr id="2" name="Title 1"/>
          <p:cNvSpPr>
            <a:spLocks noGrp="1"/>
          </p:cNvSpPr>
          <p:nvPr>
            <p:ph type="ctrTitle"/>
          </p:nvPr>
        </p:nvSpPr>
        <p:spPr>
          <a:xfrm>
            <a:off x="1531437" y="3758071"/>
            <a:ext cx="7273900" cy="899729"/>
          </a:xfrm>
          <a:prstGeom prst="rect">
            <a:avLst/>
          </a:prstGeom>
        </p:spPr>
        <p:txBody>
          <a:bodyPr lIns="91436" tIns="45719" rIns="91436" bIns="45719" anchor="ctr"/>
          <a:lstStyle>
            <a:lvl1pPr algn="l">
              <a:defRPr lang="en-US" sz="3200" b="1" i="0" dirty="0">
                <a:solidFill>
                  <a:srgbClr val="FFFFFF"/>
                </a:solidFill>
                <a:latin typeface="Arial" panose="020B0604020202020204" pitchFamily="34" charset="0"/>
                <a:ea typeface="Arial" panose="020B0604020202020204" pitchFamily="34" charset="0"/>
                <a:cs typeface="Arial" panose="020B0604020202020204" pitchFamily="34"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71143403"/>
      </p:ext>
    </p:extLst>
  </p:cSld>
  <p:clrMapOvr>
    <a:overrideClrMapping bg1="lt1" tx1="dk1" bg2="lt2" tx2="dk2" accent1="accent1" accent2="accent2" accent3="accent3" accent4="accent4" accent5="accent5" accent6="accent6" hlink="hlink" folHlink="folHlink"/>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Section Divider Gold">
    <p:bg>
      <p:bgPr>
        <a:solidFill>
          <a:schemeClr val="accent3"/>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72" y="0"/>
            <a:ext cx="12192072" cy="6858000"/>
          </a:xfrm>
          <a:prstGeom prst="rect">
            <a:avLst/>
          </a:prstGeom>
        </p:spPr>
      </p:pic>
      <p:sp>
        <p:nvSpPr>
          <p:cNvPr id="15"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9"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10" name="Rectangle 9"/>
          <p:cNvSpPr/>
          <p:nvPr userDrawn="1"/>
        </p:nvSpPr>
        <p:spPr>
          <a:xfrm>
            <a:off x="0" y="3217334"/>
            <a:ext cx="8788400" cy="1913467"/>
          </a:xfrm>
          <a:prstGeom prst="rect">
            <a:avLst/>
          </a:prstGeom>
          <a:solidFill>
            <a:srgbClr val="6ACAD7">
              <a:alpha val="80000"/>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6C797D"/>
              </a:solidFill>
            </a:endParaRPr>
          </a:p>
        </p:txBody>
      </p:sp>
      <p:cxnSp>
        <p:nvCxnSpPr>
          <p:cNvPr id="11" name="Straight Connector 10"/>
          <p:cNvCxnSpPr/>
          <p:nvPr userDrawn="1"/>
        </p:nvCxnSpPr>
        <p:spPr>
          <a:xfrm>
            <a:off x="8788400" y="3217334"/>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
        <p:nvSpPr>
          <p:cNvPr id="2" name="Title 1"/>
          <p:cNvSpPr>
            <a:spLocks noGrp="1"/>
          </p:cNvSpPr>
          <p:nvPr>
            <p:ph type="ctrTitle"/>
          </p:nvPr>
        </p:nvSpPr>
        <p:spPr>
          <a:xfrm>
            <a:off x="1516565" y="3758070"/>
            <a:ext cx="7271835" cy="899729"/>
          </a:xfrm>
          <a:prstGeom prst="rect">
            <a:avLst/>
          </a:prstGeom>
        </p:spPr>
        <p:txBody>
          <a:bodyPr lIns="91436" tIns="45719" rIns="91436" bIns="45719" anchor="ctr"/>
          <a:lstStyle>
            <a:lvl1pPr algn="l">
              <a:defRPr lang="en-US" sz="3200" b="1" i="0" dirty="0">
                <a:solidFill>
                  <a:srgbClr val="FFFFFF"/>
                </a:solidFill>
                <a:latin typeface="Arial" panose="020B0604020202020204" pitchFamily="34" charset="0"/>
                <a:ea typeface="Arial" panose="020B0604020202020204" pitchFamily="34" charset="0"/>
                <a:cs typeface="Arial" panose="020B0604020202020204" pitchFamily="34"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2490291503"/>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3_Section Divider Purple">
    <p:bg>
      <p:bgPr>
        <a:solidFill>
          <a:schemeClr val="accent5"/>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1"/>
            <a:ext cx="12192001" cy="6858001"/>
          </a:xfrm>
          <a:prstGeom prst="rect">
            <a:avLst/>
          </a:prstGeom>
        </p:spPr>
      </p:pic>
      <p:sp>
        <p:nvSpPr>
          <p:cNvPr id="22"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9"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10" name="Rectangle 9"/>
          <p:cNvSpPr/>
          <p:nvPr userDrawn="1"/>
        </p:nvSpPr>
        <p:spPr>
          <a:xfrm>
            <a:off x="0" y="3217334"/>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6C797D"/>
              </a:solidFill>
            </a:endParaRPr>
          </a:p>
        </p:txBody>
      </p:sp>
      <p:sp>
        <p:nvSpPr>
          <p:cNvPr id="2" name="Title 1"/>
          <p:cNvSpPr>
            <a:spLocks noGrp="1"/>
          </p:cNvSpPr>
          <p:nvPr>
            <p:ph type="ctrTitle"/>
          </p:nvPr>
        </p:nvSpPr>
        <p:spPr>
          <a:xfrm>
            <a:off x="1486829" y="3758070"/>
            <a:ext cx="7301571" cy="899729"/>
          </a:xfrm>
          <a:prstGeom prst="rect">
            <a:avLst/>
          </a:prstGeom>
        </p:spPr>
        <p:txBody>
          <a:bodyPr lIns="91436" tIns="45719" rIns="91436" bIns="45719" anchor="ctr"/>
          <a:lstStyle>
            <a:lvl1pPr algn="l">
              <a:defRPr lang="en-US" sz="3200" b="1" i="0" dirty="0">
                <a:solidFill>
                  <a:srgbClr val="FFFFFF"/>
                </a:solidFill>
                <a:latin typeface="Arial" panose="020B0604020202020204" pitchFamily="34" charset="0"/>
                <a:ea typeface="Arial" panose="020B0604020202020204" pitchFamily="34" charset="0"/>
                <a:cs typeface="Arial" panose="020B0604020202020204" pitchFamily="34" charset="0"/>
              </a:defRPr>
            </a:lvl1pPr>
          </a:lstStyle>
          <a:p>
            <a:pPr lvl="0" algn="l">
              <a:lnSpc>
                <a:spcPct val="80000"/>
              </a:lnSpc>
            </a:pPr>
            <a:r>
              <a:rPr lang="en-US" dirty="0"/>
              <a:t>Click to edit Master title style</a:t>
            </a:r>
          </a:p>
        </p:txBody>
      </p:sp>
      <p:cxnSp>
        <p:nvCxnSpPr>
          <p:cNvPr id="6" name="Straight Connector 5"/>
          <p:cNvCxnSpPr/>
          <p:nvPr userDrawn="1"/>
        </p:nvCxnSpPr>
        <p:spPr>
          <a:xfrm>
            <a:off x="8788400" y="3217334"/>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13821845"/>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6_Section Divider Purple">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12198157" cy="6858000"/>
          </a:xfrm>
          <a:prstGeom prst="rect">
            <a:avLst/>
          </a:prstGeom>
        </p:spPr>
      </p:pic>
      <p:sp>
        <p:nvSpPr>
          <p:cNvPr id="22"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9"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10" name="Rectangle 9"/>
          <p:cNvSpPr/>
          <p:nvPr userDrawn="1"/>
        </p:nvSpPr>
        <p:spPr>
          <a:xfrm>
            <a:off x="0" y="3217334"/>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6C797D"/>
              </a:solidFill>
            </a:endParaRPr>
          </a:p>
        </p:txBody>
      </p:sp>
      <p:sp>
        <p:nvSpPr>
          <p:cNvPr id="2" name="Title 1"/>
          <p:cNvSpPr>
            <a:spLocks noGrp="1"/>
          </p:cNvSpPr>
          <p:nvPr>
            <p:ph type="ctrTitle"/>
          </p:nvPr>
        </p:nvSpPr>
        <p:spPr>
          <a:xfrm>
            <a:off x="1501699" y="3758070"/>
            <a:ext cx="7286701" cy="899729"/>
          </a:xfrm>
          <a:prstGeom prst="rect">
            <a:avLst/>
          </a:prstGeom>
        </p:spPr>
        <p:txBody>
          <a:bodyPr lIns="91436" tIns="45719" rIns="91436" bIns="45719" anchor="ctr"/>
          <a:lstStyle>
            <a:lvl1pPr algn="l">
              <a:defRPr lang="en-US" sz="3200" b="1" i="0" dirty="0">
                <a:solidFill>
                  <a:srgbClr val="FFFFFF"/>
                </a:solidFill>
                <a:latin typeface="Arial" panose="020B0604020202020204" pitchFamily="34" charset="0"/>
                <a:ea typeface="Arial" panose="020B0604020202020204" pitchFamily="34" charset="0"/>
                <a:cs typeface="Arial" panose="020B0604020202020204" pitchFamily="34" charset="0"/>
              </a:defRPr>
            </a:lvl1pPr>
          </a:lstStyle>
          <a:p>
            <a:pPr lvl="0" algn="l">
              <a:lnSpc>
                <a:spcPct val="80000"/>
              </a:lnSpc>
            </a:pPr>
            <a:r>
              <a:rPr lang="en-US" dirty="0"/>
              <a:t>Click to edit Master title style</a:t>
            </a:r>
          </a:p>
        </p:txBody>
      </p:sp>
      <p:cxnSp>
        <p:nvCxnSpPr>
          <p:cNvPr id="6" name="Straight Connector 5"/>
          <p:cNvCxnSpPr/>
          <p:nvPr userDrawn="1"/>
        </p:nvCxnSpPr>
        <p:spPr>
          <a:xfrm>
            <a:off x="8788400" y="3217334"/>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14538611"/>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userDrawn="1">
  <p:cSld name="1_Section Divider Magenta">
    <p:bg>
      <p:bgPr>
        <a:solidFill>
          <a:schemeClr val="accent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1"/>
            <a:ext cx="12192001" cy="6858000"/>
          </a:xfrm>
          <a:prstGeom prst="rect">
            <a:avLst/>
          </a:prstGeom>
        </p:spPr>
      </p:pic>
      <p:sp>
        <p:nvSpPr>
          <p:cNvPr id="16"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9"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10" name="Rectangle 9"/>
          <p:cNvSpPr/>
          <p:nvPr userDrawn="1"/>
        </p:nvSpPr>
        <p:spPr>
          <a:xfrm>
            <a:off x="0" y="-1"/>
            <a:ext cx="12192000" cy="6858001"/>
          </a:xfrm>
          <a:prstGeom prst="rect">
            <a:avLst/>
          </a:prstGeom>
          <a:solidFill>
            <a:schemeClr val="bg1">
              <a:alpha val="69804"/>
            </a:scheme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6C797D"/>
              </a:solidFill>
            </a:endParaRPr>
          </a:p>
        </p:txBody>
      </p:sp>
      <p:sp>
        <p:nvSpPr>
          <p:cNvPr id="2" name="Title 1"/>
          <p:cNvSpPr>
            <a:spLocks noGrp="1"/>
          </p:cNvSpPr>
          <p:nvPr>
            <p:ph type="ctrTitle"/>
          </p:nvPr>
        </p:nvSpPr>
        <p:spPr>
          <a:xfrm>
            <a:off x="1531437" y="3758071"/>
            <a:ext cx="7273900" cy="899729"/>
          </a:xfrm>
          <a:prstGeom prst="rect">
            <a:avLst/>
          </a:prstGeom>
        </p:spPr>
        <p:txBody>
          <a:bodyPr lIns="91436" tIns="45719" rIns="91436" bIns="45719" anchor="ctr"/>
          <a:lstStyle>
            <a:lvl1pPr algn="l">
              <a:defRPr lang="en-US" sz="3200" b="1" i="0" dirty="0">
                <a:solidFill>
                  <a:schemeClr val="accent1"/>
                </a:solidFill>
                <a:latin typeface="Arial" panose="020B0604020202020204" pitchFamily="34" charset="0"/>
                <a:ea typeface="Arial" panose="020B0604020202020204" pitchFamily="34" charset="0"/>
                <a:cs typeface="Arial" panose="020B0604020202020204" pitchFamily="34"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3792744197"/>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userDrawn="1">
  <p:cSld name="Section Divider Magenta">
    <p:bg>
      <p:bgPr>
        <a:solidFill>
          <a:schemeClr val="accent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1"/>
            <a:ext cx="12192001" cy="6858000"/>
          </a:xfrm>
          <a:prstGeom prst="rect">
            <a:avLst/>
          </a:prstGeom>
        </p:spPr>
      </p:pic>
      <p:sp>
        <p:nvSpPr>
          <p:cNvPr id="16"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9"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10" name="Rectangle 9"/>
          <p:cNvSpPr/>
          <p:nvPr userDrawn="1"/>
        </p:nvSpPr>
        <p:spPr>
          <a:xfrm>
            <a:off x="0" y="3217334"/>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6C797D"/>
              </a:solidFill>
            </a:endParaRPr>
          </a:p>
        </p:txBody>
      </p:sp>
      <p:cxnSp>
        <p:nvCxnSpPr>
          <p:cNvPr id="11" name="Straight Connector 10"/>
          <p:cNvCxnSpPr/>
          <p:nvPr userDrawn="1"/>
        </p:nvCxnSpPr>
        <p:spPr>
          <a:xfrm>
            <a:off x="8788400" y="3217334"/>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
        <p:nvSpPr>
          <p:cNvPr id="2" name="Title 1"/>
          <p:cNvSpPr>
            <a:spLocks noGrp="1"/>
          </p:cNvSpPr>
          <p:nvPr>
            <p:ph type="ctrTitle"/>
          </p:nvPr>
        </p:nvSpPr>
        <p:spPr>
          <a:xfrm>
            <a:off x="1531437" y="3758071"/>
            <a:ext cx="7273900" cy="899729"/>
          </a:xfrm>
          <a:prstGeom prst="rect">
            <a:avLst/>
          </a:prstGeom>
        </p:spPr>
        <p:txBody>
          <a:bodyPr lIns="91436" tIns="45719" rIns="91436" bIns="45719" anchor="ctr"/>
          <a:lstStyle>
            <a:lvl1pPr algn="l">
              <a:defRPr lang="en-US" sz="3200" b="1" i="0" dirty="0">
                <a:solidFill>
                  <a:srgbClr val="FFFFFF"/>
                </a:solidFill>
                <a:latin typeface="Arial" panose="020B0604020202020204" pitchFamily="34" charset="0"/>
                <a:ea typeface="Arial" panose="020B0604020202020204" pitchFamily="34" charset="0"/>
                <a:cs typeface="Arial" panose="020B0604020202020204" pitchFamily="34"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3404928450"/>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userDrawn="1">
  <p:cSld name="7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2621"/>
            <a:ext cx="12192000" cy="1285391"/>
          </a:xfrm>
          <a:prstGeom prst="rect">
            <a:avLst/>
          </a:prstGeom>
        </p:spPr>
      </p:pic>
      <p:sp>
        <p:nvSpPr>
          <p:cNvPr id="5"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1"/>
            <a:ext cx="200628" cy="162047"/>
          </a:xfrm>
          <a:prstGeom prst="rect">
            <a:avLst/>
          </a:prstGeom>
        </p:spPr>
      </p:pic>
      <p:cxnSp>
        <p:nvCxnSpPr>
          <p:cNvPr id="8" name="Straight Connector 7"/>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0" name="TextBox 9"/>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2678205756"/>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10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0"/>
            <a:ext cx="12192001" cy="1189464"/>
          </a:xfrm>
          <a:prstGeom prst="rect">
            <a:avLst/>
          </a:prstGeom>
        </p:spPr>
      </p:pic>
      <p:pic>
        <p:nvPicPr>
          <p:cNvPr id="5" name="Picture 4"/>
          <p:cNvPicPr>
            <a:picLocks noChangeAspect="1"/>
          </p:cNvPicPr>
          <p:nvPr userDrawn="1"/>
        </p:nvPicPr>
        <p:blipFill rotWithShape="1">
          <a:blip r:embed="rId3" cstate="print">
            <a:extLst>
              <a:ext uri="{28A0092B-C50C-407E-A947-70E740481C1C}">
                <a14:useLocalDpi xmlns:a14="http://schemas.microsoft.com/office/drawing/2010/main" val="0"/>
              </a:ext>
            </a:extLst>
          </a:blip>
          <a:srcRect l="-1"/>
          <a:stretch/>
        </p:blipFill>
        <p:spPr>
          <a:xfrm>
            <a:off x="-8" y="-1"/>
            <a:ext cx="12192008" cy="1189465"/>
          </a:xfrm>
          <a:prstGeom prst="rect">
            <a:avLst/>
          </a:prstGeom>
        </p:spPr>
      </p:pic>
      <p:sp>
        <p:nvSpPr>
          <p:cNvPr id="6" name="Slide Number Placeholder 5"/>
          <p:cNvSpPr txBox="1">
            <a:spLocks/>
          </p:cNvSpPr>
          <p:nvPr userDrawn="1"/>
        </p:nvSpPr>
        <p:spPr>
          <a:xfrm>
            <a:off x="11245119" y="6205281"/>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7" name="Picture 6"/>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10017906" y="6329079"/>
            <a:ext cx="200628" cy="162047"/>
          </a:xfrm>
          <a:prstGeom prst="rect">
            <a:avLst/>
          </a:prstGeom>
        </p:spPr>
      </p:pic>
      <p:cxnSp>
        <p:nvCxnSpPr>
          <p:cNvPr id="8" name="Straight Connector 7"/>
          <p:cNvCxnSpPr/>
          <p:nvPr userDrawn="1"/>
        </p:nvCxnSpPr>
        <p:spPr>
          <a:xfrm>
            <a:off x="11273895" y="6305830"/>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Box 10"/>
          <p:cNvSpPr txBox="1"/>
          <p:nvPr userDrawn="1"/>
        </p:nvSpPr>
        <p:spPr>
          <a:xfrm>
            <a:off x="10187118" y="6245721"/>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2922795654"/>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2_Blue Title Page">
    <p:bg>
      <p:bgRef idx="1001">
        <a:schemeClr val="bg1"/>
      </p:bgRef>
    </p:bg>
    <p:spTree>
      <p:nvGrpSpPr>
        <p:cNvPr id="1" name=""/>
        <p:cNvGrpSpPr/>
        <p:nvPr/>
      </p:nvGrpSpPr>
      <p:grpSpPr>
        <a:xfrm>
          <a:off x="0" y="0"/>
          <a:ext cx="0" cy="0"/>
          <a:chOff x="0" y="0"/>
          <a:chExt cx="0" cy="0"/>
        </a:xfrm>
      </p:grpSpPr>
      <p:sp>
        <p:nvSpPr>
          <p:cNvPr id="2"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3" name="Picture 2"/>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017906" y="6314211"/>
            <a:ext cx="200628" cy="162047"/>
          </a:xfrm>
          <a:prstGeom prst="rect">
            <a:avLst/>
          </a:prstGeom>
        </p:spPr>
      </p:pic>
      <p:cxnSp>
        <p:nvCxnSpPr>
          <p:cNvPr id="4" name="Straight Connector 3"/>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5" name="TextBox 4"/>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2311024118"/>
      </p:ext>
    </p:extLst>
  </p:cSld>
  <p:clrMapOvr>
    <a:overrideClrMapping bg1="lt1" tx1="dk1" bg2="lt2" tx2="dk2" accent1="accent1" accent2="accent2" accent3="accent3" accent4="accent4" accent5="accent5" accent6="accent6" hlink="hlink" folHlink="folHlink"/>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4_Body Full">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1"/>
            <a:ext cx="12192000" cy="1282768"/>
          </a:xfrm>
          <a:prstGeom prst="rect">
            <a:avLst/>
          </a:prstGeom>
        </p:spPr>
      </p:pic>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lvl2pPr>
            <a:lvl3pPr marL="1028671" indent="-342900">
              <a:buFont typeface="Courier New" charset="0"/>
              <a:buChar char="o"/>
              <a:defRPr sz="1400"/>
            </a:lvl3pPr>
            <a:lvl4pPr marL="1257257" indent="-228600">
              <a:buFont typeface="+mj-lt"/>
              <a:buAutoNum type="arabicPeriod"/>
              <a:defRPr sz="12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p:cNvPicPr>
            <a:picLocks noChangeAspect="1"/>
          </p:cNvPicPr>
          <p:nvPr userDrawn="1"/>
        </p:nvPicPr>
        <p:blipFill rotWithShape="1">
          <a:blip r:embed="rId3" cstate="screen">
            <a:extLst>
              <a:ext uri="{28A0092B-C50C-407E-A947-70E740481C1C}">
                <a14:useLocalDpi xmlns:a14="http://schemas.microsoft.com/office/drawing/2010/main" val="0"/>
              </a:ext>
            </a:extLst>
          </a:blip>
          <a:srcRect/>
          <a:stretch/>
        </p:blipFill>
        <p:spPr>
          <a:xfrm>
            <a:off x="0" y="0"/>
            <a:ext cx="12192000" cy="1282768"/>
          </a:xfrm>
          <a:prstGeom prst="rect">
            <a:avLst/>
          </a:prstGeom>
        </p:spPr>
      </p:pic>
      <p:pic>
        <p:nvPicPr>
          <p:cNvPr id="7" name="Picture 6"/>
          <p:cNvPicPr>
            <a:picLocks noChangeAspect="1"/>
          </p:cNvPicPr>
          <p:nvPr userDrawn="1"/>
        </p:nvPicPr>
        <p:blipFill rotWithShape="1">
          <a:blip r:embed="rId4" cstate="screen">
            <a:extLst>
              <a:ext uri="{28A0092B-C50C-407E-A947-70E740481C1C}">
                <a14:useLocalDpi xmlns:a14="http://schemas.microsoft.com/office/drawing/2010/main" val="0"/>
              </a:ext>
            </a:extLst>
          </a:blip>
          <a:srcRect/>
          <a:stretch/>
        </p:blipFill>
        <p:spPr>
          <a:xfrm>
            <a:off x="0" y="1"/>
            <a:ext cx="12192000" cy="1282768"/>
          </a:xfrm>
          <a:prstGeom prst="rect">
            <a:avLst/>
          </a:prstGeom>
        </p:spPr>
      </p:pic>
      <p:sp>
        <p:nvSpPr>
          <p:cNvPr id="8"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10" name="Picture 9"/>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017906" y="6314211"/>
            <a:ext cx="200628" cy="162047"/>
          </a:xfrm>
          <a:prstGeom prst="rect">
            <a:avLst/>
          </a:prstGeom>
        </p:spPr>
      </p:pic>
      <p:cxnSp>
        <p:nvCxnSpPr>
          <p:cNvPr id="11" name="Straight Connector 10"/>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2" name="TextBox 11"/>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2590407817"/>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8_Body Full">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1"/>
            <a:ext cx="12192000" cy="1282768"/>
          </a:xfrm>
          <a:prstGeom prst="rect">
            <a:avLst/>
          </a:prstGeom>
        </p:spPr>
      </p:pic>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lvl2pPr>
            <a:lvl3pPr marL="1028671" indent="-342900">
              <a:buFont typeface="Courier New" charset="0"/>
              <a:buChar char="o"/>
              <a:defRPr sz="1400"/>
            </a:lvl3pPr>
            <a:lvl4pPr marL="1257257" indent="-228600">
              <a:buFont typeface="+mj-lt"/>
              <a:buAutoNum type="arabicPeriod"/>
              <a:defRPr sz="12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p:cNvPicPr>
            <a:picLocks noChangeAspect="1"/>
          </p:cNvPicPr>
          <p:nvPr userDrawn="1"/>
        </p:nvPicPr>
        <p:blipFill rotWithShape="1">
          <a:blip r:embed="rId3" cstate="screen">
            <a:extLst>
              <a:ext uri="{28A0092B-C50C-407E-A947-70E740481C1C}">
                <a14:useLocalDpi xmlns:a14="http://schemas.microsoft.com/office/drawing/2010/main" val="0"/>
              </a:ext>
            </a:extLst>
          </a:blip>
          <a:srcRect/>
          <a:stretch/>
        </p:blipFill>
        <p:spPr>
          <a:xfrm>
            <a:off x="0" y="0"/>
            <a:ext cx="12192000" cy="1282768"/>
          </a:xfrm>
          <a:prstGeom prst="rect">
            <a:avLst/>
          </a:prstGeom>
        </p:spPr>
      </p:pic>
      <p:sp>
        <p:nvSpPr>
          <p:cNvPr id="7"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8" name="Picture 7"/>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10017906" y="6314211"/>
            <a:ext cx="200628" cy="162047"/>
          </a:xfrm>
          <a:prstGeom prst="rect">
            <a:avLst/>
          </a:prstGeom>
        </p:spPr>
      </p:pic>
      <p:cxnSp>
        <p:nvCxnSpPr>
          <p:cNvPr id="10" name="Straight Connector 9"/>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Box 10"/>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4245757450"/>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5_Body Full">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1"/>
            <a:ext cx="12192000" cy="1282768"/>
          </a:xfrm>
          <a:prstGeom prst="rect">
            <a:avLst/>
          </a:prstGeom>
        </p:spPr>
      </p:pic>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lvl2pPr>
            <a:lvl3pPr marL="1028671" indent="-342900">
              <a:buFont typeface="Courier New" charset="0"/>
              <a:buChar char="o"/>
              <a:defRPr sz="1400"/>
            </a:lvl3pPr>
            <a:lvl4pPr marL="1257257" indent="-228600">
              <a:buFont typeface="+mj-lt"/>
              <a:buAutoNum type="arabicPeriod"/>
              <a:defRPr sz="12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1"/>
            <a:ext cx="200628" cy="162047"/>
          </a:xfrm>
          <a:prstGeom prst="rect">
            <a:avLst/>
          </a:prstGeom>
        </p:spPr>
      </p:pic>
      <p:cxnSp>
        <p:nvCxnSpPr>
          <p:cNvPr id="7" name="Straight Connector 6"/>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8" name="TextBox 7"/>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117708589"/>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userDrawn="1">
  <p:cSld name="3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lvl2pPr>
            <a:lvl3pPr marL="1028671" indent="-342900">
              <a:buFont typeface="Courier New" charset="0"/>
              <a:buChar char="o"/>
              <a:defRPr sz="1400"/>
            </a:lvl3pPr>
            <a:lvl4pPr marL="1257257" indent="-228600">
              <a:buFont typeface="+mj-lt"/>
              <a:buAutoNum type="arabicPeriod"/>
              <a:defRPr sz="12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1"/>
            <a:ext cx="12192001" cy="1282769"/>
          </a:xfrm>
          <a:prstGeom prst="rect">
            <a:avLst/>
          </a:prstGeom>
        </p:spPr>
      </p:pic>
      <p:sp>
        <p:nvSpPr>
          <p:cNvPr id="5"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1"/>
            <a:ext cx="200628" cy="162047"/>
          </a:xfrm>
          <a:prstGeom prst="rect">
            <a:avLst/>
          </a:prstGeom>
        </p:spPr>
      </p:pic>
      <p:cxnSp>
        <p:nvCxnSpPr>
          <p:cNvPr id="7" name="Straight Connector 6"/>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0" name="TextBox 9"/>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2750597401"/>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2_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6" y="1570107"/>
            <a:ext cx="10621460"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51282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1" y="2421467"/>
            <a:ext cx="52875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lvl2pPr>
            <a:lvl3pPr marL="948654" indent="-262883">
              <a:buFont typeface="Courier New" charset="0"/>
              <a:buChar char="o"/>
              <a:defRPr sz="1400"/>
            </a:lvl3pPr>
            <a:lvl4pPr marL="1028657" indent="0">
              <a:buNone/>
              <a:defRPr sz="1200" b="1">
                <a:solidFill>
                  <a:schemeClr val="accent1"/>
                </a:solidFill>
              </a:defRPr>
            </a:lvl4pPr>
            <a:lvl5pPr marL="1600143" indent="-228600">
              <a:buFont typeface="+mj-lt"/>
              <a:buAutoNum type="arabicPeriod"/>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2621"/>
            <a:ext cx="12192000" cy="1285391"/>
          </a:xfrm>
          <a:prstGeom prst="rect">
            <a:avLst/>
          </a:prstGeom>
        </p:spPr>
      </p:pic>
      <p:sp>
        <p:nvSpPr>
          <p:cNvPr id="6"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1"/>
            <a:ext cx="200628" cy="162047"/>
          </a:xfrm>
          <a:prstGeom prst="rect">
            <a:avLst/>
          </a:prstGeom>
        </p:spPr>
      </p:pic>
      <p:cxnSp>
        <p:nvCxnSpPr>
          <p:cNvPr id="10" name="Straight Connector 9"/>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Box 10"/>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2636480589"/>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9_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6" y="1570107"/>
            <a:ext cx="10621460"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51282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1" y="2421467"/>
            <a:ext cx="52875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48654" indent="-262883">
              <a:buFont typeface="Courier New" charset="0"/>
              <a:buChar char="o"/>
              <a:defRPr sz="1400">
                <a:solidFill>
                  <a:schemeClr val="tx2"/>
                </a:solidFill>
              </a:defRPr>
            </a:lvl3pPr>
            <a:lvl4pPr marL="1028657" indent="0">
              <a:buNone/>
              <a:defRPr sz="1200" b="1">
                <a:solidFill>
                  <a:schemeClr val="accent1"/>
                </a:solidFill>
              </a:defRPr>
            </a:lvl4pPr>
            <a:lvl5pPr marL="1714443" indent="-3429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12198157" cy="1189464"/>
          </a:xfrm>
          <a:prstGeom prst="rect">
            <a:avLst/>
          </a:prstGeom>
        </p:spPr>
      </p:pic>
      <p:sp>
        <p:nvSpPr>
          <p:cNvPr id="6"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1"/>
            <a:ext cx="200628" cy="162047"/>
          </a:xfrm>
          <a:prstGeom prst="rect">
            <a:avLst/>
          </a:prstGeom>
        </p:spPr>
      </p:pic>
      <p:cxnSp>
        <p:nvCxnSpPr>
          <p:cNvPr id="10" name="Straight Connector 9"/>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Box 10"/>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2253945526"/>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5_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6" y="1570107"/>
            <a:ext cx="10621460"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51282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1" y="2421467"/>
            <a:ext cx="52875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48654" indent="-262883">
              <a:buFont typeface="Courier New" charset="0"/>
              <a:buChar char="o"/>
              <a:defRPr sz="1400">
                <a:solidFill>
                  <a:schemeClr val="tx2"/>
                </a:solidFill>
              </a:defRPr>
            </a:lvl3pPr>
            <a:lvl4pPr marL="1028657" indent="0">
              <a:buNone/>
              <a:defRPr sz="1200" b="1">
                <a:solidFill>
                  <a:schemeClr val="accent1"/>
                </a:solidFill>
              </a:defRPr>
            </a:lvl4pPr>
            <a:lvl5pPr marL="1714443" indent="-3429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72" y="1"/>
            <a:ext cx="12192072" cy="1277604"/>
          </a:xfrm>
          <a:prstGeom prst="rect">
            <a:avLst/>
          </a:prstGeom>
        </p:spPr>
      </p:pic>
      <p:sp>
        <p:nvSpPr>
          <p:cNvPr id="6"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1"/>
            <a:ext cx="200628" cy="162047"/>
          </a:xfrm>
          <a:prstGeom prst="rect">
            <a:avLst/>
          </a:prstGeom>
        </p:spPr>
      </p:pic>
      <p:cxnSp>
        <p:nvCxnSpPr>
          <p:cNvPr id="8" name="Straight Connector 7"/>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Box 10"/>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2278954541"/>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1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t="-407"/>
          <a:stretch/>
        </p:blipFill>
        <p:spPr>
          <a:xfrm>
            <a:off x="0" y="-5167"/>
            <a:ext cx="12192000" cy="1282771"/>
          </a:xfrm>
          <a:prstGeom prst="rect">
            <a:avLst/>
          </a:prstGeom>
        </p:spPr>
      </p:pic>
      <p:sp>
        <p:nvSpPr>
          <p:cNvPr id="5"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1"/>
            <a:ext cx="200628" cy="162047"/>
          </a:xfrm>
          <a:prstGeom prst="rect">
            <a:avLst/>
          </a:prstGeom>
        </p:spPr>
      </p:pic>
      <p:cxnSp>
        <p:nvCxnSpPr>
          <p:cNvPr id="7" name="Straight Connector 6"/>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8" name="TextBox 7"/>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517849199"/>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1_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6" y="1570107"/>
            <a:ext cx="10621460"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51282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1" y="2421467"/>
            <a:ext cx="52875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48654" indent="-262883">
              <a:buFont typeface="Courier New" charset="0"/>
              <a:buChar char="o"/>
              <a:defRPr sz="1400">
                <a:solidFill>
                  <a:schemeClr val="tx2"/>
                </a:solidFill>
              </a:defRPr>
            </a:lvl3pPr>
            <a:lvl4pPr marL="1028657" indent="0">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val="0"/>
              </a:ext>
            </a:extLst>
          </a:blip>
          <a:srcRect t="-407"/>
          <a:stretch/>
        </p:blipFill>
        <p:spPr>
          <a:xfrm>
            <a:off x="0" y="-5167"/>
            <a:ext cx="12192000" cy="1282771"/>
          </a:xfrm>
          <a:prstGeom prst="rect">
            <a:avLst/>
          </a:prstGeom>
        </p:spPr>
      </p:pic>
      <p:sp>
        <p:nvSpPr>
          <p:cNvPr id="6"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1"/>
            <a:ext cx="200628" cy="162047"/>
          </a:xfrm>
          <a:prstGeom prst="rect">
            <a:avLst/>
          </a:prstGeom>
        </p:spPr>
      </p:pic>
      <p:cxnSp>
        <p:nvCxnSpPr>
          <p:cNvPr id="10" name="Straight Connector 9"/>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Box 10"/>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2772575276"/>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4_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6" y="1570107"/>
            <a:ext cx="10621460"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51282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1" y="2421467"/>
            <a:ext cx="52875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48654" indent="-262883">
              <a:buFont typeface="Courier New" charset="0"/>
              <a:buChar char="o"/>
              <a:defRPr sz="1400">
                <a:solidFill>
                  <a:schemeClr val="tx2"/>
                </a:solidFill>
              </a:defRPr>
            </a:lvl3pPr>
            <a:lvl4pPr marL="1028657" indent="0">
              <a:buNone/>
              <a:defRPr sz="1200" b="1">
                <a:solidFill>
                  <a:schemeClr val="accent1"/>
                </a:solidFill>
              </a:defRPr>
            </a:lvl4pPr>
            <a:lvl5pPr>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flipH="1">
            <a:off x="0" y="-14868"/>
            <a:ext cx="12192000" cy="1292472"/>
          </a:xfrm>
          <a:prstGeom prst="rect">
            <a:avLst/>
          </a:prstGeom>
        </p:spPr>
      </p:pic>
      <p:sp>
        <p:nvSpPr>
          <p:cNvPr id="6"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1"/>
            <a:ext cx="200628" cy="162047"/>
          </a:xfrm>
          <a:prstGeom prst="rect">
            <a:avLst/>
          </a:prstGeom>
        </p:spPr>
      </p:pic>
      <p:cxnSp>
        <p:nvCxnSpPr>
          <p:cNvPr id="8" name="Straight Connector 7"/>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0" name="TextBox 9"/>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1460198251"/>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6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0"/>
            <a:ext cx="12192001" cy="1189464"/>
          </a:xfrm>
          <a:prstGeom prst="rect">
            <a:avLst/>
          </a:prstGeom>
        </p:spPr>
      </p:pic>
      <p:sp>
        <p:nvSpPr>
          <p:cNvPr id="5"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1"/>
            <a:ext cx="200628" cy="162047"/>
          </a:xfrm>
          <a:prstGeom prst="rect">
            <a:avLst/>
          </a:prstGeom>
        </p:spPr>
      </p:pic>
      <p:cxnSp>
        <p:nvCxnSpPr>
          <p:cNvPr id="7" name="Straight Connector 6"/>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8" name="TextBox 7"/>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1866474114"/>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6_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6" y="1570107"/>
            <a:ext cx="10621460"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51282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1" y="2421467"/>
            <a:ext cx="52875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48654" indent="-262883">
              <a:buFont typeface="Courier New" charset="0"/>
              <a:buChar char="o"/>
              <a:defRPr sz="1400">
                <a:solidFill>
                  <a:schemeClr val="tx2"/>
                </a:solidFill>
              </a:defRPr>
            </a:lvl3pPr>
            <a:lvl4pPr marL="1028657" indent="0">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0"/>
            <a:ext cx="12192001" cy="1189464"/>
          </a:xfrm>
          <a:prstGeom prst="rect">
            <a:avLst/>
          </a:prstGeom>
        </p:spPr>
      </p:pic>
      <p:sp>
        <p:nvSpPr>
          <p:cNvPr id="6"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1"/>
            <a:ext cx="200628" cy="162047"/>
          </a:xfrm>
          <a:prstGeom prst="rect">
            <a:avLst/>
          </a:prstGeom>
        </p:spPr>
      </p:pic>
      <p:cxnSp>
        <p:nvCxnSpPr>
          <p:cNvPr id="8" name="Straight Connector 7"/>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0" name="TextBox 9"/>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3812085785"/>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6" y="1570107"/>
            <a:ext cx="10621460"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51282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1" y="2421467"/>
            <a:ext cx="52875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857214" indent="-171443">
              <a:buFont typeface="Courier New" charset="0"/>
              <a:buChar char="o"/>
              <a:defRPr sz="1400">
                <a:solidFill>
                  <a:schemeClr val="tx2"/>
                </a:solidFill>
              </a:defRPr>
            </a:lvl3pPr>
            <a:lvl4pPr marL="1028657" indent="0">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017906" y="6314211"/>
            <a:ext cx="200628" cy="162047"/>
          </a:xfrm>
          <a:prstGeom prst="rect">
            <a:avLst/>
          </a:prstGeom>
        </p:spPr>
      </p:pic>
      <p:cxnSp>
        <p:nvCxnSpPr>
          <p:cNvPr id="8" name="Straight Connector 7"/>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0" name="TextBox 9"/>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3433449077"/>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userDrawn="1">
  <p:cSld name="12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72" y="1"/>
            <a:ext cx="12192072" cy="1277604"/>
          </a:xfrm>
          <a:prstGeom prst="rect">
            <a:avLst/>
          </a:prstGeom>
        </p:spPr>
      </p:pic>
      <p:sp>
        <p:nvSpPr>
          <p:cNvPr id="5"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1"/>
            <a:ext cx="200628" cy="162047"/>
          </a:xfrm>
          <a:prstGeom prst="rect">
            <a:avLst/>
          </a:prstGeom>
        </p:spPr>
      </p:pic>
      <p:cxnSp>
        <p:nvCxnSpPr>
          <p:cNvPr id="7" name="Straight Connector 6"/>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0" name="TextBox 9"/>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162292674"/>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p:cSld name="7_Custom Layout">
    <p:spTree>
      <p:nvGrpSpPr>
        <p:cNvPr id="1" name=""/>
        <p:cNvGrpSpPr/>
        <p:nvPr/>
      </p:nvGrpSpPr>
      <p:grpSpPr>
        <a:xfrm>
          <a:off x="0" y="0"/>
          <a:ext cx="0" cy="0"/>
          <a:chOff x="0" y="0"/>
          <a:chExt cx="0" cy="0"/>
        </a:xfrm>
      </p:grpSpPr>
      <p:sp>
        <p:nvSpPr>
          <p:cNvPr id="15" name="Title 14"/>
          <p:cNvSpPr>
            <a:spLocks noGrp="1"/>
          </p:cNvSpPr>
          <p:nvPr>
            <p:ph type="title"/>
          </p:nvPr>
        </p:nvSpPr>
        <p:spPr>
          <a:xfrm>
            <a:off x="838200" y="308482"/>
            <a:ext cx="10515600" cy="783944"/>
          </a:xfrm>
          <a:prstGeom prst="rect">
            <a:avLst/>
          </a:prstGeom>
        </p:spPr>
        <p:txBody>
          <a:bodyPr/>
          <a:lstStyle>
            <a:lvl1pPr algn="ctr">
              <a:defRPr>
                <a:solidFill>
                  <a:schemeClr val="bg1">
                    <a:lumMod val="50000"/>
                  </a:schemeClr>
                </a:solidFill>
              </a:defRPr>
            </a:lvl1pPr>
          </a:lstStyle>
          <a:p>
            <a:r>
              <a:rPr lang="en-US"/>
              <a:t>Click to edit Master title style</a:t>
            </a:r>
            <a:endParaRPr lang="en-US" dirty="0"/>
          </a:p>
        </p:txBody>
      </p:sp>
      <p:sp>
        <p:nvSpPr>
          <p:cNvPr id="24" name="Text Placeholder 23"/>
          <p:cNvSpPr>
            <a:spLocks noGrp="1"/>
          </p:cNvSpPr>
          <p:nvPr>
            <p:ph type="body" sz="quarter" idx="10"/>
          </p:nvPr>
        </p:nvSpPr>
        <p:spPr>
          <a:xfrm>
            <a:off x="838200" y="1076242"/>
            <a:ext cx="10515600" cy="526488"/>
          </a:xfrm>
          <a:prstGeom prst="rect">
            <a:avLst/>
          </a:prstGeom>
        </p:spPr>
        <p:txBody>
          <a:bodyPr/>
          <a:lstStyle>
            <a:lvl1pPr algn="ctr">
              <a:defRPr>
                <a:solidFill>
                  <a:schemeClr val="bg1">
                    <a:lumMod val="50000"/>
                  </a:schemeClr>
                </a:solidFill>
              </a:defRPr>
            </a:lvl1pPr>
          </a:lstStyle>
          <a:p>
            <a:pPr lvl="0"/>
            <a:r>
              <a:rPr lang="en-US"/>
              <a:t>Click to edit Master text styles</a:t>
            </a:r>
          </a:p>
        </p:txBody>
      </p:sp>
      <p:sp>
        <p:nvSpPr>
          <p:cNvPr id="4" name="Slide Number Placeholder 5"/>
          <p:cNvSpPr>
            <a:spLocks noGrp="1"/>
          </p:cNvSpPr>
          <p:nvPr>
            <p:ph type="sldNum" sz="quarter" idx="12"/>
          </p:nvPr>
        </p:nvSpPr>
        <p:spPr>
          <a:xfrm>
            <a:off x="5784704" y="6437411"/>
            <a:ext cx="2844800" cy="365125"/>
          </a:xfrm>
          <a:prstGeom prst="rect">
            <a:avLst/>
          </a:prstGeom>
        </p:spPr>
        <p:txBody>
          <a:bodyPr/>
          <a:lstStyle>
            <a:lvl1pPr>
              <a:defRPr sz="1400">
                <a:solidFill>
                  <a:schemeClr val="accent4"/>
                </a:solidFill>
                <a:latin typeface="Arial"/>
                <a:cs typeface="Arial"/>
              </a:defRPr>
            </a:lvl1pPr>
          </a:lstStyle>
          <a:p>
            <a:fld id="{09A6187F-8A14-A741-899C-7AB5AEB5B3AE}" type="slidenum">
              <a:rPr lang="en-US" smtClean="0">
                <a:solidFill>
                  <a:srgbClr val="0033A0"/>
                </a:solidFill>
              </a:rPr>
              <a:pPr/>
              <a:t>‹#›</a:t>
            </a:fld>
            <a:endParaRPr lang="en-US" dirty="0">
              <a:solidFill>
                <a:srgbClr val="0033A0"/>
              </a:solidFill>
            </a:endParaRPr>
          </a:p>
        </p:txBody>
      </p:sp>
    </p:spTree>
    <p:extLst>
      <p:ext uri="{BB962C8B-B14F-4D97-AF65-F5344CB8AC3E}">
        <p14:creationId xmlns:p14="http://schemas.microsoft.com/office/powerpoint/2010/main" val="2452917909"/>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title" preserve="1">
  <p:cSld name="1_Divider Slide Red">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12260200" cy="6858000"/>
          </a:xfrm>
          <a:prstGeom prst="rect">
            <a:avLst/>
          </a:prstGeom>
        </p:spPr>
      </p:pic>
      <p:sp>
        <p:nvSpPr>
          <p:cNvPr id="2" name="Title 1"/>
          <p:cNvSpPr>
            <a:spLocks noGrp="1"/>
          </p:cNvSpPr>
          <p:nvPr>
            <p:ph type="ctrTitle"/>
          </p:nvPr>
        </p:nvSpPr>
        <p:spPr>
          <a:xfrm>
            <a:off x="1032933" y="3531612"/>
            <a:ext cx="9464136" cy="1550763"/>
          </a:xfrm>
          <a:prstGeom prst="rect">
            <a:avLst/>
          </a:prstGeom>
        </p:spPr>
        <p:txBody>
          <a:bodyPr lIns="91436" tIns="45719" rIns="91436" bIns="45719" anchor="b"/>
          <a:lstStyle>
            <a:lvl1pPr algn="l">
              <a:lnSpc>
                <a:spcPct val="80000"/>
              </a:lnSpc>
              <a:defRPr sz="3600" b="1" i="0">
                <a:solidFill>
                  <a:schemeClr val="bg1"/>
                </a:solidFill>
                <a:latin typeface="Arial Narrow" charset="0"/>
                <a:ea typeface="Arial Narrow" charset="0"/>
                <a:cs typeface="Arial Narrow" charset="0"/>
              </a:defRPr>
            </a:lvl1pPr>
          </a:lstStyle>
          <a:p>
            <a:r>
              <a:rPr lang="en-US" dirty="0"/>
              <a:t>Click to edit Master title style</a:t>
            </a:r>
          </a:p>
        </p:txBody>
      </p:sp>
      <p:sp>
        <p:nvSpPr>
          <p:cNvPr id="3" name="Subtitle 2"/>
          <p:cNvSpPr>
            <a:spLocks noGrp="1"/>
          </p:cNvSpPr>
          <p:nvPr>
            <p:ph type="subTitle" idx="1"/>
          </p:nvPr>
        </p:nvSpPr>
        <p:spPr>
          <a:xfrm>
            <a:off x="1049905" y="5102185"/>
            <a:ext cx="9447163" cy="570483"/>
          </a:xfrm>
          <a:prstGeom prst="rect">
            <a:avLst/>
          </a:prstGeom>
        </p:spPr>
        <p:txBody>
          <a:bodyPr lIns="91436" tIns="45719" rIns="91436" bIns="45719"/>
          <a:lstStyle>
            <a:lvl1pPr marL="0" indent="0" algn="l">
              <a:buNone/>
              <a:defRPr sz="2000" b="0">
                <a:solidFill>
                  <a:srgbClr val="FFFFFF"/>
                </a:solidFill>
                <a:latin typeface="Arial" charset="0"/>
                <a:ea typeface="Arial" charset="0"/>
                <a:cs typeface="Arial" charset="0"/>
              </a:defRPr>
            </a:lvl1pPr>
            <a:lvl2pPr marL="342886" indent="0" algn="ctr">
              <a:buNone/>
              <a:defRPr>
                <a:solidFill>
                  <a:schemeClr val="tx1">
                    <a:tint val="75000"/>
                  </a:schemeClr>
                </a:solidFill>
              </a:defRPr>
            </a:lvl2pPr>
            <a:lvl3pPr marL="685771" indent="0" algn="ctr">
              <a:buNone/>
              <a:defRPr>
                <a:solidFill>
                  <a:schemeClr val="tx1">
                    <a:tint val="75000"/>
                  </a:schemeClr>
                </a:solidFill>
              </a:defRPr>
            </a:lvl3pPr>
            <a:lvl4pPr marL="1028657" indent="0" algn="ctr">
              <a:buNone/>
              <a:defRPr>
                <a:solidFill>
                  <a:schemeClr val="tx1">
                    <a:tint val="75000"/>
                  </a:schemeClr>
                </a:solidFill>
              </a:defRPr>
            </a:lvl4pPr>
            <a:lvl5pPr marL="1371543" indent="0" algn="ctr">
              <a:buNone/>
              <a:defRPr>
                <a:solidFill>
                  <a:schemeClr val="tx1">
                    <a:tint val="75000"/>
                  </a:schemeClr>
                </a:solidFill>
              </a:defRPr>
            </a:lvl5pPr>
            <a:lvl6pPr marL="1714429" indent="0" algn="ctr">
              <a:buNone/>
              <a:defRPr>
                <a:solidFill>
                  <a:schemeClr val="tx1">
                    <a:tint val="75000"/>
                  </a:schemeClr>
                </a:solidFill>
              </a:defRPr>
            </a:lvl6pPr>
            <a:lvl7pPr marL="2057314" indent="0" algn="ctr">
              <a:buNone/>
              <a:defRPr>
                <a:solidFill>
                  <a:schemeClr val="tx1">
                    <a:tint val="75000"/>
                  </a:schemeClr>
                </a:solidFill>
              </a:defRPr>
            </a:lvl7pPr>
            <a:lvl8pPr marL="2400200" indent="0" algn="ctr">
              <a:buNone/>
              <a:defRPr>
                <a:solidFill>
                  <a:schemeClr val="tx1">
                    <a:tint val="75000"/>
                  </a:schemeClr>
                </a:solidFill>
              </a:defRPr>
            </a:lvl8pPr>
            <a:lvl9pPr marL="2743086" indent="0" algn="ctr">
              <a:buNone/>
              <a:defRPr>
                <a:solidFill>
                  <a:schemeClr val="tx1">
                    <a:tint val="75000"/>
                  </a:schemeClr>
                </a:solidFill>
              </a:defRPr>
            </a:lvl9pPr>
          </a:lstStyle>
          <a:p>
            <a:r>
              <a:rPr lang="en-US" dirty="0"/>
              <a:t>Click to edit Master subtitle style</a:t>
            </a: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597401" y="6070606"/>
            <a:ext cx="330128" cy="266641"/>
          </a:xfrm>
          <a:prstGeom prst="rect">
            <a:avLst/>
          </a:prstGeom>
        </p:spPr>
      </p:pic>
    </p:spTree>
    <p:extLst>
      <p:ext uri="{BB962C8B-B14F-4D97-AF65-F5344CB8AC3E}">
        <p14:creationId xmlns:p14="http://schemas.microsoft.com/office/powerpoint/2010/main" val="4167364149"/>
      </p:ext>
    </p:extLst>
  </p:cSld>
  <p:clrMapOvr>
    <a:overrideClrMapping bg1="lt1" tx1="dk1" bg2="lt2" tx2="dk2" accent1="accent1" accent2="accent2" accent3="accent3" accent4="accent4" accent5="accent5" accent6="accent6" hlink="hlink" folHlink="folHlink"/>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title" preserve="1">
  <p:cSld name="2_Divider Slide Red">
    <p:bg>
      <p:bgRef idx="1001">
        <a:schemeClr val="bg1"/>
      </p:bgRef>
    </p:bg>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alphaModFix amt="70000"/>
            <a:extLst>
              <a:ext uri="{28A0092B-C50C-407E-A947-70E740481C1C}">
                <a14:useLocalDpi xmlns:a14="http://schemas.microsoft.com/office/drawing/2010/main" val="0"/>
              </a:ext>
            </a:extLst>
          </a:blip>
          <a:srcRect l="-1" r="-1"/>
          <a:stretch/>
        </p:blipFill>
        <p:spPr>
          <a:xfrm>
            <a:off x="0" y="0"/>
            <a:ext cx="12260200" cy="6858000"/>
          </a:xfrm>
          <a:prstGeom prst="rect">
            <a:avLst/>
          </a:prstGeom>
        </p:spPr>
      </p:pic>
      <p:sp>
        <p:nvSpPr>
          <p:cNvPr id="2" name="Title 1"/>
          <p:cNvSpPr>
            <a:spLocks noGrp="1"/>
          </p:cNvSpPr>
          <p:nvPr>
            <p:ph type="ctrTitle"/>
          </p:nvPr>
        </p:nvSpPr>
        <p:spPr>
          <a:xfrm>
            <a:off x="1032933" y="3531612"/>
            <a:ext cx="9464136" cy="1550763"/>
          </a:xfrm>
          <a:prstGeom prst="rect">
            <a:avLst/>
          </a:prstGeom>
        </p:spPr>
        <p:txBody>
          <a:bodyPr lIns="91436" tIns="45719" rIns="91436" bIns="45719" anchor="b"/>
          <a:lstStyle>
            <a:lvl1pPr algn="l">
              <a:lnSpc>
                <a:spcPct val="80000"/>
              </a:lnSpc>
              <a:defRPr sz="3600" b="1" i="0">
                <a:solidFill>
                  <a:schemeClr val="accent1"/>
                </a:solidFill>
                <a:latin typeface="Arial Narrow" charset="0"/>
                <a:ea typeface="Arial Narrow" charset="0"/>
                <a:cs typeface="Arial Narrow" charset="0"/>
              </a:defRPr>
            </a:lvl1pPr>
          </a:lstStyle>
          <a:p>
            <a:r>
              <a:rPr lang="en-US" dirty="0"/>
              <a:t>Click to edit Master title style</a:t>
            </a:r>
          </a:p>
        </p:txBody>
      </p:sp>
      <p:sp>
        <p:nvSpPr>
          <p:cNvPr id="3" name="Subtitle 2"/>
          <p:cNvSpPr>
            <a:spLocks noGrp="1"/>
          </p:cNvSpPr>
          <p:nvPr>
            <p:ph type="subTitle" idx="1"/>
          </p:nvPr>
        </p:nvSpPr>
        <p:spPr>
          <a:xfrm>
            <a:off x="1049905" y="5102184"/>
            <a:ext cx="9447163" cy="536616"/>
          </a:xfrm>
          <a:prstGeom prst="rect">
            <a:avLst/>
          </a:prstGeom>
        </p:spPr>
        <p:txBody>
          <a:bodyPr lIns="91436" tIns="45719" rIns="91436" bIns="45719"/>
          <a:lstStyle>
            <a:lvl1pPr marL="0" indent="0" algn="l">
              <a:buNone/>
              <a:defRPr sz="2000" b="0">
                <a:solidFill>
                  <a:schemeClr val="accent2"/>
                </a:solidFill>
                <a:latin typeface="Arial" charset="0"/>
                <a:ea typeface="Arial" charset="0"/>
                <a:cs typeface="Arial" charset="0"/>
              </a:defRPr>
            </a:lvl1pPr>
            <a:lvl2pPr marL="342886" indent="0" algn="ctr">
              <a:buNone/>
              <a:defRPr>
                <a:solidFill>
                  <a:schemeClr val="tx1">
                    <a:tint val="75000"/>
                  </a:schemeClr>
                </a:solidFill>
              </a:defRPr>
            </a:lvl2pPr>
            <a:lvl3pPr marL="685771" indent="0" algn="ctr">
              <a:buNone/>
              <a:defRPr>
                <a:solidFill>
                  <a:schemeClr val="tx1">
                    <a:tint val="75000"/>
                  </a:schemeClr>
                </a:solidFill>
              </a:defRPr>
            </a:lvl3pPr>
            <a:lvl4pPr marL="1028657" indent="0" algn="ctr">
              <a:buNone/>
              <a:defRPr>
                <a:solidFill>
                  <a:schemeClr val="tx1">
                    <a:tint val="75000"/>
                  </a:schemeClr>
                </a:solidFill>
              </a:defRPr>
            </a:lvl4pPr>
            <a:lvl5pPr marL="1371543" indent="0" algn="ctr">
              <a:buNone/>
              <a:defRPr>
                <a:solidFill>
                  <a:schemeClr val="tx1">
                    <a:tint val="75000"/>
                  </a:schemeClr>
                </a:solidFill>
              </a:defRPr>
            </a:lvl5pPr>
            <a:lvl6pPr marL="1714429" indent="0" algn="ctr">
              <a:buNone/>
              <a:defRPr>
                <a:solidFill>
                  <a:schemeClr val="tx1">
                    <a:tint val="75000"/>
                  </a:schemeClr>
                </a:solidFill>
              </a:defRPr>
            </a:lvl6pPr>
            <a:lvl7pPr marL="2057314" indent="0" algn="ctr">
              <a:buNone/>
              <a:defRPr>
                <a:solidFill>
                  <a:schemeClr val="tx1">
                    <a:tint val="75000"/>
                  </a:schemeClr>
                </a:solidFill>
              </a:defRPr>
            </a:lvl7pPr>
            <a:lvl8pPr marL="2400200" indent="0" algn="ctr">
              <a:buNone/>
              <a:defRPr>
                <a:solidFill>
                  <a:schemeClr val="tx1">
                    <a:tint val="75000"/>
                  </a:schemeClr>
                </a:solidFill>
              </a:defRPr>
            </a:lvl8pPr>
            <a:lvl9pPr marL="2743086" indent="0" algn="ctr">
              <a:buNone/>
              <a:defRPr>
                <a:solidFill>
                  <a:schemeClr val="tx1">
                    <a:tint val="75000"/>
                  </a:schemeClr>
                </a:solidFill>
              </a:defRPr>
            </a:lvl9pPr>
          </a:lstStyle>
          <a:p>
            <a:r>
              <a:rPr lang="en-US" dirty="0"/>
              <a:t>Click to edit Master subtitle style</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97403" y="6070604"/>
            <a:ext cx="330128" cy="266643"/>
          </a:xfrm>
          <a:prstGeom prst="rect">
            <a:avLst/>
          </a:prstGeom>
        </p:spPr>
      </p:pic>
    </p:spTree>
    <p:extLst>
      <p:ext uri="{BB962C8B-B14F-4D97-AF65-F5344CB8AC3E}">
        <p14:creationId xmlns:p14="http://schemas.microsoft.com/office/powerpoint/2010/main" val="3186510280"/>
      </p:ext>
    </p:extLst>
  </p:cSld>
  <p:clrMapOvr>
    <a:overrideClrMapping bg1="lt1" tx1="dk1" bg2="lt2" tx2="dk2" accent1="accent1" accent2="accent2" accent3="accent3" accent4="accent4" accent5="accent5" accent6="accent6" hlink="hlink" folHlink="folHlink"/>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itle" preserve="1">
  <p:cSld name="4_Divider Slide Re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alphaModFix amt="20000"/>
            <a:extLst>
              <a:ext uri="{28A0092B-C50C-407E-A947-70E740481C1C}">
                <a14:useLocalDpi xmlns:a14="http://schemas.microsoft.com/office/drawing/2010/main" val="0"/>
              </a:ext>
            </a:extLst>
          </a:blip>
          <a:srcRect/>
          <a:stretch/>
        </p:blipFill>
        <p:spPr>
          <a:xfrm>
            <a:off x="0" y="0"/>
            <a:ext cx="12260200" cy="6858000"/>
          </a:xfrm>
          <a:prstGeom prst="rect">
            <a:avLst/>
          </a:prstGeom>
        </p:spPr>
      </p:pic>
      <p:sp>
        <p:nvSpPr>
          <p:cNvPr id="2" name="Title 1"/>
          <p:cNvSpPr>
            <a:spLocks noGrp="1"/>
          </p:cNvSpPr>
          <p:nvPr>
            <p:ph type="ctrTitle"/>
          </p:nvPr>
        </p:nvSpPr>
        <p:spPr>
          <a:xfrm>
            <a:off x="1032933" y="3531612"/>
            <a:ext cx="9464136" cy="1550763"/>
          </a:xfrm>
          <a:prstGeom prst="rect">
            <a:avLst/>
          </a:prstGeom>
        </p:spPr>
        <p:txBody>
          <a:bodyPr lIns="91436" tIns="45719" rIns="91436" bIns="45719" anchor="b"/>
          <a:lstStyle>
            <a:lvl1pPr algn="l">
              <a:lnSpc>
                <a:spcPct val="80000"/>
              </a:lnSpc>
              <a:defRPr sz="3600" b="1" i="0">
                <a:solidFill>
                  <a:schemeClr val="accent1"/>
                </a:solidFill>
                <a:latin typeface="Arial Narrow" charset="0"/>
                <a:ea typeface="Arial Narrow" charset="0"/>
                <a:cs typeface="Arial Narrow" charset="0"/>
              </a:defRPr>
            </a:lvl1pPr>
          </a:lstStyle>
          <a:p>
            <a:r>
              <a:rPr lang="en-US" dirty="0"/>
              <a:t>Click to edit Master title style</a:t>
            </a:r>
          </a:p>
        </p:txBody>
      </p:sp>
      <p:sp>
        <p:nvSpPr>
          <p:cNvPr id="3" name="Subtitle 2"/>
          <p:cNvSpPr>
            <a:spLocks noGrp="1"/>
          </p:cNvSpPr>
          <p:nvPr>
            <p:ph type="subTitle" idx="1"/>
          </p:nvPr>
        </p:nvSpPr>
        <p:spPr>
          <a:xfrm>
            <a:off x="1049905" y="5102184"/>
            <a:ext cx="9447163" cy="536616"/>
          </a:xfrm>
          <a:prstGeom prst="rect">
            <a:avLst/>
          </a:prstGeom>
        </p:spPr>
        <p:txBody>
          <a:bodyPr lIns="91436" tIns="45719" rIns="91436" bIns="45719"/>
          <a:lstStyle>
            <a:lvl1pPr marL="0" indent="0" algn="l">
              <a:buNone/>
              <a:defRPr sz="2000" b="0">
                <a:solidFill>
                  <a:schemeClr val="accent2"/>
                </a:solidFill>
                <a:latin typeface="Arial" charset="0"/>
                <a:ea typeface="Arial" charset="0"/>
                <a:cs typeface="Arial" charset="0"/>
              </a:defRPr>
            </a:lvl1pPr>
            <a:lvl2pPr marL="342886" indent="0" algn="ctr">
              <a:buNone/>
              <a:defRPr>
                <a:solidFill>
                  <a:schemeClr val="tx1">
                    <a:tint val="75000"/>
                  </a:schemeClr>
                </a:solidFill>
              </a:defRPr>
            </a:lvl2pPr>
            <a:lvl3pPr marL="685771" indent="0" algn="ctr">
              <a:buNone/>
              <a:defRPr>
                <a:solidFill>
                  <a:schemeClr val="tx1">
                    <a:tint val="75000"/>
                  </a:schemeClr>
                </a:solidFill>
              </a:defRPr>
            </a:lvl3pPr>
            <a:lvl4pPr marL="1028657" indent="0" algn="ctr">
              <a:buNone/>
              <a:defRPr>
                <a:solidFill>
                  <a:schemeClr val="tx1">
                    <a:tint val="75000"/>
                  </a:schemeClr>
                </a:solidFill>
              </a:defRPr>
            </a:lvl4pPr>
            <a:lvl5pPr marL="1371543" indent="0" algn="ctr">
              <a:buNone/>
              <a:defRPr>
                <a:solidFill>
                  <a:schemeClr val="tx1">
                    <a:tint val="75000"/>
                  </a:schemeClr>
                </a:solidFill>
              </a:defRPr>
            </a:lvl5pPr>
            <a:lvl6pPr marL="1714429" indent="0" algn="ctr">
              <a:buNone/>
              <a:defRPr>
                <a:solidFill>
                  <a:schemeClr val="tx1">
                    <a:tint val="75000"/>
                  </a:schemeClr>
                </a:solidFill>
              </a:defRPr>
            </a:lvl6pPr>
            <a:lvl7pPr marL="2057314" indent="0" algn="ctr">
              <a:buNone/>
              <a:defRPr>
                <a:solidFill>
                  <a:schemeClr val="tx1">
                    <a:tint val="75000"/>
                  </a:schemeClr>
                </a:solidFill>
              </a:defRPr>
            </a:lvl7pPr>
            <a:lvl8pPr marL="2400200" indent="0" algn="ctr">
              <a:buNone/>
              <a:defRPr>
                <a:solidFill>
                  <a:schemeClr val="tx1">
                    <a:tint val="75000"/>
                  </a:schemeClr>
                </a:solidFill>
              </a:defRPr>
            </a:lvl8pPr>
            <a:lvl9pPr marL="2743086"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1317450411"/>
      </p:ext>
    </p:extLst>
  </p:cSld>
  <p:clrMapOvr>
    <a:overrideClrMapping bg1="lt1" tx1="dk1" bg2="lt2" tx2="dk2" accent1="accent1" accent2="accent2" accent3="accent3" accent4="accent4" accent5="accent5" accent6="accent6" hlink="hlink" folHlink="folHlink"/>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title" preserve="1">
  <p:cSld name="3_Divider Slide Re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1"/>
            <a:ext cx="12260200" cy="6858001"/>
          </a:xfrm>
          <a:prstGeom prst="rect">
            <a:avLst/>
          </a:prstGeom>
        </p:spPr>
      </p:pic>
      <p:sp>
        <p:nvSpPr>
          <p:cNvPr id="2" name="Title 1"/>
          <p:cNvSpPr>
            <a:spLocks noGrp="1"/>
          </p:cNvSpPr>
          <p:nvPr>
            <p:ph type="ctrTitle"/>
          </p:nvPr>
        </p:nvSpPr>
        <p:spPr>
          <a:xfrm>
            <a:off x="1032933" y="3531612"/>
            <a:ext cx="9464136" cy="1550763"/>
          </a:xfrm>
          <a:prstGeom prst="rect">
            <a:avLst/>
          </a:prstGeom>
        </p:spPr>
        <p:txBody>
          <a:bodyPr lIns="91436" tIns="45719" rIns="91436" bIns="45719" anchor="b"/>
          <a:lstStyle>
            <a:lvl1pPr algn="l">
              <a:lnSpc>
                <a:spcPct val="80000"/>
              </a:lnSpc>
              <a:defRPr sz="3600" b="1" i="0">
                <a:solidFill>
                  <a:schemeClr val="bg1"/>
                </a:solidFill>
                <a:latin typeface="Arial Narrow" charset="0"/>
                <a:ea typeface="Arial Narrow" charset="0"/>
                <a:cs typeface="Arial Narrow" charset="0"/>
              </a:defRPr>
            </a:lvl1pPr>
          </a:lstStyle>
          <a:p>
            <a:r>
              <a:rPr lang="en-US" dirty="0"/>
              <a:t>Click to edit Master title style</a:t>
            </a:r>
          </a:p>
        </p:txBody>
      </p:sp>
      <p:sp>
        <p:nvSpPr>
          <p:cNvPr id="3" name="Subtitle 2"/>
          <p:cNvSpPr>
            <a:spLocks noGrp="1"/>
          </p:cNvSpPr>
          <p:nvPr>
            <p:ph type="subTitle" idx="1"/>
          </p:nvPr>
        </p:nvSpPr>
        <p:spPr>
          <a:xfrm>
            <a:off x="1049905" y="5102185"/>
            <a:ext cx="9447163" cy="553549"/>
          </a:xfrm>
          <a:prstGeom prst="rect">
            <a:avLst/>
          </a:prstGeom>
        </p:spPr>
        <p:txBody>
          <a:bodyPr lIns="91436" tIns="45719" rIns="91436" bIns="45719"/>
          <a:lstStyle>
            <a:lvl1pPr marL="0" indent="0" algn="l">
              <a:buNone/>
              <a:defRPr sz="2000" b="0">
                <a:solidFill>
                  <a:srgbClr val="FFFFFF"/>
                </a:solidFill>
                <a:latin typeface="Arial" charset="0"/>
                <a:ea typeface="Arial" charset="0"/>
                <a:cs typeface="Arial" charset="0"/>
              </a:defRPr>
            </a:lvl1pPr>
            <a:lvl2pPr marL="342886" indent="0" algn="ctr">
              <a:buNone/>
              <a:defRPr>
                <a:solidFill>
                  <a:schemeClr val="tx1">
                    <a:tint val="75000"/>
                  </a:schemeClr>
                </a:solidFill>
              </a:defRPr>
            </a:lvl2pPr>
            <a:lvl3pPr marL="685771" indent="0" algn="ctr">
              <a:buNone/>
              <a:defRPr>
                <a:solidFill>
                  <a:schemeClr val="tx1">
                    <a:tint val="75000"/>
                  </a:schemeClr>
                </a:solidFill>
              </a:defRPr>
            </a:lvl3pPr>
            <a:lvl4pPr marL="1028657" indent="0" algn="ctr">
              <a:buNone/>
              <a:defRPr>
                <a:solidFill>
                  <a:schemeClr val="tx1">
                    <a:tint val="75000"/>
                  </a:schemeClr>
                </a:solidFill>
              </a:defRPr>
            </a:lvl4pPr>
            <a:lvl5pPr marL="1371543" indent="0" algn="ctr">
              <a:buNone/>
              <a:defRPr>
                <a:solidFill>
                  <a:schemeClr val="tx1">
                    <a:tint val="75000"/>
                  </a:schemeClr>
                </a:solidFill>
              </a:defRPr>
            </a:lvl5pPr>
            <a:lvl6pPr marL="1714429" indent="0" algn="ctr">
              <a:buNone/>
              <a:defRPr>
                <a:solidFill>
                  <a:schemeClr val="tx1">
                    <a:tint val="75000"/>
                  </a:schemeClr>
                </a:solidFill>
              </a:defRPr>
            </a:lvl6pPr>
            <a:lvl7pPr marL="2057314" indent="0" algn="ctr">
              <a:buNone/>
              <a:defRPr>
                <a:solidFill>
                  <a:schemeClr val="tx1">
                    <a:tint val="75000"/>
                  </a:schemeClr>
                </a:solidFill>
              </a:defRPr>
            </a:lvl7pPr>
            <a:lvl8pPr marL="2400200" indent="0" algn="ctr">
              <a:buNone/>
              <a:defRPr>
                <a:solidFill>
                  <a:schemeClr val="tx1">
                    <a:tint val="75000"/>
                  </a:schemeClr>
                </a:solidFill>
              </a:defRPr>
            </a:lvl8pPr>
            <a:lvl9pPr marL="2743086" indent="0" algn="ctr">
              <a:buNone/>
              <a:defRPr>
                <a:solidFill>
                  <a:schemeClr val="tx1">
                    <a:tint val="75000"/>
                  </a:schemeClr>
                </a:solidFill>
              </a:defRPr>
            </a:lvl9pPr>
          </a:lstStyle>
          <a:p>
            <a:r>
              <a:rPr lang="en-US" dirty="0"/>
              <a:t>Click to edit Master subtitle style</a:t>
            </a: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597401" y="6070606"/>
            <a:ext cx="330128" cy="266641"/>
          </a:xfrm>
          <a:prstGeom prst="rect">
            <a:avLst/>
          </a:prstGeom>
        </p:spPr>
      </p:pic>
    </p:spTree>
    <p:extLst>
      <p:ext uri="{BB962C8B-B14F-4D97-AF65-F5344CB8AC3E}">
        <p14:creationId xmlns:p14="http://schemas.microsoft.com/office/powerpoint/2010/main" val="2911125572"/>
      </p:ext>
    </p:extLst>
  </p:cSld>
  <p:clrMapOvr>
    <a:overrideClrMapping bg1="lt1" tx1="dk1" bg2="lt2" tx2="dk2" accent1="accent1" accent2="accent2" accent3="accent3" accent4="accent4" accent5="accent5" accent6="accent6" hlink="hlink" folHlink="folHlink"/>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Side Bar Full">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1160368" y="0"/>
            <a:ext cx="1099832" cy="6858000"/>
          </a:xfrm>
          <a:prstGeom prst="rect">
            <a:avLst/>
          </a:prstGeom>
        </p:spPr>
      </p:pic>
      <p:sp>
        <p:nvSpPr>
          <p:cNvPr id="9" name="Title 1"/>
          <p:cNvSpPr>
            <a:spLocks noGrp="1"/>
          </p:cNvSpPr>
          <p:nvPr>
            <p:ph type="ctrTitle"/>
          </p:nvPr>
        </p:nvSpPr>
        <p:spPr>
          <a:xfrm>
            <a:off x="832624" y="882423"/>
            <a:ext cx="9853056"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1733784"/>
            <a:ext cx="9853083" cy="4336821"/>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2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597401" y="6070606"/>
            <a:ext cx="330128" cy="266641"/>
          </a:xfrm>
          <a:prstGeom prst="rect">
            <a:avLst/>
          </a:prstGeom>
        </p:spPr>
      </p:pic>
    </p:spTree>
    <p:extLst>
      <p:ext uri="{BB962C8B-B14F-4D97-AF65-F5344CB8AC3E}">
        <p14:creationId xmlns:p14="http://schemas.microsoft.com/office/powerpoint/2010/main" val="3892821101"/>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Side Bar Split">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1160368" y="0"/>
            <a:ext cx="1099832" cy="6858000"/>
          </a:xfrm>
          <a:prstGeom prst="rect">
            <a:avLst/>
          </a:prstGeom>
        </p:spPr>
      </p:pic>
      <p:sp>
        <p:nvSpPr>
          <p:cNvPr id="9" name="Title 1"/>
          <p:cNvSpPr>
            <a:spLocks noGrp="1"/>
          </p:cNvSpPr>
          <p:nvPr>
            <p:ph type="ctrTitle"/>
          </p:nvPr>
        </p:nvSpPr>
        <p:spPr>
          <a:xfrm>
            <a:off x="832626" y="882423"/>
            <a:ext cx="9841292"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3" y="1727200"/>
            <a:ext cx="4720071" cy="4148667"/>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2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5807223" y="1727200"/>
            <a:ext cx="4866693" cy="4148667"/>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857214" indent="-171443">
              <a:buFont typeface="Courier New" charset="0"/>
              <a:buChar char="o"/>
              <a:defRPr sz="1600">
                <a:solidFill>
                  <a:schemeClr val="tx2"/>
                </a:solidFill>
              </a:defRPr>
            </a:lvl3pPr>
            <a:lvl4pPr marL="1097280" indent="0">
              <a:buFont typeface="+mj-lt"/>
              <a:buNone/>
              <a:defRPr sz="1200" b="1">
                <a:solidFill>
                  <a:schemeClr val="accent1"/>
                </a:solidFill>
              </a:defRPr>
            </a:lvl4pPr>
            <a:lvl5pPr marL="16002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597401" y="6070606"/>
            <a:ext cx="330128" cy="266641"/>
          </a:xfrm>
          <a:prstGeom prst="rect">
            <a:avLst/>
          </a:prstGeom>
        </p:spPr>
      </p:pic>
    </p:spTree>
    <p:extLst>
      <p:ext uri="{BB962C8B-B14F-4D97-AF65-F5344CB8AC3E}">
        <p14:creationId xmlns:p14="http://schemas.microsoft.com/office/powerpoint/2010/main" val="2184517602"/>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2_Side Bar Full">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r="-11"/>
          <a:stretch/>
        </p:blipFill>
        <p:spPr>
          <a:xfrm>
            <a:off x="11159621" y="0"/>
            <a:ext cx="1100579" cy="6858000"/>
          </a:xfrm>
          <a:prstGeom prst="rect">
            <a:avLst/>
          </a:prstGeom>
        </p:spPr>
      </p:pic>
      <p:sp>
        <p:nvSpPr>
          <p:cNvPr id="9" name="Title 1"/>
          <p:cNvSpPr>
            <a:spLocks noGrp="1"/>
          </p:cNvSpPr>
          <p:nvPr>
            <p:ph type="ctrTitle"/>
          </p:nvPr>
        </p:nvSpPr>
        <p:spPr>
          <a:xfrm>
            <a:off x="832624" y="882423"/>
            <a:ext cx="9853056"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1733784"/>
            <a:ext cx="9853083" cy="4336821"/>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2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597401" y="6070606"/>
            <a:ext cx="330128" cy="266641"/>
          </a:xfrm>
          <a:prstGeom prst="rect">
            <a:avLst/>
          </a:prstGeom>
        </p:spPr>
      </p:pic>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597403" y="6070604"/>
            <a:ext cx="330128" cy="266643"/>
          </a:xfrm>
          <a:prstGeom prst="rect">
            <a:avLst/>
          </a:prstGeom>
        </p:spPr>
      </p:pic>
    </p:spTree>
    <p:extLst>
      <p:ext uri="{BB962C8B-B14F-4D97-AF65-F5344CB8AC3E}">
        <p14:creationId xmlns:p14="http://schemas.microsoft.com/office/powerpoint/2010/main" val="1111467814"/>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2_Side Bar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6" y="882423"/>
            <a:ext cx="9841292"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3" y="1727200"/>
            <a:ext cx="4720071" cy="4148667"/>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2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5807223" y="1727200"/>
            <a:ext cx="4866693" cy="4148667"/>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48654" indent="-262883">
              <a:buFont typeface="Courier New" charset="0"/>
              <a:buChar char="o"/>
              <a:defRPr sz="1400">
                <a:solidFill>
                  <a:schemeClr val="tx2"/>
                </a:solidFill>
              </a:defRPr>
            </a:lvl3pPr>
            <a:lvl4pPr marL="1097280" indent="0">
              <a:buFont typeface="+mj-lt"/>
              <a:buNone/>
              <a:defRPr sz="1200" b="1">
                <a:solidFill>
                  <a:schemeClr val="accent1"/>
                </a:solidFill>
              </a:defRPr>
            </a:lvl4pPr>
            <a:lvl5pPr marL="16002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1597401" y="6070606"/>
            <a:ext cx="330128" cy="266641"/>
          </a:xfrm>
          <a:prstGeom prst="rect">
            <a:avLst/>
          </a:prstGeom>
        </p:spPr>
      </p:pic>
      <p:pic>
        <p:nvPicPr>
          <p:cNvPr id="7" name="Picture 6"/>
          <p:cNvPicPr>
            <a:picLocks noChangeAspect="1"/>
          </p:cNvPicPr>
          <p:nvPr userDrawn="1"/>
        </p:nvPicPr>
        <p:blipFill rotWithShape="1">
          <a:blip r:embed="rId3" cstate="print">
            <a:extLst>
              <a:ext uri="{28A0092B-C50C-407E-A947-70E740481C1C}">
                <a14:useLocalDpi xmlns:a14="http://schemas.microsoft.com/office/drawing/2010/main" val="0"/>
              </a:ext>
            </a:extLst>
          </a:blip>
          <a:srcRect r="-11"/>
          <a:stretch/>
        </p:blipFill>
        <p:spPr>
          <a:xfrm>
            <a:off x="11159621" y="0"/>
            <a:ext cx="1100579" cy="6858000"/>
          </a:xfrm>
          <a:prstGeom prst="rect">
            <a:avLst/>
          </a:prstGeom>
        </p:spPr>
      </p:pic>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597403" y="6070604"/>
            <a:ext cx="330128" cy="266643"/>
          </a:xfrm>
          <a:prstGeom prst="rect">
            <a:avLst/>
          </a:prstGeom>
        </p:spPr>
      </p:pic>
    </p:spTree>
    <p:extLst>
      <p:ext uri="{BB962C8B-B14F-4D97-AF65-F5344CB8AC3E}">
        <p14:creationId xmlns:p14="http://schemas.microsoft.com/office/powerpoint/2010/main" val="3090557207"/>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4_Side Bar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882423"/>
            <a:ext cx="9853056"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1733784"/>
            <a:ext cx="9853083" cy="4336821"/>
          </a:xfrm>
          <a:prstGeom prst="rect">
            <a:avLst/>
          </a:prstGeom>
        </p:spPr>
        <p:txBody>
          <a:bodyPr/>
          <a:lstStyle>
            <a:lvl1pPr marL="0" indent="0">
              <a:buNone/>
              <a:defRPr sz="1800" b="1">
                <a:solidFill>
                  <a:schemeClr val="accent1"/>
                </a:solidFill>
              </a:defRPr>
            </a:lvl1pPr>
            <a:lvl2pPr marL="557189" indent="-214304">
              <a:buClr>
                <a:schemeClr val="accent1"/>
              </a:buClr>
              <a:buFont typeface="Arial" charset="0"/>
              <a:buChar char="•"/>
              <a:defRPr sz="1600"/>
            </a:lvl2pPr>
            <a:lvl3pPr marL="1028671" indent="-342900">
              <a:buFont typeface="Courier New" charset="0"/>
              <a:buChar char="o"/>
              <a:defRPr sz="1400"/>
            </a:lvl3pPr>
            <a:lvl4pPr marL="1257257" indent="-228600">
              <a:buFont typeface="+mj-lt"/>
              <a:buAutoNum type="arabicPeriod"/>
              <a:defRPr sz="12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1091421" y="0"/>
            <a:ext cx="1100579" cy="6858000"/>
          </a:xfrm>
          <a:prstGeom prst="rect">
            <a:avLst/>
          </a:prstGeom>
        </p:spPr>
      </p:pic>
    </p:spTree>
    <p:extLst>
      <p:ext uri="{BB962C8B-B14F-4D97-AF65-F5344CB8AC3E}">
        <p14:creationId xmlns:p14="http://schemas.microsoft.com/office/powerpoint/2010/main" val="256627884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1_Side Bar Full">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1159621" y="-1"/>
            <a:ext cx="1100579" cy="6858001"/>
          </a:xfrm>
          <a:prstGeom prst="rect">
            <a:avLst/>
          </a:prstGeom>
        </p:spPr>
      </p:pic>
      <p:sp>
        <p:nvSpPr>
          <p:cNvPr id="9" name="Title 1"/>
          <p:cNvSpPr>
            <a:spLocks noGrp="1"/>
          </p:cNvSpPr>
          <p:nvPr>
            <p:ph type="ctrTitle"/>
          </p:nvPr>
        </p:nvSpPr>
        <p:spPr>
          <a:xfrm>
            <a:off x="832624" y="882423"/>
            <a:ext cx="9853056"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1733784"/>
            <a:ext cx="9853083" cy="4336821"/>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2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597401" y="6070606"/>
            <a:ext cx="330128" cy="266641"/>
          </a:xfrm>
          <a:prstGeom prst="rect">
            <a:avLst/>
          </a:prstGeom>
        </p:spPr>
      </p:pic>
    </p:spTree>
    <p:extLst>
      <p:ext uri="{BB962C8B-B14F-4D97-AF65-F5344CB8AC3E}">
        <p14:creationId xmlns:p14="http://schemas.microsoft.com/office/powerpoint/2010/main" val="3481138824"/>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1_Side Bar Split">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1159621" y="-1"/>
            <a:ext cx="1100579" cy="6858001"/>
          </a:xfrm>
          <a:prstGeom prst="rect">
            <a:avLst/>
          </a:prstGeom>
        </p:spPr>
      </p:pic>
      <p:sp>
        <p:nvSpPr>
          <p:cNvPr id="9" name="Title 1"/>
          <p:cNvSpPr>
            <a:spLocks noGrp="1"/>
          </p:cNvSpPr>
          <p:nvPr>
            <p:ph type="ctrTitle"/>
          </p:nvPr>
        </p:nvSpPr>
        <p:spPr>
          <a:xfrm>
            <a:off x="832626" y="882423"/>
            <a:ext cx="9841292"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3" y="1727200"/>
            <a:ext cx="4720071" cy="4148667"/>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2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5807223" y="1727200"/>
            <a:ext cx="4866693" cy="4148667"/>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48654" indent="-262883">
              <a:buFont typeface="Courier New" charset="0"/>
              <a:buChar char="o"/>
              <a:defRPr sz="1400">
                <a:solidFill>
                  <a:schemeClr val="tx2"/>
                </a:solidFill>
              </a:defRPr>
            </a:lvl3pPr>
            <a:lvl4pPr marL="1097280" indent="0">
              <a:buFont typeface="+mj-lt"/>
              <a:buNone/>
              <a:defRPr sz="1200" b="1">
                <a:solidFill>
                  <a:schemeClr val="accent1"/>
                </a:solidFill>
              </a:defRPr>
            </a:lvl4pPr>
            <a:lvl5pPr marL="16002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597401" y="6070606"/>
            <a:ext cx="330128" cy="266641"/>
          </a:xfrm>
          <a:prstGeom prst="rect">
            <a:avLst/>
          </a:prstGeom>
        </p:spPr>
      </p:pic>
    </p:spTree>
    <p:extLst>
      <p:ext uri="{BB962C8B-B14F-4D97-AF65-F5344CB8AC3E}">
        <p14:creationId xmlns:p14="http://schemas.microsoft.com/office/powerpoint/2010/main" val="3922776863"/>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Section Divider Red">
    <p:bg>
      <p:bgPr>
        <a:solidFill>
          <a:schemeClr val="tx2"/>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2"/>
            <a:ext cx="12192000" cy="6857999"/>
          </a:xfrm>
          <a:prstGeom prst="rect">
            <a:avLst/>
          </a:prstGeom>
        </p:spPr>
      </p:pic>
      <p:sp>
        <p:nvSpPr>
          <p:cNvPr id="8"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4" name="Rectangle 3"/>
          <p:cNvSpPr/>
          <p:nvPr userDrawn="1"/>
        </p:nvSpPr>
        <p:spPr>
          <a:xfrm>
            <a:off x="0" y="3217334"/>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6C797D"/>
              </a:solidFill>
            </a:endParaRPr>
          </a:p>
        </p:txBody>
      </p:sp>
      <p:sp>
        <p:nvSpPr>
          <p:cNvPr id="7"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10" name="Title 1"/>
          <p:cNvSpPr>
            <a:spLocks noGrp="1"/>
          </p:cNvSpPr>
          <p:nvPr>
            <p:ph type="ctrTitle"/>
          </p:nvPr>
        </p:nvSpPr>
        <p:spPr>
          <a:xfrm>
            <a:off x="1531435" y="3758070"/>
            <a:ext cx="6918299" cy="899729"/>
          </a:xfrm>
          <a:prstGeom prst="rect">
            <a:avLst/>
          </a:prstGeom>
        </p:spPr>
        <p:txBody>
          <a:bodyPr lIns="91436" tIns="45719" rIns="91436" bIns="45719" anchor="ctr"/>
          <a:lstStyle>
            <a:lvl1pPr algn="l">
              <a:lnSpc>
                <a:spcPct val="80000"/>
              </a:lnSpc>
              <a:defRPr sz="3200" b="1" i="0">
                <a:solidFill>
                  <a:srgbClr val="FFFFFF"/>
                </a:solidFill>
                <a:latin typeface="Arial Narrow" charset="0"/>
                <a:ea typeface="Arial Narrow" charset="0"/>
                <a:cs typeface="Arial Narrow" charset="0"/>
              </a:defRPr>
            </a:lvl1pPr>
          </a:lstStyle>
          <a:p>
            <a:r>
              <a:rPr lang="en-US" dirty="0"/>
              <a:t>Click to edit Master title style</a:t>
            </a:r>
          </a:p>
        </p:txBody>
      </p:sp>
      <p:cxnSp>
        <p:nvCxnSpPr>
          <p:cNvPr id="11" name="Straight Connector 10"/>
          <p:cNvCxnSpPr/>
          <p:nvPr userDrawn="1"/>
        </p:nvCxnSpPr>
        <p:spPr>
          <a:xfrm>
            <a:off x="8788400" y="3217334"/>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202047361"/>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1_Section Divider Red">
    <p:bg>
      <p:bgPr>
        <a:solidFill>
          <a:schemeClr val="tx2"/>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185137"/>
            <a:ext cx="12192000" cy="7043137"/>
          </a:xfrm>
          <a:prstGeom prst="rect">
            <a:avLst/>
          </a:prstGeom>
        </p:spPr>
      </p:pic>
      <p:sp>
        <p:nvSpPr>
          <p:cNvPr id="8"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4" name="Rectangle 3"/>
          <p:cNvSpPr/>
          <p:nvPr userDrawn="1"/>
        </p:nvSpPr>
        <p:spPr>
          <a:xfrm>
            <a:off x="0" y="3217334"/>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6C797D"/>
              </a:solidFill>
            </a:endParaRPr>
          </a:p>
        </p:txBody>
      </p:sp>
      <p:sp>
        <p:nvSpPr>
          <p:cNvPr id="7"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10" name="Title 1"/>
          <p:cNvSpPr>
            <a:spLocks noGrp="1"/>
          </p:cNvSpPr>
          <p:nvPr>
            <p:ph type="ctrTitle"/>
          </p:nvPr>
        </p:nvSpPr>
        <p:spPr>
          <a:xfrm>
            <a:off x="1531433" y="3758070"/>
            <a:ext cx="6918299" cy="899729"/>
          </a:xfrm>
          <a:prstGeom prst="rect">
            <a:avLst/>
          </a:prstGeom>
        </p:spPr>
        <p:txBody>
          <a:bodyPr lIns="91436" tIns="45719" rIns="91436" bIns="45719" anchor="ctr"/>
          <a:lstStyle>
            <a:lvl1pPr algn="l">
              <a:lnSpc>
                <a:spcPct val="80000"/>
              </a:lnSpc>
              <a:defRPr sz="3200" b="1" i="0">
                <a:solidFill>
                  <a:srgbClr val="FFFFFF"/>
                </a:solidFill>
                <a:latin typeface="Arial Narrow" charset="0"/>
                <a:ea typeface="Arial Narrow" charset="0"/>
                <a:cs typeface="Arial Narrow" charset="0"/>
              </a:defRPr>
            </a:lvl1pPr>
          </a:lstStyle>
          <a:p>
            <a:r>
              <a:rPr lang="en-US" dirty="0"/>
              <a:t>Click to edit Master title style</a:t>
            </a:r>
          </a:p>
        </p:txBody>
      </p:sp>
      <p:cxnSp>
        <p:nvCxnSpPr>
          <p:cNvPr id="11" name="Straight Connector 10"/>
          <p:cNvCxnSpPr/>
          <p:nvPr userDrawn="1"/>
        </p:nvCxnSpPr>
        <p:spPr>
          <a:xfrm>
            <a:off x="8788400" y="3217334"/>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62406377"/>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Section Divider Purple">
    <p:bg>
      <p:bgPr>
        <a:solidFill>
          <a:schemeClr val="accent5"/>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0"/>
            <a:ext cx="12192001" cy="6858000"/>
          </a:xfrm>
          <a:prstGeom prst="rect">
            <a:avLst/>
          </a:prstGeom>
        </p:spPr>
      </p:pic>
      <p:sp>
        <p:nvSpPr>
          <p:cNvPr id="22"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9"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10" name="Rectangle 9"/>
          <p:cNvSpPr/>
          <p:nvPr userDrawn="1"/>
        </p:nvSpPr>
        <p:spPr>
          <a:xfrm>
            <a:off x="0" y="3217334"/>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6C797D"/>
              </a:solidFill>
            </a:endParaRPr>
          </a:p>
        </p:txBody>
      </p:sp>
      <p:sp>
        <p:nvSpPr>
          <p:cNvPr id="2" name="Title 1"/>
          <p:cNvSpPr>
            <a:spLocks noGrp="1"/>
          </p:cNvSpPr>
          <p:nvPr>
            <p:ph type="ctrTitle"/>
          </p:nvPr>
        </p:nvSpPr>
        <p:spPr>
          <a:xfrm>
            <a:off x="1531435" y="3758070"/>
            <a:ext cx="7256965" cy="899729"/>
          </a:xfrm>
          <a:prstGeom prst="rect">
            <a:avLst/>
          </a:prstGeom>
        </p:spPr>
        <p:txBody>
          <a:bodyPr lIns="91436" tIns="45719" rIns="91436" bIns="45719" anchor="ctr"/>
          <a:lstStyle>
            <a:lvl1pPr algn="l">
              <a:defRPr lang="en-US" sz="3200" b="1" i="0" dirty="0">
                <a:solidFill>
                  <a:srgbClr val="FFFFFF"/>
                </a:solidFill>
                <a:latin typeface="Arial Narrow" charset="0"/>
                <a:ea typeface="Arial Narrow" charset="0"/>
                <a:cs typeface="Arial Narrow" charset="0"/>
              </a:defRPr>
            </a:lvl1pPr>
          </a:lstStyle>
          <a:p>
            <a:pPr lvl="0" algn="l">
              <a:lnSpc>
                <a:spcPct val="80000"/>
              </a:lnSpc>
            </a:pPr>
            <a:r>
              <a:rPr lang="en-US" dirty="0"/>
              <a:t>Click to edit Master title style</a:t>
            </a:r>
          </a:p>
        </p:txBody>
      </p:sp>
      <p:cxnSp>
        <p:nvCxnSpPr>
          <p:cNvPr id="6" name="Straight Connector 5"/>
          <p:cNvCxnSpPr/>
          <p:nvPr userDrawn="1"/>
        </p:nvCxnSpPr>
        <p:spPr>
          <a:xfrm>
            <a:off x="8788400" y="3217334"/>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905055165"/>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5_Section Divider Purple">
    <p:bg>
      <p:bgPr>
        <a:solidFill>
          <a:schemeClr val="accent5"/>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0"/>
            <a:ext cx="12192001" cy="6858000"/>
          </a:xfrm>
          <a:prstGeom prst="rect">
            <a:avLst/>
          </a:prstGeom>
        </p:spPr>
      </p:pic>
      <p:sp>
        <p:nvSpPr>
          <p:cNvPr id="22"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9"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10" name="Rectangle 9"/>
          <p:cNvSpPr/>
          <p:nvPr userDrawn="1"/>
        </p:nvSpPr>
        <p:spPr>
          <a:xfrm>
            <a:off x="0" y="0"/>
            <a:ext cx="12192000" cy="6858000"/>
          </a:xfrm>
          <a:prstGeom prst="rect">
            <a:avLst/>
          </a:prstGeom>
          <a:solidFill>
            <a:srgbClr val="FFFFFF">
              <a:alpha val="80000"/>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6C797D"/>
              </a:solidFill>
            </a:endParaRPr>
          </a:p>
        </p:txBody>
      </p:sp>
      <p:sp>
        <p:nvSpPr>
          <p:cNvPr id="2" name="Title 1"/>
          <p:cNvSpPr>
            <a:spLocks noGrp="1"/>
          </p:cNvSpPr>
          <p:nvPr>
            <p:ph type="ctrTitle"/>
          </p:nvPr>
        </p:nvSpPr>
        <p:spPr>
          <a:xfrm>
            <a:off x="1531435" y="3758070"/>
            <a:ext cx="7256965" cy="899729"/>
          </a:xfrm>
          <a:prstGeom prst="rect">
            <a:avLst/>
          </a:prstGeom>
        </p:spPr>
        <p:txBody>
          <a:bodyPr lIns="91436" tIns="45719" rIns="91436" bIns="45719" anchor="ctr"/>
          <a:lstStyle>
            <a:lvl1pPr algn="l">
              <a:defRPr lang="en-US" sz="3200" b="1" i="0" dirty="0">
                <a:solidFill>
                  <a:srgbClr val="DA291C"/>
                </a:solidFill>
                <a:latin typeface="Arial Narrow" charset="0"/>
                <a:ea typeface="Arial Narrow" charset="0"/>
                <a:cs typeface="Arial Narrow"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46718918"/>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1_Section Divider Purple">
    <p:bg>
      <p:bgPr>
        <a:solidFill>
          <a:schemeClr val="accent5"/>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flipH="1">
            <a:off x="0" y="-24835"/>
            <a:ext cx="12192000" cy="6882836"/>
          </a:xfrm>
          <a:prstGeom prst="rect">
            <a:avLst/>
          </a:prstGeom>
        </p:spPr>
      </p:pic>
      <p:sp>
        <p:nvSpPr>
          <p:cNvPr id="22"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9"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10" name="Rectangle 9"/>
          <p:cNvSpPr/>
          <p:nvPr userDrawn="1"/>
        </p:nvSpPr>
        <p:spPr>
          <a:xfrm>
            <a:off x="0" y="3217334"/>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6C797D"/>
              </a:solidFill>
            </a:endParaRPr>
          </a:p>
        </p:txBody>
      </p:sp>
      <p:sp>
        <p:nvSpPr>
          <p:cNvPr id="2" name="Title 1"/>
          <p:cNvSpPr>
            <a:spLocks noGrp="1"/>
          </p:cNvSpPr>
          <p:nvPr>
            <p:ph type="ctrTitle"/>
          </p:nvPr>
        </p:nvSpPr>
        <p:spPr>
          <a:xfrm>
            <a:off x="1531435" y="3758070"/>
            <a:ext cx="7256965" cy="899729"/>
          </a:xfrm>
          <a:prstGeom prst="rect">
            <a:avLst/>
          </a:prstGeom>
        </p:spPr>
        <p:txBody>
          <a:bodyPr lIns="91436" tIns="45719" rIns="91436" bIns="45719" anchor="ctr"/>
          <a:lstStyle>
            <a:lvl1pPr algn="l">
              <a:defRPr lang="en-US" sz="3200" b="1" i="0" dirty="0">
                <a:solidFill>
                  <a:srgbClr val="FFFFFF"/>
                </a:solidFill>
                <a:latin typeface="Arial Narrow" charset="0"/>
                <a:ea typeface="Arial Narrow" charset="0"/>
                <a:cs typeface="Arial Narrow" charset="0"/>
              </a:defRPr>
            </a:lvl1pPr>
          </a:lstStyle>
          <a:p>
            <a:pPr lvl="0" algn="l">
              <a:lnSpc>
                <a:spcPct val="80000"/>
              </a:lnSpc>
            </a:pPr>
            <a:r>
              <a:rPr lang="en-US" dirty="0"/>
              <a:t>Click to edit Master title style</a:t>
            </a:r>
          </a:p>
        </p:txBody>
      </p:sp>
      <p:cxnSp>
        <p:nvCxnSpPr>
          <p:cNvPr id="6" name="Straight Connector 5"/>
          <p:cNvCxnSpPr/>
          <p:nvPr userDrawn="1"/>
        </p:nvCxnSpPr>
        <p:spPr>
          <a:xfrm>
            <a:off x="8788400" y="3217334"/>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065823392"/>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4_Section Divider Purple">
    <p:bg>
      <p:bgPr>
        <a:solidFill>
          <a:schemeClr val="bg2">
            <a:alpha val="50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l="-1"/>
          <a:stretch/>
        </p:blipFill>
        <p:spPr>
          <a:xfrm>
            <a:off x="-8" y="-2"/>
            <a:ext cx="12192008" cy="6858003"/>
          </a:xfrm>
          <a:prstGeom prst="rect">
            <a:avLst/>
          </a:prstGeom>
        </p:spPr>
      </p:pic>
      <p:sp>
        <p:nvSpPr>
          <p:cNvPr id="10" name="Rectangle 9"/>
          <p:cNvSpPr/>
          <p:nvPr userDrawn="1"/>
        </p:nvSpPr>
        <p:spPr>
          <a:xfrm>
            <a:off x="0" y="3217334"/>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5B5E7D"/>
              </a:solidFill>
            </a:endParaRPr>
          </a:p>
        </p:txBody>
      </p:sp>
      <p:sp>
        <p:nvSpPr>
          <p:cNvPr id="2" name="Title 1"/>
          <p:cNvSpPr>
            <a:spLocks noGrp="1"/>
          </p:cNvSpPr>
          <p:nvPr>
            <p:ph type="ctrTitle"/>
          </p:nvPr>
        </p:nvSpPr>
        <p:spPr>
          <a:xfrm>
            <a:off x="1531435" y="3758071"/>
            <a:ext cx="7256965" cy="899729"/>
          </a:xfrm>
          <a:prstGeom prst="rect">
            <a:avLst/>
          </a:prstGeom>
        </p:spPr>
        <p:txBody>
          <a:bodyPr lIns="91436" tIns="45719" rIns="91436" bIns="45719" anchor="ctr"/>
          <a:lstStyle>
            <a:lvl1pPr algn="l">
              <a:defRPr lang="en-US" sz="3200" b="1" i="0" dirty="0">
                <a:solidFill>
                  <a:srgbClr val="FFFFFF"/>
                </a:solidFill>
                <a:latin typeface="Arial Narrow" charset="0"/>
                <a:ea typeface="Arial Narrow" charset="0"/>
                <a:cs typeface="Arial Narrow" charset="0"/>
              </a:defRPr>
            </a:lvl1pPr>
          </a:lstStyle>
          <a:p>
            <a:pPr lvl="0" algn="l">
              <a:lnSpc>
                <a:spcPct val="80000"/>
              </a:lnSpc>
            </a:pPr>
            <a:r>
              <a:rPr lang="en-US" dirty="0"/>
              <a:t>Click to edit Master title style</a:t>
            </a:r>
          </a:p>
        </p:txBody>
      </p:sp>
      <p:cxnSp>
        <p:nvCxnSpPr>
          <p:cNvPr id="6" name="Straight Connector 5"/>
          <p:cNvCxnSpPr/>
          <p:nvPr userDrawn="1"/>
        </p:nvCxnSpPr>
        <p:spPr>
          <a:xfrm>
            <a:off x="8788400" y="3217334"/>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037457884"/>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2_Section Divider Purple">
    <p:bg>
      <p:bgPr>
        <a:solidFill>
          <a:schemeClr val="accent5"/>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flipH="1">
            <a:off x="0" y="-24835"/>
            <a:ext cx="12192000" cy="6882836"/>
          </a:xfrm>
          <a:prstGeom prst="rect">
            <a:avLst/>
          </a:prstGeom>
        </p:spPr>
      </p:pic>
      <p:sp>
        <p:nvSpPr>
          <p:cNvPr id="22"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9"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Tree>
    <p:extLst>
      <p:ext uri="{BB962C8B-B14F-4D97-AF65-F5344CB8AC3E}">
        <p14:creationId xmlns:p14="http://schemas.microsoft.com/office/powerpoint/2010/main" val="4101712243"/>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7_Section Divider Purple">
    <p:bg>
      <p:bgPr>
        <a:solidFill>
          <a:schemeClr val="accent5"/>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flipH="1">
            <a:off x="0" y="-24835"/>
            <a:ext cx="12192000" cy="6882836"/>
          </a:xfrm>
          <a:prstGeom prst="rect">
            <a:avLst/>
          </a:prstGeom>
        </p:spPr>
      </p:pic>
      <p:sp>
        <p:nvSpPr>
          <p:cNvPr id="22"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9"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10" name="Rectangle 9"/>
          <p:cNvSpPr/>
          <p:nvPr userDrawn="1"/>
        </p:nvSpPr>
        <p:spPr>
          <a:xfrm>
            <a:off x="0" y="-24835"/>
            <a:ext cx="12192000" cy="6882836"/>
          </a:xfrm>
          <a:prstGeom prst="rect">
            <a:avLst/>
          </a:prstGeom>
          <a:solidFill>
            <a:schemeClr val="bg1">
              <a:alpha val="69804"/>
            </a:scheme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6C797D"/>
              </a:solidFill>
            </a:endParaRPr>
          </a:p>
        </p:txBody>
      </p:sp>
      <p:sp>
        <p:nvSpPr>
          <p:cNvPr id="2" name="Title 1"/>
          <p:cNvSpPr>
            <a:spLocks noGrp="1"/>
          </p:cNvSpPr>
          <p:nvPr>
            <p:ph type="ctrTitle"/>
          </p:nvPr>
        </p:nvSpPr>
        <p:spPr>
          <a:xfrm>
            <a:off x="1531435" y="3758070"/>
            <a:ext cx="7256965" cy="899729"/>
          </a:xfrm>
          <a:prstGeom prst="rect">
            <a:avLst/>
          </a:prstGeom>
        </p:spPr>
        <p:txBody>
          <a:bodyPr lIns="91436" tIns="45719" rIns="91436" bIns="45719" anchor="ctr"/>
          <a:lstStyle>
            <a:lvl1pPr algn="l">
              <a:defRPr lang="en-US" sz="3200" b="1" i="0" dirty="0">
                <a:solidFill>
                  <a:srgbClr val="DA291C"/>
                </a:solidFill>
                <a:latin typeface="Arial Narrow" charset="0"/>
                <a:ea typeface="Arial Narrow" charset="0"/>
                <a:cs typeface="Arial Narrow"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4129257667"/>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tx" preserve="1">
  <p:cSld name="1_Title &amp; 2 tex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316475216"/>
      </p:ext>
    </p:extLst>
  </p:cSld>
  <p:clrMapOvr>
    <a:masterClrMapping/>
  </p:clrMapOvr>
  <p:transition spd="med"/>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3_Section Divider Magenta">
    <p:bg>
      <p:bgRef idx="1001">
        <a:schemeClr val="bg1"/>
      </p:bgRef>
    </p:bg>
    <p:spTree>
      <p:nvGrpSpPr>
        <p:cNvPr id="1" name=""/>
        <p:cNvGrpSpPr/>
        <p:nvPr/>
      </p:nvGrpSpPr>
      <p:grpSpPr>
        <a:xfrm>
          <a:off x="0" y="0"/>
          <a:ext cx="0" cy="0"/>
          <a:chOff x="0" y="0"/>
          <a:chExt cx="0" cy="0"/>
        </a:xfrm>
      </p:grpSpPr>
      <p:pic>
        <p:nvPicPr>
          <p:cNvPr id="21" name="Picture 20"/>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6"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9"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10" name="Rectangle 9"/>
          <p:cNvSpPr/>
          <p:nvPr userDrawn="1"/>
        </p:nvSpPr>
        <p:spPr>
          <a:xfrm>
            <a:off x="0" y="3217334"/>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6C797D"/>
              </a:solidFill>
            </a:endParaRPr>
          </a:p>
        </p:txBody>
      </p:sp>
      <p:cxnSp>
        <p:nvCxnSpPr>
          <p:cNvPr id="11" name="Straight Connector 10"/>
          <p:cNvCxnSpPr/>
          <p:nvPr userDrawn="1"/>
        </p:nvCxnSpPr>
        <p:spPr>
          <a:xfrm>
            <a:off x="8788400" y="3217334"/>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
        <p:nvSpPr>
          <p:cNvPr id="2" name="Title 1"/>
          <p:cNvSpPr>
            <a:spLocks noGrp="1"/>
          </p:cNvSpPr>
          <p:nvPr>
            <p:ph type="ctrTitle"/>
          </p:nvPr>
        </p:nvSpPr>
        <p:spPr>
          <a:xfrm>
            <a:off x="1531437" y="3758071"/>
            <a:ext cx="7273900" cy="899729"/>
          </a:xfrm>
          <a:prstGeom prst="rect">
            <a:avLst/>
          </a:prstGeom>
        </p:spPr>
        <p:txBody>
          <a:bodyPr lIns="91436" tIns="45719" rIns="91436" bIns="45719" anchor="ctr"/>
          <a:lstStyle>
            <a:lvl1pPr algn="l">
              <a:defRPr lang="en-US" sz="3200" b="1" i="0" dirty="0">
                <a:solidFill>
                  <a:srgbClr val="FFFFFF"/>
                </a:solidFill>
                <a:latin typeface="Arial Narrow" charset="0"/>
                <a:ea typeface="Arial Narrow" charset="0"/>
                <a:cs typeface="Arial Narrow"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119528694"/>
      </p:ext>
    </p:extLst>
  </p:cSld>
  <p:clrMapOvr>
    <a:overrideClrMapping bg1="lt1" tx1="dk1" bg2="lt2" tx2="dk2" accent1="accent1" accent2="accent2" accent3="accent3" accent4="accent4" accent5="accent5" accent6="accent6" hlink="hlink" folHlink="folHlink"/>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4_Section Divider Magenta">
    <p:bg>
      <p:bgRef idx="1001">
        <a:schemeClr val="bg1"/>
      </p:bgRef>
    </p:bg>
    <p:spTree>
      <p:nvGrpSpPr>
        <p:cNvPr id="1" name=""/>
        <p:cNvGrpSpPr/>
        <p:nvPr/>
      </p:nvGrpSpPr>
      <p:grpSpPr>
        <a:xfrm>
          <a:off x="0" y="0"/>
          <a:ext cx="0" cy="0"/>
          <a:chOff x="0" y="0"/>
          <a:chExt cx="0" cy="0"/>
        </a:xfrm>
      </p:grpSpPr>
      <p:pic>
        <p:nvPicPr>
          <p:cNvPr id="22" name="Picture 21"/>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flipH="1">
            <a:off x="-1" y="0"/>
            <a:ext cx="12192001" cy="6858000"/>
          </a:xfrm>
          <a:prstGeom prst="rect">
            <a:avLst/>
          </a:prstGeom>
        </p:spPr>
      </p:pic>
      <p:sp>
        <p:nvSpPr>
          <p:cNvPr id="16"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9"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10" name="Rectangle 9"/>
          <p:cNvSpPr/>
          <p:nvPr userDrawn="1"/>
        </p:nvSpPr>
        <p:spPr>
          <a:xfrm>
            <a:off x="0" y="3217334"/>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6C797D"/>
              </a:solidFill>
            </a:endParaRPr>
          </a:p>
        </p:txBody>
      </p:sp>
      <p:cxnSp>
        <p:nvCxnSpPr>
          <p:cNvPr id="11" name="Straight Connector 10"/>
          <p:cNvCxnSpPr/>
          <p:nvPr userDrawn="1"/>
        </p:nvCxnSpPr>
        <p:spPr>
          <a:xfrm>
            <a:off x="8788400" y="3217334"/>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
        <p:nvSpPr>
          <p:cNvPr id="2" name="Title 1"/>
          <p:cNvSpPr>
            <a:spLocks noGrp="1"/>
          </p:cNvSpPr>
          <p:nvPr>
            <p:ph type="ctrTitle"/>
          </p:nvPr>
        </p:nvSpPr>
        <p:spPr>
          <a:xfrm>
            <a:off x="1531437" y="3758071"/>
            <a:ext cx="7273900" cy="899729"/>
          </a:xfrm>
          <a:prstGeom prst="rect">
            <a:avLst/>
          </a:prstGeom>
        </p:spPr>
        <p:txBody>
          <a:bodyPr lIns="91436" tIns="45719" rIns="91436" bIns="45719" anchor="ctr"/>
          <a:lstStyle>
            <a:lvl1pPr algn="l">
              <a:defRPr lang="en-US" sz="3200" b="1" i="0" dirty="0">
                <a:solidFill>
                  <a:srgbClr val="FFFFFF"/>
                </a:solidFill>
                <a:latin typeface="Arial Narrow" charset="0"/>
                <a:ea typeface="Arial Narrow" charset="0"/>
                <a:cs typeface="Arial Narrow"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1927625101"/>
      </p:ext>
    </p:extLst>
  </p:cSld>
  <p:clrMapOvr>
    <a:overrideClrMapping bg1="lt1" tx1="dk1" bg2="lt2" tx2="dk2" accent1="accent1" accent2="accent2" accent3="accent3" accent4="accent4" accent5="accent5" accent6="accent6" hlink="hlink" folHlink="folHlink"/>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Section Divider Gold">
    <p:bg>
      <p:bgPr>
        <a:solidFill>
          <a:schemeClr val="accent3"/>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72" y="0"/>
            <a:ext cx="12192072" cy="6858000"/>
          </a:xfrm>
          <a:prstGeom prst="rect">
            <a:avLst/>
          </a:prstGeom>
        </p:spPr>
      </p:pic>
      <p:sp>
        <p:nvSpPr>
          <p:cNvPr id="15"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9"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10" name="Rectangle 9"/>
          <p:cNvSpPr/>
          <p:nvPr userDrawn="1"/>
        </p:nvSpPr>
        <p:spPr>
          <a:xfrm>
            <a:off x="0" y="3217334"/>
            <a:ext cx="8788400" cy="1913467"/>
          </a:xfrm>
          <a:prstGeom prst="rect">
            <a:avLst/>
          </a:prstGeom>
          <a:solidFill>
            <a:srgbClr val="6ACAD7">
              <a:alpha val="80000"/>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6C797D"/>
              </a:solidFill>
            </a:endParaRPr>
          </a:p>
        </p:txBody>
      </p:sp>
      <p:cxnSp>
        <p:nvCxnSpPr>
          <p:cNvPr id="11" name="Straight Connector 10"/>
          <p:cNvCxnSpPr/>
          <p:nvPr userDrawn="1"/>
        </p:nvCxnSpPr>
        <p:spPr>
          <a:xfrm>
            <a:off x="8788400" y="3217334"/>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
        <p:nvSpPr>
          <p:cNvPr id="2" name="Title 1"/>
          <p:cNvSpPr>
            <a:spLocks noGrp="1"/>
          </p:cNvSpPr>
          <p:nvPr>
            <p:ph type="ctrTitle"/>
          </p:nvPr>
        </p:nvSpPr>
        <p:spPr>
          <a:xfrm>
            <a:off x="1516565" y="3758070"/>
            <a:ext cx="7271835" cy="899729"/>
          </a:xfrm>
          <a:prstGeom prst="rect">
            <a:avLst/>
          </a:prstGeom>
        </p:spPr>
        <p:txBody>
          <a:bodyPr lIns="91436" tIns="45719" rIns="91436" bIns="45719" anchor="ctr"/>
          <a:lstStyle>
            <a:lvl1pPr algn="l">
              <a:defRPr lang="en-US" sz="3200" b="1" i="0" dirty="0">
                <a:solidFill>
                  <a:srgbClr val="FFFFFF"/>
                </a:solidFill>
                <a:latin typeface="Arial Narrow" charset="0"/>
                <a:ea typeface="Arial Narrow" charset="0"/>
                <a:cs typeface="Arial Narrow"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2803315726"/>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3_Section Divider Purple">
    <p:bg>
      <p:bgPr>
        <a:solidFill>
          <a:schemeClr val="accent5"/>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1"/>
            <a:ext cx="12192001" cy="6858001"/>
          </a:xfrm>
          <a:prstGeom prst="rect">
            <a:avLst/>
          </a:prstGeom>
        </p:spPr>
      </p:pic>
      <p:sp>
        <p:nvSpPr>
          <p:cNvPr id="22"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9"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10" name="Rectangle 9"/>
          <p:cNvSpPr/>
          <p:nvPr userDrawn="1"/>
        </p:nvSpPr>
        <p:spPr>
          <a:xfrm>
            <a:off x="0" y="3217334"/>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6C797D"/>
              </a:solidFill>
            </a:endParaRPr>
          </a:p>
        </p:txBody>
      </p:sp>
      <p:sp>
        <p:nvSpPr>
          <p:cNvPr id="2" name="Title 1"/>
          <p:cNvSpPr>
            <a:spLocks noGrp="1"/>
          </p:cNvSpPr>
          <p:nvPr>
            <p:ph type="ctrTitle"/>
          </p:nvPr>
        </p:nvSpPr>
        <p:spPr>
          <a:xfrm>
            <a:off x="1486829" y="3758070"/>
            <a:ext cx="7301571" cy="899729"/>
          </a:xfrm>
          <a:prstGeom prst="rect">
            <a:avLst/>
          </a:prstGeom>
        </p:spPr>
        <p:txBody>
          <a:bodyPr lIns="91436" tIns="45719" rIns="91436" bIns="45719" anchor="ctr"/>
          <a:lstStyle>
            <a:lvl1pPr algn="l">
              <a:defRPr lang="en-US" sz="3200" b="1" i="0" dirty="0">
                <a:solidFill>
                  <a:srgbClr val="FFFFFF"/>
                </a:solidFill>
                <a:latin typeface="Arial Narrow" charset="0"/>
                <a:ea typeface="Arial Narrow" charset="0"/>
                <a:cs typeface="Arial Narrow" charset="0"/>
              </a:defRPr>
            </a:lvl1pPr>
          </a:lstStyle>
          <a:p>
            <a:pPr lvl="0" algn="l">
              <a:lnSpc>
                <a:spcPct val="80000"/>
              </a:lnSpc>
            </a:pPr>
            <a:r>
              <a:rPr lang="en-US" dirty="0"/>
              <a:t>Click to edit Master title style</a:t>
            </a:r>
          </a:p>
        </p:txBody>
      </p:sp>
      <p:cxnSp>
        <p:nvCxnSpPr>
          <p:cNvPr id="6" name="Straight Connector 5"/>
          <p:cNvCxnSpPr/>
          <p:nvPr userDrawn="1"/>
        </p:nvCxnSpPr>
        <p:spPr>
          <a:xfrm>
            <a:off x="8788400" y="3217334"/>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24486532"/>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6_Section Divider Purple">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12198157" cy="6858000"/>
          </a:xfrm>
          <a:prstGeom prst="rect">
            <a:avLst/>
          </a:prstGeom>
        </p:spPr>
      </p:pic>
      <p:sp>
        <p:nvSpPr>
          <p:cNvPr id="22"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9"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10" name="Rectangle 9"/>
          <p:cNvSpPr/>
          <p:nvPr userDrawn="1"/>
        </p:nvSpPr>
        <p:spPr>
          <a:xfrm>
            <a:off x="0" y="3217334"/>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6C797D"/>
              </a:solidFill>
            </a:endParaRPr>
          </a:p>
        </p:txBody>
      </p:sp>
      <p:sp>
        <p:nvSpPr>
          <p:cNvPr id="2" name="Title 1"/>
          <p:cNvSpPr>
            <a:spLocks noGrp="1"/>
          </p:cNvSpPr>
          <p:nvPr>
            <p:ph type="ctrTitle"/>
          </p:nvPr>
        </p:nvSpPr>
        <p:spPr>
          <a:xfrm>
            <a:off x="1501699" y="3758070"/>
            <a:ext cx="7286701" cy="899729"/>
          </a:xfrm>
          <a:prstGeom prst="rect">
            <a:avLst/>
          </a:prstGeom>
        </p:spPr>
        <p:txBody>
          <a:bodyPr lIns="91436" tIns="45719" rIns="91436" bIns="45719" anchor="ctr"/>
          <a:lstStyle>
            <a:lvl1pPr algn="l">
              <a:defRPr lang="en-US" sz="3200" b="1" i="0" dirty="0">
                <a:solidFill>
                  <a:srgbClr val="FFFFFF"/>
                </a:solidFill>
                <a:latin typeface="Arial Narrow" charset="0"/>
                <a:ea typeface="Arial Narrow" charset="0"/>
                <a:cs typeface="Arial Narrow" charset="0"/>
              </a:defRPr>
            </a:lvl1pPr>
          </a:lstStyle>
          <a:p>
            <a:pPr lvl="0" algn="l">
              <a:lnSpc>
                <a:spcPct val="80000"/>
              </a:lnSpc>
            </a:pPr>
            <a:r>
              <a:rPr lang="en-US" dirty="0"/>
              <a:t>Click to edit Master title style</a:t>
            </a:r>
          </a:p>
        </p:txBody>
      </p:sp>
      <p:cxnSp>
        <p:nvCxnSpPr>
          <p:cNvPr id="6" name="Straight Connector 5"/>
          <p:cNvCxnSpPr/>
          <p:nvPr userDrawn="1"/>
        </p:nvCxnSpPr>
        <p:spPr>
          <a:xfrm>
            <a:off x="8788400" y="3217334"/>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657072563"/>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userDrawn="1">
  <p:cSld name="1_Section Divider Magenta">
    <p:bg>
      <p:bgPr>
        <a:solidFill>
          <a:schemeClr val="accent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1"/>
            <a:ext cx="12192001" cy="6858000"/>
          </a:xfrm>
          <a:prstGeom prst="rect">
            <a:avLst/>
          </a:prstGeom>
        </p:spPr>
      </p:pic>
      <p:sp>
        <p:nvSpPr>
          <p:cNvPr id="16"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9"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10" name="Rectangle 9"/>
          <p:cNvSpPr/>
          <p:nvPr userDrawn="1"/>
        </p:nvSpPr>
        <p:spPr>
          <a:xfrm>
            <a:off x="0" y="-1"/>
            <a:ext cx="12192000" cy="6858001"/>
          </a:xfrm>
          <a:prstGeom prst="rect">
            <a:avLst/>
          </a:prstGeom>
          <a:solidFill>
            <a:schemeClr val="bg1">
              <a:alpha val="69804"/>
            </a:scheme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6C797D"/>
              </a:solidFill>
            </a:endParaRPr>
          </a:p>
        </p:txBody>
      </p:sp>
      <p:sp>
        <p:nvSpPr>
          <p:cNvPr id="2" name="Title 1"/>
          <p:cNvSpPr>
            <a:spLocks noGrp="1"/>
          </p:cNvSpPr>
          <p:nvPr>
            <p:ph type="ctrTitle"/>
          </p:nvPr>
        </p:nvSpPr>
        <p:spPr>
          <a:xfrm>
            <a:off x="1531437" y="3758071"/>
            <a:ext cx="7273900" cy="899729"/>
          </a:xfrm>
          <a:prstGeom prst="rect">
            <a:avLst/>
          </a:prstGeom>
        </p:spPr>
        <p:txBody>
          <a:bodyPr lIns="91436" tIns="45719" rIns="91436" bIns="45719" anchor="ctr"/>
          <a:lstStyle>
            <a:lvl1pPr algn="l">
              <a:defRPr lang="en-US" sz="3200" b="1" i="0" dirty="0">
                <a:solidFill>
                  <a:schemeClr val="accent1"/>
                </a:solidFill>
                <a:latin typeface="Arial Narrow" charset="0"/>
                <a:ea typeface="Arial Narrow" charset="0"/>
                <a:cs typeface="Arial Narrow"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173020255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userDrawn="1">
  <p:cSld name="Section Divider Magenta">
    <p:bg>
      <p:bgPr>
        <a:solidFill>
          <a:schemeClr val="accent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1"/>
            <a:ext cx="12192001" cy="6858000"/>
          </a:xfrm>
          <a:prstGeom prst="rect">
            <a:avLst/>
          </a:prstGeom>
        </p:spPr>
      </p:pic>
      <p:sp>
        <p:nvSpPr>
          <p:cNvPr id="16"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9"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10" name="Rectangle 9"/>
          <p:cNvSpPr/>
          <p:nvPr userDrawn="1"/>
        </p:nvSpPr>
        <p:spPr>
          <a:xfrm>
            <a:off x="0" y="3217334"/>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6C797D"/>
              </a:solidFill>
            </a:endParaRPr>
          </a:p>
        </p:txBody>
      </p:sp>
      <p:cxnSp>
        <p:nvCxnSpPr>
          <p:cNvPr id="11" name="Straight Connector 10"/>
          <p:cNvCxnSpPr/>
          <p:nvPr userDrawn="1"/>
        </p:nvCxnSpPr>
        <p:spPr>
          <a:xfrm>
            <a:off x="8788400" y="3217334"/>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
        <p:nvSpPr>
          <p:cNvPr id="2" name="Title 1"/>
          <p:cNvSpPr>
            <a:spLocks noGrp="1"/>
          </p:cNvSpPr>
          <p:nvPr>
            <p:ph type="ctrTitle"/>
          </p:nvPr>
        </p:nvSpPr>
        <p:spPr>
          <a:xfrm>
            <a:off x="1531437" y="3758071"/>
            <a:ext cx="7273900" cy="899729"/>
          </a:xfrm>
          <a:prstGeom prst="rect">
            <a:avLst/>
          </a:prstGeom>
        </p:spPr>
        <p:txBody>
          <a:bodyPr lIns="91436" tIns="45719" rIns="91436" bIns="45719" anchor="ctr"/>
          <a:lstStyle>
            <a:lvl1pPr algn="l">
              <a:defRPr lang="en-US" sz="3200" b="1" i="0" dirty="0">
                <a:solidFill>
                  <a:srgbClr val="FFFFFF"/>
                </a:solidFill>
                <a:latin typeface="Arial Narrow" charset="0"/>
                <a:ea typeface="Arial Narrow" charset="0"/>
                <a:cs typeface="Arial Narrow"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2515148810"/>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userDrawn="1">
  <p:cSld name="7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2621"/>
            <a:ext cx="12192000" cy="1285391"/>
          </a:xfrm>
          <a:prstGeom prst="rect">
            <a:avLst/>
          </a:prstGeom>
        </p:spPr>
      </p:pic>
      <p:sp>
        <p:nvSpPr>
          <p:cNvPr id="5"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1"/>
            <a:ext cx="200628" cy="162047"/>
          </a:xfrm>
          <a:prstGeom prst="rect">
            <a:avLst/>
          </a:prstGeom>
        </p:spPr>
      </p:pic>
      <p:cxnSp>
        <p:nvCxnSpPr>
          <p:cNvPr id="8" name="Straight Connector 7"/>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0" name="TextBox 9"/>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295825771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10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0"/>
            <a:ext cx="12192001" cy="1189464"/>
          </a:xfrm>
          <a:prstGeom prst="rect">
            <a:avLst/>
          </a:prstGeom>
        </p:spPr>
      </p:pic>
      <p:pic>
        <p:nvPicPr>
          <p:cNvPr id="5" name="Picture 4"/>
          <p:cNvPicPr>
            <a:picLocks noChangeAspect="1"/>
          </p:cNvPicPr>
          <p:nvPr userDrawn="1"/>
        </p:nvPicPr>
        <p:blipFill rotWithShape="1">
          <a:blip r:embed="rId3" cstate="print">
            <a:extLst>
              <a:ext uri="{28A0092B-C50C-407E-A947-70E740481C1C}">
                <a14:useLocalDpi xmlns:a14="http://schemas.microsoft.com/office/drawing/2010/main" val="0"/>
              </a:ext>
            </a:extLst>
          </a:blip>
          <a:srcRect l="-1"/>
          <a:stretch/>
        </p:blipFill>
        <p:spPr>
          <a:xfrm>
            <a:off x="-8" y="-1"/>
            <a:ext cx="12192008" cy="1189465"/>
          </a:xfrm>
          <a:prstGeom prst="rect">
            <a:avLst/>
          </a:prstGeom>
        </p:spPr>
      </p:pic>
      <p:sp>
        <p:nvSpPr>
          <p:cNvPr id="6" name="Slide Number Placeholder 5"/>
          <p:cNvSpPr txBox="1">
            <a:spLocks/>
          </p:cNvSpPr>
          <p:nvPr userDrawn="1"/>
        </p:nvSpPr>
        <p:spPr>
          <a:xfrm>
            <a:off x="11245119" y="6205281"/>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7" name="Picture 6"/>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10017906" y="6329079"/>
            <a:ext cx="200628" cy="162047"/>
          </a:xfrm>
          <a:prstGeom prst="rect">
            <a:avLst/>
          </a:prstGeom>
        </p:spPr>
      </p:pic>
      <p:cxnSp>
        <p:nvCxnSpPr>
          <p:cNvPr id="8" name="Straight Connector 7"/>
          <p:cNvCxnSpPr/>
          <p:nvPr userDrawn="1"/>
        </p:nvCxnSpPr>
        <p:spPr>
          <a:xfrm>
            <a:off x="11273895" y="6305830"/>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Box 10"/>
          <p:cNvSpPr txBox="1"/>
          <p:nvPr userDrawn="1"/>
        </p:nvSpPr>
        <p:spPr>
          <a:xfrm>
            <a:off x="10187118" y="6245721"/>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2865531252"/>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2_Blue Title Page">
    <p:bg>
      <p:bgRef idx="1001">
        <a:schemeClr val="bg1"/>
      </p:bgRef>
    </p:bg>
    <p:spTree>
      <p:nvGrpSpPr>
        <p:cNvPr id="1" name=""/>
        <p:cNvGrpSpPr/>
        <p:nvPr/>
      </p:nvGrpSpPr>
      <p:grpSpPr>
        <a:xfrm>
          <a:off x="0" y="0"/>
          <a:ext cx="0" cy="0"/>
          <a:chOff x="0" y="0"/>
          <a:chExt cx="0" cy="0"/>
        </a:xfrm>
      </p:grpSpPr>
      <p:sp>
        <p:nvSpPr>
          <p:cNvPr id="2"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3" name="Picture 2"/>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017906" y="6314211"/>
            <a:ext cx="200628" cy="162047"/>
          </a:xfrm>
          <a:prstGeom prst="rect">
            <a:avLst/>
          </a:prstGeom>
        </p:spPr>
      </p:pic>
      <p:cxnSp>
        <p:nvCxnSpPr>
          <p:cNvPr id="4" name="Straight Connector 3"/>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5" name="TextBox 4"/>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239421806"/>
      </p:ext>
    </p:extLst>
  </p:cSld>
  <p:clrMapOvr>
    <a:overrideClrMapping bg1="lt1" tx1="dk1" bg2="lt2" tx2="dk2" accent1="accent1" accent2="accent2" accent3="accent3" accent4="accent4" accent5="accent5" accent6="accent6" hlink="hlink" folHlink="folHlink"/>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4_Body Full">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1"/>
            <a:ext cx="12192000" cy="1282768"/>
          </a:xfrm>
          <a:prstGeom prst="rect">
            <a:avLst/>
          </a:prstGeom>
        </p:spPr>
      </p:pic>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lvl2pPr>
            <a:lvl3pPr marL="1028671" indent="-342900">
              <a:buFont typeface="Courier New" charset="0"/>
              <a:buChar char="o"/>
              <a:defRPr sz="1400"/>
            </a:lvl3pPr>
            <a:lvl4pPr marL="1257257" indent="-228600">
              <a:buFont typeface="+mj-lt"/>
              <a:buAutoNum type="arabicPeriod"/>
              <a:defRPr sz="12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p:cNvPicPr>
            <a:picLocks noChangeAspect="1"/>
          </p:cNvPicPr>
          <p:nvPr userDrawn="1"/>
        </p:nvPicPr>
        <p:blipFill rotWithShape="1">
          <a:blip r:embed="rId3" cstate="screen">
            <a:extLst>
              <a:ext uri="{28A0092B-C50C-407E-A947-70E740481C1C}">
                <a14:useLocalDpi xmlns:a14="http://schemas.microsoft.com/office/drawing/2010/main" val="0"/>
              </a:ext>
            </a:extLst>
          </a:blip>
          <a:srcRect/>
          <a:stretch/>
        </p:blipFill>
        <p:spPr>
          <a:xfrm>
            <a:off x="0" y="0"/>
            <a:ext cx="12192000" cy="1282768"/>
          </a:xfrm>
          <a:prstGeom prst="rect">
            <a:avLst/>
          </a:prstGeom>
        </p:spPr>
      </p:pic>
      <p:pic>
        <p:nvPicPr>
          <p:cNvPr id="7" name="Picture 6"/>
          <p:cNvPicPr>
            <a:picLocks noChangeAspect="1"/>
          </p:cNvPicPr>
          <p:nvPr userDrawn="1"/>
        </p:nvPicPr>
        <p:blipFill rotWithShape="1">
          <a:blip r:embed="rId4" cstate="screen">
            <a:extLst>
              <a:ext uri="{28A0092B-C50C-407E-A947-70E740481C1C}">
                <a14:useLocalDpi xmlns:a14="http://schemas.microsoft.com/office/drawing/2010/main" val="0"/>
              </a:ext>
            </a:extLst>
          </a:blip>
          <a:srcRect/>
          <a:stretch/>
        </p:blipFill>
        <p:spPr>
          <a:xfrm>
            <a:off x="0" y="1"/>
            <a:ext cx="12192000" cy="1282768"/>
          </a:xfrm>
          <a:prstGeom prst="rect">
            <a:avLst/>
          </a:prstGeom>
        </p:spPr>
      </p:pic>
      <p:sp>
        <p:nvSpPr>
          <p:cNvPr id="8"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10" name="Picture 9"/>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017906" y="6314211"/>
            <a:ext cx="200628" cy="162047"/>
          </a:xfrm>
          <a:prstGeom prst="rect">
            <a:avLst/>
          </a:prstGeom>
        </p:spPr>
      </p:pic>
      <p:cxnSp>
        <p:nvCxnSpPr>
          <p:cNvPr id="11" name="Straight Connector 10"/>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2" name="TextBox 11"/>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1122262383"/>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8_Body Full">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1"/>
            <a:ext cx="12192000" cy="1282768"/>
          </a:xfrm>
          <a:prstGeom prst="rect">
            <a:avLst/>
          </a:prstGeom>
        </p:spPr>
      </p:pic>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lvl2pPr>
            <a:lvl3pPr marL="1028671" indent="-342900">
              <a:buFont typeface="Courier New" charset="0"/>
              <a:buChar char="o"/>
              <a:defRPr sz="1400"/>
            </a:lvl3pPr>
            <a:lvl4pPr marL="1257257" indent="-228600">
              <a:buFont typeface="+mj-lt"/>
              <a:buAutoNum type="arabicPeriod"/>
              <a:defRPr sz="12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p:cNvPicPr>
            <a:picLocks noChangeAspect="1"/>
          </p:cNvPicPr>
          <p:nvPr userDrawn="1"/>
        </p:nvPicPr>
        <p:blipFill rotWithShape="1">
          <a:blip r:embed="rId3" cstate="screen">
            <a:extLst>
              <a:ext uri="{28A0092B-C50C-407E-A947-70E740481C1C}">
                <a14:useLocalDpi xmlns:a14="http://schemas.microsoft.com/office/drawing/2010/main" val="0"/>
              </a:ext>
            </a:extLst>
          </a:blip>
          <a:srcRect/>
          <a:stretch/>
        </p:blipFill>
        <p:spPr>
          <a:xfrm>
            <a:off x="0" y="0"/>
            <a:ext cx="12192000" cy="1282768"/>
          </a:xfrm>
          <a:prstGeom prst="rect">
            <a:avLst/>
          </a:prstGeom>
        </p:spPr>
      </p:pic>
      <p:sp>
        <p:nvSpPr>
          <p:cNvPr id="7"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8" name="Picture 7"/>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10017906" y="6314211"/>
            <a:ext cx="200628" cy="162047"/>
          </a:xfrm>
          <a:prstGeom prst="rect">
            <a:avLst/>
          </a:prstGeom>
        </p:spPr>
      </p:pic>
      <p:cxnSp>
        <p:nvCxnSpPr>
          <p:cNvPr id="10" name="Straight Connector 9"/>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Box 10"/>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2403997419"/>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5_Body Full">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1"/>
            <a:ext cx="12192000" cy="1282768"/>
          </a:xfrm>
          <a:prstGeom prst="rect">
            <a:avLst/>
          </a:prstGeom>
        </p:spPr>
      </p:pic>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lvl2pPr>
            <a:lvl3pPr marL="1028671" indent="-342900">
              <a:buFont typeface="Courier New" charset="0"/>
              <a:buChar char="o"/>
              <a:defRPr sz="1400"/>
            </a:lvl3pPr>
            <a:lvl4pPr marL="1257257" indent="-228600">
              <a:buFont typeface="+mj-lt"/>
              <a:buAutoNum type="arabicPeriod"/>
              <a:defRPr sz="12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1"/>
            <a:ext cx="200628" cy="162047"/>
          </a:xfrm>
          <a:prstGeom prst="rect">
            <a:avLst/>
          </a:prstGeom>
        </p:spPr>
      </p:pic>
      <p:cxnSp>
        <p:nvCxnSpPr>
          <p:cNvPr id="7" name="Straight Connector 6"/>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8" name="TextBox 7"/>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3251625783"/>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userDrawn="1">
  <p:cSld name="3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lvl2pPr>
            <a:lvl3pPr marL="1028671" indent="-342900">
              <a:buFont typeface="Courier New" charset="0"/>
              <a:buChar char="o"/>
              <a:defRPr sz="1400"/>
            </a:lvl3pPr>
            <a:lvl4pPr marL="1257257" indent="-228600">
              <a:buFont typeface="+mj-lt"/>
              <a:buAutoNum type="arabicPeriod"/>
              <a:defRPr sz="12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1"/>
            <a:ext cx="12192001" cy="1282769"/>
          </a:xfrm>
          <a:prstGeom prst="rect">
            <a:avLst/>
          </a:prstGeom>
        </p:spPr>
      </p:pic>
      <p:sp>
        <p:nvSpPr>
          <p:cNvPr id="5"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1"/>
            <a:ext cx="200628" cy="162047"/>
          </a:xfrm>
          <a:prstGeom prst="rect">
            <a:avLst/>
          </a:prstGeom>
        </p:spPr>
      </p:pic>
      <p:cxnSp>
        <p:nvCxnSpPr>
          <p:cNvPr id="7" name="Straight Connector 6"/>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0" name="TextBox 9"/>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360527127"/>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userDrawn="1">
  <p:cSld name="9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lvl2pPr>
            <a:lvl3pPr marL="1028671" indent="-342900">
              <a:buFont typeface="Courier New" charset="0"/>
              <a:buChar char="o"/>
              <a:defRPr sz="1400"/>
            </a:lvl3pPr>
            <a:lvl4pPr marL="1257257" indent="-228600">
              <a:buFont typeface="+mj-lt"/>
              <a:buAutoNum type="arabicPeriod"/>
              <a:defRPr sz="12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12198157" cy="1189464"/>
          </a:xfrm>
          <a:prstGeom prst="rect">
            <a:avLst/>
          </a:prstGeom>
        </p:spPr>
      </p:pic>
      <p:sp>
        <p:nvSpPr>
          <p:cNvPr id="5"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1"/>
            <a:ext cx="200628" cy="162047"/>
          </a:xfrm>
          <a:prstGeom prst="rect">
            <a:avLst/>
          </a:prstGeom>
        </p:spPr>
      </p:pic>
      <p:cxnSp>
        <p:nvCxnSpPr>
          <p:cNvPr id="8" name="Straight Connector 7"/>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0" name="TextBox 9"/>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2993367612"/>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2_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6" y="1570107"/>
            <a:ext cx="10621460"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51282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1" y="2421467"/>
            <a:ext cx="52875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lvl2pPr>
            <a:lvl3pPr marL="948654" indent="-262883">
              <a:buFont typeface="Courier New" charset="0"/>
              <a:buChar char="o"/>
              <a:defRPr sz="1400"/>
            </a:lvl3pPr>
            <a:lvl4pPr marL="1028657" indent="0">
              <a:buNone/>
              <a:defRPr sz="1200" b="1">
                <a:solidFill>
                  <a:schemeClr val="accent1"/>
                </a:solidFill>
              </a:defRPr>
            </a:lvl4pPr>
            <a:lvl5pPr marL="1600143" indent="-228600">
              <a:buFont typeface="+mj-lt"/>
              <a:buAutoNum type="arabicPeriod"/>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2621"/>
            <a:ext cx="12192000" cy="1285391"/>
          </a:xfrm>
          <a:prstGeom prst="rect">
            <a:avLst/>
          </a:prstGeom>
        </p:spPr>
      </p:pic>
      <p:sp>
        <p:nvSpPr>
          <p:cNvPr id="6"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1"/>
            <a:ext cx="200628" cy="162047"/>
          </a:xfrm>
          <a:prstGeom prst="rect">
            <a:avLst/>
          </a:prstGeom>
        </p:spPr>
      </p:pic>
      <p:cxnSp>
        <p:nvCxnSpPr>
          <p:cNvPr id="10" name="Straight Connector 9"/>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Box 10"/>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564612181"/>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9_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6" y="1570107"/>
            <a:ext cx="10621460"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51282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1" y="2421467"/>
            <a:ext cx="52875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48654" indent="-262883">
              <a:buFont typeface="Courier New" charset="0"/>
              <a:buChar char="o"/>
              <a:defRPr sz="1400">
                <a:solidFill>
                  <a:schemeClr val="tx2"/>
                </a:solidFill>
              </a:defRPr>
            </a:lvl3pPr>
            <a:lvl4pPr marL="1028657" indent="0">
              <a:buNone/>
              <a:defRPr sz="1200" b="1">
                <a:solidFill>
                  <a:schemeClr val="accent1"/>
                </a:solidFill>
              </a:defRPr>
            </a:lvl4pPr>
            <a:lvl5pPr marL="1714443" indent="-3429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12198157" cy="1189464"/>
          </a:xfrm>
          <a:prstGeom prst="rect">
            <a:avLst/>
          </a:prstGeom>
        </p:spPr>
      </p:pic>
      <p:sp>
        <p:nvSpPr>
          <p:cNvPr id="6"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1"/>
            <a:ext cx="200628" cy="162047"/>
          </a:xfrm>
          <a:prstGeom prst="rect">
            <a:avLst/>
          </a:prstGeom>
        </p:spPr>
      </p:pic>
      <p:cxnSp>
        <p:nvCxnSpPr>
          <p:cNvPr id="10" name="Straight Connector 9"/>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Box 10"/>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3444774889"/>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5_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6" y="1570107"/>
            <a:ext cx="10621460"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51282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1" y="2421467"/>
            <a:ext cx="52875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48654" indent="-262883">
              <a:buFont typeface="Courier New" charset="0"/>
              <a:buChar char="o"/>
              <a:defRPr sz="1400">
                <a:solidFill>
                  <a:schemeClr val="tx2"/>
                </a:solidFill>
              </a:defRPr>
            </a:lvl3pPr>
            <a:lvl4pPr marL="1028657" indent="0">
              <a:buNone/>
              <a:defRPr sz="1200" b="1">
                <a:solidFill>
                  <a:schemeClr val="accent1"/>
                </a:solidFill>
              </a:defRPr>
            </a:lvl4pPr>
            <a:lvl5pPr marL="1714443" indent="-3429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72" y="1"/>
            <a:ext cx="12192072" cy="1277604"/>
          </a:xfrm>
          <a:prstGeom prst="rect">
            <a:avLst/>
          </a:prstGeom>
        </p:spPr>
      </p:pic>
      <p:sp>
        <p:nvSpPr>
          <p:cNvPr id="6"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1"/>
            <a:ext cx="200628" cy="162047"/>
          </a:xfrm>
          <a:prstGeom prst="rect">
            <a:avLst/>
          </a:prstGeom>
        </p:spPr>
      </p:pic>
      <p:cxnSp>
        <p:nvCxnSpPr>
          <p:cNvPr id="8" name="Straight Connector 7"/>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Box 10"/>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1830080243"/>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1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t="-407"/>
          <a:stretch/>
        </p:blipFill>
        <p:spPr>
          <a:xfrm>
            <a:off x="0" y="-5167"/>
            <a:ext cx="12192000" cy="1282771"/>
          </a:xfrm>
          <a:prstGeom prst="rect">
            <a:avLst/>
          </a:prstGeom>
        </p:spPr>
      </p:pic>
      <p:sp>
        <p:nvSpPr>
          <p:cNvPr id="5"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1"/>
            <a:ext cx="200628" cy="162047"/>
          </a:xfrm>
          <a:prstGeom prst="rect">
            <a:avLst/>
          </a:prstGeom>
        </p:spPr>
      </p:pic>
      <p:cxnSp>
        <p:nvCxnSpPr>
          <p:cNvPr id="7" name="Straight Connector 6"/>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8" name="TextBox 7"/>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3161946284"/>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1_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6" y="1570107"/>
            <a:ext cx="10621460"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51282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1" y="2421467"/>
            <a:ext cx="52875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48654" indent="-262883">
              <a:buFont typeface="Courier New" charset="0"/>
              <a:buChar char="o"/>
              <a:defRPr sz="1400">
                <a:solidFill>
                  <a:schemeClr val="tx2"/>
                </a:solidFill>
              </a:defRPr>
            </a:lvl3pPr>
            <a:lvl4pPr marL="1028657" indent="0">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val="0"/>
              </a:ext>
            </a:extLst>
          </a:blip>
          <a:srcRect t="-407"/>
          <a:stretch/>
        </p:blipFill>
        <p:spPr>
          <a:xfrm>
            <a:off x="0" y="-5167"/>
            <a:ext cx="12192000" cy="1282771"/>
          </a:xfrm>
          <a:prstGeom prst="rect">
            <a:avLst/>
          </a:prstGeom>
        </p:spPr>
      </p:pic>
      <p:sp>
        <p:nvSpPr>
          <p:cNvPr id="6"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1"/>
            <a:ext cx="200628" cy="162047"/>
          </a:xfrm>
          <a:prstGeom prst="rect">
            <a:avLst/>
          </a:prstGeom>
        </p:spPr>
      </p:pic>
      <p:cxnSp>
        <p:nvCxnSpPr>
          <p:cNvPr id="10" name="Straight Connector 9"/>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Box 10"/>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4277016850"/>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4_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6" y="1570107"/>
            <a:ext cx="10621460"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51282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1" y="2421467"/>
            <a:ext cx="52875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48654" indent="-262883">
              <a:buFont typeface="Courier New" charset="0"/>
              <a:buChar char="o"/>
              <a:defRPr sz="1400">
                <a:solidFill>
                  <a:schemeClr val="tx2"/>
                </a:solidFill>
              </a:defRPr>
            </a:lvl3pPr>
            <a:lvl4pPr marL="1028657" indent="0">
              <a:buNone/>
              <a:defRPr sz="1200" b="1">
                <a:solidFill>
                  <a:schemeClr val="accent1"/>
                </a:solidFill>
              </a:defRPr>
            </a:lvl4pPr>
            <a:lvl5pPr>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flipH="1">
            <a:off x="0" y="-14868"/>
            <a:ext cx="12192000" cy="1292472"/>
          </a:xfrm>
          <a:prstGeom prst="rect">
            <a:avLst/>
          </a:prstGeom>
        </p:spPr>
      </p:pic>
      <p:sp>
        <p:nvSpPr>
          <p:cNvPr id="6"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1"/>
            <a:ext cx="200628" cy="162047"/>
          </a:xfrm>
          <a:prstGeom prst="rect">
            <a:avLst/>
          </a:prstGeom>
        </p:spPr>
      </p:pic>
      <p:cxnSp>
        <p:nvCxnSpPr>
          <p:cNvPr id="8" name="Straight Connector 7"/>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0" name="TextBox 9"/>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149383643"/>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6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0"/>
            <a:ext cx="12192001" cy="1189464"/>
          </a:xfrm>
          <a:prstGeom prst="rect">
            <a:avLst/>
          </a:prstGeom>
        </p:spPr>
      </p:pic>
      <p:sp>
        <p:nvSpPr>
          <p:cNvPr id="5"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1"/>
            <a:ext cx="200628" cy="162047"/>
          </a:xfrm>
          <a:prstGeom prst="rect">
            <a:avLst/>
          </a:prstGeom>
        </p:spPr>
      </p:pic>
      <p:cxnSp>
        <p:nvCxnSpPr>
          <p:cNvPr id="7" name="Straight Connector 6"/>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8" name="TextBox 7"/>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369856454"/>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6_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6" y="1570107"/>
            <a:ext cx="10621460"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51282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1" y="2421467"/>
            <a:ext cx="52875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48654" indent="-262883">
              <a:buFont typeface="Courier New" charset="0"/>
              <a:buChar char="o"/>
              <a:defRPr sz="1400">
                <a:solidFill>
                  <a:schemeClr val="tx2"/>
                </a:solidFill>
              </a:defRPr>
            </a:lvl3pPr>
            <a:lvl4pPr marL="1028657" indent="0">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0"/>
            <a:ext cx="12192001" cy="1189464"/>
          </a:xfrm>
          <a:prstGeom prst="rect">
            <a:avLst/>
          </a:prstGeom>
        </p:spPr>
      </p:pic>
      <p:sp>
        <p:nvSpPr>
          <p:cNvPr id="6"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1"/>
            <a:ext cx="200628" cy="162047"/>
          </a:xfrm>
          <a:prstGeom prst="rect">
            <a:avLst/>
          </a:prstGeom>
        </p:spPr>
      </p:pic>
      <p:cxnSp>
        <p:nvCxnSpPr>
          <p:cNvPr id="8" name="Straight Connector 7"/>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0" name="TextBox 9"/>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1032580034"/>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6" y="1570107"/>
            <a:ext cx="10621460"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51282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1" y="2421467"/>
            <a:ext cx="52875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857214" indent="-171443">
              <a:buFont typeface="Courier New" charset="0"/>
              <a:buChar char="o"/>
              <a:defRPr sz="1400">
                <a:solidFill>
                  <a:schemeClr val="tx2"/>
                </a:solidFill>
              </a:defRPr>
            </a:lvl3pPr>
            <a:lvl4pPr marL="1028657" indent="0">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017906" y="6314211"/>
            <a:ext cx="200628" cy="162047"/>
          </a:xfrm>
          <a:prstGeom prst="rect">
            <a:avLst/>
          </a:prstGeom>
        </p:spPr>
      </p:pic>
      <p:cxnSp>
        <p:nvCxnSpPr>
          <p:cNvPr id="8" name="Straight Connector 7"/>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0" name="TextBox 9"/>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2320585879"/>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type="title" preserve="1">
  <p:cSld name="1_Divider Slide Red">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12260200" cy="6858000"/>
          </a:xfrm>
          <a:prstGeom prst="rect">
            <a:avLst/>
          </a:prstGeom>
        </p:spPr>
      </p:pic>
      <p:sp>
        <p:nvSpPr>
          <p:cNvPr id="2" name="Title 1"/>
          <p:cNvSpPr>
            <a:spLocks noGrp="1"/>
          </p:cNvSpPr>
          <p:nvPr>
            <p:ph type="ctrTitle"/>
          </p:nvPr>
        </p:nvSpPr>
        <p:spPr>
          <a:xfrm>
            <a:off x="1032933" y="3531613"/>
            <a:ext cx="9464136" cy="1550763"/>
          </a:xfrm>
          <a:prstGeom prst="rect">
            <a:avLst/>
          </a:prstGeom>
        </p:spPr>
        <p:txBody>
          <a:bodyPr lIns="91436" tIns="45719" rIns="91436" bIns="45719" anchor="b"/>
          <a:lstStyle>
            <a:lvl1pPr algn="l">
              <a:lnSpc>
                <a:spcPct val="80000"/>
              </a:lnSpc>
              <a:defRPr sz="3600" b="1" i="0">
                <a:solidFill>
                  <a:schemeClr val="bg1"/>
                </a:solidFill>
                <a:latin typeface="Arial Narrow" charset="0"/>
                <a:ea typeface="Arial Narrow" charset="0"/>
                <a:cs typeface="Arial Narrow" charset="0"/>
              </a:defRPr>
            </a:lvl1pPr>
          </a:lstStyle>
          <a:p>
            <a:r>
              <a:rPr lang="en-US" dirty="0"/>
              <a:t>Click to edit Master title style</a:t>
            </a:r>
          </a:p>
        </p:txBody>
      </p:sp>
      <p:sp>
        <p:nvSpPr>
          <p:cNvPr id="3" name="Subtitle 2"/>
          <p:cNvSpPr>
            <a:spLocks noGrp="1"/>
          </p:cNvSpPr>
          <p:nvPr>
            <p:ph type="subTitle" idx="1"/>
          </p:nvPr>
        </p:nvSpPr>
        <p:spPr>
          <a:xfrm>
            <a:off x="1049905" y="5102186"/>
            <a:ext cx="9447163" cy="570483"/>
          </a:xfrm>
          <a:prstGeom prst="rect">
            <a:avLst/>
          </a:prstGeom>
        </p:spPr>
        <p:txBody>
          <a:bodyPr lIns="91436" tIns="45719" rIns="91436" bIns="45719"/>
          <a:lstStyle>
            <a:lvl1pPr marL="0" indent="0" algn="l">
              <a:buNone/>
              <a:defRPr sz="2000" b="0">
                <a:solidFill>
                  <a:srgbClr val="FFFFFF"/>
                </a:solidFill>
                <a:latin typeface="Arial" charset="0"/>
                <a:ea typeface="Arial" charset="0"/>
                <a:cs typeface="Arial" charset="0"/>
              </a:defRPr>
            </a:lvl1pPr>
            <a:lvl2pPr marL="342878" indent="0" algn="ctr">
              <a:buNone/>
              <a:defRPr>
                <a:solidFill>
                  <a:schemeClr val="tx1">
                    <a:tint val="75000"/>
                  </a:schemeClr>
                </a:solidFill>
              </a:defRPr>
            </a:lvl2pPr>
            <a:lvl3pPr marL="685754" indent="0" algn="ctr">
              <a:buNone/>
              <a:defRPr>
                <a:solidFill>
                  <a:schemeClr val="tx1">
                    <a:tint val="75000"/>
                  </a:schemeClr>
                </a:solidFill>
              </a:defRPr>
            </a:lvl3pPr>
            <a:lvl4pPr marL="1028631" indent="0" algn="ctr">
              <a:buNone/>
              <a:defRPr>
                <a:solidFill>
                  <a:schemeClr val="tx1">
                    <a:tint val="75000"/>
                  </a:schemeClr>
                </a:solidFill>
              </a:defRPr>
            </a:lvl4pPr>
            <a:lvl5pPr marL="1371509" indent="0" algn="ctr">
              <a:buNone/>
              <a:defRPr>
                <a:solidFill>
                  <a:schemeClr val="tx1">
                    <a:tint val="75000"/>
                  </a:schemeClr>
                </a:solidFill>
              </a:defRPr>
            </a:lvl5pPr>
            <a:lvl6pPr marL="1714386" indent="0" algn="ctr">
              <a:buNone/>
              <a:defRPr>
                <a:solidFill>
                  <a:schemeClr val="tx1">
                    <a:tint val="75000"/>
                  </a:schemeClr>
                </a:solidFill>
              </a:defRPr>
            </a:lvl6pPr>
            <a:lvl7pPr marL="2057263" indent="0" algn="ctr">
              <a:buNone/>
              <a:defRPr>
                <a:solidFill>
                  <a:schemeClr val="tx1">
                    <a:tint val="75000"/>
                  </a:schemeClr>
                </a:solidFill>
              </a:defRPr>
            </a:lvl7pPr>
            <a:lvl8pPr marL="2400140" indent="0" algn="ctr">
              <a:buNone/>
              <a:defRPr>
                <a:solidFill>
                  <a:schemeClr val="tx1">
                    <a:tint val="75000"/>
                  </a:schemeClr>
                </a:solidFill>
              </a:defRPr>
            </a:lvl8pPr>
            <a:lvl9pPr marL="2743018" indent="0" algn="ctr">
              <a:buNone/>
              <a:defRPr>
                <a:solidFill>
                  <a:schemeClr val="tx1">
                    <a:tint val="75000"/>
                  </a:schemeClr>
                </a:solidFill>
              </a:defRPr>
            </a:lvl9pPr>
          </a:lstStyle>
          <a:p>
            <a:r>
              <a:rPr lang="en-US" dirty="0"/>
              <a:t>Click to edit Master subtitle style</a:t>
            </a: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597401" y="6070607"/>
            <a:ext cx="330128" cy="266641"/>
          </a:xfrm>
          <a:prstGeom prst="rect">
            <a:avLst/>
          </a:prstGeom>
        </p:spPr>
      </p:pic>
    </p:spTree>
    <p:extLst>
      <p:ext uri="{BB962C8B-B14F-4D97-AF65-F5344CB8AC3E}">
        <p14:creationId xmlns:p14="http://schemas.microsoft.com/office/powerpoint/2010/main" val="1745834197"/>
      </p:ext>
    </p:extLst>
  </p:cSld>
  <p:clrMapOvr>
    <a:overrideClrMapping bg1="lt1" tx1="dk1" bg2="lt2" tx2="dk2" accent1="accent1" accent2="accent2" accent3="accent3" accent4="accent4" accent5="accent5" accent6="accent6" hlink="hlink" folHlink="folHlink"/>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preserve="1" userDrawn="1">
  <p:cSld name="2_Body Full">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0" y="1"/>
            <a:ext cx="12192000" cy="1277604"/>
          </a:xfrm>
          <a:prstGeom prst="rect">
            <a:avLst/>
          </a:prstGeom>
        </p:spPr>
      </p:pic>
      <p:sp>
        <p:nvSpPr>
          <p:cNvPr id="3" name="Text Placeholder 2"/>
          <p:cNvSpPr>
            <a:spLocks noGrp="1"/>
          </p:cNvSpPr>
          <p:nvPr>
            <p:ph type="body" sz="quarter" idx="10"/>
          </p:nvPr>
        </p:nvSpPr>
        <p:spPr>
          <a:xfrm>
            <a:off x="831852" y="1682460"/>
            <a:ext cx="10615083" cy="4193409"/>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937208" indent="-251454">
              <a:buFont typeface="Courier New" charset="0"/>
              <a:buChar char="o"/>
              <a:defRPr sz="1400">
                <a:solidFill>
                  <a:schemeClr val="tx2"/>
                </a:solidFill>
              </a:defRPr>
            </a:lvl3pPr>
            <a:lvl4pPr marL="1028631" indent="0">
              <a:buFont typeface="+mj-lt"/>
              <a:buNone/>
              <a:defRPr sz="1200" b="1">
                <a:solidFill>
                  <a:schemeClr val="accent1"/>
                </a:solidFill>
              </a:defRPr>
            </a:lvl4pPr>
            <a:lvl5pPr marL="1600103" indent="-228594">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txBox="1">
            <a:spLocks/>
          </p:cNvSpPr>
          <p:nvPr userDrawn="1"/>
        </p:nvSpPr>
        <p:spPr>
          <a:xfrm>
            <a:off x="11245119" y="6190414"/>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342900" rtl="0" eaLnBrk="1" fontAlgn="auto" latinLnBrk="0" hangingPunct="1">
              <a:lnSpc>
                <a:spcPct val="100000"/>
              </a:lnSpc>
              <a:spcBef>
                <a:spcPts val="0"/>
              </a:spcBef>
              <a:spcAft>
                <a:spcPts val="0"/>
              </a:spcAft>
              <a:buClrTx/>
              <a:buSzTx/>
              <a:buFontTx/>
              <a:buNone/>
              <a:tabLst/>
              <a:defRPr/>
            </a:pPr>
            <a:fld id="{C89B4EC8-9D8F-3441-A3E8-88CD46FECA87}" type="slidenum">
              <a:rPr kumimoji="0" lang="en-US" sz="900" b="1" i="0" u="none" strike="noStrike" kern="1200" cap="none" spc="0" normalizeH="0" baseline="0" noProof="0" smtClean="0">
                <a:ln>
                  <a:noFill/>
                </a:ln>
                <a:solidFill>
                  <a:srgbClr val="FFFFFF">
                    <a:lumMod val="50000"/>
                  </a:srgb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a:t>
            </a:fld>
            <a:endParaRPr kumimoji="0" lang="en-US" sz="900" b="1" i="0" u="none" strike="noStrike" kern="1200" cap="none" spc="0" normalizeH="0" baseline="0" noProof="0" dirty="0">
              <a:ln>
                <a:noFill/>
              </a:ln>
              <a:solidFill>
                <a:srgbClr val="FFFFFF">
                  <a:lumMod val="50000"/>
                </a:srgbClr>
              </a:solidFill>
              <a:effectLst/>
              <a:uLnTx/>
              <a:uFillTx/>
              <a:latin typeface="Calibri" panose="020F0502020204030204"/>
              <a:ea typeface="+mn-ea"/>
              <a:cs typeface="+mn-cs"/>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2"/>
            <a:ext cx="200628" cy="162047"/>
          </a:xfrm>
          <a:prstGeom prst="rect">
            <a:avLst/>
          </a:prstGeom>
        </p:spPr>
      </p:pic>
      <p:cxnSp>
        <p:nvCxnSpPr>
          <p:cNvPr id="7" name="Straight Connector 6"/>
          <p:cNvCxnSpPr/>
          <p:nvPr userDrawn="1"/>
        </p:nvCxnSpPr>
        <p:spPr>
          <a:xfrm>
            <a:off x="11273895" y="6290963"/>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8" name="TextBox 7"/>
          <p:cNvSpPr txBox="1"/>
          <p:nvPr userDrawn="1"/>
        </p:nvSpPr>
        <p:spPr>
          <a:xfrm>
            <a:off x="10187119" y="6230854"/>
            <a:ext cx="1352621" cy="23083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6C797D"/>
                </a:solidFill>
                <a:effectLst/>
                <a:uLnTx/>
                <a:uFillTx/>
                <a:latin typeface="Calibri" panose="020F0502020204030204"/>
                <a:ea typeface="+mn-ea"/>
                <a:cs typeface="+mn-cs"/>
              </a:rPr>
              <a:t>Direct Travel</a:t>
            </a:r>
          </a:p>
        </p:txBody>
      </p:sp>
      <p:sp>
        <p:nvSpPr>
          <p:cNvPr id="9" name="Title 1"/>
          <p:cNvSpPr>
            <a:spLocks noGrp="1"/>
          </p:cNvSpPr>
          <p:nvPr>
            <p:ph type="ctrTitle"/>
          </p:nvPr>
        </p:nvSpPr>
        <p:spPr>
          <a:xfrm>
            <a:off x="832624" y="404853"/>
            <a:ext cx="10614309" cy="548600"/>
          </a:xfrm>
          <a:prstGeom prst="rect">
            <a:avLst/>
          </a:prstGeom>
        </p:spPr>
        <p:txBody>
          <a:bodyPr lIns="91436" tIns="45719" rIns="91436" bIns="45719"/>
          <a:lstStyle>
            <a:lvl1pPr algn="l">
              <a:defRPr lang="en-US" sz="2200" b="1" i="0" dirty="0">
                <a:solidFill>
                  <a:schemeClr val="bg1"/>
                </a:solidFill>
                <a:latin typeface="Arial Narrow" charset="0"/>
                <a:ea typeface="Arial Narrow" charset="0"/>
                <a:cs typeface="Arial Narrow" charset="0"/>
              </a:defRPr>
            </a:lvl1pPr>
          </a:lstStyle>
          <a:p>
            <a:pPr lvl="0" algn="l"/>
            <a:r>
              <a:rPr lang="en-US" dirty="0"/>
              <a:t>Click to edit Master title style</a:t>
            </a:r>
          </a:p>
        </p:txBody>
      </p:sp>
    </p:spTree>
    <p:extLst>
      <p:ext uri="{BB962C8B-B14F-4D97-AF65-F5344CB8AC3E}">
        <p14:creationId xmlns:p14="http://schemas.microsoft.com/office/powerpoint/2010/main" val="2748482257"/>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preserve="1" userDrawn="1">
  <p:cSld name="Side Bar Full">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1160368" y="0"/>
            <a:ext cx="1099832" cy="6858000"/>
          </a:xfrm>
          <a:prstGeom prst="rect">
            <a:avLst/>
          </a:prstGeom>
        </p:spPr>
      </p:pic>
      <p:sp>
        <p:nvSpPr>
          <p:cNvPr id="9" name="Title 1"/>
          <p:cNvSpPr>
            <a:spLocks noGrp="1"/>
          </p:cNvSpPr>
          <p:nvPr>
            <p:ph type="ctrTitle"/>
          </p:nvPr>
        </p:nvSpPr>
        <p:spPr>
          <a:xfrm>
            <a:off x="832624" y="882423"/>
            <a:ext cx="9853056"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2" y="1733785"/>
            <a:ext cx="9853083" cy="4336821"/>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937208" indent="-251454">
              <a:buFont typeface="Courier New" charset="0"/>
              <a:buChar char="o"/>
              <a:defRPr sz="1400">
                <a:solidFill>
                  <a:schemeClr val="tx2"/>
                </a:solidFill>
              </a:defRPr>
            </a:lvl3pPr>
            <a:lvl4pPr marL="1028631" indent="0">
              <a:buFont typeface="+mj-lt"/>
              <a:buNone/>
              <a:defRPr sz="1200" b="1">
                <a:solidFill>
                  <a:schemeClr val="accent1"/>
                </a:solidFill>
              </a:defRPr>
            </a:lvl4pPr>
            <a:lvl5pPr marL="160016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597401" y="6070607"/>
            <a:ext cx="330128" cy="266641"/>
          </a:xfrm>
          <a:prstGeom prst="rect">
            <a:avLst/>
          </a:prstGeom>
        </p:spPr>
      </p:pic>
    </p:spTree>
    <p:extLst>
      <p:ext uri="{BB962C8B-B14F-4D97-AF65-F5344CB8AC3E}">
        <p14:creationId xmlns:p14="http://schemas.microsoft.com/office/powerpoint/2010/main" val="527311028"/>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preserve="1" userDrawn="1">
  <p:cSld name="Side Bar Split">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1160368" y="0"/>
            <a:ext cx="1099832" cy="6858000"/>
          </a:xfrm>
          <a:prstGeom prst="rect">
            <a:avLst/>
          </a:prstGeom>
        </p:spPr>
      </p:pic>
      <p:sp>
        <p:nvSpPr>
          <p:cNvPr id="9" name="Title 1"/>
          <p:cNvSpPr>
            <a:spLocks noGrp="1"/>
          </p:cNvSpPr>
          <p:nvPr>
            <p:ph type="ctrTitle"/>
          </p:nvPr>
        </p:nvSpPr>
        <p:spPr>
          <a:xfrm>
            <a:off x="832626" y="882423"/>
            <a:ext cx="9841292"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3" y="1727200"/>
            <a:ext cx="4720071" cy="4148667"/>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937208" indent="-251454">
              <a:buFont typeface="Courier New" charset="0"/>
              <a:buChar char="o"/>
              <a:defRPr sz="1400">
                <a:solidFill>
                  <a:schemeClr val="tx2"/>
                </a:solidFill>
              </a:defRPr>
            </a:lvl3pPr>
            <a:lvl4pPr marL="1028631" indent="0">
              <a:buFont typeface="+mj-lt"/>
              <a:buNone/>
              <a:defRPr sz="1200" b="1">
                <a:solidFill>
                  <a:schemeClr val="accent1"/>
                </a:solidFill>
              </a:defRPr>
            </a:lvl4pPr>
            <a:lvl5pPr marL="160016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5807223" y="1727200"/>
            <a:ext cx="4866693" cy="4148667"/>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857192" indent="-171439">
              <a:buFont typeface="Courier New" charset="0"/>
              <a:buChar char="o"/>
              <a:defRPr sz="1600">
                <a:solidFill>
                  <a:schemeClr val="tx2"/>
                </a:solidFill>
              </a:defRPr>
            </a:lvl3pPr>
            <a:lvl4pPr marL="1097252" indent="0">
              <a:buFont typeface="+mj-lt"/>
              <a:buNone/>
              <a:defRPr sz="1200" b="1">
                <a:solidFill>
                  <a:schemeClr val="accent1"/>
                </a:solidFill>
              </a:defRPr>
            </a:lvl4pPr>
            <a:lvl5pPr marL="160016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597401" y="6070607"/>
            <a:ext cx="330128" cy="266641"/>
          </a:xfrm>
          <a:prstGeom prst="rect">
            <a:avLst/>
          </a:prstGeom>
        </p:spPr>
      </p:pic>
    </p:spTree>
    <p:extLst>
      <p:ext uri="{BB962C8B-B14F-4D97-AF65-F5344CB8AC3E}">
        <p14:creationId xmlns:p14="http://schemas.microsoft.com/office/powerpoint/2010/main" val="960075562"/>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type="title" preserve="1">
  <p:cSld name="2_Divider Slide Red">
    <p:bg>
      <p:bgRef idx="1001">
        <a:schemeClr val="bg1"/>
      </p:bgRef>
    </p:bg>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alphaModFix amt="70000"/>
            <a:extLst>
              <a:ext uri="{28A0092B-C50C-407E-A947-70E740481C1C}">
                <a14:useLocalDpi xmlns:a14="http://schemas.microsoft.com/office/drawing/2010/main" val="0"/>
              </a:ext>
            </a:extLst>
          </a:blip>
          <a:srcRect l="-1"/>
          <a:stretch/>
        </p:blipFill>
        <p:spPr>
          <a:xfrm>
            <a:off x="0" y="0"/>
            <a:ext cx="12192000" cy="6858000"/>
          </a:xfrm>
          <a:prstGeom prst="rect">
            <a:avLst/>
          </a:prstGeom>
        </p:spPr>
      </p:pic>
      <p:sp>
        <p:nvSpPr>
          <p:cNvPr id="2" name="Title 1"/>
          <p:cNvSpPr>
            <a:spLocks noGrp="1"/>
          </p:cNvSpPr>
          <p:nvPr>
            <p:ph type="ctrTitle"/>
          </p:nvPr>
        </p:nvSpPr>
        <p:spPr>
          <a:xfrm>
            <a:off x="1032933" y="3531613"/>
            <a:ext cx="9464136" cy="1550763"/>
          </a:xfrm>
          <a:prstGeom prst="rect">
            <a:avLst/>
          </a:prstGeom>
        </p:spPr>
        <p:txBody>
          <a:bodyPr lIns="91436" tIns="45719" rIns="91436" bIns="45719" anchor="b"/>
          <a:lstStyle>
            <a:lvl1pPr algn="l">
              <a:lnSpc>
                <a:spcPct val="80000"/>
              </a:lnSpc>
              <a:defRPr sz="3600" b="1" i="0">
                <a:solidFill>
                  <a:schemeClr val="accent1"/>
                </a:solidFill>
                <a:latin typeface="Arial Narrow" charset="0"/>
                <a:ea typeface="Arial Narrow" charset="0"/>
                <a:cs typeface="Arial Narrow" charset="0"/>
              </a:defRPr>
            </a:lvl1pPr>
          </a:lstStyle>
          <a:p>
            <a:r>
              <a:rPr lang="en-US" dirty="0"/>
              <a:t>Click to edit Master title style</a:t>
            </a:r>
          </a:p>
        </p:txBody>
      </p:sp>
      <p:sp>
        <p:nvSpPr>
          <p:cNvPr id="3" name="Subtitle 2"/>
          <p:cNvSpPr>
            <a:spLocks noGrp="1"/>
          </p:cNvSpPr>
          <p:nvPr>
            <p:ph type="subTitle" idx="1"/>
          </p:nvPr>
        </p:nvSpPr>
        <p:spPr>
          <a:xfrm>
            <a:off x="1049905" y="5102184"/>
            <a:ext cx="9447163" cy="536616"/>
          </a:xfrm>
          <a:prstGeom prst="rect">
            <a:avLst/>
          </a:prstGeom>
        </p:spPr>
        <p:txBody>
          <a:bodyPr lIns="91436" tIns="45719" rIns="91436" bIns="45719"/>
          <a:lstStyle>
            <a:lvl1pPr marL="0" indent="0" algn="l">
              <a:buNone/>
              <a:defRPr sz="2000" b="0">
                <a:solidFill>
                  <a:schemeClr val="accent2"/>
                </a:solidFill>
                <a:latin typeface="Arial" charset="0"/>
                <a:ea typeface="Arial" charset="0"/>
                <a:cs typeface="Arial" charset="0"/>
              </a:defRPr>
            </a:lvl1pPr>
            <a:lvl2pPr marL="342878" indent="0" algn="ctr">
              <a:buNone/>
              <a:defRPr>
                <a:solidFill>
                  <a:schemeClr val="tx1">
                    <a:tint val="75000"/>
                  </a:schemeClr>
                </a:solidFill>
              </a:defRPr>
            </a:lvl2pPr>
            <a:lvl3pPr marL="685754" indent="0" algn="ctr">
              <a:buNone/>
              <a:defRPr>
                <a:solidFill>
                  <a:schemeClr val="tx1">
                    <a:tint val="75000"/>
                  </a:schemeClr>
                </a:solidFill>
              </a:defRPr>
            </a:lvl3pPr>
            <a:lvl4pPr marL="1028631" indent="0" algn="ctr">
              <a:buNone/>
              <a:defRPr>
                <a:solidFill>
                  <a:schemeClr val="tx1">
                    <a:tint val="75000"/>
                  </a:schemeClr>
                </a:solidFill>
              </a:defRPr>
            </a:lvl4pPr>
            <a:lvl5pPr marL="1371509" indent="0" algn="ctr">
              <a:buNone/>
              <a:defRPr>
                <a:solidFill>
                  <a:schemeClr val="tx1">
                    <a:tint val="75000"/>
                  </a:schemeClr>
                </a:solidFill>
              </a:defRPr>
            </a:lvl5pPr>
            <a:lvl6pPr marL="1714386" indent="0" algn="ctr">
              <a:buNone/>
              <a:defRPr>
                <a:solidFill>
                  <a:schemeClr val="tx1">
                    <a:tint val="75000"/>
                  </a:schemeClr>
                </a:solidFill>
              </a:defRPr>
            </a:lvl6pPr>
            <a:lvl7pPr marL="2057263" indent="0" algn="ctr">
              <a:buNone/>
              <a:defRPr>
                <a:solidFill>
                  <a:schemeClr val="tx1">
                    <a:tint val="75000"/>
                  </a:schemeClr>
                </a:solidFill>
              </a:defRPr>
            </a:lvl7pPr>
            <a:lvl8pPr marL="2400140" indent="0" algn="ctr">
              <a:buNone/>
              <a:defRPr>
                <a:solidFill>
                  <a:schemeClr val="tx1">
                    <a:tint val="75000"/>
                  </a:schemeClr>
                </a:solidFill>
              </a:defRPr>
            </a:lvl8pPr>
            <a:lvl9pPr marL="2743018" indent="0" algn="ctr">
              <a:buNone/>
              <a:defRPr>
                <a:solidFill>
                  <a:schemeClr val="tx1">
                    <a:tint val="75000"/>
                  </a:schemeClr>
                </a:solidFill>
              </a:defRPr>
            </a:lvl9pPr>
          </a:lstStyle>
          <a:p>
            <a:r>
              <a:rPr lang="en-US" dirty="0"/>
              <a:t>Click to edit Master subtitle style</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97403" y="6070605"/>
            <a:ext cx="330128" cy="266643"/>
          </a:xfrm>
          <a:prstGeom prst="rect">
            <a:avLst/>
          </a:prstGeom>
        </p:spPr>
      </p:pic>
    </p:spTree>
    <p:extLst>
      <p:ext uri="{BB962C8B-B14F-4D97-AF65-F5344CB8AC3E}">
        <p14:creationId xmlns:p14="http://schemas.microsoft.com/office/powerpoint/2010/main" val="2926396493"/>
      </p:ext>
    </p:extLst>
  </p:cSld>
  <p:clrMapOvr>
    <a:overrideClrMapping bg1="lt1" tx1="dk1" bg2="lt2" tx2="dk2" accent1="accent1" accent2="accent2" accent3="accent3" accent4="accent4" accent5="accent5" accent6="accent6" hlink="hlink" folHlink="folHlink"/>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preserve="1" userDrawn="1">
  <p:cSld name="2_Side Bar Full">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r="-11"/>
          <a:stretch/>
        </p:blipFill>
        <p:spPr>
          <a:xfrm>
            <a:off x="11159621" y="0"/>
            <a:ext cx="1100579" cy="6858000"/>
          </a:xfrm>
          <a:prstGeom prst="rect">
            <a:avLst/>
          </a:prstGeom>
        </p:spPr>
      </p:pic>
      <p:sp>
        <p:nvSpPr>
          <p:cNvPr id="9" name="Title 1"/>
          <p:cNvSpPr>
            <a:spLocks noGrp="1"/>
          </p:cNvSpPr>
          <p:nvPr>
            <p:ph type="ctrTitle"/>
          </p:nvPr>
        </p:nvSpPr>
        <p:spPr>
          <a:xfrm>
            <a:off x="832624" y="882423"/>
            <a:ext cx="9853056"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2" y="1733785"/>
            <a:ext cx="9853083" cy="4336821"/>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937208" indent="-251454">
              <a:buFont typeface="Courier New" charset="0"/>
              <a:buChar char="o"/>
              <a:defRPr sz="1400">
                <a:solidFill>
                  <a:schemeClr val="tx2"/>
                </a:solidFill>
              </a:defRPr>
            </a:lvl3pPr>
            <a:lvl4pPr marL="1028631" indent="0">
              <a:buFont typeface="+mj-lt"/>
              <a:buNone/>
              <a:defRPr sz="1200" b="1">
                <a:solidFill>
                  <a:schemeClr val="accent1"/>
                </a:solidFill>
              </a:defRPr>
            </a:lvl4pPr>
            <a:lvl5pPr marL="160016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597401" y="6070607"/>
            <a:ext cx="330128" cy="266641"/>
          </a:xfrm>
          <a:prstGeom prst="rect">
            <a:avLst/>
          </a:prstGeom>
        </p:spPr>
      </p:pic>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597403" y="6070605"/>
            <a:ext cx="330128" cy="266643"/>
          </a:xfrm>
          <a:prstGeom prst="rect">
            <a:avLst/>
          </a:prstGeom>
        </p:spPr>
      </p:pic>
    </p:spTree>
    <p:extLst>
      <p:ext uri="{BB962C8B-B14F-4D97-AF65-F5344CB8AC3E}">
        <p14:creationId xmlns:p14="http://schemas.microsoft.com/office/powerpoint/2010/main" val="537513428"/>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userDrawn="1">
  <p:cSld name="2_Side Bar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6" y="882423"/>
            <a:ext cx="9841292"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3" y="1727200"/>
            <a:ext cx="4720071" cy="4148667"/>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937208" indent="-251454">
              <a:buFont typeface="Courier New" charset="0"/>
              <a:buChar char="o"/>
              <a:defRPr sz="1400">
                <a:solidFill>
                  <a:schemeClr val="tx2"/>
                </a:solidFill>
              </a:defRPr>
            </a:lvl3pPr>
            <a:lvl4pPr marL="1028631" indent="0">
              <a:buFont typeface="+mj-lt"/>
              <a:buNone/>
              <a:defRPr sz="1200" b="1">
                <a:solidFill>
                  <a:schemeClr val="accent1"/>
                </a:solidFill>
              </a:defRPr>
            </a:lvl4pPr>
            <a:lvl5pPr marL="160016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5807223" y="1727200"/>
            <a:ext cx="4866693" cy="4148667"/>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948630" indent="-262877">
              <a:buFont typeface="Courier New" charset="0"/>
              <a:buChar char="o"/>
              <a:defRPr sz="1400">
                <a:solidFill>
                  <a:schemeClr val="tx2"/>
                </a:solidFill>
              </a:defRPr>
            </a:lvl3pPr>
            <a:lvl4pPr marL="1097252" indent="0">
              <a:buFont typeface="+mj-lt"/>
              <a:buNone/>
              <a:defRPr sz="1200" b="1">
                <a:solidFill>
                  <a:schemeClr val="accent1"/>
                </a:solidFill>
              </a:defRPr>
            </a:lvl4pPr>
            <a:lvl5pPr marL="160016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1597401" y="6070607"/>
            <a:ext cx="330128" cy="266641"/>
          </a:xfrm>
          <a:prstGeom prst="rect">
            <a:avLst/>
          </a:prstGeom>
        </p:spPr>
      </p:pic>
      <p:pic>
        <p:nvPicPr>
          <p:cNvPr id="7" name="Picture 6"/>
          <p:cNvPicPr>
            <a:picLocks noChangeAspect="1"/>
          </p:cNvPicPr>
          <p:nvPr userDrawn="1"/>
        </p:nvPicPr>
        <p:blipFill rotWithShape="1">
          <a:blip r:embed="rId3" cstate="print">
            <a:extLst>
              <a:ext uri="{28A0092B-C50C-407E-A947-70E740481C1C}">
                <a14:useLocalDpi xmlns:a14="http://schemas.microsoft.com/office/drawing/2010/main" val="0"/>
              </a:ext>
            </a:extLst>
          </a:blip>
          <a:srcRect r="-11"/>
          <a:stretch/>
        </p:blipFill>
        <p:spPr>
          <a:xfrm>
            <a:off x="11159621" y="0"/>
            <a:ext cx="1100579" cy="6858000"/>
          </a:xfrm>
          <a:prstGeom prst="rect">
            <a:avLst/>
          </a:prstGeom>
        </p:spPr>
      </p:pic>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597403" y="6070605"/>
            <a:ext cx="330128" cy="266643"/>
          </a:xfrm>
          <a:prstGeom prst="rect">
            <a:avLst/>
          </a:prstGeom>
        </p:spPr>
      </p:pic>
    </p:spTree>
    <p:extLst>
      <p:ext uri="{BB962C8B-B14F-4D97-AF65-F5344CB8AC3E}">
        <p14:creationId xmlns:p14="http://schemas.microsoft.com/office/powerpoint/2010/main" val="1250084719"/>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 preserve="1">
  <p:cSld name="4_Divider Slide Re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alphaModFix amt="20000"/>
            <a:extLst>
              <a:ext uri="{28A0092B-C50C-407E-A947-70E740481C1C}">
                <a14:useLocalDpi xmlns:a14="http://schemas.microsoft.com/office/drawing/2010/main" val="0"/>
              </a:ext>
            </a:extLst>
          </a:blip>
          <a:srcRect/>
          <a:stretch/>
        </p:blipFill>
        <p:spPr>
          <a:xfrm>
            <a:off x="0" y="0"/>
            <a:ext cx="12260200" cy="6858000"/>
          </a:xfrm>
          <a:prstGeom prst="rect">
            <a:avLst/>
          </a:prstGeom>
        </p:spPr>
      </p:pic>
      <p:sp>
        <p:nvSpPr>
          <p:cNvPr id="2" name="Title 1"/>
          <p:cNvSpPr>
            <a:spLocks noGrp="1"/>
          </p:cNvSpPr>
          <p:nvPr>
            <p:ph type="ctrTitle"/>
          </p:nvPr>
        </p:nvSpPr>
        <p:spPr>
          <a:xfrm>
            <a:off x="1032933" y="3531613"/>
            <a:ext cx="9464136" cy="1550763"/>
          </a:xfrm>
          <a:prstGeom prst="rect">
            <a:avLst/>
          </a:prstGeom>
        </p:spPr>
        <p:txBody>
          <a:bodyPr lIns="91436" tIns="45719" rIns="91436" bIns="45719" anchor="b"/>
          <a:lstStyle>
            <a:lvl1pPr algn="l">
              <a:lnSpc>
                <a:spcPct val="80000"/>
              </a:lnSpc>
              <a:defRPr sz="3600" b="1" i="0">
                <a:solidFill>
                  <a:schemeClr val="accent1"/>
                </a:solidFill>
                <a:latin typeface="Arial Narrow" charset="0"/>
                <a:ea typeface="Arial Narrow" charset="0"/>
                <a:cs typeface="Arial Narrow" charset="0"/>
              </a:defRPr>
            </a:lvl1pPr>
          </a:lstStyle>
          <a:p>
            <a:r>
              <a:rPr lang="en-US" dirty="0"/>
              <a:t>Click to edit Master title style</a:t>
            </a:r>
          </a:p>
        </p:txBody>
      </p:sp>
      <p:sp>
        <p:nvSpPr>
          <p:cNvPr id="3" name="Subtitle 2"/>
          <p:cNvSpPr>
            <a:spLocks noGrp="1"/>
          </p:cNvSpPr>
          <p:nvPr>
            <p:ph type="subTitle" idx="1"/>
          </p:nvPr>
        </p:nvSpPr>
        <p:spPr>
          <a:xfrm>
            <a:off x="1049905" y="5102184"/>
            <a:ext cx="9447163" cy="536616"/>
          </a:xfrm>
          <a:prstGeom prst="rect">
            <a:avLst/>
          </a:prstGeom>
        </p:spPr>
        <p:txBody>
          <a:bodyPr lIns="91436" tIns="45719" rIns="91436" bIns="45719"/>
          <a:lstStyle>
            <a:lvl1pPr marL="0" indent="0" algn="l">
              <a:buNone/>
              <a:defRPr sz="2000" b="0">
                <a:solidFill>
                  <a:schemeClr val="accent2"/>
                </a:solidFill>
                <a:latin typeface="Arial" charset="0"/>
                <a:ea typeface="Arial" charset="0"/>
                <a:cs typeface="Arial" charset="0"/>
              </a:defRPr>
            </a:lvl1pPr>
            <a:lvl2pPr marL="342878" indent="0" algn="ctr">
              <a:buNone/>
              <a:defRPr>
                <a:solidFill>
                  <a:schemeClr val="tx1">
                    <a:tint val="75000"/>
                  </a:schemeClr>
                </a:solidFill>
              </a:defRPr>
            </a:lvl2pPr>
            <a:lvl3pPr marL="685754" indent="0" algn="ctr">
              <a:buNone/>
              <a:defRPr>
                <a:solidFill>
                  <a:schemeClr val="tx1">
                    <a:tint val="75000"/>
                  </a:schemeClr>
                </a:solidFill>
              </a:defRPr>
            </a:lvl3pPr>
            <a:lvl4pPr marL="1028631" indent="0" algn="ctr">
              <a:buNone/>
              <a:defRPr>
                <a:solidFill>
                  <a:schemeClr val="tx1">
                    <a:tint val="75000"/>
                  </a:schemeClr>
                </a:solidFill>
              </a:defRPr>
            </a:lvl4pPr>
            <a:lvl5pPr marL="1371509" indent="0" algn="ctr">
              <a:buNone/>
              <a:defRPr>
                <a:solidFill>
                  <a:schemeClr val="tx1">
                    <a:tint val="75000"/>
                  </a:schemeClr>
                </a:solidFill>
              </a:defRPr>
            </a:lvl5pPr>
            <a:lvl6pPr marL="1714386" indent="0" algn="ctr">
              <a:buNone/>
              <a:defRPr>
                <a:solidFill>
                  <a:schemeClr val="tx1">
                    <a:tint val="75000"/>
                  </a:schemeClr>
                </a:solidFill>
              </a:defRPr>
            </a:lvl6pPr>
            <a:lvl7pPr marL="2057263" indent="0" algn="ctr">
              <a:buNone/>
              <a:defRPr>
                <a:solidFill>
                  <a:schemeClr val="tx1">
                    <a:tint val="75000"/>
                  </a:schemeClr>
                </a:solidFill>
              </a:defRPr>
            </a:lvl7pPr>
            <a:lvl8pPr marL="2400140" indent="0" algn="ctr">
              <a:buNone/>
              <a:defRPr>
                <a:solidFill>
                  <a:schemeClr val="tx1">
                    <a:tint val="75000"/>
                  </a:schemeClr>
                </a:solidFill>
              </a:defRPr>
            </a:lvl8pPr>
            <a:lvl9pPr marL="2743018"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3163126659"/>
      </p:ext>
    </p:extLst>
  </p:cSld>
  <p:clrMapOvr>
    <a:overrideClrMapping bg1="lt1" tx1="dk1" bg2="lt2" tx2="dk2" accent1="accent1" accent2="accent2" accent3="accent3" accent4="accent4" accent5="accent5" accent6="accent6" hlink="hlink" folHlink="folHlink"/>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title" preserve="1">
  <p:cSld name="3_Divider Slide Re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1"/>
            <a:ext cx="12260200" cy="6858001"/>
          </a:xfrm>
          <a:prstGeom prst="rect">
            <a:avLst/>
          </a:prstGeom>
        </p:spPr>
      </p:pic>
      <p:sp>
        <p:nvSpPr>
          <p:cNvPr id="2" name="Title 1"/>
          <p:cNvSpPr>
            <a:spLocks noGrp="1"/>
          </p:cNvSpPr>
          <p:nvPr>
            <p:ph type="ctrTitle"/>
          </p:nvPr>
        </p:nvSpPr>
        <p:spPr>
          <a:xfrm>
            <a:off x="1032933" y="3531613"/>
            <a:ext cx="9464136" cy="1550763"/>
          </a:xfrm>
          <a:prstGeom prst="rect">
            <a:avLst/>
          </a:prstGeom>
        </p:spPr>
        <p:txBody>
          <a:bodyPr lIns="91436" tIns="45719" rIns="91436" bIns="45719" anchor="b"/>
          <a:lstStyle>
            <a:lvl1pPr algn="l">
              <a:lnSpc>
                <a:spcPct val="80000"/>
              </a:lnSpc>
              <a:defRPr sz="3600" b="1" i="0">
                <a:solidFill>
                  <a:schemeClr val="bg1"/>
                </a:solidFill>
                <a:latin typeface="Arial Narrow" charset="0"/>
                <a:ea typeface="Arial Narrow" charset="0"/>
                <a:cs typeface="Arial Narrow" charset="0"/>
              </a:defRPr>
            </a:lvl1pPr>
          </a:lstStyle>
          <a:p>
            <a:r>
              <a:rPr lang="en-US" dirty="0"/>
              <a:t>Click to edit Master title style</a:t>
            </a:r>
          </a:p>
        </p:txBody>
      </p:sp>
      <p:sp>
        <p:nvSpPr>
          <p:cNvPr id="3" name="Subtitle 2"/>
          <p:cNvSpPr>
            <a:spLocks noGrp="1"/>
          </p:cNvSpPr>
          <p:nvPr>
            <p:ph type="subTitle" idx="1"/>
          </p:nvPr>
        </p:nvSpPr>
        <p:spPr>
          <a:xfrm>
            <a:off x="1049905" y="5102186"/>
            <a:ext cx="9447163" cy="553549"/>
          </a:xfrm>
          <a:prstGeom prst="rect">
            <a:avLst/>
          </a:prstGeom>
        </p:spPr>
        <p:txBody>
          <a:bodyPr lIns="91436" tIns="45719" rIns="91436" bIns="45719"/>
          <a:lstStyle>
            <a:lvl1pPr marL="0" indent="0" algn="l">
              <a:buNone/>
              <a:defRPr sz="2000" b="0">
                <a:solidFill>
                  <a:srgbClr val="FFFFFF"/>
                </a:solidFill>
                <a:latin typeface="Arial" charset="0"/>
                <a:ea typeface="Arial" charset="0"/>
                <a:cs typeface="Arial" charset="0"/>
              </a:defRPr>
            </a:lvl1pPr>
            <a:lvl2pPr marL="342878" indent="0" algn="ctr">
              <a:buNone/>
              <a:defRPr>
                <a:solidFill>
                  <a:schemeClr val="tx1">
                    <a:tint val="75000"/>
                  </a:schemeClr>
                </a:solidFill>
              </a:defRPr>
            </a:lvl2pPr>
            <a:lvl3pPr marL="685754" indent="0" algn="ctr">
              <a:buNone/>
              <a:defRPr>
                <a:solidFill>
                  <a:schemeClr val="tx1">
                    <a:tint val="75000"/>
                  </a:schemeClr>
                </a:solidFill>
              </a:defRPr>
            </a:lvl3pPr>
            <a:lvl4pPr marL="1028631" indent="0" algn="ctr">
              <a:buNone/>
              <a:defRPr>
                <a:solidFill>
                  <a:schemeClr val="tx1">
                    <a:tint val="75000"/>
                  </a:schemeClr>
                </a:solidFill>
              </a:defRPr>
            </a:lvl4pPr>
            <a:lvl5pPr marL="1371509" indent="0" algn="ctr">
              <a:buNone/>
              <a:defRPr>
                <a:solidFill>
                  <a:schemeClr val="tx1">
                    <a:tint val="75000"/>
                  </a:schemeClr>
                </a:solidFill>
              </a:defRPr>
            </a:lvl5pPr>
            <a:lvl6pPr marL="1714386" indent="0" algn="ctr">
              <a:buNone/>
              <a:defRPr>
                <a:solidFill>
                  <a:schemeClr val="tx1">
                    <a:tint val="75000"/>
                  </a:schemeClr>
                </a:solidFill>
              </a:defRPr>
            </a:lvl6pPr>
            <a:lvl7pPr marL="2057263" indent="0" algn="ctr">
              <a:buNone/>
              <a:defRPr>
                <a:solidFill>
                  <a:schemeClr val="tx1">
                    <a:tint val="75000"/>
                  </a:schemeClr>
                </a:solidFill>
              </a:defRPr>
            </a:lvl7pPr>
            <a:lvl8pPr marL="2400140" indent="0" algn="ctr">
              <a:buNone/>
              <a:defRPr>
                <a:solidFill>
                  <a:schemeClr val="tx1">
                    <a:tint val="75000"/>
                  </a:schemeClr>
                </a:solidFill>
              </a:defRPr>
            </a:lvl8pPr>
            <a:lvl9pPr marL="2743018" indent="0" algn="ctr">
              <a:buNone/>
              <a:defRPr>
                <a:solidFill>
                  <a:schemeClr val="tx1">
                    <a:tint val="75000"/>
                  </a:schemeClr>
                </a:solidFill>
              </a:defRPr>
            </a:lvl9pPr>
          </a:lstStyle>
          <a:p>
            <a:r>
              <a:rPr lang="en-US" dirty="0"/>
              <a:t>Click to edit Master subtitle style</a:t>
            </a: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597401" y="6070607"/>
            <a:ext cx="330128" cy="266641"/>
          </a:xfrm>
          <a:prstGeom prst="rect">
            <a:avLst/>
          </a:prstGeom>
        </p:spPr>
      </p:pic>
    </p:spTree>
    <p:extLst>
      <p:ext uri="{BB962C8B-B14F-4D97-AF65-F5344CB8AC3E}">
        <p14:creationId xmlns:p14="http://schemas.microsoft.com/office/powerpoint/2010/main" val="4070922284"/>
      </p:ext>
    </p:extLst>
  </p:cSld>
  <p:clrMapOvr>
    <a:overrideClrMapping bg1="lt1" tx1="dk1" bg2="lt2" tx2="dk2" accent1="accent1" accent2="accent2" accent3="accent3" accent4="accent4" accent5="accent5" accent6="accent6" hlink="hlink" folHlink="folHlink"/>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userDrawn="1">
  <p:cSld name="5_Side Bar Full">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1159621" y="-1"/>
            <a:ext cx="1100579" cy="6858001"/>
          </a:xfrm>
          <a:prstGeom prst="rect">
            <a:avLst/>
          </a:prstGeom>
        </p:spPr>
      </p:pic>
      <p:sp>
        <p:nvSpPr>
          <p:cNvPr id="9" name="Title 1"/>
          <p:cNvSpPr>
            <a:spLocks noGrp="1"/>
          </p:cNvSpPr>
          <p:nvPr>
            <p:ph type="ctrTitle"/>
          </p:nvPr>
        </p:nvSpPr>
        <p:spPr>
          <a:xfrm>
            <a:off x="832624" y="882423"/>
            <a:ext cx="9853056"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2" y="1733785"/>
            <a:ext cx="9853083" cy="4336821"/>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937208" indent="-251454">
              <a:buFont typeface="Courier New" charset="0"/>
              <a:buChar char="o"/>
              <a:defRPr sz="1400">
                <a:solidFill>
                  <a:schemeClr val="tx2"/>
                </a:solidFill>
              </a:defRPr>
            </a:lvl3pPr>
            <a:lvl4pPr marL="1028631" indent="0">
              <a:buFont typeface="+mj-lt"/>
              <a:buNone/>
              <a:defRPr sz="1200" b="1">
                <a:solidFill>
                  <a:schemeClr val="accent1"/>
                </a:solidFill>
              </a:defRPr>
            </a:lvl4pPr>
            <a:lvl5pPr marL="160016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597401" y="6070607"/>
            <a:ext cx="330128" cy="266641"/>
          </a:xfrm>
          <a:prstGeom prst="rect">
            <a:avLst/>
          </a:prstGeom>
        </p:spPr>
      </p:pic>
    </p:spTree>
    <p:extLst>
      <p:ext uri="{BB962C8B-B14F-4D97-AF65-F5344CB8AC3E}">
        <p14:creationId xmlns:p14="http://schemas.microsoft.com/office/powerpoint/2010/main" val="3553597724"/>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1_Side Bar Split">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1159621" y="-1"/>
            <a:ext cx="1100579" cy="6858001"/>
          </a:xfrm>
          <a:prstGeom prst="rect">
            <a:avLst/>
          </a:prstGeom>
        </p:spPr>
      </p:pic>
      <p:sp>
        <p:nvSpPr>
          <p:cNvPr id="9" name="Title 1"/>
          <p:cNvSpPr>
            <a:spLocks noGrp="1"/>
          </p:cNvSpPr>
          <p:nvPr>
            <p:ph type="ctrTitle"/>
          </p:nvPr>
        </p:nvSpPr>
        <p:spPr>
          <a:xfrm>
            <a:off x="832626" y="882423"/>
            <a:ext cx="9841292"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3" y="1727200"/>
            <a:ext cx="4720071" cy="4148667"/>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937208" indent="-251454">
              <a:buFont typeface="Courier New" charset="0"/>
              <a:buChar char="o"/>
              <a:defRPr sz="1400">
                <a:solidFill>
                  <a:schemeClr val="tx2"/>
                </a:solidFill>
              </a:defRPr>
            </a:lvl3pPr>
            <a:lvl4pPr marL="1028631" indent="0">
              <a:buFont typeface="+mj-lt"/>
              <a:buNone/>
              <a:defRPr sz="1200" b="1">
                <a:solidFill>
                  <a:schemeClr val="accent1"/>
                </a:solidFill>
              </a:defRPr>
            </a:lvl4pPr>
            <a:lvl5pPr marL="160016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5807223" y="1727200"/>
            <a:ext cx="4866693" cy="4148667"/>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948630" indent="-262877">
              <a:buFont typeface="Courier New" charset="0"/>
              <a:buChar char="o"/>
              <a:defRPr sz="1400">
                <a:solidFill>
                  <a:schemeClr val="tx2"/>
                </a:solidFill>
              </a:defRPr>
            </a:lvl3pPr>
            <a:lvl4pPr marL="1097252" indent="0">
              <a:buFont typeface="+mj-lt"/>
              <a:buNone/>
              <a:defRPr sz="1200" b="1">
                <a:solidFill>
                  <a:schemeClr val="accent1"/>
                </a:solidFill>
              </a:defRPr>
            </a:lvl4pPr>
            <a:lvl5pPr marL="160016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597401" y="6070607"/>
            <a:ext cx="330128" cy="266641"/>
          </a:xfrm>
          <a:prstGeom prst="rect">
            <a:avLst/>
          </a:prstGeom>
        </p:spPr>
      </p:pic>
    </p:spTree>
    <p:extLst>
      <p:ext uri="{BB962C8B-B14F-4D97-AF65-F5344CB8AC3E}">
        <p14:creationId xmlns:p14="http://schemas.microsoft.com/office/powerpoint/2010/main" val="3395810511"/>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4_Side Bar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882423"/>
            <a:ext cx="9853056"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2" y="1733785"/>
            <a:ext cx="9853083" cy="4336821"/>
          </a:xfrm>
          <a:prstGeom prst="rect">
            <a:avLst/>
          </a:prstGeom>
        </p:spPr>
        <p:txBody>
          <a:bodyPr/>
          <a:lstStyle>
            <a:lvl1pPr marL="0" indent="0">
              <a:buNone/>
              <a:defRPr sz="1800" b="1">
                <a:solidFill>
                  <a:schemeClr val="accent1"/>
                </a:solidFill>
              </a:defRPr>
            </a:lvl1pPr>
            <a:lvl2pPr marL="557175" indent="-214299">
              <a:buClr>
                <a:schemeClr val="accent1"/>
              </a:buClr>
              <a:buFont typeface="Arial" charset="0"/>
              <a:buChar char="•"/>
              <a:defRPr sz="1600"/>
            </a:lvl2pPr>
            <a:lvl3pPr marL="1028645" indent="-342892">
              <a:buFont typeface="Courier New" charset="0"/>
              <a:buChar char="o"/>
              <a:defRPr sz="1400"/>
            </a:lvl3pPr>
            <a:lvl4pPr marL="1257226" indent="-228594">
              <a:buFont typeface="+mj-lt"/>
              <a:buAutoNum type="arabicPeriod"/>
              <a:defRPr sz="12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1091421" y="0"/>
            <a:ext cx="1100579" cy="6858000"/>
          </a:xfrm>
          <a:prstGeom prst="rect">
            <a:avLst/>
          </a:prstGeom>
        </p:spPr>
      </p:pic>
    </p:spTree>
    <p:extLst>
      <p:ext uri="{BB962C8B-B14F-4D97-AF65-F5344CB8AC3E}">
        <p14:creationId xmlns:p14="http://schemas.microsoft.com/office/powerpoint/2010/main" val="1552461078"/>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 preserve="1">
  <p:cSld name="6_Divider Slide Red">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391093D-76A9-7B40-8B7B-8B5546F2D5B8}"/>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0" y="-1"/>
            <a:ext cx="12260200" cy="6858001"/>
          </a:xfrm>
          <a:prstGeom prst="rect">
            <a:avLst/>
          </a:prstGeom>
        </p:spPr>
      </p:pic>
      <p:sp>
        <p:nvSpPr>
          <p:cNvPr id="2" name="Title 1"/>
          <p:cNvSpPr>
            <a:spLocks noGrp="1"/>
          </p:cNvSpPr>
          <p:nvPr>
            <p:ph type="ctrTitle"/>
          </p:nvPr>
        </p:nvSpPr>
        <p:spPr>
          <a:xfrm>
            <a:off x="1032933" y="3531613"/>
            <a:ext cx="9464136" cy="1550763"/>
          </a:xfrm>
          <a:prstGeom prst="rect">
            <a:avLst/>
          </a:prstGeom>
        </p:spPr>
        <p:txBody>
          <a:bodyPr lIns="91436" tIns="45719" rIns="91436" bIns="45719" anchor="b"/>
          <a:lstStyle>
            <a:lvl1pPr algn="l">
              <a:lnSpc>
                <a:spcPct val="80000"/>
              </a:lnSpc>
              <a:defRPr sz="3600" b="1" i="0">
                <a:solidFill>
                  <a:schemeClr val="bg1"/>
                </a:solidFill>
                <a:latin typeface="Arial Narrow" charset="0"/>
                <a:ea typeface="Arial Narrow" charset="0"/>
                <a:cs typeface="Arial Narrow" charset="0"/>
              </a:defRPr>
            </a:lvl1pPr>
          </a:lstStyle>
          <a:p>
            <a:r>
              <a:rPr lang="en-US" dirty="0"/>
              <a:t>Click to edit Master title style</a:t>
            </a:r>
          </a:p>
        </p:txBody>
      </p:sp>
      <p:sp>
        <p:nvSpPr>
          <p:cNvPr id="3" name="Subtitle 2"/>
          <p:cNvSpPr>
            <a:spLocks noGrp="1"/>
          </p:cNvSpPr>
          <p:nvPr>
            <p:ph type="subTitle" idx="1"/>
          </p:nvPr>
        </p:nvSpPr>
        <p:spPr>
          <a:xfrm>
            <a:off x="1049905" y="5102186"/>
            <a:ext cx="9447163" cy="553549"/>
          </a:xfrm>
          <a:prstGeom prst="rect">
            <a:avLst/>
          </a:prstGeom>
        </p:spPr>
        <p:txBody>
          <a:bodyPr lIns="91436" tIns="45719" rIns="91436" bIns="45719"/>
          <a:lstStyle>
            <a:lvl1pPr marL="0" indent="0" algn="l">
              <a:buNone/>
              <a:defRPr sz="2000" b="0">
                <a:solidFill>
                  <a:srgbClr val="FFFFFF"/>
                </a:solidFill>
                <a:latin typeface="Arial" charset="0"/>
                <a:ea typeface="Arial" charset="0"/>
                <a:cs typeface="Arial" charset="0"/>
              </a:defRPr>
            </a:lvl1pPr>
            <a:lvl2pPr marL="342878" indent="0" algn="ctr">
              <a:buNone/>
              <a:defRPr>
                <a:solidFill>
                  <a:schemeClr val="tx1">
                    <a:tint val="75000"/>
                  </a:schemeClr>
                </a:solidFill>
              </a:defRPr>
            </a:lvl2pPr>
            <a:lvl3pPr marL="685754" indent="0" algn="ctr">
              <a:buNone/>
              <a:defRPr>
                <a:solidFill>
                  <a:schemeClr val="tx1">
                    <a:tint val="75000"/>
                  </a:schemeClr>
                </a:solidFill>
              </a:defRPr>
            </a:lvl3pPr>
            <a:lvl4pPr marL="1028631" indent="0" algn="ctr">
              <a:buNone/>
              <a:defRPr>
                <a:solidFill>
                  <a:schemeClr val="tx1">
                    <a:tint val="75000"/>
                  </a:schemeClr>
                </a:solidFill>
              </a:defRPr>
            </a:lvl4pPr>
            <a:lvl5pPr marL="1371509" indent="0" algn="ctr">
              <a:buNone/>
              <a:defRPr>
                <a:solidFill>
                  <a:schemeClr val="tx1">
                    <a:tint val="75000"/>
                  </a:schemeClr>
                </a:solidFill>
              </a:defRPr>
            </a:lvl5pPr>
            <a:lvl6pPr marL="1714386" indent="0" algn="ctr">
              <a:buNone/>
              <a:defRPr>
                <a:solidFill>
                  <a:schemeClr val="tx1">
                    <a:tint val="75000"/>
                  </a:schemeClr>
                </a:solidFill>
              </a:defRPr>
            </a:lvl6pPr>
            <a:lvl7pPr marL="2057263" indent="0" algn="ctr">
              <a:buNone/>
              <a:defRPr>
                <a:solidFill>
                  <a:schemeClr val="tx1">
                    <a:tint val="75000"/>
                  </a:schemeClr>
                </a:solidFill>
              </a:defRPr>
            </a:lvl7pPr>
            <a:lvl8pPr marL="2400140" indent="0" algn="ctr">
              <a:buNone/>
              <a:defRPr>
                <a:solidFill>
                  <a:schemeClr val="tx1">
                    <a:tint val="75000"/>
                  </a:schemeClr>
                </a:solidFill>
              </a:defRPr>
            </a:lvl8pPr>
            <a:lvl9pPr marL="2743018" indent="0" algn="ctr">
              <a:buNone/>
              <a:defRPr>
                <a:solidFill>
                  <a:schemeClr val="tx1">
                    <a:tint val="75000"/>
                  </a:schemeClr>
                </a:solidFill>
              </a:defRPr>
            </a:lvl9pPr>
          </a:lstStyle>
          <a:p>
            <a:r>
              <a:rPr lang="en-US" dirty="0"/>
              <a:t>Click to edit Master subtitle style</a:t>
            </a: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597401" y="6070607"/>
            <a:ext cx="330128" cy="266641"/>
          </a:xfrm>
          <a:prstGeom prst="rect">
            <a:avLst/>
          </a:prstGeom>
        </p:spPr>
      </p:pic>
    </p:spTree>
    <p:extLst>
      <p:ext uri="{BB962C8B-B14F-4D97-AF65-F5344CB8AC3E}">
        <p14:creationId xmlns:p14="http://schemas.microsoft.com/office/powerpoint/2010/main" val="3996706721"/>
      </p:ext>
    </p:extLst>
  </p:cSld>
  <p:clrMapOvr>
    <a:overrideClrMapping bg1="lt1" tx1="dk1" bg2="lt2" tx2="dk2" accent1="accent1" accent2="accent2" accent3="accent3" accent4="accent4" accent5="accent5" accent6="accent6" hlink="hlink" folHlink="folHlink"/>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preserve="1" userDrawn="1">
  <p:cSld name="7_Side Bar Full">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9D5E0DB-2DEA-9E45-9ABB-B1060B711F3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11159621" y="-1"/>
            <a:ext cx="1100579" cy="6858001"/>
          </a:xfrm>
          <a:prstGeom prst="rect">
            <a:avLst/>
          </a:prstGeom>
        </p:spPr>
      </p:pic>
      <p:sp>
        <p:nvSpPr>
          <p:cNvPr id="9" name="Title 1"/>
          <p:cNvSpPr>
            <a:spLocks noGrp="1"/>
          </p:cNvSpPr>
          <p:nvPr>
            <p:ph type="ctrTitle"/>
          </p:nvPr>
        </p:nvSpPr>
        <p:spPr>
          <a:xfrm>
            <a:off x="832624" y="882423"/>
            <a:ext cx="9853056"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2" y="1733785"/>
            <a:ext cx="9853083" cy="4336821"/>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937208" indent="-251454">
              <a:buFont typeface="Courier New" charset="0"/>
              <a:buChar char="o"/>
              <a:defRPr sz="1400">
                <a:solidFill>
                  <a:schemeClr val="tx2"/>
                </a:solidFill>
              </a:defRPr>
            </a:lvl3pPr>
            <a:lvl4pPr marL="1028631" indent="0">
              <a:buFont typeface="+mj-lt"/>
              <a:buNone/>
              <a:defRPr sz="1200" b="1">
                <a:solidFill>
                  <a:schemeClr val="accent1"/>
                </a:solidFill>
              </a:defRPr>
            </a:lvl4pPr>
            <a:lvl5pPr marL="160016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597401" y="6070607"/>
            <a:ext cx="330128" cy="266641"/>
          </a:xfrm>
          <a:prstGeom prst="rect">
            <a:avLst/>
          </a:prstGeom>
        </p:spPr>
      </p:pic>
    </p:spTree>
    <p:extLst>
      <p:ext uri="{BB962C8B-B14F-4D97-AF65-F5344CB8AC3E}">
        <p14:creationId xmlns:p14="http://schemas.microsoft.com/office/powerpoint/2010/main" val="2465041411"/>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userDrawn="1">
  <p:cSld name="3_Side Bar Spli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65FCA69-1B4F-374D-B3B8-C59D2180784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11159621" y="-1"/>
            <a:ext cx="1100579" cy="6858001"/>
          </a:xfrm>
          <a:prstGeom prst="rect">
            <a:avLst/>
          </a:prstGeom>
        </p:spPr>
      </p:pic>
      <p:sp>
        <p:nvSpPr>
          <p:cNvPr id="9" name="Title 1"/>
          <p:cNvSpPr>
            <a:spLocks noGrp="1"/>
          </p:cNvSpPr>
          <p:nvPr>
            <p:ph type="ctrTitle"/>
          </p:nvPr>
        </p:nvSpPr>
        <p:spPr>
          <a:xfrm>
            <a:off x="832626" y="882423"/>
            <a:ext cx="9841292"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3" y="1727200"/>
            <a:ext cx="4720071" cy="4148667"/>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937208" indent="-251454">
              <a:buFont typeface="Courier New" charset="0"/>
              <a:buChar char="o"/>
              <a:defRPr sz="1400">
                <a:solidFill>
                  <a:schemeClr val="tx2"/>
                </a:solidFill>
              </a:defRPr>
            </a:lvl3pPr>
            <a:lvl4pPr marL="1028631" indent="0">
              <a:buFont typeface="+mj-lt"/>
              <a:buNone/>
              <a:defRPr sz="1200" b="1">
                <a:solidFill>
                  <a:schemeClr val="accent1"/>
                </a:solidFill>
              </a:defRPr>
            </a:lvl4pPr>
            <a:lvl5pPr marL="160016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5807223" y="1727200"/>
            <a:ext cx="4866693" cy="4148667"/>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948630" indent="-262877">
              <a:buFont typeface="Courier New" charset="0"/>
              <a:buChar char="o"/>
              <a:defRPr sz="1400">
                <a:solidFill>
                  <a:schemeClr val="tx2"/>
                </a:solidFill>
              </a:defRPr>
            </a:lvl3pPr>
            <a:lvl4pPr marL="1097252" indent="0">
              <a:buFont typeface="+mj-lt"/>
              <a:buNone/>
              <a:defRPr sz="1200" b="1">
                <a:solidFill>
                  <a:schemeClr val="accent1"/>
                </a:solidFill>
              </a:defRPr>
            </a:lvl4pPr>
            <a:lvl5pPr marL="160016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597401" y="6070607"/>
            <a:ext cx="330128" cy="266641"/>
          </a:xfrm>
          <a:prstGeom prst="rect">
            <a:avLst/>
          </a:prstGeom>
        </p:spPr>
      </p:pic>
    </p:spTree>
    <p:extLst>
      <p:ext uri="{BB962C8B-B14F-4D97-AF65-F5344CB8AC3E}">
        <p14:creationId xmlns:p14="http://schemas.microsoft.com/office/powerpoint/2010/main" val="835154331"/>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preserve="1" userDrawn="1">
  <p:cSld name="5_Body Full">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1"/>
            <a:ext cx="12192000" cy="1282768"/>
          </a:xfrm>
          <a:prstGeom prst="rect">
            <a:avLst/>
          </a:prstGeom>
        </p:spPr>
      </p:pic>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2" y="2421467"/>
            <a:ext cx="10615083" cy="3454400"/>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lvl2pPr>
            <a:lvl3pPr marL="1028645" indent="-342892">
              <a:buFont typeface="Courier New" charset="0"/>
              <a:buChar char="o"/>
              <a:defRPr sz="1400"/>
            </a:lvl3pPr>
            <a:lvl4pPr marL="1257226" indent="-228594">
              <a:buFont typeface="+mj-lt"/>
              <a:buAutoNum type="arabicPeriod"/>
              <a:defRPr sz="12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txBox="1">
            <a:spLocks/>
          </p:cNvSpPr>
          <p:nvPr userDrawn="1"/>
        </p:nvSpPr>
        <p:spPr>
          <a:xfrm>
            <a:off x="11245119" y="6190414"/>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342900" rtl="0" eaLnBrk="1" fontAlgn="auto" latinLnBrk="0" hangingPunct="1">
              <a:lnSpc>
                <a:spcPct val="100000"/>
              </a:lnSpc>
              <a:spcBef>
                <a:spcPts val="0"/>
              </a:spcBef>
              <a:spcAft>
                <a:spcPts val="0"/>
              </a:spcAft>
              <a:buClrTx/>
              <a:buSzTx/>
              <a:buFontTx/>
              <a:buNone/>
              <a:tabLst/>
              <a:defRPr/>
            </a:pPr>
            <a:fld id="{C89B4EC8-9D8F-3441-A3E8-88CD46FECA87}" type="slidenum">
              <a:rPr kumimoji="0" lang="en-US" sz="900" b="1" i="0" u="none" strike="noStrike" kern="1200" cap="none" spc="0" normalizeH="0" baseline="0" noProof="0" smtClean="0">
                <a:ln>
                  <a:noFill/>
                </a:ln>
                <a:solidFill>
                  <a:srgbClr val="FFFFFF">
                    <a:lumMod val="50000"/>
                  </a:srgb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a:t>
            </a:fld>
            <a:endParaRPr kumimoji="0" lang="en-US" sz="900" b="1" i="0" u="none" strike="noStrike" kern="1200" cap="none" spc="0" normalizeH="0" baseline="0" noProof="0" dirty="0">
              <a:ln>
                <a:noFill/>
              </a:ln>
              <a:solidFill>
                <a:srgbClr val="FFFFFF">
                  <a:lumMod val="50000"/>
                </a:srgbClr>
              </a:solidFill>
              <a:effectLst/>
              <a:uLnTx/>
              <a:uFillTx/>
              <a:latin typeface="Calibri" panose="020F0502020204030204"/>
              <a:ea typeface="+mn-ea"/>
              <a:cs typeface="+mn-cs"/>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2"/>
            <a:ext cx="200628" cy="162047"/>
          </a:xfrm>
          <a:prstGeom prst="rect">
            <a:avLst/>
          </a:prstGeom>
        </p:spPr>
      </p:pic>
      <p:cxnSp>
        <p:nvCxnSpPr>
          <p:cNvPr id="7" name="Straight Connector 6"/>
          <p:cNvCxnSpPr/>
          <p:nvPr userDrawn="1"/>
        </p:nvCxnSpPr>
        <p:spPr>
          <a:xfrm>
            <a:off x="11273895" y="6290963"/>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8" name="TextBox 7"/>
          <p:cNvSpPr txBox="1"/>
          <p:nvPr userDrawn="1"/>
        </p:nvSpPr>
        <p:spPr>
          <a:xfrm>
            <a:off x="10187119" y="6230854"/>
            <a:ext cx="1352621" cy="23083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6C797D"/>
                </a:solidFill>
                <a:effectLst/>
                <a:uLnTx/>
                <a:uFillTx/>
                <a:latin typeface="Calibri" panose="020F0502020204030204"/>
                <a:ea typeface="+mn-ea"/>
                <a:cs typeface="+mn-cs"/>
              </a:rPr>
              <a:t>Direct Travel</a:t>
            </a:r>
          </a:p>
        </p:txBody>
      </p:sp>
    </p:spTree>
    <p:extLst>
      <p:ext uri="{BB962C8B-B14F-4D97-AF65-F5344CB8AC3E}">
        <p14:creationId xmlns:p14="http://schemas.microsoft.com/office/powerpoint/2010/main" val="697979143"/>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preserve="1" userDrawn="1">
  <p:cSld name="Section Divider Red">
    <p:bg>
      <p:bgPr>
        <a:solidFill>
          <a:schemeClr val="tx2"/>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3"/>
            <a:ext cx="12192000" cy="6857999"/>
          </a:xfrm>
          <a:prstGeom prst="rect">
            <a:avLst/>
          </a:prstGeom>
        </p:spPr>
      </p:pic>
      <p:sp>
        <p:nvSpPr>
          <p:cNvPr id="8" name="Slide Number Placeholder 5"/>
          <p:cNvSpPr txBox="1">
            <a:spLocks/>
          </p:cNvSpPr>
          <p:nvPr/>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342900" rtl="0" eaLnBrk="1" fontAlgn="auto" latinLnBrk="0" hangingPunct="1">
              <a:lnSpc>
                <a:spcPct val="100000"/>
              </a:lnSpc>
              <a:spcBef>
                <a:spcPts val="0"/>
              </a:spcBef>
              <a:spcAft>
                <a:spcPts val="0"/>
              </a:spcAft>
              <a:buClrTx/>
              <a:buSzTx/>
              <a:buFontTx/>
              <a:buNone/>
              <a:tabLst/>
              <a:defRPr/>
            </a:pPr>
            <a:fld id="{C89B4EC8-9D8F-3441-A3E8-88CD46FECA87}" type="slidenum">
              <a:rPr kumimoji="0" lang="en-US" sz="675"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 name="Rectangle 3"/>
          <p:cNvSpPr/>
          <p:nvPr userDrawn="1"/>
        </p:nvSpPr>
        <p:spPr>
          <a:xfrm>
            <a:off x="0" y="3217335"/>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C797D"/>
              </a:solidFill>
              <a:effectLst/>
              <a:uLnTx/>
              <a:uFillTx/>
              <a:latin typeface="Calibri" panose="020F0502020204030204"/>
              <a:ea typeface="+mn-ea"/>
              <a:cs typeface="+mn-cs"/>
            </a:endParaRPr>
          </a:p>
        </p:txBody>
      </p:sp>
      <p:sp>
        <p:nvSpPr>
          <p:cNvPr id="7" name="Slide Number Placeholder 5"/>
          <p:cNvSpPr txBox="1">
            <a:spLocks/>
          </p:cNvSpPr>
          <p:nvPr userDrawn="1"/>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342900" rtl="0" eaLnBrk="1" fontAlgn="auto" latinLnBrk="0" hangingPunct="1">
              <a:lnSpc>
                <a:spcPct val="100000"/>
              </a:lnSpc>
              <a:spcBef>
                <a:spcPts val="0"/>
              </a:spcBef>
              <a:spcAft>
                <a:spcPts val="0"/>
              </a:spcAft>
              <a:buClrTx/>
              <a:buSzTx/>
              <a:buFontTx/>
              <a:buNone/>
              <a:tabLst/>
              <a:defRPr/>
            </a:pPr>
            <a:fld id="{C89B4EC8-9D8F-3441-A3E8-88CD46FECA87}" type="slidenum">
              <a:rPr kumimoji="0" lang="en-US" sz="675"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Title 1"/>
          <p:cNvSpPr>
            <a:spLocks noGrp="1"/>
          </p:cNvSpPr>
          <p:nvPr>
            <p:ph type="ctrTitle"/>
          </p:nvPr>
        </p:nvSpPr>
        <p:spPr>
          <a:xfrm>
            <a:off x="1531436" y="3758071"/>
            <a:ext cx="6918299" cy="899729"/>
          </a:xfrm>
          <a:prstGeom prst="rect">
            <a:avLst/>
          </a:prstGeom>
        </p:spPr>
        <p:txBody>
          <a:bodyPr lIns="91436" tIns="45719" rIns="91436" bIns="45719" anchor="ctr"/>
          <a:lstStyle>
            <a:lvl1pPr algn="l">
              <a:lnSpc>
                <a:spcPct val="80000"/>
              </a:lnSpc>
              <a:defRPr sz="3200" b="1" i="0">
                <a:solidFill>
                  <a:srgbClr val="FFFFFF"/>
                </a:solidFill>
                <a:latin typeface="Arial Narrow" charset="0"/>
                <a:ea typeface="Arial Narrow" charset="0"/>
                <a:cs typeface="Arial Narrow" charset="0"/>
              </a:defRPr>
            </a:lvl1pPr>
          </a:lstStyle>
          <a:p>
            <a:r>
              <a:rPr lang="en-US" dirty="0"/>
              <a:t>Click to edit Master title style</a:t>
            </a:r>
          </a:p>
        </p:txBody>
      </p:sp>
      <p:cxnSp>
        <p:nvCxnSpPr>
          <p:cNvPr id="11" name="Straight Connector 10"/>
          <p:cNvCxnSpPr/>
          <p:nvPr userDrawn="1"/>
        </p:nvCxnSpPr>
        <p:spPr>
          <a:xfrm>
            <a:off x="8788400" y="3217335"/>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19583356"/>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preserve="1" userDrawn="1">
  <p:cSld name="1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2" y="2421467"/>
            <a:ext cx="10615083" cy="3454400"/>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937208" indent="-251454">
              <a:buFont typeface="Courier New" charset="0"/>
              <a:buChar char="o"/>
              <a:defRPr sz="1400">
                <a:solidFill>
                  <a:schemeClr val="tx2"/>
                </a:solidFill>
              </a:defRPr>
            </a:lvl3pPr>
            <a:lvl4pPr marL="1028631" indent="0">
              <a:buFont typeface="+mj-lt"/>
              <a:buNone/>
              <a:defRPr sz="1200" b="1">
                <a:solidFill>
                  <a:schemeClr val="accent1"/>
                </a:solidFill>
              </a:defRPr>
            </a:lvl4pPr>
            <a:lvl5pPr marL="1600103" indent="-228594">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t="-407"/>
          <a:stretch/>
        </p:blipFill>
        <p:spPr>
          <a:xfrm>
            <a:off x="0" y="-5167"/>
            <a:ext cx="12192000" cy="1282771"/>
          </a:xfrm>
          <a:prstGeom prst="rect">
            <a:avLst/>
          </a:prstGeom>
        </p:spPr>
      </p:pic>
      <p:sp>
        <p:nvSpPr>
          <p:cNvPr id="5" name="Slide Number Placeholder 5"/>
          <p:cNvSpPr txBox="1">
            <a:spLocks/>
          </p:cNvSpPr>
          <p:nvPr userDrawn="1"/>
        </p:nvSpPr>
        <p:spPr>
          <a:xfrm>
            <a:off x="11245119" y="6190414"/>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342900" rtl="0" eaLnBrk="1" fontAlgn="auto" latinLnBrk="0" hangingPunct="1">
              <a:lnSpc>
                <a:spcPct val="100000"/>
              </a:lnSpc>
              <a:spcBef>
                <a:spcPts val="0"/>
              </a:spcBef>
              <a:spcAft>
                <a:spcPts val="0"/>
              </a:spcAft>
              <a:buClrTx/>
              <a:buSzTx/>
              <a:buFontTx/>
              <a:buNone/>
              <a:tabLst/>
              <a:defRPr/>
            </a:pPr>
            <a:fld id="{C89B4EC8-9D8F-3441-A3E8-88CD46FECA87}" type="slidenum">
              <a:rPr kumimoji="0" lang="en-US" sz="900" b="1" i="0" u="none" strike="noStrike" kern="1200" cap="none" spc="0" normalizeH="0" baseline="0" noProof="0" smtClean="0">
                <a:ln>
                  <a:noFill/>
                </a:ln>
                <a:solidFill>
                  <a:srgbClr val="FFFFFF">
                    <a:lumMod val="50000"/>
                  </a:srgb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a:t>
            </a:fld>
            <a:endParaRPr kumimoji="0" lang="en-US" sz="900" b="1" i="0" u="none" strike="noStrike" kern="1200" cap="none" spc="0" normalizeH="0" baseline="0" noProof="0" dirty="0">
              <a:ln>
                <a:noFill/>
              </a:ln>
              <a:solidFill>
                <a:srgbClr val="FFFFFF">
                  <a:lumMod val="50000"/>
                </a:srgbClr>
              </a:solidFill>
              <a:effectLst/>
              <a:uLnTx/>
              <a:uFillTx/>
              <a:latin typeface="Calibri" panose="020F0502020204030204"/>
              <a:ea typeface="+mn-ea"/>
              <a:cs typeface="+mn-cs"/>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2"/>
            <a:ext cx="200628" cy="162047"/>
          </a:xfrm>
          <a:prstGeom prst="rect">
            <a:avLst/>
          </a:prstGeom>
        </p:spPr>
      </p:pic>
      <p:cxnSp>
        <p:nvCxnSpPr>
          <p:cNvPr id="7" name="Straight Connector 6"/>
          <p:cNvCxnSpPr/>
          <p:nvPr userDrawn="1"/>
        </p:nvCxnSpPr>
        <p:spPr>
          <a:xfrm>
            <a:off x="11273895" y="6290963"/>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8" name="TextBox 7"/>
          <p:cNvSpPr txBox="1"/>
          <p:nvPr userDrawn="1"/>
        </p:nvSpPr>
        <p:spPr>
          <a:xfrm>
            <a:off x="10187119" y="6230854"/>
            <a:ext cx="1352621" cy="23083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6C797D"/>
                </a:solidFill>
                <a:effectLst/>
                <a:uLnTx/>
                <a:uFillTx/>
                <a:latin typeface="Calibri" panose="020F0502020204030204"/>
                <a:ea typeface="+mn-ea"/>
                <a:cs typeface="+mn-cs"/>
              </a:rPr>
              <a:t>Direct Travel</a:t>
            </a:r>
          </a:p>
        </p:txBody>
      </p:sp>
    </p:spTree>
    <p:extLst>
      <p:ext uri="{BB962C8B-B14F-4D97-AF65-F5344CB8AC3E}">
        <p14:creationId xmlns:p14="http://schemas.microsoft.com/office/powerpoint/2010/main" val="442359827"/>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userDrawn="1">
  <p:cSld name="1_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6" y="1570107"/>
            <a:ext cx="10621460"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2" y="2421467"/>
            <a:ext cx="5128205" cy="3454400"/>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937208" indent="-251454">
              <a:buFont typeface="Courier New" charset="0"/>
              <a:buChar char="o"/>
              <a:defRPr sz="1400">
                <a:solidFill>
                  <a:schemeClr val="tx2"/>
                </a:solidFill>
              </a:defRPr>
            </a:lvl3pPr>
            <a:lvl4pPr marL="1028631" indent="0">
              <a:buFont typeface="+mj-lt"/>
              <a:buNone/>
              <a:defRPr sz="1200" b="1">
                <a:solidFill>
                  <a:schemeClr val="accent1"/>
                </a:solidFill>
              </a:defRPr>
            </a:lvl4pPr>
            <a:lvl5pPr marL="1600103" indent="-228594">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1" y="2421467"/>
            <a:ext cx="5287505" cy="3454400"/>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948630" indent="-262877">
              <a:buFont typeface="Courier New" charset="0"/>
              <a:buChar char="o"/>
              <a:defRPr sz="1400">
                <a:solidFill>
                  <a:schemeClr val="tx2"/>
                </a:solidFill>
              </a:defRPr>
            </a:lvl3pPr>
            <a:lvl4pPr marL="1028631" indent="0">
              <a:buNone/>
              <a:defRPr sz="1200" b="1">
                <a:solidFill>
                  <a:schemeClr val="accent1"/>
                </a:solidFill>
              </a:defRPr>
            </a:lvl4pPr>
            <a:lvl5pPr marL="1600103" indent="-228594">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val="0"/>
              </a:ext>
            </a:extLst>
          </a:blip>
          <a:srcRect t="-407"/>
          <a:stretch/>
        </p:blipFill>
        <p:spPr>
          <a:xfrm>
            <a:off x="0" y="-5167"/>
            <a:ext cx="12192000" cy="1282771"/>
          </a:xfrm>
          <a:prstGeom prst="rect">
            <a:avLst/>
          </a:prstGeom>
        </p:spPr>
      </p:pic>
      <p:sp>
        <p:nvSpPr>
          <p:cNvPr id="6" name="Slide Number Placeholder 5"/>
          <p:cNvSpPr txBox="1">
            <a:spLocks/>
          </p:cNvSpPr>
          <p:nvPr userDrawn="1"/>
        </p:nvSpPr>
        <p:spPr>
          <a:xfrm>
            <a:off x="11245119" y="6190414"/>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342900" rtl="0" eaLnBrk="1" fontAlgn="auto" latinLnBrk="0" hangingPunct="1">
              <a:lnSpc>
                <a:spcPct val="100000"/>
              </a:lnSpc>
              <a:spcBef>
                <a:spcPts val="0"/>
              </a:spcBef>
              <a:spcAft>
                <a:spcPts val="0"/>
              </a:spcAft>
              <a:buClrTx/>
              <a:buSzTx/>
              <a:buFontTx/>
              <a:buNone/>
              <a:tabLst/>
              <a:defRPr/>
            </a:pPr>
            <a:fld id="{C89B4EC8-9D8F-3441-A3E8-88CD46FECA87}" type="slidenum">
              <a:rPr kumimoji="0" lang="en-US" sz="900" b="1" i="0" u="none" strike="noStrike" kern="1200" cap="none" spc="0" normalizeH="0" baseline="0" noProof="0" smtClean="0">
                <a:ln>
                  <a:noFill/>
                </a:ln>
                <a:solidFill>
                  <a:srgbClr val="FFFFFF">
                    <a:lumMod val="50000"/>
                  </a:srgb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a:t>
            </a:fld>
            <a:endParaRPr kumimoji="0" lang="en-US" sz="900" b="1" i="0" u="none" strike="noStrike" kern="1200" cap="none" spc="0" normalizeH="0" baseline="0" noProof="0" dirty="0">
              <a:ln>
                <a:noFill/>
              </a:ln>
              <a:solidFill>
                <a:srgbClr val="FFFFFF">
                  <a:lumMod val="50000"/>
                </a:srgbClr>
              </a:solidFill>
              <a:effectLst/>
              <a:uLnTx/>
              <a:uFillTx/>
              <a:latin typeface="Calibri" panose="020F0502020204030204"/>
              <a:ea typeface="+mn-ea"/>
              <a:cs typeface="+mn-cs"/>
            </a:endParaRP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2"/>
            <a:ext cx="200628" cy="162047"/>
          </a:xfrm>
          <a:prstGeom prst="rect">
            <a:avLst/>
          </a:prstGeom>
        </p:spPr>
      </p:pic>
      <p:cxnSp>
        <p:nvCxnSpPr>
          <p:cNvPr id="10" name="Straight Connector 9"/>
          <p:cNvCxnSpPr/>
          <p:nvPr userDrawn="1"/>
        </p:nvCxnSpPr>
        <p:spPr>
          <a:xfrm>
            <a:off x="11273895" y="6290963"/>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Box 10"/>
          <p:cNvSpPr txBox="1"/>
          <p:nvPr userDrawn="1"/>
        </p:nvSpPr>
        <p:spPr>
          <a:xfrm>
            <a:off x="10187119" y="6230854"/>
            <a:ext cx="1352621" cy="23083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6C797D"/>
                </a:solidFill>
                <a:effectLst/>
                <a:uLnTx/>
                <a:uFillTx/>
                <a:latin typeface="Calibri" panose="020F0502020204030204"/>
                <a:ea typeface="+mn-ea"/>
                <a:cs typeface="+mn-cs"/>
              </a:rPr>
              <a:t>Direct Travel</a:t>
            </a:r>
          </a:p>
        </p:txBody>
      </p:sp>
    </p:spTree>
    <p:extLst>
      <p:ext uri="{BB962C8B-B14F-4D97-AF65-F5344CB8AC3E}">
        <p14:creationId xmlns:p14="http://schemas.microsoft.com/office/powerpoint/2010/main" val="3844391901"/>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preserve="1" userDrawn="1">
  <p:cSld name="1_Section Divider Purple">
    <p:bg>
      <p:bgPr>
        <a:solidFill>
          <a:schemeClr val="accent5"/>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flipH="1">
            <a:off x="0" y="-24835"/>
            <a:ext cx="12192000" cy="6882836"/>
          </a:xfrm>
          <a:prstGeom prst="rect">
            <a:avLst/>
          </a:prstGeom>
        </p:spPr>
      </p:pic>
      <p:sp>
        <p:nvSpPr>
          <p:cNvPr id="22" name="Slide Number Placeholder 5"/>
          <p:cNvSpPr txBox="1">
            <a:spLocks/>
          </p:cNvSpPr>
          <p:nvPr/>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342900" rtl="0" eaLnBrk="1" fontAlgn="auto" latinLnBrk="0" hangingPunct="1">
              <a:lnSpc>
                <a:spcPct val="100000"/>
              </a:lnSpc>
              <a:spcBef>
                <a:spcPts val="0"/>
              </a:spcBef>
              <a:spcAft>
                <a:spcPts val="0"/>
              </a:spcAft>
              <a:buClrTx/>
              <a:buSzTx/>
              <a:buFontTx/>
              <a:buNone/>
              <a:tabLst/>
              <a:defRPr/>
            </a:pPr>
            <a:fld id="{C89B4EC8-9D8F-3441-A3E8-88CD46FECA87}" type="slidenum">
              <a:rPr kumimoji="0" lang="en-US" sz="675"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 name="Slide Number Placeholder 5"/>
          <p:cNvSpPr txBox="1">
            <a:spLocks/>
          </p:cNvSpPr>
          <p:nvPr userDrawn="1"/>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342900" rtl="0" eaLnBrk="1" fontAlgn="auto" latinLnBrk="0" hangingPunct="1">
              <a:lnSpc>
                <a:spcPct val="100000"/>
              </a:lnSpc>
              <a:spcBef>
                <a:spcPts val="0"/>
              </a:spcBef>
              <a:spcAft>
                <a:spcPts val="0"/>
              </a:spcAft>
              <a:buClrTx/>
              <a:buSzTx/>
              <a:buFontTx/>
              <a:buNone/>
              <a:tabLst/>
              <a:defRPr/>
            </a:pPr>
            <a:fld id="{C89B4EC8-9D8F-3441-A3E8-88CD46FECA87}" type="slidenum">
              <a:rPr kumimoji="0" lang="en-US" sz="675"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Rectangle 9"/>
          <p:cNvSpPr/>
          <p:nvPr userDrawn="1"/>
        </p:nvSpPr>
        <p:spPr>
          <a:xfrm>
            <a:off x="0" y="3217335"/>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C797D"/>
              </a:solidFill>
              <a:effectLst/>
              <a:uLnTx/>
              <a:uFillTx/>
              <a:latin typeface="Calibri" panose="020F0502020204030204"/>
              <a:ea typeface="+mn-ea"/>
              <a:cs typeface="+mn-cs"/>
            </a:endParaRPr>
          </a:p>
        </p:txBody>
      </p:sp>
      <p:sp>
        <p:nvSpPr>
          <p:cNvPr id="2" name="Title 1"/>
          <p:cNvSpPr>
            <a:spLocks noGrp="1"/>
          </p:cNvSpPr>
          <p:nvPr>
            <p:ph type="ctrTitle"/>
          </p:nvPr>
        </p:nvSpPr>
        <p:spPr>
          <a:xfrm>
            <a:off x="1531436" y="3758071"/>
            <a:ext cx="7256965" cy="899729"/>
          </a:xfrm>
          <a:prstGeom prst="rect">
            <a:avLst/>
          </a:prstGeom>
        </p:spPr>
        <p:txBody>
          <a:bodyPr lIns="91436" tIns="45719" rIns="91436" bIns="45719" anchor="ctr"/>
          <a:lstStyle>
            <a:lvl1pPr algn="l">
              <a:defRPr lang="en-US" sz="3200" b="1" i="0" dirty="0">
                <a:solidFill>
                  <a:srgbClr val="FFFFFF"/>
                </a:solidFill>
                <a:latin typeface="Arial Narrow" charset="0"/>
                <a:ea typeface="Arial Narrow" charset="0"/>
                <a:cs typeface="Arial Narrow" charset="0"/>
              </a:defRPr>
            </a:lvl1pPr>
          </a:lstStyle>
          <a:p>
            <a:pPr lvl="0" algn="l">
              <a:lnSpc>
                <a:spcPct val="80000"/>
              </a:lnSpc>
            </a:pPr>
            <a:r>
              <a:rPr lang="en-US" dirty="0"/>
              <a:t>Click to edit Master title style</a:t>
            </a:r>
          </a:p>
        </p:txBody>
      </p:sp>
      <p:cxnSp>
        <p:nvCxnSpPr>
          <p:cNvPr id="6" name="Straight Connector 5"/>
          <p:cNvCxnSpPr/>
          <p:nvPr userDrawn="1"/>
        </p:nvCxnSpPr>
        <p:spPr>
          <a:xfrm>
            <a:off x="8788400" y="3217335"/>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829773982"/>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userDrawn="1">
  <p:cSld name="2_Section Divider Purple">
    <p:bg>
      <p:bgPr>
        <a:solidFill>
          <a:schemeClr val="accent5"/>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flipH="1">
            <a:off x="0" y="-24835"/>
            <a:ext cx="12192000" cy="6882836"/>
          </a:xfrm>
          <a:prstGeom prst="rect">
            <a:avLst/>
          </a:prstGeom>
        </p:spPr>
      </p:pic>
      <p:sp>
        <p:nvSpPr>
          <p:cNvPr id="22" name="Slide Number Placeholder 5"/>
          <p:cNvSpPr txBox="1">
            <a:spLocks/>
          </p:cNvSpPr>
          <p:nvPr/>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342900" rtl="0" eaLnBrk="1" fontAlgn="auto" latinLnBrk="0" hangingPunct="1">
              <a:lnSpc>
                <a:spcPct val="100000"/>
              </a:lnSpc>
              <a:spcBef>
                <a:spcPts val="0"/>
              </a:spcBef>
              <a:spcAft>
                <a:spcPts val="0"/>
              </a:spcAft>
              <a:buClrTx/>
              <a:buSzTx/>
              <a:buFontTx/>
              <a:buNone/>
              <a:tabLst/>
              <a:defRPr/>
            </a:pPr>
            <a:fld id="{C89B4EC8-9D8F-3441-A3E8-88CD46FECA87}" type="slidenum">
              <a:rPr kumimoji="0" lang="en-US" sz="675"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 name="Slide Number Placeholder 5"/>
          <p:cNvSpPr txBox="1">
            <a:spLocks/>
          </p:cNvSpPr>
          <p:nvPr userDrawn="1"/>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342900" rtl="0" eaLnBrk="1" fontAlgn="auto" latinLnBrk="0" hangingPunct="1">
              <a:lnSpc>
                <a:spcPct val="100000"/>
              </a:lnSpc>
              <a:spcBef>
                <a:spcPts val="0"/>
              </a:spcBef>
              <a:spcAft>
                <a:spcPts val="0"/>
              </a:spcAft>
              <a:buClrTx/>
              <a:buSzTx/>
              <a:buFontTx/>
              <a:buNone/>
              <a:tabLst/>
              <a:defRPr/>
            </a:pPr>
            <a:fld id="{C89B4EC8-9D8F-3441-A3E8-88CD46FECA87}" type="slidenum">
              <a:rPr kumimoji="0" lang="en-US" sz="675"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4533802"/>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7_Section Divider Purple">
    <p:bg>
      <p:bgPr>
        <a:solidFill>
          <a:schemeClr val="accent5"/>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flipH="1">
            <a:off x="0" y="-24835"/>
            <a:ext cx="12192000" cy="6882836"/>
          </a:xfrm>
          <a:prstGeom prst="rect">
            <a:avLst/>
          </a:prstGeom>
        </p:spPr>
      </p:pic>
      <p:sp>
        <p:nvSpPr>
          <p:cNvPr id="22" name="Slide Number Placeholder 5"/>
          <p:cNvSpPr txBox="1">
            <a:spLocks/>
          </p:cNvSpPr>
          <p:nvPr/>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342900" rtl="0" eaLnBrk="1" fontAlgn="auto" latinLnBrk="0" hangingPunct="1">
              <a:lnSpc>
                <a:spcPct val="100000"/>
              </a:lnSpc>
              <a:spcBef>
                <a:spcPts val="0"/>
              </a:spcBef>
              <a:spcAft>
                <a:spcPts val="0"/>
              </a:spcAft>
              <a:buClrTx/>
              <a:buSzTx/>
              <a:buFontTx/>
              <a:buNone/>
              <a:tabLst/>
              <a:defRPr/>
            </a:pPr>
            <a:fld id="{C89B4EC8-9D8F-3441-A3E8-88CD46FECA87}" type="slidenum">
              <a:rPr kumimoji="0" lang="en-US" sz="675"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 name="Slide Number Placeholder 5"/>
          <p:cNvSpPr txBox="1">
            <a:spLocks/>
          </p:cNvSpPr>
          <p:nvPr userDrawn="1"/>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342900" rtl="0" eaLnBrk="1" fontAlgn="auto" latinLnBrk="0" hangingPunct="1">
              <a:lnSpc>
                <a:spcPct val="100000"/>
              </a:lnSpc>
              <a:spcBef>
                <a:spcPts val="0"/>
              </a:spcBef>
              <a:spcAft>
                <a:spcPts val="0"/>
              </a:spcAft>
              <a:buClrTx/>
              <a:buSzTx/>
              <a:buFontTx/>
              <a:buNone/>
              <a:tabLst/>
              <a:defRPr/>
            </a:pPr>
            <a:fld id="{C89B4EC8-9D8F-3441-A3E8-88CD46FECA87}" type="slidenum">
              <a:rPr kumimoji="0" lang="en-US" sz="675"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Rectangle 9"/>
          <p:cNvSpPr/>
          <p:nvPr userDrawn="1"/>
        </p:nvSpPr>
        <p:spPr>
          <a:xfrm>
            <a:off x="0" y="-24835"/>
            <a:ext cx="12192000" cy="6882836"/>
          </a:xfrm>
          <a:prstGeom prst="rect">
            <a:avLst/>
          </a:prstGeom>
          <a:solidFill>
            <a:schemeClr val="bg1">
              <a:alpha val="69804"/>
            </a:scheme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C797D"/>
              </a:solidFill>
              <a:effectLst/>
              <a:uLnTx/>
              <a:uFillTx/>
              <a:latin typeface="Calibri" panose="020F0502020204030204"/>
              <a:ea typeface="+mn-ea"/>
              <a:cs typeface="+mn-cs"/>
            </a:endParaRPr>
          </a:p>
        </p:txBody>
      </p:sp>
      <p:sp>
        <p:nvSpPr>
          <p:cNvPr id="2" name="Title 1"/>
          <p:cNvSpPr>
            <a:spLocks noGrp="1"/>
          </p:cNvSpPr>
          <p:nvPr>
            <p:ph type="ctrTitle"/>
          </p:nvPr>
        </p:nvSpPr>
        <p:spPr>
          <a:xfrm>
            <a:off x="1531436" y="3758071"/>
            <a:ext cx="7256965" cy="899729"/>
          </a:xfrm>
          <a:prstGeom prst="rect">
            <a:avLst/>
          </a:prstGeom>
        </p:spPr>
        <p:txBody>
          <a:bodyPr lIns="91436" tIns="45719" rIns="91436" bIns="45719" anchor="ctr"/>
          <a:lstStyle>
            <a:lvl1pPr algn="l">
              <a:defRPr lang="en-US" sz="3200" b="1" i="0" dirty="0">
                <a:solidFill>
                  <a:srgbClr val="DA291C"/>
                </a:solidFill>
                <a:latin typeface="Arial Narrow" charset="0"/>
                <a:ea typeface="Arial Narrow" charset="0"/>
                <a:cs typeface="Arial Narrow"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2908782441"/>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4_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6" y="1570107"/>
            <a:ext cx="10621460"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2" y="2421467"/>
            <a:ext cx="5128205" cy="3454400"/>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937208" indent="-251454">
              <a:buFont typeface="Courier New" charset="0"/>
              <a:buChar char="o"/>
              <a:defRPr sz="1400">
                <a:solidFill>
                  <a:schemeClr val="tx2"/>
                </a:solidFill>
              </a:defRPr>
            </a:lvl3pPr>
            <a:lvl4pPr marL="1028631" indent="0">
              <a:buFont typeface="+mj-lt"/>
              <a:buNone/>
              <a:defRPr sz="1200" b="1">
                <a:solidFill>
                  <a:schemeClr val="accent1"/>
                </a:solidFill>
              </a:defRPr>
            </a:lvl4pPr>
            <a:lvl5pPr>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1" y="2421467"/>
            <a:ext cx="5287505" cy="3454400"/>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948630" indent="-262877">
              <a:buFont typeface="Courier New" charset="0"/>
              <a:buChar char="o"/>
              <a:defRPr sz="1400">
                <a:solidFill>
                  <a:schemeClr val="tx2"/>
                </a:solidFill>
              </a:defRPr>
            </a:lvl3pPr>
            <a:lvl4pPr marL="1028631" indent="0">
              <a:buNone/>
              <a:defRPr sz="1200" b="1">
                <a:solidFill>
                  <a:schemeClr val="accent1"/>
                </a:solidFill>
              </a:defRPr>
            </a:lvl4pPr>
            <a:lvl5pPr>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flipH="1">
            <a:off x="0" y="-14868"/>
            <a:ext cx="12192000" cy="1292472"/>
          </a:xfrm>
          <a:prstGeom prst="rect">
            <a:avLst/>
          </a:prstGeom>
        </p:spPr>
      </p:pic>
      <p:sp>
        <p:nvSpPr>
          <p:cNvPr id="6" name="Slide Number Placeholder 5"/>
          <p:cNvSpPr txBox="1">
            <a:spLocks/>
          </p:cNvSpPr>
          <p:nvPr userDrawn="1"/>
        </p:nvSpPr>
        <p:spPr>
          <a:xfrm>
            <a:off x="11245119" y="6190414"/>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342900" rtl="0" eaLnBrk="1" fontAlgn="auto" latinLnBrk="0" hangingPunct="1">
              <a:lnSpc>
                <a:spcPct val="100000"/>
              </a:lnSpc>
              <a:spcBef>
                <a:spcPts val="0"/>
              </a:spcBef>
              <a:spcAft>
                <a:spcPts val="0"/>
              </a:spcAft>
              <a:buClrTx/>
              <a:buSzTx/>
              <a:buFontTx/>
              <a:buNone/>
              <a:tabLst/>
              <a:defRPr/>
            </a:pPr>
            <a:fld id="{C89B4EC8-9D8F-3441-A3E8-88CD46FECA87}" type="slidenum">
              <a:rPr kumimoji="0" lang="en-US" sz="900" b="1" i="0" u="none" strike="noStrike" kern="1200" cap="none" spc="0" normalizeH="0" baseline="0" noProof="0" smtClean="0">
                <a:ln>
                  <a:noFill/>
                </a:ln>
                <a:solidFill>
                  <a:srgbClr val="FFFFFF">
                    <a:lumMod val="50000"/>
                  </a:srgb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a:t>
            </a:fld>
            <a:endParaRPr kumimoji="0" lang="en-US" sz="900" b="1" i="0" u="none" strike="noStrike" kern="1200" cap="none" spc="0" normalizeH="0" baseline="0" noProof="0" dirty="0">
              <a:ln>
                <a:noFill/>
              </a:ln>
              <a:solidFill>
                <a:srgbClr val="FFFFFF">
                  <a:lumMod val="50000"/>
                </a:srgbClr>
              </a:solidFill>
              <a:effectLst/>
              <a:uLnTx/>
              <a:uFillTx/>
              <a:latin typeface="Calibri" panose="020F0502020204030204"/>
              <a:ea typeface="+mn-ea"/>
              <a:cs typeface="+mn-cs"/>
            </a:endParaRP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2"/>
            <a:ext cx="200628" cy="162047"/>
          </a:xfrm>
          <a:prstGeom prst="rect">
            <a:avLst/>
          </a:prstGeom>
        </p:spPr>
      </p:pic>
      <p:cxnSp>
        <p:nvCxnSpPr>
          <p:cNvPr id="8" name="Straight Connector 7"/>
          <p:cNvCxnSpPr/>
          <p:nvPr userDrawn="1"/>
        </p:nvCxnSpPr>
        <p:spPr>
          <a:xfrm>
            <a:off x="11273895" y="6290963"/>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0" name="TextBox 9"/>
          <p:cNvSpPr txBox="1"/>
          <p:nvPr userDrawn="1"/>
        </p:nvSpPr>
        <p:spPr>
          <a:xfrm>
            <a:off x="10187119" y="6230854"/>
            <a:ext cx="1352621" cy="23083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6C797D"/>
                </a:solidFill>
                <a:effectLst/>
                <a:uLnTx/>
                <a:uFillTx/>
                <a:latin typeface="Calibri" panose="020F0502020204030204"/>
                <a:ea typeface="+mn-ea"/>
                <a:cs typeface="+mn-cs"/>
              </a:rPr>
              <a:t>Direct Travel</a:t>
            </a:r>
          </a:p>
        </p:txBody>
      </p:sp>
    </p:spTree>
    <p:extLst>
      <p:ext uri="{BB962C8B-B14F-4D97-AF65-F5344CB8AC3E}">
        <p14:creationId xmlns:p14="http://schemas.microsoft.com/office/powerpoint/2010/main" val="1265128140"/>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type="tx" preserve="1">
  <p:cSld name="1_Title &amp; 2 tex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72666003"/>
      </p:ext>
    </p:extLst>
  </p:cSld>
  <p:clrMapOvr>
    <a:masterClrMapping/>
  </p:clrMapOvr>
  <p:transition spd="med"/>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userDrawn="1">
  <p:cSld name="8_Body Full">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1"/>
            <a:ext cx="12192000" cy="1282768"/>
          </a:xfrm>
          <a:prstGeom prst="rect">
            <a:avLst/>
          </a:prstGeom>
        </p:spPr>
      </p:pic>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2" y="2421467"/>
            <a:ext cx="10615083" cy="3454400"/>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lvl2pPr>
            <a:lvl3pPr marL="1028645" indent="-342892">
              <a:buFont typeface="Courier New" charset="0"/>
              <a:buChar char="o"/>
              <a:defRPr sz="1400"/>
            </a:lvl3pPr>
            <a:lvl4pPr marL="1257226" indent="-228594">
              <a:buFont typeface="+mj-lt"/>
              <a:buAutoNum type="arabicPeriod"/>
              <a:defRPr sz="12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p:cNvPicPr>
            <a:picLocks noChangeAspect="1"/>
          </p:cNvPicPr>
          <p:nvPr userDrawn="1"/>
        </p:nvPicPr>
        <p:blipFill rotWithShape="1">
          <a:blip r:embed="rId3" cstate="screen">
            <a:extLst>
              <a:ext uri="{28A0092B-C50C-407E-A947-70E740481C1C}">
                <a14:useLocalDpi xmlns:a14="http://schemas.microsoft.com/office/drawing/2010/main" val="0"/>
              </a:ext>
            </a:extLst>
          </a:blip>
          <a:srcRect/>
          <a:stretch/>
        </p:blipFill>
        <p:spPr>
          <a:xfrm>
            <a:off x="0" y="0"/>
            <a:ext cx="12192000" cy="1282768"/>
          </a:xfrm>
          <a:prstGeom prst="rect">
            <a:avLst/>
          </a:prstGeom>
        </p:spPr>
      </p:pic>
      <p:sp>
        <p:nvSpPr>
          <p:cNvPr id="7" name="Slide Number Placeholder 5"/>
          <p:cNvSpPr txBox="1">
            <a:spLocks/>
          </p:cNvSpPr>
          <p:nvPr userDrawn="1"/>
        </p:nvSpPr>
        <p:spPr>
          <a:xfrm>
            <a:off x="11245119" y="6190414"/>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342900" rtl="0" eaLnBrk="1" fontAlgn="auto" latinLnBrk="0" hangingPunct="1">
              <a:lnSpc>
                <a:spcPct val="100000"/>
              </a:lnSpc>
              <a:spcBef>
                <a:spcPts val="0"/>
              </a:spcBef>
              <a:spcAft>
                <a:spcPts val="0"/>
              </a:spcAft>
              <a:buClrTx/>
              <a:buSzTx/>
              <a:buFontTx/>
              <a:buNone/>
              <a:tabLst/>
              <a:defRPr/>
            </a:pPr>
            <a:fld id="{C89B4EC8-9D8F-3441-A3E8-88CD46FECA87}" type="slidenum">
              <a:rPr kumimoji="0" lang="en-US" sz="900" b="1" i="0" u="none" strike="noStrike" kern="1200" cap="none" spc="0" normalizeH="0" baseline="0" noProof="0" smtClean="0">
                <a:ln>
                  <a:noFill/>
                </a:ln>
                <a:solidFill>
                  <a:srgbClr val="FFFFFF">
                    <a:lumMod val="50000"/>
                  </a:srgb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a:t>
            </a:fld>
            <a:endParaRPr kumimoji="0" lang="en-US" sz="900" b="1" i="0" u="none" strike="noStrike" kern="1200" cap="none" spc="0" normalizeH="0" baseline="0" noProof="0" dirty="0">
              <a:ln>
                <a:noFill/>
              </a:ln>
              <a:solidFill>
                <a:srgbClr val="FFFFFF">
                  <a:lumMod val="50000"/>
                </a:srgbClr>
              </a:solidFill>
              <a:effectLst/>
              <a:uLnTx/>
              <a:uFillTx/>
              <a:latin typeface="Calibri" panose="020F0502020204030204"/>
              <a:ea typeface="+mn-ea"/>
              <a:cs typeface="+mn-cs"/>
            </a:endParaRPr>
          </a:p>
        </p:txBody>
      </p:sp>
      <p:pic>
        <p:nvPicPr>
          <p:cNvPr id="8" name="Picture 7"/>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10017906" y="6314212"/>
            <a:ext cx="200628" cy="162047"/>
          </a:xfrm>
          <a:prstGeom prst="rect">
            <a:avLst/>
          </a:prstGeom>
        </p:spPr>
      </p:pic>
      <p:cxnSp>
        <p:nvCxnSpPr>
          <p:cNvPr id="10" name="Straight Connector 9"/>
          <p:cNvCxnSpPr/>
          <p:nvPr userDrawn="1"/>
        </p:nvCxnSpPr>
        <p:spPr>
          <a:xfrm>
            <a:off x="11273895" y="6290963"/>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Box 10"/>
          <p:cNvSpPr txBox="1"/>
          <p:nvPr userDrawn="1"/>
        </p:nvSpPr>
        <p:spPr>
          <a:xfrm>
            <a:off x="10187119" y="6230854"/>
            <a:ext cx="1352621" cy="23083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6C797D"/>
                </a:solidFill>
                <a:effectLst/>
                <a:uLnTx/>
                <a:uFillTx/>
                <a:latin typeface="Calibri" panose="020F0502020204030204"/>
                <a:ea typeface="+mn-ea"/>
                <a:cs typeface="+mn-cs"/>
              </a:rPr>
              <a:t>Direct Travel</a:t>
            </a:r>
          </a:p>
        </p:txBody>
      </p:sp>
    </p:spTree>
    <p:extLst>
      <p:ext uri="{BB962C8B-B14F-4D97-AF65-F5344CB8AC3E}">
        <p14:creationId xmlns:p14="http://schemas.microsoft.com/office/powerpoint/2010/main" val="3126715464"/>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userDrawn="1">
  <p:cSld name="Section Divider Purple">
    <p:bg>
      <p:bgPr>
        <a:solidFill>
          <a:schemeClr val="accent5"/>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0"/>
            <a:ext cx="12192001" cy="6858000"/>
          </a:xfrm>
          <a:prstGeom prst="rect">
            <a:avLst/>
          </a:prstGeom>
        </p:spPr>
      </p:pic>
      <p:sp>
        <p:nvSpPr>
          <p:cNvPr id="22" name="Slide Number Placeholder 5"/>
          <p:cNvSpPr txBox="1">
            <a:spLocks/>
          </p:cNvSpPr>
          <p:nvPr/>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342900" rtl="0" eaLnBrk="1" fontAlgn="auto" latinLnBrk="0" hangingPunct="1">
              <a:lnSpc>
                <a:spcPct val="100000"/>
              </a:lnSpc>
              <a:spcBef>
                <a:spcPts val="0"/>
              </a:spcBef>
              <a:spcAft>
                <a:spcPts val="0"/>
              </a:spcAft>
              <a:buClrTx/>
              <a:buSzTx/>
              <a:buFontTx/>
              <a:buNone/>
              <a:tabLst/>
              <a:defRPr/>
            </a:pPr>
            <a:fld id="{C89B4EC8-9D8F-3441-A3E8-88CD46FECA87}" type="slidenum">
              <a:rPr kumimoji="0" lang="en-US" sz="675"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 name="Slide Number Placeholder 5"/>
          <p:cNvSpPr txBox="1">
            <a:spLocks/>
          </p:cNvSpPr>
          <p:nvPr userDrawn="1"/>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342900" rtl="0" eaLnBrk="1" fontAlgn="auto" latinLnBrk="0" hangingPunct="1">
              <a:lnSpc>
                <a:spcPct val="100000"/>
              </a:lnSpc>
              <a:spcBef>
                <a:spcPts val="0"/>
              </a:spcBef>
              <a:spcAft>
                <a:spcPts val="0"/>
              </a:spcAft>
              <a:buClrTx/>
              <a:buSzTx/>
              <a:buFontTx/>
              <a:buNone/>
              <a:tabLst/>
              <a:defRPr/>
            </a:pPr>
            <a:fld id="{C89B4EC8-9D8F-3441-A3E8-88CD46FECA87}" type="slidenum">
              <a:rPr kumimoji="0" lang="en-US" sz="675"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Rectangle 9"/>
          <p:cNvSpPr/>
          <p:nvPr userDrawn="1"/>
        </p:nvSpPr>
        <p:spPr>
          <a:xfrm>
            <a:off x="0" y="3217335"/>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C797D"/>
              </a:solidFill>
              <a:effectLst/>
              <a:uLnTx/>
              <a:uFillTx/>
              <a:latin typeface="Calibri" panose="020F0502020204030204"/>
              <a:ea typeface="+mn-ea"/>
              <a:cs typeface="+mn-cs"/>
            </a:endParaRPr>
          </a:p>
        </p:txBody>
      </p:sp>
      <p:sp>
        <p:nvSpPr>
          <p:cNvPr id="2" name="Title 1"/>
          <p:cNvSpPr>
            <a:spLocks noGrp="1"/>
          </p:cNvSpPr>
          <p:nvPr>
            <p:ph type="ctrTitle"/>
          </p:nvPr>
        </p:nvSpPr>
        <p:spPr>
          <a:xfrm>
            <a:off x="1531436" y="3758071"/>
            <a:ext cx="7256965" cy="899729"/>
          </a:xfrm>
          <a:prstGeom prst="rect">
            <a:avLst/>
          </a:prstGeom>
        </p:spPr>
        <p:txBody>
          <a:bodyPr lIns="91436" tIns="45719" rIns="91436" bIns="45719" anchor="ctr"/>
          <a:lstStyle>
            <a:lvl1pPr algn="l">
              <a:defRPr lang="en-US" sz="3200" b="1" i="0" dirty="0">
                <a:solidFill>
                  <a:srgbClr val="FFFFFF"/>
                </a:solidFill>
                <a:latin typeface="Arial Narrow" charset="0"/>
                <a:ea typeface="Arial Narrow" charset="0"/>
                <a:cs typeface="Arial Narrow" charset="0"/>
              </a:defRPr>
            </a:lvl1pPr>
          </a:lstStyle>
          <a:p>
            <a:pPr lvl="0" algn="l">
              <a:lnSpc>
                <a:spcPct val="80000"/>
              </a:lnSpc>
            </a:pPr>
            <a:r>
              <a:rPr lang="en-US" dirty="0"/>
              <a:t>Click to edit Master title style</a:t>
            </a:r>
          </a:p>
        </p:txBody>
      </p:sp>
      <p:cxnSp>
        <p:nvCxnSpPr>
          <p:cNvPr id="6" name="Straight Connector 5"/>
          <p:cNvCxnSpPr/>
          <p:nvPr userDrawn="1"/>
        </p:nvCxnSpPr>
        <p:spPr>
          <a:xfrm>
            <a:off x="8788400" y="3217335"/>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401224526"/>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preserve="1" userDrawn="1">
  <p:cSld name="5_Section Divider Purple">
    <p:bg>
      <p:bgPr>
        <a:solidFill>
          <a:schemeClr val="accent5"/>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0"/>
            <a:ext cx="12192001" cy="6858000"/>
          </a:xfrm>
          <a:prstGeom prst="rect">
            <a:avLst/>
          </a:prstGeom>
        </p:spPr>
      </p:pic>
      <p:sp>
        <p:nvSpPr>
          <p:cNvPr id="22" name="Slide Number Placeholder 5"/>
          <p:cNvSpPr txBox="1">
            <a:spLocks/>
          </p:cNvSpPr>
          <p:nvPr/>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342900" rtl="0" eaLnBrk="1" fontAlgn="auto" latinLnBrk="0" hangingPunct="1">
              <a:lnSpc>
                <a:spcPct val="100000"/>
              </a:lnSpc>
              <a:spcBef>
                <a:spcPts val="0"/>
              </a:spcBef>
              <a:spcAft>
                <a:spcPts val="0"/>
              </a:spcAft>
              <a:buClrTx/>
              <a:buSzTx/>
              <a:buFontTx/>
              <a:buNone/>
              <a:tabLst/>
              <a:defRPr/>
            </a:pPr>
            <a:fld id="{C89B4EC8-9D8F-3441-A3E8-88CD46FECA87}" type="slidenum">
              <a:rPr kumimoji="0" lang="en-US" sz="675"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 name="Slide Number Placeholder 5"/>
          <p:cNvSpPr txBox="1">
            <a:spLocks/>
          </p:cNvSpPr>
          <p:nvPr userDrawn="1"/>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342900" rtl="0" eaLnBrk="1" fontAlgn="auto" latinLnBrk="0" hangingPunct="1">
              <a:lnSpc>
                <a:spcPct val="100000"/>
              </a:lnSpc>
              <a:spcBef>
                <a:spcPts val="0"/>
              </a:spcBef>
              <a:spcAft>
                <a:spcPts val="0"/>
              </a:spcAft>
              <a:buClrTx/>
              <a:buSzTx/>
              <a:buFontTx/>
              <a:buNone/>
              <a:tabLst/>
              <a:defRPr/>
            </a:pPr>
            <a:fld id="{C89B4EC8-9D8F-3441-A3E8-88CD46FECA87}" type="slidenum">
              <a:rPr kumimoji="0" lang="en-US" sz="675"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Rectangle 9"/>
          <p:cNvSpPr/>
          <p:nvPr userDrawn="1"/>
        </p:nvSpPr>
        <p:spPr>
          <a:xfrm>
            <a:off x="0" y="0"/>
            <a:ext cx="12192000" cy="6858000"/>
          </a:xfrm>
          <a:prstGeom prst="rect">
            <a:avLst/>
          </a:prstGeom>
          <a:solidFill>
            <a:srgbClr val="FFFFFF">
              <a:alpha val="80000"/>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C797D"/>
              </a:solidFill>
              <a:effectLst/>
              <a:uLnTx/>
              <a:uFillTx/>
              <a:latin typeface="Calibri" panose="020F0502020204030204"/>
              <a:ea typeface="+mn-ea"/>
              <a:cs typeface="+mn-cs"/>
            </a:endParaRPr>
          </a:p>
        </p:txBody>
      </p:sp>
      <p:sp>
        <p:nvSpPr>
          <p:cNvPr id="2" name="Title 1"/>
          <p:cNvSpPr>
            <a:spLocks noGrp="1"/>
          </p:cNvSpPr>
          <p:nvPr>
            <p:ph type="ctrTitle"/>
          </p:nvPr>
        </p:nvSpPr>
        <p:spPr>
          <a:xfrm>
            <a:off x="1531436" y="3758071"/>
            <a:ext cx="7256965" cy="899729"/>
          </a:xfrm>
          <a:prstGeom prst="rect">
            <a:avLst/>
          </a:prstGeom>
        </p:spPr>
        <p:txBody>
          <a:bodyPr lIns="91436" tIns="45719" rIns="91436" bIns="45719" anchor="ctr"/>
          <a:lstStyle>
            <a:lvl1pPr algn="l">
              <a:defRPr lang="en-US" sz="3200" b="1" i="0" dirty="0">
                <a:solidFill>
                  <a:srgbClr val="DA291C"/>
                </a:solidFill>
                <a:latin typeface="Arial Narrow" charset="0"/>
                <a:ea typeface="Arial Narrow" charset="0"/>
                <a:cs typeface="Arial Narrow"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1108645378"/>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userDrawn="1">
  <p:cSld name="1_Section Divider Red">
    <p:bg>
      <p:bgPr>
        <a:solidFill>
          <a:schemeClr val="tx2"/>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185137"/>
            <a:ext cx="12192000" cy="7043137"/>
          </a:xfrm>
          <a:prstGeom prst="rect">
            <a:avLst/>
          </a:prstGeom>
        </p:spPr>
      </p:pic>
      <p:sp>
        <p:nvSpPr>
          <p:cNvPr id="8" name="Slide Number Placeholder 5"/>
          <p:cNvSpPr txBox="1">
            <a:spLocks/>
          </p:cNvSpPr>
          <p:nvPr/>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342900" rtl="0" eaLnBrk="1" fontAlgn="auto" latinLnBrk="0" hangingPunct="1">
              <a:lnSpc>
                <a:spcPct val="100000"/>
              </a:lnSpc>
              <a:spcBef>
                <a:spcPts val="0"/>
              </a:spcBef>
              <a:spcAft>
                <a:spcPts val="0"/>
              </a:spcAft>
              <a:buClrTx/>
              <a:buSzTx/>
              <a:buFontTx/>
              <a:buNone/>
              <a:tabLst/>
              <a:defRPr/>
            </a:pPr>
            <a:fld id="{C89B4EC8-9D8F-3441-A3E8-88CD46FECA87}" type="slidenum">
              <a:rPr kumimoji="0" lang="en-US" sz="675"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 name="Rectangle 3"/>
          <p:cNvSpPr/>
          <p:nvPr userDrawn="1"/>
        </p:nvSpPr>
        <p:spPr>
          <a:xfrm>
            <a:off x="0" y="3217335"/>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C797D"/>
              </a:solidFill>
              <a:effectLst/>
              <a:uLnTx/>
              <a:uFillTx/>
              <a:latin typeface="Calibri" panose="020F0502020204030204"/>
              <a:ea typeface="+mn-ea"/>
              <a:cs typeface="+mn-cs"/>
            </a:endParaRPr>
          </a:p>
        </p:txBody>
      </p:sp>
      <p:sp>
        <p:nvSpPr>
          <p:cNvPr id="7" name="Slide Number Placeholder 5"/>
          <p:cNvSpPr txBox="1">
            <a:spLocks/>
          </p:cNvSpPr>
          <p:nvPr userDrawn="1"/>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342900" rtl="0" eaLnBrk="1" fontAlgn="auto" latinLnBrk="0" hangingPunct="1">
              <a:lnSpc>
                <a:spcPct val="100000"/>
              </a:lnSpc>
              <a:spcBef>
                <a:spcPts val="0"/>
              </a:spcBef>
              <a:spcAft>
                <a:spcPts val="0"/>
              </a:spcAft>
              <a:buClrTx/>
              <a:buSzTx/>
              <a:buFontTx/>
              <a:buNone/>
              <a:tabLst/>
              <a:defRPr/>
            </a:pPr>
            <a:fld id="{C89B4EC8-9D8F-3441-A3E8-88CD46FECA87}" type="slidenum">
              <a:rPr kumimoji="0" lang="en-US" sz="675"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Title 1"/>
          <p:cNvSpPr>
            <a:spLocks noGrp="1"/>
          </p:cNvSpPr>
          <p:nvPr>
            <p:ph type="ctrTitle"/>
          </p:nvPr>
        </p:nvSpPr>
        <p:spPr>
          <a:xfrm>
            <a:off x="1531433" y="3758071"/>
            <a:ext cx="6918299" cy="899729"/>
          </a:xfrm>
          <a:prstGeom prst="rect">
            <a:avLst/>
          </a:prstGeom>
        </p:spPr>
        <p:txBody>
          <a:bodyPr lIns="91436" tIns="45719" rIns="91436" bIns="45719" anchor="ctr"/>
          <a:lstStyle>
            <a:lvl1pPr algn="l">
              <a:lnSpc>
                <a:spcPct val="80000"/>
              </a:lnSpc>
              <a:defRPr sz="3200" b="1" i="0">
                <a:solidFill>
                  <a:srgbClr val="FFFFFF"/>
                </a:solidFill>
                <a:latin typeface="Arial Narrow" charset="0"/>
                <a:ea typeface="Arial Narrow" charset="0"/>
                <a:cs typeface="Arial Narrow" charset="0"/>
              </a:defRPr>
            </a:lvl1pPr>
          </a:lstStyle>
          <a:p>
            <a:r>
              <a:rPr lang="en-US" dirty="0"/>
              <a:t>Click to edit Master title style</a:t>
            </a:r>
          </a:p>
        </p:txBody>
      </p:sp>
      <p:cxnSp>
        <p:nvCxnSpPr>
          <p:cNvPr id="11" name="Straight Connector 10"/>
          <p:cNvCxnSpPr/>
          <p:nvPr userDrawn="1"/>
        </p:nvCxnSpPr>
        <p:spPr>
          <a:xfrm>
            <a:off x="8788400" y="3217335"/>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71313967"/>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userDrawn="1">
  <p:cSld name="2_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6" y="1570107"/>
            <a:ext cx="10621460"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2" y="2421467"/>
            <a:ext cx="5128205" cy="3454400"/>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937208" indent="-251454">
              <a:buFont typeface="Courier New" charset="0"/>
              <a:buChar char="o"/>
              <a:defRPr sz="1400">
                <a:solidFill>
                  <a:schemeClr val="tx2"/>
                </a:solidFill>
              </a:defRPr>
            </a:lvl3pPr>
            <a:lvl4pPr marL="1028631" indent="0">
              <a:buFont typeface="+mj-lt"/>
              <a:buNone/>
              <a:defRPr sz="1200" b="1">
                <a:solidFill>
                  <a:schemeClr val="accent1"/>
                </a:solidFill>
              </a:defRPr>
            </a:lvl4pPr>
            <a:lvl5pPr marL="1600103" indent="-228594">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1" y="2421467"/>
            <a:ext cx="5287505" cy="3454400"/>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lvl2pPr>
            <a:lvl3pPr marL="948630" indent="-262877">
              <a:buFont typeface="Courier New" charset="0"/>
              <a:buChar char="o"/>
              <a:defRPr sz="1400"/>
            </a:lvl3pPr>
            <a:lvl4pPr marL="1028631" indent="0">
              <a:buNone/>
              <a:defRPr sz="1200" b="1">
                <a:solidFill>
                  <a:schemeClr val="accent1"/>
                </a:solidFill>
              </a:defRPr>
            </a:lvl4pPr>
            <a:lvl5pPr marL="1600103" indent="-228594">
              <a:buFont typeface="+mj-lt"/>
              <a:buAutoNum type="arabicPeriod"/>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2621"/>
            <a:ext cx="12192000" cy="1285391"/>
          </a:xfrm>
          <a:prstGeom prst="rect">
            <a:avLst/>
          </a:prstGeom>
        </p:spPr>
      </p:pic>
      <p:sp>
        <p:nvSpPr>
          <p:cNvPr id="6" name="Slide Number Placeholder 5"/>
          <p:cNvSpPr txBox="1">
            <a:spLocks/>
          </p:cNvSpPr>
          <p:nvPr userDrawn="1"/>
        </p:nvSpPr>
        <p:spPr>
          <a:xfrm>
            <a:off x="11245119" y="6190414"/>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342900" rtl="0" eaLnBrk="1" fontAlgn="auto" latinLnBrk="0" hangingPunct="1">
              <a:lnSpc>
                <a:spcPct val="100000"/>
              </a:lnSpc>
              <a:spcBef>
                <a:spcPts val="0"/>
              </a:spcBef>
              <a:spcAft>
                <a:spcPts val="0"/>
              </a:spcAft>
              <a:buClrTx/>
              <a:buSzTx/>
              <a:buFontTx/>
              <a:buNone/>
              <a:tabLst/>
              <a:defRPr/>
            </a:pPr>
            <a:fld id="{C89B4EC8-9D8F-3441-A3E8-88CD46FECA87}" type="slidenum">
              <a:rPr kumimoji="0" lang="en-US" sz="900" b="1" i="0" u="none" strike="noStrike" kern="1200" cap="none" spc="0" normalizeH="0" baseline="0" noProof="0" smtClean="0">
                <a:ln>
                  <a:noFill/>
                </a:ln>
                <a:solidFill>
                  <a:srgbClr val="FFFFFF">
                    <a:lumMod val="50000"/>
                  </a:srgb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a:t>
            </a:fld>
            <a:endParaRPr kumimoji="0" lang="en-US" sz="900" b="1" i="0" u="none" strike="noStrike" kern="1200" cap="none" spc="0" normalizeH="0" baseline="0" noProof="0" dirty="0">
              <a:ln>
                <a:noFill/>
              </a:ln>
              <a:solidFill>
                <a:srgbClr val="FFFFFF">
                  <a:lumMod val="50000"/>
                </a:srgbClr>
              </a:solidFill>
              <a:effectLst/>
              <a:uLnTx/>
              <a:uFillTx/>
              <a:latin typeface="Calibri" panose="020F0502020204030204"/>
              <a:ea typeface="+mn-ea"/>
              <a:cs typeface="+mn-cs"/>
            </a:endParaRP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2"/>
            <a:ext cx="200628" cy="162047"/>
          </a:xfrm>
          <a:prstGeom prst="rect">
            <a:avLst/>
          </a:prstGeom>
        </p:spPr>
      </p:pic>
      <p:cxnSp>
        <p:nvCxnSpPr>
          <p:cNvPr id="10" name="Straight Connector 9"/>
          <p:cNvCxnSpPr/>
          <p:nvPr userDrawn="1"/>
        </p:nvCxnSpPr>
        <p:spPr>
          <a:xfrm>
            <a:off x="11273895" y="6290963"/>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Box 10"/>
          <p:cNvSpPr txBox="1"/>
          <p:nvPr userDrawn="1"/>
        </p:nvSpPr>
        <p:spPr>
          <a:xfrm>
            <a:off x="10187119" y="6230854"/>
            <a:ext cx="1352621" cy="23083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6C797D"/>
                </a:solidFill>
                <a:effectLst/>
                <a:uLnTx/>
                <a:uFillTx/>
                <a:latin typeface="Calibri" panose="020F0502020204030204"/>
                <a:ea typeface="+mn-ea"/>
                <a:cs typeface="+mn-cs"/>
              </a:rPr>
              <a:t>Direct Travel</a:t>
            </a:r>
          </a:p>
        </p:txBody>
      </p:sp>
    </p:spTree>
    <p:extLst>
      <p:ext uri="{BB962C8B-B14F-4D97-AF65-F5344CB8AC3E}">
        <p14:creationId xmlns:p14="http://schemas.microsoft.com/office/powerpoint/2010/main" val="2627484361"/>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userDrawn="1">
  <p:cSld name="4_Section Divider Magenta">
    <p:bg>
      <p:bgRef idx="1001">
        <a:schemeClr val="bg1"/>
      </p:bgRef>
    </p:bg>
    <p:spTree>
      <p:nvGrpSpPr>
        <p:cNvPr id="1" name=""/>
        <p:cNvGrpSpPr/>
        <p:nvPr/>
      </p:nvGrpSpPr>
      <p:grpSpPr>
        <a:xfrm>
          <a:off x="0" y="0"/>
          <a:ext cx="0" cy="0"/>
          <a:chOff x="0" y="0"/>
          <a:chExt cx="0" cy="0"/>
        </a:xfrm>
      </p:grpSpPr>
      <p:pic>
        <p:nvPicPr>
          <p:cNvPr id="22" name="Picture 21"/>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flipH="1">
            <a:off x="-1" y="0"/>
            <a:ext cx="12192001" cy="6858000"/>
          </a:xfrm>
          <a:prstGeom prst="rect">
            <a:avLst/>
          </a:prstGeom>
        </p:spPr>
      </p:pic>
      <p:sp>
        <p:nvSpPr>
          <p:cNvPr id="16" name="Slide Number Placeholder 5"/>
          <p:cNvSpPr txBox="1">
            <a:spLocks/>
          </p:cNvSpPr>
          <p:nvPr/>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342900" rtl="0" eaLnBrk="1" fontAlgn="auto" latinLnBrk="0" hangingPunct="1">
              <a:lnSpc>
                <a:spcPct val="100000"/>
              </a:lnSpc>
              <a:spcBef>
                <a:spcPts val="0"/>
              </a:spcBef>
              <a:spcAft>
                <a:spcPts val="0"/>
              </a:spcAft>
              <a:buClrTx/>
              <a:buSzTx/>
              <a:buFontTx/>
              <a:buNone/>
              <a:tabLst/>
              <a:defRPr/>
            </a:pPr>
            <a:fld id="{C89B4EC8-9D8F-3441-A3E8-88CD46FECA87}" type="slidenum">
              <a:rPr kumimoji="0" lang="en-US" sz="675"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 name="Slide Number Placeholder 5"/>
          <p:cNvSpPr txBox="1">
            <a:spLocks/>
          </p:cNvSpPr>
          <p:nvPr userDrawn="1"/>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342900" rtl="0" eaLnBrk="1" fontAlgn="auto" latinLnBrk="0" hangingPunct="1">
              <a:lnSpc>
                <a:spcPct val="100000"/>
              </a:lnSpc>
              <a:spcBef>
                <a:spcPts val="0"/>
              </a:spcBef>
              <a:spcAft>
                <a:spcPts val="0"/>
              </a:spcAft>
              <a:buClrTx/>
              <a:buSzTx/>
              <a:buFontTx/>
              <a:buNone/>
              <a:tabLst/>
              <a:defRPr/>
            </a:pPr>
            <a:fld id="{C89B4EC8-9D8F-3441-A3E8-88CD46FECA87}" type="slidenum">
              <a:rPr kumimoji="0" lang="en-US" sz="675"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Rectangle 9"/>
          <p:cNvSpPr/>
          <p:nvPr userDrawn="1"/>
        </p:nvSpPr>
        <p:spPr>
          <a:xfrm>
            <a:off x="0" y="3217335"/>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C797D"/>
              </a:solidFill>
              <a:effectLst/>
              <a:uLnTx/>
              <a:uFillTx/>
              <a:latin typeface="Calibri" panose="020F0502020204030204"/>
              <a:ea typeface="+mn-ea"/>
              <a:cs typeface="+mn-cs"/>
            </a:endParaRPr>
          </a:p>
        </p:txBody>
      </p:sp>
      <p:cxnSp>
        <p:nvCxnSpPr>
          <p:cNvPr id="11" name="Straight Connector 10"/>
          <p:cNvCxnSpPr/>
          <p:nvPr userDrawn="1"/>
        </p:nvCxnSpPr>
        <p:spPr>
          <a:xfrm>
            <a:off x="8788400" y="3217335"/>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
        <p:nvSpPr>
          <p:cNvPr id="2" name="Title 1"/>
          <p:cNvSpPr>
            <a:spLocks noGrp="1"/>
          </p:cNvSpPr>
          <p:nvPr>
            <p:ph type="ctrTitle"/>
          </p:nvPr>
        </p:nvSpPr>
        <p:spPr>
          <a:xfrm>
            <a:off x="1531435" y="3758072"/>
            <a:ext cx="7273900" cy="899729"/>
          </a:xfrm>
          <a:prstGeom prst="rect">
            <a:avLst/>
          </a:prstGeom>
        </p:spPr>
        <p:txBody>
          <a:bodyPr lIns="91436" tIns="45719" rIns="91436" bIns="45719" anchor="ctr"/>
          <a:lstStyle>
            <a:lvl1pPr algn="l">
              <a:defRPr lang="en-US" sz="3200" b="1" i="0" dirty="0">
                <a:solidFill>
                  <a:srgbClr val="FFFFFF"/>
                </a:solidFill>
                <a:latin typeface="Arial Narrow" charset="0"/>
                <a:ea typeface="Arial Narrow" charset="0"/>
                <a:cs typeface="Arial Narrow"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413777969"/>
      </p:ext>
    </p:extLst>
  </p:cSld>
  <p:clrMapOvr>
    <a:overrideClrMapping bg1="lt1" tx1="dk1" bg2="lt2" tx2="dk2" accent1="accent1" accent2="accent2" accent3="accent3" accent4="accent4" accent5="accent5" accent6="accent6" hlink="hlink" folHlink="folHlink"/>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userDrawn="1">
  <p:cSld name="3_Section Divider Purple">
    <p:bg>
      <p:bgPr>
        <a:solidFill>
          <a:schemeClr val="accent5"/>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1"/>
            <a:ext cx="12192001" cy="6858001"/>
          </a:xfrm>
          <a:prstGeom prst="rect">
            <a:avLst/>
          </a:prstGeom>
        </p:spPr>
      </p:pic>
      <p:sp>
        <p:nvSpPr>
          <p:cNvPr id="22" name="Slide Number Placeholder 5"/>
          <p:cNvSpPr txBox="1">
            <a:spLocks/>
          </p:cNvSpPr>
          <p:nvPr/>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342900" rtl="0" eaLnBrk="1" fontAlgn="auto" latinLnBrk="0" hangingPunct="1">
              <a:lnSpc>
                <a:spcPct val="100000"/>
              </a:lnSpc>
              <a:spcBef>
                <a:spcPts val="0"/>
              </a:spcBef>
              <a:spcAft>
                <a:spcPts val="0"/>
              </a:spcAft>
              <a:buClrTx/>
              <a:buSzTx/>
              <a:buFontTx/>
              <a:buNone/>
              <a:tabLst/>
              <a:defRPr/>
            </a:pPr>
            <a:fld id="{C89B4EC8-9D8F-3441-A3E8-88CD46FECA87}" type="slidenum">
              <a:rPr kumimoji="0" lang="en-US" sz="675"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 name="Slide Number Placeholder 5"/>
          <p:cNvSpPr txBox="1">
            <a:spLocks/>
          </p:cNvSpPr>
          <p:nvPr userDrawn="1"/>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342900" rtl="0" eaLnBrk="1" fontAlgn="auto" latinLnBrk="0" hangingPunct="1">
              <a:lnSpc>
                <a:spcPct val="100000"/>
              </a:lnSpc>
              <a:spcBef>
                <a:spcPts val="0"/>
              </a:spcBef>
              <a:spcAft>
                <a:spcPts val="0"/>
              </a:spcAft>
              <a:buClrTx/>
              <a:buSzTx/>
              <a:buFontTx/>
              <a:buNone/>
              <a:tabLst/>
              <a:defRPr/>
            </a:pPr>
            <a:fld id="{C89B4EC8-9D8F-3441-A3E8-88CD46FECA87}" type="slidenum">
              <a:rPr kumimoji="0" lang="en-US" sz="675"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Rectangle 9"/>
          <p:cNvSpPr/>
          <p:nvPr userDrawn="1"/>
        </p:nvSpPr>
        <p:spPr>
          <a:xfrm>
            <a:off x="0" y="3217335"/>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C797D"/>
              </a:solidFill>
              <a:effectLst/>
              <a:uLnTx/>
              <a:uFillTx/>
              <a:latin typeface="Calibri" panose="020F0502020204030204"/>
              <a:ea typeface="+mn-ea"/>
              <a:cs typeface="+mn-cs"/>
            </a:endParaRPr>
          </a:p>
        </p:txBody>
      </p:sp>
      <p:sp>
        <p:nvSpPr>
          <p:cNvPr id="2" name="Title 1"/>
          <p:cNvSpPr>
            <a:spLocks noGrp="1"/>
          </p:cNvSpPr>
          <p:nvPr>
            <p:ph type="ctrTitle"/>
          </p:nvPr>
        </p:nvSpPr>
        <p:spPr>
          <a:xfrm>
            <a:off x="1486829" y="3758071"/>
            <a:ext cx="7301571" cy="899729"/>
          </a:xfrm>
          <a:prstGeom prst="rect">
            <a:avLst/>
          </a:prstGeom>
        </p:spPr>
        <p:txBody>
          <a:bodyPr lIns="91436" tIns="45719" rIns="91436" bIns="45719" anchor="ctr"/>
          <a:lstStyle>
            <a:lvl1pPr algn="l">
              <a:defRPr lang="en-US" sz="3200" b="1" i="0" dirty="0">
                <a:solidFill>
                  <a:srgbClr val="FFFFFF"/>
                </a:solidFill>
                <a:latin typeface="Arial Narrow" charset="0"/>
                <a:ea typeface="Arial Narrow" charset="0"/>
                <a:cs typeface="Arial Narrow" charset="0"/>
              </a:defRPr>
            </a:lvl1pPr>
          </a:lstStyle>
          <a:p>
            <a:pPr lvl="0" algn="l">
              <a:lnSpc>
                <a:spcPct val="80000"/>
              </a:lnSpc>
            </a:pPr>
            <a:r>
              <a:rPr lang="en-US" dirty="0"/>
              <a:t>Click to edit Master title style</a:t>
            </a:r>
          </a:p>
        </p:txBody>
      </p:sp>
      <p:cxnSp>
        <p:nvCxnSpPr>
          <p:cNvPr id="6" name="Straight Connector 5"/>
          <p:cNvCxnSpPr/>
          <p:nvPr userDrawn="1"/>
        </p:nvCxnSpPr>
        <p:spPr>
          <a:xfrm>
            <a:off x="8788400" y="3217335"/>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54239768"/>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preserve="1" userDrawn="1">
  <p:cSld name="4_Section Divider Purple">
    <p:bg>
      <p:bgPr>
        <a:solidFill>
          <a:schemeClr val="bg2">
            <a:alpha val="50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l="-1"/>
          <a:stretch/>
        </p:blipFill>
        <p:spPr>
          <a:xfrm>
            <a:off x="-8" y="-2"/>
            <a:ext cx="12192008" cy="6858003"/>
          </a:xfrm>
          <a:prstGeom prst="rect">
            <a:avLst/>
          </a:prstGeom>
        </p:spPr>
      </p:pic>
      <p:sp>
        <p:nvSpPr>
          <p:cNvPr id="10" name="Rectangle 9"/>
          <p:cNvSpPr/>
          <p:nvPr userDrawn="1"/>
        </p:nvSpPr>
        <p:spPr>
          <a:xfrm>
            <a:off x="0" y="3217335"/>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B5E7D"/>
              </a:solidFill>
              <a:effectLst/>
              <a:uLnTx/>
              <a:uFillTx/>
              <a:latin typeface="Calibri" panose="020F0502020204030204"/>
              <a:ea typeface="+mn-ea"/>
              <a:cs typeface="+mn-cs"/>
            </a:endParaRPr>
          </a:p>
        </p:txBody>
      </p:sp>
      <p:sp>
        <p:nvSpPr>
          <p:cNvPr id="2" name="Title 1"/>
          <p:cNvSpPr>
            <a:spLocks noGrp="1"/>
          </p:cNvSpPr>
          <p:nvPr>
            <p:ph type="ctrTitle"/>
          </p:nvPr>
        </p:nvSpPr>
        <p:spPr>
          <a:xfrm>
            <a:off x="1531436" y="3758072"/>
            <a:ext cx="7256965" cy="899729"/>
          </a:xfrm>
          <a:prstGeom prst="rect">
            <a:avLst/>
          </a:prstGeom>
        </p:spPr>
        <p:txBody>
          <a:bodyPr lIns="91436" tIns="45719" rIns="91436" bIns="45719" anchor="ctr"/>
          <a:lstStyle>
            <a:lvl1pPr algn="l">
              <a:defRPr lang="en-US" sz="3200" b="1" i="0" dirty="0">
                <a:solidFill>
                  <a:srgbClr val="FFFFFF"/>
                </a:solidFill>
                <a:latin typeface="Arial Narrow" charset="0"/>
                <a:ea typeface="Arial Narrow" charset="0"/>
                <a:cs typeface="Arial Narrow" charset="0"/>
              </a:defRPr>
            </a:lvl1pPr>
          </a:lstStyle>
          <a:p>
            <a:pPr lvl="0" algn="l">
              <a:lnSpc>
                <a:spcPct val="80000"/>
              </a:lnSpc>
            </a:pPr>
            <a:r>
              <a:rPr lang="en-US" dirty="0"/>
              <a:t>Click to edit Master title style</a:t>
            </a:r>
          </a:p>
        </p:txBody>
      </p:sp>
      <p:cxnSp>
        <p:nvCxnSpPr>
          <p:cNvPr id="6" name="Straight Connector 5"/>
          <p:cNvCxnSpPr/>
          <p:nvPr userDrawn="1"/>
        </p:nvCxnSpPr>
        <p:spPr>
          <a:xfrm>
            <a:off x="8788400" y="3217335"/>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45372618"/>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preserve="1" userDrawn="1">
  <p:cSld name="10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2" y="2421467"/>
            <a:ext cx="10615083" cy="3454400"/>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937208" indent="-251454">
              <a:buFont typeface="Courier New" charset="0"/>
              <a:buChar char="o"/>
              <a:defRPr sz="1400">
                <a:solidFill>
                  <a:schemeClr val="tx2"/>
                </a:solidFill>
              </a:defRPr>
            </a:lvl3pPr>
            <a:lvl4pPr marL="1028631" indent="0">
              <a:buFont typeface="+mj-lt"/>
              <a:buNone/>
              <a:defRPr sz="1200" b="1">
                <a:solidFill>
                  <a:schemeClr val="accent1"/>
                </a:solidFill>
              </a:defRPr>
            </a:lvl4pPr>
            <a:lvl5pPr marL="1600103" indent="-228594">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0"/>
            <a:ext cx="12192001" cy="1189464"/>
          </a:xfrm>
          <a:prstGeom prst="rect">
            <a:avLst/>
          </a:prstGeom>
        </p:spPr>
      </p:pic>
      <p:pic>
        <p:nvPicPr>
          <p:cNvPr id="5" name="Picture 4"/>
          <p:cNvPicPr>
            <a:picLocks noChangeAspect="1"/>
          </p:cNvPicPr>
          <p:nvPr userDrawn="1"/>
        </p:nvPicPr>
        <p:blipFill rotWithShape="1">
          <a:blip r:embed="rId3" cstate="print">
            <a:extLst>
              <a:ext uri="{28A0092B-C50C-407E-A947-70E740481C1C}">
                <a14:useLocalDpi xmlns:a14="http://schemas.microsoft.com/office/drawing/2010/main" val="0"/>
              </a:ext>
            </a:extLst>
          </a:blip>
          <a:srcRect l="-1"/>
          <a:stretch/>
        </p:blipFill>
        <p:spPr>
          <a:xfrm>
            <a:off x="-8" y="-1"/>
            <a:ext cx="12192008" cy="1189465"/>
          </a:xfrm>
          <a:prstGeom prst="rect">
            <a:avLst/>
          </a:prstGeom>
        </p:spPr>
      </p:pic>
      <p:sp>
        <p:nvSpPr>
          <p:cNvPr id="6" name="Slide Number Placeholder 5"/>
          <p:cNvSpPr txBox="1">
            <a:spLocks/>
          </p:cNvSpPr>
          <p:nvPr userDrawn="1"/>
        </p:nvSpPr>
        <p:spPr>
          <a:xfrm>
            <a:off x="11245119" y="6205282"/>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342900" rtl="0" eaLnBrk="1" fontAlgn="auto" latinLnBrk="0" hangingPunct="1">
              <a:lnSpc>
                <a:spcPct val="100000"/>
              </a:lnSpc>
              <a:spcBef>
                <a:spcPts val="0"/>
              </a:spcBef>
              <a:spcAft>
                <a:spcPts val="0"/>
              </a:spcAft>
              <a:buClrTx/>
              <a:buSzTx/>
              <a:buFontTx/>
              <a:buNone/>
              <a:tabLst/>
              <a:defRPr/>
            </a:pPr>
            <a:fld id="{C89B4EC8-9D8F-3441-A3E8-88CD46FECA87}" type="slidenum">
              <a:rPr kumimoji="0" lang="en-US" sz="900" b="1" i="0" u="none" strike="noStrike" kern="1200" cap="none" spc="0" normalizeH="0" baseline="0" noProof="0" smtClean="0">
                <a:ln>
                  <a:noFill/>
                </a:ln>
                <a:solidFill>
                  <a:srgbClr val="FFFFFF">
                    <a:lumMod val="50000"/>
                  </a:srgb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a:t>
            </a:fld>
            <a:endParaRPr kumimoji="0" lang="en-US" sz="900" b="1" i="0" u="none" strike="noStrike" kern="1200" cap="none" spc="0" normalizeH="0" baseline="0" noProof="0" dirty="0">
              <a:ln>
                <a:noFill/>
              </a:ln>
              <a:solidFill>
                <a:srgbClr val="FFFFFF">
                  <a:lumMod val="50000"/>
                </a:srgbClr>
              </a:solidFill>
              <a:effectLst/>
              <a:uLnTx/>
              <a:uFillTx/>
              <a:latin typeface="Calibri" panose="020F0502020204030204"/>
              <a:ea typeface="+mn-ea"/>
              <a:cs typeface="+mn-cs"/>
            </a:endParaRPr>
          </a:p>
        </p:txBody>
      </p:sp>
      <p:pic>
        <p:nvPicPr>
          <p:cNvPr id="7" name="Picture 6"/>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10017906" y="6329080"/>
            <a:ext cx="200628" cy="162047"/>
          </a:xfrm>
          <a:prstGeom prst="rect">
            <a:avLst/>
          </a:prstGeom>
        </p:spPr>
      </p:pic>
      <p:cxnSp>
        <p:nvCxnSpPr>
          <p:cNvPr id="8" name="Straight Connector 7"/>
          <p:cNvCxnSpPr/>
          <p:nvPr userDrawn="1"/>
        </p:nvCxnSpPr>
        <p:spPr>
          <a:xfrm>
            <a:off x="11273895" y="6305831"/>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Box 10"/>
          <p:cNvSpPr txBox="1"/>
          <p:nvPr userDrawn="1"/>
        </p:nvSpPr>
        <p:spPr>
          <a:xfrm>
            <a:off x="10187119" y="6245722"/>
            <a:ext cx="1352621" cy="23083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6C797D"/>
                </a:solidFill>
                <a:effectLst/>
                <a:uLnTx/>
                <a:uFillTx/>
                <a:latin typeface="Calibri" panose="020F0502020204030204"/>
                <a:ea typeface="+mn-ea"/>
                <a:cs typeface="+mn-cs"/>
              </a:rPr>
              <a:t>Direct Travel</a:t>
            </a:r>
          </a:p>
        </p:txBody>
      </p:sp>
    </p:spTree>
    <p:extLst>
      <p:ext uri="{BB962C8B-B14F-4D97-AF65-F5344CB8AC3E}">
        <p14:creationId xmlns:p14="http://schemas.microsoft.com/office/powerpoint/2010/main" val="4246763091"/>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preserve="1" userDrawn="1">
  <p:cSld name="11_Section Divider Purple">
    <p:bg>
      <p:bgPr>
        <a:solidFill>
          <a:schemeClr val="bg2">
            <a:alpha val="5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4526672-2C9F-3546-9A8E-30613F616B2F}"/>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0" y="2"/>
            <a:ext cx="12192000" cy="6858003"/>
          </a:xfrm>
          <a:prstGeom prst="rect">
            <a:avLst/>
          </a:prstGeom>
        </p:spPr>
      </p:pic>
      <p:sp>
        <p:nvSpPr>
          <p:cNvPr id="10" name="Rectangle 9"/>
          <p:cNvSpPr/>
          <p:nvPr userDrawn="1"/>
        </p:nvSpPr>
        <p:spPr>
          <a:xfrm>
            <a:off x="0" y="3217335"/>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B5E7D"/>
              </a:solidFill>
              <a:effectLst/>
              <a:uLnTx/>
              <a:uFillTx/>
              <a:latin typeface="Calibri" panose="020F0502020204030204"/>
              <a:ea typeface="+mn-ea"/>
              <a:cs typeface="+mn-cs"/>
            </a:endParaRPr>
          </a:p>
        </p:txBody>
      </p:sp>
      <p:sp>
        <p:nvSpPr>
          <p:cNvPr id="2" name="Title 1"/>
          <p:cNvSpPr>
            <a:spLocks noGrp="1"/>
          </p:cNvSpPr>
          <p:nvPr>
            <p:ph type="ctrTitle"/>
          </p:nvPr>
        </p:nvSpPr>
        <p:spPr>
          <a:xfrm>
            <a:off x="1531436" y="3758072"/>
            <a:ext cx="7256965" cy="899729"/>
          </a:xfrm>
          <a:prstGeom prst="rect">
            <a:avLst/>
          </a:prstGeom>
        </p:spPr>
        <p:txBody>
          <a:bodyPr lIns="91436" tIns="45719" rIns="91436" bIns="45719" anchor="ctr"/>
          <a:lstStyle>
            <a:lvl1pPr algn="l">
              <a:defRPr lang="en-US" sz="3200" b="1" i="0" dirty="0">
                <a:solidFill>
                  <a:srgbClr val="FFFFFF"/>
                </a:solidFill>
                <a:latin typeface="Arial Narrow" charset="0"/>
                <a:ea typeface="Arial Narrow" charset="0"/>
                <a:cs typeface="Arial Narrow" charset="0"/>
              </a:defRPr>
            </a:lvl1pPr>
          </a:lstStyle>
          <a:p>
            <a:pPr lvl="0" algn="l">
              <a:lnSpc>
                <a:spcPct val="80000"/>
              </a:lnSpc>
            </a:pPr>
            <a:r>
              <a:rPr lang="en-US" dirty="0"/>
              <a:t>Click to edit Master title style</a:t>
            </a:r>
          </a:p>
        </p:txBody>
      </p:sp>
      <p:cxnSp>
        <p:nvCxnSpPr>
          <p:cNvPr id="6" name="Straight Connector 5"/>
          <p:cNvCxnSpPr/>
          <p:nvPr userDrawn="1"/>
        </p:nvCxnSpPr>
        <p:spPr>
          <a:xfrm>
            <a:off x="8788400" y="3217335"/>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23958344"/>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preserve="1" userDrawn="1">
  <p:cSld name="3_Blue Title Page">
    <p:bg>
      <p:bgRef idx="1001">
        <a:schemeClr val="bg1"/>
      </p:bgRef>
    </p:bg>
    <p:spTree>
      <p:nvGrpSpPr>
        <p:cNvPr id="1" name=""/>
        <p:cNvGrpSpPr/>
        <p:nvPr/>
      </p:nvGrpSpPr>
      <p:grpSpPr>
        <a:xfrm>
          <a:off x="0" y="0"/>
          <a:ext cx="0" cy="0"/>
          <a:chOff x="0" y="0"/>
          <a:chExt cx="0" cy="0"/>
        </a:xfrm>
      </p:grpSpPr>
      <p:sp>
        <p:nvSpPr>
          <p:cNvPr id="2" name="Slide Number Placeholder 5"/>
          <p:cNvSpPr txBox="1">
            <a:spLocks/>
          </p:cNvSpPr>
          <p:nvPr userDrawn="1"/>
        </p:nvSpPr>
        <p:spPr>
          <a:xfrm>
            <a:off x="11245119" y="6190414"/>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342900" rtl="0" eaLnBrk="1" fontAlgn="auto" latinLnBrk="0" hangingPunct="1">
              <a:lnSpc>
                <a:spcPct val="100000"/>
              </a:lnSpc>
              <a:spcBef>
                <a:spcPts val="0"/>
              </a:spcBef>
              <a:spcAft>
                <a:spcPts val="0"/>
              </a:spcAft>
              <a:buClrTx/>
              <a:buSzTx/>
              <a:buFontTx/>
              <a:buNone/>
              <a:tabLst/>
              <a:defRPr/>
            </a:pPr>
            <a:fld id="{C89B4EC8-9D8F-3441-A3E8-88CD46FECA87}" type="slidenum">
              <a:rPr kumimoji="0" lang="en-US" sz="900" b="1" i="0" u="none" strike="noStrike" kern="1200" cap="none" spc="0" normalizeH="0" baseline="0" noProof="0" smtClean="0">
                <a:ln>
                  <a:noFill/>
                </a:ln>
                <a:solidFill>
                  <a:srgbClr val="FFFFFF">
                    <a:lumMod val="50000"/>
                  </a:srgb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a:t>
            </a:fld>
            <a:endParaRPr kumimoji="0" lang="en-US" sz="900" b="1" i="0" u="none" strike="noStrike" kern="1200" cap="none" spc="0" normalizeH="0" baseline="0" noProof="0" dirty="0">
              <a:ln>
                <a:noFill/>
              </a:ln>
              <a:solidFill>
                <a:srgbClr val="FFFFFF">
                  <a:lumMod val="50000"/>
                </a:srgbClr>
              </a:solidFill>
              <a:effectLst/>
              <a:uLnTx/>
              <a:uFillTx/>
              <a:latin typeface="Calibri" panose="020F0502020204030204"/>
              <a:ea typeface="+mn-ea"/>
              <a:cs typeface="+mn-cs"/>
            </a:endParaRPr>
          </a:p>
        </p:txBody>
      </p:sp>
      <p:pic>
        <p:nvPicPr>
          <p:cNvPr id="3" name="Picture 2"/>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017906" y="6314212"/>
            <a:ext cx="200628" cy="162047"/>
          </a:xfrm>
          <a:prstGeom prst="rect">
            <a:avLst/>
          </a:prstGeom>
        </p:spPr>
      </p:pic>
      <p:cxnSp>
        <p:nvCxnSpPr>
          <p:cNvPr id="4" name="Straight Connector 3"/>
          <p:cNvCxnSpPr/>
          <p:nvPr userDrawn="1"/>
        </p:nvCxnSpPr>
        <p:spPr>
          <a:xfrm>
            <a:off x="11273895" y="6290963"/>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5" name="TextBox 4"/>
          <p:cNvSpPr txBox="1"/>
          <p:nvPr userDrawn="1"/>
        </p:nvSpPr>
        <p:spPr>
          <a:xfrm>
            <a:off x="10187119" y="6230854"/>
            <a:ext cx="1352621" cy="23083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6C797D"/>
                </a:solidFill>
                <a:effectLst/>
                <a:uLnTx/>
                <a:uFillTx/>
                <a:latin typeface="Calibri" panose="020F0502020204030204"/>
                <a:ea typeface="+mn-ea"/>
                <a:cs typeface="+mn-cs"/>
              </a:rPr>
              <a:t>Direct Travel</a:t>
            </a:r>
          </a:p>
        </p:txBody>
      </p:sp>
      <p:pic>
        <p:nvPicPr>
          <p:cNvPr id="6" name="Picture 5">
            <a:extLst>
              <a:ext uri="{FF2B5EF4-FFF2-40B4-BE49-F238E27FC236}">
                <a16:creationId xmlns:a16="http://schemas.microsoft.com/office/drawing/2014/main" id="{A765468B-4F54-0F4C-9B72-74DF39EBE9DE}"/>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8" y="3"/>
            <a:ext cx="12192008" cy="1189463"/>
          </a:xfrm>
          <a:prstGeom prst="rect">
            <a:avLst/>
          </a:prstGeom>
        </p:spPr>
      </p:pic>
      <p:sp>
        <p:nvSpPr>
          <p:cNvPr id="7" name="Title 1">
            <a:extLst>
              <a:ext uri="{FF2B5EF4-FFF2-40B4-BE49-F238E27FC236}">
                <a16:creationId xmlns:a16="http://schemas.microsoft.com/office/drawing/2014/main" id="{CC76E2E4-490D-BC4B-B6C5-417E9AEB588E}"/>
              </a:ext>
            </a:extLst>
          </p:cNvPr>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8" name="Text Placeholder 2">
            <a:extLst>
              <a:ext uri="{FF2B5EF4-FFF2-40B4-BE49-F238E27FC236}">
                <a16:creationId xmlns:a16="http://schemas.microsoft.com/office/drawing/2014/main" id="{8468E177-E568-9849-B7E6-04C760E3AAD6}"/>
              </a:ext>
            </a:extLst>
          </p:cNvPr>
          <p:cNvSpPr>
            <a:spLocks noGrp="1"/>
          </p:cNvSpPr>
          <p:nvPr>
            <p:ph type="body" sz="quarter" idx="10"/>
          </p:nvPr>
        </p:nvSpPr>
        <p:spPr>
          <a:xfrm>
            <a:off x="831852" y="2421467"/>
            <a:ext cx="10615083" cy="3454400"/>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937208" indent="-251454">
              <a:buFont typeface="Courier New" charset="0"/>
              <a:buChar char="o"/>
              <a:defRPr sz="1400">
                <a:solidFill>
                  <a:schemeClr val="tx2"/>
                </a:solidFill>
              </a:defRPr>
            </a:lvl3pPr>
            <a:lvl4pPr marL="1028631" indent="0">
              <a:buFont typeface="+mj-lt"/>
              <a:buNone/>
              <a:defRPr sz="1200" b="1">
                <a:solidFill>
                  <a:schemeClr val="accent1"/>
                </a:solidFill>
              </a:defRPr>
            </a:lvl4pPr>
            <a:lvl5pPr marL="1600103" indent="-228594">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82923361"/>
      </p:ext>
    </p:extLst>
  </p:cSld>
  <p:clrMapOvr>
    <a:overrideClrMapping bg1="lt1" tx1="dk1" bg2="lt2" tx2="dk2" accent1="accent1" accent2="accent2" accent3="accent3" accent4="accent4" accent5="accent5" accent6="accent6" hlink="hlink" folHlink="folHlink"/>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preserve="1" userDrawn="1">
  <p:cSld name="2_Section Divider Magenta">
    <p:bg>
      <p:bgPr>
        <a:solidFill>
          <a:schemeClr val="accent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1"/>
            <a:ext cx="12192001" cy="6858000"/>
          </a:xfrm>
          <a:prstGeom prst="rect">
            <a:avLst/>
          </a:prstGeom>
        </p:spPr>
      </p:pic>
      <p:sp>
        <p:nvSpPr>
          <p:cNvPr id="16" name="Slide Number Placeholder 5"/>
          <p:cNvSpPr txBox="1">
            <a:spLocks/>
          </p:cNvSpPr>
          <p:nvPr/>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342900" rtl="0" eaLnBrk="1" fontAlgn="auto" latinLnBrk="0" hangingPunct="1">
              <a:lnSpc>
                <a:spcPct val="100000"/>
              </a:lnSpc>
              <a:spcBef>
                <a:spcPts val="0"/>
              </a:spcBef>
              <a:spcAft>
                <a:spcPts val="0"/>
              </a:spcAft>
              <a:buClrTx/>
              <a:buSzTx/>
              <a:buFontTx/>
              <a:buNone/>
              <a:tabLst/>
              <a:defRPr/>
            </a:pPr>
            <a:fld id="{C89B4EC8-9D8F-3441-A3E8-88CD46FECA87}" type="slidenum">
              <a:rPr kumimoji="0" lang="en-US" sz="675"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 name="Slide Number Placeholder 5"/>
          <p:cNvSpPr txBox="1">
            <a:spLocks/>
          </p:cNvSpPr>
          <p:nvPr userDrawn="1"/>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342900" rtl="0" eaLnBrk="1" fontAlgn="auto" latinLnBrk="0" hangingPunct="1">
              <a:lnSpc>
                <a:spcPct val="100000"/>
              </a:lnSpc>
              <a:spcBef>
                <a:spcPts val="0"/>
              </a:spcBef>
              <a:spcAft>
                <a:spcPts val="0"/>
              </a:spcAft>
              <a:buClrTx/>
              <a:buSzTx/>
              <a:buFontTx/>
              <a:buNone/>
              <a:tabLst/>
              <a:defRPr/>
            </a:pPr>
            <a:fld id="{C89B4EC8-9D8F-3441-A3E8-88CD46FECA87}" type="slidenum">
              <a:rPr kumimoji="0" lang="en-US" sz="675"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Rectangle 9"/>
          <p:cNvSpPr/>
          <p:nvPr userDrawn="1"/>
        </p:nvSpPr>
        <p:spPr>
          <a:xfrm>
            <a:off x="0" y="3217335"/>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C797D"/>
              </a:solidFill>
              <a:effectLst/>
              <a:uLnTx/>
              <a:uFillTx/>
              <a:latin typeface="Calibri" panose="020F0502020204030204"/>
              <a:ea typeface="+mn-ea"/>
              <a:cs typeface="+mn-cs"/>
            </a:endParaRPr>
          </a:p>
        </p:txBody>
      </p:sp>
      <p:cxnSp>
        <p:nvCxnSpPr>
          <p:cNvPr id="11" name="Straight Connector 10"/>
          <p:cNvCxnSpPr/>
          <p:nvPr userDrawn="1"/>
        </p:nvCxnSpPr>
        <p:spPr>
          <a:xfrm>
            <a:off x="8788400" y="3217335"/>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
        <p:nvSpPr>
          <p:cNvPr id="2" name="Title 1"/>
          <p:cNvSpPr>
            <a:spLocks noGrp="1"/>
          </p:cNvSpPr>
          <p:nvPr>
            <p:ph type="ctrTitle"/>
          </p:nvPr>
        </p:nvSpPr>
        <p:spPr>
          <a:xfrm>
            <a:off x="1531435" y="3758072"/>
            <a:ext cx="7273900" cy="899729"/>
          </a:xfrm>
          <a:prstGeom prst="rect">
            <a:avLst/>
          </a:prstGeom>
        </p:spPr>
        <p:txBody>
          <a:bodyPr lIns="91436" tIns="45719" rIns="91436" bIns="45719" anchor="ctr"/>
          <a:lstStyle>
            <a:lvl1pPr algn="l">
              <a:defRPr lang="en-US" sz="3200" b="1" i="0" dirty="0">
                <a:solidFill>
                  <a:srgbClr val="FFFFFF"/>
                </a:solidFill>
                <a:latin typeface="Arial Narrow" charset="0"/>
                <a:ea typeface="Arial Narrow" charset="0"/>
                <a:cs typeface="Arial Narrow"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432060020"/>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userDrawn="1">
  <p:cSld name="1_Section Divider Magenta">
    <p:bg>
      <p:bgPr>
        <a:solidFill>
          <a:schemeClr val="accent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1"/>
            <a:ext cx="12192001" cy="6858000"/>
          </a:xfrm>
          <a:prstGeom prst="rect">
            <a:avLst/>
          </a:prstGeom>
        </p:spPr>
      </p:pic>
      <p:sp>
        <p:nvSpPr>
          <p:cNvPr id="16" name="Slide Number Placeholder 5"/>
          <p:cNvSpPr txBox="1">
            <a:spLocks/>
          </p:cNvSpPr>
          <p:nvPr/>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342900" rtl="0" eaLnBrk="1" fontAlgn="auto" latinLnBrk="0" hangingPunct="1">
              <a:lnSpc>
                <a:spcPct val="100000"/>
              </a:lnSpc>
              <a:spcBef>
                <a:spcPts val="0"/>
              </a:spcBef>
              <a:spcAft>
                <a:spcPts val="0"/>
              </a:spcAft>
              <a:buClrTx/>
              <a:buSzTx/>
              <a:buFontTx/>
              <a:buNone/>
              <a:tabLst/>
              <a:defRPr/>
            </a:pPr>
            <a:fld id="{C89B4EC8-9D8F-3441-A3E8-88CD46FECA87}" type="slidenum">
              <a:rPr kumimoji="0" lang="en-US" sz="675"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 name="Slide Number Placeholder 5"/>
          <p:cNvSpPr txBox="1">
            <a:spLocks/>
          </p:cNvSpPr>
          <p:nvPr userDrawn="1"/>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342900" rtl="0" eaLnBrk="1" fontAlgn="auto" latinLnBrk="0" hangingPunct="1">
              <a:lnSpc>
                <a:spcPct val="100000"/>
              </a:lnSpc>
              <a:spcBef>
                <a:spcPts val="0"/>
              </a:spcBef>
              <a:spcAft>
                <a:spcPts val="0"/>
              </a:spcAft>
              <a:buClrTx/>
              <a:buSzTx/>
              <a:buFontTx/>
              <a:buNone/>
              <a:tabLst/>
              <a:defRPr/>
            </a:pPr>
            <a:fld id="{C89B4EC8-9D8F-3441-A3E8-88CD46FECA87}" type="slidenum">
              <a:rPr kumimoji="0" lang="en-US" sz="675"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Rectangle 9"/>
          <p:cNvSpPr/>
          <p:nvPr userDrawn="1"/>
        </p:nvSpPr>
        <p:spPr>
          <a:xfrm>
            <a:off x="0" y="-1"/>
            <a:ext cx="12192000" cy="6858001"/>
          </a:xfrm>
          <a:prstGeom prst="rect">
            <a:avLst/>
          </a:prstGeom>
          <a:solidFill>
            <a:schemeClr val="bg1">
              <a:alpha val="69804"/>
            </a:scheme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C797D"/>
              </a:solidFill>
              <a:effectLst/>
              <a:uLnTx/>
              <a:uFillTx/>
              <a:latin typeface="Calibri" panose="020F0502020204030204"/>
              <a:ea typeface="+mn-ea"/>
              <a:cs typeface="+mn-cs"/>
            </a:endParaRPr>
          </a:p>
        </p:txBody>
      </p:sp>
      <p:sp>
        <p:nvSpPr>
          <p:cNvPr id="2" name="Title 1"/>
          <p:cNvSpPr>
            <a:spLocks noGrp="1"/>
          </p:cNvSpPr>
          <p:nvPr>
            <p:ph type="ctrTitle"/>
          </p:nvPr>
        </p:nvSpPr>
        <p:spPr>
          <a:xfrm>
            <a:off x="1531435" y="3758072"/>
            <a:ext cx="7273900" cy="899729"/>
          </a:xfrm>
          <a:prstGeom prst="rect">
            <a:avLst/>
          </a:prstGeom>
        </p:spPr>
        <p:txBody>
          <a:bodyPr lIns="91436" tIns="45719" rIns="91436" bIns="45719" anchor="ctr"/>
          <a:lstStyle>
            <a:lvl1pPr algn="l">
              <a:defRPr lang="en-US" sz="3200" b="1" i="0" dirty="0">
                <a:solidFill>
                  <a:schemeClr val="accent1"/>
                </a:solidFill>
                <a:latin typeface="Arial Narrow" charset="0"/>
                <a:ea typeface="Arial Narrow" charset="0"/>
                <a:cs typeface="Arial Narrow"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3772422633"/>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preserve="1" userDrawn="1">
  <p:cSld name="6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2" y="2421467"/>
            <a:ext cx="10615083" cy="3454400"/>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937208" indent="-251454">
              <a:buFont typeface="Courier New" charset="0"/>
              <a:buChar char="o"/>
              <a:defRPr sz="1400">
                <a:solidFill>
                  <a:schemeClr val="tx2"/>
                </a:solidFill>
              </a:defRPr>
            </a:lvl3pPr>
            <a:lvl4pPr marL="1028631" indent="0">
              <a:buFont typeface="+mj-lt"/>
              <a:buNone/>
              <a:defRPr sz="1200" b="1">
                <a:solidFill>
                  <a:schemeClr val="accent1"/>
                </a:solidFill>
              </a:defRPr>
            </a:lvl4pPr>
            <a:lvl5pPr marL="1600103" indent="-228594">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0"/>
            <a:ext cx="12192001" cy="1189464"/>
          </a:xfrm>
          <a:prstGeom prst="rect">
            <a:avLst/>
          </a:prstGeom>
        </p:spPr>
      </p:pic>
      <p:sp>
        <p:nvSpPr>
          <p:cNvPr id="5" name="Slide Number Placeholder 5"/>
          <p:cNvSpPr txBox="1">
            <a:spLocks/>
          </p:cNvSpPr>
          <p:nvPr userDrawn="1"/>
        </p:nvSpPr>
        <p:spPr>
          <a:xfrm>
            <a:off x="11245119" y="6190414"/>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342900" rtl="0" eaLnBrk="1" fontAlgn="auto" latinLnBrk="0" hangingPunct="1">
              <a:lnSpc>
                <a:spcPct val="100000"/>
              </a:lnSpc>
              <a:spcBef>
                <a:spcPts val="0"/>
              </a:spcBef>
              <a:spcAft>
                <a:spcPts val="0"/>
              </a:spcAft>
              <a:buClrTx/>
              <a:buSzTx/>
              <a:buFontTx/>
              <a:buNone/>
              <a:tabLst/>
              <a:defRPr/>
            </a:pPr>
            <a:fld id="{C89B4EC8-9D8F-3441-A3E8-88CD46FECA87}" type="slidenum">
              <a:rPr kumimoji="0" lang="en-US" sz="900" b="1" i="0" u="none" strike="noStrike" kern="1200" cap="none" spc="0" normalizeH="0" baseline="0" noProof="0" smtClean="0">
                <a:ln>
                  <a:noFill/>
                </a:ln>
                <a:solidFill>
                  <a:srgbClr val="FFFFFF">
                    <a:lumMod val="50000"/>
                  </a:srgb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a:t>
            </a:fld>
            <a:endParaRPr kumimoji="0" lang="en-US" sz="900" b="1" i="0" u="none" strike="noStrike" kern="1200" cap="none" spc="0" normalizeH="0" baseline="0" noProof="0" dirty="0">
              <a:ln>
                <a:noFill/>
              </a:ln>
              <a:solidFill>
                <a:srgbClr val="FFFFFF">
                  <a:lumMod val="50000"/>
                </a:srgbClr>
              </a:solidFill>
              <a:effectLst/>
              <a:uLnTx/>
              <a:uFillTx/>
              <a:latin typeface="Calibri" panose="020F0502020204030204"/>
              <a:ea typeface="+mn-ea"/>
              <a:cs typeface="+mn-cs"/>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2"/>
            <a:ext cx="200628" cy="162047"/>
          </a:xfrm>
          <a:prstGeom prst="rect">
            <a:avLst/>
          </a:prstGeom>
        </p:spPr>
      </p:pic>
      <p:cxnSp>
        <p:nvCxnSpPr>
          <p:cNvPr id="7" name="Straight Connector 6"/>
          <p:cNvCxnSpPr/>
          <p:nvPr userDrawn="1"/>
        </p:nvCxnSpPr>
        <p:spPr>
          <a:xfrm>
            <a:off x="11273895" y="6290963"/>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8" name="TextBox 7"/>
          <p:cNvSpPr txBox="1"/>
          <p:nvPr userDrawn="1"/>
        </p:nvSpPr>
        <p:spPr>
          <a:xfrm>
            <a:off x="10187119" y="6230854"/>
            <a:ext cx="1352621" cy="23083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6C797D"/>
                </a:solidFill>
                <a:effectLst/>
                <a:uLnTx/>
                <a:uFillTx/>
                <a:latin typeface="Calibri" panose="020F0502020204030204"/>
                <a:ea typeface="+mn-ea"/>
                <a:cs typeface="+mn-cs"/>
              </a:rPr>
              <a:t>Direct Travel</a:t>
            </a:r>
          </a:p>
        </p:txBody>
      </p:sp>
    </p:spTree>
    <p:extLst>
      <p:ext uri="{BB962C8B-B14F-4D97-AF65-F5344CB8AC3E}">
        <p14:creationId xmlns:p14="http://schemas.microsoft.com/office/powerpoint/2010/main" val="1151574346"/>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preserve="1" userDrawn="1">
  <p:cSld name="6_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6" y="1570107"/>
            <a:ext cx="10621460"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2" y="2421467"/>
            <a:ext cx="5128205" cy="3454400"/>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937208" indent="-251454">
              <a:buFont typeface="Courier New" charset="0"/>
              <a:buChar char="o"/>
              <a:defRPr sz="1400">
                <a:solidFill>
                  <a:schemeClr val="tx2"/>
                </a:solidFill>
              </a:defRPr>
            </a:lvl3pPr>
            <a:lvl4pPr marL="1028631" indent="0">
              <a:buFont typeface="+mj-lt"/>
              <a:buNone/>
              <a:defRPr sz="1200" b="1">
                <a:solidFill>
                  <a:schemeClr val="accent1"/>
                </a:solidFill>
              </a:defRPr>
            </a:lvl4pPr>
            <a:lvl5pPr marL="1600103" indent="-228594">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1" y="2421467"/>
            <a:ext cx="5287505" cy="3454400"/>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948630" indent="-262877">
              <a:buFont typeface="Courier New" charset="0"/>
              <a:buChar char="o"/>
              <a:defRPr sz="1400">
                <a:solidFill>
                  <a:schemeClr val="tx2"/>
                </a:solidFill>
              </a:defRPr>
            </a:lvl3pPr>
            <a:lvl4pPr marL="1028631" indent="0">
              <a:buNone/>
              <a:defRPr sz="1200" b="1">
                <a:solidFill>
                  <a:schemeClr val="accent1"/>
                </a:solidFill>
              </a:defRPr>
            </a:lvl4pPr>
            <a:lvl5pPr marL="1600103" indent="-228594">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0"/>
            <a:ext cx="12192001" cy="1189464"/>
          </a:xfrm>
          <a:prstGeom prst="rect">
            <a:avLst/>
          </a:prstGeom>
        </p:spPr>
      </p:pic>
      <p:sp>
        <p:nvSpPr>
          <p:cNvPr id="6" name="Slide Number Placeholder 5"/>
          <p:cNvSpPr txBox="1">
            <a:spLocks/>
          </p:cNvSpPr>
          <p:nvPr userDrawn="1"/>
        </p:nvSpPr>
        <p:spPr>
          <a:xfrm>
            <a:off x="11245119" y="6190414"/>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342900" rtl="0" eaLnBrk="1" fontAlgn="auto" latinLnBrk="0" hangingPunct="1">
              <a:lnSpc>
                <a:spcPct val="100000"/>
              </a:lnSpc>
              <a:spcBef>
                <a:spcPts val="0"/>
              </a:spcBef>
              <a:spcAft>
                <a:spcPts val="0"/>
              </a:spcAft>
              <a:buClrTx/>
              <a:buSzTx/>
              <a:buFontTx/>
              <a:buNone/>
              <a:tabLst/>
              <a:defRPr/>
            </a:pPr>
            <a:fld id="{C89B4EC8-9D8F-3441-A3E8-88CD46FECA87}" type="slidenum">
              <a:rPr kumimoji="0" lang="en-US" sz="900" b="1" i="0" u="none" strike="noStrike" kern="1200" cap="none" spc="0" normalizeH="0" baseline="0" noProof="0" smtClean="0">
                <a:ln>
                  <a:noFill/>
                </a:ln>
                <a:solidFill>
                  <a:srgbClr val="FFFFFF">
                    <a:lumMod val="50000"/>
                  </a:srgb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a:t>
            </a:fld>
            <a:endParaRPr kumimoji="0" lang="en-US" sz="900" b="1" i="0" u="none" strike="noStrike" kern="1200" cap="none" spc="0" normalizeH="0" baseline="0" noProof="0" dirty="0">
              <a:ln>
                <a:noFill/>
              </a:ln>
              <a:solidFill>
                <a:srgbClr val="FFFFFF">
                  <a:lumMod val="50000"/>
                </a:srgbClr>
              </a:solidFill>
              <a:effectLst/>
              <a:uLnTx/>
              <a:uFillTx/>
              <a:latin typeface="Calibri" panose="020F0502020204030204"/>
              <a:ea typeface="+mn-ea"/>
              <a:cs typeface="+mn-cs"/>
            </a:endParaRP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2"/>
            <a:ext cx="200628" cy="162047"/>
          </a:xfrm>
          <a:prstGeom prst="rect">
            <a:avLst/>
          </a:prstGeom>
        </p:spPr>
      </p:pic>
      <p:cxnSp>
        <p:nvCxnSpPr>
          <p:cNvPr id="8" name="Straight Connector 7"/>
          <p:cNvCxnSpPr/>
          <p:nvPr userDrawn="1"/>
        </p:nvCxnSpPr>
        <p:spPr>
          <a:xfrm>
            <a:off x="11273895" y="6290963"/>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0" name="TextBox 9"/>
          <p:cNvSpPr txBox="1"/>
          <p:nvPr userDrawn="1"/>
        </p:nvSpPr>
        <p:spPr>
          <a:xfrm>
            <a:off x="10187119" y="6230854"/>
            <a:ext cx="1352621" cy="23083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6C797D"/>
                </a:solidFill>
                <a:effectLst/>
                <a:uLnTx/>
                <a:uFillTx/>
                <a:latin typeface="Calibri" panose="020F0502020204030204"/>
                <a:ea typeface="+mn-ea"/>
                <a:cs typeface="+mn-cs"/>
              </a:rPr>
              <a:t>Direct Travel</a:t>
            </a:r>
          </a:p>
        </p:txBody>
      </p:sp>
    </p:spTree>
    <p:extLst>
      <p:ext uri="{BB962C8B-B14F-4D97-AF65-F5344CB8AC3E}">
        <p14:creationId xmlns:p14="http://schemas.microsoft.com/office/powerpoint/2010/main" val="1296638354"/>
      </p:ext>
    </p:extLst>
  </p:cSld>
  <p:clrMapOvr>
    <a:masterClrMapping/>
  </p:clrMapOvr>
</p:sldLayout>
</file>

<file path=ppt/slideLayouts/slideLayout332.xml><?xml version="1.0" encoding="utf-8"?>
<p:sldLayout xmlns:a="http://schemas.openxmlformats.org/drawingml/2006/main" xmlns:r="http://schemas.openxmlformats.org/officeDocument/2006/relationships" xmlns:p="http://schemas.openxmlformats.org/presentationml/2006/main" preserve="1" userDrawn="1">
  <p:cSld name="3_Section Divider Magenta">
    <p:bg>
      <p:bgRef idx="1001">
        <a:schemeClr val="bg1"/>
      </p:bgRef>
    </p:bg>
    <p:spTree>
      <p:nvGrpSpPr>
        <p:cNvPr id="1" name=""/>
        <p:cNvGrpSpPr/>
        <p:nvPr/>
      </p:nvGrpSpPr>
      <p:grpSpPr>
        <a:xfrm>
          <a:off x="0" y="0"/>
          <a:ext cx="0" cy="0"/>
          <a:chOff x="0" y="0"/>
          <a:chExt cx="0" cy="0"/>
        </a:xfrm>
      </p:grpSpPr>
      <p:pic>
        <p:nvPicPr>
          <p:cNvPr id="21" name="Picture 20"/>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6" name="Slide Number Placeholder 5"/>
          <p:cNvSpPr txBox="1">
            <a:spLocks/>
          </p:cNvSpPr>
          <p:nvPr/>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342900" rtl="0" eaLnBrk="1" fontAlgn="auto" latinLnBrk="0" hangingPunct="1">
              <a:lnSpc>
                <a:spcPct val="100000"/>
              </a:lnSpc>
              <a:spcBef>
                <a:spcPts val="0"/>
              </a:spcBef>
              <a:spcAft>
                <a:spcPts val="0"/>
              </a:spcAft>
              <a:buClrTx/>
              <a:buSzTx/>
              <a:buFontTx/>
              <a:buNone/>
              <a:tabLst/>
              <a:defRPr/>
            </a:pPr>
            <a:fld id="{C89B4EC8-9D8F-3441-A3E8-88CD46FECA87}" type="slidenum">
              <a:rPr kumimoji="0" lang="en-US" sz="675"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 name="Slide Number Placeholder 5"/>
          <p:cNvSpPr txBox="1">
            <a:spLocks/>
          </p:cNvSpPr>
          <p:nvPr userDrawn="1"/>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342900" rtl="0" eaLnBrk="1" fontAlgn="auto" latinLnBrk="0" hangingPunct="1">
              <a:lnSpc>
                <a:spcPct val="100000"/>
              </a:lnSpc>
              <a:spcBef>
                <a:spcPts val="0"/>
              </a:spcBef>
              <a:spcAft>
                <a:spcPts val="0"/>
              </a:spcAft>
              <a:buClrTx/>
              <a:buSzTx/>
              <a:buFontTx/>
              <a:buNone/>
              <a:tabLst/>
              <a:defRPr/>
            </a:pPr>
            <a:fld id="{C89B4EC8-9D8F-3441-A3E8-88CD46FECA87}" type="slidenum">
              <a:rPr kumimoji="0" lang="en-US" sz="675"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Rectangle 9"/>
          <p:cNvSpPr/>
          <p:nvPr userDrawn="1"/>
        </p:nvSpPr>
        <p:spPr>
          <a:xfrm>
            <a:off x="0" y="3217335"/>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C797D"/>
              </a:solidFill>
              <a:effectLst/>
              <a:uLnTx/>
              <a:uFillTx/>
              <a:latin typeface="Calibri" panose="020F0502020204030204"/>
              <a:ea typeface="+mn-ea"/>
              <a:cs typeface="+mn-cs"/>
            </a:endParaRPr>
          </a:p>
        </p:txBody>
      </p:sp>
      <p:cxnSp>
        <p:nvCxnSpPr>
          <p:cNvPr id="11" name="Straight Connector 10"/>
          <p:cNvCxnSpPr/>
          <p:nvPr userDrawn="1"/>
        </p:nvCxnSpPr>
        <p:spPr>
          <a:xfrm>
            <a:off x="8788400" y="3217335"/>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
        <p:nvSpPr>
          <p:cNvPr id="2" name="Title 1"/>
          <p:cNvSpPr>
            <a:spLocks noGrp="1"/>
          </p:cNvSpPr>
          <p:nvPr>
            <p:ph type="ctrTitle"/>
          </p:nvPr>
        </p:nvSpPr>
        <p:spPr>
          <a:xfrm>
            <a:off x="1531435" y="3758072"/>
            <a:ext cx="7273900" cy="899729"/>
          </a:xfrm>
          <a:prstGeom prst="rect">
            <a:avLst/>
          </a:prstGeom>
        </p:spPr>
        <p:txBody>
          <a:bodyPr lIns="91436" tIns="45719" rIns="91436" bIns="45719" anchor="ctr"/>
          <a:lstStyle>
            <a:lvl1pPr algn="l">
              <a:defRPr lang="en-US" sz="3200" b="1" i="0" dirty="0">
                <a:solidFill>
                  <a:srgbClr val="FFFFFF"/>
                </a:solidFill>
                <a:latin typeface="Arial Narrow" charset="0"/>
                <a:ea typeface="Arial Narrow" charset="0"/>
                <a:cs typeface="Arial Narrow"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1895474949"/>
      </p:ext>
    </p:extLst>
  </p:cSld>
  <p:clrMapOvr>
    <a:overrideClrMapping bg1="lt1" tx1="dk1" bg2="lt2" tx2="dk2" accent1="accent1" accent2="accent2" accent3="accent3" accent4="accent4" accent5="accent5" accent6="accent6" hlink="hlink" folHlink="folHlink"/>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preserve="1" userDrawn="1">
  <p:cSld name="4_Body Full">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1"/>
            <a:ext cx="12192000" cy="1282768"/>
          </a:xfrm>
          <a:prstGeom prst="rect">
            <a:avLst/>
          </a:prstGeom>
        </p:spPr>
      </p:pic>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2" y="2421467"/>
            <a:ext cx="10615083" cy="3454400"/>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lvl2pPr>
            <a:lvl3pPr marL="1028645" indent="-342892">
              <a:buFont typeface="Courier New" charset="0"/>
              <a:buChar char="o"/>
              <a:defRPr sz="1400"/>
            </a:lvl3pPr>
            <a:lvl4pPr marL="1257226" indent="-228594">
              <a:buFont typeface="+mj-lt"/>
              <a:buAutoNum type="arabicPeriod"/>
              <a:defRPr sz="12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p:cNvPicPr>
            <a:picLocks noChangeAspect="1"/>
          </p:cNvPicPr>
          <p:nvPr userDrawn="1"/>
        </p:nvPicPr>
        <p:blipFill rotWithShape="1">
          <a:blip r:embed="rId3" cstate="screen">
            <a:extLst>
              <a:ext uri="{28A0092B-C50C-407E-A947-70E740481C1C}">
                <a14:useLocalDpi xmlns:a14="http://schemas.microsoft.com/office/drawing/2010/main" val="0"/>
              </a:ext>
            </a:extLst>
          </a:blip>
          <a:srcRect/>
          <a:stretch/>
        </p:blipFill>
        <p:spPr>
          <a:xfrm>
            <a:off x="0" y="0"/>
            <a:ext cx="12192000" cy="1282768"/>
          </a:xfrm>
          <a:prstGeom prst="rect">
            <a:avLst/>
          </a:prstGeom>
        </p:spPr>
      </p:pic>
      <p:pic>
        <p:nvPicPr>
          <p:cNvPr id="7" name="Picture 6"/>
          <p:cNvPicPr>
            <a:picLocks noChangeAspect="1"/>
          </p:cNvPicPr>
          <p:nvPr userDrawn="1"/>
        </p:nvPicPr>
        <p:blipFill rotWithShape="1">
          <a:blip r:embed="rId4" cstate="screen">
            <a:extLst>
              <a:ext uri="{28A0092B-C50C-407E-A947-70E740481C1C}">
                <a14:useLocalDpi xmlns:a14="http://schemas.microsoft.com/office/drawing/2010/main" val="0"/>
              </a:ext>
            </a:extLst>
          </a:blip>
          <a:srcRect/>
          <a:stretch/>
        </p:blipFill>
        <p:spPr>
          <a:xfrm>
            <a:off x="0" y="1"/>
            <a:ext cx="12192000" cy="1282768"/>
          </a:xfrm>
          <a:prstGeom prst="rect">
            <a:avLst/>
          </a:prstGeom>
        </p:spPr>
      </p:pic>
      <p:sp>
        <p:nvSpPr>
          <p:cNvPr id="8" name="Slide Number Placeholder 5"/>
          <p:cNvSpPr txBox="1">
            <a:spLocks/>
          </p:cNvSpPr>
          <p:nvPr userDrawn="1"/>
        </p:nvSpPr>
        <p:spPr>
          <a:xfrm>
            <a:off x="11245119" y="6190414"/>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342900" rtl="0" eaLnBrk="1" fontAlgn="auto" latinLnBrk="0" hangingPunct="1">
              <a:lnSpc>
                <a:spcPct val="100000"/>
              </a:lnSpc>
              <a:spcBef>
                <a:spcPts val="0"/>
              </a:spcBef>
              <a:spcAft>
                <a:spcPts val="0"/>
              </a:spcAft>
              <a:buClrTx/>
              <a:buSzTx/>
              <a:buFontTx/>
              <a:buNone/>
              <a:tabLst/>
              <a:defRPr/>
            </a:pPr>
            <a:fld id="{C89B4EC8-9D8F-3441-A3E8-88CD46FECA87}" type="slidenum">
              <a:rPr kumimoji="0" lang="en-US" sz="900" b="1" i="0" u="none" strike="noStrike" kern="1200" cap="none" spc="0" normalizeH="0" baseline="0" noProof="0" smtClean="0">
                <a:ln>
                  <a:noFill/>
                </a:ln>
                <a:solidFill>
                  <a:srgbClr val="FFFFFF">
                    <a:lumMod val="50000"/>
                  </a:srgb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a:t>
            </a:fld>
            <a:endParaRPr kumimoji="0" lang="en-US" sz="900" b="1" i="0" u="none" strike="noStrike" kern="1200" cap="none" spc="0" normalizeH="0" baseline="0" noProof="0" dirty="0">
              <a:ln>
                <a:noFill/>
              </a:ln>
              <a:solidFill>
                <a:srgbClr val="FFFFFF">
                  <a:lumMod val="50000"/>
                </a:srgbClr>
              </a:solidFill>
              <a:effectLst/>
              <a:uLnTx/>
              <a:uFillTx/>
              <a:latin typeface="Calibri" panose="020F0502020204030204"/>
              <a:ea typeface="+mn-ea"/>
              <a:cs typeface="+mn-cs"/>
            </a:endParaRPr>
          </a:p>
        </p:txBody>
      </p:sp>
      <p:pic>
        <p:nvPicPr>
          <p:cNvPr id="10" name="Picture 9"/>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017906" y="6314212"/>
            <a:ext cx="200628" cy="162047"/>
          </a:xfrm>
          <a:prstGeom prst="rect">
            <a:avLst/>
          </a:prstGeom>
        </p:spPr>
      </p:pic>
      <p:cxnSp>
        <p:nvCxnSpPr>
          <p:cNvPr id="11" name="Straight Connector 10"/>
          <p:cNvCxnSpPr/>
          <p:nvPr userDrawn="1"/>
        </p:nvCxnSpPr>
        <p:spPr>
          <a:xfrm>
            <a:off x="11273895" y="6290963"/>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2" name="TextBox 11"/>
          <p:cNvSpPr txBox="1"/>
          <p:nvPr userDrawn="1"/>
        </p:nvSpPr>
        <p:spPr>
          <a:xfrm>
            <a:off x="10187119" y="6230854"/>
            <a:ext cx="1352621" cy="23083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6C797D"/>
                </a:solidFill>
                <a:effectLst/>
                <a:uLnTx/>
                <a:uFillTx/>
                <a:latin typeface="Calibri" panose="020F0502020204030204"/>
                <a:ea typeface="+mn-ea"/>
                <a:cs typeface="+mn-cs"/>
              </a:rPr>
              <a:t>Direct Travel</a:t>
            </a:r>
          </a:p>
        </p:txBody>
      </p:sp>
    </p:spTree>
    <p:extLst>
      <p:ext uri="{BB962C8B-B14F-4D97-AF65-F5344CB8AC3E}">
        <p14:creationId xmlns:p14="http://schemas.microsoft.com/office/powerpoint/2010/main" val="736823870"/>
      </p:ext>
    </p:extLst>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preserve="1" userDrawn="1">
  <p:cSld name="Section Divider Gold">
    <p:bg>
      <p:bgPr>
        <a:solidFill>
          <a:schemeClr val="accent3"/>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72" y="0"/>
            <a:ext cx="12192072" cy="6858000"/>
          </a:xfrm>
          <a:prstGeom prst="rect">
            <a:avLst/>
          </a:prstGeom>
        </p:spPr>
      </p:pic>
      <p:sp>
        <p:nvSpPr>
          <p:cNvPr id="15" name="Slide Number Placeholder 5"/>
          <p:cNvSpPr txBox="1">
            <a:spLocks/>
          </p:cNvSpPr>
          <p:nvPr/>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342900" rtl="0" eaLnBrk="1" fontAlgn="auto" latinLnBrk="0" hangingPunct="1">
              <a:lnSpc>
                <a:spcPct val="100000"/>
              </a:lnSpc>
              <a:spcBef>
                <a:spcPts val="0"/>
              </a:spcBef>
              <a:spcAft>
                <a:spcPts val="0"/>
              </a:spcAft>
              <a:buClrTx/>
              <a:buSzTx/>
              <a:buFontTx/>
              <a:buNone/>
              <a:tabLst/>
              <a:defRPr/>
            </a:pPr>
            <a:fld id="{C89B4EC8-9D8F-3441-A3E8-88CD46FECA87}" type="slidenum">
              <a:rPr kumimoji="0" lang="en-US" sz="675"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 name="Slide Number Placeholder 5"/>
          <p:cNvSpPr txBox="1">
            <a:spLocks/>
          </p:cNvSpPr>
          <p:nvPr userDrawn="1"/>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342900" rtl="0" eaLnBrk="1" fontAlgn="auto" latinLnBrk="0" hangingPunct="1">
              <a:lnSpc>
                <a:spcPct val="100000"/>
              </a:lnSpc>
              <a:spcBef>
                <a:spcPts val="0"/>
              </a:spcBef>
              <a:spcAft>
                <a:spcPts val="0"/>
              </a:spcAft>
              <a:buClrTx/>
              <a:buSzTx/>
              <a:buFontTx/>
              <a:buNone/>
              <a:tabLst/>
              <a:defRPr/>
            </a:pPr>
            <a:fld id="{C89B4EC8-9D8F-3441-A3E8-88CD46FECA87}" type="slidenum">
              <a:rPr kumimoji="0" lang="en-US" sz="675"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Rectangle 9"/>
          <p:cNvSpPr/>
          <p:nvPr userDrawn="1"/>
        </p:nvSpPr>
        <p:spPr>
          <a:xfrm>
            <a:off x="0" y="3217335"/>
            <a:ext cx="8788400" cy="1913467"/>
          </a:xfrm>
          <a:prstGeom prst="rect">
            <a:avLst/>
          </a:prstGeom>
          <a:solidFill>
            <a:srgbClr val="6ACAD7">
              <a:alpha val="80000"/>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C797D"/>
              </a:solidFill>
              <a:effectLst/>
              <a:uLnTx/>
              <a:uFillTx/>
              <a:latin typeface="Calibri" panose="020F0502020204030204"/>
              <a:ea typeface="+mn-ea"/>
              <a:cs typeface="+mn-cs"/>
            </a:endParaRPr>
          </a:p>
        </p:txBody>
      </p:sp>
      <p:cxnSp>
        <p:nvCxnSpPr>
          <p:cNvPr id="11" name="Straight Connector 10"/>
          <p:cNvCxnSpPr/>
          <p:nvPr userDrawn="1"/>
        </p:nvCxnSpPr>
        <p:spPr>
          <a:xfrm>
            <a:off x="8788400" y="3217335"/>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
        <p:nvSpPr>
          <p:cNvPr id="2" name="Title 1"/>
          <p:cNvSpPr>
            <a:spLocks noGrp="1"/>
          </p:cNvSpPr>
          <p:nvPr>
            <p:ph type="ctrTitle"/>
          </p:nvPr>
        </p:nvSpPr>
        <p:spPr>
          <a:xfrm>
            <a:off x="1516565" y="3758071"/>
            <a:ext cx="7271835" cy="899729"/>
          </a:xfrm>
          <a:prstGeom prst="rect">
            <a:avLst/>
          </a:prstGeom>
        </p:spPr>
        <p:txBody>
          <a:bodyPr lIns="91436" tIns="45719" rIns="91436" bIns="45719" anchor="ctr"/>
          <a:lstStyle>
            <a:lvl1pPr algn="l">
              <a:defRPr lang="en-US" sz="3200" b="1" i="0" dirty="0">
                <a:solidFill>
                  <a:srgbClr val="FFFFFF"/>
                </a:solidFill>
                <a:latin typeface="Arial Narrow" charset="0"/>
                <a:ea typeface="Arial Narrow" charset="0"/>
                <a:cs typeface="Arial Narrow"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454775386"/>
      </p:ext>
    </p:extLst>
  </p:cSld>
  <p:clrMapOvr>
    <a:masterClrMapping/>
  </p:clrMapOvr>
</p:sldLayout>
</file>

<file path=ppt/slideLayouts/slideLayout335.xml><?xml version="1.0" encoding="utf-8"?>
<p:sldLayout xmlns:a="http://schemas.openxmlformats.org/drawingml/2006/main" xmlns:r="http://schemas.openxmlformats.org/officeDocument/2006/relationships" xmlns:p="http://schemas.openxmlformats.org/presentationml/2006/main" userDrawn="1">
  <p:cSld name="12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2" y="2421467"/>
            <a:ext cx="10615083" cy="3454400"/>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937208" indent="-251454">
              <a:buFont typeface="Courier New" charset="0"/>
              <a:buChar char="o"/>
              <a:defRPr sz="1400">
                <a:solidFill>
                  <a:schemeClr val="tx2"/>
                </a:solidFill>
              </a:defRPr>
            </a:lvl3pPr>
            <a:lvl4pPr marL="1028631" indent="0">
              <a:buFont typeface="+mj-lt"/>
              <a:buNone/>
              <a:defRPr sz="1200" b="1">
                <a:solidFill>
                  <a:schemeClr val="accent1"/>
                </a:solidFill>
              </a:defRPr>
            </a:lvl4pPr>
            <a:lvl5pPr marL="1600103" indent="-228594">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72" y="1"/>
            <a:ext cx="12192072" cy="1277604"/>
          </a:xfrm>
          <a:prstGeom prst="rect">
            <a:avLst/>
          </a:prstGeom>
        </p:spPr>
      </p:pic>
      <p:sp>
        <p:nvSpPr>
          <p:cNvPr id="5" name="Slide Number Placeholder 5"/>
          <p:cNvSpPr txBox="1">
            <a:spLocks/>
          </p:cNvSpPr>
          <p:nvPr userDrawn="1"/>
        </p:nvSpPr>
        <p:spPr>
          <a:xfrm>
            <a:off x="11245119" y="6190414"/>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342900" rtl="0" eaLnBrk="1" fontAlgn="auto" latinLnBrk="0" hangingPunct="1">
              <a:lnSpc>
                <a:spcPct val="100000"/>
              </a:lnSpc>
              <a:spcBef>
                <a:spcPts val="0"/>
              </a:spcBef>
              <a:spcAft>
                <a:spcPts val="0"/>
              </a:spcAft>
              <a:buClrTx/>
              <a:buSzTx/>
              <a:buFontTx/>
              <a:buNone/>
              <a:tabLst/>
              <a:defRPr/>
            </a:pPr>
            <a:fld id="{C89B4EC8-9D8F-3441-A3E8-88CD46FECA87}" type="slidenum">
              <a:rPr kumimoji="0" lang="en-US" sz="900" b="1" i="0" u="none" strike="noStrike" kern="1200" cap="none" spc="0" normalizeH="0" baseline="0" noProof="0" smtClean="0">
                <a:ln>
                  <a:noFill/>
                </a:ln>
                <a:solidFill>
                  <a:srgbClr val="FFFFFF">
                    <a:lumMod val="50000"/>
                  </a:srgb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a:t>
            </a:fld>
            <a:endParaRPr kumimoji="0" lang="en-US" sz="900" b="1" i="0" u="none" strike="noStrike" kern="1200" cap="none" spc="0" normalizeH="0" baseline="0" noProof="0" dirty="0">
              <a:ln>
                <a:noFill/>
              </a:ln>
              <a:solidFill>
                <a:srgbClr val="FFFFFF">
                  <a:lumMod val="50000"/>
                </a:srgbClr>
              </a:solidFill>
              <a:effectLst/>
              <a:uLnTx/>
              <a:uFillTx/>
              <a:latin typeface="Calibri" panose="020F0502020204030204"/>
              <a:ea typeface="+mn-ea"/>
              <a:cs typeface="+mn-cs"/>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2"/>
            <a:ext cx="200628" cy="162047"/>
          </a:xfrm>
          <a:prstGeom prst="rect">
            <a:avLst/>
          </a:prstGeom>
        </p:spPr>
      </p:pic>
      <p:cxnSp>
        <p:nvCxnSpPr>
          <p:cNvPr id="7" name="Straight Connector 6"/>
          <p:cNvCxnSpPr/>
          <p:nvPr userDrawn="1"/>
        </p:nvCxnSpPr>
        <p:spPr>
          <a:xfrm>
            <a:off x="11273895" y="6290963"/>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0" name="TextBox 9"/>
          <p:cNvSpPr txBox="1"/>
          <p:nvPr userDrawn="1"/>
        </p:nvSpPr>
        <p:spPr>
          <a:xfrm>
            <a:off x="10187119" y="6230854"/>
            <a:ext cx="1352621" cy="23083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6C797D"/>
                </a:solidFill>
                <a:effectLst/>
                <a:uLnTx/>
                <a:uFillTx/>
                <a:latin typeface="Calibri" panose="020F0502020204030204"/>
                <a:ea typeface="+mn-ea"/>
                <a:cs typeface="+mn-cs"/>
              </a:rPr>
              <a:t>Direct Travel</a:t>
            </a:r>
          </a:p>
        </p:txBody>
      </p:sp>
    </p:spTree>
    <p:extLst>
      <p:ext uri="{BB962C8B-B14F-4D97-AF65-F5344CB8AC3E}">
        <p14:creationId xmlns:p14="http://schemas.microsoft.com/office/powerpoint/2010/main" val="2793307969"/>
      </p:ext>
    </p:extLst>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preserve="1" userDrawn="1">
  <p:cSld name="8_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6" y="1570107"/>
            <a:ext cx="10621460"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2" y="2421467"/>
            <a:ext cx="5128205" cy="3454400"/>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937208" indent="-251454">
              <a:buFont typeface="Courier New" charset="0"/>
              <a:buChar char="o"/>
              <a:defRPr sz="1400">
                <a:solidFill>
                  <a:schemeClr val="tx2"/>
                </a:solidFill>
              </a:defRPr>
            </a:lvl3pPr>
            <a:lvl4pPr marL="1028631" indent="0">
              <a:buFont typeface="+mj-lt"/>
              <a:buNone/>
              <a:defRPr sz="1200" b="1">
                <a:solidFill>
                  <a:schemeClr val="accent1"/>
                </a:solidFill>
              </a:defRPr>
            </a:lvl4pPr>
            <a:lvl5pPr marL="1600103" indent="-228594">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1" y="2421467"/>
            <a:ext cx="5287505" cy="3454400"/>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948630" indent="-262877">
              <a:buFont typeface="Courier New" charset="0"/>
              <a:buChar char="o"/>
              <a:defRPr sz="1400">
                <a:solidFill>
                  <a:schemeClr val="tx2"/>
                </a:solidFill>
              </a:defRPr>
            </a:lvl3pPr>
            <a:lvl4pPr marL="1028631" indent="0">
              <a:buNone/>
              <a:defRPr sz="1200" b="1">
                <a:solidFill>
                  <a:schemeClr val="accent1"/>
                </a:solidFill>
              </a:defRPr>
            </a:lvl4pPr>
            <a:lvl5pPr marL="1714400" indent="-342892">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72" y="1"/>
            <a:ext cx="12192072" cy="1277604"/>
          </a:xfrm>
          <a:prstGeom prst="rect">
            <a:avLst/>
          </a:prstGeom>
        </p:spPr>
      </p:pic>
      <p:sp>
        <p:nvSpPr>
          <p:cNvPr id="6" name="Slide Number Placeholder 5"/>
          <p:cNvSpPr txBox="1">
            <a:spLocks/>
          </p:cNvSpPr>
          <p:nvPr userDrawn="1"/>
        </p:nvSpPr>
        <p:spPr>
          <a:xfrm>
            <a:off x="11245119" y="6190414"/>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342900" rtl="0" eaLnBrk="1" fontAlgn="auto" latinLnBrk="0" hangingPunct="1">
              <a:lnSpc>
                <a:spcPct val="100000"/>
              </a:lnSpc>
              <a:spcBef>
                <a:spcPts val="0"/>
              </a:spcBef>
              <a:spcAft>
                <a:spcPts val="0"/>
              </a:spcAft>
              <a:buClrTx/>
              <a:buSzTx/>
              <a:buFontTx/>
              <a:buNone/>
              <a:tabLst/>
              <a:defRPr/>
            </a:pPr>
            <a:fld id="{C89B4EC8-9D8F-3441-A3E8-88CD46FECA87}" type="slidenum">
              <a:rPr kumimoji="0" lang="en-US" sz="900" b="1" i="0" u="none" strike="noStrike" kern="1200" cap="none" spc="0" normalizeH="0" baseline="0" noProof="0" smtClean="0">
                <a:ln>
                  <a:noFill/>
                </a:ln>
                <a:solidFill>
                  <a:srgbClr val="FFFFFF">
                    <a:lumMod val="50000"/>
                  </a:srgb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a:t>
            </a:fld>
            <a:endParaRPr kumimoji="0" lang="en-US" sz="900" b="1" i="0" u="none" strike="noStrike" kern="1200" cap="none" spc="0" normalizeH="0" baseline="0" noProof="0" dirty="0">
              <a:ln>
                <a:noFill/>
              </a:ln>
              <a:solidFill>
                <a:srgbClr val="FFFFFF">
                  <a:lumMod val="50000"/>
                </a:srgbClr>
              </a:solidFill>
              <a:effectLst/>
              <a:uLnTx/>
              <a:uFillTx/>
              <a:latin typeface="Calibri" panose="020F0502020204030204"/>
              <a:ea typeface="+mn-ea"/>
              <a:cs typeface="+mn-cs"/>
            </a:endParaRP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2"/>
            <a:ext cx="200628" cy="162047"/>
          </a:xfrm>
          <a:prstGeom prst="rect">
            <a:avLst/>
          </a:prstGeom>
        </p:spPr>
      </p:pic>
      <p:cxnSp>
        <p:nvCxnSpPr>
          <p:cNvPr id="8" name="Straight Connector 7"/>
          <p:cNvCxnSpPr/>
          <p:nvPr userDrawn="1"/>
        </p:nvCxnSpPr>
        <p:spPr>
          <a:xfrm>
            <a:off x="11273895" y="6290963"/>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Box 10"/>
          <p:cNvSpPr txBox="1"/>
          <p:nvPr userDrawn="1"/>
        </p:nvSpPr>
        <p:spPr>
          <a:xfrm>
            <a:off x="10187119" y="6230854"/>
            <a:ext cx="1352621" cy="23083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6C797D"/>
                </a:solidFill>
                <a:effectLst/>
                <a:uLnTx/>
                <a:uFillTx/>
                <a:latin typeface="Calibri" panose="020F0502020204030204"/>
                <a:ea typeface="+mn-ea"/>
                <a:cs typeface="+mn-cs"/>
              </a:rPr>
              <a:t>Direct Travel</a:t>
            </a:r>
          </a:p>
        </p:txBody>
      </p:sp>
    </p:spTree>
    <p:extLst>
      <p:ext uri="{BB962C8B-B14F-4D97-AF65-F5344CB8AC3E}">
        <p14:creationId xmlns:p14="http://schemas.microsoft.com/office/powerpoint/2010/main" val="2398005477"/>
      </p:ext>
    </p:extLst>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preserve="1" userDrawn="1">
  <p:cSld name="6_Section Divider Purple">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12198157" cy="6858000"/>
          </a:xfrm>
          <a:prstGeom prst="rect">
            <a:avLst/>
          </a:prstGeom>
        </p:spPr>
      </p:pic>
      <p:sp>
        <p:nvSpPr>
          <p:cNvPr id="22" name="Slide Number Placeholder 5"/>
          <p:cNvSpPr txBox="1">
            <a:spLocks/>
          </p:cNvSpPr>
          <p:nvPr/>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342900" rtl="0" eaLnBrk="1" fontAlgn="auto" latinLnBrk="0" hangingPunct="1">
              <a:lnSpc>
                <a:spcPct val="100000"/>
              </a:lnSpc>
              <a:spcBef>
                <a:spcPts val="0"/>
              </a:spcBef>
              <a:spcAft>
                <a:spcPts val="0"/>
              </a:spcAft>
              <a:buClrTx/>
              <a:buSzTx/>
              <a:buFontTx/>
              <a:buNone/>
              <a:tabLst/>
              <a:defRPr/>
            </a:pPr>
            <a:fld id="{C89B4EC8-9D8F-3441-A3E8-88CD46FECA87}" type="slidenum">
              <a:rPr kumimoji="0" lang="en-US" sz="675"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 name="Slide Number Placeholder 5"/>
          <p:cNvSpPr txBox="1">
            <a:spLocks/>
          </p:cNvSpPr>
          <p:nvPr userDrawn="1"/>
        </p:nvSpPr>
        <p:spPr>
          <a:xfrm>
            <a:off x="11438408" y="6273990"/>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342900" rtl="0" eaLnBrk="1" fontAlgn="auto" latinLnBrk="0" hangingPunct="1">
              <a:lnSpc>
                <a:spcPct val="100000"/>
              </a:lnSpc>
              <a:spcBef>
                <a:spcPts val="0"/>
              </a:spcBef>
              <a:spcAft>
                <a:spcPts val="0"/>
              </a:spcAft>
              <a:buClrTx/>
              <a:buSzTx/>
              <a:buFontTx/>
              <a:buNone/>
              <a:tabLst/>
              <a:defRPr/>
            </a:pPr>
            <a:fld id="{C89B4EC8-9D8F-3441-A3E8-88CD46FECA87}" type="slidenum">
              <a:rPr kumimoji="0" lang="en-US" sz="675"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Rectangle 9"/>
          <p:cNvSpPr/>
          <p:nvPr userDrawn="1"/>
        </p:nvSpPr>
        <p:spPr>
          <a:xfrm>
            <a:off x="0" y="3217335"/>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C797D"/>
              </a:solidFill>
              <a:effectLst/>
              <a:uLnTx/>
              <a:uFillTx/>
              <a:latin typeface="Calibri" panose="020F0502020204030204"/>
              <a:ea typeface="+mn-ea"/>
              <a:cs typeface="+mn-cs"/>
            </a:endParaRPr>
          </a:p>
        </p:txBody>
      </p:sp>
      <p:sp>
        <p:nvSpPr>
          <p:cNvPr id="2" name="Title 1"/>
          <p:cNvSpPr>
            <a:spLocks noGrp="1"/>
          </p:cNvSpPr>
          <p:nvPr>
            <p:ph type="ctrTitle"/>
          </p:nvPr>
        </p:nvSpPr>
        <p:spPr>
          <a:xfrm>
            <a:off x="1501700" y="3758071"/>
            <a:ext cx="7286701" cy="899729"/>
          </a:xfrm>
          <a:prstGeom prst="rect">
            <a:avLst/>
          </a:prstGeom>
        </p:spPr>
        <p:txBody>
          <a:bodyPr lIns="91436" tIns="45719" rIns="91436" bIns="45719" anchor="ctr"/>
          <a:lstStyle>
            <a:lvl1pPr algn="l">
              <a:defRPr lang="en-US" sz="3200" b="1" i="0" dirty="0">
                <a:solidFill>
                  <a:srgbClr val="FFFFFF"/>
                </a:solidFill>
                <a:latin typeface="Arial Narrow" charset="0"/>
                <a:ea typeface="Arial Narrow" charset="0"/>
                <a:cs typeface="Arial Narrow" charset="0"/>
              </a:defRPr>
            </a:lvl1pPr>
          </a:lstStyle>
          <a:p>
            <a:pPr lvl="0" algn="l">
              <a:lnSpc>
                <a:spcPct val="80000"/>
              </a:lnSpc>
            </a:pPr>
            <a:r>
              <a:rPr lang="en-US" dirty="0"/>
              <a:t>Click to edit Master title style</a:t>
            </a:r>
          </a:p>
        </p:txBody>
      </p:sp>
      <p:cxnSp>
        <p:nvCxnSpPr>
          <p:cNvPr id="6" name="Straight Connector 5"/>
          <p:cNvCxnSpPr/>
          <p:nvPr userDrawn="1"/>
        </p:nvCxnSpPr>
        <p:spPr>
          <a:xfrm>
            <a:off x="8788400" y="3217335"/>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38737281"/>
      </p:ext>
    </p:extLst>
  </p:cSld>
  <p:clrMapOvr>
    <a:masterClrMapping/>
  </p:clrMapOvr>
</p:sldLayout>
</file>

<file path=ppt/slideLayouts/slideLayout338.xml><?xml version="1.0" encoding="utf-8"?>
<p:sldLayout xmlns:a="http://schemas.openxmlformats.org/drawingml/2006/main" xmlns:r="http://schemas.openxmlformats.org/officeDocument/2006/relationships" xmlns:p="http://schemas.openxmlformats.org/presentationml/2006/main" preserve="1" userDrawn="1">
  <p:cSld name="9_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6" y="1570107"/>
            <a:ext cx="10621460"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2" y="2421467"/>
            <a:ext cx="5128205" cy="3454400"/>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937208" indent="-251454">
              <a:buFont typeface="Courier New" charset="0"/>
              <a:buChar char="o"/>
              <a:defRPr sz="1400">
                <a:solidFill>
                  <a:schemeClr val="tx2"/>
                </a:solidFill>
              </a:defRPr>
            </a:lvl3pPr>
            <a:lvl4pPr marL="1028631" indent="0">
              <a:buFont typeface="+mj-lt"/>
              <a:buNone/>
              <a:defRPr sz="1200" b="1">
                <a:solidFill>
                  <a:schemeClr val="accent1"/>
                </a:solidFill>
              </a:defRPr>
            </a:lvl4pPr>
            <a:lvl5pPr marL="1600103" indent="-228594">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1" y="2421467"/>
            <a:ext cx="5287505" cy="3454400"/>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948630" indent="-262877">
              <a:buFont typeface="Courier New" charset="0"/>
              <a:buChar char="o"/>
              <a:defRPr sz="1400">
                <a:solidFill>
                  <a:schemeClr val="tx2"/>
                </a:solidFill>
              </a:defRPr>
            </a:lvl3pPr>
            <a:lvl4pPr marL="1028631" indent="0">
              <a:buNone/>
              <a:defRPr sz="1200" b="1">
                <a:solidFill>
                  <a:schemeClr val="accent1"/>
                </a:solidFill>
              </a:defRPr>
            </a:lvl4pPr>
            <a:lvl5pPr marL="1714400" indent="-342892">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12198157" cy="1189464"/>
          </a:xfrm>
          <a:prstGeom prst="rect">
            <a:avLst/>
          </a:prstGeom>
        </p:spPr>
      </p:pic>
      <p:sp>
        <p:nvSpPr>
          <p:cNvPr id="6" name="Slide Number Placeholder 5"/>
          <p:cNvSpPr txBox="1">
            <a:spLocks/>
          </p:cNvSpPr>
          <p:nvPr userDrawn="1"/>
        </p:nvSpPr>
        <p:spPr>
          <a:xfrm>
            <a:off x="11245119" y="6190414"/>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342900" rtl="0" eaLnBrk="1" fontAlgn="auto" latinLnBrk="0" hangingPunct="1">
              <a:lnSpc>
                <a:spcPct val="100000"/>
              </a:lnSpc>
              <a:spcBef>
                <a:spcPts val="0"/>
              </a:spcBef>
              <a:spcAft>
                <a:spcPts val="0"/>
              </a:spcAft>
              <a:buClrTx/>
              <a:buSzTx/>
              <a:buFontTx/>
              <a:buNone/>
              <a:tabLst/>
              <a:defRPr/>
            </a:pPr>
            <a:fld id="{C89B4EC8-9D8F-3441-A3E8-88CD46FECA87}" type="slidenum">
              <a:rPr kumimoji="0" lang="en-US" sz="900" b="1" i="0" u="none" strike="noStrike" kern="1200" cap="none" spc="0" normalizeH="0" baseline="0" noProof="0" smtClean="0">
                <a:ln>
                  <a:noFill/>
                </a:ln>
                <a:solidFill>
                  <a:srgbClr val="FFFFFF">
                    <a:lumMod val="50000"/>
                  </a:srgb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a:t>
            </a:fld>
            <a:endParaRPr kumimoji="0" lang="en-US" sz="900" b="1" i="0" u="none" strike="noStrike" kern="1200" cap="none" spc="0" normalizeH="0" baseline="0" noProof="0" dirty="0">
              <a:ln>
                <a:noFill/>
              </a:ln>
              <a:solidFill>
                <a:srgbClr val="FFFFFF">
                  <a:lumMod val="50000"/>
                </a:srgbClr>
              </a:solidFill>
              <a:effectLst/>
              <a:uLnTx/>
              <a:uFillTx/>
              <a:latin typeface="Calibri" panose="020F0502020204030204"/>
              <a:ea typeface="+mn-ea"/>
              <a:cs typeface="+mn-cs"/>
            </a:endParaRP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017906" y="6314212"/>
            <a:ext cx="200628" cy="162047"/>
          </a:xfrm>
          <a:prstGeom prst="rect">
            <a:avLst/>
          </a:prstGeom>
        </p:spPr>
      </p:pic>
      <p:cxnSp>
        <p:nvCxnSpPr>
          <p:cNvPr id="10" name="Straight Connector 9"/>
          <p:cNvCxnSpPr/>
          <p:nvPr userDrawn="1"/>
        </p:nvCxnSpPr>
        <p:spPr>
          <a:xfrm>
            <a:off x="11273895" y="6290963"/>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Box 10"/>
          <p:cNvSpPr txBox="1"/>
          <p:nvPr userDrawn="1"/>
        </p:nvSpPr>
        <p:spPr>
          <a:xfrm>
            <a:off x="10187119" y="6230854"/>
            <a:ext cx="1352621" cy="23083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6C797D"/>
                </a:solidFill>
                <a:effectLst/>
                <a:uLnTx/>
                <a:uFillTx/>
                <a:latin typeface="Calibri" panose="020F0502020204030204"/>
                <a:ea typeface="+mn-ea"/>
                <a:cs typeface="+mn-cs"/>
              </a:rPr>
              <a:t>Direct Travel</a:t>
            </a:r>
          </a:p>
        </p:txBody>
      </p:sp>
    </p:spTree>
    <p:extLst>
      <p:ext uri="{BB962C8B-B14F-4D97-AF65-F5344CB8AC3E}">
        <p14:creationId xmlns:p14="http://schemas.microsoft.com/office/powerpoint/2010/main" val="2483123453"/>
      </p:ext>
    </p:extLst>
  </p:cSld>
  <p:clrMapOvr>
    <a:masterClrMapping/>
  </p:clrMapOvr>
</p:sldLayout>
</file>

<file path=ppt/slideLayouts/slideLayout339.xml><?xml version="1.0" encoding="utf-8"?>
<p:sldLayout xmlns:a="http://schemas.openxmlformats.org/drawingml/2006/main" xmlns:r="http://schemas.openxmlformats.org/officeDocument/2006/relationships" xmlns:p="http://schemas.openxmlformats.org/presentationml/2006/main" preserve="1" userDrawn="1">
  <p:cSld name="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6" y="1570107"/>
            <a:ext cx="10621460"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2" y="2421467"/>
            <a:ext cx="5128205" cy="3454400"/>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937208" indent="-251454">
              <a:buFont typeface="Courier New" charset="0"/>
              <a:buChar char="o"/>
              <a:defRPr sz="1400">
                <a:solidFill>
                  <a:schemeClr val="tx2"/>
                </a:solidFill>
              </a:defRPr>
            </a:lvl3pPr>
            <a:lvl4pPr marL="1028631" indent="0">
              <a:buFont typeface="+mj-lt"/>
              <a:buNone/>
              <a:defRPr sz="1200" b="1">
                <a:solidFill>
                  <a:schemeClr val="accent1"/>
                </a:solidFill>
              </a:defRPr>
            </a:lvl4pPr>
            <a:lvl5pPr marL="1600103" indent="-228594">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1" y="2421467"/>
            <a:ext cx="5287505" cy="3454400"/>
          </a:xfrm>
          <a:prstGeom prst="rect">
            <a:avLst/>
          </a:prstGeom>
        </p:spPr>
        <p:txBody>
          <a:bodyPr/>
          <a:lstStyle>
            <a:lvl1pPr marL="0" indent="0">
              <a:buNone/>
              <a:defRPr sz="1600" b="0">
                <a:solidFill>
                  <a:schemeClr val="tx2"/>
                </a:solidFill>
              </a:defRPr>
            </a:lvl1pPr>
            <a:lvl2pPr marL="557175" indent="-214299">
              <a:buClr>
                <a:schemeClr val="accent1"/>
              </a:buClr>
              <a:buFont typeface="Arial" charset="0"/>
              <a:buChar char="•"/>
              <a:defRPr sz="1600">
                <a:solidFill>
                  <a:schemeClr val="tx2"/>
                </a:solidFill>
              </a:defRPr>
            </a:lvl2pPr>
            <a:lvl3pPr marL="857192" indent="-171439">
              <a:buFont typeface="Courier New" charset="0"/>
              <a:buChar char="o"/>
              <a:defRPr sz="1400">
                <a:solidFill>
                  <a:schemeClr val="tx2"/>
                </a:solidFill>
              </a:defRPr>
            </a:lvl3pPr>
            <a:lvl4pPr marL="1028631" indent="0">
              <a:buNone/>
              <a:defRPr sz="1200" b="1">
                <a:solidFill>
                  <a:schemeClr val="accent1"/>
                </a:solidFill>
              </a:defRPr>
            </a:lvl4pPr>
            <a:lvl5pPr marL="1600103" indent="-228594">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txBox="1">
            <a:spLocks/>
          </p:cNvSpPr>
          <p:nvPr userDrawn="1"/>
        </p:nvSpPr>
        <p:spPr>
          <a:xfrm>
            <a:off x="11245119" y="6190414"/>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342900" rtl="0" eaLnBrk="1" fontAlgn="auto" latinLnBrk="0" hangingPunct="1">
              <a:lnSpc>
                <a:spcPct val="100000"/>
              </a:lnSpc>
              <a:spcBef>
                <a:spcPts val="0"/>
              </a:spcBef>
              <a:spcAft>
                <a:spcPts val="0"/>
              </a:spcAft>
              <a:buClrTx/>
              <a:buSzTx/>
              <a:buFontTx/>
              <a:buNone/>
              <a:tabLst/>
              <a:defRPr/>
            </a:pPr>
            <a:fld id="{C89B4EC8-9D8F-3441-A3E8-88CD46FECA87}" type="slidenum">
              <a:rPr kumimoji="0" lang="en-US" sz="900" b="1" i="0" u="none" strike="noStrike" kern="1200" cap="none" spc="0" normalizeH="0" baseline="0" noProof="0" smtClean="0">
                <a:ln>
                  <a:noFill/>
                </a:ln>
                <a:solidFill>
                  <a:srgbClr val="FFFFFF">
                    <a:lumMod val="50000"/>
                  </a:srgb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a:t>
            </a:fld>
            <a:endParaRPr kumimoji="0" lang="en-US" sz="900" b="1" i="0" u="none" strike="noStrike" kern="1200" cap="none" spc="0" normalizeH="0" baseline="0" noProof="0" dirty="0">
              <a:ln>
                <a:noFill/>
              </a:ln>
              <a:solidFill>
                <a:srgbClr val="FFFFFF">
                  <a:lumMod val="50000"/>
                </a:srgbClr>
              </a:solidFill>
              <a:effectLst/>
              <a:uLnTx/>
              <a:uFillTx/>
              <a:latin typeface="Calibri" panose="020F0502020204030204"/>
              <a:ea typeface="+mn-ea"/>
              <a:cs typeface="+mn-cs"/>
            </a:endParaRP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017906" y="6314212"/>
            <a:ext cx="200628" cy="162047"/>
          </a:xfrm>
          <a:prstGeom prst="rect">
            <a:avLst/>
          </a:prstGeom>
        </p:spPr>
      </p:pic>
      <p:cxnSp>
        <p:nvCxnSpPr>
          <p:cNvPr id="8" name="Straight Connector 7"/>
          <p:cNvCxnSpPr/>
          <p:nvPr userDrawn="1"/>
        </p:nvCxnSpPr>
        <p:spPr>
          <a:xfrm>
            <a:off x="11273895" y="6290963"/>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0" name="TextBox 9"/>
          <p:cNvSpPr txBox="1"/>
          <p:nvPr userDrawn="1"/>
        </p:nvSpPr>
        <p:spPr>
          <a:xfrm>
            <a:off x="10187119" y="6230854"/>
            <a:ext cx="1352621" cy="23083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6C797D"/>
                </a:solidFill>
                <a:effectLst/>
                <a:uLnTx/>
                <a:uFillTx/>
                <a:latin typeface="Calibri" panose="020F0502020204030204"/>
                <a:ea typeface="+mn-ea"/>
                <a:cs typeface="+mn-cs"/>
              </a:rPr>
              <a:t>Direct Travel</a:t>
            </a:r>
          </a:p>
        </p:txBody>
      </p:sp>
    </p:spTree>
    <p:extLst>
      <p:ext uri="{BB962C8B-B14F-4D97-AF65-F5344CB8AC3E}">
        <p14:creationId xmlns:p14="http://schemas.microsoft.com/office/powerpoint/2010/main" val="1645818605"/>
      </p:ext>
    </p:extLst>
  </p:cSld>
  <p:clrMapOvr>
    <a:masterClrMapping/>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type="tx">
  <p:cSld name="2_Title &amp; 2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8440221"/>
      </p:ext>
    </p:extLst>
  </p:cSld>
  <p:clrMapOvr>
    <a:masterClrMapping/>
  </p:clrMapOvr>
  <p:transition spd="med"/>
</p:sldLayout>
</file>

<file path=ppt/slideLayouts/slideLayout34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Click to edit Master title style</a:t>
            </a:r>
          </a:p>
        </p:txBody>
      </p:sp>
      <p:sp>
        <p:nvSpPr>
          <p:cNvPr id="3" name="Content Placeholder 2"/>
          <p:cNvSpPr>
            <a:spLocks noGrp="1"/>
          </p:cNvSpPr>
          <p:nvPr>
            <p:ph idx="1"/>
          </p:nvPr>
        </p:nvSpPr>
        <p:spPr/>
        <p:txBody>
          <a:bodyPr/>
          <a:lstStyle/>
          <a:p>
            <a:pPr lvl="0"/>
            <a:r>
              <a:t>Click to edit Master text style</a:t>
            </a:r>
          </a:p>
          <a:p>
            <a:pPr lvl="1"/>
            <a:r>
              <a:t>Second Level</a:t>
            </a:r>
          </a:p>
          <a:p>
            <a:pPr lvl="2"/>
            <a:r>
              <a:t>Third Level</a:t>
            </a:r>
          </a:p>
          <a:p>
            <a:pPr lvl="3"/>
            <a:r>
              <a:t>Fourth Level</a:t>
            </a:r>
          </a:p>
          <a:p>
            <a:pPr lvl="4"/>
            <a:r>
              <a:t>Fifth Level</a:t>
            </a:r>
          </a:p>
        </p:txBody>
      </p:sp>
      <p:sp>
        <p:nvSpPr>
          <p:cNvPr id="4" name="Date Placeholder 3"/>
          <p:cNvSpPr>
            <a:spLocks noGrp="1"/>
          </p:cNvSpPr>
          <p:nvPr>
            <p:ph type="dt" sz="half" idx="10"/>
          </p:nvPr>
        </p:nvSpPr>
        <p:spPr/>
        <p:txBody>
          <a:bodyPr/>
          <a:lstStyle/>
          <a:p>
            <a:fld id="{917036CE-4D32-9DB9-6C11-28E015089E1D}" type="datetimeFigureOut">
              <a:t>5/26/2021</a:t>
            </a:fld>
            <a:endParaRPr dirty="0"/>
          </a:p>
        </p:txBody>
      </p:sp>
      <p:sp>
        <p:nvSpPr>
          <p:cNvPr id="5" name="Footer Placeholder 4"/>
          <p:cNvSpPr>
            <a:spLocks noGrp="1"/>
          </p:cNvSpPr>
          <p:nvPr>
            <p:ph type="ftr" sz="quarter" idx="11"/>
          </p:nvPr>
        </p:nvSpPr>
        <p:spPr/>
        <p:txBody>
          <a:bodyPr/>
          <a:lstStyle/>
          <a:p>
            <a:endParaRPr dirty="0"/>
          </a:p>
        </p:txBody>
      </p:sp>
      <p:sp>
        <p:nvSpPr>
          <p:cNvPr id="6" name="Slide Number Placeholder 5"/>
          <p:cNvSpPr>
            <a:spLocks noGrp="1"/>
          </p:cNvSpPr>
          <p:nvPr>
            <p:ph type="sldNum" sz="quarter" idx="12"/>
          </p:nvPr>
        </p:nvSpPr>
        <p:spPr/>
        <p:txBody>
          <a:bodyPr/>
          <a:lstStyle/>
          <a:p>
            <a:fld id="{CD6A0070-5EE4-B97E-382D-728B63931973}" type="slidenum">
              <a:t>‹#›</a:t>
            </a:fld>
            <a:endParaRPr dirty="0"/>
          </a:p>
        </p:txBody>
      </p:sp>
    </p:spTree>
    <p:extLst>
      <p:ext uri="{BB962C8B-B14F-4D97-AF65-F5344CB8AC3E}">
        <p14:creationId xmlns:p14="http://schemas.microsoft.com/office/powerpoint/2010/main" val="2823966610"/>
      </p:ext>
    </p:extLst>
  </p:cSld>
  <p:clrMapOvr>
    <a:masterClrMapping/>
  </p:clrMapOvr>
</p:sldLayout>
</file>

<file path=ppt/slideLayouts/slideLayout342.xml><?xml version="1.0" encoding="utf-8"?>
<p:sldLayout xmlns:a="http://schemas.openxmlformats.org/drawingml/2006/main" xmlns:r="http://schemas.openxmlformats.org/officeDocument/2006/relationships" xmlns:p="http://schemas.openxmlformats.org/presentationml/2006/main" preserve="1" userDrawn="1">
  <p:cSld name="13_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6" y="1570107"/>
            <a:ext cx="10621460" cy="548600"/>
          </a:xfrm>
          <a:prstGeom prst="rect">
            <a:avLst/>
          </a:prstGeom>
        </p:spPr>
        <p:txBody>
          <a:bodyPr lIns="91436" tIns="45719" rIns="91436" bIns="45719"/>
          <a:lstStyle>
            <a:lvl1pPr algn="l">
              <a:defRPr lang="en-US" sz="2933"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2" y="2421467"/>
            <a:ext cx="5128205" cy="3454400"/>
          </a:xfrm>
          <a:prstGeom prst="rect">
            <a:avLst/>
          </a:prstGeom>
        </p:spPr>
        <p:txBody>
          <a:bodyPr/>
          <a:lstStyle>
            <a:lvl1pPr marL="0" indent="0">
              <a:buNone/>
              <a:defRPr sz="2133" b="0">
                <a:solidFill>
                  <a:schemeClr val="tx2"/>
                </a:solidFill>
              </a:defRPr>
            </a:lvl1pPr>
            <a:lvl2pPr marL="742881" indent="-285725">
              <a:buClr>
                <a:schemeClr val="accent1"/>
              </a:buClr>
              <a:buFont typeface="Arial" charset="0"/>
              <a:buChar char="•"/>
              <a:defRPr sz="2133">
                <a:solidFill>
                  <a:schemeClr val="tx2"/>
                </a:solidFill>
              </a:defRPr>
            </a:lvl2pPr>
            <a:lvl3pPr marL="1249579" indent="-335264">
              <a:buFont typeface="Courier New" charset="0"/>
              <a:buChar char="o"/>
              <a:defRPr sz="1867">
                <a:solidFill>
                  <a:schemeClr val="tx2"/>
                </a:solidFill>
              </a:defRPr>
            </a:lvl3pPr>
            <a:lvl4pPr marL="1371474" indent="0">
              <a:buFont typeface="+mj-lt"/>
              <a:buNone/>
              <a:defRPr sz="1600" b="1">
                <a:solidFill>
                  <a:schemeClr val="accent1"/>
                </a:solidFill>
              </a:defRPr>
            </a:lvl4pPr>
            <a:lvl5pPr>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1" y="2421467"/>
            <a:ext cx="5287505" cy="3454400"/>
          </a:xfrm>
          <a:prstGeom prst="rect">
            <a:avLst/>
          </a:prstGeom>
        </p:spPr>
        <p:txBody>
          <a:bodyPr/>
          <a:lstStyle>
            <a:lvl1pPr marL="0" indent="0">
              <a:buNone/>
              <a:defRPr sz="2133" b="0">
                <a:solidFill>
                  <a:schemeClr val="tx2"/>
                </a:solidFill>
              </a:defRPr>
            </a:lvl1pPr>
            <a:lvl2pPr marL="742881" indent="-285725">
              <a:buClr>
                <a:schemeClr val="accent1"/>
              </a:buClr>
              <a:buFont typeface="Arial" charset="0"/>
              <a:buChar char="•"/>
              <a:defRPr sz="2133">
                <a:solidFill>
                  <a:schemeClr val="tx2"/>
                </a:solidFill>
              </a:defRPr>
            </a:lvl2pPr>
            <a:lvl3pPr marL="1264808" indent="-350494">
              <a:buFont typeface="Courier New" charset="0"/>
              <a:buChar char="o"/>
              <a:defRPr sz="1867">
                <a:solidFill>
                  <a:schemeClr val="tx2"/>
                </a:solidFill>
              </a:defRPr>
            </a:lvl3pPr>
            <a:lvl4pPr marL="1371474" indent="0">
              <a:buNone/>
              <a:defRPr sz="1600" b="1">
                <a:solidFill>
                  <a:schemeClr val="accent1"/>
                </a:solidFill>
              </a:defRPr>
            </a:lvl4pPr>
            <a:lvl5pPr>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798" y="-1"/>
            <a:ext cx="12198657" cy="1267348"/>
          </a:xfrm>
          <a:prstGeom prst="rect">
            <a:avLst/>
          </a:prstGeom>
        </p:spPr>
      </p:pic>
    </p:spTree>
    <p:extLst>
      <p:ext uri="{BB962C8B-B14F-4D97-AF65-F5344CB8AC3E}">
        <p14:creationId xmlns:p14="http://schemas.microsoft.com/office/powerpoint/2010/main" val="2848987647"/>
      </p:ext>
    </p:extLst>
  </p:cSld>
  <p:clrMapOvr>
    <a:masterClrMapping/>
  </p:clrMapOvr>
</p:sldLayout>
</file>

<file path=ppt/slideLayouts/slideLayout343.xml><?xml version="1.0" encoding="utf-8"?>
<p:sldLayout xmlns:a="http://schemas.openxmlformats.org/drawingml/2006/main" xmlns:r="http://schemas.openxmlformats.org/officeDocument/2006/relationships" xmlns:p="http://schemas.openxmlformats.org/presentationml/2006/main" preserve="1" userDrawn="1">
  <p:cSld name="10_Body Full">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3"/>
            <a:ext cx="12192001" cy="1189464"/>
          </a:xfrm>
          <a:prstGeom prst="rect">
            <a:avLst/>
          </a:prstGeom>
        </p:spPr>
      </p:pic>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933"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2400" b="1">
                <a:solidFill>
                  <a:schemeClr val="accent1"/>
                </a:solidFill>
              </a:defRPr>
            </a:lvl1pPr>
            <a:lvl2pPr marL="742900" indent="-285732">
              <a:buClr>
                <a:schemeClr val="accent1"/>
              </a:buClr>
              <a:buFont typeface="Arial" charset="0"/>
              <a:buChar char="•"/>
              <a:defRPr sz="2133"/>
            </a:lvl2pPr>
            <a:lvl3pPr marL="1371527" indent="-457189">
              <a:buFont typeface="Courier New" charset="0"/>
              <a:buChar char="o"/>
              <a:defRPr sz="1867"/>
            </a:lvl3pPr>
            <a:lvl4pPr marL="1676301" indent="-304792">
              <a:buFont typeface="+mj-lt"/>
              <a:buAutoNum type="arabicPeriod"/>
              <a:defRPr sz="1600"/>
            </a:lvl4pPr>
            <a:lvl5pPr>
              <a:defRPr sz="13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rotWithShape="1">
          <a:blip r:embed="rId3" cstate="screen">
            <a:extLst>
              <a:ext uri="{28A0092B-C50C-407E-A947-70E740481C1C}">
                <a14:useLocalDpi xmlns:a14="http://schemas.microsoft.com/office/drawing/2010/main" val="0"/>
              </a:ext>
            </a:extLst>
          </a:blip>
          <a:srcRect/>
          <a:stretch/>
        </p:blipFill>
        <p:spPr>
          <a:xfrm>
            <a:off x="1" y="4"/>
            <a:ext cx="12192001" cy="1210377"/>
          </a:xfrm>
          <a:prstGeom prst="rect">
            <a:avLst/>
          </a:prstGeom>
        </p:spPr>
      </p:pic>
    </p:spTree>
    <p:extLst>
      <p:ext uri="{BB962C8B-B14F-4D97-AF65-F5344CB8AC3E}">
        <p14:creationId xmlns:p14="http://schemas.microsoft.com/office/powerpoint/2010/main" val="1686841618"/>
      </p:ext>
    </p:extLst>
  </p:cSld>
  <p:clrMapOvr>
    <a:masterClrMapping/>
  </p:clrMapOvr>
</p:sldLayout>
</file>

<file path=ppt/slideLayouts/slideLayout344.xml><?xml version="1.0" encoding="utf-8"?>
<p:sldLayout xmlns:a="http://schemas.openxmlformats.org/drawingml/2006/main" xmlns:r="http://schemas.openxmlformats.org/officeDocument/2006/relationships" xmlns:p="http://schemas.openxmlformats.org/presentationml/2006/main" preserve="1" userDrawn="1">
  <p:cSld name="12_Body Full">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0" y="-12169"/>
            <a:ext cx="12192000" cy="1222549"/>
          </a:xfrm>
          <a:prstGeom prst="rect">
            <a:avLst/>
          </a:prstGeom>
        </p:spPr>
      </p:pic>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933"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2400" b="1">
                <a:solidFill>
                  <a:schemeClr val="accent1"/>
                </a:solidFill>
              </a:defRPr>
            </a:lvl1pPr>
            <a:lvl2pPr marL="742900" indent="-285732">
              <a:buClr>
                <a:schemeClr val="accent1"/>
              </a:buClr>
              <a:buFont typeface="Arial" charset="0"/>
              <a:buChar char="•"/>
              <a:defRPr sz="2133"/>
            </a:lvl2pPr>
            <a:lvl3pPr marL="1371527" indent="-457189">
              <a:buFont typeface="Courier New" charset="0"/>
              <a:buChar char="o"/>
              <a:defRPr sz="1867"/>
            </a:lvl3pPr>
            <a:lvl4pPr marL="1676301" indent="-304792">
              <a:buFont typeface="+mj-lt"/>
              <a:buAutoNum type="arabicPeriod"/>
              <a:defRPr sz="1600"/>
            </a:lvl4pPr>
            <a:lvl5pPr>
              <a:defRPr sz="13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98330871"/>
      </p:ext>
    </p:extLst>
  </p:cSld>
  <p:clrMapOvr>
    <a:masterClrMapping/>
  </p:clrMapOvr>
</p:sldLayout>
</file>

<file path=ppt/slideLayouts/slideLayout345.xml><?xml version="1.0" encoding="utf-8"?>
<p:sldLayout xmlns:a="http://schemas.openxmlformats.org/drawingml/2006/main" xmlns:r="http://schemas.openxmlformats.org/officeDocument/2006/relationships" xmlns:p="http://schemas.openxmlformats.org/presentationml/2006/main" preserve="1" userDrawn="1">
  <p:cSld name="11_Body Full">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1"/>
            <a:ext cx="12192000" cy="1189465"/>
          </a:xfrm>
          <a:prstGeom prst="rect">
            <a:avLst/>
          </a:prstGeom>
        </p:spPr>
      </p:pic>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933"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2400" b="1">
                <a:solidFill>
                  <a:schemeClr val="accent1"/>
                </a:solidFill>
              </a:defRPr>
            </a:lvl1pPr>
            <a:lvl2pPr marL="742900" indent="-285732">
              <a:buClr>
                <a:schemeClr val="accent1"/>
              </a:buClr>
              <a:buFont typeface="Arial" charset="0"/>
              <a:buChar char="•"/>
              <a:defRPr sz="2133"/>
            </a:lvl2pPr>
            <a:lvl3pPr marL="1371527" indent="-457189">
              <a:buFont typeface="Courier New" charset="0"/>
              <a:buChar char="o"/>
              <a:defRPr sz="1867"/>
            </a:lvl3pPr>
            <a:lvl4pPr marL="1676301" indent="-304792">
              <a:buFont typeface="+mj-lt"/>
              <a:buAutoNum type="arabicPeriod"/>
              <a:defRPr sz="1600"/>
            </a:lvl4pPr>
            <a:lvl5pPr>
              <a:defRPr sz="13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71247349"/>
      </p:ext>
    </p:extLst>
  </p:cSld>
  <p:clrMapOvr>
    <a:masterClrMapping/>
  </p:clrMapOvr>
</p:sldLayout>
</file>

<file path=ppt/slideLayouts/slideLayout346.xml><?xml version="1.0" encoding="utf-8"?>
<p:sldLayout xmlns:a="http://schemas.openxmlformats.org/drawingml/2006/main" xmlns:r="http://schemas.openxmlformats.org/officeDocument/2006/relationships" xmlns:p="http://schemas.openxmlformats.org/presentationml/2006/main" preserve="1" userDrawn="1">
  <p:cSld name="16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933"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2400" b="1">
                <a:solidFill>
                  <a:schemeClr val="accent1"/>
                </a:solidFill>
              </a:defRPr>
            </a:lvl1pPr>
            <a:lvl2pPr marL="742900" indent="-285732">
              <a:buClr>
                <a:schemeClr val="accent1"/>
              </a:buClr>
              <a:buFont typeface="Arial" charset="0"/>
              <a:buChar char="•"/>
              <a:defRPr sz="2133"/>
            </a:lvl2pPr>
            <a:lvl3pPr marL="1371527" indent="-457189">
              <a:buFont typeface="Courier New" charset="0"/>
              <a:buChar char="o"/>
              <a:defRPr sz="1867"/>
            </a:lvl3pPr>
            <a:lvl4pPr marL="1676301" indent="-304792">
              <a:buFont typeface="+mj-lt"/>
              <a:buAutoNum type="arabicPeriod"/>
              <a:defRPr sz="1600"/>
            </a:lvl4pPr>
            <a:lvl5pPr>
              <a:defRPr sz="13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0" y="-1"/>
            <a:ext cx="12192000" cy="1189465"/>
          </a:xfrm>
          <a:prstGeom prst="rect">
            <a:avLst/>
          </a:prstGeom>
        </p:spPr>
      </p:pic>
    </p:spTree>
    <p:extLst>
      <p:ext uri="{BB962C8B-B14F-4D97-AF65-F5344CB8AC3E}">
        <p14:creationId xmlns:p14="http://schemas.microsoft.com/office/powerpoint/2010/main" val="891587382"/>
      </p:ext>
    </p:extLst>
  </p:cSld>
  <p:clrMapOvr>
    <a:masterClrMapping/>
  </p:clrMapOvr>
</p:sldLayout>
</file>

<file path=ppt/slideLayouts/slideLayout347.xml><?xml version="1.0" encoding="utf-8"?>
<p:sldLayout xmlns:a="http://schemas.openxmlformats.org/drawingml/2006/main" xmlns:r="http://schemas.openxmlformats.org/officeDocument/2006/relationships" xmlns:p="http://schemas.openxmlformats.org/presentationml/2006/main" preserve="1" userDrawn="1">
  <p:cSld name="9_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6" y="1570107"/>
            <a:ext cx="10621460" cy="548600"/>
          </a:xfrm>
          <a:prstGeom prst="rect">
            <a:avLst/>
          </a:prstGeom>
        </p:spPr>
        <p:txBody>
          <a:bodyPr lIns="91436" tIns="45719" rIns="91436" bIns="45719"/>
          <a:lstStyle>
            <a:lvl1pPr algn="l">
              <a:defRPr lang="en-US" sz="2933"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2" y="2421467"/>
            <a:ext cx="5128205" cy="3454400"/>
          </a:xfrm>
          <a:prstGeom prst="rect">
            <a:avLst/>
          </a:prstGeom>
        </p:spPr>
        <p:txBody>
          <a:bodyPr/>
          <a:lstStyle>
            <a:lvl1pPr marL="0" indent="0">
              <a:buNone/>
              <a:defRPr sz="2133" b="0">
                <a:solidFill>
                  <a:schemeClr val="tx2"/>
                </a:solidFill>
              </a:defRPr>
            </a:lvl1pPr>
            <a:lvl2pPr marL="742881" indent="-285725">
              <a:buClr>
                <a:schemeClr val="accent1"/>
              </a:buClr>
              <a:buFont typeface="Arial" charset="0"/>
              <a:buChar char="•"/>
              <a:defRPr sz="2133">
                <a:solidFill>
                  <a:schemeClr val="tx2"/>
                </a:solidFill>
              </a:defRPr>
            </a:lvl2pPr>
            <a:lvl3pPr marL="1249579" indent="-335264">
              <a:buFont typeface="Courier New" charset="0"/>
              <a:buChar char="o"/>
              <a:defRPr sz="1867">
                <a:solidFill>
                  <a:schemeClr val="tx2"/>
                </a:solidFill>
              </a:defRPr>
            </a:lvl3pPr>
            <a:lvl4pPr marL="1371474" indent="0">
              <a:buFont typeface="+mj-lt"/>
              <a:buNone/>
              <a:defRPr sz="1600" b="1">
                <a:solidFill>
                  <a:schemeClr val="accent1"/>
                </a:solidFill>
              </a:defRPr>
            </a:lvl4pPr>
            <a:lvl5pPr marL="2133417" indent="-304784">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1" y="2421467"/>
            <a:ext cx="5287505" cy="3454400"/>
          </a:xfrm>
          <a:prstGeom prst="rect">
            <a:avLst/>
          </a:prstGeom>
        </p:spPr>
        <p:txBody>
          <a:bodyPr/>
          <a:lstStyle>
            <a:lvl1pPr marL="0" indent="0">
              <a:buNone/>
              <a:defRPr sz="2133" b="0">
                <a:solidFill>
                  <a:schemeClr val="tx2"/>
                </a:solidFill>
              </a:defRPr>
            </a:lvl1pPr>
            <a:lvl2pPr marL="742881" indent="-285725">
              <a:buClr>
                <a:schemeClr val="accent1"/>
              </a:buClr>
              <a:buFont typeface="Arial" charset="0"/>
              <a:buChar char="•"/>
              <a:defRPr sz="2133">
                <a:solidFill>
                  <a:schemeClr val="tx2"/>
                </a:solidFill>
              </a:defRPr>
            </a:lvl2pPr>
            <a:lvl3pPr marL="1264808" indent="-350494">
              <a:buFont typeface="Courier New" charset="0"/>
              <a:buChar char="o"/>
              <a:defRPr sz="1867">
                <a:solidFill>
                  <a:schemeClr val="tx2"/>
                </a:solidFill>
              </a:defRPr>
            </a:lvl3pPr>
            <a:lvl4pPr marL="1371474" indent="0">
              <a:buNone/>
              <a:defRPr sz="1600" b="1">
                <a:solidFill>
                  <a:schemeClr val="accent1"/>
                </a:solidFill>
              </a:defRPr>
            </a:lvl4pPr>
            <a:lvl5pPr marL="2285810" indent="-457178">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0" y="0"/>
            <a:ext cx="12198157" cy="1189464"/>
          </a:xfrm>
          <a:prstGeom prst="rect">
            <a:avLst/>
          </a:prstGeom>
        </p:spPr>
      </p:pic>
    </p:spTree>
    <p:extLst>
      <p:ext uri="{BB962C8B-B14F-4D97-AF65-F5344CB8AC3E}">
        <p14:creationId xmlns:p14="http://schemas.microsoft.com/office/powerpoint/2010/main" val="587032534"/>
      </p:ext>
    </p:extLst>
  </p:cSld>
  <p:clrMapOvr>
    <a:masterClrMapping/>
  </p:clrMapOvr>
</p:sldLayout>
</file>

<file path=ppt/slideLayouts/slideLayout348.xml><?xml version="1.0" encoding="utf-8"?>
<p:sldLayout xmlns:a="http://schemas.openxmlformats.org/drawingml/2006/main" xmlns:r="http://schemas.openxmlformats.org/officeDocument/2006/relationships" xmlns:p="http://schemas.openxmlformats.org/presentationml/2006/main" preserve="1" userDrawn="1">
  <p:cSld name="8_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6" y="1570107"/>
            <a:ext cx="10621460" cy="548600"/>
          </a:xfrm>
          <a:prstGeom prst="rect">
            <a:avLst/>
          </a:prstGeom>
        </p:spPr>
        <p:txBody>
          <a:bodyPr lIns="91436" tIns="45719" rIns="91436" bIns="45719"/>
          <a:lstStyle>
            <a:lvl1pPr algn="l">
              <a:defRPr lang="en-US" sz="2933"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2" y="2421467"/>
            <a:ext cx="5128205" cy="3454400"/>
          </a:xfrm>
          <a:prstGeom prst="rect">
            <a:avLst/>
          </a:prstGeom>
        </p:spPr>
        <p:txBody>
          <a:bodyPr/>
          <a:lstStyle>
            <a:lvl1pPr marL="0" indent="0">
              <a:buNone/>
              <a:defRPr sz="2133" b="0">
                <a:solidFill>
                  <a:schemeClr val="tx2"/>
                </a:solidFill>
              </a:defRPr>
            </a:lvl1pPr>
            <a:lvl2pPr marL="742881" indent="-285725">
              <a:buClr>
                <a:schemeClr val="accent1"/>
              </a:buClr>
              <a:buFont typeface="Arial" charset="0"/>
              <a:buChar char="•"/>
              <a:defRPr sz="2133">
                <a:solidFill>
                  <a:schemeClr val="tx2"/>
                </a:solidFill>
              </a:defRPr>
            </a:lvl2pPr>
            <a:lvl3pPr marL="1249579" indent="-335264">
              <a:buFont typeface="Courier New" charset="0"/>
              <a:buChar char="o"/>
              <a:defRPr sz="1867">
                <a:solidFill>
                  <a:schemeClr val="tx2"/>
                </a:solidFill>
              </a:defRPr>
            </a:lvl3pPr>
            <a:lvl4pPr marL="1371474" indent="0">
              <a:buFont typeface="+mj-lt"/>
              <a:buNone/>
              <a:defRPr sz="1600" b="1">
                <a:solidFill>
                  <a:schemeClr val="accent1"/>
                </a:solidFill>
              </a:defRPr>
            </a:lvl4pPr>
            <a:lvl5pPr marL="2133417" indent="-304784">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1" y="2421467"/>
            <a:ext cx="5287505" cy="3454400"/>
          </a:xfrm>
          <a:prstGeom prst="rect">
            <a:avLst/>
          </a:prstGeom>
        </p:spPr>
        <p:txBody>
          <a:bodyPr/>
          <a:lstStyle>
            <a:lvl1pPr marL="0" indent="0">
              <a:buNone/>
              <a:defRPr sz="2133" b="0">
                <a:solidFill>
                  <a:schemeClr val="tx2"/>
                </a:solidFill>
              </a:defRPr>
            </a:lvl1pPr>
            <a:lvl2pPr marL="742881" indent="-285725">
              <a:buClr>
                <a:schemeClr val="accent1"/>
              </a:buClr>
              <a:buFont typeface="Arial" charset="0"/>
              <a:buChar char="•"/>
              <a:defRPr sz="2133">
                <a:solidFill>
                  <a:schemeClr val="tx2"/>
                </a:solidFill>
              </a:defRPr>
            </a:lvl2pPr>
            <a:lvl3pPr marL="1264808" indent="-350494">
              <a:buFont typeface="Courier New" charset="0"/>
              <a:buChar char="o"/>
              <a:defRPr sz="1867">
                <a:solidFill>
                  <a:schemeClr val="tx2"/>
                </a:solidFill>
              </a:defRPr>
            </a:lvl3pPr>
            <a:lvl4pPr marL="1371474" indent="0">
              <a:buNone/>
              <a:defRPr sz="1600" b="1">
                <a:solidFill>
                  <a:schemeClr val="accent1"/>
                </a:solidFill>
              </a:defRPr>
            </a:lvl4pPr>
            <a:lvl5pPr marL="2285810" indent="-457178">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72" y="2"/>
            <a:ext cx="12192072" cy="1277604"/>
          </a:xfrm>
          <a:prstGeom prst="rect">
            <a:avLst/>
          </a:prstGeom>
        </p:spPr>
      </p:pic>
    </p:spTree>
    <p:extLst>
      <p:ext uri="{BB962C8B-B14F-4D97-AF65-F5344CB8AC3E}">
        <p14:creationId xmlns:p14="http://schemas.microsoft.com/office/powerpoint/2010/main" val="92343088"/>
      </p:ext>
    </p:extLst>
  </p:cSld>
  <p:clrMapOvr>
    <a:masterClrMapping/>
  </p:clrMapOvr>
</p:sldLayout>
</file>

<file path=ppt/slideLayouts/slideLayout349.xml><?xml version="1.0" encoding="utf-8"?>
<p:sldLayout xmlns:a="http://schemas.openxmlformats.org/drawingml/2006/main" xmlns:r="http://schemas.openxmlformats.org/officeDocument/2006/relationships" xmlns:p="http://schemas.openxmlformats.org/presentationml/2006/main" preserve="1" userDrawn="1">
  <p:cSld name="8_Body Full">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0" y="1"/>
            <a:ext cx="12192000" cy="1282768"/>
          </a:xfrm>
          <a:prstGeom prst="rect">
            <a:avLst/>
          </a:prstGeom>
        </p:spPr>
      </p:pic>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933"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2" y="2421467"/>
            <a:ext cx="10615083" cy="3454400"/>
          </a:xfrm>
          <a:prstGeom prst="rect">
            <a:avLst/>
          </a:prstGeom>
        </p:spPr>
        <p:txBody>
          <a:bodyPr/>
          <a:lstStyle>
            <a:lvl1pPr marL="0" indent="0">
              <a:buNone/>
              <a:defRPr sz="2400" b="1">
                <a:solidFill>
                  <a:schemeClr val="accent1"/>
                </a:solidFill>
              </a:defRPr>
            </a:lvl1pPr>
            <a:lvl2pPr marL="742881" indent="-285725">
              <a:buClr>
                <a:schemeClr val="accent1"/>
              </a:buClr>
              <a:buFont typeface="Arial" charset="0"/>
              <a:buChar char="•"/>
              <a:defRPr sz="2133"/>
            </a:lvl2pPr>
            <a:lvl3pPr marL="1371492" indent="-457178">
              <a:buFont typeface="Courier New" charset="0"/>
              <a:buChar char="o"/>
              <a:defRPr sz="1867"/>
            </a:lvl3pPr>
            <a:lvl4pPr marL="1676259" indent="-304784">
              <a:buFont typeface="+mj-lt"/>
              <a:buAutoNum type="arabicPeriod"/>
              <a:defRPr sz="1600"/>
            </a:lvl4pPr>
            <a:lvl5pPr>
              <a:defRPr sz="13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p:cNvPicPr>
            <a:picLocks noChangeAspect="1"/>
          </p:cNvPicPr>
          <p:nvPr userDrawn="1"/>
        </p:nvPicPr>
        <p:blipFill rotWithShape="1">
          <a:blip r:embed="rId3" cstate="email">
            <a:extLst>
              <a:ext uri="{28A0092B-C50C-407E-A947-70E740481C1C}">
                <a14:useLocalDpi xmlns:a14="http://schemas.microsoft.com/office/drawing/2010/main" val="0"/>
              </a:ext>
            </a:extLst>
          </a:blip>
          <a:srcRect/>
          <a:stretch/>
        </p:blipFill>
        <p:spPr>
          <a:xfrm>
            <a:off x="0" y="0"/>
            <a:ext cx="12192000" cy="1282768"/>
          </a:xfrm>
          <a:prstGeom prst="rect">
            <a:avLst/>
          </a:prstGeom>
        </p:spPr>
      </p:pic>
    </p:spTree>
    <p:extLst>
      <p:ext uri="{BB962C8B-B14F-4D97-AF65-F5344CB8AC3E}">
        <p14:creationId xmlns:p14="http://schemas.microsoft.com/office/powerpoint/2010/main" val="3301563467"/>
      </p:ext>
    </p:extLst>
  </p:cSld>
  <p:clrMapOvr>
    <a:masterClrMapping/>
  </p:clrMapOvr>
</p:sldLayout>
</file>

<file path=ppt/slideLayouts/slideLayout350.xml><?xml version="1.0" encoding="utf-8"?>
<p:sldLayout xmlns:a="http://schemas.openxmlformats.org/drawingml/2006/main" xmlns:r="http://schemas.openxmlformats.org/officeDocument/2006/relationships" xmlns:p="http://schemas.openxmlformats.org/presentationml/2006/main" preserve="1" userDrawn="1">
  <p:cSld name="1_Body Full">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831852" y="1646605"/>
            <a:ext cx="10615083" cy="4229263"/>
          </a:xfrm>
          <a:prstGeom prst="rect">
            <a:avLst/>
          </a:prstGeom>
        </p:spPr>
        <p:txBody>
          <a:bodyPr/>
          <a:lstStyle>
            <a:lvl1pPr marL="0" indent="0">
              <a:buNone/>
              <a:defRPr sz="2133" b="0">
                <a:solidFill>
                  <a:schemeClr val="tx2"/>
                </a:solidFill>
              </a:defRPr>
            </a:lvl1pPr>
            <a:lvl2pPr marL="742881" indent="-285725">
              <a:buClr>
                <a:schemeClr val="accent1"/>
              </a:buClr>
              <a:buFont typeface="Arial" charset="0"/>
              <a:buChar char="•"/>
              <a:defRPr sz="2133">
                <a:solidFill>
                  <a:schemeClr val="tx2"/>
                </a:solidFill>
              </a:defRPr>
            </a:lvl2pPr>
            <a:lvl3pPr marL="1249579" indent="-335264">
              <a:buFont typeface="Courier New" charset="0"/>
              <a:buChar char="o"/>
              <a:defRPr sz="1867">
                <a:solidFill>
                  <a:schemeClr val="tx2"/>
                </a:solidFill>
              </a:defRPr>
            </a:lvl3pPr>
            <a:lvl4pPr marL="1371474" indent="0">
              <a:buFont typeface="+mj-lt"/>
              <a:buNone/>
              <a:defRPr sz="1600" b="1">
                <a:solidFill>
                  <a:schemeClr val="accent1"/>
                </a:solidFill>
              </a:defRPr>
            </a:lvl4pPr>
            <a:lvl5pPr marL="2133417" indent="-304784">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1" y="0"/>
            <a:ext cx="12192000" cy="1267347"/>
          </a:xfrm>
          <a:prstGeom prst="rect">
            <a:avLst/>
          </a:prstGeom>
        </p:spPr>
      </p:pic>
      <p:sp>
        <p:nvSpPr>
          <p:cNvPr id="9" name="Title 1"/>
          <p:cNvSpPr>
            <a:spLocks noGrp="1"/>
          </p:cNvSpPr>
          <p:nvPr>
            <p:ph type="ctrTitle"/>
          </p:nvPr>
        </p:nvSpPr>
        <p:spPr>
          <a:xfrm>
            <a:off x="832624" y="379257"/>
            <a:ext cx="10614309" cy="548600"/>
          </a:xfrm>
          <a:prstGeom prst="rect">
            <a:avLst/>
          </a:prstGeom>
        </p:spPr>
        <p:txBody>
          <a:bodyPr lIns="91436" tIns="45719" rIns="91436" bIns="45719"/>
          <a:lstStyle>
            <a:lvl1pPr algn="l">
              <a:defRPr lang="en-US" sz="2933" b="1" i="0" dirty="0">
                <a:solidFill>
                  <a:schemeClr val="bg1"/>
                </a:solidFill>
                <a:latin typeface="Arial Narrow" charset="0"/>
                <a:ea typeface="Arial Narrow" charset="0"/>
                <a:cs typeface="Arial Narrow" charset="0"/>
              </a:defRPr>
            </a:lvl1pPr>
          </a:lstStyle>
          <a:p>
            <a:pPr lvl="0" algn="l"/>
            <a:r>
              <a:rPr lang="en-US" dirty="0"/>
              <a:t>Click to edit Master title style</a:t>
            </a:r>
          </a:p>
        </p:txBody>
      </p:sp>
    </p:spTree>
    <p:extLst>
      <p:ext uri="{BB962C8B-B14F-4D97-AF65-F5344CB8AC3E}">
        <p14:creationId xmlns:p14="http://schemas.microsoft.com/office/powerpoint/2010/main" val="3599649051"/>
      </p:ext>
    </p:extLst>
  </p:cSld>
  <p:clrMapOvr>
    <a:masterClrMapping/>
  </p:clrMapOvr>
</p:sldLayout>
</file>

<file path=ppt/slideLayouts/slideLayout351.xml><?xml version="1.0" encoding="utf-8"?>
<p:sldLayout xmlns:a="http://schemas.openxmlformats.org/drawingml/2006/main" xmlns:r="http://schemas.openxmlformats.org/officeDocument/2006/relationships" xmlns:p="http://schemas.openxmlformats.org/presentationml/2006/main" preserve="1" userDrawn="1">
  <p:cSld name="3_Body Full">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13281" y="1"/>
            <a:ext cx="12205281" cy="1267347"/>
          </a:xfrm>
          <a:prstGeom prst="rect">
            <a:avLst/>
          </a:prstGeom>
        </p:spPr>
      </p:pic>
      <p:sp>
        <p:nvSpPr>
          <p:cNvPr id="3" name="Text Placeholder 2"/>
          <p:cNvSpPr>
            <a:spLocks noGrp="1"/>
          </p:cNvSpPr>
          <p:nvPr>
            <p:ph type="body" sz="quarter" idx="10"/>
          </p:nvPr>
        </p:nvSpPr>
        <p:spPr>
          <a:xfrm>
            <a:off x="831852" y="1646605"/>
            <a:ext cx="10615083" cy="4229263"/>
          </a:xfrm>
          <a:prstGeom prst="rect">
            <a:avLst/>
          </a:prstGeom>
        </p:spPr>
        <p:txBody>
          <a:bodyPr/>
          <a:lstStyle>
            <a:lvl1pPr marL="0" indent="0">
              <a:buNone/>
              <a:defRPr sz="2133" b="0">
                <a:solidFill>
                  <a:schemeClr val="tx2"/>
                </a:solidFill>
              </a:defRPr>
            </a:lvl1pPr>
            <a:lvl2pPr marL="742881" indent="-285725">
              <a:buClr>
                <a:schemeClr val="accent1"/>
              </a:buClr>
              <a:buFont typeface="Arial" charset="0"/>
              <a:buChar char="•"/>
              <a:defRPr sz="2133">
                <a:solidFill>
                  <a:schemeClr val="tx2"/>
                </a:solidFill>
              </a:defRPr>
            </a:lvl2pPr>
            <a:lvl3pPr marL="1249579" indent="-335264">
              <a:buFont typeface="Courier New" charset="0"/>
              <a:buChar char="o"/>
              <a:defRPr sz="1867">
                <a:solidFill>
                  <a:schemeClr val="tx2"/>
                </a:solidFill>
              </a:defRPr>
            </a:lvl3pPr>
            <a:lvl4pPr marL="1371474" indent="0">
              <a:buFont typeface="+mj-lt"/>
              <a:buNone/>
              <a:defRPr sz="1600" b="1">
                <a:solidFill>
                  <a:schemeClr val="accent1"/>
                </a:solidFill>
              </a:defRPr>
            </a:lvl4pPr>
            <a:lvl5pPr marL="2133417" indent="-304784">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1"/>
          <p:cNvSpPr>
            <a:spLocks noGrp="1"/>
          </p:cNvSpPr>
          <p:nvPr>
            <p:ph type="ctrTitle"/>
          </p:nvPr>
        </p:nvSpPr>
        <p:spPr>
          <a:xfrm>
            <a:off x="832624" y="379257"/>
            <a:ext cx="10614309" cy="548600"/>
          </a:xfrm>
          <a:prstGeom prst="rect">
            <a:avLst/>
          </a:prstGeom>
        </p:spPr>
        <p:txBody>
          <a:bodyPr lIns="91436" tIns="45719" rIns="91436" bIns="45719"/>
          <a:lstStyle>
            <a:lvl1pPr algn="l">
              <a:defRPr lang="en-US" sz="2933" b="1" i="0" dirty="0">
                <a:solidFill>
                  <a:schemeClr val="bg1"/>
                </a:solidFill>
                <a:latin typeface="Arial Narrow" charset="0"/>
                <a:ea typeface="Arial Narrow" charset="0"/>
                <a:cs typeface="Arial Narrow" charset="0"/>
              </a:defRPr>
            </a:lvl1pPr>
          </a:lstStyle>
          <a:p>
            <a:pPr lvl="0" algn="l"/>
            <a:r>
              <a:rPr lang="en-US" dirty="0"/>
              <a:t>Click to edit Master title style</a:t>
            </a:r>
          </a:p>
        </p:txBody>
      </p:sp>
    </p:spTree>
    <p:extLst>
      <p:ext uri="{BB962C8B-B14F-4D97-AF65-F5344CB8AC3E}">
        <p14:creationId xmlns:p14="http://schemas.microsoft.com/office/powerpoint/2010/main" val="3128697095"/>
      </p:ext>
    </p:extLst>
  </p:cSld>
  <p:clrMapOvr>
    <a:masterClrMapping/>
  </p:clrMapOvr>
</p:sldLayout>
</file>

<file path=ppt/slideLayouts/slideLayout352.xml><?xml version="1.0" encoding="utf-8"?>
<p:sldLayout xmlns:a="http://schemas.openxmlformats.org/drawingml/2006/main" xmlns:r="http://schemas.openxmlformats.org/officeDocument/2006/relationships" xmlns:p="http://schemas.openxmlformats.org/presentationml/2006/main" preserve="1" userDrawn="1">
  <p:cSld name="5_Body Full">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A8DF904-A3E5-3C4F-A514-BE68DBB03453}"/>
              </a:ext>
            </a:extLst>
          </p:cNvPr>
          <p:cNvSpPr/>
          <p:nvPr userDrawn="1"/>
        </p:nvSpPr>
        <p:spPr>
          <a:xfrm>
            <a:off x="0" y="0"/>
            <a:ext cx="12192000" cy="1270861"/>
          </a:xfrm>
          <a:prstGeom prst="rect">
            <a:avLst/>
          </a:prstGeom>
          <a:solidFill>
            <a:schemeClr val="accent5"/>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pic>
        <p:nvPicPr>
          <p:cNvPr id="6" name="Picture 5">
            <a:extLst>
              <a:ext uri="{FF2B5EF4-FFF2-40B4-BE49-F238E27FC236}">
                <a16:creationId xmlns:a16="http://schemas.microsoft.com/office/drawing/2014/main" id="{BD02C29C-7BBA-8640-A839-02C175278855}"/>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0" y="0"/>
            <a:ext cx="12192000" cy="1269299"/>
          </a:xfrm>
          <a:prstGeom prst="rect">
            <a:avLst/>
          </a:prstGeom>
          <a:ln>
            <a:noFill/>
          </a:ln>
        </p:spPr>
      </p:pic>
      <p:sp>
        <p:nvSpPr>
          <p:cNvPr id="3" name="Text Placeholder 2"/>
          <p:cNvSpPr>
            <a:spLocks noGrp="1"/>
          </p:cNvSpPr>
          <p:nvPr>
            <p:ph type="body" sz="quarter" idx="10"/>
          </p:nvPr>
        </p:nvSpPr>
        <p:spPr>
          <a:xfrm>
            <a:off x="831852" y="1646605"/>
            <a:ext cx="10615083" cy="4229263"/>
          </a:xfrm>
          <a:prstGeom prst="rect">
            <a:avLst/>
          </a:prstGeom>
        </p:spPr>
        <p:txBody>
          <a:bodyPr/>
          <a:lstStyle>
            <a:lvl1pPr marL="0" indent="0">
              <a:buNone/>
              <a:defRPr sz="2133" b="0">
                <a:solidFill>
                  <a:schemeClr val="tx2"/>
                </a:solidFill>
              </a:defRPr>
            </a:lvl1pPr>
            <a:lvl2pPr marL="742881" indent="-285725">
              <a:buClr>
                <a:schemeClr val="accent1"/>
              </a:buClr>
              <a:buFont typeface="Arial" charset="0"/>
              <a:buChar char="•"/>
              <a:defRPr sz="2133">
                <a:solidFill>
                  <a:schemeClr val="tx2"/>
                </a:solidFill>
              </a:defRPr>
            </a:lvl2pPr>
            <a:lvl3pPr marL="1249579" indent="-335264">
              <a:buFont typeface="Courier New" charset="0"/>
              <a:buChar char="o"/>
              <a:defRPr sz="1867">
                <a:solidFill>
                  <a:schemeClr val="tx2"/>
                </a:solidFill>
              </a:defRPr>
            </a:lvl3pPr>
            <a:lvl4pPr marL="1371474" indent="0">
              <a:buFont typeface="+mj-lt"/>
              <a:buNone/>
              <a:defRPr sz="1600" b="1">
                <a:solidFill>
                  <a:schemeClr val="accent1"/>
                </a:solidFill>
              </a:defRPr>
            </a:lvl4pPr>
            <a:lvl5pPr marL="2133417" indent="-304784">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1"/>
          <p:cNvSpPr>
            <a:spLocks noGrp="1"/>
          </p:cNvSpPr>
          <p:nvPr>
            <p:ph type="ctrTitle"/>
          </p:nvPr>
        </p:nvSpPr>
        <p:spPr>
          <a:xfrm>
            <a:off x="832624" y="379257"/>
            <a:ext cx="10614309" cy="548600"/>
          </a:xfrm>
          <a:prstGeom prst="rect">
            <a:avLst/>
          </a:prstGeom>
        </p:spPr>
        <p:txBody>
          <a:bodyPr lIns="91436" tIns="45719" rIns="91436" bIns="45719"/>
          <a:lstStyle>
            <a:lvl1pPr algn="l">
              <a:defRPr lang="en-US" sz="2933" b="1" i="0" dirty="0">
                <a:solidFill>
                  <a:schemeClr val="bg1"/>
                </a:solidFill>
                <a:latin typeface="Arial Narrow" charset="0"/>
                <a:ea typeface="Arial Narrow" charset="0"/>
                <a:cs typeface="Arial Narrow" charset="0"/>
              </a:defRPr>
            </a:lvl1pPr>
          </a:lstStyle>
          <a:p>
            <a:pPr lvl="0" algn="l"/>
            <a:r>
              <a:rPr lang="en-US" dirty="0"/>
              <a:t>Click to edit Master title style</a:t>
            </a:r>
          </a:p>
        </p:txBody>
      </p:sp>
    </p:spTree>
    <p:extLst>
      <p:ext uri="{BB962C8B-B14F-4D97-AF65-F5344CB8AC3E}">
        <p14:creationId xmlns:p14="http://schemas.microsoft.com/office/powerpoint/2010/main" val="808530419"/>
      </p:ext>
    </p:extLst>
  </p:cSld>
  <p:clrMapOvr>
    <a:masterClrMapping/>
  </p:clrMapOvr>
</p:sldLayout>
</file>

<file path=ppt/slideLayouts/slideLayout353.xml><?xml version="1.0" encoding="utf-8"?>
<p:sldLayout xmlns:a="http://schemas.openxmlformats.org/drawingml/2006/main" xmlns:r="http://schemas.openxmlformats.org/officeDocument/2006/relationships" xmlns:p="http://schemas.openxmlformats.org/presentationml/2006/main" preserve="1" userDrawn="1">
  <p:cSld name="13_Body Full">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810" y="-44971"/>
            <a:ext cx="12191191" cy="1252835"/>
          </a:xfrm>
          <a:prstGeom prst="rect">
            <a:avLst/>
          </a:prstGeom>
        </p:spPr>
      </p:pic>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933"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2" y="2421467"/>
            <a:ext cx="10615083" cy="3454400"/>
          </a:xfrm>
          <a:prstGeom prst="rect">
            <a:avLst/>
          </a:prstGeom>
        </p:spPr>
        <p:txBody>
          <a:bodyPr/>
          <a:lstStyle>
            <a:lvl1pPr marL="0" indent="0">
              <a:buNone/>
              <a:defRPr sz="2133" b="0">
                <a:solidFill>
                  <a:schemeClr val="tx2"/>
                </a:solidFill>
              </a:defRPr>
            </a:lvl1pPr>
            <a:lvl2pPr marL="742881" indent="-285725">
              <a:buClr>
                <a:schemeClr val="accent1"/>
              </a:buClr>
              <a:buFont typeface="Arial" charset="0"/>
              <a:buChar char="•"/>
              <a:defRPr sz="2133">
                <a:solidFill>
                  <a:schemeClr val="tx2"/>
                </a:solidFill>
              </a:defRPr>
            </a:lvl2pPr>
            <a:lvl3pPr marL="1249579" indent="-335264">
              <a:buFont typeface="Courier New" charset="0"/>
              <a:buChar char="o"/>
              <a:defRPr sz="1867">
                <a:solidFill>
                  <a:schemeClr val="tx2"/>
                </a:solidFill>
              </a:defRPr>
            </a:lvl3pPr>
            <a:lvl4pPr marL="1371474" indent="0">
              <a:buFont typeface="+mj-lt"/>
              <a:buNone/>
              <a:defRPr sz="1600" b="1">
                <a:solidFill>
                  <a:schemeClr val="accent1"/>
                </a:solidFill>
              </a:defRPr>
            </a:lvl4pPr>
            <a:lvl5pPr marL="2133417" indent="-304784">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13067352"/>
      </p:ext>
    </p:extLst>
  </p:cSld>
  <p:clrMapOvr>
    <a:masterClrMapping/>
  </p:clrMapOvr>
</p:sldLayout>
</file>

<file path=ppt/slideLayouts/slideLayout354.xml><?xml version="1.0" encoding="utf-8"?>
<p:sldLayout xmlns:a="http://schemas.openxmlformats.org/drawingml/2006/main" xmlns:r="http://schemas.openxmlformats.org/officeDocument/2006/relationships" xmlns:p="http://schemas.openxmlformats.org/presentationml/2006/main" preserve="1" userDrawn="1">
  <p:cSld name="14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933"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2" y="2421467"/>
            <a:ext cx="10615083" cy="3454400"/>
          </a:xfrm>
          <a:prstGeom prst="rect">
            <a:avLst/>
          </a:prstGeom>
        </p:spPr>
        <p:txBody>
          <a:bodyPr/>
          <a:lstStyle>
            <a:lvl1pPr marL="0" indent="0">
              <a:buNone/>
              <a:defRPr sz="2133" b="0">
                <a:solidFill>
                  <a:schemeClr val="tx2"/>
                </a:solidFill>
              </a:defRPr>
            </a:lvl1pPr>
            <a:lvl2pPr marL="742881" indent="-285725">
              <a:buClr>
                <a:schemeClr val="accent1"/>
              </a:buClr>
              <a:buFont typeface="Arial" charset="0"/>
              <a:buChar char="•"/>
              <a:defRPr sz="2133">
                <a:solidFill>
                  <a:schemeClr val="tx2"/>
                </a:solidFill>
              </a:defRPr>
            </a:lvl2pPr>
            <a:lvl3pPr marL="1249579" indent="-335264">
              <a:buFont typeface="Courier New" charset="0"/>
              <a:buChar char="o"/>
              <a:defRPr sz="1867">
                <a:solidFill>
                  <a:schemeClr val="tx2"/>
                </a:solidFill>
              </a:defRPr>
            </a:lvl3pPr>
            <a:lvl4pPr marL="1371474" indent="0">
              <a:buFont typeface="+mj-lt"/>
              <a:buNone/>
              <a:defRPr sz="1600" b="1">
                <a:solidFill>
                  <a:schemeClr val="accent1"/>
                </a:solidFill>
              </a:defRPr>
            </a:lvl4pPr>
            <a:lvl5pPr marL="2133417" indent="-304784">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12403" y="-14867"/>
            <a:ext cx="12204403" cy="1292472"/>
          </a:xfrm>
          <a:prstGeom prst="rect">
            <a:avLst/>
          </a:prstGeom>
        </p:spPr>
      </p:pic>
    </p:spTree>
    <p:extLst>
      <p:ext uri="{BB962C8B-B14F-4D97-AF65-F5344CB8AC3E}">
        <p14:creationId xmlns:p14="http://schemas.microsoft.com/office/powerpoint/2010/main" val="3572909476"/>
      </p:ext>
    </p:extLst>
  </p:cSld>
  <p:clrMapOvr>
    <a:masterClrMapping/>
  </p:clrMapOvr>
</p:sldLayout>
</file>

<file path=ppt/slideLayouts/slideLayout355.xml><?xml version="1.0" encoding="utf-8"?>
<p:sldLayout xmlns:a="http://schemas.openxmlformats.org/drawingml/2006/main" xmlns:r="http://schemas.openxmlformats.org/officeDocument/2006/relationships" xmlns:p="http://schemas.openxmlformats.org/presentationml/2006/main" type="title" preserve="1">
  <p:cSld name="1_Divider Slide Red">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260200" cy="6858000"/>
          </a:xfrm>
          <a:prstGeom prst="rect">
            <a:avLst/>
          </a:prstGeom>
        </p:spPr>
      </p:pic>
      <p:sp>
        <p:nvSpPr>
          <p:cNvPr id="2" name="Title 1"/>
          <p:cNvSpPr>
            <a:spLocks noGrp="1"/>
          </p:cNvSpPr>
          <p:nvPr>
            <p:ph type="ctrTitle"/>
          </p:nvPr>
        </p:nvSpPr>
        <p:spPr>
          <a:xfrm>
            <a:off x="1032933" y="3531611"/>
            <a:ext cx="9464136" cy="1550763"/>
          </a:xfrm>
          <a:prstGeom prst="rect">
            <a:avLst/>
          </a:prstGeom>
        </p:spPr>
        <p:txBody>
          <a:bodyPr lIns="91436" tIns="45719" rIns="91436" bIns="45719" anchor="b"/>
          <a:lstStyle>
            <a:lvl1pPr algn="l">
              <a:lnSpc>
                <a:spcPct val="80000"/>
              </a:lnSpc>
              <a:defRPr sz="4800" b="1" i="0">
                <a:solidFill>
                  <a:schemeClr val="bg1"/>
                </a:solidFill>
                <a:latin typeface="Arial Narrow" charset="0"/>
                <a:ea typeface="Arial Narrow" charset="0"/>
                <a:cs typeface="Arial Narrow" charset="0"/>
              </a:defRPr>
            </a:lvl1pPr>
          </a:lstStyle>
          <a:p>
            <a:r>
              <a:rPr lang="en-US" dirty="0"/>
              <a:t>Click to edit Master title style</a:t>
            </a:r>
          </a:p>
        </p:txBody>
      </p:sp>
      <p:sp>
        <p:nvSpPr>
          <p:cNvPr id="3" name="Subtitle 2"/>
          <p:cNvSpPr>
            <a:spLocks noGrp="1"/>
          </p:cNvSpPr>
          <p:nvPr>
            <p:ph type="subTitle" idx="1"/>
          </p:nvPr>
        </p:nvSpPr>
        <p:spPr>
          <a:xfrm>
            <a:off x="1049905" y="5102184"/>
            <a:ext cx="9447163" cy="570483"/>
          </a:xfrm>
          <a:prstGeom prst="rect">
            <a:avLst/>
          </a:prstGeom>
        </p:spPr>
        <p:txBody>
          <a:bodyPr lIns="91436" tIns="45719" rIns="91436" bIns="45719"/>
          <a:lstStyle>
            <a:lvl1pPr marL="0" indent="0" algn="l">
              <a:buNone/>
              <a:defRPr sz="2667" b="0">
                <a:solidFill>
                  <a:srgbClr val="FFFFFF"/>
                </a:solidFill>
                <a:latin typeface="Arial" charset="0"/>
                <a:ea typeface="Arial" charset="0"/>
                <a:cs typeface="Arial" charset="0"/>
              </a:defRPr>
            </a:lvl1pPr>
            <a:lvl2pPr marL="457170" indent="0" algn="ctr">
              <a:buNone/>
              <a:defRPr>
                <a:solidFill>
                  <a:schemeClr val="tx1">
                    <a:tint val="75000"/>
                  </a:schemeClr>
                </a:solidFill>
              </a:defRPr>
            </a:lvl2pPr>
            <a:lvl3pPr marL="914338" indent="0" algn="ctr">
              <a:buNone/>
              <a:defRPr>
                <a:solidFill>
                  <a:schemeClr val="tx1">
                    <a:tint val="75000"/>
                  </a:schemeClr>
                </a:solidFill>
              </a:defRPr>
            </a:lvl3pPr>
            <a:lvl4pPr marL="1371508" indent="0" algn="ctr">
              <a:buNone/>
              <a:defRPr>
                <a:solidFill>
                  <a:schemeClr val="tx1">
                    <a:tint val="75000"/>
                  </a:schemeClr>
                </a:solidFill>
              </a:defRPr>
            </a:lvl4pPr>
            <a:lvl5pPr marL="1828678" indent="0" algn="ctr">
              <a:buNone/>
              <a:defRPr>
                <a:solidFill>
                  <a:schemeClr val="tx1">
                    <a:tint val="75000"/>
                  </a:schemeClr>
                </a:solidFill>
              </a:defRPr>
            </a:lvl5pPr>
            <a:lvl6pPr marL="2285848" indent="0" algn="ctr">
              <a:buNone/>
              <a:defRPr>
                <a:solidFill>
                  <a:schemeClr val="tx1">
                    <a:tint val="75000"/>
                  </a:schemeClr>
                </a:solidFill>
              </a:defRPr>
            </a:lvl6pPr>
            <a:lvl7pPr marL="2743017" indent="0" algn="ctr">
              <a:buNone/>
              <a:defRPr>
                <a:solidFill>
                  <a:schemeClr val="tx1">
                    <a:tint val="75000"/>
                  </a:schemeClr>
                </a:solidFill>
              </a:defRPr>
            </a:lvl7pPr>
            <a:lvl8pPr marL="3200187" indent="0" algn="ctr">
              <a:buNone/>
              <a:defRPr>
                <a:solidFill>
                  <a:schemeClr val="tx1">
                    <a:tint val="75000"/>
                  </a:schemeClr>
                </a:solidFill>
              </a:defRPr>
            </a:lvl8pPr>
            <a:lvl9pPr marL="3657357" indent="0" algn="ctr">
              <a:buNone/>
              <a:defRPr>
                <a:solidFill>
                  <a:schemeClr val="tx1">
                    <a:tint val="75000"/>
                  </a:schemeClr>
                </a:solidFill>
              </a:defRPr>
            </a:lvl9pPr>
          </a:lstStyle>
          <a:p>
            <a:r>
              <a:rPr lang="en-US" dirty="0"/>
              <a:t>Click to edit Master subtitle style</a:t>
            </a: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597401" y="6070605"/>
            <a:ext cx="330128" cy="266641"/>
          </a:xfrm>
          <a:prstGeom prst="rect">
            <a:avLst/>
          </a:prstGeom>
        </p:spPr>
      </p:pic>
    </p:spTree>
    <p:extLst>
      <p:ext uri="{BB962C8B-B14F-4D97-AF65-F5344CB8AC3E}">
        <p14:creationId xmlns:p14="http://schemas.microsoft.com/office/powerpoint/2010/main" val="2274813533"/>
      </p:ext>
    </p:extLst>
  </p:cSld>
  <p:clrMapOvr>
    <a:overrideClrMapping bg1="lt1" tx1="dk1" bg2="lt2" tx2="dk2" accent1="accent1" accent2="accent2" accent3="accent3" accent4="accent4" accent5="accent5" accent6="accent6" hlink="hlink" folHlink="folHlink"/>
  </p:clrMapOvr>
</p:sldLayout>
</file>

<file path=ppt/slideLayouts/slideLayout356.xml><?xml version="1.0" encoding="utf-8"?>
<p:sldLayout xmlns:a="http://schemas.openxmlformats.org/drawingml/2006/main" xmlns:r="http://schemas.openxmlformats.org/officeDocument/2006/relationships" xmlns:p="http://schemas.openxmlformats.org/presentationml/2006/main" preserve="1" userDrawn="1">
  <p:cSld name="2_Body Full">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1"/>
            <a:ext cx="12192000" cy="1277604"/>
          </a:xfrm>
          <a:prstGeom prst="rect">
            <a:avLst/>
          </a:prstGeom>
        </p:spPr>
      </p:pic>
      <p:sp>
        <p:nvSpPr>
          <p:cNvPr id="3" name="Text Placeholder 2"/>
          <p:cNvSpPr>
            <a:spLocks noGrp="1"/>
          </p:cNvSpPr>
          <p:nvPr>
            <p:ph type="body" sz="quarter" idx="10"/>
          </p:nvPr>
        </p:nvSpPr>
        <p:spPr>
          <a:xfrm>
            <a:off x="831851" y="1682458"/>
            <a:ext cx="10615083" cy="4193409"/>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49610" indent="-335272">
              <a:buFont typeface="Courier New" charset="0"/>
              <a:buChar char="o"/>
              <a:defRPr sz="1867">
                <a:solidFill>
                  <a:schemeClr val="tx2"/>
                </a:solidFill>
              </a:defRPr>
            </a:lvl3pPr>
            <a:lvl4pPr marL="1371508" indent="0">
              <a:buFont typeface="+mj-lt"/>
              <a:buNone/>
              <a:defRPr sz="1600" b="1">
                <a:solidFill>
                  <a:schemeClr val="accent1"/>
                </a:solidFill>
              </a:defRPr>
            </a:lvl4pPr>
            <a:lvl5pPr marL="2133471" indent="-304792">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txBox="1">
            <a:spLocks/>
          </p:cNvSpPr>
          <p:nvPr userDrawn="1"/>
        </p:nvSpPr>
        <p:spPr>
          <a:xfrm>
            <a:off x="11245119" y="6190412"/>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1200" b="1" smtClean="0">
                <a:solidFill>
                  <a:schemeClr val="bg1">
                    <a:lumMod val="50000"/>
                  </a:schemeClr>
                </a:solidFill>
              </a:rPr>
              <a:pPr/>
              <a:t>‹#›</a:t>
            </a:fld>
            <a:endParaRPr lang="en-US" sz="1200" b="1" dirty="0">
              <a:solidFill>
                <a:schemeClr val="bg1">
                  <a:lumMod val="50000"/>
                </a:schemeClr>
              </a:solidFill>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17905" y="6314210"/>
            <a:ext cx="200628" cy="162047"/>
          </a:xfrm>
          <a:prstGeom prst="rect">
            <a:avLst/>
          </a:prstGeom>
        </p:spPr>
      </p:pic>
      <p:cxnSp>
        <p:nvCxnSpPr>
          <p:cNvPr id="7" name="Straight Connector 6"/>
          <p:cNvCxnSpPr/>
          <p:nvPr userDrawn="1"/>
        </p:nvCxnSpPr>
        <p:spPr>
          <a:xfrm>
            <a:off x="11273895" y="6290961"/>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8" name="TextBox 7"/>
          <p:cNvSpPr txBox="1"/>
          <p:nvPr userDrawn="1"/>
        </p:nvSpPr>
        <p:spPr>
          <a:xfrm>
            <a:off x="10187118" y="6230854"/>
            <a:ext cx="1352621" cy="276999"/>
          </a:xfrm>
          <a:prstGeom prst="rect">
            <a:avLst/>
          </a:prstGeom>
          <a:noFill/>
        </p:spPr>
        <p:txBody>
          <a:bodyPr wrap="square" rtlCol="0">
            <a:spAutoFit/>
          </a:bodyPr>
          <a:lstStyle/>
          <a:p>
            <a:r>
              <a:rPr lang="en-US" sz="1200" dirty="0"/>
              <a:t>Direct Travel</a:t>
            </a:r>
          </a:p>
        </p:txBody>
      </p:sp>
      <p:sp>
        <p:nvSpPr>
          <p:cNvPr id="9" name="Title 1"/>
          <p:cNvSpPr>
            <a:spLocks noGrp="1"/>
          </p:cNvSpPr>
          <p:nvPr>
            <p:ph type="ctrTitle"/>
          </p:nvPr>
        </p:nvSpPr>
        <p:spPr>
          <a:xfrm>
            <a:off x="832624" y="404853"/>
            <a:ext cx="10614309" cy="548600"/>
          </a:xfrm>
          <a:prstGeom prst="rect">
            <a:avLst/>
          </a:prstGeom>
        </p:spPr>
        <p:txBody>
          <a:bodyPr lIns="91436" tIns="45719" rIns="91436" bIns="45719"/>
          <a:lstStyle>
            <a:lvl1pPr algn="l">
              <a:defRPr lang="en-US" sz="2933" b="1" i="0" dirty="0">
                <a:solidFill>
                  <a:schemeClr val="bg1"/>
                </a:solidFill>
                <a:latin typeface="Arial Narrow" charset="0"/>
                <a:ea typeface="Arial Narrow" charset="0"/>
                <a:cs typeface="Arial Narrow" charset="0"/>
              </a:defRPr>
            </a:lvl1pPr>
          </a:lstStyle>
          <a:p>
            <a:pPr lvl="0" algn="l"/>
            <a:r>
              <a:rPr lang="en-US" dirty="0"/>
              <a:t>Click to edit Master title style</a:t>
            </a:r>
          </a:p>
        </p:txBody>
      </p:sp>
    </p:spTree>
    <p:extLst>
      <p:ext uri="{BB962C8B-B14F-4D97-AF65-F5344CB8AC3E}">
        <p14:creationId xmlns:p14="http://schemas.microsoft.com/office/powerpoint/2010/main" val="3433341838"/>
      </p:ext>
    </p:extLst>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preserve="1" userDrawn="1">
  <p:cSld name="Side Bar Full">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160368" y="0"/>
            <a:ext cx="1099832" cy="6858000"/>
          </a:xfrm>
          <a:prstGeom prst="rect">
            <a:avLst/>
          </a:prstGeom>
        </p:spPr>
      </p:pic>
      <p:sp>
        <p:nvSpPr>
          <p:cNvPr id="9" name="Title 1"/>
          <p:cNvSpPr>
            <a:spLocks noGrp="1"/>
          </p:cNvSpPr>
          <p:nvPr>
            <p:ph type="ctrTitle"/>
          </p:nvPr>
        </p:nvSpPr>
        <p:spPr>
          <a:xfrm>
            <a:off x="832624" y="882423"/>
            <a:ext cx="9853056" cy="548600"/>
          </a:xfrm>
          <a:prstGeom prst="rect">
            <a:avLst/>
          </a:prstGeom>
        </p:spPr>
        <p:txBody>
          <a:bodyPr lIns="91436" tIns="45719" rIns="91436" bIns="45719"/>
          <a:lstStyle>
            <a:lvl1pPr algn="l">
              <a:defRPr lang="en-US" sz="2933"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1733783"/>
            <a:ext cx="9853083" cy="4336821"/>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49610" indent="-335272">
              <a:buFont typeface="Courier New" charset="0"/>
              <a:buChar char="o"/>
              <a:defRPr sz="1867">
                <a:solidFill>
                  <a:schemeClr val="tx2"/>
                </a:solidFill>
              </a:defRPr>
            </a:lvl3pPr>
            <a:lvl4pPr marL="1371508" indent="0">
              <a:buFont typeface="+mj-lt"/>
              <a:buNone/>
              <a:defRPr sz="1600" b="1">
                <a:solidFill>
                  <a:schemeClr val="accent1"/>
                </a:solidFill>
              </a:defRPr>
            </a:lvl4pPr>
            <a:lvl5pPr marL="2133547">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597401" y="6070605"/>
            <a:ext cx="330128" cy="266641"/>
          </a:xfrm>
          <a:prstGeom prst="rect">
            <a:avLst/>
          </a:prstGeom>
        </p:spPr>
      </p:pic>
    </p:spTree>
    <p:extLst>
      <p:ext uri="{BB962C8B-B14F-4D97-AF65-F5344CB8AC3E}">
        <p14:creationId xmlns:p14="http://schemas.microsoft.com/office/powerpoint/2010/main" val="1810220225"/>
      </p:ext>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preserve="1" userDrawn="1">
  <p:cSld name="Side Bar Split">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160368" y="0"/>
            <a:ext cx="1099832" cy="6858000"/>
          </a:xfrm>
          <a:prstGeom prst="rect">
            <a:avLst/>
          </a:prstGeom>
        </p:spPr>
      </p:pic>
      <p:sp>
        <p:nvSpPr>
          <p:cNvPr id="9" name="Title 1"/>
          <p:cNvSpPr>
            <a:spLocks noGrp="1"/>
          </p:cNvSpPr>
          <p:nvPr>
            <p:ph type="ctrTitle"/>
          </p:nvPr>
        </p:nvSpPr>
        <p:spPr>
          <a:xfrm>
            <a:off x="832625" y="882423"/>
            <a:ext cx="9841292" cy="548600"/>
          </a:xfrm>
          <a:prstGeom prst="rect">
            <a:avLst/>
          </a:prstGeom>
        </p:spPr>
        <p:txBody>
          <a:bodyPr lIns="91436" tIns="45719" rIns="91436" bIns="45719"/>
          <a:lstStyle>
            <a:lvl1pPr algn="l">
              <a:defRPr lang="en-US" sz="2933"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1727200"/>
            <a:ext cx="4720071" cy="4148667"/>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49610" indent="-335272">
              <a:buFont typeface="Courier New" charset="0"/>
              <a:buChar char="o"/>
              <a:defRPr sz="1867">
                <a:solidFill>
                  <a:schemeClr val="tx2"/>
                </a:solidFill>
              </a:defRPr>
            </a:lvl3pPr>
            <a:lvl4pPr marL="1371508" indent="0">
              <a:buFont typeface="+mj-lt"/>
              <a:buNone/>
              <a:defRPr sz="1600" b="1">
                <a:solidFill>
                  <a:schemeClr val="accent1"/>
                </a:solidFill>
              </a:defRPr>
            </a:lvl4pPr>
            <a:lvl5pPr marL="2133547">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5807223" y="1727200"/>
            <a:ext cx="4866693" cy="4148667"/>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142923" indent="-228585">
              <a:buFont typeface="Courier New" charset="0"/>
              <a:buChar char="o"/>
              <a:defRPr sz="2133">
                <a:solidFill>
                  <a:schemeClr val="tx2"/>
                </a:solidFill>
              </a:defRPr>
            </a:lvl3pPr>
            <a:lvl4pPr marL="1463003" indent="0">
              <a:buFont typeface="+mj-lt"/>
              <a:buNone/>
              <a:defRPr sz="1600" b="1">
                <a:solidFill>
                  <a:schemeClr val="accent1"/>
                </a:solidFill>
              </a:defRPr>
            </a:lvl4pPr>
            <a:lvl5pPr marL="2133547">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597401" y="6070605"/>
            <a:ext cx="330128" cy="266641"/>
          </a:xfrm>
          <a:prstGeom prst="rect">
            <a:avLst/>
          </a:prstGeom>
        </p:spPr>
      </p:pic>
    </p:spTree>
    <p:extLst>
      <p:ext uri="{BB962C8B-B14F-4D97-AF65-F5344CB8AC3E}">
        <p14:creationId xmlns:p14="http://schemas.microsoft.com/office/powerpoint/2010/main" val="3377849976"/>
      </p:ext>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title" preserve="1">
  <p:cSld name="2_Divider Slide Red">
    <p:bg>
      <p:bgRef idx="1001">
        <a:schemeClr val="bg1"/>
      </p:bgRef>
    </p:bg>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hqprint">
            <a:alphaModFix amt="70000"/>
            <a:extLst>
              <a:ext uri="{28A0092B-C50C-407E-A947-70E740481C1C}">
                <a14:useLocalDpi xmlns:a14="http://schemas.microsoft.com/office/drawing/2010/main"/>
              </a:ext>
            </a:extLst>
          </a:blip>
          <a:srcRect l="-1" r="555"/>
          <a:stretch/>
        </p:blipFill>
        <p:spPr>
          <a:xfrm>
            <a:off x="0" y="0"/>
            <a:ext cx="12192000" cy="6858000"/>
          </a:xfrm>
          <a:prstGeom prst="rect">
            <a:avLst/>
          </a:prstGeom>
        </p:spPr>
      </p:pic>
      <p:sp>
        <p:nvSpPr>
          <p:cNvPr id="2" name="Title 1"/>
          <p:cNvSpPr>
            <a:spLocks noGrp="1"/>
          </p:cNvSpPr>
          <p:nvPr>
            <p:ph type="ctrTitle"/>
          </p:nvPr>
        </p:nvSpPr>
        <p:spPr>
          <a:xfrm>
            <a:off x="1032933" y="3531611"/>
            <a:ext cx="9464136" cy="1550763"/>
          </a:xfrm>
          <a:prstGeom prst="rect">
            <a:avLst/>
          </a:prstGeom>
        </p:spPr>
        <p:txBody>
          <a:bodyPr lIns="91436" tIns="45719" rIns="91436" bIns="45719" anchor="b"/>
          <a:lstStyle>
            <a:lvl1pPr algn="l">
              <a:lnSpc>
                <a:spcPct val="80000"/>
              </a:lnSpc>
              <a:defRPr sz="4800" b="1" i="0">
                <a:solidFill>
                  <a:schemeClr val="accent1"/>
                </a:solidFill>
                <a:latin typeface="Arial Narrow" charset="0"/>
                <a:ea typeface="Arial Narrow" charset="0"/>
                <a:cs typeface="Arial Narrow" charset="0"/>
              </a:defRPr>
            </a:lvl1pPr>
          </a:lstStyle>
          <a:p>
            <a:r>
              <a:rPr lang="en-US" dirty="0"/>
              <a:t>Click to edit Master title style</a:t>
            </a:r>
          </a:p>
        </p:txBody>
      </p:sp>
      <p:sp>
        <p:nvSpPr>
          <p:cNvPr id="3" name="Subtitle 2"/>
          <p:cNvSpPr>
            <a:spLocks noGrp="1"/>
          </p:cNvSpPr>
          <p:nvPr>
            <p:ph type="subTitle" idx="1"/>
          </p:nvPr>
        </p:nvSpPr>
        <p:spPr>
          <a:xfrm>
            <a:off x="1049905" y="5102184"/>
            <a:ext cx="9447163" cy="536616"/>
          </a:xfrm>
          <a:prstGeom prst="rect">
            <a:avLst/>
          </a:prstGeom>
        </p:spPr>
        <p:txBody>
          <a:bodyPr lIns="91436" tIns="45719" rIns="91436" bIns="45719"/>
          <a:lstStyle>
            <a:lvl1pPr marL="0" indent="0" algn="l">
              <a:buNone/>
              <a:defRPr sz="2667" b="0">
                <a:solidFill>
                  <a:schemeClr val="accent2"/>
                </a:solidFill>
                <a:latin typeface="Arial" charset="0"/>
                <a:ea typeface="Arial" charset="0"/>
                <a:cs typeface="Arial" charset="0"/>
              </a:defRPr>
            </a:lvl1pPr>
            <a:lvl2pPr marL="457170" indent="0" algn="ctr">
              <a:buNone/>
              <a:defRPr>
                <a:solidFill>
                  <a:schemeClr val="tx1">
                    <a:tint val="75000"/>
                  </a:schemeClr>
                </a:solidFill>
              </a:defRPr>
            </a:lvl2pPr>
            <a:lvl3pPr marL="914338" indent="0" algn="ctr">
              <a:buNone/>
              <a:defRPr>
                <a:solidFill>
                  <a:schemeClr val="tx1">
                    <a:tint val="75000"/>
                  </a:schemeClr>
                </a:solidFill>
              </a:defRPr>
            </a:lvl3pPr>
            <a:lvl4pPr marL="1371508" indent="0" algn="ctr">
              <a:buNone/>
              <a:defRPr>
                <a:solidFill>
                  <a:schemeClr val="tx1">
                    <a:tint val="75000"/>
                  </a:schemeClr>
                </a:solidFill>
              </a:defRPr>
            </a:lvl4pPr>
            <a:lvl5pPr marL="1828678" indent="0" algn="ctr">
              <a:buNone/>
              <a:defRPr>
                <a:solidFill>
                  <a:schemeClr val="tx1">
                    <a:tint val="75000"/>
                  </a:schemeClr>
                </a:solidFill>
              </a:defRPr>
            </a:lvl5pPr>
            <a:lvl6pPr marL="2285848" indent="0" algn="ctr">
              <a:buNone/>
              <a:defRPr>
                <a:solidFill>
                  <a:schemeClr val="tx1">
                    <a:tint val="75000"/>
                  </a:schemeClr>
                </a:solidFill>
              </a:defRPr>
            </a:lvl6pPr>
            <a:lvl7pPr marL="2743017" indent="0" algn="ctr">
              <a:buNone/>
              <a:defRPr>
                <a:solidFill>
                  <a:schemeClr val="tx1">
                    <a:tint val="75000"/>
                  </a:schemeClr>
                </a:solidFill>
              </a:defRPr>
            </a:lvl7pPr>
            <a:lvl8pPr marL="3200187" indent="0" algn="ctr">
              <a:buNone/>
              <a:defRPr>
                <a:solidFill>
                  <a:schemeClr val="tx1">
                    <a:tint val="75000"/>
                  </a:schemeClr>
                </a:solidFill>
              </a:defRPr>
            </a:lvl8pPr>
            <a:lvl9pPr marL="3657357" indent="0" algn="ctr">
              <a:buNone/>
              <a:defRPr>
                <a:solidFill>
                  <a:schemeClr val="tx1">
                    <a:tint val="75000"/>
                  </a:schemeClr>
                </a:solidFill>
              </a:defRPr>
            </a:lvl9pPr>
          </a:lstStyle>
          <a:p>
            <a:r>
              <a:rPr lang="en-US" dirty="0"/>
              <a:t>Click to edit Master subtitle style</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597403" y="6070603"/>
            <a:ext cx="330128" cy="266643"/>
          </a:xfrm>
          <a:prstGeom prst="rect">
            <a:avLst/>
          </a:prstGeom>
        </p:spPr>
      </p:pic>
    </p:spTree>
    <p:extLst>
      <p:ext uri="{BB962C8B-B14F-4D97-AF65-F5344CB8AC3E}">
        <p14:creationId xmlns:p14="http://schemas.microsoft.com/office/powerpoint/2010/main" val="211158886"/>
      </p:ext>
    </p:extLst>
  </p:cSld>
  <p:clrMapOvr>
    <a:overrideClrMapping bg1="lt1" tx1="dk1" bg2="lt2" tx2="dk2" accent1="accent1" accent2="accent2" accent3="accent3" accent4="accent4" accent5="accent5" accent6="accent6" hlink="hlink" folHlink="folHlink"/>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preserve="1" userDrawn="1">
  <p:cSld name="2_Side Bar Full">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hqprint">
            <a:extLst>
              <a:ext uri="{28A0092B-C50C-407E-A947-70E740481C1C}">
                <a14:useLocalDpi xmlns:a14="http://schemas.microsoft.com/office/drawing/2010/main"/>
              </a:ext>
            </a:extLst>
          </a:blip>
          <a:srcRect r="-11"/>
          <a:stretch/>
        </p:blipFill>
        <p:spPr>
          <a:xfrm>
            <a:off x="11159621" y="0"/>
            <a:ext cx="1100579" cy="6858000"/>
          </a:xfrm>
          <a:prstGeom prst="rect">
            <a:avLst/>
          </a:prstGeom>
        </p:spPr>
      </p:pic>
      <p:sp>
        <p:nvSpPr>
          <p:cNvPr id="9" name="Title 1"/>
          <p:cNvSpPr>
            <a:spLocks noGrp="1"/>
          </p:cNvSpPr>
          <p:nvPr>
            <p:ph type="ctrTitle"/>
          </p:nvPr>
        </p:nvSpPr>
        <p:spPr>
          <a:xfrm>
            <a:off x="832624" y="882423"/>
            <a:ext cx="9853056" cy="548600"/>
          </a:xfrm>
          <a:prstGeom prst="rect">
            <a:avLst/>
          </a:prstGeom>
        </p:spPr>
        <p:txBody>
          <a:bodyPr lIns="91436" tIns="45719" rIns="91436" bIns="45719"/>
          <a:lstStyle>
            <a:lvl1pPr algn="l">
              <a:defRPr lang="en-US" sz="2933"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1733783"/>
            <a:ext cx="9853083" cy="4336821"/>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49610" indent="-335272">
              <a:buFont typeface="Courier New" charset="0"/>
              <a:buChar char="o"/>
              <a:defRPr sz="1867">
                <a:solidFill>
                  <a:schemeClr val="tx2"/>
                </a:solidFill>
              </a:defRPr>
            </a:lvl3pPr>
            <a:lvl4pPr marL="1371508" indent="0">
              <a:buFont typeface="+mj-lt"/>
              <a:buNone/>
              <a:defRPr sz="1600" b="1">
                <a:solidFill>
                  <a:schemeClr val="accent1"/>
                </a:solidFill>
              </a:defRPr>
            </a:lvl4pPr>
            <a:lvl5pPr marL="2133547">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597401" y="6070605"/>
            <a:ext cx="330128" cy="266641"/>
          </a:xfrm>
          <a:prstGeom prst="rect">
            <a:avLst/>
          </a:prstGeom>
        </p:spPr>
      </p:pic>
      <p:pic>
        <p:nvPicPr>
          <p:cNvPr id="7" name="Picture 6"/>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1597403" y="6070603"/>
            <a:ext cx="330128" cy="266643"/>
          </a:xfrm>
          <a:prstGeom prst="rect">
            <a:avLst/>
          </a:prstGeom>
        </p:spPr>
      </p:pic>
    </p:spTree>
    <p:extLst>
      <p:ext uri="{BB962C8B-B14F-4D97-AF65-F5344CB8AC3E}">
        <p14:creationId xmlns:p14="http://schemas.microsoft.com/office/powerpoint/2010/main" val="1976068663"/>
      </p:ext>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preserve="1" userDrawn="1">
  <p:cSld name="2_Side Bar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5" y="882423"/>
            <a:ext cx="9841292" cy="548600"/>
          </a:xfrm>
          <a:prstGeom prst="rect">
            <a:avLst/>
          </a:prstGeom>
        </p:spPr>
        <p:txBody>
          <a:bodyPr lIns="91436" tIns="45719" rIns="91436" bIns="45719"/>
          <a:lstStyle>
            <a:lvl1pPr algn="l">
              <a:defRPr lang="en-US" sz="2933"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1727200"/>
            <a:ext cx="4720071" cy="4148667"/>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49610" indent="-335272">
              <a:buFont typeface="Courier New" charset="0"/>
              <a:buChar char="o"/>
              <a:defRPr sz="1867">
                <a:solidFill>
                  <a:schemeClr val="tx2"/>
                </a:solidFill>
              </a:defRPr>
            </a:lvl3pPr>
            <a:lvl4pPr marL="1371508" indent="0">
              <a:buFont typeface="+mj-lt"/>
              <a:buNone/>
              <a:defRPr sz="1600" b="1">
                <a:solidFill>
                  <a:schemeClr val="accent1"/>
                </a:solidFill>
              </a:defRPr>
            </a:lvl4pPr>
            <a:lvl5pPr marL="2133547">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5807223" y="1727200"/>
            <a:ext cx="4866693" cy="4148667"/>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64840" indent="-350502">
              <a:buFont typeface="Courier New" charset="0"/>
              <a:buChar char="o"/>
              <a:defRPr sz="1867">
                <a:solidFill>
                  <a:schemeClr val="tx2"/>
                </a:solidFill>
              </a:defRPr>
            </a:lvl3pPr>
            <a:lvl4pPr marL="1463003" indent="0">
              <a:buFont typeface="+mj-lt"/>
              <a:buNone/>
              <a:defRPr sz="1600" b="1">
                <a:solidFill>
                  <a:schemeClr val="accent1"/>
                </a:solidFill>
              </a:defRPr>
            </a:lvl4pPr>
            <a:lvl5pPr marL="2133547">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97401" y="6070605"/>
            <a:ext cx="330128" cy="266641"/>
          </a:xfrm>
          <a:prstGeom prst="rect">
            <a:avLst/>
          </a:prstGeom>
        </p:spPr>
      </p:pic>
      <p:pic>
        <p:nvPicPr>
          <p:cNvPr id="7" name="Picture 6"/>
          <p:cNvPicPr>
            <a:picLocks noChangeAspect="1"/>
          </p:cNvPicPr>
          <p:nvPr userDrawn="1"/>
        </p:nvPicPr>
        <p:blipFill rotWithShape="1">
          <a:blip r:embed="rId3" cstate="hqprint">
            <a:extLst>
              <a:ext uri="{28A0092B-C50C-407E-A947-70E740481C1C}">
                <a14:useLocalDpi xmlns:a14="http://schemas.microsoft.com/office/drawing/2010/main"/>
              </a:ext>
            </a:extLst>
          </a:blip>
          <a:srcRect r="-11"/>
          <a:stretch/>
        </p:blipFill>
        <p:spPr>
          <a:xfrm>
            <a:off x="11159621" y="0"/>
            <a:ext cx="1100579" cy="6858000"/>
          </a:xfrm>
          <a:prstGeom prst="rect">
            <a:avLst/>
          </a:prstGeom>
        </p:spPr>
      </p:pic>
      <p:pic>
        <p:nvPicPr>
          <p:cNvPr id="8" name="Picture 7"/>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1597403" y="6070603"/>
            <a:ext cx="330128" cy="266643"/>
          </a:xfrm>
          <a:prstGeom prst="rect">
            <a:avLst/>
          </a:prstGeom>
        </p:spPr>
      </p:pic>
    </p:spTree>
    <p:extLst>
      <p:ext uri="{BB962C8B-B14F-4D97-AF65-F5344CB8AC3E}">
        <p14:creationId xmlns:p14="http://schemas.microsoft.com/office/powerpoint/2010/main" val="3096613975"/>
      </p:ext>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title" preserve="1">
  <p:cSld name="4_Divider Slide Re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0" y="0"/>
            <a:ext cx="12260200" cy="6858000"/>
          </a:xfrm>
          <a:prstGeom prst="rect">
            <a:avLst/>
          </a:prstGeom>
        </p:spPr>
      </p:pic>
      <p:sp>
        <p:nvSpPr>
          <p:cNvPr id="2" name="Title 1"/>
          <p:cNvSpPr>
            <a:spLocks noGrp="1"/>
          </p:cNvSpPr>
          <p:nvPr>
            <p:ph type="ctrTitle"/>
          </p:nvPr>
        </p:nvSpPr>
        <p:spPr>
          <a:xfrm>
            <a:off x="1032933" y="3531611"/>
            <a:ext cx="9464136" cy="1550763"/>
          </a:xfrm>
          <a:prstGeom prst="rect">
            <a:avLst/>
          </a:prstGeom>
        </p:spPr>
        <p:txBody>
          <a:bodyPr lIns="91436" tIns="45719" rIns="91436" bIns="45719" anchor="b"/>
          <a:lstStyle>
            <a:lvl1pPr algn="l">
              <a:lnSpc>
                <a:spcPct val="80000"/>
              </a:lnSpc>
              <a:defRPr sz="4800" b="1" i="0">
                <a:solidFill>
                  <a:schemeClr val="accent1"/>
                </a:solidFill>
                <a:latin typeface="Arial Narrow" charset="0"/>
                <a:ea typeface="Arial Narrow" charset="0"/>
                <a:cs typeface="Arial Narrow" charset="0"/>
              </a:defRPr>
            </a:lvl1pPr>
          </a:lstStyle>
          <a:p>
            <a:r>
              <a:rPr lang="en-US" dirty="0"/>
              <a:t>Click to edit Master title style</a:t>
            </a:r>
          </a:p>
        </p:txBody>
      </p:sp>
      <p:sp>
        <p:nvSpPr>
          <p:cNvPr id="3" name="Subtitle 2"/>
          <p:cNvSpPr>
            <a:spLocks noGrp="1"/>
          </p:cNvSpPr>
          <p:nvPr>
            <p:ph type="subTitle" idx="1"/>
          </p:nvPr>
        </p:nvSpPr>
        <p:spPr>
          <a:xfrm>
            <a:off x="1049905" y="5102184"/>
            <a:ext cx="9447163" cy="536616"/>
          </a:xfrm>
          <a:prstGeom prst="rect">
            <a:avLst/>
          </a:prstGeom>
        </p:spPr>
        <p:txBody>
          <a:bodyPr lIns="91436" tIns="45719" rIns="91436" bIns="45719"/>
          <a:lstStyle>
            <a:lvl1pPr marL="0" indent="0" algn="l">
              <a:buNone/>
              <a:defRPr sz="2667" b="0">
                <a:solidFill>
                  <a:schemeClr val="accent2"/>
                </a:solidFill>
                <a:latin typeface="Arial" charset="0"/>
                <a:ea typeface="Arial" charset="0"/>
                <a:cs typeface="Arial" charset="0"/>
              </a:defRPr>
            </a:lvl1pPr>
            <a:lvl2pPr marL="457170" indent="0" algn="ctr">
              <a:buNone/>
              <a:defRPr>
                <a:solidFill>
                  <a:schemeClr val="tx1">
                    <a:tint val="75000"/>
                  </a:schemeClr>
                </a:solidFill>
              </a:defRPr>
            </a:lvl2pPr>
            <a:lvl3pPr marL="914338" indent="0" algn="ctr">
              <a:buNone/>
              <a:defRPr>
                <a:solidFill>
                  <a:schemeClr val="tx1">
                    <a:tint val="75000"/>
                  </a:schemeClr>
                </a:solidFill>
              </a:defRPr>
            </a:lvl3pPr>
            <a:lvl4pPr marL="1371508" indent="0" algn="ctr">
              <a:buNone/>
              <a:defRPr>
                <a:solidFill>
                  <a:schemeClr val="tx1">
                    <a:tint val="75000"/>
                  </a:schemeClr>
                </a:solidFill>
              </a:defRPr>
            </a:lvl4pPr>
            <a:lvl5pPr marL="1828678" indent="0" algn="ctr">
              <a:buNone/>
              <a:defRPr>
                <a:solidFill>
                  <a:schemeClr val="tx1">
                    <a:tint val="75000"/>
                  </a:schemeClr>
                </a:solidFill>
              </a:defRPr>
            </a:lvl5pPr>
            <a:lvl6pPr marL="2285848" indent="0" algn="ctr">
              <a:buNone/>
              <a:defRPr>
                <a:solidFill>
                  <a:schemeClr val="tx1">
                    <a:tint val="75000"/>
                  </a:schemeClr>
                </a:solidFill>
              </a:defRPr>
            </a:lvl6pPr>
            <a:lvl7pPr marL="2743017" indent="0" algn="ctr">
              <a:buNone/>
              <a:defRPr>
                <a:solidFill>
                  <a:schemeClr val="tx1">
                    <a:tint val="75000"/>
                  </a:schemeClr>
                </a:solidFill>
              </a:defRPr>
            </a:lvl7pPr>
            <a:lvl8pPr marL="3200187" indent="0" algn="ctr">
              <a:buNone/>
              <a:defRPr>
                <a:solidFill>
                  <a:schemeClr val="tx1">
                    <a:tint val="75000"/>
                  </a:schemeClr>
                </a:solidFill>
              </a:defRPr>
            </a:lvl8pPr>
            <a:lvl9pPr marL="3657357"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3175554709"/>
      </p:ext>
    </p:extLst>
  </p:cSld>
  <p:clrMapOvr>
    <a:overrideClrMapping bg1="lt1" tx1="dk1" bg2="lt2" tx2="dk2" accent1="accent1" accent2="accent2" accent3="accent3" accent4="accent4" accent5="accent5" accent6="accent6" hlink="hlink" folHlink="folHlink"/>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title" preserve="1">
  <p:cSld name="3_Divider Slide Re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260200" cy="6858001"/>
          </a:xfrm>
          <a:prstGeom prst="rect">
            <a:avLst/>
          </a:prstGeom>
        </p:spPr>
      </p:pic>
      <p:sp>
        <p:nvSpPr>
          <p:cNvPr id="2" name="Title 1"/>
          <p:cNvSpPr>
            <a:spLocks noGrp="1"/>
          </p:cNvSpPr>
          <p:nvPr>
            <p:ph type="ctrTitle"/>
          </p:nvPr>
        </p:nvSpPr>
        <p:spPr>
          <a:xfrm>
            <a:off x="1032933" y="3531611"/>
            <a:ext cx="9464136" cy="1550763"/>
          </a:xfrm>
          <a:prstGeom prst="rect">
            <a:avLst/>
          </a:prstGeom>
        </p:spPr>
        <p:txBody>
          <a:bodyPr lIns="91436" tIns="45719" rIns="91436" bIns="45719" anchor="b"/>
          <a:lstStyle>
            <a:lvl1pPr algn="l">
              <a:lnSpc>
                <a:spcPct val="80000"/>
              </a:lnSpc>
              <a:defRPr sz="4800" b="1" i="0">
                <a:solidFill>
                  <a:schemeClr val="bg1"/>
                </a:solidFill>
                <a:latin typeface="Arial Narrow" charset="0"/>
                <a:ea typeface="Arial Narrow" charset="0"/>
                <a:cs typeface="Arial Narrow" charset="0"/>
              </a:defRPr>
            </a:lvl1pPr>
          </a:lstStyle>
          <a:p>
            <a:r>
              <a:rPr lang="en-US" dirty="0"/>
              <a:t>Click to edit Master title style</a:t>
            </a:r>
          </a:p>
        </p:txBody>
      </p:sp>
      <p:sp>
        <p:nvSpPr>
          <p:cNvPr id="3" name="Subtitle 2"/>
          <p:cNvSpPr>
            <a:spLocks noGrp="1"/>
          </p:cNvSpPr>
          <p:nvPr>
            <p:ph type="subTitle" idx="1"/>
          </p:nvPr>
        </p:nvSpPr>
        <p:spPr>
          <a:xfrm>
            <a:off x="1049905" y="5102184"/>
            <a:ext cx="9447163" cy="553549"/>
          </a:xfrm>
          <a:prstGeom prst="rect">
            <a:avLst/>
          </a:prstGeom>
        </p:spPr>
        <p:txBody>
          <a:bodyPr lIns="91436" tIns="45719" rIns="91436" bIns="45719"/>
          <a:lstStyle>
            <a:lvl1pPr marL="0" indent="0" algn="l">
              <a:buNone/>
              <a:defRPr sz="2667" b="0">
                <a:solidFill>
                  <a:srgbClr val="FFFFFF"/>
                </a:solidFill>
                <a:latin typeface="Arial" charset="0"/>
                <a:ea typeface="Arial" charset="0"/>
                <a:cs typeface="Arial" charset="0"/>
              </a:defRPr>
            </a:lvl1pPr>
            <a:lvl2pPr marL="457170" indent="0" algn="ctr">
              <a:buNone/>
              <a:defRPr>
                <a:solidFill>
                  <a:schemeClr val="tx1">
                    <a:tint val="75000"/>
                  </a:schemeClr>
                </a:solidFill>
              </a:defRPr>
            </a:lvl2pPr>
            <a:lvl3pPr marL="914338" indent="0" algn="ctr">
              <a:buNone/>
              <a:defRPr>
                <a:solidFill>
                  <a:schemeClr val="tx1">
                    <a:tint val="75000"/>
                  </a:schemeClr>
                </a:solidFill>
              </a:defRPr>
            </a:lvl3pPr>
            <a:lvl4pPr marL="1371508" indent="0" algn="ctr">
              <a:buNone/>
              <a:defRPr>
                <a:solidFill>
                  <a:schemeClr val="tx1">
                    <a:tint val="75000"/>
                  </a:schemeClr>
                </a:solidFill>
              </a:defRPr>
            </a:lvl4pPr>
            <a:lvl5pPr marL="1828678" indent="0" algn="ctr">
              <a:buNone/>
              <a:defRPr>
                <a:solidFill>
                  <a:schemeClr val="tx1">
                    <a:tint val="75000"/>
                  </a:schemeClr>
                </a:solidFill>
              </a:defRPr>
            </a:lvl5pPr>
            <a:lvl6pPr marL="2285848" indent="0" algn="ctr">
              <a:buNone/>
              <a:defRPr>
                <a:solidFill>
                  <a:schemeClr val="tx1">
                    <a:tint val="75000"/>
                  </a:schemeClr>
                </a:solidFill>
              </a:defRPr>
            </a:lvl6pPr>
            <a:lvl7pPr marL="2743017" indent="0" algn="ctr">
              <a:buNone/>
              <a:defRPr>
                <a:solidFill>
                  <a:schemeClr val="tx1">
                    <a:tint val="75000"/>
                  </a:schemeClr>
                </a:solidFill>
              </a:defRPr>
            </a:lvl7pPr>
            <a:lvl8pPr marL="3200187" indent="0" algn="ctr">
              <a:buNone/>
              <a:defRPr>
                <a:solidFill>
                  <a:schemeClr val="tx1">
                    <a:tint val="75000"/>
                  </a:schemeClr>
                </a:solidFill>
              </a:defRPr>
            </a:lvl8pPr>
            <a:lvl9pPr marL="3657357" indent="0" algn="ctr">
              <a:buNone/>
              <a:defRPr>
                <a:solidFill>
                  <a:schemeClr val="tx1">
                    <a:tint val="75000"/>
                  </a:schemeClr>
                </a:solidFill>
              </a:defRPr>
            </a:lvl9pPr>
          </a:lstStyle>
          <a:p>
            <a:r>
              <a:rPr lang="en-US" dirty="0"/>
              <a:t>Click to edit Master subtitle style</a:t>
            </a: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597401" y="6070605"/>
            <a:ext cx="330128" cy="266641"/>
          </a:xfrm>
          <a:prstGeom prst="rect">
            <a:avLst/>
          </a:prstGeom>
        </p:spPr>
      </p:pic>
    </p:spTree>
    <p:extLst>
      <p:ext uri="{BB962C8B-B14F-4D97-AF65-F5344CB8AC3E}">
        <p14:creationId xmlns:p14="http://schemas.microsoft.com/office/powerpoint/2010/main" val="3639869327"/>
      </p:ext>
    </p:extLst>
  </p:cSld>
  <p:clrMapOvr>
    <a:overrideClrMapping bg1="lt1" tx1="dk1" bg2="lt2" tx2="dk2" accent1="accent1" accent2="accent2" accent3="accent3" accent4="accent4" accent5="accent5" accent6="accent6" hlink="hlink" folHlink="folHlink"/>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userDrawn="1">
  <p:cSld name="5_Side Bar Full">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159621" y="-1"/>
            <a:ext cx="1100579" cy="6858001"/>
          </a:xfrm>
          <a:prstGeom prst="rect">
            <a:avLst/>
          </a:prstGeom>
        </p:spPr>
      </p:pic>
      <p:sp>
        <p:nvSpPr>
          <p:cNvPr id="9" name="Title 1"/>
          <p:cNvSpPr>
            <a:spLocks noGrp="1"/>
          </p:cNvSpPr>
          <p:nvPr>
            <p:ph type="ctrTitle"/>
          </p:nvPr>
        </p:nvSpPr>
        <p:spPr>
          <a:xfrm>
            <a:off x="832624" y="882423"/>
            <a:ext cx="9853056" cy="548600"/>
          </a:xfrm>
          <a:prstGeom prst="rect">
            <a:avLst/>
          </a:prstGeom>
        </p:spPr>
        <p:txBody>
          <a:bodyPr lIns="91436" tIns="45719" rIns="91436" bIns="45719"/>
          <a:lstStyle>
            <a:lvl1pPr algn="l">
              <a:defRPr lang="en-US" sz="2933"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1733783"/>
            <a:ext cx="9853083" cy="4336821"/>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49610" indent="-335272">
              <a:buFont typeface="Courier New" charset="0"/>
              <a:buChar char="o"/>
              <a:defRPr sz="1867">
                <a:solidFill>
                  <a:schemeClr val="tx2"/>
                </a:solidFill>
              </a:defRPr>
            </a:lvl3pPr>
            <a:lvl4pPr marL="1371508" indent="0">
              <a:buFont typeface="+mj-lt"/>
              <a:buNone/>
              <a:defRPr sz="1600" b="1">
                <a:solidFill>
                  <a:schemeClr val="accent1"/>
                </a:solidFill>
              </a:defRPr>
            </a:lvl4pPr>
            <a:lvl5pPr marL="2133547">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597401" y="6070605"/>
            <a:ext cx="330128" cy="266641"/>
          </a:xfrm>
          <a:prstGeom prst="rect">
            <a:avLst/>
          </a:prstGeom>
        </p:spPr>
      </p:pic>
    </p:spTree>
    <p:extLst>
      <p:ext uri="{BB962C8B-B14F-4D97-AF65-F5344CB8AC3E}">
        <p14:creationId xmlns:p14="http://schemas.microsoft.com/office/powerpoint/2010/main" val="1686156901"/>
      </p:ext>
    </p:extLst>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preserve="1" userDrawn="1">
  <p:cSld name="1_Side Bar Split">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159621" y="-1"/>
            <a:ext cx="1100579" cy="6858001"/>
          </a:xfrm>
          <a:prstGeom prst="rect">
            <a:avLst/>
          </a:prstGeom>
        </p:spPr>
      </p:pic>
      <p:sp>
        <p:nvSpPr>
          <p:cNvPr id="9" name="Title 1"/>
          <p:cNvSpPr>
            <a:spLocks noGrp="1"/>
          </p:cNvSpPr>
          <p:nvPr>
            <p:ph type="ctrTitle"/>
          </p:nvPr>
        </p:nvSpPr>
        <p:spPr>
          <a:xfrm>
            <a:off x="832625" y="882423"/>
            <a:ext cx="9841292" cy="548600"/>
          </a:xfrm>
          <a:prstGeom prst="rect">
            <a:avLst/>
          </a:prstGeom>
        </p:spPr>
        <p:txBody>
          <a:bodyPr lIns="91436" tIns="45719" rIns="91436" bIns="45719"/>
          <a:lstStyle>
            <a:lvl1pPr algn="l">
              <a:defRPr lang="en-US" sz="2933"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1727200"/>
            <a:ext cx="4720071" cy="4148667"/>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49610" indent="-335272">
              <a:buFont typeface="Courier New" charset="0"/>
              <a:buChar char="o"/>
              <a:defRPr sz="1867">
                <a:solidFill>
                  <a:schemeClr val="tx2"/>
                </a:solidFill>
              </a:defRPr>
            </a:lvl3pPr>
            <a:lvl4pPr marL="1371508" indent="0">
              <a:buFont typeface="+mj-lt"/>
              <a:buNone/>
              <a:defRPr sz="1600" b="1">
                <a:solidFill>
                  <a:schemeClr val="accent1"/>
                </a:solidFill>
              </a:defRPr>
            </a:lvl4pPr>
            <a:lvl5pPr marL="2133547">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5807223" y="1727200"/>
            <a:ext cx="4866693" cy="4148667"/>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64840" indent="-350502">
              <a:buFont typeface="Courier New" charset="0"/>
              <a:buChar char="o"/>
              <a:defRPr sz="1867">
                <a:solidFill>
                  <a:schemeClr val="tx2"/>
                </a:solidFill>
              </a:defRPr>
            </a:lvl3pPr>
            <a:lvl4pPr marL="1463003" indent="0">
              <a:buFont typeface="+mj-lt"/>
              <a:buNone/>
              <a:defRPr sz="1600" b="1">
                <a:solidFill>
                  <a:schemeClr val="accent1"/>
                </a:solidFill>
              </a:defRPr>
            </a:lvl4pPr>
            <a:lvl5pPr marL="2133547">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597401" y="6070605"/>
            <a:ext cx="330128" cy="266641"/>
          </a:xfrm>
          <a:prstGeom prst="rect">
            <a:avLst/>
          </a:prstGeom>
        </p:spPr>
      </p:pic>
    </p:spTree>
    <p:extLst>
      <p:ext uri="{BB962C8B-B14F-4D97-AF65-F5344CB8AC3E}">
        <p14:creationId xmlns:p14="http://schemas.microsoft.com/office/powerpoint/2010/main" val="1561642009"/>
      </p:ext>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preserve="1" userDrawn="1">
  <p:cSld name="4_Side Bar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882423"/>
            <a:ext cx="9853056" cy="548600"/>
          </a:xfrm>
          <a:prstGeom prst="rect">
            <a:avLst/>
          </a:prstGeom>
        </p:spPr>
        <p:txBody>
          <a:bodyPr lIns="91436" tIns="45719" rIns="91436" bIns="45719"/>
          <a:lstStyle>
            <a:lvl1pPr algn="l">
              <a:defRPr lang="en-US" sz="2933"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1733783"/>
            <a:ext cx="9853083" cy="4336821"/>
          </a:xfrm>
          <a:prstGeom prst="rect">
            <a:avLst/>
          </a:prstGeom>
        </p:spPr>
        <p:txBody>
          <a:bodyPr/>
          <a:lstStyle>
            <a:lvl1pPr marL="0" indent="0">
              <a:buNone/>
              <a:defRPr sz="2400" b="1">
                <a:solidFill>
                  <a:schemeClr val="accent1"/>
                </a:solidFill>
              </a:defRPr>
            </a:lvl1pPr>
            <a:lvl2pPr marL="742900" indent="-285732">
              <a:buClr>
                <a:schemeClr val="accent1"/>
              </a:buClr>
              <a:buFont typeface="Arial" charset="0"/>
              <a:buChar char="•"/>
              <a:defRPr sz="2133"/>
            </a:lvl2pPr>
            <a:lvl3pPr marL="1371527" indent="-457189">
              <a:buFont typeface="Courier New" charset="0"/>
              <a:buChar char="o"/>
              <a:defRPr sz="1867"/>
            </a:lvl3pPr>
            <a:lvl4pPr marL="1676301" indent="-304792">
              <a:buFont typeface="+mj-lt"/>
              <a:buAutoNum type="arabicPeriod"/>
              <a:defRPr sz="1600"/>
            </a:lvl4pPr>
            <a:lvl5pPr>
              <a:defRPr sz="13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091421" y="0"/>
            <a:ext cx="1100579" cy="6858000"/>
          </a:xfrm>
          <a:prstGeom prst="rect">
            <a:avLst/>
          </a:prstGeom>
        </p:spPr>
      </p:pic>
    </p:spTree>
    <p:extLst>
      <p:ext uri="{BB962C8B-B14F-4D97-AF65-F5344CB8AC3E}">
        <p14:creationId xmlns:p14="http://schemas.microsoft.com/office/powerpoint/2010/main" val="2506674159"/>
      </p:ext>
    </p:extLst>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itle" preserve="1">
  <p:cSld name="6_Divider Slide Red">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391093D-76A9-7B40-8B7B-8B5546F2D5B8}"/>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1"/>
            <a:ext cx="12260200" cy="6858001"/>
          </a:xfrm>
          <a:prstGeom prst="rect">
            <a:avLst/>
          </a:prstGeom>
        </p:spPr>
      </p:pic>
      <p:sp>
        <p:nvSpPr>
          <p:cNvPr id="2" name="Title 1"/>
          <p:cNvSpPr>
            <a:spLocks noGrp="1"/>
          </p:cNvSpPr>
          <p:nvPr>
            <p:ph type="ctrTitle"/>
          </p:nvPr>
        </p:nvSpPr>
        <p:spPr>
          <a:xfrm>
            <a:off x="1032933" y="3531611"/>
            <a:ext cx="9464136" cy="1550763"/>
          </a:xfrm>
          <a:prstGeom prst="rect">
            <a:avLst/>
          </a:prstGeom>
        </p:spPr>
        <p:txBody>
          <a:bodyPr lIns="91436" tIns="45719" rIns="91436" bIns="45719" anchor="b"/>
          <a:lstStyle>
            <a:lvl1pPr algn="l">
              <a:lnSpc>
                <a:spcPct val="80000"/>
              </a:lnSpc>
              <a:defRPr sz="4800" b="1" i="0">
                <a:solidFill>
                  <a:schemeClr val="bg1"/>
                </a:solidFill>
                <a:latin typeface="Arial Narrow" charset="0"/>
                <a:ea typeface="Arial Narrow" charset="0"/>
                <a:cs typeface="Arial Narrow" charset="0"/>
              </a:defRPr>
            </a:lvl1pPr>
          </a:lstStyle>
          <a:p>
            <a:r>
              <a:rPr lang="en-US" dirty="0"/>
              <a:t>Click to edit Master title style</a:t>
            </a:r>
          </a:p>
        </p:txBody>
      </p:sp>
      <p:sp>
        <p:nvSpPr>
          <p:cNvPr id="3" name="Subtitle 2"/>
          <p:cNvSpPr>
            <a:spLocks noGrp="1"/>
          </p:cNvSpPr>
          <p:nvPr>
            <p:ph type="subTitle" idx="1"/>
          </p:nvPr>
        </p:nvSpPr>
        <p:spPr>
          <a:xfrm>
            <a:off x="1049905" y="5102184"/>
            <a:ext cx="9447163" cy="553549"/>
          </a:xfrm>
          <a:prstGeom prst="rect">
            <a:avLst/>
          </a:prstGeom>
        </p:spPr>
        <p:txBody>
          <a:bodyPr lIns="91436" tIns="45719" rIns="91436" bIns="45719"/>
          <a:lstStyle>
            <a:lvl1pPr marL="0" indent="0" algn="l">
              <a:buNone/>
              <a:defRPr sz="2667" b="0">
                <a:solidFill>
                  <a:srgbClr val="FFFFFF"/>
                </a:solidFill>
                <a:latin typeface="Arial" charset="0"/>
                <a:ea typeface="Arial" charset="0"/>
                <a:cs typeface="Arial" charset="0"/>
              </a:defRPr>
            </a:lvl1pPr>
            <a:lvl2pPr marL="457170" indent="0" algn="ctr">
              <a:buNone/>
              <a:defRPr>
                <a:solidFill>
                  <a:schemeClr val="tx1">
                    <a:tint val="75000"/>
                  </a:schemeClr>
                </a:solidFill>
              </a:defRPr>
            </a:lvl2pPr>
            <a:lvl3pPr marL="914338" indent="0" algn="ctr">
              <a:buNone/>
              <a:defRPr>
                <a:solidFill>
                  <a:schemeClr val="tx1">
                    <a:tint val="75000"/>
                  </a:schemeClr>
                </a:solidFill>
              </a:defRPr>
            </a:lvl3pPr>
            <a:lvl4pPr marL="1371508" indent="0" algn="ctr">
              <a:buNone/>
              <a:defRPr>
                <a:solidFill>
                  <a:schemeClr val="tx1">
                    <a:tint val="75000"/>
                  </a:schemeClr>
                </a:solidFill>
              </a:defRPr>
            </a:lvl4pPr>
            <a:lvl5pPr marL="1828678" indent="0" algn="ctr">
              <a:buNone/>
              <a:defRPr>
                <a:solidFill>
                  <a:schemeClr val="tx1">
                    <a:tint val="75000"/>
                  </a:schemeClr>
                </a:solidFill>
              </a:defRPr>
            </a:lvl5pPr>
            <a:lvl6pPr marL="2285848" indent="0" algn="ctr">
              <a:buNone/>
              <a:defRPr>
                <a:solidFill>
                  <a:schemeClr val="tx1">
                    <a:tint val="75000"/>
                  </a:schemeClr>
                </a:solidFill>
              </a:defRPr>
            </a:lvl6pPr>
            <a:lvl7pPr marL="2743017" indent="0" algn="ctr">
              <a:buNone/>
              <a:defRPr>
                <a:solidFill>
                  <a:schemeClr val="tx1">
                    <a:tint val="75000"/>
                  </a:schemeClr>
                </a:solidFill>
              </a:defRPr>
            </a:lvl7pPr>
            <a:lvl8pPr marL="3200187" indent="0" algn="ctr">
              <a:buNone/>
              <a:defRPr>
                <a:solidFill>
                  <a:schemeClr val="tx1">
                    <a:tint val="75000"/>
                  </a:schemeClr>
                </a:solidFill>
              </a:defRPr>
            </a:lvl8pPr>
            <a:lvl9pPr marL="3657357" indent="0" algn="ctr">
              <a:buNone/>
              <a:defRPr>
                <a:solidFill>
                  <a:schemeClr val="tx1">
                    <a:tint val="75000"/>
                  </a:schemeClr>
                </a:solidFill>
              </a:defRPr>
            </a:lvl9pPr>
          </a:lstStyle>
          <a:p>
            <a:r>
              <a:rPr lang="en-US" dirty="0"/>
              <a:t>Click to edit Master subtitle style</a:t>
            </a: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597401" y="6070605"/>
            <a:ext cx="330128" cy="266641"/>
          </a:xfrm>
          <a:prstGeom prst="rect">
            <a:avLst/>
          </a:prstGeom>
        </p:spPr>
      </p:pic>
    </p:spTree>
    <p:extLst>
      <p:ext uri="{BB962C8B-B14F-4D97-AF65-F5344CB8AC3E}">
        <p14:creationId xmlns:p14="http://schemas.microsoft.com/office/powerpoint/2010/main" val="1272236999"/>
      </p:ext>
    </p:extLst>
  </p:cSld>
  <p:clrMapOvr>
    <a:overrideClrMapping bg1="lt1" tx1="dk1" bg2="lt2" tx2="dk2" accent1="accent1" accent2="accent2" accent3="accent3" accent4="accent4" accent5="accent5" accent6="accent6" hlink="hlink" folHlink="folHlink"/>
  </p:clrMapOvr>
</p:sldLayout>
</file>

<file path=ppt/slideLayouts/slideLayout368.xml><?xml version="1.0" encoding="utf-8"?>
<p:sldLayout xmlns:a="http://schemas.openxmlformats.org/drawingml/2006/main" xmlns:r="http://schemas.openxmlformats.org/officeDocument/2006/relationships" xmlns:p="http://schemas.openxmlformats.org/presentationml/2006/main" preserve="1" userDrawn="1">
  <p:cSld name="7_Side Bar Full">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9D5E0DB-2DEA-9E45-9ABB-B1060B711F31}"/>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91023"/>
          <a:stretch/>
        </p:blipFill>
        <p:spPr>
          <a:xfrm>
            <a:off x="11159621" y="-1"/>
            <a:ext cx="1100579" cy="6858001"/>
          </a:xfrm>
          <a:prstGeom prst="rect">
            <a:avLst/>
          </a:prstGeom>
        </p:spPr>
      </p:pic>
      <p:sp>
        <p:nvSpPr>
          <p:cNvPr id="9" name="Title 1"/>
          <p:cNvSpPr>
            <a:spLocks noGrp="1"/>
          </p:cNvSpPr>
          <p:nvPr>
            <p:ph type="ctrTitle"/>
          </p:nvPr>
        </p:nvSpPr>
        <p:spPr>
          <a:xfrm>
            <a:off x="832624" y="882423"/>
            <a:ext cx="9853056" cy="548600"/>
          </a:xfrm>
          <a:prstGeom prst="rect">
            <a:avLst/>
          </a:prstGeom>
        </p:spPr>
        <p:txBody>
          <a:bodyPr lIns="91436" tIns="45719" rIns="91436" bIns="45719"/>
          <a:lstStyle>
            <a:lvl1pPr algn="l">
              <a:defRPr lang="en-US" sz="2933"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1733783"/>
            <a:ext cx="9853083" cy="4336821"/>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49610" indent="-335272">
              <a:buFont typeface="Courier New" charset="0"/>
              <a:buChar char="o"/>
              <a:defRPr sz="1867">
                <a:solidFill>
                  <a:schemeClr val="tx2"/>
                </a:solidFill>
              </a:defRPr>
            </a:lvl3pPr>
            <a:lvl4pPr marL="1371508" indent="0">
              <a:buFont typeface="+mj-lt"/>
              <a:buNone/>
              <a:defRPr sz="1600" b="1">
                <a:solidFill>
                  <a:schemeClr val="accent1"/>
                </a:solidFill>
              </a:defRPr>
            </a:lvl4pPr>
            <a:lvl5pPr marL="2133547">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597401" y="6070605"/>
            <a:ext cx="330128" cy="266641"/>
          </a:xfrm>
          <a:prstGeom prst="rect">
            <a:avLst/>
          </a:prstGeom>
        </p:spPr>
      </p:pic>
    </p:spTree>
    <p:extLst>
      <p:ext uri="{BB962C8B-B14F-4D97-AF65-F5344CB8AC3E}">
        <p14:creationId xmlns:p14="http://schemas.microsoft.com/office/powerpoint/2010/main" val="2056337065"/>
      </p:ext>
    </p:extLst>
  </p:cSld>
  <p:clrMapOvr>
    <a:masterClrMapping/>
  </p:clrMapOvr>
</p:sldLayout>
</file>

<file path=ppt/slideLayouts/slideLayout369.xml><?xml version="1.0" encoding="utf-8"?>
<p:sldLayout xmlns:a="http://schemas.openxmlformats.org/drawingml/2006/main" xmlns:r="http://schemas.openxmlformats.org/officeDocument/2006/relationships" xmlns:p="http://schemas.openxmlformats.org/presentationml/2006/main" preserve="1" userDrawn="1">
  <p:cSld name="3_Side Bar Spli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65FCA69-1B4F-374D-B3B8-C59D21807845}"/>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91023"/>
          <a:stretch/>
        </p:blipFill>
        <p:spPr>
          <a:xfrm>
            <a:off x="11159621" y="-1"/>
            <a:ext cx="1100579" cy="6858001"/>
          </a:xfrm>
          <a:prstGeom prst="rect">
            <a:avLst/>
          </a:prstGeom>
        </p:spPr>
      </p:pic>
      <p:sp>
        <p:nvSpPr>
          <p:cNvPr id="9" name="Title 1"/>
          <p:cNvSpPr>
            <a:spLocks noGrp="1"/>
          </p:cNvSpPr>
          <p:nvPr>
            <p:ph type="ctrTitle"/>
          </p:nvPr>
        </p:nvSpPr>
        <p:spPr>
          <a:xfrm>
            <a:off x="832625" y="882423"/>
            <a:ext cx="9841292" cy="548600"/>
          </a:xfrm>
          <a:prstGeom prst="rect">
            <a:avLst/>
          </a:prstGeom>
        </p:spPr>
        <p:txBody>
          <a:bodyPr lIns="91436" tIns="45719" rIns="91436" bIns="45719"/>
          <a:lstStyle>
            <a:lvl1pPr algn="l">
              <a:defRPr lang="en-US" sz="2933"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1727200"/>
            <a:ext cx="4720071" cy="4148667"/>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49610" indent="-335272">
              <a:buFont typeface="Courier New" charset="0"/>
              <a:buChar char="o"/>
              <a:defRPr sz="1867">
                <a:solidFill>
                  <a:schemeClr val="tx2"/>
                </a:solidFill>
              </a:defRPr>
            </a:lvl3pPr>
            <a:lvl4pPr marL="1371508" indent="0">
              <a:buFont typeface="+mj-lt"/>
              <a:buNone/>
              <a:defRPr sz="1600" b="1">
                <a:solidFill>
                  <a:schemeClr val="accent1"/>
                </a:solidFill>
              </a:defRPr>
            </a:lvl4pPr>
            <a:lvl5pPr marL="2133547">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5807223" y="1727200"/>
            <a:ext cx="4866693" cy="4148667"/>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64840" indent="-350502">
              <a:buFont typeface="Courier New" charset="0"/>
              <a:buChar char="o"/>
              <a:defRPr sz="1867">
                <a:solidFill>
                  <a:schemeClr val="tx2"/>
                </a:solidFill>
              </a:defRPr>
            </a:lvl3pPr>
            <a:lvl4pPr marL="1463003" indent="0">
              <a:buFont typeface="+mj-lt"/>
              <a:buNone/>
              <a:defRPr sz="1600" b="1">
                <a:solidFill>
                  <a:schemeClr val="accent1"/>
                </a:solidFill>
              </a:defRPr>
            </a:lvl4pPr>
            <a:lvl5pPr marL="2133547">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597401" y="6070605"/>
            <a:ext cx="330128" cy="266641"/>
          </a:xfrm>
          <a:prstGeom prst="rect">
            <a:avLst/>
          </a:prstGeom>
        </p:spPr>
      </p:pic>
    </p:spTree>
    <p:extLst>
      <p:ext uri="{BB962C8B-B14F-4D97-AF65-F5344CB8AC3E}">
        <p14:creationId xmlns:p14="http://schemas.microsoft.com/office/powerpoint/2010/main" val="3674053977"/>
      </p:ext>
    </p:extLst>
  </p:cSld>
  <p:clrMapOvr>
    <a:masterClrMapping/>
  </p:clrMapOvr>
</p:sldLayout>
</file>

<file path=ppt/slideLayouts/slideLayout370.xml><?xml version="1.0" encoding="utf-8"?>
<p:sldLayout xmlns:a="http://schemas.openxmlformats.org/drawingml/2006/main" xmlns:r="http://schemas.openxmlformats.org/officeDocument/2006/relationships" xmlns:p="http://schemas.openxmlformats.org/presentationml/2006/main" preserve="1" userDrawn="1">
  <p:cSld name="5_Body Full">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2000" cy="1282768"/>
          </a:xfrm>
          <a:prstGeom prst="rect">
            <a:avLst/>
          </a:prstGeom>
        </p:spPr>
      </p:pic>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933"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lvl2pPr>
            <a:lvl3pPr marL="1371527" indent="-457189">
              <a:buFont typeface="Courier New" charset="0"/>
              <a:buChar char="o"/>
              <a:defRPr sz="1867"/>
            </a:lvl3pPr>
            <a:lvl4pPr marL="1676301" indent="-304792">
              <a:buFont typeface="+mj-lt"/>
              <a:buAutoNum type="arabicPeriod"/>
              <a:defRPr sz="1600"/>
            </a:lvl4pPr>
            <a:lvl5pPr>
              <a:defRPr sz="13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txBox="1">
            <a:spLocks/>
          </p:cNvSpPr>
          <p:nvPr userDrawn="1"/>
        </p:nvSpPr>
        <p:spPr>
          <a:xfrm>
            <a:off x="11245119" y="6190412"/>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1200" b="1" smtClean="0">
                <a:solidFill>
                  <a:schemeClr val="bg1">
                    <a:lumMod val="50000"/>
                  </a:schemeClr>
                </a:solidFill>
              </a:rPr>
              <a:pPr/>
              <a:t>‹#›</a:t>
            </a:fld>
            <a:endParaRPr lang="en-US" sz="1200" b="1" dirty="0">
              <a:solidFill>
                <a:schemeClr val="bg1">
                  <a:lumMod val="50000"/>
                </a:schemeClr>
              </a:solidFill>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17905" y="6314210"/>
            <a:ext cx="200628" cy="162047"/>
          </a:xfrm>
          <a:prstGeom prst="rect">
            <a:avLst/>
          </a:prstGeom>
        </p:spPr>
      </p:pic>
      <p:cxnSp>
        <p:nvCxnSpPr>
          <p:cNvPr id="7" name="Straight Connector 6"/>
          <p:cNvCxnSpPr/>
          <p:nvPr userDrawn="1"/>
        </p:nvCxnSpPr>
        <p:spPr>
          <a:xfrm>
            <a:off x="11273895" y="6290961"/>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8" name="TextBox 7"/>
          <p:cNvSpPr txBox="1"/>
          <p:nvPr userDrawn="1"/>
        </p:nvSpPr>
        <p:spPr>
          <a:xfrm>
            <a:off x="10187118" y="6230854"/>
            <a:ext cx="1352621" cy="276999"/>
          </a:xfrm>
          <a:prstGeom prst="rect">
            <a:avLst/>
          </a:prstGeom>
          <a:noFill/>
        </p:spPr>
        <p:txBody>
          <a:bodyPr wrap="square" rtlCol="0">
            <a:spAutoFit/>
          </a:bodyPr>
          <a:lstStyle/>
          <a:p>
            <a:r>
              <a:rPr lang="en-US" sz="1200" dirty="0"/>
              <a:t>Direct Travel</a:t>
            </a:r>
          </a:p>
        </p:txBody>
      </p:sp>
    </p:spTree>
    <p:extLst>
      <p:ext uri="{BB962C8B-B14F-4D97-AF65-F5344CB8AC3E}">
        <p14:creationId xmlns:p14="http://schemas.microsoft.com/office/powerpoint/2010/main" val="651507452"/>
      </p:ext>
    </p:extLst>
  </p:cSld>
  <p:clrMapOvr>
    <a:masterClrMapping/>
  </p:clrMapOvr>
</p:sldLayout>
</file>

<file path=ppt/slideLayouts/slideLayout371.xml><?xml version="1.0" encoding="utf-8"?>
<p:sldLayout xmlns:a="http://schemas.openxmlformats.org/drawingml/2006/main" xmlns:r="http://schemas.openxmlformats.org/officeDocument/2006/relationships" xmlns:p="http://schemas.openxmlformats.org/presentationml/2006/main" preserve="1" userDrawn="1">
  <p:cSld name="Section Divider Red">
    <p:bg>
      <p:bgPr>
        <a:solidFill>
          <a:schemeClr val="tx2"/>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2000" cy="6857999"/>
          </a:xfrm>
          <a:prstGeom prst="rect">
            <a:avLst/>
          </a:prstGeom>
        </p:spPr>
      </p:pic>
      <p:sp>
        <p:nvSpPr>
          <p:cNvPr id="8" name="Slide Number Placeholder 5"/>
          <p:cNvSpPr txBox="1">
            <a:spLocks/>
          </p:cNvSpPr>
          <p:nvPr/>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
        <p:nvSpPr>
          <p:cNvPr id="4" name="Rectangle 3"/>
          <p:cNvSpPr/>
          <p:nvPr userDrawn="1"/>
        </p:nvSpPr>
        <p:spPr>
          <a:xfrm>
            <a:off x="0" y="3217333"/>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7" name="Slide Number Placeholder 5"/>
          <p:cNvSpPr txBox="1">
            <a:spLocks/>
          </p:cNvSpPr>
          <p:nvPr userDrawn="1"/>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
        <p:nvSpPr>
          <p:cNvPr id="10" name="Title 1"/>
          <p:cNvSpPr>
            <a:spLocks noGrp="1"/>
          </p:cNvSpPr>
          <p:nvPr>
            <p:ph type="ctrTitle"/>
          </p:nvPr>
        </p:nvSpPr>
        <p:spPr>
          <a:xfrm>
            <a:off x="1531435" y="3758069"/>
            <a:ext cx="6918299" cy="899729"/>
          </a:xfrm>
          <a:prstGeom prst="rect">
            <a:avLst/>
          </a:prstGeom>
        </p:spPr>
        <p:txBody>
          <a:bodyPr lIns="91436" tIns="45719" rIns="91436" bIns="45719" anchor="ctr"/>
          <a:lstStyle>
            <a:lvl1pPr algn="l">
              <a:lnSpc>
                <a:spcPct val="80000"/>
              </a:lnSpc>
              <a:defRPr sz="4267" b="1" i="0">
                <a:solidFill>
                  <a:srgbClr val="FFFFFF"/>
                </a:solidFill>
                <a:latin typeface="Arial Narrow" charset="0"/>
                <a:ea typeface="Arial Narrow" charset="0"/>
                <a:cs typeface="Arial Narrow" charset="0"/>
              </a:defRPr>
            </a:lvl1pPr>
          </a:lstStyle>
          <a:p>
            <a:r>
              <a:rPr lang="en-US" dirty="0"/>
              <a:t>Click to edit Master title style</a:t>
            </a:r>
          </a:p>
        </p:txBody>
      </p:sp>
      <p:cxnSp>
        <p:nvCxnSpPr>
          <p:cNvPr id="11" name="Straight Connector 10"/>
          <p:cNvCxnSpPr/>
          <p:nvPr userDrawn="1"/>
        </p:nvCxnSpPr>
        <p:spPr>
          <a:xfrm>
            <a:off x="8788400" y="3217333"/>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41630815"/>
      </p:ext>
    </p:extLst>
  </p:cSld>
  <p:clrMapOvr>
    <a:masterClrMapping/>
  </p:clrMapOvr>
</p:sldLayout>
</file>

<file path=ppt/slideLayouts/slideLayout372.xml><?xml version="1.0" encoding="utf-8"?>
<p:sldLayout xmlns:a="http://schemas.openxmlformats.org/drawingml/2006/main" xmlns:r="http://schemas.openxmlformats.org/officeDocument/2006/relationships" xmlns:p="http://schemas.openxmlformats.org/presentationml/2006/main" preserve="1" userDrawn="1">
  <p:cSld name="1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933"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49610" indent="-335272">
              <a:buFont typeface="Courier New" charset="0"/>
              <a:buChar char="o"/>
              <a:defRPr sz="1867">
                <a:solidFill>
                  <a:schemeClr val="tx2"/>
                </a:solidFill>
              </a:defRPr>
            </a:lvl3pPr>
            <a:lvl4pPr marL="1371508" indent="0">
              <a:buFont typeface="+mj-lt"/>
              <a:buNone/>
              <a:defRPr sz="1600" b="1">
                <a:solidFill>
                  <a:schemeClr val="accent1"/>
                </a:solidFill>
              </a:defRPr>
            </a:lvl4pPr>
            <a:lvl5pPr marL="2133471" indent="-304792">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rotWithShape="1">
          <a:blip r:embed="rId2" cstate="hqprint">
            <a:extLst>
              <a:ext uri="{28A0092B-C50C-407E-A947-70E740481C1C}">
                <a14:useLocalDpi xmlns:a14="http://schemas.microsoft.com/office/drawing/2010/main"/>
              </a:ext>
            </a:extLst>
          </a:blip>
          <a:srcRect t="-407"/>
          <a:stretch/>
        </p:blipFill>
        <p:spPr>
          <a:xfrm>
            <a:off x="0" y="-5167"/>
            <a:ext cx="12192000" cy="1282771"/>
          </a:xfrm>
          <a:prstGeom prst="rect">
            <a:avLst/>
          </a:prstGeom>
        </p:spPr>
      </p:pic>
      <p:sp>
        <p:nvSpPr>
          <p:cNvPr id="5" name="Slide Number Placeholder 5"/>
          <p:cNvSpPr txBox="1">
            <a:spLocks/>
          </p:cNvSpPr>
          <p:nvPr userDrawn="1"/>
        </p:nvSpPr>
        <p:spPr>
          <a:xfrm>
            <a:off x="11245119" y="6190412"/>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1200" b="1" smtClean="0">
                <a:solidFill>
                  <a:schemeClr val="bg1">
                    <a:lumMod val="50000"/>
                  </a:schemeClr>
                </a:solidFill>
              </a:rPr>
              <a:pPr/>
              <a:t>‹#›</a:t>
            </a:fld>
            <a:endParaRPr lang="en-US" sz="1200" b="1" dirty="0">
              <a:solidFill>
                <a:schemeClr val="bg1">
                  <a:lumMod val="50000"/>
                </a:schemeClr>
              </a:solidFill>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17905" y="6314210"/>
            <a:ext cx="200628" cy="162047"/>
          </a:xfrm>
          <a:prstGeom prst="rect">
            <a:avLst/>
          </a:prstGeom>
        </p:spPr>
      </p:pic>
      <p:cxnSp>
        <p:nvCxnSpPr>
          <p:cNvPr id="7" name="Straight Connector 6"/>
          <p:cNvCxnSpPr/>
          <p:nvPr userDrawn="1"/>
        </p:nvCxnSpPr>
        <p:spPr>
          <a:xfrm>
            <a:off x="11273895" y="6290961"/>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8" name="TextBox 7"/>
          <p:cNvSpPr txBox="1"/>
          <p:nvPr userDrawn="1"/>
        </p:nvSpPr>
        <p:spPr>
          <a:xfrm>
            <a:off x="10187118" y="6230854"/>
            <a:ext cx="1352621" cy="276999"/>
          </a:xfrm>
          <a:prstGeom prst="rect">
            <a:avLst/>
          </a:prstGeom>
          <a:noFill/>
        </p:spPr>
        <p:txBody>
          <a:bodyPr wrap="square" rtlCol="0">
            <a:spAutoFit/>
          </a:bodyPr>
          <a:lstStyle/>
          <a:p>
            <a:r>
              <a:rPr lang="en-US" sz="1200" dirty="0"/>
              <a:t>Direct Travel</a:t>
            </a:r>
          </a:p>
        </p:txBody>
      </p:sp>
    </p:spTree>
    <p:extLst>
      <p:ext uri="{BB962C8B-B14F-4D97-AF65-F5344CB8AC3E}">
        <p14:creationId xmlns:p14="http://schemas.microsoft.com/office/powerpoint/2010/main" val="3762634312"/>
      </p:ext>
    </p:extLst>
  </p:cSld>
  <p:clrMapOvr>
    <a:masterClrMapping/>
  </p:clrMapOvr>
</p:sldLayout>
</file>

<file path=ppt/slideLayouts/slideLayout373.xml><?xml version="1.0" encoding="utf-8"?>
<p:sldLayout xmlns:a="http://schemas.openxmlformats.org/drawingml/2006/main" xmlns:r="http://schemas.openxmlformats.org/officeDocument/2006/relationships" xmlns:p="http://schemas.openxmlformats.org/presentationml/2006/main" preserve="1" userDrawn="1">
  <p:cSld name="1_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5" y="1570107"/>
            <a:ext cx="10621460" cy="548600"/>
          </a:xfrm>
          <a:prstGeom prst="rect">
            <a:avLst/>
          </a:prstGeom>
        </p:spPr>
        <p:txBody>
          <a:bodyPr lIns="91436" tIns="45719" rIns="91436" bIns="45719"/>
          <a:lstStyle>
            <a:lvl1pPr algn="l">
              <a:defRPr lang="en-US" sz="2933"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5128205" cy="3454400"/>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49610" indent="-335272">
              <a:buFont typeface="Courier New" charset="0"/>
              <a:buChar char="o"/>
              <a:defRPr sz="1867">
                <a:solidFill>
                  <a:schemeClr val="tx2"/>
                </a:solidFill>
              </a:defRPr>
            </a:lvl3pPr>
            <a:lvl4pPr marL="1371508" indent="0">
              <a:buFont typeface="+mj-lt"/>
              <a:buNone/>
              <a:defRPr sz="1600" b="1">
                <a:solidFill>
                  <a:schemeClr val="accent1"/>
                </a:solidFill>
              </a:defRPr>
            </a:lvl4pPr>
            <a:lvl5pPr marL="2133471" indent="-304792">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0" y="2421467"/>
            <a:ext cx="5287505" cy="3454400"/>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64840" indent="-350502">
              <a:buFont typeface="Courier New" charset="0"/>
              <a:buChar char="o"/>
              <a:defRPr sz="1867">
                <a:solidFill>
                  <a:schemeClr val="tx2"/>
                </a:solidFill>
              </a:defRPr>
            </a:lvl3pPr>
            <a:lvl4pPr marL="1371508" indent="0">
              <a:buNone/>
              <a:defRPr sz="1600" b="1">
                <a:solidFill>
                  <a:schemeClr val="accent1"/>
                </a:solidFill>
              </a:defRPr>
            </a:lvl4pPr>
            <a:lvl5pPr marL="2133471" indent="-304792">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rotWithShape="1">
          <a:blip r:embed="rId2" cstate="hqprint">
            <a:extLst>
              <a:ext uri="{28A0092B-C50C-407E-A947-70E740481C1C}">
                <a14:useLocalDpi xmlns:a14="http://schemas.microsoft.com/office/drawing/2010/main"/>
              </a:ext>
            </a:extLst>
          </a:blip>
          <a:srcRect t="-407"/>
          <a:stretch/>
        </p:blipFill>
        <p:spPr>
          <a:xfrm>
            <a:off x="0" y="-5167"/>
            <a:ext cx="12192000" cy="1282771"/>
          </a:xfrm>
          <a:prstGeom prst="rect">
            <a:avLst/>
          </a:prstGeom>
        </p:spPr>
      </p:pic>
      <p:sp>
        <p:nvSpPr>
          <p:cNvPr id="6" name="Slide Number Placeholder 5"/>
          <p:cNvSpPr txBox="1">
            <a:spLocks/>
          </p:cNvSpPr>
          <p:nvPr userDrawn="1"/>
        </p:nvSpPr>
        <p:spPr>
          <a:xfrm>
            <a:off x="11245119" y="6190412"/>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1200" b="1" smtClean="0">
                <a:solidFill>
                  <a:schemeClr val="bg1">
                    <a:lumMod val="50000"/>
                  </a:schemeClr>
                </a:solidFill>
              </a:rPr>
              <a:pPr/>
              <a:t>‹#›</a:t>
            </a:fld>
            <a:endParaRPr lang="en-US" sz="1200" b="1" dirty="0">
              <a:solidFill>
                <a:schemeClr val="bg1">
                  <a:lumMod val="50000"/>
                </a:schemeClr>
              </a:solidFill>
            </a:endParaRP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17905" y="6314210"/>
            <a:ext cx="200628" cy="162047"/>
          </a:xfrm>
          <a:prstGeom prst="rect">
            <a:avLst/>
          </a:prstGeom>
        </p:spPr>
      </p:pic>
      <p:cxnSp>
        <p:nvCxnSpPr>
          <p:cNvPr id="10" name="Straight Connector 9"/>
          <p:cNvCxnSpPr/>
          <p:nvPr userDrawn="1"/>
        </p:nvCxnSpPr>
        <p:spPr>
          <a:xfrm>
            <a:off x="11273895" y="6290961"/>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Box 10"/>
          <p:cNvSpPr txBox="1"/>
          <p:nvPr userDrawn="1"/>
        </p:nvSpPr>
        <p:spPr>
          <a:xfrm>
            <a:off x="10187118" y="6230854"/>
            <a:ext cx="1352621" cy="276999"/>
          </a:xfrm>
          <a:prstGeom prst="rect">
            <a:avLst/>
          </a:prstGeom>
          <a:noFill/>
        </p:spPr>
        <p:txBody>
          <a:bodyPr wrap="square" rtlCol="0">
            <a:spAutoFit/>
          </a:bodyPr>
          <a:lstStyle/>
          <a:p>
            <a:r>
              <a:rPr lang="en-US" sz="1200" dirty="0"/>
              <a:t>Direct Travel</a:t>
            </a:r>
          </a:p>
        </p:txBody>
      </p:sp>
    </p:spTree>
    <p:extLst>
      <p:ext uri="{BB962C8B-B14F-4D97-AF65-F5344CB8AC3E}">
        <p14:creationId xmlns:p14="http://schemas.microsoft.com/office/powerpoint/2010/main" val="214118980"/>
      </p:ext>
    </p:extLst>
  </p:cSld>
  <p:clrMapOvr>
    <a:masterClrMapping/>
  </p:clrMapOvr>
</p:sldLayout>
</file>

<file path=ppt/slideLayouts/slideLayout374.xml><?xml version="1.0" encoding="utf-8"?>
<p:sldLayout xmlns:a="http://schemas.openxmlformats.org/drawingml/2006/main" xmlns:r="http://schemas.openxmlformats.org/officeDocument/2006/relationships" xmlns:p="http://schemas.openxmlformats.org/presentationml/2006/main" preserve="1" userDrawn="1">
  <p:cSld name="1_Section Divider Purple">
    <p:bg>
      <p:bgPr>
        <a:solidFill>
          <a:schemeClr val="accent5"/>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24835"/>
            <a:ext cx="12192000" cy="6882836"/>
          </a:xfrm>
          <a:prstGeom prst="rect">
            <a:avLst/>
          </a:prstGeom>
        </p:spPr>
      </p:pic>
      <p:sp>
        <p:nvSpPr>
          <p:cNvPr id="22" name="Slide Number Placeholder 5"/>
          <p:cNvSpPr txBox="1">
            <a:spLocks/>
          </p:cNvSpPr>
          <p:nvPr/>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
        <p:nvSpPr>
          <p:cNvPr id="9" name="Slide Number Placeholder 5"/>
          <p:cNvSpPr txBox="1">
            <a:spLocks/>
          </p:cNvSpPr>
          <p:nvPr userDrawn="1"/>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
        <p:nvSpPr>
          <p:cNvPr id="10" name="Rectangle 9"/>
          <p:cNvSpPr/>
          <p:nvPr userDrawn="1"/>
        </p:nvSpPr>
        <p:spPr>
          <a:xfrm>
            <a:off x="0" y="3217333"/>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2" name="Title 1"/>
          <p:cNvSpPr>
            <a:spLocks noGrp="1"/>
          </p:cNvSpPr>
          <p:nvPr>
            <p:ph type="ctrTitle"/>
          </p:nvPr>
        </p:nvSpPr>
        <p:spPr>
          <a:xfrm>
            <a:off x="1531435" y="3758069"/>
            <a:ext cx="7256965" cy="899729"/>
          </a:xfrm>
          <a:prstGeom prst="rect">
            <a:avLst/>
          </a:prstGeom>
        </p:spPr>
        <p:txBody>
          <a:bodyPr lIns="91436" tIns="45719" rIns="91436" bIns="45719" anchor="ctr"/>
          <a:lstStyle>
            <a:lvl1pPr algn="l">
              <a:defRPr lang="en-US" sz="4267" b="1" i="0" dirty="0">
                <a:solidFill>
                  <a:srgbClr val="FFFFFF"/>
                </a:solidFill>
                <a:latin typeface="Arial Narrow" charset="0"/>
                <a:ea typeface="Arial Narrow" charset="0"/>
                <a:cs typeface="Arial Narrow" charset="0"/>
              </a:defRPr>
            </a:lvl1pPr>
          </a:lstStyle>
          <a:p>
            <a:pPr lvl="0" algn="l">
              <a:lnSpc>
                <a:spcPct val="80000"/>
              </a:lnSpc>
            </a:pPr>
            <a:r>
              <a:rPr lang="en-US" dirty="0"/>
              <a:t>Click to edit Master title style</a:t>
            </a:r>
          </a:p>
        </p:txBody>
      </p:sp>
      <p:cxnSp>
        <p:nvCxnSpPr>
          <p:cNvPr id="6" name="Straight Connector 5"/>
          <p:cNvCxnSpPr/>
          <p:nvPr userDrawn="1"/>
        </p:nvCxnSpPr>
        <p:spPr>
          <a:xfrm>
            <a:off x="8788400" y="3217333"/>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19559611"/>
      </p:ext>
    </p:extLst>
  </p:cSld>
  <p:clrMapOvr>
    <a:masterClrMapping/>
  </p:clrMapOvr>
</p:sldLayout>
</file>

<file path=ppt/slideLayouts/slideLayout375.xml><?xml version="1.0" encoding="utf-8"?>
<p:sldLayout xmlns:a="http://schemas.openxmlformats.org/drawingml/2006/main" xmlns:r="http://schemas.openxmlformats.org/officeDocument/2006/relationships" xmlns:p="http://schemas.openxmlformats.org/presentationml/2006/main" preserve="1" userDrawn="1">
  <p:cSld name="2_Section Divider Purple">
    <p:bg>
      <p:bgPr>
        <a:solidFill>
          <a:schemeClr val="accent5"/>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24835"/>
            <a:ext cx="12192000" cy="6882836"/>
          </a:xfrm>
          <a:prstGeom prst="rect">
            <a:avLst/>
          </a:prstGeom>
        </p:spPr>
      </p:pic>
      <p:sp>
        <p:nvSpPr>
          <p:cNvPr id="22" name="Slide Number Placeholder 5"/>
          <p:cNvSpPr txBox="1">
            <a:spLocks/>
          </p:cNvSpPr>
          <p:nvPr/>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
        <p:nvSpPr>
          <p:cNvPr id="9" name="Slide Number Placeholder 5"/>
          <p:cNvSpPr txBox="1">
            <a:spLocks/>
          </p:cNvSpPr>
          <p:nvPr userDrawn="1"/>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Tree>
    <p:extLst>
      <p:ext uri="{BB962C8B-B14F-4D97-AF65-F5344CB8AC3E}">
        <p14:creationId xmlns:p14="http://schemas.microsoft.com/office/powerpoint/2010/main" val="289203746"/>
      </p:ext>
    </p:extLst>
  </p:cSld>
  <p:clrMapOvr>
    <a:masterClrMapping/>
  </p:clrMapOvr>
</p:sldLayout>
</file>

<file path=ppt/slideLayouts/slideLayout376.xml><?xml version="1.0" encoding="utf-8"?>
<p:sldLayout xmlns:a="http://schemas.openxmlformats.org/drawingml/2006/main" xmlns:r="http://schemas.openxmlformats.org/officeDocument/2006/relationships" xmlns:p="http://schemas.openxmlformats.org/presentationml/2006/main" preserve="1" userDrawn="1">
  <p:cSld name="7_Section Divider Purple">
    <p:bg>
      <p:bgPr>
        <a:solidFill>
          <a:schemeClr val="accent5"/>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24835"/>
            <a:ext cx="12192000" cy="6882836"/>
          </a:xfrm>
          <a:prstGeom prst="rect">
            <a:avLst/>
          </a:prstGeom>
        </p:spPr>
      </p:pic>
      <p:sp>
        <p:nvSpPr>
          <p:cNvPr id="22" name="Slide Number Placeholder 5"/>
          <p:cNvSpPr txBox="1">
            <a:spLocks/>
          </p:cNvSpPr>
          <p:nvPr/>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
        <p:nvSpPr>
          <p:cNvPr id="9" name="Slide Number Placeholder 5"/>
          <p:cNvSpPr txBox="1">
            <a:spLocks/>
          </p:cNvSpPr>
          <p:nvPr userDrawn="1"/>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
        <p:nvSpPr>
          <p:cNvPr id="10" name="Rectangle 9"/>
          <p:cNvSpPr/>
          <p:nvPr userDrawn="1"/>
        </p:nvSpPr>
        <p:spPr>
          <a:xfrm>
            <a:off x="0" y="-24835"/>
            <a:ext cx="12192000" cy="6882836"/>
          </a:xfrm>
          <a:prstGeom prst="rect">
            <a:avLst/>
          </a:prstGeom>
          <a:solidFill>
            <a:schemeClr val="bg1">
              <a:alpha val="69804"/>
            </a:scheme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2" name="Title 1"/>
          <p:cNvSpPr>
            <a:spLocks noGrp="1"/>
          </p:cNvSpPr>
          <p:nvPr>
            <p:ph type="ctrTitle"/>
          </p:nvPr>
        </p:nvSpPr>
        <p:spPr>
          <a:xfrm>
            <a:off x="1531435" y="3758069"/>
            <a:ext cx="7256965" cy="899729"/>
          </a:xfrm>
          <a:prstGeom prst="rect">
            <a:avLst/>
          </a:prstGeom>
        </p:spPr>
        <p:txBody>
          <a:bodyPr lIns="91436" tIns="45719" rIns="91436" bIns="45719" anchor="ctr"/>
          <a:lstStyle>
            <a:lvl1pPr algn="l">
              <a:defRPr lang="en-US" sz="4267" b="1" i="0" dirty="0">
                <a:solidFill>
                  <a:srgbClr val="DA291C"/>
                </a:solidFill>
                <a:latin typeface="Arial Narrow" charset="0"/>
                <a:ea typeface="Arial Narrow" charset="0"/>
                <a:cs typeface="Arial Narrow"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1480950836"/>
      </p:ext>
    </p:extLst>
  </p:cSld>
  <p:clrMapOvr>
    <a:masterClrMapping/>
  </p:clrMapOvr>
</p:sldLayout>
</file>

<file path=ppt/slideLayouts/slideLayout377.xml><?xml version="1.0" encoding="utf-8"?>
<p:sldLayout xmlns:a="http://schemas.openxmlformats.org/drawingml/2006/main" xmlns:r="http://schemas.openxmlformats.org/officeDocument/2006/relationships" xmlns:p="http://schemas.openxmlformats.org/presentationml/2006/main" userDrawn="1">
  <p:cSld name="14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933"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49610" indent="-335272">
              <a:buFont typeface="Courier New" charset="0"/>
              <a:buChar char="o"/>
              <a:defRPr sz="1867">
                <a:solidFill>
                  <a:schemeClr val="tx2"/>
                </a:solidFill>
              </a:defRPr>
            </a:lvl3pPr>
            <a:lvl4pPr marL="1371508" indent="0">
              <a:buFont typeface="+mj-lt"/>
              <a:buNone/>
              <a:defRPr sz="1600" b="1">
                <a:solidFill>
                  <a:schemeClr val="accent1"/>
                </a:solidFill>
              </a:defRPr>
            </a:lvl4pPr>
            <a:lvl5pPr marL="2133471" indent="-304792">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14868"/>
            <a:ext cx="12192000" cy="1292472"/>
          </a:xfrm>
          <a:prstGeom prst="rect">
            <a:avLst/>
          </a:prstGeom>
        </p:spPr>
      </p:pic>
      <p:sp>
        <p:nvSpPr>
          <p:cNvPr id="5" name="Slide Number Placeholder 5"/>
          <p:cNvSpPr txBox="1">
            <a:spLocks/>
          </p:cNvSpPr>
          <p:nvPr userDrawn="1"/>
        </p:nvSpPr>
        <p:spPr>
          <a:xfrm>
            <a:off x="11245119" y="6190412"/>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1200" b="1" smtClean="0">
                <a:solidFill>
                  <a:schemeClr val="bg1">
                    <a:lumMod val="50000"/>
                  </a:schemeClr>
                </a:solidFill>
              </a:rPr>
              <a:pPr/>
              <a:t>‹#›</a:t>
            </a:fld>
            <a:endParaRPr lang="en-US" sz="1200" b="1" dirty="0">
              <a:solidFill>
                <a:schemeClr val="bg1">
                  <a:lumMod val="50000"/>
                </a:schemeClr>
              </a:solidFill>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17905" y="6314210"/>
            <a:ext cx="200628" cy="162047"/>
          </a:xfrm>
          <a:prstGeom prst="rect">
            <a:avLst/>
          </a:prstGeom>
        </p:spPr>
      </p:pic>
      <p:cxnSp>
        <p:nvCxnSpPr>
          <p:cNvPr id="7" name="Straight Connector 6"/>
          <p:cNvCxnSpPr/>
          <p:nvPr userDrawn="1"/>
        </p:nvCxnSpPr>
        <p:spPr>
          <a:xfrm>
            <a:off x="11273895" y="6290961"/>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8" name="TextBox 7"/>
          <p:cNvSpPr txBox="1"/>
          <p:nvPr userDrawn="1"/>
        </p:nvSpPr>
        <p:spPr>
          <a:xfrm>
            <a:off x="10187118" y="6230854"/>
            <a:ext cx="1352621" cy="276999"/>
          </a:xfrm>
          <a:prstGeom prst="rect">
            <a:avLst/>
          </a:prstGeom>
          <a:noFill/>
        </p:spPr>
        <p:txBody>
          <a:bodyPr wrap="square" rtlCol="0">
            <a:spAutoFit/>
          </a:bodyPr>
          <a:lstStyle/>
          <a:p>
            <a:r>
              <a:rPr lang="en-US" sz="1200" dirty="0"/>
              <a:t>Direct Travel</a:t>
            </a:r>
          </a:p>
        </p:txBody>
      </p:sp>
    </p:spTree>
    <p:extLst>
      <p:ext uri="{BB962C8B-B14F-4D97-AF65-F5344CB8AC3E}">
        <p14:creationId xmlns:p14="http://schemas.microsoft.com/office/powerpoint/2010/main" val="1120785710"/>
      </p:ext>
    </p:extLst>
  </p:cSld>
  <p:clrMapOvr>
    <a:masterClrMapping/>
  </p:clrMapOvr>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userDrawn="1">
  <p:cSld name="4_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5" y="1570107"/>
            <a:ext cx="10621460" cy="548600"/>
          </a:xfrm>
          <a:prstGeom prst="rect">
            <a:avLst/>
          </a:prstGeom>
        </p:spPr>
        <p:txBody>
          <a:bodyPr lIns="91436" tIns="45719" rIns="91436" bIns="45719"/>
          <a:lstStyle>
            <a:lvl1pPr algn="l">
              <a:defRPr lang="en-US" sz="2933"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5128205" cy="3454400"/>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49610" indent="-335272">
              <a:buFont typeface="Courier New" charset="0"/>
              <a:buChar char="o"/>
              <a:defRPr sz="1867">
                <a:solidFill>
                  <a:schemeClr val="tx2"/>
                </a:solidFill>
              </a:defRPr>
            </a:lvl3pPr>
            <a:lvl4pPr marL="1371508" indent="0">
              <a:buFont typeface="+mj-lt"/>
              <a:buNone/>
              <a:defRPr sz="1600" b="1">
                <a:solidFill>
                  <a:schemeClr val="accent1"/>
                </a:solidFill>
              </a:defRPr>
            </a:lvl4pPr>
            <a:lvl5pPr>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0" y="2421467"/>
            <a:ext cx="5287505" cy="3454400"/>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64840" indent="-350502">
              <a:buFont typeface="Courier New" charset="0"/>
              <a:buChar char="o"/>
              <a:defRPr sz="1867">
                <a:solidFill>
                  <a:schemeClr val="tx2"/>
                </a:solidFill>
              </a:defRPr>
            </a:lvl3pPr>
            <a:lvl4pPr marL="1371508" indent="0">
              <a:buNone/>
              <a:defRPr sz="1600" b="1">
                <a:solidFill>
                  <a:schemeClr val="accent1"/>
                </a:solidFill>
              </a:defRPr>
            </a:lvl4pPr>
            <a:lvl5pPr>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14868"/>
            <a:ext cx="12192000" cy="1292472"/>
          </a:xfrm>
          <a:prstGeom prst="rect">
            <a:avLst/>
          </a:prstGeom>
        </p:spPr>
      </p:pic>
      <p:sp>
        <p:nvSpPr>
          <p:cNvPr id="6" name="Slide Number Placeholder 5"/>
          <p:cNvSpPr txBox="1">
            <a:spLocks/>
          </p:cNvSpPr>
          <p:nvPr userDrawn="1"/>
        </p:nvSpPr>
        <p:spPr>
          <a:xfrm>
            <a:off x="11245119" y="6190412"/>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1200" b="1" smtClean="0">
                <a:solidFill>
                  <a:schemeClr val="bg1">
                    <a:lumMod val="50000"/>
                  </a:schemeClr>
                </a:solidFill>
              </a:rPr>
              <a:pPr/>
              <a:t>‹#›</a:t>
            </a:fld>
            <a:endParaRPr lang="en-US" sz="1200" b="1" dirty="0">
              <a:solidFill>
                <a:schemeClr val="bg1">
                  <a:lumMod val="50000"/>
                </a:schemeClr>
              </a:solidFill>
            </a:endParaRP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17905" y="6314210"/>
            <a:ext cx="200628" cy="162047"/>
          </a:xfrm>
          <a:prstGeom prst="rect">
            <a:avLst/>
          </a:prstGeom>
        </p:spPr>
      </p:pic>
      <p:cxnSp>
        <p:nvCxnSpPr>
          <p:cNvPr id="8" name="Straight Connector 7"/>
          <p:cNvCxnSpPr/>
          <p:nvPr userDrawn="1"/>
        </p:nvCxnSpPr>
        <p:spPr>
          <a:xfrm>
            <a:off x="11273895" y="6290961"/>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0" name="TextBox 9"/>
          <p:cNvSpPr txBox="1"/>
          <p:nvPr userDrawn="1"/>
        </p:nvSpPr>
        <p:spPr>
          <a:xfrm>
            <a:off x="10187118" y="6230854"/>
            <a:ext cx="1352621" cy="276999"/>
          </a:xfrm>
          <a:prstGeom prst="rect">
            <a:avLst/>
          </a:prstGeom>
          <a:noFill/>
        </p:spPr>
        <p:txBody>
          <a:bodyPr wrap="square" rtlCol="0">
            <a:spAutoFit/>
          </a:bodyPr>
          <a:lstStyle/>
          <a:p>
            <a:r>
              <a:rPr lang="en-US" sz="1200" dirty="0"/>
              <a:t>Direct Travel</a:t>
            </a:r>
          </a:p>
        </p:txBody>
      </p:sp>
    </p:spTree>
    <p:extLst>
      <p:ext uri="{BB962C8B-B14F-4D97-AF65-F5344CB8AC3E}">
        <p14:creationId xmlns:p14="http://schemas.microsoft.com/office/powerpoint/2010/main" val="2815084697"/>
      </p:ext>
    </p:extLst>
  </p:cSld>
  <p:clrMapOvr>
    <a:masterClrMapping/>
  </p:clrMapOvr>
</p:sldLayout>
</file>

<file path=ppt/slideLayouts/slideLayout379.xml><?xml version="1.0" encoding="utf-8"?>
<p:sldLayout xmlns:a="http://schemas.openxmlformats.org/drawingml/2006/main" xmlns:r="http://schemas.openxmlformats.org/officeDocument/2006/relationships" xmlns:p="http://schemas.openxmlformats.org/presentationml/2006/main" type="tx" preserve="1">
  <p:cSld name="1_Title &amp; 2 tex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2407134349"/>
      </p:ext>
    </p:extLst>
  </p:cSld>
  <p:clrMapOvr>
    <a:masterClrMapping/>
  </p:clrMapOvr>
  <p:transition spd="med"/>
</p:sldLayout>
</file>

<file path=ppt/slideLayouts/slideLayout380.xml><?xml version="1.0" encoding="utf-8"?>
<p:sldLayout xmlns:a="http://schemas.openxmlformats.org/drawingml/2006/main" xmlns:r="http://schemas.openxmlformats.org/officeDocument/2006/relationships" xmlns:p="http://schemas.openxmlformats.org/presentationml/2006/main" preserve="1" userDrawn="1">
  <p:cSld name="8_Body Full">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2000" cy="1282768"/>
          </a:xfrm>
          <a:prstGeom prst="rect">
            <a:avLst/>
          </a:prstGeom>
        </p:spPr>
      </p:pic>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933"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lvl2pPr>
            <a:lvl3pPr marL="1371527" indent="-457189">
              <a:buFont typeface="Courier New" charset="0"/>
              <a:buChar char="o"/>
              <a:defRPr sz="1867"/>
            </a:lvl3pPr>
            <a:lvl4pPr marL="1676301" indent="-304792">
              <a:buFont typeface="+mj-lt"/>
              <a:buAutoNum type="arabicPeriod"/>
              <a:defRPr sz="1600"/>
            </a:lvl4pPr>
            <a:lvl5pPr>
              <a:defRPr sz="13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2192000" cy="1282768"/>
          </a:xfrm>
          <a:prstGeom prst="rect">
            <a:avLst/>
          </a:prstGeom>
        </p:spPr>
      </p:pic>
      <p:sp>
        <p:nvSpPr>
          <p:cNvPr id="7" name="Slide Number Placeholder 5"/>
          <p:cNvSpPr txBox="1">
            <a:spLocks/>
          </p:cNvSpPr>
          <p:nvPr userDrawn="1"/>
        </p:nvSpPr>
        <p:spPr>
          <a:xfrm>
            <a:off x="11245119" y="6190412"/>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1200" b="1" smtClean="0">
                <a:solidFill>
                  <a:schemeClr val="bg1">
                    <a:lumMod val="50000"/>
                  </a:schemeClr>
                </a:solidFill>
              </a:rPr>
              <a:pPr/>
              <a:t>‹#›</a:t>
            </a:fld>
            <a:endParaRPr lang="en-US" sz="1200" b="1" dirty="0">
              <a:solidFill>
                <a:schemeClr val="bg1">
                  <a:lumMod val="50000"/>
                </a:schemeClr>
              </a:solidFill>
            </a:endParaRPr>
          </a:p>
        </p:txBody>
      </p:sp>
      <p:pic>
        <p:nvPicPr>
          <p:cNvPr id="8" name="Picture 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017905" y="6314210"/>
            <a:ext cx="200628" cy="162047"/>
          </a:xfrm>
          <a:prstGeom prst="rect">
            <a:avLst/>
          </a:prstGeom>
        </p:spPr>
      </p:pic>
      <p:cxnSp>
        <p:nvCxnSpPr>
          <p:cNvPr id="10" name="Straight Connector 9"/>
          <p:cNvCxnSpPr/>
          <p:nvPr userDrawn="1"/>
        </p:nvCxnSpPr>
        <p:spPr>
          <a:xfrm>
            <a:off x="11273895" y="6290961"/>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Box 10"/>
          <p:cNvSpPr txBox="1"/>
          <p:nvPr userDrawn="1"/>
        </p:nvSpPr>
        <p:spPr>
          <a:xfrm>
            <a:off x="10187118" y="6230854"/>
            <a:ext cx="1352621" cy="276999"/>
          </a:xfrm>
          <a:prstGeom prst="rect">
            <a:avLst/>
          </a:prstGeom>
          <a:noFill/>
        </p:spPr>
        <p:txBody>
          <a:bodyPr wrap="square" rtlCol="0">
            <a:spAutoFit/>
          </a:bodyPr>
          <a:lstStyle/>
          <a:p>
            <a:r>
              <a:rPr lang="en-US" sz="1200" dirty="0"/>
              <a:t>Direct Travel</a:t>
            </a:r>
          </a:p>
        </p:txBody>
      </p:sp>
    </p:spTree>
    <p:extLst>
      <p:ext uri="{BB962C8B-B14F-4D97-AF65-F5344CB8AC3E}">
        <p14:creationId xmlns:p14="http://schemas.microsoft.com/office/powerpoint/2010/main" val="873950721"/>
      </p:ext>
    </p:extLst>
  </p:cSld>
  <p:clrMapOvr>
    <a:masterClrMapping/>
  </p:clrMapOvr>
</p:sldLayout>
</file>

<file path=ppt/slideLayouts/slideLayout381.xml><?xml version="1.0" encoding="utf-8"?>
<p:sldLayout xmlns:a="http://schemas.openxmlformats.org/drawingml/2006/main" xmlns:r="http://schemas.openxmlformats.org/officeDocument/2006/relationships" xmlns:p="http://schemas.openxmlformats.org/presentationml/2006/main" preserve="1" userDrawn="1">
  <p:cSld name="Section Divider Purple">
    <p:bg>
      <p:bgPr>
        <a:solidFill>
          <a:schemeClr val="accent5"/>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2001" cy="6858000"/>
          </a:xfrm>
          <a:prstGeom prst="rect">
            <a:avLst/>
          </a:prstGeom>
        </p:spPr>
      </p:pic>
      <p:sp>
        <p:nvSpPr>
          <p:cNvPr id="22" name="Slide Number Placeholder 5"/>
          <p:cNvSpPr txBox="1">
            <a:spLocks/>
          </p:cNvSpPr>
          <p:nvPr/>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
        <p:nvSpPr>
          <p:cNvPr id="9" name="Slide Number Placeholder 5"/>
          <p:cNvSpPr txBox="1">
            <a:spLocks/>
          </p:cNvSpPr>
          <p:nvPr userDrawn="1"/>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
        <p:nvSpPr>
          <p:cNvPr id="10" name="Rectangle 9"/>
          <p:cNvSpPr/>
          <p:nvPr userDrawn="1"/>
        </p:nvSpPr>
        <p:spPr>
          <a:xfrm>
            <a:off x="0" y="3217333"/>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2" name="Title 1"/>
          <p:cNvSpPr>
            <a:spLocks noGrp="1"/>
          </p:cNvSpPr>
          <p:nvPr>
            <p:ph type="ctrTitle"/>
          </p:nvPr>
        </p:nvSpPr>
        <p:spPr>
          <a:xfrm>
            <a:off x="1531435" y="3758069"/>
            <a:ext cx="7256965" cy="899729"/>
          </a:xfrm>
          <a:prstGeom prst="rect">
            <a:avLst/>
          </a:prstGeom>
        </p:spPr>
        <p:txBody>
          <a:bodyPr lIns="91436" tIns="45719" rIns="91436" bIns="45719" anchor="ctr"/>
          <a:lstStyle>
            <a:lvl1pPr algn="l">
              <a:defRPr lang="en-US" sz="4267" b="1" i="0" dirty="0">
                <a:solidFill>
                  <a:srgbClr val="FFFFFF"/>
                </a:solidFill>
                <a:latin typeface="Arial Narrow" charset="0"/>
                <a:ea typeface="Arial Narrow" charset="0"/>
                <a:cs typeface="Arial Narrow" charset="0"/>
              </a:defRPr>
            </a:lvl1pPr>
          </a:lstStyle>
          <a:p>
            <a:pPr lvl="0" algn="l">
              <a:lnSpc>
                <a:spcPct val="80000"/>
              </a:lnSpc>
            </a:pPr>
            <a:r>
              <a:rPr lang="en-US" dirty="0"/>
              <a:t>Click to edit Master title style</a:t>
            </a:r>
          </a:p>
        </p:txBody>
      </p:sp>
      <p:cxnSp>
        <p:nvCxnSpPr>
          <p:cNvPr id="6" name="Straight Connector 5"/>
          <p:cNvCxnSpPr/>
          <p:nvPr userDrawn="1"/>
        </p:nvCxnSpPr>
        <p:spPr>
          <a:xfrm>
            <a:off x="8788400" y="3217333"/>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39338541"/>
      </p:ext>
    </p:extLst>
  </p:cSld>
  <p:clrMapOvr>
    <a:masterClrMapping/>
  </p:clrMapOvr>
</p:sldLayout>
</file>

<file path=ppt/slideLayouts/slideLayout382.xml><?xml version="1.0" encoding="utf-8"?>
<p:sldLayout xmlns:a="http://schemas.openxmlformats.org/drawingml/2006/main" xmlns:r="http://schemas.openxmlformats.org/officeDocument/2006/relationships" xmlns:p="http://schemas.openxmlformats.org/presentationml/2006/main" preserve="1" userDrawn="1">
  <p:cSld name="5_Section Divider Purple">
    <p:bg>
      <p:bgPr>
        <a:solidFill>
          <a:schemeClr val="accent5"/>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2001" cy="6858000"/>
          </a:xfrm>
          <a:prstGeom prst="rect">
            <a:avLst/>
          </a:prstGeom>
        </p:spPr>
      </p:pic>
      <p:sp>
        <p:nvSpPr>
          <p:cNvPr id="22" name="Slide Number Placeholder 5"/>
          <p:cNvSpPr txBox="1">
            <a:spLocks/>
          </p:cNvSpPr>
          <p:nvPr/>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
        <p:nvSpPr>
          <p:cNvPr id="9" name="Slide Number Placeholder 5"/>
          <p:cNvSpPr txBox="1">
            <a:spLocks/>
          </p:cNvSpPr>
          <p:nvPr userDrawn="1"/>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
        <p:nvSpPr>
          <p:cNvPr id="10" name="Rectangle 9"/>
          <p:cNvSpPr/>
          <p:nvPr userDrawn="1"/>
        </p:nvSpPr>
        <p:spPr>
          <a:xfrm>
            <a:off x="0" y="0"/>
            <a:ext cx="12192000" cy="6858000"/>
          </a:xfrm>
          <a:prstGeom prst="rect">
            <a:avLst/>
          </a:prstGeom>
          <a:solidFill>
            <a:srgbClr val="FFFFFF">
              <a:alpha val="80000"/>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2" name="Title 1"/>
          <p:cNvSpPr>
            <a:spLocks noGrp="1"/>
          </p:cNvSpPr>
          <p:nvPr>
            <p:ph type="ctrTitle"/>
          </p:nvPr>
        </p:nvSpPr>
        <p:spPr>
          <a:xfrm>
            <a:off x="1531435" y="3758069"/>
            <a:ext cx="7256965" cy="899729"/>
          </a:xfrm>
          <a:prstGeom prst="rect">
            <a:avLst/>
          </a:prstGeom>
        </p:spPr>
        <p:txBody>
          <a:bodyPr lIns="91436" tIns="45719" rIns="91436" bIns="45719" anchor="ctr"/>
          <a:lstStyle>
            <a:lvl1pPr algn="l">
              <a:defRPr lang="en-US" sz="4267" b="1" i="0" dirty="0">
                <a:solidFill>
                  <a:srgbClr val="DA291C"/>
                </a:solidFill>
                <a:latin typeface="Arial Narrow" charset="0"/>
                <a:ea typeface="Arial Narrow" charset="0"/>
                <a:cs typeface="Arial Narrow"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1859069019"/>
      </p:ext>
    </p:extLst>
  </p:cSld>
  <p:clrMapOvr>
    <a:masterClrMapping/>
  </p:clrMapOvr>
</p:sldLayout>
</file>

<file path=ppt/slideLayouts/slideLayout383.xml><?xml version="1.0" encoding="utf-8"?>
<p:sldLayout xmlns:a="http://schemas.openxmlformats.org/drawingml/2006/main" xmlns:r="http://schemas.openxmlformats.org/officeDocument/2006/relationships" xmlns:p="http://schemas.openxmlformats.org/presentationml/2006/main" userDrawn="1">
  <p:cSld name="3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933"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lvl2pPr>
            <a:lvl3pPr marL="1371527" indent="-457189">
              <a:buFont typeface="Courier New" charset="0"/>
              <a:buChar char="o"/>
              <a:defRPr sz="1867"/>
            </a:lvl3pPr>
            <a:lvl4pPr marL="1676301" indent="-304792">
              <a:buFont typeface="+mj-lt"/>
              <a:buAutoNum type="arabicPeriod"/>
              <a:defRPr sz="1600"/>
            </a:lvl4pPr>
            <a:lvl5pPr>
              <a:defRPr sz="13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
            <a:ext cx="12192001" cy="1282769"/>
          </a:xfrm>
          <a:prstGeom prst="rect">
            <a:avLst/>
          </a:prstGeom>
        </p:spPr>
      </p:pic>
      <p:sp>
        <p:nvSpPr>
          <p:cNvPr id="5" name="Slide Number Placeholder 5"/>
          <p:cNvSpPr txBox="1">
            <a:spLocks/>
          </p:cNvSpPr>
          <p:nvPr userDrawn="1"/>
        </p:nvSpPr>
        <p:spPr>
          <a:xfrm>
            <a:off x="11245119" y="6190412"/>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1200" b="1" smtClean="0">
                <a:solidFill>
                  <a:schemeClr val="bg1">
                    <a:lumMod val="50000"/>
                  </a:schemeClr>
                </a:solidFill>
              </a:rPr>
              <a:pPr/>
              <a:t>‹#›</a:t>
            </a:fld>
            <a:endParaRPr lang="en-US" sz="1200" b="1" dirty="0">
              <a:solidFill>
                <a:schemeClr val="bg1">
                  <a:lumMod val="50000"/>
                </a:schemeClr>
              </a:solidFill>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17905" y="6314210"/>
            <a:ext cx="200628" cy="162047"/>
          </a:xfrm>
          <a:prstGeom prst="rect">
            <a:avLst/>
          </a:prstGeom>
        </p:spPr>
      </p:pic>
      <p:cxnSp>
        <p:nvCxnSpPr>
          <p:cNvPr id="7" name="Straight Connector 6"/>
          <p:cNvCxnSpPr/>
          <p:nvPr userDrawn="1"/>
        </p:nvCxnSpPr>
        <p:spPr>
          <a:xfrm>
            <a:off x="11273895" y="6290961"/>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0" name="TextBox 9"/>
          <p:cNvSpPr txBox="1"/>
          <p:nvPr userDrawn="1"/>
        </p:nvSpPr>
        <p:spPr>
          <a:xfrm>
            <a:off x="10187118" y="6230854"/>
            <a:ext cx="1352621" cy="276999"/>
          </a:xfrm>
          <a:prstGeom prst="rect">
            <a:avLst/>
          </a:prstGeom>
          <a:noFill/>
        </p:spPr>
        <p:txBody>
          <a:bodyPr wrap="square" rtlCol="0">
            <a:spAutoFit/>
          </a:bodyPr>
          <a:lstStyle/>
          <a:p>
            <a:r>
              <a:rPr lang="en-US" sz="1200" dirty="0"/>
              <a:t>Direct Travel</a:t>
            </a:r>
          </a:p>
        </p:txBody>
      </p:sp>
    </p:spTree>
    <p:extLst>
      <p:ext uri="{BB962C8B-B14F-4D97-AF65-F5344CB8AC3E}">
        <p14:creationId xmlns:p14="http://schemas.microsoft.com/office/powerpoint/2010/main" val="159391485"/>
      </p:ext>
    </p:extLst>
  </p:cSld>
  <p:clrMapOvr>
    <a:masterClrMapping/>
  </p:clrMapOvr>
</p:sldLayout>
</file>

<file path=ppt/slideLayouts/slideLayout384.xml><?xml version="1.0" encoding="utf-8"?>
<p:sldLayout xmlns:a="http://schemas.openxmlformats.org/drawingml/2006/main" xmlns:r="http://schemas.openxmlformats.org/officeDocument/2006/relationships" xmlns:p="http://schemas.openxmlformats.org/presentationml/2006/main" preserve="1" userDrawn="1">
  <p:cSld name="1_Section Divider Red">
    <p:bg>
      <p:bgPr>
        <a:solidFill>
          <a:schemeClr val="tx2"/>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85137"/>
            <a:ext cx="12192000" cy="7043137"/>
          </a:xfrm>
          <a:prstGeom prst="rect">
            <a:avLst/>
          </a:prstGeom>
        </p:spPr>
      </p:pic>
      <p:sp>
        <p:nvSpPr>
          <p:cNvPr id="8" name="Slide Number Placeholder 5"/>
          <p:cNvSpPr txBox="1">
            <a:spLocks/>
          </p:cNvSpPr>
          <p:nvPr/>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
        <p:nvSpPr>
          <p:cNvPr id="4" name="Rectangle 3"/>
          <p:cNvSpPr/>
          <p:nvPr userDrawn="1"/>
        </p:nvSpPr>
        <p:spPr>
          <a:xfrm>
            <a:off x="0" y="3217333"/>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7" name="Slide Number Placeholder 5"/>
          <p:cNvSpPr txBox="1">
            <a:spLocks/>
          </p:cNvSpPr>
          <p:nvPr userDrawn="1"/>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
        <p:nvSpPr>
          <p:cNvPr id="10" name="Title 1"/>
          <p:cNvSpPr>
            <a:spLocks noGrp="1"/>
          </p:cNvSpPr>
          <p:nvPr>
            <p:ph type="ctrTitle"/>
          </p:nvPr>
        </p:nvSpPr>
        <p:spPr>
          <a:xfrm>
            <a:off x="1531433" y="3758069"/>
            <a:ext cx="6918299" cy="899729"/>
          </a:xfrm>
          <a:prstGeom prst="rect">
            <a:avLst/>
          </a:prstGeom>
        </p:spPr>
        <p:txBody>
          <a:bodyPr lIns="91436" tIns="45719" rIns="91436" bIns="45719" anchor="ctr"/>
          <a:lstStyle>
            <a:lvl1pPr algn="l">
              <a:lnSpc>
                <a:spcPct val="80000"/>
              </a:lnSpc>
              <a:defRPr sz="4267" b="1" i="0">
                <a:solidFill>
                  <a:srgbClr val="FFFFFF"/>
                </a:solidFill>
                <a:latin typeface="Arial Narrow" charset="0"/>
                <a:ea typeface="Arial Narrow" charset="0"/>
                <a:cs typeface="Arial Narrow" charset="0"/>
              </a:defRPr>
            </a:lvl1pPr>
          </a:lstStyle>
          <a:p>
            <a:r>
              <a:rPr lang="en-US" dirty="0"/>
              <a:t>Click to edit Master title style</a:t>
            </a:r>
          </a:p>
        </p:txBody>
      </p:sp>
      <p:cxnSp>
        <p:nvCxnSpPr>
          <p:cNvPr id="11" name="Straight Connector 10"/>
          <p:cNvCxnSpPr/>
          <p:nvPr userDrawn="1"/>
        </p:nvCxnSpPr>
        <p:spPr>
          <a:xfrm>
            <a:off x="8788400" y="3217333"/>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69593402"/>
      </p:ext>
    </p:extLst>
  </p:cSld>
  <p:clrMapOvr>
    <a:masterClrMapping/>
  </p:clrMapOvr>
</p:sldLayout>
</file>

<file path=ppt/slideLayouts/slideLayout385.xml><?xml version="1.0" encoding="utf-8"?>
<p:sldLayout xmlns:a="http://schemas.openxmlformats.org/drawingml/2006/main" xmlns:r="http://schemas.openxmlformats.org/officeDocument/2006/relationships" xmlns:p="http://schemas.openxmlformats.org/presentationml/2006/main" userDrawn="1">
  <p:cSld name="7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933"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49610" indent="-335272">
              <a:buFont typeface="Courier New" charset="0"/>
              <a:buChar char="o"/>
              <a:defRPr sz="1867">
                <a:solidFill>
                  <a:schemeClr val="tx2"/>
                </a:solidFill>
              </a:defRPr>
            </a:lvl3pPr>
            <a:lvl4pPr marL="1371508" indent="0">
              <a:buFont typeface="+mj-lt"/>
              <a:buNone/>
              <a:defRPr sz="1600" b="1">
                <a:solidFill>
                  <a:schemeClr val="accent1"/>
                </a:solidFill>
              </a:defRPr>
            </a:lvl4pPr>
            <a:lvl5pPr marL="2133471" indent="-304792">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2621"/>
            <a:ext cx="12192000" cy="1285391"/>
          </a:xfrm>
          <a:prstGeom prst="rect">
            <a:avLst/>
          </a:prstGeom>
        </p:spPr>
      </p:pic>
      <p:sp>
        <p:nvSpPr>
          <p:cNvPr id="5" name="Slide Number Placeholder 5"/>
          <p:cNvSpPr txBox="1">
            <a:spLocks/>
          </p:cNvSpPr>
          <p:nvPr userDrawn="1"/>
        </p:nvSpPr>
        <p:spPr>
          <a:xfrm>
            <a:off x="11245119" y="6190412"/>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1200" b="1" smtClean="0">
                <a:solidFill>
                  <a:schemeClr val="bg1">
                    <a:lumMod val="50000"/>
                  </a:schemeClr>
                </a:solidFill>
              </a:rPr>
              <a:pPr/>
              <a:t>‹#›</a:t>
            </a:fld>
            <a:endParaRPr lang="en-US" sz="1200" b="1" dirty="0">
              <a:solidFill>
                <a:schemeClr val="bg1">
                  <a:lumMod val="50000"/>
                </a:schemeClr>
              </a:solidFill>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17905" y="6314210"/>
            <a:ext cx="200628" cy="162047"/>
          </a:xfrm>
          <a:prstGeom prst="rect">
            <a:avLst/>
          </a:prstGeom>
        </p:spPr>
      </p:pic>
      <p:cxnSp>
        <p:nvCxnSpPr>
          <p:cNvPr id="8" name="Straight Connector 7"/>
          <p:cNvCxnSpPr/>
          <p:nvPr userDrawn="1"/>
        </p:nvCxnSpPr>
        <p:spPr>
          <a:xfrm>
            <a:off x="11273895" y="6290961"/>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0" name="TextBox 9"/>
          <p:cNvSpPr txBox="1"/>
          <p:nvPr userDrawn="1"/>
        </p:nvSpPr>
        <p:spPr>
          <a:xfrm>
            <a:off x="10187118" y="6230854"/>
            <a:ext cx="1352621" cy="276999"/>
          </a:xfrm>
          <a:prstGeom prst="rect">
            <a:avLst/>
          </a:prstGeom>
          <a:noFill/>
        </p:spPr>
        <p:txBody>
          <a:bodyPr wrap="square" rtlCol="0">
            <a:spAutoFit/>
          </a:bodyPr>
          <a:lstStyle/>
          <a:p>
            <a:r>
              <a:rPr lang="en-US" sz="1200" dirty="0"/>
              <a:t>Direct Travel</a:t>
            </a:r>
          </a:p>
        </p:txBody>
      </p:sp>
    </p:spTree>
    <p:extLst>
      <p:ext uri="{BB962C8B-B14F-4D97-AF65-F5344CB8AC3E}">
        <p14:creationId xmlns:p14="http://schemas.microsoft.com/office/powerpoint/2010/main" val="1080701080"/>
      </p:ext>
    </p:extLst>
  </p:cSld>
  <p:clrMapOvr>
    <a:masterClrMapping/>
  </p:clrMapOvr>
</p:sldLayout>
</file>

<file path=ppt/slideLayouts/slideLayout386.xml><?xml version="1.0" encoding="utf-8"?>
<p:sldLayout xmlns:a="http://schemas.openxmlformats.org/drawingml/2006/main" xmlns:r="http://schemas.openxmlformats.org/officeDocument/2006/relationships" xmlns:p="http://schemas.openxmlformats.org/presentationml/2006/main" preserve="1" userDrawn="1">
  <p:cSld name="2_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5" y="1570107"/>
            <a:ext cx="10621460" cy="548600"/>
          </a:xfrm>
          <a:prstGeom prst="rect">
            <a:avLst/>
          </a:prstGeom>
        </p:spPr>
        <p:txBody>
          <a:bodyPr lIns="91436" tIns="45719" rIns="91436" bIns="45719"/>
          <a:lstStyle>
            <a:lvl1pPr algn="l">
              <a:defRPr lang="en-US" sz="2933"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5128205" cy="3454400"/>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49610" indent="-335272">
              <a:buFont typeface="Courier New" charset="0"/>
              <a:buChar char="o"/>
              <a:defRPr sz="1867">
                <a:solidFill>
                  <a:schemeClr val="tx2"/>
                </a:solidFill>
              </a:defRPr>
            </a:lvl3pPr>
            <a:lvl4pPr marL="1371508" indent="0">
              <a:buFont typeface="+mj-lt"/>
              <a:buNone/>
              <a:defRPr sz="1600" b="1">
                <a:solidFill>
                  <a:schemeClr val="accent1"/>
                </a:solidFill>
              </a:defRPr>
            </a:lvl4pPr>
            <a:lvl5pPr marL="2133471" indent="-304792">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0" y="2421467"/>
            <a:ext cx="5287505" cy="3454400"/>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lvl2pPr>
            <a:lvl3pPr marL="1264840" indent="-350502">
              <a:buFont typeface="Courier New" charset="0"/>
              <a:buChar char="o"/>
              <a:defRPr sz="1867"/>
            </a:lvl3pPr>
            <a:lvl4pPr marL="1371508" indent="0">
              <a:buNone/>
              <a:defRPr sz="1600" b="1">
                <a:solidFill>
                  <a:schemeClr val="accent1"/>
                </a:solidFill>
              </a:defRPr>
            </a:lvl4pPr>
            <a:lvl5pPr marL="2133471" indent="-304792">
              <a:buFont typeface="+mj-lt"/>
              <a:buAutoNum type="arabicPeriod"/>
              <a:defRPr sz="13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2621"/>
            <a:ext cx="12192000" cy="1285391"/>
          </a:xfrm>
          <a:prstGeom prst="rect">
            <a:avLst/>
          </a:prstGeom>
        </p:spPr>
      </p:pic>
      <p:sp>
        <p:nvSpPr>
          <p:cNvPr id="6" name="Slide Number Placeholder 5"/>
          <p:cNvSpPr txBox="1">
            <a:spLocks/>
          </p:cNvSpPr>
          <p:nvPr userDrawn="1"/>
        </p:nvSpPr>
        <p:spPr>
          <a:xfrm>
            <a:off x="11245119" y="6190412"/>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1200" b="1" smtClean="0">
                <a:solidFill>
                  <a:schemeClr val="bg1">
                    <a:lumMod val="50000"/>
                  </a:schemeClr>
                </a:solidFill>
              </a:rPr>
              <a:pPr/>
              <a:t>‹#›</a:t>
            </a:fld>
            <a:endParaRPr lang="en-US" sz="1200" b="1" dirty="0">
              <a:solidFill>
                <a:schemeClr val="bg1">
                  <a:lumMod val="50000"/>
                </a:schemeClr>
              </a:solidFill>
            </a:endParaRP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17905" y="6314210"/>
            <a:ext cx="200628" cy="162047"/>
          </a:xfrm>
          <a:prstGeom prst="rect">
            <a:avLst/>
          </a:prstGeom>
        </p:spPr>
      </p:pic>
      <p:cxnSp>
        <p:nvCxnSpPr>
          <p:cNvPr id="10" name="Straight Connector 9"/>
          <p:cNvCxnSpPr/>
          <p:nvPr userDrawn="1"/>
        </p:nvCxnSpPr>
        <p:spPr>
          <a:xfrm>
            <a:off x="11273895" y="6290961"/>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Box 10"/>
          <p:cNvSpPr txBox="1"/>
          <p:nvPr userDrawn="1"/>
        </p:nvSpPr>
        <p:spPr>
          <a:xfrm>
            <a:off x="10187118" y="6230854"/>
            <a:ext cx="1352621" cy="276999"/>
          </a:xfrm>
          <a:prstGeom prst="rect">
            <a:avLst/>
          </a:prstGeom>
          <a:noFill/>
        </p:spPr>
        <p:txBody>
          <a:bodyPr wrap="square" rtlCol="0">
            <a:spAutoFit/>
          </a:bodyPr>
          <a:lstStyle/>
          <a:p>
            <a:r>
              <a:rPr lang="en-US" sz="1200" dirty="0"/>
              <a:t>Direct Travel</a:t>
            </a:r>
          </a:p>
        </p:txBody>
      </p:sp>
    </p:spTree>
    <p:extLst>
      <p:ext uri="{BB962C8B-B14F-4D97-AF65-F5344CB8AC3E}">
        <p14:creationId xmlns:p14="http://schemas.microsoft.com/office/powerpoint/2010/main" val="3207521228"/>
      </p:ext>
    </p:extLst>
  </p:cSld>
  <p:clrMapOvr>
    <a:masterClrMapping/>
  </p:clrMapOvr>
</p:sldLayout>
</file>

<file path=ppt/slideLayouts/slideLayout387.xml><?xml version="1.0" encoding="utf-8"?>
<p:sldLayout xmlns:a="http://schemas.openxmlformats.org/drawingml/2006/main" xmlns:r="http://schemas.openxmlformats.org/officeDocument/2006/relationships" xmlns:p="http://schemas.openxmlformats.org/presentationml/2006/main" preserve="1" userDrawn="1">
  <p:cSld name="4_Section Divider Magenta">
    <p:bg>
      <p:bgRef idx="1001">
        <a:schemeClr val="bg1"/>
      </p:bgRef>
    </p:bg>
    <p:spTree>
      <p:nvGrpSpPr>
        <p:cNvPr id="1" name=""/>
        <p:cNvGrpSpPr/>
        <p:nvPr/>
      </p:nvGrpSpPr>
      <p:grpSpPr>
        <a:xfrm>
          <a:off x="0" y="0"/>
          <a:ext cx="0" cy="0"/>
          <a:chOff x="0" y="0"/>
          <a:chExt cx="0" cy="0"/>
        </a:xfrm>
      </p:grpSpPr>
      <p:pic>
        <p:nvPicPr>
          <p:cNvPr id="22" name="Picture 21"/>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1" y="0"/>
            <a:ext cx="12192001" cy="6858000"/>
          </a:xfrm>
          <a:prstGeom prst="rect">
            <a:avLst/>
          </a:prstGeom>
        </p:spPr>
      </p:pic>
      <p:sp>
        <p:nvSpPr>
          <p:cNvPr id="16" name="Slide Number Placeholder 5"/>
          <p:cNvSpPr txBox="1">
            <a:spLocks/>
          </p:cNvSpPr>
          <p:nvPr/>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
        <p:nvSpPr>
          <p:cNvPr id="9" name="Slide Number Placeholder 5"/>
          <p:cNvSpPr txBox="1">
            <a:spLocks/>
          </p:cNvSpPr>
          <p:nvPr userDrawn="1"/>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
        <p:nvSpPr>
          <p:cNvPr id="10" name="Rectangle 9"/>
          <p:cNvSpPr/>
          <p:nvPr userDrawn="1"/>
        </p:nvSpPr>
        <p:spPr>
          <a:xfrm>
            <a:off x="0" y="3217333"/>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cxnSp>
        <p:nvCxnSpPr>
          <p:cNvPr id="11" name="Straight Connector 10"/>
          <p:cNvCxnSpPr/>
          <p:nvPr userDrawn="1"/>
        </p:nvCxnSpPr>
        <p:spPr>
          <a:xfrm>
            <a:off x="8788400" y="3217333"/>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
        <p:nvSpPr>
          <p:cNvPr id="2" name="Title 1"/>
          <p:cNvSpPr>
            <a:spLocks noGrp="1"/>
          </p:cNvSpPr>
          <p:nvPr>
            <p:ph type="ctrTitle"/>
          </p:nvPr>
        </p:nvSpPr>
        <p:spPr>
          <a:xfrm>
            <a:off x="1531435" y="3758070"/>
            <a:ext cx="7273900" cy="899729"/>
          </a:xfrm>
          <a:prstGeom prst="rect">
            <a:avLst/>
          </a:prstGeom>
        </p:spPr>
        <p:txBody>
          <a:bodyPr lIns="91436" tIns="45719" rIns="91436" bIns="45719" anchor="ctr"/>
          <a:lstStyle>
            <a:lvl1pPr algn="l">
              <a:defRPr lang="en-US" sz="4267" b="1" i="0" dirty="0">
                <a:solidFill>
                  <a:srgbClr val="FFFFFF"/>
                </a:solidFill>
                <a:latin typeface="Arial Narrow" charset="0"/>
                <a:ea typeface="Arial Narrow" charset="0"/>
                <a:cs typeface="Arial Narrow"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4153542462"/>
      </p:ext>
    </p:extLst>
  </p:cSld>
  <p:clrMapOvr>
    <a:overrideClrMapping bg1="lt1" tx1="dk1" bg2="lt2" tx2="dk2" accent1="accent1" accent2="accent2" accent3="accent3" accent4="accent4" accent5="accent5" accent6="accent6" hlink="hlink" folHlink="folHlink"/>
  </p:clrMapOvr>
</p:sldLayout>
</file>

<file path=ppt/slideLayouts/slideLayout388.xml><?xml version="1.0" encoding="utf-8"?>
<p:sldLayout xmlns:a="http://schemas.openxmlformats.org/drawingml/2006/main" xmlns:r="http://schemas.openxmlformats.org/officeDocument/2006/relationships" xmlns:p="http://schemas.openxmlformats.org/presentationml/2006/main" preserve="1" userDrawn="1">
  <p:cSld name="3_Section Divider Purple">
    <p:bg>
      <p:bgPr>
        <a:solidFill>
          <a:schemeClr val="accent5"/>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
            <a:ext cx="12192001" cy="6858001"/>
          </a:xfrm>
          <a:prstGeom prst="rect">
            <a:avLst/>
          </a:prstGeom>
        </p:spPr>
      </p:pic>
      <p:sp>
        <p:nvSpPr>
          <p:cNvPr id="22" name="Slide Number Placeholder 5"/>
          <p:cNvSpPr txBox="1">
            <a:spLocks/>
          </p:cNvSpPr>
          <p:nvPr/>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
        <p:nvSpPr>
          <p:cNvPr id="9" name="Slide Number Placeholder 5"/>
          <p:cNvSpPr txBox="1">
            <a:spLocks/>
          </p:cNvSpPr>
          <p:nvPr userDrawn="1"/>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
        <p:nvSpPr>
          <p:cNvPr id="10" name="Rectangle 9"/>
          <p:cNvSpPr/>
          <p:nvPr userDrawn="1"/>
        </p:nvSpPr>
        <p:spPr>
          <a:xfrm>
            <a:off x="0" y="3217333"/>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2" name="Title 1"/>
          <p:cNvSpPr>
            <a:spLocks noGrp="1"/>
          </p:cNvSpPr>
          <p:nvPr>
            <p:ph type="ctrTitle"/>
          </p:nvPr>
        </p:nvSpPr>
        <p:spPr>
          <a:xfrm>
            <a:off x="1486829" y="3758069"/>
            <a:ext cx="7301571" cy="899729"/>
          </a:xfrm>
          <a:prstGeom prst="rect">
            <a:avLst/>
          </a:prstGeom>
        </p:spPr>
        <p:txBody>
          <a:bodyPr lIns="91436" tIns="45719" rIns="91436" bIns="45719" anchor="ctr"/>
          <a:lstStyle>
            <a:lvl1pPr algn="l">
              <a:defRPr lang="en-US" sz="4267" b="1" i="0" dirty="0">
                <a:solidFill>
                  <a:srgbClr val="FFFFFF"/>
                </a:solidFill>
                <a:latin typeface="Arial Narrow" charset="0"/>
                <a:ea typeface="Arial Narrow" charset="0"/>
                <a:cs typeface="Arial Narrow" charset="0"/>
              </a:defRPr>
            </a:lvl1pPr>
          </a:lstStyle>
          <a:p>
            <a:pPr lvl="0" algn="l">
              <a:lnSpc>
                <a:spcPct val="80000"/>
              </a:lnSpc>
            </a:pPr>
            <a:r>
              <a:rPr lang="en-US" dirty="0"/>
              <a:t>Click to edit Master title style</a:t>
            </a:r>
          </a:p>
        </p:txBody>
      </p:sp>
      <p:cxnSp>
        <p:nvCxnSpPr>
          <p:cNvPr id="6" name="Straight Connector 5"/>
          <p:cNvCxnSpPr/>
          <p:nvPr userDrawn="1"/>
        </p:nvCxnSpPr>
        <p:spPr>
          <a:xfrm>
            <a:off x="8788400" y="3217333"/>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43708362"/>
      </p:ext>
    </p:extLst>
  </p:cSld>
  <p:clrMapOvr>
    <a:masterClrMapping/>
  </p:clrMapOvr>
</p:sldLayout>
</file>

<file path=ppt/slideLayouts/slideLayout389.xml><?xml version="1.0" encoding="utf-8"?>
<p:sldLayout xmlns:a="http://schemas.openxmlformats.org/drawingml/2006/main" xmlns:r="http://schemas.openxmlformats.org/officeDocument/2006/relationships" xmlns:p="http://schemas.openxmlformats.org/presentationml/2006/main" preserve="1" userDrawn="1">
  <p:cSld name="4_Section Divider Purple">
    <p:bg>
      <p:bgPr>
        <a:solidFill>
          <a:schemeClr val="bg2">
            <a:alpha val="50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hqprint">
            <a:extLst>
              <a:ext uri="{28A0092B-C50C-407E-A947-70E740481C1C}">
                <a14:useLocalDpi xmlns:a14="http://schemas.microsoft.com/office/drawing/2010/main"/>
              </a:ext>
            </a:extLst>
          </a:blip>
          <a:srcRect l="-1"/>
          <a:stretch/>
        </p:blipFill>
        <p:spPr>
          <a:xfrm>
            <a:off x="-8" y="-2"/>
            <a:ext cx="12192008" cy="6858003"/>
          </a:xfrm>
          <a:prstGeom prst="rect">
            <a:avLst/>
          </a:prstGeom>
        </p:spPr>
      </p:pic>
      <p:sp>
        <p:nvSpPr>
          <p:cNvPr id="10" name="Rectangle 9"/>
          <p:cNvSpPr/>
          <p:nvPr userDrawn="1"/>
        </p:nvSpPr>
        <p:spPr>
          <a:xfrm>
            <a:off x="0" y="3217333"/>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solidFill>
                <a:srgbClr val="5B5E7D"/>
              </a:solidFill>
            </a:endParaRPr>
          </a:p>
        </p:txBody>
      </p:sp>
      <p:sp>
        <p:nvSpPr>
          <p:cNvPr id="2" name="Title 1"/>
          <p:cNvSpPr>
            <a:spLocks noGrp="1"/>
          </p:cNvSpPr>
          <p:nvPr>
            <p:ph type="ctrTitle"/>
          </p:nvPr>
        </p:nvSpPr>
        <p:spPr>
          <a:xfrm>
            <a:off x="1531435" y="3758070"/>
            <a:ext cx="7256965" cy="899729"/>
          </a:xfrm>
          <a:prstGeom prst="rect">
            <a:avLst/>
          </a:prstGeom>
        </p:spPr>
        <p:txBody>
          <a:bodyPr lIns="91436" tIns="45719" rIns="91436" bIns="45719" anchor="ctr"/>
          <a:lstStyle>
            <a:lvl1pPr algn="l">
              <a:defRPr lang="en-US" sz="4267" b="1" i="0" dirty="0">
                <a:solidFill>
                  <a:srgbClr val="FFFFFF"/>
                </a:solidFill>
                <a:latin typeface="Arial Narrow" charset="0"/>
                <a:ea typeface="Arial Narrow" charset="0"/>
                <a:cs typeface="Arial Narrow" charset="0"/>
              </a:defRPr>
            </a:lvl1pPr>
          </a:lstStyle>
          <a:p>
            <a:pPr lvl="0" algn="l">
              <a:lnSpc>
                <a:spcPct val="80000"/>
              </a:lnSpc>
            </a:pPr>
            <a:r>
              <a:rPr lang="en-US" dirty="0"/>
              <a:t>Click to edit Master title style</a:t>
            </a:r>
          </a:p>
        </p:txBody>
      </p:sp>
      <p:cxnSp>
        <p:nvCxnSpPr>
          <p:cNvPr id="6" name="Straight Connector 5"/>
          <p:cNvCxnSpPr/>
          <p:nvPr userDrawn="1"/>
        </p:nvCxnSpPr>
        <p:spPr>
          <a:xfrm>
            <a:off x="8788400" y="3217333"/>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912981800"/>
      </p:ext>
    </p:extLst>
  </p:cSld>
  <p:clrMapOvr>
    <a:masterClrMapping/>
  </p:clrMapOvr>
</p:sldLayout>
</file>

<file path=ppt/slideLayouts/slideLayout390.xml><?xml version="1.0" encoding="utf-8"?>
<p:sldLayout xmlns:a="http://schemas.openxmlformats.org/drawingml/2006/main" xmlns:r="http://schemas.openxmlformats.org/officeDocument/2006/relationships" xmlns:p="http://schemas.openxmlformats.org/presentationml/2006/main" preserve="1" userDrawn="1">
  <p:cSld name="10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933"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49610" indent="-335272">
              <a:buFont typeface="Courier New" charset="0"/>
              <a:buChar char="o"/>
              <a:defRPr sz="1867">
                <a:solidFill>
                  <a:schemeClr val="tx2"/>
                </a:solidFill>
              </a:defRPr>
            </a:lvl3pPr>
            <a:lvl4pPr marL="1371508" indent="0">
              <a:buFont typeface="+mj-lt"/>
              <a:buNone/>
              <a:defRPr sz="1600" b="1">
                <a:solidFill>
                  <a:schemeClr val="accent1"/>
                </a:solidFill>
              </a:defRPr>
            </a:lvl4pPr>
            <a:lvl5pPr marL="2133471" indent="-304792">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2001" cy="1189464"/>
          </a:xfrm>
          <a:prstGeom prst="rect">
            <a:avLst/>
          </a:prstGeom>
        </p:spPr>
      </p:pic>
      <p:pic>
        <p:nvPicPr>
          <p:cNvPr id="5" name="Picture 4"/>
          <p:cNvPicPr>
            <a:picLocks noChangeAspect="1"/>
          </p:cNvPicPr>
          <p:nvPr userDrawn="1"/>
        </p:nvPicPr>
        <p:blipFill rotWithShape="1">
          <a:blip r:embed="rId3" cstate="hqprint">
            <a:extLst>
              <a:ext uri="{28A0092B-C50C-407E-A947-70E740481C1C}">
                <a14:useLocalDpi xmlns:a14="http://schemas.microsoft.com/office/drawing/2010/main"/>
              </a:ext>
            </a:extLst>
          </a:blip>
          <a:srcRect l="-1"/>
          <a:stretch/>
        </p:blipFill>
        <p:spPr>
          <a:xfrm>
            <a:off x="-8" y="-1"/>
            <a:ext cx="12192008" cy="1189465"/>
          </a:xfrm>
          <a:prstGeom prst="rect">
            <a:avLst/>
          </a:prstGeom>
        </p:spPr>
      </p:pic>
      <p:sp>
        <p:nvSpPr>
          <p:cNvPr id="6" name="Slide Number Placeholder 5"/>
          <p:cNvSpPr txBox="1">
            <a:spLocks/>
          </p:cNvSpPr>
          <p:nvPr userDrawn="1"/>
        </p:nvSpPr>
        <p:spPr>
          <a:xfrm>
            <a:off x="11245119" y="6205280"/>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1200" b="1" smtClean="0">
                <a:solidFill>
                  <a:schemeClr val="bg1">
                    <a:lumMod val="50000"/>
                  </a:schemeClr>
                </a:solidFill>
              </a:rPr>
              <a:pPr/>
              <a:t>‹#›</a:t>
            </a:fld>
            <a:endParaRPr lang="en-US" sz="1200" b="1" dirty="0">
              <a:solidFill>
                <a:schemeClr val="bg1">
                  <a:lumMod val="50000"/>
                </a:schemeClr>
              </a:solidFill>
            </a:endParaRPr>
          </a:p>
        </p:txBody>
      </p:sp>
      <p:pic>
        <p:nvPicPr>
          <p:cNvPr id="7" name="Picture 6"/>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017905" y="6329078"/>
            <a:ext cx="200628" cy="162047"/>
          </a:xfrm>
          <a:prstGeom prst="rect">
            <a:avLst/>
          </a:prstGeom>
        </p:spPr>
      </p:pic>
      <p:cxnSp>
        <p:nvCxnSpPr>
          <p:cNvPr id="8" name="Straight Connector 7"/>
          <p:cNvCxnSpPr/>
          <p:nvPr userDrawn="1"/>
        </p:nvCxnSpPr>
        <p:spPr>
          <a:xfrm>
            <a:off x="11273895" y="6305829"/>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Box 10"/>
          <p:cNvSpPr txBox="1"/>
          <p:nvPr userDrawn="1"/>
        </p:nvSpPr>
        <p:spPr>
          <a:xfrm>
            <a:off x="10187118" y="6245722"/>
            <a:ext cx="1352621" cy="276999"/>
          </a:xfrm>
          <a:prstGeom prst="rect">
            <a:avLst/>
          </a:prstGeom>
          <a:noFill/>
        </p:spPr>
        <p:txBody>
          <a:bodyPr wrap="square" rtlCol="0">
            <a:spAutoFit/>
          </a:bodyPr>
          <a:lstStyle/>
          <a:p>
            <a:r>
              <a:rPr lang="en-US" sz="1200" dirty="0"/>
              <a:t>Direct Travel</a:t>
            </a:r>
          </a:p>
        </p:txBody>
      </p:sp>
    </p:spTree>
    <p:extLst>
      <p:ext uri="{BB962C8B-B14F-4D97-AF65-F5344CB8AC3E}">
        <p14:creationId xmlns:p14="http://schemas.microsoft.com/office/powerpoint/2010/main" val="905591433"/>
      </p:ext>
    </p:extLst>
  </p:cSld>
  <p:clrMapOvr>
    <a:masterClrMapping/>
  </p:clrMapOvr>
</p:sldLayout>
</file>

<file path=ppt/slideLayouts/slideLayout391.xml><?xml version="1.0" encoding="utf-8"?>
<p:sldLayout xmlns:a="http://schemas.openxmlformats.org/drawingml/2006/main" xmlns:r="http://schemas.openxmlformats.org/officeDocument/2006/relationships" xmlns:p="http://schemas.openxmlformats.org/presentationml/2006/main" preserve="1" userDrawn="1">
  <p:cSld name="11_Section Divider Purple">
    <p:bg>
      <p:bgPr>
        <a:solidFill>
          <a:schemeClr val="bg2">
            <a:alpha val="5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4526672-2C9F-3546-9A8E-30613F616B2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0"/>
            <a:ext cx="12192000" cy="6858003"/>
          </a:xfrm>
          <a:prstGeom prst="rect">
            <a:avLst/>
          </a:prstGeom>
        </p:spPr>
      </p:pic>
      <p:sp>
        <p:nvSpPr>
          <p:cNvPr id="10" name="Rectangle 9"/>
          <p:cNvSpPr/>
          <p:nvPr userDrawn="1"/>
        </p:nvSpPr>
        <p:spPr>
          <a:xfrm>
            <a:off x="0" y="3217333"/>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solidFill>
                <a:srgbClr val="5B5E7D"/>
              </a:solidFill>
            </a:endParaRPr>
          </a:p>
        </p:txBody>
      </p:sp>
      <p:sp>
        <p:nvSpPr>
          <p:cNvPr id="2" name="Title 1"/>
          <p:cNvSpPr>
            <a:spLocks noGrp="1"/>
          </p:cNvSpPr>
          <p:nvPr>
            <p:ph type="ctrTitle"/>
          </p:nvPr>
        </p:nvSpPr>
        <p:spPr>
          <a:xfrm>
            <a:off x="1531435" y="3758070"/>
            <a:ext cx="7256965" cy="899729"/>
          </a:xfrm>
          <a:prstGeom prst="rect">
            <a:avLst/>
          </a:prstGeom>
        </p:spPr>
        <p:txBody>
          <a:bodyPr lIns="91436" tIns="45719" rIns="91436" bIns="45719" anchor="ctr"/>
          <a:lstStyle>
            <a:lvl1pPr algn="l">
              <a:defRPr lang="en-US" sz="4267" b="1" i="0" dirty="0">
                <a:solidFill>
                  <a:srgbClr val="FFFFFF"/>
                </a:solidFill>
                <a:latin typeface="Arial Narrow" charset="0"/>
                <a:ea typeface="Arial Narrow" charset="0"/>
                <a:cs typeface="Arial Narrow" charset="0"/>
              </a:defRPr>
            </a:lvl1pPr>
          </a:lstStyle>
          <a:p>
            <a:pPr lvl="0" algn="l">
              <a:lnSpc>
                <a:spcPct val="80000"/>
              </a:lnSpc>
            </a:pPr>
            <a:r>
              <a:rPr lang="en-US" dirty="0"/>
              <a:t>Click to edit Master title style</a:t>
            </a:r>
          </a:p>
        </p:txBody>
      </p:sp>
      <p:cxnSp>
        <p:nvCxnSpPr>
          <p:cNvPr id="6" name="Straight Connector 5"/>
          <p:cNvCxnSpPr/>
          <p:nvPr userDrawn="1"/>
        </p:nvCxnSpPr>
        <p:spPr>
          <a:xfrm>
            <a:off x="8788400" y="3217333"/>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3007681"/>
      </p:ext>
    </p:extLst>
  </p:cSld>
  <p:clrMapOvr>
    <a:masterClrMapping/>
  </p:clrMapOvr>
</p:sldLayout>
</file>

<file path=ppt/slideLayouts/slideLayout392.xml><?xml version="1.0" encoding="utf-8"?>
<p:sldLayout xmlns:a="http://schemas.openxmlformats.org/drawingml/2006/main" xmlns:r="http://schemas.openxmlformats.org/officeDocument/2006/relationships" xmlns:p="http://schemas.openxmlformats.org/presentationml/2006/main" preserve="1" userDrawn="1">
  <p:cSld name="3_Blue Title Page">
    <p:bg>
      <p:bgRef idx="1001">
        <a:schemeClr val="bg1"/>
      </p:bgRef>
    </p:bg>
    <p:spTree>
      <p:nvGrpSpPr>
        <p:cNvPr id="1" name=""/>
        <p:cNvGrpSpPr/>
        <p:nvPr/>
      </p:nvGrpSpPr>
      <p:grpSpPr>
        <a:xfrm>
          <a:off x="0" y="0"/>
          <a:ext cx="0" cy="0"/>
          <a:chOff x="0" y="0"/>
          <a:chExt cx="0" cy="0"/>
        </a:xfrm>
      </p:grpSpPr>
      <p:sp>
        <p:nvSpPr>
          <p:cNvPr id="2" name="Slide Number Placeholder 5"/>
          <p:cNvSpPr txBox="1">
            <a:spLocks/>
          </p:cNvSpPr>
          <p:nvPr userDrawn="1"/>
        </p:nvSpPr>
        <p:spPr>
          <a:xfrm>
            <a:off x="11245119" y="6190412"/>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1200" b="1" smtClean="0">
                <a:solidFill>
                  <a:schemeClr val="bg1">
                    <a:lumMod val="50000"/>
                  </a:schemeClr>
                </a:solidFill>
              </a:rPr>
              <a:pPr/>
              <a:t>‹#›</a:t>
            </a:fld>
            <a:endParaRPr lang="en-US" sz="1200" b="1" dirty="0">
              <a:solidFill>
                <a:schemeClr val="bg1">
                  <a:lumMod val="50000"/>
                </a:schemeClr>
              </a:solidFill>
            </a:endParaRPr>
          </a:p>
        </p:txBody>
      </p:sp>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17905" y="6314210"/>
            <a:ext cx="200628" cy="162047"/>
          </a:xfrm>
          <a:prstGeom prst="rect">
            <a:avLst/>
          </a:prstGeom>
        </p:spPr>
      </p:pic>
      <p:cxnSp>
        <p:nvCxnSpPr>
          <p:cNvPr id="4" name="Straight Connector 3"/>
          <p:cNvCxnSpPr/>
          <p:nvPr userDrawn="1"/>
        </p:nvCxnSpPr>
        <p:spPr>
          <a:xfrm>
            <a:off x="11273895" y="6290961"/>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5" name="TextBox 4"/>
          <p:cNvSpPr txBox="1"/>
          <p:nvPr userDrawn="1"/>
        </p:nvSpPr>
        <p:spPr>
          <a:xfrm>
            <a:off x="10187118" y="6230854"/>
            <a:ext cx="1352621" cy="276999"/>
          </a:xfrm>
          <a:prstGeom prst="rect">
            <a:avLst/>
          </a:prstGeom>
          <a:noFill/>
        </p:spPr>
        <p:txBody>
          <a:bodyPr wrap="square" rtlCol="0">
            <a:spAutoFit/>
          </a:bodyPr>
          <a:lstStyle/>
          <a:p>
            <a:r>
              <a:rPr lang="en-US" sz="1200" dirty="0"/>
              <a:t>Direct Travel</a:t>
            </a:r>
          </a:p>
        </p:txBody>
      </p:sp>
      <p:pic>
        <p:nvPicPr>
          <p:cNvPr id="6" name="Picture 5">
            <a:extLst>
              <a:ext uri="{FF2B5EF4-FFF2-40B4-BE49-F238E27FC236}">
                <a16:creationId xmlns:a16="http://schemas.microsoft.com/office/drawing/2014/main" id="{A765468B-4F54-0F4C-9B72-74DF39EBE9DE}"/>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8" y="1"/>
            <a:ext cx="12192008" cy="1189463"/>
          </a:xfrm>
          <a:prstGeom prst="rect">
            <a:avLst/>
          </a:prstGeom>
        </p:spPr>
      </p:pic>
      <p:sp>
        <p:nvSpPr>
          <p:cNvPr id="7" name="Title 1">
            <a:extLst>
              <a:ext uri="{FF2B5EF4-FFF2-40B4-BE49-F238E27FC236}">
                <a16:creationId xmlns:a16="http://schemas.microsoft.com/office/drawing/2014/main" id="{CC76E2E4-490D-BC4B-B6C5-417E9AEB588E}"/>
              </a:ext>
            </a:extLst>
          </p:cNvPr>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933"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8" name="Text Placeholder 2">
            <a:extLst>
              <a:ext uri="{FF2B5EF4-FFF2-40B4-BE49-F238E27FC236}">
                <a16:creationId xmlns:a16="http://schemas.microsoft.com/office/drawing/2014/main" id="{8468E177-E568-9849-B7E6-04C760E3AAD6}"/>
              </a:ext>
            </a:extLst>
          </p:cNvPr>
          <p:cNvSpPr>
            <a:spLocks noGrp="1"/>
          </p:cNvSpPr>
          <p:nvPr>
            <p:ph type="body" sz="quarter" idx="10"/>
          </p:nvPr>
        </p:nvSpPr>
        <p:spPr>
          <a:xfrm>
            <a:off x="831851" y="2421467"/>
            <a:ext cx="10615083" cy="3454400"/>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49610" indent="-335272">
              <a:buFont typeface="Courier New" charset="0"/>
              <a:buChar char="o"/>
              <a:defRPr sz="1867">
                <a:solidFill>
                  <a:schemeClr val="tx2"/>
                </a:solidFill>
              </a:defRPr>
            </a:lvl3pPr>
            <a:lvl4pPr marL="1371508" indent="0">
              <a:buFont typeface="+mj-lt"/>
              <a:buNone/>
              <a:defRPr sz="1600" b="1">
                <a:solidFill>
                  <a:schemeClr val="accent1"/>
                </a:solidFill>
              </a:defRPr>
            </a:lvl4pPr>
            <a:lvl5pPr marL="2133471" indent="-304792">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4841630"/>
      </p:ext>
    </p:extLst>
  </p:cSld>
  <p:clrMapOvr>
    <a:overrideClrMapping bg1="lt1" tx1="dk1" bg2="lt2" tx2="dk2" accent1="accent1" accent2="accent2" accent3="accent3" accent4="accent4" accent5="accent5" accent6="accent6" hlink="hlink" folHlink="folHlink"/>
  </p:clrMapOvr>
</p:sldLayout>
</file>

<file path=ppt/slideLayouts/slideLayout393.xml><?xml version="1.0" encoding="utf-8"?>
<p:sldLayout xmlns:a="http://schemas.openxmlformats.org/drawingml/2006/main" xmlns:r="http://schemas.openxmlformats.org/officeDocument/2006/relationships" xmlns:p="http://schemas.openxmlformats.org/presentationml/2006/main" preserve="1" userDrawn="1">
  <p:cSld name="2_Section Divider Magenta">
    <p:bg>
      <p:bgPr>
        <a:solidFill>
          <a:schemeClr val="accent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
            <a:ext cx="12192001" cy="6858000"/>
          </a:xfrm>
          <a:prstGeom prst="rect">
            <a:avLst/>
          </a:prstGeom>
        </p:spPr>
      </p:pic>
      <p:sp>
        <p:nvSpPr>
          <p:cNvPr id="16" name="Slide Number Placeholder 5"/>
          <p:cNvSpPr txBox="1">
            <a:spLocks/>
          </p:cNvSpPr>
          <p:nvPr/>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
        <p:nvSpPr>
          <p:cNvPr id="9" name="Slide Number Placeholder 5"/>
          <p:cNvSpPr txBox="1">
            <a:spLocks/>
          </p:cNvSpPr>
          <p:nvPr userDrawn="1"/>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
        <p:nvSpPr>
          <p:cNvPr id="10" name="Rectangle 9"/>
          <p:cNvSpPr/>
          <p:nvPr userDrawn="1"/>
        </p:nvSpPr>
        <p:spPr>
          <a:xfrm>
            <a:off x="0" y="3217333"/>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cxnSp>
        <p:nvCxnSpPr>
          <p:cNvPr id="11" name="Straight Connector 10"/>
          <p:cNvCxnSpPr/>
          <p:nvPr userDrawn="1"/>
        </p:nvCxnSpPr>
        <p:spPr>
          <a:xfrm>
            <a:off x="8788400" y="3217333"/>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
        <p:nvSpPr>
          <p:cNvPr id="2" name="Title 1"/>
          <p:cNvSpPr>
            <a:spLocks noGrp="1"/>
          </p:cNvSpPr>
          <p:nvPr>
            <p:ph type="ctrTitle"/>
          </p:nvPr>
        </p:nvSpPr>
        <p:spPr>
          <a:xfrm>
            <a:off x="1531435" y="3758070"/>
            <a:ext cx="7273900" cy="899729"/>
          </a:xfrm>
          <a:prstGeom prst="rect">
            <a:avLst/>
          </a:prstGeom>
        </p:spPr>
        <p:txBody>
          <a:bodyPr lIns="91436" tIns="45719" rIns="91436" bIns="45719" anchor="ctr"/>
          <a:lstStyle>
            <a:lvl1pPr algn="l">
              <a:defRPr lang="en-US" sz="4267" b="1" i="0" dirty="0">
                <a:solidFill>
                  <a:srgbClr val="FFFFFF"/>
                </a:solidFill>
                <a:latin typeface="Arial Narrow" charset="0"/>
                <a:ea typeface="Arial Narrow" charset="0"/>
                <a:cs typeface="Arial Narrow"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3231875885"/>
      </p:ext>
    </p:extLst>
  </p:cSld>
  <p:clrMapOvr>
    <a:masterClrMapping/>
  </p:clrMapOvr>
</p:sldLayout>
</file>

<file path=ppt/slideLayouts/slideLayout394.xml><?xml version="1.0" encoding="utf-8"?>
<p:sldLayout xmlns:a="http://schemas.openxmlformats.org/drawingml/2006/main" xmlns:r="http://schemas.openxmlformats.org/officeDocument/2006/relationships" xmlns:p="http://schemas.openxmlformats.org/presentationml/2006/main" userDrawn="1">
  <p:cSld name="1_Section Divider Magenta">
    <p:bg>
      <p:bgPr>
        <a:solidFill>
          <a:schemeClr val="accent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
            <a:ext cx="12192001" cy="6858000"/>
          </a:xfrm>
          <a:prstGeom prst="rect">
            <a:avLst/>
          </a:prstGeom>
        </p:spPr>
      </p:pic>
      <p:sp>
        <p:nvSpPr>
          <p:cNvPr id="16" name="Slide Number Placeholder 5"/>
          <p:cNvSpPr txBox="1">
            <a:spLocks/>
          </p:cNvSpPr>
          <p:nvPr/>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
        <p:nvSpPr>
          <p:cNvPr id="9" name="Slide Number Placeholder 5"/>
          <p:cNvSpPr txBox="1">
            <a:spLocks/>
          </p:cNvSpPr>
          <p:nvPr userDrawn="1"/>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
        <p:nvSpPr>
          <p:cNvPr id="10" name="Rectangle 9"/>
          <p:cNvSpPr/>
          <p:nvPr userDrawn="1"/>
        </p:nvSpPr>
        <p:spPr>
          <a:xfrm>
            <a:off x="0" y="-1"/>
            <a:ext cx="12192000" cy="6858001"/>
          </a:xfrm>
          <a:prstGeom prst="rect">
            <a:avLst/>
          </a:prstGeom>
          <a:solidFill>
            <a:schemeClr val="bg1">
              <a:alpha val="69804"/>
            </a:scheme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2" name="Title 1"/>
          <p:cNvSpPr>
            <a:spLocks noGrp="1"/>
          </p:cNvSpPr>
          <p:nvPr>
            <p:ph type="ctrTitle"/>
          </p:nvPr>
        </p:nvSpPr>
        <p:spPr>
          <a:xfrm>
            <a:off x="1531435" y="3758070"/>
            <a:ext cx="7273900" cy="899729"/>
          </a:xfrm>
          <a:prstGeom prst="rect">
            <a:avLst/>
          </a:prstGeom>
        </p:spPr>
        <p:txBody>
          <a:bodyPr lIns="91436" tIns="45719" rIns="91436" bIns="45719" anchor="ctr"/>
          <a:lstStyle>
            <a:lvl1pPr algn="l">
              <a:defRPr lang="en-US" sz="4267" b="1" i="0" dirty="0">
                <a:solidFill>
                  <a:schemeClr val="accent1"/>
                </a:solidFill>
                <a:latin typeface="Arial Narrow" charset="0"/>
                <a:ea typeface="Arial Narrow" charset="0"/>
                <a:cs typeface="Arial Narrow"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2419824989"/>
      </p:ext>
    </p:extLst>
  </p:cSld>
  <p:clrMapOvr>
    <a:masterClrMapping/>
  </p:clrMapOvr>
</p:sldLayout>
</file>

<file path=ppt/slideLayouts/slideLayout395.xml><?xml version="1.0" encoding="utf-8"?>
<p:sldLayout xmlns:a="http://schemas.openxmlformats.org/drawingml/2006/main" xmlns:r="http://schemas.openxmlformats.org/officeDocument/2006/relationships" xmlns:p="http://schemas.openxmlformats.org/presentationml/2006/main" preserve="1" userDrawn="1">
  <p:cSld name="6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933"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49610" indent="-335272">
              <a:buFont typeface="Courier New" charset="0"/>
              <a:buChar char="o"/>
              <a:defRPr sz="1867">
                <a:solidFill>
                  <a:schemeClr val="tx2"/>
                </a:solidFill>
              </a:defRPr>
            </a:lvl3pPr>
            <a:lvl4pPr marL="1371508" indent="0">
              <a:buFont typeface="+mj-lt"/>
              <a:buNone/>
              <a:defRPr sz="1600" b="1">
                <a:solidFill>
                  <a:schemeClr val="accent1"/>
                </a:solidFill>
              </a:defRPr>
            </a:lvl4pPr>
            <a:lvl5pPr marL="2133471" indent="-304792">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2001" cy="1189464"/>
          </a:xfrm>
          <a:prstGeom prst="rect">
            <a:avLst/>
          </a:prstGeom>
        </p:spPr>
      </p:pic>
      <p:sp>
        <p:nvSpPr>
          <p:cNvPr id="5" name="Slide Number Placeholder 5"/>
          <p:cNvSpPr txBox="1">
            <a:spLocks/>
          </p:cNvSpPr>
          <p:nvPr userDrawn="1"/>
        </p:nvSpPr>
        <p:spPr>
          <a:xfrm>
            <a:off x="11245119" y="6190412"/>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1200" b="1" smtClean="0">
                <a:solidFill>
                  <a:schemeClr val="bg1">
                    <a:lumMod val="50000"/>
                  </a:schemeClr>
                </a:solidFill>
              </a:rPr>
              <a:pPr/>
              <a:t>‹#›</a:t>
            </a:fld>
            <a:endParaRPr lang="en-US" sz="1200" b="1" dirty="0">
              <a:solidFill>
                <a:schemeClr val="bg1">
                  <a:lumMod val="50000"/>
                </a:schemeClr>
              </a:solidFill>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17905" y="6314210"/>
            <a:ext cx="200628" cy="162047"/>
          </a:xfrm>
          <a:prstGeom prst="rect">
            <a:avLst/>
          </a:prstGeom>
        </p:spPr>
      </p:pic>
      <p:cxnSp>
        <p:nvCxnSpPr>
          <p:cNvPr id="7" name="Straight Connector 6"/>
          <p:cNvCxnSpPr/>
          <p:nvPr userDrawn="1"/>
        </p:nvCxnSpPr>
        <p:spPr>
          <a:xfrm>
            <a:off x="11273895" y="6290961"/>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8" name="TextBox 7"/>
          <p:cNvSpPr txBox="1"/>
          <p:nvPr userDrawn="1"/>
        </p:nvSpPr>
        <p:spPr>
          <a:xfrm>
            <a:off x="10187118" y="6230854"/>
            <a:ext cx="1352621" cy="276999"/>
          </a:xfrm>
          <a:prstGeom prst="rect">
            <a:avLst/>
          </a:prstGeom>
          <a:noFill/>
        </p:spPr>
        <p:txBody>
          <a:bodyPr wrap="square" rtlCol="0">
            <a:spAutoFit/>
          </a:bodyPr>
          <a:lstStyle/>
          <a:p>
            <a:r>
              <a:rPr lang="en-US" sz="1200" dirty="0"/>
              <a:t>Direct Travel</a:t>
            </a:r>
          </a:p>
        </p:txBody>
      </p:sp>
    </p:spTree>
    <p:extLst>
      <p:ext uri="{BB962C8B-B14F-4D97-AF65-F5344CB8AC3E}">
        <p14:creationId xmlns:p14="http://schemas.microsoft.com/office/powerpoint/2010/main" val="816518367"/>
      </p:ext>
    </p:extLst>
  </p:cSld>
  <p:clrMapOvr>
    <a:masterClrMapping/>
  </p:clrMapOvr>
</p:sldLayout>
</file>

<file path=ppt/slideLayouts/slideLayout396.xml><?xml version="1.0" encoding="utf-8"?>
<p:sldLayout xmlns:a="http://schemas.openxmlformats.org/drawingml/2006/main" xmlns:r="http://schemas.openxmlformats.org/officeDocument/2006/relationships" xmlns:p="http://schemas.openxmlformats.org/presentationml/2006/main" preserve="1" userDrawn="1">
  <p:cSld name="6_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5" y="1570107"/>
            <a:ext cx="10621460" cy="548600"/>
          </a:xfrm>
          <a:prstGeom prst="rect">
            <a:avLst/>
          </a:prstGeom>
        </p:spPr>
        <p:txBody>
          <a:bodyPr lIns="91436" tIns="45719" rIns="91436" bIns="45719"/>
          <a:lstStyle>
            <a:lvl1pPr algn="l">
              <a:defRPr lang="en-US" sz="2933"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5128205" cy="3454400"/>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49610" indent="-335272">
              <a:buFont typeface="Courier New" charset="0"/>
              <a:buChar char="o"/>
              <a:defRPr sz="1867">
                <a:solidFill>
                  <a:schemeClr val="tx2"/>
                </a:solidFill>
              </a:defRPr>
            </a:lvl3pPr>
            <a:lvl4pPr marL="1371508" indent="0">
              <a:buFont typeface="+mj-lt"/>
              <a:buNone/>
              <a:defRPr sz="1600" b="1">
                <a:solidFill>
                  <a:schemeClr val="accent1"/>
                </a:solidFill>
              </a:defRPr>
            </a:lvl4pPr>
            <a:lvl5pPr marL="2133471" indent="-304792">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0" y="2421467"/>
            <a:ext cx="5287505" cy="3454400"/>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64840" indent="-350502">
              <a:buFont typeface="Courier New" charset="0"/>
              <a:buChar char="o"/>
              <a:defRPr sz="1867">
                <a:solidFill>
                  <a:schemeClr val="tx2"/>
                </a:solidFill>
              </a:defRPr>
            </a:lvl3pPr>
            <a:lvl4pPr marL="1371508" indent="0">
              <a:buNone/>
              <a:defRPr sz="1600" b="1">
                <a:solidFill>
                  <a:schemeClr val="accent1"/>
                </a:solidFill>
              </a:defRPr>
            </a:lvl4pPr>
            <a:lvl5pPr marL="2133471" indent="-304792">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2001" cy="1189464"/>
          </a:xfrm>
          <a:prstGeom prst="rect">
            <a:avLst/>
          </a:prstGeom>
        </p:spPr>
      </p:pic>
      <p:sp>
        <p:nvSpPr>
          <p:cNvPr id="6" name="Slide Number Placeholder 5"/>
          <p:cNvSpPr txBox="1">
            <a:spLocks/>
          </p:cNvSpPr>
          <p:nvPr userDrawn="1"/>
        </p:nvSpPr>
        <p:spPr>
          <a:xfrm>
            <a:off x="11245119" y="6190412"/>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1200" b="1" smtClean="0">
                <a:solidFill>
                  <a:schemeClr val="bg1">
                    <a:lumMod val="50000"/>
                  </a:schemeClr>
                </a:solidFill>
              </a:rPr>
              <a:pPr/>
              <a:t>‹#›</a:t>
            </a:fld>
            <a:endParaRPr lang="en-US" sz="1200" b="1" dirty="0">
              <a:solidFill>
                <a:schemeClr val="bg1">
                  <a:lumMod val="50000"/>
                </a:schemeClr>
              </a:solidFill>
            </a:endParaRP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17905" y="6314210"/>
            <a:ext cx="200628" cy="162047"/>
          </a:xfrm>
          <a:prstGeom prst="rect">
            <a:avLst/>
          </a:prstGeom>
        </p:spPr>
      </p:pic>
      <p:cxnSp>
        <p:nvCxnSpPr>
          <p:cNvPr id="8" name="Straight Connector 7"/>
          <p:cNvCxnSpPr/>
          <p:nvPr userDrawn="1"/>
        </p:nvCxnSpPr>
        <p:spPr>
          <a:xfrm>
            <a:off x="11273895" y="6290961"/>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0" name="TextBox 9"/>
          <p:cNvSpPr txBox="1"/>
          <p:nvPr userDrawn="1"/>
        </p:nvSpPr>
        <p:spPr>
          <a:xfrm>
            <a:off x="10187118" y="6230854"/>
            <a:ext cx="1352621" cy="276999"/>
          </a:xfrm>
          <a:prstGeom prst="rect">
            <a:avLst/>
          </a:prstGeom>
          <a:noFill/>
        </p:spPr>
        <p:txBody>
          <a:bodyPr wrap="square" rtlCol="0">
            <a:spAutoFit/>
          </a:bodyPr>
          <a:lstStyle/>
          <a:p>
            <a:r>
              <a:rPr lang="en-US" sz="1200" dirty="0"/>
              <a:t>Direct Travel</a:t>
            </a:r>
          </a:p>
        </p:txBody>
      </p:sp>
    </p:spTree>
    <p:extLst>
      <p:ext uri="{BB962C8B-B14F-4D97-AF65-F5344CB8AC3E}">
        <p14:creationId xmlns:p14="http://schemas.microsoft.com/office/powerpoint/2010/main" val="3596799282"/>
      </p:ext>
    </p:extLst>
  </p:cSld>
  <p:clrMapOvr>
    <a:masterClrMapping/>
  </p:clrMapOvr>
</p:sldLayout>
</file>

<file path=ppt/slideLayouts/slideLayout397.xml><?xml version="1.0" encoding="utf-8"?>
<p:sldLayout xmlns:a="http://schemas.openxmlformats.org/drawingml/2006/main" xmlns:r="http://schemas.openxmlformats.org/officeDocument/2006/relationships" xmlns:p="http://schemas.openxmlformats.org/presentationml/2006/main" preserve="1" userDrawn="1">
  <p:cSld name="3_Section Divider Magenta">
    <p:bg>
      <p:bgRef idx="1001">
        <a:schemeClr val="bg1"/>
      </p:bgRef>
    </p:bg>
    <p:spTree>
      <p:nvGrpSpPr>
        <p:cNvPr id="1" name=""/>
        <p:cNvGrpSpPr/>
        <p:nvPr/>
      </p:nvGrpSpPr>
      <p:grpSpPr>
        <a:xfrm>
          <a:off x="0" y="0"/>
          <a:ext cx="0" cy="0"/>
          <a:chOff x="0" y="0"/>
          <a:chExt cx="0" cy="0"/>
        </a:xfrm>
      </p:grpSpPr>
      <p:pic>
        <p:nvPicPr>
          <p:cNvPr id="21" name="Picture 20"/>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6" name="Slide Number Placeholder 5"/>
          <p:cNvSpPr txBox="1">
            <a:spLocks/>
          </p:cNvSpPr>
          <p:nvPr/>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
        <p:nvSpPr>
          <p:cNvPr id="9" name="Slide Number Placeholder 5"/>
          <p:cNvSpPr txBox="1">
            <a:spLocks/>
          </p:cNvSpPr>
          <p:nvPr userDrawn="1"/>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
        <p:nvSpPr>
          <p:cNvPr id="10" name="Rectangle 9"/>
          <p:cNvSpPr/>
          <p:nvPr userDrawn="1"/>
        </p:nvSpPr>
        <p:spPr>
          <a:xfrm>
            <a:off x="0" y="3217333"/>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cxnSp>
        <p:nvCxnSpPr>
          <p:cNvPr id="11" name="Straight Connector 10"/>
          <p:cNvCxnSpPr/>
          <p:nvPr userDrawn="1"/>
        </p:nvCxnSpPr>
        <p:spPr>
          <a:xfrm>
            <a:off x="8788400" y="3217333"/>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
        <p:nvSpPr>
          <p:cNvPr id="2" name="Title 1"/>
          <p:cNvSpPr>
            <a:spLocks noGrp="1"/>
          </p:cNvSpPr>
          <p:nvPr>
            <p:ph type="ctrTitle"/>
          </p:nvPr>
        </p:nvSpPr>
        <p:spPr>
          <a:xfrm>
            <a:off x="1531435" y="3758070"/>
            <a:ext cx="7273900" cy="899729"/>
          </a:xfrm>
          <a:prstGeom prst="rect">
            <a:avLst/>
          </a:prstGeom>
        </p:spPr>
        <p:txBody>
          <a:bodyPr lIns="91436" tIns="45719" rIns="91436" bIns="45719" anchor="ctr"/>
          <a:lstStyle>
            <a:lvl1pPr algn="l">
              <a:defRPr lang="en-US" sz="4267" b="1" i="0" dirty="0">
                <a:solidFill>
                  <a:srgbClr val="FFFFFF"/>
                </a:solidFill>
                <a:latin typeface="Arial Narrow" charset="0"/>
                <a:ea typeface="Arial Narrow" charset="0"/>
                <a:cs typeface="Arial Narrow"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1053312547"/>
      </p:ext>
    </p:extLst>
  </p:cSld>
  <p:clrMapOvr>
    <a:overrideClrMapping bg1="lt1" tx1="dk1" bg2="lt2" tx2="dk2" accent1="accent1" accent2="accent2" accent3="accent3" accent4="accent4" accent5="accent5" accent6="accent6" hlink="hlink" folHlink="folHlink"/>
  </p:clrMapOvr>
</p:sldLayout>
</file>

<file path=ppt/slideLayouts/slideLayout398.xml><?xml version="1.0" encoding="utf-8"?>
<p:sldLayout xmlns:a="http://schemas.openxmlformats.org/drawingml/2006/main" xmlns:r="http://schemas.openxmlformats.org/officeDocument/2006/relationships" xmlns:p="http://schemas.openxmlformats.org/presentationml/2006/main" preserve="1" userDrawn="1">
  <p:cSld name="4_Body Full">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2000" cy="1282768"/>
          </a:xfrm>
          <a:prstGeom prst="rect">
            <a:avLst/>
          </a:prstGeom>
        </p:spPr>
      </p:pic>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933"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lvl2pPr>
            <a:lvl3pPr marL="1371527" indent="-457189">
              <a:buFont typeface="Courier New" charset="0"/>
              <a:buChar char="o"/>
              <a:defRPr sz="1867"/>
            </a:lvl3pPr>
            <a:lvl4pPr marL="1676301" indent="-304792">
              <a:buFont typeface="+mj-lt"/>
              <a:buAutoNum type="arabicPeriod"/>
              <a:defRPr sz="1600"/>
            </a:lvl4pPr>
            <a:lvl5pPr>
              <a:defRPr sz="13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2192000" cy="1282768"/>
          </a:xfrm>
          <a:prstGeom prst="rect">
            <a:avLst/>
          </a:prstGeom>
        </p:spPr>
      </p:pic>
      <p:pic>
        <p:nvPicPr>
          <p:cNvPr id="7" name="Picture 6"/>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1"/>
            <a:ext cx="12192000" cy="1282768"/>
          </a:xfrm>
          <a:prstGeom prst="rect">
            <a:avLst/>
          </a:prstGeom>
        </p:spPr>
      </p:pic>
      <p:sp>
        <p:nvSpPr>
          <p:cNvPr id="8" name="Slide Number Placeholder 5"/>
          <p:cNvSpPr txBox="1">
            <a:spLocks/>
          </p:cNvSpPr>
          <p:nvPr userDrawn="1"/>
        </p:nvSpPr>
        <p:spPr>
          <a:xfrm>
            <a:off x="11245119" y="6190412"/>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1200" b="1" smtClean="0">
                <a:solidFill>
                  <a:schemeClr val="bg1">
                    <a:lumMod val="50000"/>
                  </a:schemeClr>
                </a:solidFill>
              </a:rPr>
              <a:pPr/>
              <a:t>‹#›</a:t>
            </a:fld>
            <a:endParaRPr lang="en-US" sz="1200" b="1" dirty="0">
              <a:solidFill>
                <a:schemeClr val="bg1">
                  <a:lumMod val="50000"/>
                </a:schemeClr>
              </a:solidFill>
            </a:endParaRPr>
          </a:p>
        </p:txBody>
      </p:sp>
      <p:pic>
        <p:nvPicPr>
          <p:cNvPr id="10" name="Picture 9"/>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017905" y="6314210"/>
            <a:ext cx="200628" cy="162047"/>
          </a:xfrm>
          <a:prstGeom prst="rect">
            <a:avLst/>
          </a:prstGeom>
        </p:spPr>
      </p:pic>
      <p:cxnSp>
        <p:nvCxnSpPr>
          <p:cNvPr id="11" name="Straight Connector 10"/>
          <p:cNvCxnSpPr/>
          <p:nvPr userDrawn="1"/>
        </p:nvCxnSpPr>
        <p:spPr>
          <a:xfrm>
            <a:off x="11273895" y="6290961"/>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2" name="TextBox 11"/>
          <p:cNvSpPr txBox="1"/>
          <p:nvPr userDrawn="1"/>
        </p:nvSpPr>
        <p:spPr>
          <a:xfrm>
            <a:off x="10187118" y="6230854"/>
            <a:ext cx="1352621" cy="276999"/>
          </a:xfrm>
          <a:prstGeom prst="rect">
            <a:avLst/>
          </a:prstGeom>
          <a:noFill/>
        </p:spPr>
        <p:txBody>
          <a:bodyPr wrap="square" rtlCol="0">
            <a:spAutoFit/>
          </a:bodyPr>
          <a:lstStyle/>
          <a:p>
            <a:r>
              <a:rPr lang="en-US" sz="1200" dirty="0"/>
              <a:t>Direct Travel</a:t>
            </a:r>
          </a:p>
        </p:txBody>
      </p:sp>
    </p:spTree>
    <p:extLst>
      <p:ext uri="{BB962C8B-B14F-4D97-AF65-F5344CB8AC3E}">
        <p14:creationId xmlns:p14="http://schemas.microsoft.com/office/powerpoint/2010/main" val="1619755803"/>
      </p:ext>
    </p:extLst>
  </p:cSld>
  <p:clrMapOvr>
    <a:masterClrMapping/>
  </p:clrMapOvr>
</p:sldLayout>
</file>

<file path=ppt/slideLayouts/slideLayout399.xml><?xml version="1.0" encoding="utf-8"?>
<p:sldLayout xmlns:a="http://schemas.openxmlformats.org/drawingml/2006/main" xmlns:r="http://schemas.openxmlformats.org/officeDocument/2006/relationships" xmlns:p="http://schemas.openxmlformats.org/presentationml/2006/main" preserve="1" userDrawn="1">
  <p:cSld name="Section Divider Gold">
    <p:bg>
      <p:bgPr>
        <a:solidFill>
          <a:schemeClr val="accent3"/>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2" y="0"/>
            <a:ext cx="12192072" cy="6858000"/>
          </a:xfrm>
          <a:prstGeom prst="rect">
            <a:avLst/>
          </a:prstGeom>
        </p:spPr>
      </p:pic>
      <p:sp>
        <p:nvSpPr>
          <p:cNvPr id="15" name="Slide Number Placeholder 5"/>
          <p:cNvSpPr txBox="1">
            <a:spLocks/>
          </p:cNvSpPr>
          <p:nvPr/>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
        <p:nvSpPr>
          <p:cNvPr id="9" name="Slide Number Placeholder 5"/>
          <p:cNvSpPr txBox="1">
            <a:spLocks/>
          </p:cNvSpPr>
          <p:nvPr userDrawn="1"/>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
        <p:nvSpPr>
          <p:cNvPr id="10" name="Rectangle 9"/>
          <p:cNvSpPr/>
          <p:nvPr userDrawn="1"/>
        </p:nvSpPr>
        <p:spPr>
          <a:xfrm>
            <a:off x="0" y="3217333"/>
            <a:ext cx="8788400" cy="1913467"/>
          </a:xfrm>
          <a:prstGeom prst="rect">
            <a:avLst/>
          </a:prstGeom>
          <a:solidFill>
            <a:srgbClr val="6ACAD7">
              <a:alpha val="80000"/>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cxnSp>
        <p:nvCxnSpPr>
          <p:cNvPr id="11" name="Straight Connector 10"/>
          <p:cNvCxnSpPr/>
          <p:nvPr userDrawn="1"/>
        </p:nvCxnSpPr>
        <p:spPr>
          <a:xfrm>
            <a:off x="8788400" y="3217333"/>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
        <p:nvSpPr>
          <p:cNvPr id="2" name="Title 1"/>
          <p:cNvSpPr>
            <a:spLocks noGrp="1"/>
          </p:cNvSpPr>
          <p:nvPr>
            <p:ph type="ctrTitle"/>
          </p:nvPr>
        </p:nvSpPr>
        <p:spPr>
          <a:xfrm>
            <a:off x="1516565" y="3758069"/>
            <a:ext cx="7271835" cy="899729"/>
          </a:xfrm>
          <a:prstGeom prst="rect">
            <a:avLst/>
          </a:prstGeom>
        </p:spPr>
        <p:txBody>
          <a:bodyPr lIns="91436" tIns="45719" rIns="91436" bIns="45719" anchor="ctr"/>
          <a:lstStyle>
            <a:lvl1pPr algn="l">
              <a:defRPr lang="en-US" sz="4267" b="1" i="0" dirty="0">
                <a:solidFill>
                  <a:srgbClr val="FFFFFF"/>
                </a:solidFill>
                <a:latin typeface="Arial Narrow" charset="0"/>
                <a:ea typeface="Arial Narrow" charset="0"/>
                <a:cs typeface="Arial Narrow"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2366649211"/>
      </p:ext>
    </p:extLst>
  </p:cSld>
  <p:clrMapOvr>
    <a:masterClrMapping/>
  </p:clrMapOvr>
</p:sldLayout>
</file>

<file path=ppt/slideLayouts/slideLayout400.xml><?xml version="1.0" encoding="utf-8"?>
<p:sldLayout xmlns:a="http://schemas.openxmlformats.org/drawingml/2006/main" xmlns:r="http://schemas.openxmlformats.org/officeDocument/2006/relationships" xmlns:p="http://schemas.openxmlformats.org/presentationml/2006/main" userDrawn="1">
  <p:cSld name="12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933"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49610" indent="-335272">
              <a:buFont typeface="Courier New" charset="0"/>
              <a:buChar char="o"/>
              <a:defRPr sz="1867">
                <a:solidFill>
                  <a:schemeClr val="tx2"/>
                </a:solidFill>
              </a:defRPr>
            </a:lvl3pPr>
            <a:lvl4pPr marL="1371508" indent="0">
              <a:buFont typeface="+mj-lt"/>
              <a:buNone/>
              <a:defRPr sz="1600" b="1">
                <a:solidFill>
                  <a:schemeClr val="accent1"/>
                </a:solidFill>
              </a:defRPr>
            </a:lvl4pPr>
            <a:lvl5pPr marL="2133471" indent="-304792">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2" y="1"/>
            <a:ext cx="12192072" cy="1277604"/>
          </a:xfrm>
          <a:prstGeom prst="rect">
            <a:avLst/>
          </a:prstGeom>
        </p:spPr>
      </p:pic>
      <p:sp>
        <p:nvSpPr>
          <p:cNvPr id="5" name="Slide Number Placeholder 5"/>
          <p:cNvSpPr txBox="1">
            <a:spLocks/>
          </p:cNvSpPr>
          <p:nvPr userDrawn="1"/>
        </p:nvSpPr>
        <p:spPr>
          <a:xfrm>
            <a:off x="11245119" y="6190412"/>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1200" b="1" smtClean="0">
                <a:solidFill>
                  <a:schemeClr val="bg1">
                    <a:lumMod val="50000"/>
                  </a:schemeClr>
                </a:solidFill>
              </a:rPr>
              <a:pPr/>
              <a:t>‹#›</a:t>
            </a:fld>
            <a:endParaRPr lang="en-US" sz="1200" b="1" dirty="0">
              <a:solidFill>
                <a:schemeClr val="bg1">
                  <a:lumMod val="50000"/>
                </a:schemeClr>
              </a:solidFill>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17905" y="6314210"/>
            <a:ext cx="200628" cy="162047"/>
          </a:xfrm>
          <a:prstGeom prst="rect">
            <a:avLst/>
          </a:prstGeom>
        </p:spPr>
      </p:pic>
      <p:cxnSp>
        <p:nvCxnSpPr>
          <p:cNvPr id="7" name="Straight Connector 6"/>
          <p:cNvCxnSpPr/>
          <p:nvPr userDrawn="1"/>
        </p:nvCxnSpPr>
        <p:spPr>
          <a:xfrm>
            <a:off x="11273895" y="6290961"/>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0" name="TextBox 9"/>
          <p:cNvSpPr txBox="1"/>
          <p:nvPr userDrawn="1"/>
        </p:nvSpPr>
        <p:spPr>
          <a:xfrm>
            <a:off x="10187118" y="6230854"/>
            <a:ext cx="1352621" cy="276999"/>
          </a:xfrm>
          <a:prstGeom prst="rect">
            <a:avLst/>
          </a:prstGeom>
          <a:noFill/>
        </p:spPr>
        <p:txBody>
          <a:bodyPr wrap="square" rtlCol="0">
            <a:spAutoFit/>
          </a:bodyPr>
          <a:lstStyle/>
          <a:p>
            <a:r>
              <a:rPr lang="en-US" sz="1200" dirty="0"/>
              <a:t>Direct Travel</a:t>
            </a:r>
          </a:p>
        </p:txBody>
      </p:sp>
    </p:spTree>
    <p:extLst>
      <p:ext uri="{BB962C8B-B14F-4D97-AF65-F5344CB8AC3E}">
        <p14:creationId xmlns:p14="http://schemas.microsoft.com/office/powerpoint/2010/main" val="1605949918"/>
      </p:ext>
    </p:extLst>
  </p:cSld>
  <p:clrMapOvr>
    <a:masterClrMapping/>
  </p:clrMapOvr>
</p:sldLayout>
</file>

<file path=ppt/slideLayouts/slideLayout401.xml><?xml version="1.0" encoding="utf-8"?>
<p:sldLayout xmlns:a="http://schemas.openxmlformats.org/drawingml/2006/main" xmlns:r="http://schemas.openxmlformats.org/officeDocument/2006/relationships" xmlns:p="http://schemas.openxmlformats.org/presentationml/2006/main" preserve="1" userDrawn="1">
  <p:cSld name="8_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5" y="1570107"/>
            <a:ext cx="10621460" cy="548600"/>
          </a:xfrm>
          <a:prstGeom prst="rect">
            <a:avLst/>
          </a:prstGeom>
        </p:spPr>
        <p:txBody>
          <a:bodyPr lIns="91436" tIns="45719" rIns="91436" bIns="45719"/>
          <a:lstStyle>
            <a:lvl1pPr algn="l">
              <a:defRPr lang="en-US" sz="2933"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5128205" cy="3454400"/>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49610" indent="-335272">
              <a:buFont typeface="Courier New" charset="0"/>
              <a:buChar char="o"/>
              <a:defRPr sz="1867">
                <a:solidFill>
                  <a:schemeClr val="tx2"/>
                </a:solidFill>
              </a:defRPr>
            </a:lvl3pPr>
            <a:lvl4pPr marL="1371508" indent="0">
              <a:buFont typeface="+mj-lt"/>
              <a:buNone/>
              <a:defRPr sz="1600" b="1">
                <a:solidFill>
                  <a:schemeClr val="accent1"/>
                </a:solidFill>
              </a:defRPr>
            </a:lvl4pPr>
            <a:lvl5pPr marL="2133471" indent="-304792">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0" y="2421467"/>
            <a:ext cx="5287505" cy="3454400"/>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64840" indent="-350502">
              <a:buFont typeface="Courier New" charset="0"/>
              <a:buChar char="o"/>
              <a:defRPr sz="1867">
                <a:solidFill>
                  <a:schemeClr val="tx2"/>
                </a:solidFill>
              </a:defRPr>
            </a:lvl3pPr>
            <a:lvl4pPr marL="1371508" indent="0">
              <a:buNone/>
              <a:defRPr sz="1600" b="1">
                <a:solidFill>
                  <a:schemeClr val="accent1"/>
                </a:solidFill>
              </a:defRPr>
            </a:lvl4pPr>
            <a:lvl5pPr marL="2285867" indent="-457189">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2" y="1"/>
            <a:ext cx="12192072" cy="1277604"/>
          </a:xfrm>
          <a:prstGeom prst="rect">
            <a:avLst/>
          </a:prstGeom>
        </p:spPr>
      </p:pic>
      <p:sp>
        <p:nvSpPr>
          <p:cNvPr id="6" name="Slide Number Placeholder 5"/>
          <p:cNvSpPr txBox="1">
            <a:spLocks/>
          </p:cNvSpPr>
          <p:nvPr userDrawn="1"/>
        </p:nvSpPr>
        <p:spPr>
          <a:xfrm>
            <a:off x="11245119" y="6190412"/>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1200" b="1" smtClean="0">
                <a:solidFill>
                  <a:schemeClr val="bg1">
                    <a:lumMod val="50000"/>
                  </a:schemeClr>
                </a:solidFill>
              </a:rPr>
              <a:pPr/>
              <a:t>‹#›</a:t>
            </a:fld>
            <a:endParaRPr lang="en-US" sz="1200" b="1" dirty="0">
              <a:solidFill>
                <a:schemeClr val="bg1">
                  <a:lumMod val="50000"/>
                </a:schemeClr>
              </a:solidFill>
            </a:endParaRP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17905" y="6314210"/>
            <a:ext cx="200628" cy="162047"/>
          </a:xfrm>
          <a:prstGeom prst="rect">
            <a:avLst/>
          </a:prstGeom>
        </p:spPr>
      </p:pic>
      <p:cxnSp>
        <p:nvCxnSpPr>
          <p:cNvPr id="8" name="Straight Connector 7"/>
          <p:cNvCxnSpPr/>
          <p:nvPr userDrawn="1"/>
        </p:nvCxnSpPr>
        <p:spPr>
          <a:xfrm>
            <a:off x="11273895" y="6290961"/>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Box 10"/>
          <p:cNvSpPr txBox="1"/>
          <p:nvPr userDrawn="1"/>
        </p:nvSpPr>
        <p:spPr>
          <a:xfrm>
            <a:off x="10187118" y="6230854"/>
            <a:ext cx="1352621" cy="276999"/>
          </a:xfrm>
          <a:prstGeom prst="rect">
            <a:avLst/>
          </a:prstGeom>
          <a:noFill/>
        </p:spPr>
        <p:txBody>
          <a:bodyPr wrap="square" rtlCol="0">
            <a:spAutoFit/>
          </a:bodyPr>
          <a:lstStyle/>
          <a:p>
            <a:r>
              <a:rPr lang="en-US" sz="1200" dirty="0"/>
              <a:t>Direct Travel</a:t>
            </a:r>
          </a:p>
        </p:txBody>
      </p:sp>
    </p:spTree>
    <p:extLst>
      <p:ext uri="{BB962C8B-B14F-4D97-AF65-F5344CB8AC3E}">
        <p14:creationId xmlns:p14="http://schemas.microsoft.com/office/powerpoint/2010/main" val="4217330812"/>
      </p:ext>
    </p:extLst>
  </p:cSld>
  <p:clrMapOvr>
    <a:masterClrMapping/>
  </p:clrMapOvr>
</p:sldLayout>
</file>

<file path=ppt/slideLayouts/slideLayout402.xml><?xml version="1.0" encoding="utf-8"?>
<p:sldLayout xmlns:a="http://schemas.openxmlformats.org/drawingml/2006/main" xmlns:r="http://schemas.openxmlformats.org/officeDocument/2006/relationships" xmlns:p="http://schemas.openxmlformats.org/presentationml/2006/main" preserve="1" userDrawn="1">
  <p:cSld name="6_Section Divider Purple">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8157" cy="6858000"/>
          </a:xfrm>
          <a:prstGeom prst="rect">
            <a:avLst/>
          </a:prstGeom>
        </p:spPr>
      </p:pic>
      <p:sp>
        <p:nvSpPr>
          <p:cNvPr id="22" name="Slide Number Placeholder 5"/>
          <p:cNvSpPr txBox="1">
            <a:spLocks/>
          </p:cNvSpPr>
          <p:nvPr/>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
        <p:nvSpPr>
          <p:cNvPr id="9" name="Slide Number Placeholder 5"/>
          <p:cNvSpPr txBox="1">
            <a:spLocks/>
          </p:cNvSpPr>
          <p:nvPr userDrawn="1"/>
        </p:nvSpPr>
        <p:spPr>
          <a:xfrm>
            <a:off x="11438408" y="6273988"/>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smtClean="0">
                <a:solidFill>
                  <a:schemeClr val="bg1"/>
                </a:solidFill>
              </a:rPr>
              <a:pPr/>
              <a:t>‹#›</a:t>
            </a:fld>
            <a:endParaRPr lang="en-US" sz="900" dirty="0">
              <a:solidFill>
                <a:schemeClr val="bg1"/>
              </a:solidFill>
            </a:endParaRPr>
          </a:p>
        </p:txBody>
      </p:sp>
      <p:sp>
        <p:nvSpPr>
          <p:cNvPr id="10" name="Rectangle 9"/>
          <p:cNvSpPr/>
          <p:nvPr userDrawn="1"/>
        </p:nvSpPr>
        <p:spPr>
          <a:xfrm>
            <a:off x="0" y="3217333"/>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2" name="Title 1"/>
          <p:cNvSpPr>
            <a:spLocks noGrp="1"/>
          </p:cNvSpPr>
          <p:nvPr>
            <p:ph type="ctrTitle"/>
          </p:nvPr>
        </p:nvSpPr>
        <p:spPr>
          <a:xfrm>
            <a:off x="1501699" y="3758069"/>
            <a:ext cx="7286701" cy="899729"/>
          </a:xfrm>
          <a:prstGeom prst="rect">
            <a:avLst/>
          </a:prstGeom>
        </p:spPr>
        <p:txBody>
          <a:bodyPr lIns="91436" tIns="45719" rIns="91436" bIns="45719" anchor="ctr"/>
          <a:lstStyle>
            <a:lvl1pPr algn="l">
              <a:defRPr lang="en-US" sz="4267" b="1" i="0" dirty="0">
                <a:solidFill>
                  <a:srgbClr val="FFFFFF"/>
                </a:solidFill>
                <a:latin typeface="Arial Narrow" charset="0"/>
                <a:ea typeface="Arial Narrow" charset="0"/>
                <a:cs typeface="Arial Narrow" charset="0"/>
              </a:defRPr>
            </a:lvl1pPr>
          </a:lstStyle>
          <a:p>
            <a:pPr lvl="0" algn="l">
              <a:lnSpc>
                <a:spcPct val="80000"/>
              </a:lnSpc>
            </a:pPr>
            <a:r>
              <a:rPr lang="en-US" dirty="0"/>
              <a:t>Click to edit Master title style</a:t>
            </a:r>
          </a:p>
        </p:txBody>
      </p:sp>
      <p:cxnSp>
        <p:nvCxnSpPr>
          <p:cNvPr id="6" name="Straight Connector 5"/>
          <p:cNvCxnSpPr/>
          <p:nvPr userDrawn="1"/>
        </p:nvCxnSpPr>
        <p:spPr>
          <a:xfrm>
            <a:off x="8788400" y="3217333"/>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4614998"/>
      </p:ext>
    </p:extLst>
  </p:cSld>
  <p:clrMapOvr>
    <a:masterClrMapping/>
  </p:clrMapOvr>
</p:sldLayout>
</file>

<file path=ppt/slideLayouts/slideLayout403.xml><?xml version="1.0" encoding="utf-8"?>
<p:sldLayout xmlns:a="http://schemas.openxmlformats.org/drawingml/2006/main" xmlns:r="http://schemas.openxmlformats.org/officeDocument/2006/relationships" xmlns:p="http://schemas.openxmlformats.org/presentationml/2006/main" userDrawn="1">
  <p:cSld name="9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933"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lvl2pPr>
            <a:lvl3pPr marL="1371527" indent="-457189">
              <a:buFont typeface="Courier New" charset="0"/>
              <a:buChar char="o"/>
              <a:defRPr sz="1867"/>
            </a:lvl3pPr>
            <a:lvl4pPr marL="1676301" indent="-304792">
              <a:buFont typeface="+mj-lt"/>
              <a:buAutoNum type="arabicPeriod"/>
              <a:defRPr sz="1600"/>
            </a:lvl4pPr>
            <a:lvl5pPr>
              <a:defRPr sz="13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8157" cy="1189464"/>
          </a:xfrm>
          <a:prstGeom prst="rect">
            <a:avLst/>
          </a:prstGeom>
        </p:spPr>
      </p:pic>
      <p:sp>
        <p:nvSpPr>
          <p:cNvPr id="5" name="Slide Number Placeholder 5"/>
          <p:cNvSpPr txBox="1">
            <a:spLocks/>
          </p:cNvSpPr>
          <p:nvPr userDrawn="1"/>
        </p:nvSpPr>
        <p:spPr>
          <a:xfrm>
            <a:off x="11245119" y="6190412"/>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1200" b="1" smtClean="0">
                <a:solidFill>
                  <a:schemeClr val="bg1">
                    <a:lumMod val="50000"/>
                  </a:schemeClr>
                </a:solidFill>
              </a:rPr>
              <a:pPr/>
              <a:t>‹#›</a:t>
            </a:fld>
            <a:endParaRPr lang="en-US" sz="1200" b="1" dirty="0">
              <a:solidFill>
                <a:schemeClr val="bg1">
                  <a:lumMod val="50000"/>
                </a:schemeClr>
              </a:solidFill>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17905" y="6314210"/>
            <a:ext cx="200628" cy="162047"/>
          </a:xfrm>
          <a:prstGeom prst="rect">
            <a:avLst/>
          </a:prstGeom>
        </p:spPr>
      </p:pic>
      <p:cxnSp>
        <p:nvCxnSpPr>
          <p:cNvPr id="8" name="Straight Connector 7"/>
          <p:cNvCxnSpPr/>
          <p:nvPr userDrawn="1"/>
        </p:nvCxnSpPr>
        <p:spPr>
          <a:xfrm>
            <a:off x="11273895" y="6290961"/>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0" name="TextBox 9"/>
          <p:cNvSpPr txBox="1"/>
          <p:nvPr userDrawn="1"/>
        </p:nvSpPr>
        <p:spPr>
          <a:xfrm>
            <a:off x="10187118" y="6230854"/>
            <a:ext cx="1352621" cy="276999"/>
          </a:xfrm>
          <a:prstGeom prst="rect">
            <a:avLst/>
          </a:prstGeom>
          <a:noFill/>
        </p:spPr>
        <p:txBody>
          <a:bodyPr wrap="square" rtlCol="0">
            <a:spAutoFit/>
          </a:bodyPr>
          <a:lstStyle/>
          <a:p>
            <a:r>
              <a:rPr lang="en-US" sz="1200" dirty="0"/>
              <a:t>Direct Travel</a:t>
            </a:r>
          </a:p>
        </p:txBody>
      </p:sp>
    </p:spTree>
    <p:extLst>
      <p:ext uri="{BB962C8B-B14F-4D97-AF65-F5344CB8AC3E}">
        <p14:creationId xmlns:p14="http://schemas.microsoft.com/office/powerpoint/2010/main" val="474639312"/>
      </p:ext>
    </p:extLst>
  </p:cSld>
  <p:clrMapOvr>
    <a:masterClrMapping/>
  </p:clrMapOvr>
</p:sldLayout>
</file>

<file path=ppt/slideLayouts/slideLayout404.xml><?xml version="1.0" encoding="utf-8"?>
<p:sldLayout xmlns:a="http://schemas.openxmlformats.org/drawingml/2006/main" xmlns:r="http://schemas.openxmlformats.org/officeDocument/2006/relationships" xmlns:p="http://schemas.openxmlformats.org/presentationml/2006/main" preserve="1" userDrawn="1">
  <p:cSld name="9_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5" y="1570107"/>
            <a:ext cx="10621460" cy="548600"/>
          </a:xfrm>
          <a:prstGeom prst="rect">
            <a:avLst/>
          </a:prstGeom>
        </p:spPr>
        <p:txBody>
          <a:bodyPr lIns="91436" tIns="45719" rIns="91436" bIns="45719"/>
          <a:lstStyle>
            <a:lvl1pPr algn="l">
              <a:defRPr lang="en-US" sz="2933"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5128205" cy="3454400"/>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49610" indent="-335272">
              <a:buFont typeface="Courier New" charset="0"/>
              <a:buChar char="o"/>
              <a:defRPr sz="1867">
                <a:solidFill>
                  <a:schemeClr val="tx2"/>
                </a:solidFill>
              </a:defRPr>
            </a:lvl3pPr>
            <a:lvl4pPr marL="1371508" indent="0">
              <a:buFont typeface="+mj-lt"/>
              <a:buNone/>
              <a:defRPr sz="1600" b="1">
                <a:solidFill>
                  <a:schemeClr val="accent1"/>
                </a:solidFill>
              </a:defRPr>
            </a:lvl4pPr>
            <a:lvl5pPr marL="2133471" indent="-304792">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0" y="2421467"/>
            <a:ext cx="5287505" cy="3454400"/>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64840" indent="-350502">
              <a:buFont typeface="Courier New" charset="0"/>
              <a:buChar char="o"/>
              <a:defRPr sz="1867">
                <a:solidFill>
                  <a:schemeClr val="tx2"/>
                </a:solidFill>
              </a:defRPr>
            </a:lvl3pPr>
            <a:lvl4pPr marL="1371508" indent="0">
              <a:buNone/>
              <a:defRPr sz="1600" b="1">
                <a:solidFill>
                  <a:schemeClr val="accent1"/>
                </a:solidFill>
              </a:defRPr>
            </a:lvl4pPr>
            <a:lvl5pPr marL="2285867" indent="-457189">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8157" cy="1189464"/>
          </a:xfrm>
          <a:prstGeom prst="rect">
            <a:avLst/>
          </a:prstGeom>
        </p:spPr>
      </p:pic>
      <p:sp>
        <p:nvSpPr>
          <p:cNvPr id="6" name="Slide Number Placeholder 5"/>
          <p:cNvSpPr txBox="1">
            <a:spLocks/>
          </p:cNvSpPr>
          <p:nvPr userDrawn="1"/>
        </p:nvSpPr>
        <p:spPr>
          <a:xfrm>
            <a:off x="11245119" y="6190412"/>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1200" b="1" smtClean="0">
                <a:solidFill>
                  <a:schemeClr val="bg1">
                    <a:lumMod val="50000"/>
                  </a:schemeClr>
                </a:solidFill>
              </a:rPr>
              <a:pPr/>
              <a:t>‹#›</a:t>
            </a:fld>
            <a:endParaRPr lang="en-US" sz="1200" b="1" dirty="0">
              <a:solidFill>
                <a:schemeClr val="bg1">
                  <a:lumMod val="50000"/>
                </a:schemeClr>
              </a:solidFill>
            </a:endParaRP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17905" y="6314210"/>
            <a:ext cx="200628" cy="162047"/>
          </a:xfrm>
          <a:prstGeom prst="rect">
            <a:avLst/>
          </a:prstGeom>
        </p:spPr>
      </p:pic>
      <p:cxnSp>
        <p:nvCxnSpPr>
          <p:cNvPr id="10" name="Straight Connector 9"/>
          <p:cNvCxnSpPr/>
          <p:nvPr userDrawn="1"/>
        </p:nvCxnSpPr>
        <p:spPr>
          <a:xfrm>
            <a:off x="11273895" y="6290961"/>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Box 10"/>
          <p:cNvSpPr txBox="1"/>
          <p:nvPr userDrawn="1"/>
        </p:nvSpPr>
        <p:spPr>
          <a:xfrm>
            <a:off x="10187118" y="6230854"/>
            <a:ext cx="1352621" cy="276999"/>
          </a:xfrm>
          <a:prstGeom prst="rect">
            <a:avLst/>
          </a:prstGeom>
          <a:noFill/>
        </p:spPr>
        <p:txBody>
          <a:bodyPr wrap="square" rtlCol="0">
            <a:spAutoFit/>
          </a:bodyPr>
          <a:lstStyle/>
          <a:p>
            <a:r>
              <a:rPr lang="en-US" sz="1200" dirty="0"/>
              <a:t>Direct Travel</a:t>
            </a:r>
          </a:p>
        </p:txBody>
      </p:sp>
    </p:spTree>
    <p:extLst>
      <p:ext uri="{BB962C8B-B14F-4D97-AF65-F5344CB8AC3E}">
        <p14:creationId xmlns:p14="http://schemas.microsoft.com/office/powerpoint/2010/main" val="1548247675"/>
      </p:ext>
    </p:extLst>
  </p:cSld>
  <p:clrMapOvr>
    <a:masterClrMapping/>
  </p:clrMapOvr>
</p:sldLayout>
</file>

<file path=ppt/slideLayouts/slideLayout405.xml><?xml version="1.0" encoding="utf-8"?>
<p:sldLayout xmlns:a="http://schemas.openxmlformats.org/drawingml/2006/main" xmlns:r="http://schemas.openxmlformats.org/officeDocument/2006/relationships" xmlns:p="http://schemas.openxmlformats.org/presentationml/2006/main" preserve="1" userDrawn="1">
  <p:cSld name="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5" y="1570107"/>
            <a:ext cx="10621460" cy="548600"/>
          </a:xfrm>
          <a:prstGeom prst="rect">
            <a:avLst/>
          </a:prstGeom>
        </p:spPr>
        <p:txBody>
          <a:bodyPr lIns="91436" tIns="45719" rIns="91436" bIns="45719"/>
          <a:lstStyle>
            <a:lvl1pPr algn="l">
              <a:defRPr lang="en-US" sz="2933"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5128205" cy="3454400"/>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249610" indent="-335272">
              <a:buFont typeface="Courier New" charset="0"/>
              <a:buChar char="o"/>
              <a:defRPr sz="1867">
                <a:solidFill>
                  <a:schemeClr val="tx2"/>
                </a:solidFill>
              </a:defRPr>
            </a:lvl3pPr>
            <a:lvl4pPr marL="1371508" indent="0">
              <a:buFont typeface="+mj-lt"/>
              <a:buNone/>
              <a:defRPr sz="1600" b="1">
                <a:solidFill>
                  <a:schemeClr val="accent1"/>
                </a:solidFill>
              </a:defRPr>
            </a:lvl4pPr>
            <a:lvl5pPr marL="2133471" indent="-304792">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0" y="2421467"/>
            <a:ext cx="5287505" cy="3454400"/>
          </a:xfrm>
          <a:prstGeom prst="rect">
            <a:avLst/>
          </a:prstGeom>
        </p:spPr>
        <p:txBody>
          <a:bodyPr/>
          <a:lstStyle>
            <a:lvl1pPr marL="0" indent="0">
              <a:buNone/>
              <a:defRPr sz="2133" b="0">
                <a:solidFill>
                  <a:schemeClr val="tx2"/>
                </a:solidFill>
              </a:defRPr>
            </a:lvl1pPr>
            <a:lvl2pPr marL="742900" indent="-285732">
              <a:buClr>
                <a:schemeClr val="accent1"/>
              </a:buClr>
              <a:buFont typeface="Arial" charset="0"/>
              <a:buChar char="•"/>
              <a:defRPr sz="2133">
                <a:solidFill>
                  <a:schemeClr val="tx2"/>
                </a:solidFill>
              </a:defRPr>
            </a:lvl2pPr>
            <a:lvl3pPr marL="1142923" indent="-228585">
              <a:buFont typeface="Courier New" charset="0"/>
              <a:buChar char="o"/>
              <a:defRPr sz="1867">
                <a:solidFill>
                  <a:schemeClr val="tx2"/>
                </a:solidFill>
              </a:defRPr>
            </a:lvl3pPr>
            <a:lvl4pPr marL="1371508" indent="0">
              <a:buNone/>
              <a:defRPr sz="1600" b="1">
                <a:solidFill>
                  <a:schemeClr val="accent1"/>
                </a:solidFill>
              </a:defRPr>
            </a:lvl4pPr>
            <a:lvl5pPr marL="2133471" indent="-304792">
              <a:buFont typeface="+mj-lt"/>
              <a:buAutoNum type="arabicPeriod"/>
              <a:defRPr sz="1333">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txBox="1">
            <a:spLocks/>
          </p:cNvSpPr>
          <p:nvPr userDrawn="1"/>
        </p:nvSpPr>
        <p:spPr>
          <a:xfrm>
            <a:off x="11245119" y="6190412"/>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1200" b="1" smtClean="0">
                <a:solidFill>
                  <a:schemeClr val="bg1">
                    <a:lumMod val="50000"/>
                  </a:schemeClr>
                </a:solidFill>
              </a:rPr>
              <a:pPr/>
              <a:t>‹#›</a:t>
            </a:fld>
            <a:endParaRPr lang="en-US" sz="1200" b="1" dirty="0">
              <a:solidFill>
                <a:schemeClr val="bg1">
                  <a:lumMod val="50000"/>
                </a:schemeClr>
              </a:solidFill>
            </a:endParaRP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17905" y="6314210"/>
            <a:ext cx="200628" cy="162047"/>
          </a:xfrm>
          <a:prstGeom prst="rect">
            <a:avLst/>
          </a:prstGeom>
        </p:spPr>
      </p:pic>
      <p:cxnSp>
        <p:nvCxnSpPr>
          <p:cNvPr id="8" name="Straight Connector 7"/>
          <p:cNvCxnSpPr/>
          <p:nvPr userDrawn="1"/>
        </p:nvCxnSpPr>
        <p:spPr>
          <a:xfrm>
            <a:off x="11273895" y="6290961"/>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0" name="TextBox 9"/>
          <p:cNvSpPr txBox="1"/>
          <p:nvPr userDrawn="1"/>
        </p:nvSpPr>
        <p:spPr>
          <a:xfrm>
            <a:off x="10187118" y="6230854"/>
            <a:ext cx="1352621" cy="276999"/>
          </a:xfrm>
          <a:prstGeom prst="rect">
            <a:avLst/>
          </a:prstGeom>
          <a:noFill/>
        </p:spPr>
        <p:txBody>
          <a:bodyPr wrap="square" rtlCol="0">
            <a:spAutoFit/>
          </a:bodyPr>
          <a:lstStyle/>
          <a:p>
            <a:r>
              <a:rPr lang="en-US" sz="1200" dirty="0"/>
              <a:t>Direct Travel</a:t>
            </a:r>
          </a:p>
        </p:txBody>
      </p:sp>
    </p:spTree>
    <p:extLst>
      <p:ext uri="{BB962C8B-B14F-4D97-AF65-F5344CB8AC3E}">
        <p14:creationId xmlns:p14="http://schemas.microsoft.com/office/powerpoint/2010/main" val="2997064339"/>
      </p:ext>
    </p:extLst>
  </p:cSld>
  <p:clrMapOvr>
    <a:masterClrMapping/>
  </p:clrMapOvr>
</p:sldLayout>
</file>

<file path=ppt/slideLayouts/slideLayout406.xml><?xml version="1.0" encoding="utf-8"?>
<p:sldLayout xmlns:a="http://schemas.openxmlformats.org/drawingml/2006/main" xmlns:r="http://schemas.openxmlformats.org/officeDocument/2006/relationships" xmlns:p="http://schemas.openxmlformats.org/presentationml/2006/main" type="tx">
  <p:cSld name="3_Title &amp; 2 text">
    <p:spTree>
      <p:nvGrpSpPr>
        <p:cNvPr id="1" name=""/>
        <p:cNvGrpSpPr/>
        <p:nvPr/>
      </p:nvGrpSpPr>
      <p:grpSpPr>
        <a:xfrm>
          <a:off x="0" y="0"/>
          <a:ext cx="0" cy="0"/>
          <a:chOff x="0" y="0"/>
          <a:chExt cx="0" cy="0"/>
        </a:xfrm>
      </p:grpSpPr>
      <p:sp>
        <p:nvSpPr>
          <p:cNvPr id="2" name="Slide Number Placeholder 5"/>
          <p:cNvSpPr txBox="1">
            <a:spLocks/>
          </p:cNvSpPr>
          <p:nvPr userDrawn="1"/>
        </p:nvSpPr>
        <p:spPr>
          <a:xfrm>
            <a:off x="11245119" y="6190412"/>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1200" b="1" smtClean="0">
                <a:solidFill>
                  <a:schemeClr val="bg1">
                    <a:lumMod val="50000"/>
                  </a:schemeClr>
                </a:solidFill>
              </a:rPr>
              <a:pPr/>
              <a:t>‹#›</a:t>
            </a:fld>
            <a:endParaRPr lang="en-US" sz="1200" b="1" dirty="0">
              <a:solidFill>
                <a:schemeClr val="bg1">
                  <a:lumMod val="50000"/>
                </a:schemeClr>
              </a:solidFill>
            </a:endParaRPr>
          </a:p>
        </p:txBody>
      </p:sp>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17905" y="6314210"/>
            <a:ext cx="200628" cy="162047"/>
          </a:xfrm>
          <a:prstGeom prst="rect">
            <a:avLst/>
          </a:prstGeom>
        </p:spPr>
      </p:pic>
      <p:cxnSp>
        <p:nvCxnSpPr>
          <p:cNvPr id="4" name="Straight Connector 3"/>
          <p:cNvCxnSpPr/>
          <p:nvPr userDrawn="1"/>
        </p:nvCxnSpPr>
        <p:spPr>
          <a:xfrm>
            <a:off x="11273895" y="6290961"/>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5" name="TextBox 4"/>
          <p:cNvSpPr txBox="1"/>
          <p:nvPr userDrawn="1"/>
        </p:nvSpPr>
        <p:spPr>
          <a:xfrm>
            <a:off x="10187118" y="6230854"/>
            <a:ext cx="1352621" cy="276999"/>
          </a:xfrm>
          <a:prstGeom prst="rect">
            <a:avLst/>
          </a:prstGeom>
          <a:noFill/>
        </p:spPr>
        <p:txBody>
          <a:bodyPr wrap="square" rtlCol="0">
            <a:spAutoFit/>
          </a:bodyPr>
          <a:lstStyle/>
          <a:p>
            <a:r>
              <a:rPr lang="en-US" sz="1200" dirty="0"/>
              <a:t>Direct Travel</a:t>
            </a:r>
          </a:p>
        </p:txBody>
      </p:sp>
    </p:spTree>
    <p:extLst>
      <p:ext uri="{BB962C8B-B14F-4D97-AF65-F5344CB8AC3E}">
        <p14:creationId xmlns:p14="http://schemas.microsoft.com/office/powerpoint/2010/main" val="1256120353"/>
      </p:ext>
    </p:extLst>
  </p:cSld>
  <p:clrMapOvr>
    <a:masterClrMapping/>
  </p:clrMapOvr>
  <p:transition spd="med"/>
</p:sldLayout>
</file>

<file path=ppt/slideLayouts/slideLayout407.xml><?xml version="1.0" encoding="utf-8"?>
<p:sldLayout xmlns:a="http://schemas.openxmlformats.org/drawingml/2006/main" xmlns:r="http://schemas.openxmlformats.org/officeDocument/2006/relationships" xmlns:p="http://schemas.openxmlformats.org/presentationml/2006/main" type="tx">
  <p:cSld name="2_Title &amp; 2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7930740"/>
      </p:ext>
    </p:extLst>
  </p:cSld>
  <p:clrMapOvr>
    <a:masterClrMapping/>
  </p:clrMapOvr>
  <p:transition spd="med"/>
</p:sldLayout>
</file>

<file path=ppt/slideLayouts/slideLayout408.xml><?xml version="1.0" encoding="utf-8"?>
<p:sldLayout xmlns:a="http://schemas.openxmlformats.org/drawingml/2006/main" xmlns:r="http://schemas.openxmlformats.org/officeDocument/2006/relationships" xmlns:p="http://schemas.openxmlformats.org/presentationml/2006/main" type="title" preserve="1">
  <p:cSld name="1_Divider Slide Red">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260200" cy="6858000"/>
          </a:xfrm>
          <a:prstGeom prst="rect">
            <a:avLst/>
          </a:prstGeom>
        </p:spPr>
      </p:pic>
      <p:sp>
        <p:nvSpPr>
          <p:cNvPr id="2" name="Title 1"/>
          <p:cNvSpPr>
            <a:spLocks noGrp="1"/>
          </p:cNvSpPr>
          <p:nvPr>
            <p:ph type="ctrTitle"/>
          </p:nvPr>
        </p:nvSpPr>
        <p:spPr>
          <a:xfrm>
            <a:off x="1032933" y="3531612"/>
            <a:ext cx="9464136" cy="1550763"/>
          </a:xfrm>
          <a:prstGeom prst="rect">
            <a:avLst/>
          </a:prstGeom>
        </p:spPr>
        <p:txBody>
          <a:bodyPr lIns="91436" tIns="45719" rIns="91436" bIns="45719" anchor="b"/>
          <a:lstStyle>
            <a:lvl1pPr algn="l">
              <a:lnSpc>
                <a:spcPct val="80000"/>
              </a:lnSpc>
              <a:defRPr sz="3600" b="1" i="0">
                <a:solidFill>
                  <a:schemeClr val="bg1"/>
                </a:solidFill>
                <a:latin typeface="Arial Narrow" charset="0"/>
                <a:ea typeface="Arial Narrow" charset="0"/>
                <a:cs typeface="Arial Narrow" charset="0"/>
              </a:defRPr>
            </a:lvl1pPr>
          </a:lstStyle>
          <a:p>
            <a:r>
              <a:rPr lang="en-US" dirty="0"/>
              <a:t>Click to edit Master title style</a:t>
            </a:r>
          </a:p>
        </p:txBody>
      </p:sp>
      <p:sp>
        <p:nvSpPr>
          <p:cNvPr id="3" name="Subtitle 2"/>
          <p:cNvSpPr>
            <a:spLocks noGrp="1"/>
          </p:cNvSpPr>
          <p:nvPr>
            <p:ph type="subTitle" idx="1"/>
          </p:nvPr>
        </p:nvSpPr>
        <p:spPr>
          <a:xfrm>
            <a:off x="1049905" y="5102185"/>
            <a:ext cx="9447163" cy="570483"/>
          </a:xfrm>
          <a:prstGeom prst="rect">
            <a:avLst/>
          </a:prstGeom>
        </p:spPr>
        <p:txBody>
          <a:bodyPr lIns="91436" tIns="45719" rIns="91436" bIns="45719"/>
          <a:lstStyle>
            <a:lvl1pPr marL="0" indent="0" algn="l">
              <a:buNone/>
              <a:defRPr sz="2000" b="0">
                <a:solidFill>
                  <a:srgbClr val="FFFFFF"/>
                </a:solidFill>
                <a:latin typeface="Arial" charset="0"/>
                <a:ea typeface="Arial" charset="0"/>
                <a:cs typeface="Arial" charset="0"/>
              </a:defRPr>
            </a:lvl1pPr>
            <a:lvl2pPr marL="342886" indent="0" algn="ctr">
              <a:buNone/>
              <a:defRPr>
                <a:solidFill>
                  <a:schemeClr val="tx1">
                    <a:tint val="75000"/>
                  </a:schemeClr>
                </a:solidFill>
              </a:defRPr>
            </a:lvl2pPr>
            <a:lvl3pPr marL="685771" indent="0" algn="ctr">
              <a:buNone/>
              <a:defRPr>
                <a:solidFill>
                  <a:schemeClr val="tx1">
                    <a:tint val="75000"/>
                  </a:schemeClr>
                </a:solidFill>
              </a:defRPr>
            </a:lvl3pPr>
            <a:lvl4pPr marL="1028657" indent="0" algn="ctr">
              <a:buNone/>
              <a:defRPr>
                <a:solidFill>
                  <a:schemeClr val="tx1">
                    <a:tint val="75000"/>
                  </a:schemeClr>
                </a:solidFill>
              </a:defRPr>
            </a:lvl4pPr>
            <a:lvl5pPr marL="1371543" indent="0" algn="ctr">
              <a:buNone/>
              <a:defRPr>
                <a:solidFill>
                  <a:schemeClr val="tx1">
                    <a:tint val="75000"/>
                  </a:schemeClr>
                </a:solidFill>
              </a:defRPr>
            </a:lvl5pPr>
            <a:lvl6pPr marL="1714429" indent="0" algn="ctr">
              <a:buNone/>
              <a:defRPr>
                <a:solidFill>
                  <a:schemeClr val="tx1">
                    <a:tint val="75000"/>
                  </a:schemeClr>
                </a:solidFill>
              </a:defRPr>
            </a:lvl6pPr>
            <a:lvl7pPr marL="2057314" indent="0" algn="ctr">
              <a:buNone/>
              <a:defRPr>
                <a:solidFill>
                  <a:schemeClr val="tx1">
                    <a:tint val="75000"/>
                  </a:schemeClr>
                </a:solidFill>
              </a:defRPr>
            </a:lvl7pPr>
            <a:lvl8pPr marL="2400200" indent="0" algn="ctr">
              <a:buNone/>
              <a:defRPr>
                <a:solidFill>
                  <a:schemeClr val="tx1">
                    <a:tint val="75000"/>
                  </a:schemeClr>
                </a:solidFill>
              </a:defRPr>
            </a:lvl8pPr>
            <a:lvl9pPr marL="2743086" indent="0" algn="ctr">
              <a:buNone/>
              <a:defRPr>
                <a:solidFill>
                  <a:schemeClr val="tx1">
                    <a:tint val="75000"/>
                  </a:schemeClr>
                </a:solidFill>
              </a:defRPr>
            </a:lvl9pPr>
          </a:lstStyle>
          <a:p>
            <a:r>
              <a:rPr lang="en-US" dirty="0"/>
              <a:t>Click to edit Master subtitle style</a:t>
            </a: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597401" y="6070606"/>
            <a:ext cx="330128" cy="266641"/>
          </a:xfrm>
          <a:prstGeom prst="rect">
            <a:avLst/>
          </a:prstGeom>
        </p:spPr>
      </p:pic>
    </p:spTree>
    <p:extLst>
      <p:ext uri="{BB962C8B-B14F-4D97-AF65-F5344CB8AC3E}">
        <p14:creationId xmlns:p14="http://schemas.microsoft.com/office/powerpoint/2010/main" val="1360558720"/>
      </p:ext>
    </p:extLst>
  </p:cSld>
  <p:clrMapOvr>
    <a:overrideClrMapping bg1="lt1" tx1="dk1" bg2="lt2" tx2="dk2" accent1="accent1" accent2="accent2" accent3="accent3" accent4="accent4" accent5="accent5" accent6="accent6" hlink="hlink" folHlink="folHlink"/>
  </p:clrMapOvr>
</p:sldLayout>
</file>

<file path=ppt/slideLayouts/slideLayout409.xml><?xml version="1.0" encoding="utf-8"?>
<p:sldLayout xmlns:a="http://schemas.openxmlformats.org/drawingml/2006/main" xmlns:r="http://schemas.openxmlformats.org/officeDocument/2006/relationships" xmlns:p="http://schemas.openxmlformats.org/presentationml/2006/main" type="title" preserve="1">
  <p:cSld name="2_Divider Slide Red">
    <p:bg>
      <p:bgRef idx="1001">
        <a:schemeClr val="bg1"/>
      </p:bgRef>
    </p:bg>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screen">
            <a:alphaModFix amt="70000"/>
            <a:extLst>
              <a:ext uri="{28A0092B-C50C-407E-A947-70E740481C1C}">
                <a14:useLocalDpi xmlns:a14="http://schemas.microsoft.com/office/drawing/2010/main"/>
              </a:ext>
            </a:extLst>
          </a:blip>
          <a:srcRect l="-1" r="-1"/>
          <a:stretch/>
        </p:blipFill>
        <p:spPr>
          <a:xfrm>
            <a:off x="0" y="0"/>
            <a:ext cx="12260200" cy="6858000"/>
          </a:xfrm>
          <a:prstGeom prst="rect">
            <a:avLst/>
          </a:prstGeom>
        </p:spPr>
      </p:pic>
      <p:sp>
        <p:nvSpPr>
          <p:cNvPr id="2" name="Title 1"/>
          <p:cNvSpPr>
            <a:spLocks noGrp="1"/>
          </p:cNvSpPr>
          <p:nvPr>
            <p:ph type="ctrTitle"/>
          </p:nvPr>
        </p:nvSpPr>
        <p:spPr>
          <a:xfrm>
            <a:off x="1032933" y="3531612"/>
            <a:ext cx="9464136" cy="1550763"/>
          </a:xfrm>
          <a:prstGeom prst="rect">
            <a:avLst/>
          </a:prstGeom>
        </p:spPr>
        <p:txBody>
          <a:bodyPr lIns="91436" tIns="45719" rIns="91436" bIns="45719" anchor="b"/>
          <a:lstStyle>
            <a:lvl1pPr algn="l">
              <a:lnSpc>
                <a:spcPct val="80000"/>
              </a:lnSpc>
              <a:defRPr sz="3600" b="1" i="0">
                <a:solidFill>
                  <a:schemeClr val="accent1"/>
                </a:solidFill>
                <a:latin typeface="Arial Narrow" charset="0"/>
                <a:ea typeface="Arial Narrow" charset="0"/>
                <a:cs typeface="Arial Narrow" charset="0"/>
              </a:defRPr>
            </a:lvl1pPr>
          </a:lstStyle>
          <a:p>
            <a:r>
              <a:rPr lang="en-US" dirty="0"/>
              <a:t>Click to edit Master title style</a:t>
            </a:r>
          </a:p>
        </p:txBody>
      </p:sp>
      <p:sp>
        <p:nvSpPr>
          <p:cNvPr id="3" name="Subtitle 2"/>
          <p:cNvSpPr>
            <a:spLocks noGrp="1"/>
          </p:cNvSpPr>
          <p:nvPr>
            <p:ph type="subTitle" idx="1"/>
          </p:nvPr>
        </p:nvSpPr>
        <p:spPr>
          <a:xfrm>
            <a:off x="1049905" y="5102184"/>
            <a:ext cx="9447163" cy="536616"/>
          </a:xfrm>
          <a:prstGeom prst="rect">
            <a:avLst/>
          </a:prstGeom>
        </p:spPr>
        <p:txBody>
          <a:bodyPr lIns="91436" tIns="45719" rIns="91436" bIns="45719"/>
          <a:lstStyle>
            <a:lvl1pPr marL="0" indent="0" algn="l">
              <a:buNone/>
              <a:defRPr sz="2000" b="0">
                <a:solidFill>
                  <a:schemeClr val="accent2"/>
                </a:solidFill>
                <a:latin typeface="Arial" charset="0"/>
                <a:ea typeface="Arial" charset="0"/>
                <a:cs typeface="Arial" charset="0"/>
              </a:defRPr>
            </a:lvl1pPr>
            <a:lvl2pPr marL="342886" indent="0" algn="ctr">
              <a:buNone/>
              <a:defRPr>
                <a:solidFill>
                  <a:schemeClr val="tx1">
                    <a:tint val="75000"/>
                  </a:schemeClr>
                </a:solidFill>
              </a:defRPr>
            </a:lvl2pPr>
            <a:lvl3pPr marL="685771" indent="0" algn="ctr">
              <a:buNone/>
              <a:defRPr>
                <a:solidFill>
                  <a:schemeClr val="tx1">
                    <a:tint val="75000"/>
                  </a:schemeClr>
                </a:solidFill>
              </a:defRPr>
            </a:lvl3pPr>
            <a:lvl4pPr marL="1028657" indent="0" algn="ctr">
              <a:buNone/>
              <a:defRPr>
                <a:solidFill>
                  <a:schemeClr val="tx1">
                    <a:tint val="75000"/>
                  </a:schemeClr>
                </a:solidFill>
              </a:defRPr>
            </a:lvl4pPr>
            <a:lvl5pPr marL="1371543" indent="0" algn="ctr">
              <a:buNone/>
              <a:defRPr>
                <a:solidFill>
                  <a:schemeClr val="tx1">
                    <a:tint val="75000"/>
                  </a:schemeClr>
                </a:solidFill>
              </a:defRPr>
            </a:lvl5pPr>
            <a:lvl6pPr marL="1714429" indent="0" algn="ctr">
              <a:buNone/>
              <a:defRPr>
                <a:solidFill>
                  <a:schemeClr val="tx1">
                    <a:tint val="75000"/>
                  </a:schemeClr>
                </a:solidFill>
              </a:defRPr>
            </a:lvl6pPr>
            <a:lvl7pPr marL="2057314" indent="0" algn="ctr">
              <a:buNone/>
              <a:defRPr>
                <a:solidFill>
                  <a:schemeClr val="tx1">
                    <a:tint val="75000"/>
                  </a:schemeClr>
                </a:solidFill>
              </a:defRPr>
            </a:lvl7pPr>
            <a:lvl8pPr marL="2400200" indent="0" algn="ctr">
              <a:buNone/>
              <a:defRPr>
                <a:solidFill>
                  <a:schemeClr val="tx1">
                    <a:tint val="75000"/>
                  </a:schemeClr>
                </a:solidFill>
              </a:defRPr>
            </a:lvl8pPr>
            <a:lvl9pPr marL="2743086" indent="0" algn="ctr">
              <a:buNone/>
              <a:defRPr>
                <a:solidFill>
                  <a:schemeClr val="tx1">
                    <a:tint val="75000"/>
                  </a:schemeClr>
                </a:solidFill>
              </a:defRPr>
            </a:lvl9pPr>
          </a:lstStyle>
          <a:p>
            <a:r>
              <a:rPr lang="en-US" dirty="0"/>
              <a:t>Click to edit Master subtitle style</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597403" y="6070604"/>
            <a:ext cx="330128" cy="266643"/>
          </a:xfrm>
          <a:prstGeom prst="rect">
            <a:avLst/>
          </a:prstGeom>
        </p:spPr>
      </p:pic>
    </p:spTree>
    <p:extLst>
      <p:ext uri="{BB962C8B-B14F-4D97-AF65-F5344CB8AC3E}">
        <p14:creationId xmlns:p14="http://schemas.microsoft.com/office/powerpoint/2010/main" val="378950853"/>
      </p:ext>
    </p:extLst>
  </p:cSld>
  <p:clrMapOvr>
    <a:overrideClrMapping bg1="lt1" tx1="dk1" bg2="lt2" tx2="dk2" accent1="accent1" accent2="accent2" accent3="accent3" accent4="accent4" accent5="accent5" accent6="accent6" hlink="hlink" folHlink="folHlink"/>
  </p:clrMapOvr>
</p:sldLayout>
</file>

<file path=ppt/slideLayouts/slideLayout410.xml><?xml version="1.0" encoding="utf-8"?>
<p:sldLayout xmlns:a="http://schemas.openxmlformats.org/drawingml/2006/main" xmlns:r="http://schemas.openxmlformats.org/officeDocument/2006/relationships" xmlns:p="http://schemas.openxmlformats.org/presentationml/2006/main" type="title" preserve="1">
  <p:cSld name="4_Divider Slide Re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0" y="0"/>
            <a:ext cx="12260200" cy="6858000"/>
          </a:xfrm>
          <a:prstGeom prst="rect">
            <a:avLst/>
          </a:prstGeom>
        </p:spPr>
      </p:pic>
      <p:sp>
        <p:nvSpPr>
          <p:cNvPr id="2" name="Title 1"/>
          <p:cNvSpPr>
            <a:spLocks noGrp="1"/>
          </p:cNvSpPr>
          <p:nvPr>
            <p:ph type="ctrTitle"/>
          </p:nvPr>
        </p:nvSpPr>
        <p:spPr>
          <a:xfrm>
            <a:off x="1032933" y="3531612"/>
            <a:ext cx="9464136" cy="1550763"/>
          </a:xfrm>
          <a:prstGeom prst="rect">
            <a:avLst/>
          </a:prstGeom>
        </p:spPr>
        <p:txBody>
          <a:bodyPr lIns="91436" tIns="45719" rIns="91436" bIns="45719" anchor="b"/>
          <a:lstStyle>
            <a:lvl1pPr algn="l">
              <a:lnSpc>
                <a:spcPct val="80000"/>
              </a:lnSpc>
              <a:defRPr sz="3600" b="1" i="0">
                <a:solidFill>
                  <a:schemeClr val="accent1"/>
                </a:solidFill>
                <a:latin typeface="Arial Narrow" charset="0"/>
                <a:ea typeface="Arial Narrow" charset="0"/>
                <a:cs typeface="Arial Narrow" charset="0"/>
              </a:defRPr>
            </a:lvl1pPr>
          </a:lstStyle>
          <a:p>
            <a:r>
              <a:rPr lang="en-US" dirty="0"/>
              <a:t>Click to edit Master title style</a:t>
            </a:r>
          </a:p>
        </p:txBody>
      </p:sp>
      <p:sp>
        <p:nvSpPr>
          <p:cNvPr id="3" name="Subtitle 2"/>
          <p:cNvSpPr>
            <a:spLocks noGrp="1"/>
          </p:cNvSpPr>
          <p:nvPr>
            <p:ph type="subTitle" idx="1"/>
          </p:nvPr>
        </p:nvSpPr>
        <p:spPr>
          <a:xfrm>
            <a:off x="1049905" y="5102184"/>
            <a:ext cx="9447163" cy="536616"/>
          </a:xfrm>
          <a:prstGeom prst="rect">
            <a:avLst/>
          </a:prstGeom>
        </p:spPr>
        <p:txBody>
          <a:bodyPr lIns="91436" tIns="45719" rIns="91436" bIns="45719"/>
          <a:lstStyle>
            <a:lvl1pPr marL="0" indent="0" algn="l">
              <a:buNone/>
              <a:defRPr sz="2000" b="0">
                <a:solidFill>
                  <a:schemeClr val="accent2"/>
                </a:solidFill>
                <a:latin typeface="Arial" charset="0"/>
                <a:ea typeface="Arial" charset="0"/>
                <a:cs typeface="Arial" charset="0"/>
              </a:defRPr>
            </a:lvl1pPr>
            <a:lvl2pPr marL="342886" indent="0" algn="ctr">
              <a:buNone/>
              <a:defRPr>
                <a:solidFill>
                  <a:schemeClr val="tx1">
                    <a:tint val="75000"/>
                  </a:schemeClr>
                </a:solidFill>
              </a:defRPr>
            </a:lvl2pPr>
            <a:lvl3pPr marL="685771" indent="0" algn="ctr">
              <a:buNone/>
              <a:defRPr>
                <a:solidFill>
                  <a:schemeClr val="tx1">
                    <a:tint val="75000"/>
                  </a:schemeClr>
                </a:solidFill>
              </a:defRPr>
            </a:lvl3pPr>
            <a:lvl4pPr marL="1028657" indent="0" algn="ctr">
              <a:buNone/>
              <a:defRPr>
                <a:solidFill>
                  <a:schemeClr val="tx1">
                    <a:tint val="75000"/>
                  </a:schemeClr>
                </a:solidFill>
              </a:defRPr>
            </a:lvl4pPr>
            <a:lvl5pPr marL="1371543" indent="0" algn="ctr">
              <a:buNone/>
              <a:defRPr>
                <a:solidFill>
                  <a:schemeClr val="tx1">
                    <a:tint val="75000"/>
                  </a:schemeClr>
                </a:solidFill>
              </a:defRPr>
            </a:lvl5pPr>
            <a:lvl6pPr marL="1714429" indent="0" algn="ctr">
              <a:buNone/>
              <a:defRPr>
                <a:solidFill>
                  <a:schemeClr val="tx1">
                    <a:tint val="75000"/>
                  </a:schemeClr>
                </a:solidFill>
              </a:defRPr>
            </a:lvl6pPr>
            <a:lvl7pPr marL="2057314" indent="0" algn="ctr">
              <a:buNone/>
              <a:defRPr>
                <a:solidFill>
                  <a:schemeClr val="tx1">
                    <a:tint val="75000"/>
                  </a:schemeClr>
                </a:solidFill>
              </a:defRPr>
            </a:lvl7pPr>
            <a:lvl8pPr marL="2400200" indent="0" algn="ctr">
              <a:buNone/>
              <a:defRPr>
                <a:solidFill>
                  <a:schemeClr val="tx1">
                    <a:tint val="75000"/>
                  </a:schemeClr>
                </a:solidFill>
              </a:defRPr>
            </a:lvl8pPr>
            <a:lvl9pPr marL="2743086"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3706477067"/>
      </p:ext>
    </p:extLst>
  </p:cSld>
  <p:clrMapOvr>
    <a:overrideClrMapping bg1="lt1" tx1="dk1" bg2="lt2" tx2="dk2" accent1="accent1" accent2="accent2" accent3="accent3" accent4="accent4" accent5="accent5" accent6="accent6" hlink="hlink" folHlink="folHlink"/>
  </p:clrMapOvr>
</p:sldLayout>
</file>

<file path=ppt/slideLayouts/slideLayout411.xml><?xml version="1.0" encoding="utf-8"?>
<p:sldLayout xmlns:a="http://schemas.openxmlformats.org/drawingml/2006/main" xmlns:r="http://schemas.openxmlformats.org/officeDocument/2006/relationships" xmlns:p="http://schemas.openxmlformats.org/presentationml/2006/main" type="title" preserve="1">
  <p:cSld name="3_Divider Slide Re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260200" cy="6858001"/>
          </a:xfrm>
          <a:prstGeom prst="rect">
            <a:avLst/>
          </a:prstGeom>
        </p:spPr>
      </p:pic>
      <p:sp>
        <p:nvSpPr>
          <p:cNvPr id="2" name="Title 1"/>
          <p:cNvSpPr>
            <a:spLocks noGrp="1"/>
          </p:cNvSpPr>
          <p:nvPr>
            <p:ph type="ctrTitle"/>
          </p:nvPr>
        </p:nvSpPr>
        <p:spPr>
          <a:xfrm>
            <a:off x="1032933" y="3531612"/>
            <a:ext cx="9464136" cy="1550763"/>
          </a:xfrm>
          <a:prstGeom prst="rect">
            <a:avLst/>
          </a:prstGeom>
        </p:spPr>
        <p:txBody>
          <a:bodyPr lIns="91436" tIns="45719" rIns="91436" bIns="45719" anchor="b"/>
          <a:lstStyle>
            <a:lvl1pPr algn="l">
              <a:lnSpc>
                <a:spcPct val="80000"/>
              </a:lnSpc>
              <a:defRPr sz="3600" b="1" i="0">
                <a:solidFill>
                  <a:schemeClr val="bg1"/>
                </a:solidFill>
                <a:latin typeface="Arial Narrow" charset="0"/>
                <a:ea typeface="Arial Narrow" charset="0"/>
                <a:cs typeface="Arial Narrow" charset="0"/>
              </a:defRPr>
            </a:lvl1pPr>
          </a:lstStyle>
          <a:p>
            <a:r>
              <a:rPr lang="en-US" dirty="0"/>
              <a:t>Click to edit Master title style</a:t>
            </a:r>
          </a:p>
        </p:txBody>
      </p:sp>
      <p:sp>
        <p:nvSpPr>
          <p:cNvPr id="3" name="Subtitle 2"/>
          <p:cNvSpPr>
            <a:spLocks noGrp="1"/>
          </p:cNvSpPr>
          <p:nvPr>
            <p:ph type="subTitle" idx="1"/>
          </p:nvPr>
        </p:nvSpPr>
        <p:spPr>
          <a:xfrm>
            <a:off x="1049905" y="5102185"/>
            <a:ext cx="9447163" cy="553549"/>
          </a:xfrm>
          <a:prstGeom prst="rect">
            <a:avLst/>
          </a:prstGeom>
        </p:spPr>
        <p:txBody>
          <a:bodyPr lIns="91436" tIns="45719" rIns="91436" bIns="45719"/>
          <a:lstStyle>
            <a:lvl1pPr marL="0" indent="0" algn="l">
              <a:buNone/>
              <a:defRPr sz="2000" b="0">
                <a:solidFill>
                  <a:srgbClr val="FFFFFF"/>
                </a:solidFill>
                <a:latin typeface="Arial" charset="0"/>
                <a:ea typeface="Arial" charset="0"/>
                <a:cs typeface="Arial" charset="0"/>
              </a:defRPr>
            </a:lvl1pPr>
            <a:lvl2pPr marL="342886" indent="0" algn="ctr">
              <a:buNone/>
              <a:defRPr>
                <a:solidFill>
                  <a:schemeClr val="tx1">
                    <a:tint val="75000"/>
                  </a:schemeClr>
                </a:solidFill>
              </a:defRPr>
            </a:lvl2pPr>
            <a:lvl3pPr marL="685771" indent="0" algn="ctr">
              <a:buNone/>
              <a:defRPr>
                <a:solidFill>
                  <a:schemeClr val="tx1">
                    <a:tint val="75000"/>
                  </a:schemeClr>
                </a:solidFill>
              </a:defRPr>
            </a:lvl3pPr>
            <a:lvl4pPr marL="1028657" indent="0" algn="ctr">
              <a:buNone/>
              <a:defRPr>
                <a:solidFill>
                  <a:schemeClr val="tx1">
                    <a:tint val="75000"/>
                  </a:schemeClr>
                </a:solidFill>
              </a:defRPr>
            </a:lvl4pPr>
            <a:lvl5pPr marL="1371543" indent="0" algn="ctr">
              <a:buNone/>
              <a:defRPr>
                <a:solidFill>
                  <a:schemeClr val="tx1">
                    <a:tint val="75000"/>
                  </a:schemeClr>
                </a:solidFill>
              </a:defRPr>
            </a:lvl5pPr>
            <a:lvl6pPr marL="1714429" indent="0" algn="ctr">
              <a:buNone/>
              <a:defRPr>
                <a:solidFill>
                  <a:schemeClr val="tx1">
                    <a:tint val="75000"/>
                  </a:schemeClr>
                </a:solidFill>
              </a:defRPr>
            </a:lvl6pPr>
            <a:lvl7pPr marL="2057314" indent="0" algn="ctr">
              <a:buNone/>
              <a:defRPr>
                <a:solidFill>
                  <a:schemeClr val="tx1">
                    <a:tint val="75000"/>
                  </a:schemeClr>
                </a:solidFill>
              </a:defRPr>
            </a:lvl7pPr>
            <a:lvl8pPr marL="2400200" indent="0" algn="ctr">
              <a:buNone/>
              <a:defRPr>
                <a:solidFill>
                  <a:schemeClr val="tx1">
                    <a:tint val="75000"/>
                  </a:schemeClr>
                </a:solidFill>
              </a:defRPr>
            </a:lvl8pPr>
            <a:lvl9pPr marL="2743086" indent="0" algn="ctr">
              <a:buNone/>
              <a:defRPr>
                <a:solidFill>
                  <a:schemeClr val="tx1">
                    <a:tint val="75000"/>
                  </a:schemeClr>
                </a:solidFill>
              </a:defRPr>
            </a:lvl9pPr>
          </a:lstStyle>
          <a:p>
            <a:r>
              <a:rPr lang="en-US" dirty="0"/>
              <a:t>Click to edit Master subtitle style</a:t>
            </a: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597401" y="6070606"/>
            <a:ext cx="330128" cy="266641"/>
          </a:xfrm>
          <a:prstGeom prst="rect">
            <a:avLst/>
          </a:prstGeom>
        </p:spPr>
      </p:pic>
    </p:spTree>
    <p:extLst>
      <p:ext uri="{BB962C8B-B14F-4D97-AF65-F5344CB8AC3E}">
        <p14:creationId xmlns:p14="http://schemas.microsoft.com/office/powerpoint/2010/main" val="1780060681"/>
      </p:ext>
    </p:extLst>
  </p:cSld>
  <p:clrMapOvr>
    <a:overrideClrMapping bg1="lt1" tx1="dk1" bg2="lt2" tx2="dk2" accent1="accent1" accent2="accent2" accent3="accent3" accent4="accent4" accent5="accent5" accent6="accent6" hlink="hlink" folHlink="folHlink"/>
  </p:clrMapOvr>
</p:sldLayout>
</file>

<file path=ppt/slideLayouts/slideLayout412.xml><?xml version="1.0" encoding="utf-8"?>
<p:sldLayout xmlns:a="http://schemas.openxmlformats.org/drawingml/2006/main" xmlns:r="http://schemas.openxmlformats.org/officeDocument/2006/relationships" xmlns:p="http://schemas.openxmlformats.org/presentationml/2006/main" preserve="1" userDrawn="1">
  <p:cSld name="Side Bar Full">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160368" y="0"/>
            <a:ext cx="1099832" cy="6858000"/>
          </a:xfrm>
          <a:prstGeom prst="rect">
            <a:avLst/>
          </a:prstGeom>
        </p:spPr>
      </p:pic>
      <p:sp>
        <p:nvSpPr>
          <p:cNvPr id="9" name="Title 1"/>
          <p:cNvSpPr>
            <a:spLocks noGrp="1"/>
          </p:cNvSpPr>
          <p:nvPr>
            <p:ph type="ctrTitle"/>
          </p:nvPr>
        </p:nvSpPr>
        <p:spPr>
          <a:xfrm>
            <a:off x="832624" y="882423"/>
            <a:ext cx="9853056"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1733784"/>
            <a:ext cx="9853083" cy="4336821"/>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2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597401" y="6070606"/>
            <a:ext cx="330128" cy="266641"/>
          </a:xfrm>
          <a:prstGeom prst="rect">
            <a:avLst/>
          </a:prstGeom>
        </p:spPr>
      </p:pic>
    </p:spTree>
    <p:extLst>
      <p:ext uri="{BB962C8B-B14F-4D97-AF65-F5344CB8AC3E}">
        <p14:creationId xmlns:p14="http://schemas.microsoft.com/office/powerpoint/2010/main" val="9237214"/>
      </p:ext>
    </p:extLst>
  </p:cSld>
  <p:clrMapOvr>
    <a:masterClrMapping/>
  </p:clrMapOvr>
</p:sldLayout>
</file>

<file path=ppt/slideLayouts/slideLayout413.xml><?xml version="1.0" encoding="utf-8"?>
<p:sldLayout xmlns:a="http://schemas.openxmlformats.org/drawingml/2006/main" xmlns:r="http://schemas.openxmlformats.org/officeDocument/2006/relationships" xmlns:p="http://schemas.openxmlformats.org/presentationml/2006/main" preserve="1" userDrawn="1">
  <p:cSld name="Side Bar Split">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160368" y="0"/>
            <a:ext cx="1099832" cy="6858000"/>
          </a:xfrm>
          <a:prstGeom prst="rect">
            <a:avLst/>
          </a:prstGeom>
        </p:spPr>
      </p:pic>
      <p:sp>
        <p:nvSpPr>
          <p:cNvPr id="9" name="Title 1"/>
          <p:cNvSpPr>
            <a:spLocks noGrp="1"/>
          </p:cNvSpPr>
          <p:nvPr>
            <p:ph type="ctrTitle"/>
          </p:nvPr>
        </p:nvSpPr>
        <p:spPr>
          <a:xfrm>
            <a:off x="832626" y="882423"/>
            <a:ext cx="9841292"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3" y="1727200"/>
            <a:ext cx="4720071" cy="4148667"/>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2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5807223" y="1727200"/>
            <a:ext cx="4866693" cy="4148667"/>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857214" indent="-171443">
              <a:buFont typeface="Courier New" charset="0"/>
              <a:buChar char="o"/>
              <a:defRPr sz="1600">
                <a:solidFill>
                  <a:schemeClr val="tx2"/>
                </a:solidFill>
              </a:defRPr>
            </a:lvl3pPr>
            <a:lvl4pPr marL="1097280" indent="0">
              <a:buFont typeface="+mj-lt"/>
              <a:buNone/>
              <a:defRPr sz="1200" b="1">
                <a:solidFill>
                  <a:schemeClr val="accent1"/>
                </a:solidFill>
              </a:defRPr>
            </a:lvl4pPr>
            <a:lvl5pPr marL="16002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597401" y="6070606"/>
            <a:ext cx="330128" cy="266641"/>
          </a:xfrm>
          <a:prstGeom prst="rect">
            <a:avLst/>
          </a:prstGeom>
        </p:spPr>
      </p:pic>
    </p:spTree>
    <p:extLst>
      <p:ext uri="{BB962C8B-B14F-4D97-AF65-F5344CB8AC3E}">
        <p14:creationId xmlns:p14="http://schemas.microsoft.com/office/powerpoint/2010/main" val="1662470243"/>
      </p:ext>
    </p:extLst>
  </p:cSld>
  <p:clrMapOvr>
    <a:masterClrMapping/>
  </p:clrMapOvr>
</p:sldLayout>
</file>

<file path=ppt/slideLayouts/slideLayout414.xml><?xml version="1.0" encoding="utf-8"?>
<p:sldLayout xmlns:a="http://schemas.openxmlformats.org/drawingml/2006/main" xmlns:r="http://schemas.openxmlformats.org/officeDocument/2006/relationships" xmlns:p="http://schemas.openxmlformats.org/presentationml/2006/main" preserve="1" userDrawn="1">
  <p:cSld name="2_Side Bar Full">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screen">
            <a:extLst>
              <a:ext uri="{28A0092B-C50C-407E-A947-70E740481C1C}">
                <a14:useLocalDpi xmlns:a14="http://schemas.microsoft.com/office/drawing/2010/main"/>
              </a:ext>
            </a:extLst>
          </a:blip>
          <a:srcRect r="-11"/>
          <a:stretch/>
        </p:blipFill>
        <p:spPr>
          <a:xfrm>
            <a:off x="11159621" y="0"/>
            <a:ext cx="1100579" cy="6858000"/>
          </a:xfrm>
          <a:prstGeom prst="rect">
            <a:avLst/>
          </a:prstGeom>
        </p:spPr>
      </p:pic>
      <p:sp>
        <p:nvSpPr>
          <p:cNvPr id="9" name="Title 1"/>
          <p:cNvSpPr>
            <a:spLocks noGrp="1"/>
          </p:cNvSpPr>
          <p:nvPr>
            <p:ph type="ctrTitle"/>
          </p:nvPr>
        </p:nvSpPr>
        <p:spPr>
          <a:xfrm>
            <a:off x="832624" y="882423"/>
            <a:ext cx="9853056"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1733784"/>
            <a:ext cx="9853083" cy="4336821"/>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2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597401" y="6070606"/>
            <a:ext cx="330128" cy="266641"/>
          </a:xfrm>
          <a:prstGeom prst="rect">
            <a:avLst/>
          </a:prstGeom>
        </p:spPr>
      </p:pic>
      <p:pic>
        <p:nvPicPr>
          <p:cNvPr id="7" name="Picture 6"/>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1597403" y="6070604"/>
            <a:ext cx="330128" cy="266643"/>
          </a:xfrm>
          <a:prstGeom prst="rect">
            <a:avLst/>
          </a:prstGeom>
        </p:spPr>
      </p:pic>
    </p:spTree>
    <p:extLst>
      <p:ext uri="{BB962C8B-B14F-4D97-AF65-F5344CB8AC3E}">
        <p14:creationId xmlns:p14="http://schemas.microsoft.com/office/powerpoint/2010/main" val="2507569045"/>
      </p:ext>
    </p:extLst>
  </p:cSld>
  <p:clrMapOvr>
    <a:masterClrMapping/>
  </p:clrMapOvr>
</p:sldLayout>
</file>

<file path=ppt/slideLayouts/slideLayout415.xml><?xml version="1.0" encoding="utf-8"?>
<p:sldLayout xmlns:a="http://schemas.openxmlformats.org/drawingml/2006/main" xmlns:r="http://schemas.openxmlformats.org/officeDocument/2006/relationships" xmlns:p="http://schemas.openxmlformats.org/presentationml/2006/main" preserve="1" userDrawn="1">
  <p:cSld name="2_Side Bar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6" y="882423"/>
            <a:ext cx="9841292"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3" y="1727200"/>
            <a:ext cx="4720071" cy="4148667"/>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2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5807223" y="1727200"/>
            <a:ext cx="4866693" cy="4148667"/>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48654" indent="-262883">
              <a:buFont typeface="Courier New" charset="0"/>
              <a:buChar char="o"/>
              <a:defRPr sz="1400">
                <a:solidFill>
                  <a:schemeClr val="tx2"/>
                </a:solidFill>
              </a:defRPr>
            </a:lvl3pPr>
            <a:lvl4pPr marL="1097280" indent="0">
              <a:buFont typeface="+mj-lt"/>
              <a:buNone/>
              <a:defRPr sz="1200" b="1">
                <a:solidFill>
                  <a:schemeClr val="accent1"/>
                </a:solidFill>
              </a:defRPr>
            </a:lvl4pPr>
            <a:lvl5pPr marL="16002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97401" y="6070606"/>
            <a:ext cx="330128" cy="266641"/>
          </a:xfrm>
          <a:prstGeom prst="rect">
            <a:avLst/>
          </a:prstGeom>
        </p:spPr>
      </p:pic>
      <p:pic>
        <p:nvPicPr>
          <p:cNvPr id="7" name="Picture 6"/>
          <p:cNvPicPr>
            <a:picLocks noChangeAspect="1"/>
          </p:cNvPicPr>
          <p:nvPr userDrawn="1"/>
        </p:nvPicPr>
        <p:blipFill rotWithShape="1">
          <a:blip r:embed="rId3" cstate="screen">
            <a:extLst>
              <a:ext uri="{28A0092B-C50C-407E-A947-70E740481C1C}">
                <a14:useLocalDpi xmlns:a14="http://schemas.microsoft.com/office/drawing/2010/main"/>
              </a:ext>
            </a:extLst>
          </a:blip>
          <a:srcRect r="-11"/>
          <a:stretch/>
        </p:blipFill>
        <p:spPr>
          <a:xfrm>
            <a:off x="11159621" y="0"/>
            <a:ext cx="1100579" cy="6858000"/>
          </a:xfrm>
          <a:prstGeom prst="rect">
            <a:avLst/>
          </a:prstGeom>
        </p:spPr>
      </p:pic>
      <p:pic>
        <p:nvPicPr>
          <p:cNvPr id="8" name="Picture 7"/>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1597403" y="6070604"/>
            <a:ext cx="330128" cy="266643"/>
          </a:xfrm>
          <a:prstGeom prst="rect">
            <a:avLst/>
          </a:prstGeom>
        </p:spPr>
      </p:pic>
    </p:spTree>
    <p:extLst>
      <p:ext uri="{BB962C8B-B14F-4D97-AF65-F5344CB8AC3E}">
        <p14:creationId xmlns:p14="http://schemas.microsoft.com/office/powerpoint/2010/main" val="3748745217"/>
      </p:ext>
    </p:extLst>
  </p:cSld>
  <p:clrMapOvr>
    <a:masterClrMapping/>
  </p:clrMapOvr>
</p:sldLayout>
</file>

<file path=ppt/slideLayouts/slideLayout416.xml><?xml version="1.0" encoding="utf-8"?>
<p:sldLayout xmlns:a="http://schemas.openxmlformats.org/drawingml/2006/main" xmlns:r="http://schemas.openxmlformats.org/officeDocument/2006/relationships" xmlns:p="http://schemas.openxmlformats.org/presentationml/2006/main" preserve="1" userDrawn="1">
  <p:cSld name="4_Side Bar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882423"/>
            <a:ext cx="9853056"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1733784"/>
            <a:ext cx="9853083" cy="4336821"/>
          </a:xfrm>
          <a:prstGeom prst="rect">
            <a:avLst/>
          </a:prstGeom>
        </p:spPr>
        <p:txBody>
          <a:bodyPr/>
          <a:lstStyle>
            <a:lvl1pPr marL="0" indent="0">
              <a:buNone/>
              <a:defRPr sz="1800" b="1">
                <a:solidFill>
                  <a:schemeClr val="accent1"/>
                </a:solidFill>
              </a:defRPr>
            </a:lvl1pPr>
            <a:lvl2pPr marL="557189" indent="-214304">
              <a:buClr>
                <a:schemeClr val="accent1"/>
              </a:buClr>
              <a:buFont typeface="Arial" charset="0"/>
              <a:buChar char="•"/>
              <a:defRPr sz="1600"/>
            </a:lvl2pPr>
            <a:lvl3pPr marL="1028671" indent="-342900">
              <a:buFont typeface="Courier New" charset="0"/>
              <a:buChar char="o"/>
              <a:defRPr sz="1400"/>
            </a:lvl3pPr>
            <a:lvl4pPr marL="1257257" indent="-228600">
              <a:buFont typeface="+mj-lt"/>
              <a:buAutoNum type="arabicPeriod"/>
              <a:defRPr sz="12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091421" y="0"/>
            <a:ext cx="1100579" cy="6858000"/>
          </a:xfrm>
          <a:prstGeom prst="rect">
            <a:avLst/>
          </a:prstGeom>
        </p:spPr>
      </p:pic>
    </p:spTree>
    <p:extLst>
      <p:ext uri="{BB962C8B-B14F-4D97-AF65-F5344CB8AC3E}">
        <p14:creationId xmlns:p14="http://schemas.microsoft.com/office/powerpoint/2010/main" val="2210581530"/>
      </p:ext>
    </p:extLst>
  </p:cSld>
  <p:clrMapOvr>
    <a:masterClrMapping/>
  </p:clrMapOvr>
</p:sldLayout>
</file>

<file path=ppt/slideLayouts/slideLayout417.xml><?xml version="1.0" encoding="utf-8"?>
<p:sldLayout xmlns:a="http://schemas.openxmlformats.org/drawingml/2006/main" xmlns:r="http://schemas.openxmlformats.org/officeDocument/2006/relationships" xmlns:p="http://schemas.openxmlformats.org/presentationml/2006/main" preserve="1" userDrawn="1">
  <p:cSld name="1_Side Bar Full">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159621" y="-1"/>
            <a:ext cx="1100579" cy="6858001"/>
          </a:xfrm>
          <a:prstGeom prst="rect">
            <a:avLst/>
          </a:prstGeom>
        </p:spPr>
      </p:pic>
      <p:sp>
        <p:nvSpPr>
          <p:cNvPr id="9" name="Title 1"/>
          <p:cNvSpPr>
            <a:spLocks noGrp="1"/>
          </p:cNvSpPr>
          <p:nvPr>
            <p:ph type="ctrTitle"/>
          </p:nvPr>
        </p:nvSpPr>
        <p:spPr>
          <a:xfrm>
            <a:off x="832624" y="882423"/>
            <a:ext cx="9853056"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1733784"/>
            <a:ext cx="9853083" cy="4336821"/>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2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597401" y="6070606"/>
            <a:ext cx="330128" cy="266641"/>
          </a:xfrm>
          <a:prstGeom prst="rect">
            <a:avLst/>
          </a:prstGeom>
        </p:spPr>
      </p:pic>
    </p:spTree>
    <p:extLst>
      <p:ext uri="{BB962C8B-B14F-4D97-AF65-F5344CB8AC3E}">
        <p14:creationId xmlns:p14="http://schemas.microsoft.com/office/powerpoint/2010/main" val="1644764480"/>
      </p:ext>
    </p:extLst>
  </p:cSld>
  <p:clrMapOvr>
    <a:masterClrMapping/>
  </p:clrMapOvr>
</p:sldLayout>
</file>

<file path=ppt/slideLayouts/slideLayout418.xml><?xml version="1.0" encoding="utf-8"?>
<p:sldLayout xmlns:a="http://schemas.openxmlformats.org/drawingml/2006/main" xmlns:r="http://schemas.openxmlformats.org/officeDocument/2006/relationships" xmlns:p="http://schemas.openxmlformats.org/presentationml/2006/main" preserve="1" userDrawn="1">
  <p:cSld name="1_Side Bar Split">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159621" y="-1"/>
            <a:ext cx="1100579" cy="6858001"/>
          </a:xfrm>
          <a:prstGeom prst="rect">
            <a:avLst/>
          </a:prstGeom>
        </p:spPr>
      </p:pic>
      <p:sp>
        <p:nvSpPr>
          <p:cNvPr id="9" name="Title 1"/>
          <p:cNvSpPr>
            <a:spLocks noGrp="1"/>
          </p:cNvSpPr>
          <p:nvPr>
            <p:ph type="ctrTitle"/>
          </p:nvPr>
        </p:nvSpPr>
        <p:spPr>
          <a:xfrm>
            <a:off x="832626" y="882423"/>
            <a:ext cx="9841292"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3" y="1727200"/>
            <a:ext cx="4720071" cy="4148667"/>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2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5807223" y="1727200"/>
            <a:ext cx="4866693" cy="4148667"/>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48654" indent="-262883">
              <a:buFont typeface="Courier New" charset="0"/>
              <a:buChar char="o"/>
              <a:defRPr sz="1400">
                <a:solidFill>
                  <a:schemeClr val="tx2"/>
                </a:solidFill>
              </a:defRPr>
            </a:lvl3pPr>
            <a:lvl4pPr marL="1097280" indent="0">
              <a:buFont typeface="+mj-lt"/>
              <a:buNone/>
              <a:defRPr sz="1200" b="1">
                <a:solidFill>
                  <a:schemeClr val="accent1"/>
                </a:solidFill>
              </a:defRPr>
            </a:lvl4pPr>
            <a:lvl5pPr marL="16002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597401" y="6070606"/>
            <a:ext cx="330128" cy="266641"/>
          </a:xfrm>
          <a:prstGeom prst="rect">
            <a:avLst/>
          </a:prstGeom>
        </p:spPr>
      </p:pic>
    </p:spTree>
    <p:extLst>
      <p:ext uri="{BB962C8B-B14F-4D97-AF65-F5344CB8AC3E}">
        <p14:creationId xmlns:p14="http://schemas.microsoft.com/office/powerpoint/2010/main" val="4171184308"/>
      </p:ext>
    </p:extLst>
  </p:cSld>
  <p:clrMapOvr>
    <a:masterClrMapping/>
  </p:clrMapOvr>
</p:sldLayout>
</file>

<file path=ppt/slideLayouts/slideLayout419.xml><?xml version="1.0" encoding="utf-8"?>
<p:sldLayout xmlns:a="http://schemas.openxmlformats.org/drawingml/2006/main" xmlns:r="http://schemas.openxmlformats.org/officeDocument/2006/relationships" xmlns:p="http://schemas.openxmlformats.org/presentationml/2006/main" preserve="1" userDrawn="1">
  <p:cSld name="Section Divider Red">
    <p:bg>
      <p:bgPr>
        <a:solidFill>
          <a:schemeClr val="tx2"/>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2"/>
            <a:ext cx="12192000" cy="6857999"/>
          </a:xfrm>
          <a:prstGeom prst="rect">
            <a:avLst/>
          </a:prstGeom>
        </p:spPr>
      </p:pic>
      <p:sp>
        <p:nvSpPr>
          <p:cNvPr id="8"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4" name="Rectangle 3"/>
          <p:cNvSpPr/>
          <p:nvPr userDrawn="1"/>
        </p:nvSpPr>
        <p:spPr>
          <a:xfrm>
            <a:off x="0" y="3217334"/>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6C797D"/>
              </a:solidFill>
            </a:endParaRPr>
          </a:p>
        </p:txBody>
      </p:sp>
      <p:sp>
        <p:nvSpPr>
          <p:cNvPr id="7"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10" name="Title 1"/>
          <p:cNvSpPr>
            <a:spLocks noGrp="1"/>
          </p:cNvSpPr>
          <p:nvPr>
            <p:ph type="ctrTitle"/>
          </p:nvPr>
        </p:nvSpPr>
        <p:spPr>
          <a:xfrm>
            <a:off x="1531435" y="3758070"/>
            <a:ext cx="6918299" cy="899729"/>
          </a:xfrm>
          <a:prstGeom prst="rect">
            <a:avLst/>
          </a:prstGeom>
        </p:spPr>
        <p:txBody>
          <a:bodyPr lIns="91436" tIns="45719" rIns="91436" bIns="45719" anchor="ctr"/>
          <a:lstStyle>
            <a:lvl1pPr algn="l">
              <a:lnSpc>
                <a:spcPct val="80000"/>
              </a:lnSpc>
              <a:defRPr sz="3200" b="1" i="0">
                <a:solidFill>
                  <a:srgbClr val="FFFFFF"/>
                </a:solidFill>
                <a:latin typeface="Arial Narrow" charset="0"/>
                <a:ea typeface="Arial Narrow" charset="0"/>
                <a:cs typeface="Arial Narrow" charset="0"/>
              </a:defRPr>
            </a:lvl1pPr>
          </a:lstStyle>
          <a:p>
            <a:r>
              <a:rPr lang="en-US" dirty="0"/>
              <a:t>Click to edit Master title style</a:t>
            </a:r>
          </a:p>
        </p:txBody>
      </p:sp>
      <p:cxnSp>
        <p:nvCxnSpPr>
          <p:cNvPr id="11" name="Straight Connector 10"/>
          <p:cNvCxnSpPr/>
          <p:nvPr userDrawn="1"/>
        </p:nvCxnSpPr>
        <p:spPr>
          <a:xfrm>
            <a:off x="8788400" y="3217334"/>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50457201"/>
      </p:ext>
    </p:extLst>
  </p:cSld>
  <p:clrMapOvr>
    <a:masterClrMapping/>
  </p:clrMapOvr>
</p:sldLayout>
</file>

<file path=ppt/slideLayouts/slideLayout420.xml><?xml version="1.0" encoding="utf-8"?>
<p:sldLayout xmlns:a="http://schemas.openxmlformats.org/drawingml/2006/main" xmlns:r="http://schemas.openxmlformats.org/officeDocument/2006/relationships" xmlns:p="http://schemas.openxmlformats.org/presentationml/2006/main" preserve="1" userDrawn="1">
  <p:cSld name="1_Section Divider Red">
    <p:bg>
      <p:bgPr>
        <a:solidFill>
          <a:schemeClr val="tx2"/>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85137"/>
            <a:ext cx="12192000" cy="7043137"/>
          </a:xfrm>
          <a:prstGeom prst="rect">
            <a:avLst/>
          </a:prstGeom>
        </p:spPr>
      </p:pic>
      <p:sp>
        <p:nvSpPr>
          <p:cNvPr id="8"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4" name="Rectangle 3"/>
          <p:cNvSpPr/>
          <p:nvPr userDrawn="1"/>
        </p:nvSpPr>
        <p:spPr>
          <a:xfrm>
            <a:off x="0" y="3217334"/>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6C797D"/>
              </a:solidFill>
            </a:endParaRPr>
          </a:p>
        </p:txBody>
      </p:sp>
      <p:sp>
        <p:nvSpPr>
          <p:cNvPr id="7"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10" name="Title 1"/>
          <p:cNvSpPr>
            <a:spLocks noGrp="1"/>
          </p:cNvSpPr>
          <p:nvPr>
            <p:ph type="ctrTitle"/>
          </p:nvPr>
        </p:nvSpPr>
        <p:spPr>
          <a:xfrm>
            <a:off x="1531433" y="3758070"/>
            <a:ext cx="6918299" cy="899729"/>
          </a:xfrm>
          <a:prstGeom prst="rect">
            <a:avLst/>
          </a:prstGeom>
        </p:spPr>
        <p:txBody>
          <a:bodyPr lIns="91436" tIns="45719" rIns="91436" bIns="45719" anchor="ctr"/>
          <a:lstStyle>
            <a:lvl1pPr algn="l">
              <a:lnSpc>
                <a:spcPct val="80000"/>
              </a:lnSpc>
              <a:defRPr sz="3200" b="1" i="0">
                <a:solidFill>
                  <a:srgbClr val="FFFFFF"/>
                </a:solidFill>
                <a:latin typeface="Arial Narrow" charset="0"/>
                <a:ea typeface="Arial Narrow" charset="0"/>
                <a:cs typeface="Arial Narrow" charset="0"/>
              </a:defRPr>
            </a:lvl1pPr>
          </a:lstStyle>
          <a:p>
            <a:r>
              <a:rPr lang="en-US" dirty="0"/>
              <a:t>Click to edit Master title style</a:t>
            </a:r>
          </a:p>
        </p:txBody>
      </p:sp>
      <p:cxnSp>
        <p:nvCxnSpPr>
          <p:cNvPr id="11" name="Straight Connector 10"/>
          <p:cNvCxnSpPr/>
          <p:nvPr userDrawn="1"/>
        </p:nvCxnSpPr>
        <p:spPr>
          <a:xfrm>
            <a:off x="8788400" y="3217334"/>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28501519"/>
      </p:ext>
    </p:extLst>
  </p:cSld>
  <p:clrMapOvr>
    <a:masterClrMapping/>
  </p:clrMapOvr>
</p:sldLayout>
</file>

<file path=ppt/slideLayouts/slideLayout421.xml><?xml version="1.0" encoding="utf-8"?>
<p:sldLayout xmlns:a="http://schemas.openxmlformats.org/drawingml/2006/main" xmlns:r="http://schemas.openxmlformats.org/officeDocument/2006/relationships" xmlns:p="http://schemas.openxmlformats.org/presentationml/2006/main" preserve="1" userDrawn="1">
  <p:cSld name="Section Divider Purple">
    <p:bg>
      <p:bgPr>
        <a:solidFill>
          <a:schemeClr val="accent5"/>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2001" cy="6858000"/>
          </a:xfrm>
          <a:prstGeom prst="rect">
            <a:avLst/>
          </a:prstGeom>
        </p:spPr>
      </p:pic>
      <p:sp>
        <p:nvSpPr>
          <p:cNvPr id="22"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9"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10" name="Rectangle 9"/>
          <p:cNvSpPr/>
          <p:nvPr userDrawn="1"/>
        </p:nvSpPr>
        <p:spPr>
          <a:xfrm>
            <a:off x="0" y="3217334"/>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6C797D"/>
              </a:solidFill>
            </a:endParaRPr>
          </a:p>
        </p:txBody>
      </p:sp>
      <p:sp>
        <p:nvSpPr>
          <p:cNvPr id="2" name="Title 1"/>
          <p:cNvSpPr>
            <a:spLocks noGrp="1"/>
          </p:cNvSpPr>
          <p:nvPr>
            <p:ph type="ctrTitle"/>
          </p:nvPr>
        </p:nvSpPr>
        <p:spPr>
          <a:xfrm>
            <a:off x="1531435" y="3758070"/>
            <a:ext cx="7256965" cy="899729"/>
          </a:xfrm>
          <a:prstGeom prst="rect">
            <a:avLst/>
          </a:prstGeom>
        </p:spPr>
        <p:txBody>
          <a:bodyPr lIns="91436" tIns="45719" rIns="91436" bIns="45719" anchor="ctr"/>
          <a:lstStyle>
            <a:lvl1pPr algn="l">
              <a:defRPr lang="en-US" sz="3200" b="1" i="0" dirty="0">
                <a:solidFill>
                  <a:srgbClr val="FFFFFF"/>
                </a:solidFill>
                <a:latin typeface="Arial Narrow" charset="0"/>
                <a:ea typeface="Arial Narrow" charset="0"/>
                <a:cs typeface="Arial Narrow" charset="0"/>
              </a:defRPr>
            </a:lvl1pPr>
          </a:lstStyle>
          <a:p>
            <a:pPr lvl="0" algn="l">
              <a:lnSpc>
                <a:spcPct val="80000"/>
              </a:lnSpc>
            </a:pPr>
            <a:r>
              <a:rPr lang="en-US" dirty="0"/>
              <a:t>Click to edit Master title style</a:t>
            </a:r>
          </a:p>
        </p:txBody>
      </p:sp>
      <p:cxnSp>
        <p:nvCxnSpPr>
          <p:cNvPr id="6" name="Straight Connector 5"/>
          <p:cNvCxnSpPr/>
          <p:nvPr userDrawn="1"/>
        </p:nvCxnSpPr>
        <p:spPr>
          <a:xfrm>
            <a:off x="8788400" y="3217334"/>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87100900"/>
      </p:ext>
    </p:extLst>
  </p:cSld>
  <p:clrMapOvr>
    <a:masterClrMapping/>
  </p:clrMapOvr>
</p:sldLayout>
</file>

<file path=ppt/slideLayouts/slideLayout422.xml><?xml version="1.0" encoding="utf-8"?>
<p:sldLayout xmlns:a="http://schemas.openxmlformats.org/drawingml/2006/main" xmlns:r="http://schemas.openxmlformats.org/officeDocument/2006/relationships" xmlns:p="http://schemas.openxmlformats.org/presentationml/2006/main" preserve="1" userDrawn="1">
  <p:cSld name="5_Section Divider Purple">
    <p:bg>
      <p:bgPr>
        <a:solidFill>
          <a:schemeClr val="accent5"/>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2001" cy="6858000"/>
          </a:xfrm>
          <a:prstGeom prst="rect">
            <a:avLst/>
          </a:prstGeom>
        </p:spPr>
      </p:pic>
      <p:sp>
        <p:nvSpPr>
          <p:cNvPr id="22"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9"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10" name="Rectangle 9"/>
          <p:cNvSpPr/>
          <p:nvPr userDrawn="1"/>
        </p:nvSpPr>
        <p:spPr>
          <a:xfrm>
            <a:off x="0" y="0"/>
            <a:ext cx="12192000" cy="6858000"/>
          </a:xfrm>
          <a:prstGeom prst="rect">
            <a:avLst/>
          </a:prstGeom>
          <a:solidFill>
            <a:srgbClr val="FFFFFF">
              <a:alpha val="80000"/>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6C797D"/>
              </a:solidFill>
            </a:endParaRPr>
          </a:p>
        </p:txBody>
      </p:sp>
      <p:sp>
        <p:nvSpPr>
          <p:cNvPr id="2" name="Title 1"/>
          <p:cNvSpPr>
            <a:spLocks noGrp="1"/>
          </p:cNvSpPr>
          <p:nvPr>
            <p:ph type="ctrTitle"/>
          </p:nvPr>
        </p:nvSpPr>
        <p:spPr>
          <a:xfrm>
            <a:off x="1531435" y="3758070"/>
            <a:ext cx="7256965" cy="899729"/>
          </a:xfrm>
          <a:prstGeom prst="rect">
            <a:avLst/>
          </a:prstGeom>
        </p:spPr>
        <p:txBody>
          <a:bodyPr lIns="91436" tIns="45719" rIns="91436" bIns="45719" anchor="ctr"/>
          <a:lstStyle>
            <a:lvl1pPr algn="l">
              <a:defRPr lang="en-US" sz="3200" b="1" i="0" dirty="0">
                <a:solidFill>
                  <a:srgbClr val="DA291C"/>
                </a:solidFill>
                <a:latin typeface="Arial Narrow" charset="0"/>
                <a:ea typeface="Arial Narrow" charset="0"/>
                <a:cs typeface="Arial Narrow"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3027184066"/>
      </p:ext>
    </p:extLst>
  </p:cSld>
  <p:clrMapOvr>
    <a:masterClrMapping/>
  </p:clrMapOvr>
</p:sldLayout>
</file>

<file path=ppt/slideLayouts/slideLayout423.xml><?xml version="1.0" encoding="utf-8"?>
<p:sldLayout xmlns:a="http://schemas.openxmlformats.org/drawingml/2006/main" xmlns:r="http://schemas.openxmlformats.org/officeDocument/2006/relationships" xmlns:p="http://schemas.openxmlformats.org/presentationml/2006/main" preserve="1" userDrawn="1">
  <p:cSld name="1_Section Divider Purple">
    <p:bg>
      <p:bgPr>
        <a:solidFill>
          <a:schemeClr val="accent5"/>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24835"/>
            <a:ext cx="12192000" cy="6882836"/>
          </a:xfrm>
          <a:prstGeom prst="rect">
            <a:avLst/>
          </a:prstGeom>
        </p:spPr>
      </p:pic>
      <p:sp>
        <p:nvSpPr>
          <p:cNvPr id="22"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9"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10" name="Rectangle 9"/>
          <p:cNvSpPr/>
          <p:nvPr userDrawn="1"/>
        </p:nvSpPr>
        <p:spPr>
          <a:xfrm>
            <a:off x="0" y="3217334"/>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6C797D"/>
              </a:solidFill>
            </a:endParaRPr>
          </a:p>
        </p:txBody>
      </p:sp>
      <p:sp>
        <p:nvSpPr>
          <p:cNvPr id="2" name="Title 1"/>
          <p:cNvSpPr>
            <a:spLocks noGrp="1"/>
          </p:cNvSpPr>
          <p:nvPr>
            <p:ph type="ctrTitle"/>
          </p:nvPr>
        </p:nvSpPr>
        <p:spPr>
          <a:xfrm>
            <a:off x="1531435" y="3758070"/>
            <a:ext cx="7256965" cy="899729"/>
          </a:xfrm>
          <a:prstGeom prst="rect">
            <a:avLst/>
          </a:prstGeom>
        </p:spPr>
        <p:txBody>
          <a:bodyPr lIns="91436" tIns="45719" rIns="91436" bIns="45719" anchor="ctr"/>
          <a:lstStyle>
            <a:lvl1pPr algn="l">
              <a:defRPr lang="en-US" sz="3200" b="1" i="0" dirty="0">
                <a:solidFill>
                  <a:srgbClr val="FFFFFF"/>
                </a:solidFill>
                <a:latin typeface="Arial Narrow" charset="0"/>
                <a:ea typeface="Arial Narrow" charset="0"/>
                <a:cs typeface="Arial Narrow" charset="0"/>
              </a:defRPr>
            </a:lvl1pPr>
          </a:lstStyle>
          <a:p>
            <a:pPr lvl="0" algn="l">
              <a:lnSpc>
                <a:spcPct val="80000"/>
              </a:lnSpc>
            </a:pPr>
            <a:r>
              <a:rPr lang="en-US" dirty="0"/>
              <a:t>Click to edit Master title style</a:t>
            </a:r>
          </a:p>
        </p:txBody>
      </p:sp>
      <p:cxnSp>
        <p:nvCxnSpPr>
          <p:cNvPr id="6" name="Straight Connector 5"/>
          <p:cNvCxnSpPr/>
          <p:nvPr userDrawn="1"/>
        </p:nvCxnSpPr>
        <p:spPr>
          <a:xfrm>
            <a:off x="8788400" y="3217334"/>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75588804"/>
      </p:ext>
    </p:extLst>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preserve="1" userDrawn="1">
  <p:cSld name="4_Section Divider Purple">
    <p:bg>
      <p:bgPr>
        <a:solidFill>
          <a:schemeClr val="bg2">
            <a:alpha val="50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l="-1"/>
          <a:stretch/>
        </p:blipFill>
        <p:spPr>
          <a:xfrm>
            <a:off x="-8" y="-2"/>
            <a:ext cx="12192008" cy="6858003"/>
          </a:xfrm>
          <a:prstGeom prst="rect">
            <a:avLst/>
          </a:prstGeom>
        </p:spPr>
      </p:pic>
      <p:sp>
        <p:nvSpPr>
          <p:cNvPr id="10" name="Rectangle 9"/>
          <p:cNvSpPr/>
          <p:nvPr userDrawn="1"/>
        </p:nvSpPr>
        <p:spPr>
          <a:xfrm>
            <a:off x="0" y="3217334"/>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5B5E7D"/>
              </a:solidFill>
            </a:endParaRPr>
          </a:p>
        </p:txBody>
      </p:sp>
      <p:sp>
        <p:nvSpPr>
          <p:cNvPr id="2" name="Title 1"/>
          <p:cNvSpPr>
            <a:spLocks noGrp="1"/>
          </p:cNvSpPr>
          <p:nvPr>
            <p:ph type="ctrTitle"/>
          </p:nvPr>
        </p:nvSpPr>
        <p:spPr>
          <a:xfrm>
            <a:off x="1531435" y="3758071"/>
            <a:ext cx="7256965" cy="899729"/>
          </a:xfrm>
          <a:prstGeom prst="rect">
            <a:avLst/>
          </a:prstGeom>
        </p:spPr>
        <p:txBody>
          <a:bodyPr lIns="91436" tIns="45719" rIns="91436" bIns="45719" anchor="ctr"/>
          <a:lstStyle>
            <a:lvl1pPr algn="l">
              <a:defRPr lang="en-US" sz="3200" b="1" i="0" dirty="0">
                <a:solidFill>
                  <a:srgbClr val="FFFFFF"/>
                </a:solidFill>
                <a:latin typeface="Arial Narrow" charset="0"/>
                <a:ea typeface="Arial Narrow" charset="0"/>
                <a:cs typeface="Arial Narrow" charset="0"/>
              </a:defRPr>
            </a:lvl1pPr>
          </a:lstStyle>
          <a:p>
            <a:pPr lvl="0" algn="l">
              <a:lnSpc>
                <a:spcPct val="80000"/>
              </a:lnSpc>
            </a:pPr>
            <a:r>
              <a:rPr lang="en-US" dirty="0"/>
              <a:t>Click to edit Master title style</a:t>
            </a:r>
          </a:p>
        </p:txBody>
      </p:sp>
      <p:cxnSp>
        <p:nvCxnSpPr>
          <p:cNvPr id="6" name="Straight Connector 5"/>
          <p:cNvCxnSpPr/>
          <p:nvPr userDrawn="1"/>
        </p:nvCxnSpPr>
        <p:spPr>
          <a:xfrm>
            <a:off x="8788400" y="3217334"/>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64937564"/>
      </p:ext>
    </p:extLst>
  </p:cSld>
  <p:clrMapOvr>
    <a:masterClrMapping/>
  </p:clrMapOvr>
</p:sldLayout>
</file>

<file path=ppt/slideLayouts/slideLayout425.xml><?xml version="1.0" encoding="utf-8"?>
<p:sldLayout xmlns:a="http://schemas.openxmlformats.org/drawingml/2006/main" xmlns:r="http://schemas.openxmlformats.org/officeDocument/2006/relationships" xmlns:p="http://schemas.openxmlformats.org/presentationml/2006/main" preserve="1" userDrawn="1">
  <p:cSld name="2_Section Divider Purple">
    <p:bg>
      <p:bgPr>
        <a:solidFill>
          <a:schemeClr val="accent5"/>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24835"/>
            <a:ext cx="12192000" cy="6882836"/>
          </a:xfrm>
          <a:prstGeom prst="rect">
            <a:avLst/>
          </a:prstGeom>
        </p:spPr>
      </p:pic>
      <p:sp>
        <p:nvSpPr>
          <p:cNvPr id="22"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9"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Tree>
    <p:extLst>
      <p:ext uri="{BB962C8B-B14F-4D97-AF65-F5344CB8AC3E}">
        <p14:creationId xmlns:p14="http://schemas.microsoft.com/office/powerpoint/2010/main" val="3862682802"/>
      </p:ext>
    </p:extLst>
  </p:cSld>
  <p:clrMapOvr>
    <a:masterClrMapping/>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preserve="1" userDrawn="1">
  <p:cSld name="7_Section Divider Purple">
    <p:bg>
      <p:bgPr>
        <a:solidFill>
          <a:schemeClr val="accent5"/>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24835"/>
            <a:ext cx="12192000" cy="6882836"/>
          </a:xfrm>
          <a:prstGeom prst="rect">
            <a:avLst/>
          </a:prstGeom>
        </p:spPr>
      </p:pic>
      <p:sp>
        <p:nvSpPr>
          <p:cNvPr id="22"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9"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10" name="Rectangle 9"/>
          <p:cNvSpPr/>
          <p:nvPr userDrawn="1"/>
        </p:nvSpPr>
        <p:spPr>
          <a:xfrm>
            <a:off x="0" y="-24835"/>
            <a:ext cx="12192000" cy="6882836"/>
          </a:xfrm>
          <a:prstGeom prst="rect">
            <a:avLst/>
          </a:prstGeom>
          <a:solidFill>
            <a:schemeClr val="bg1">
              <a:alpha val="69804"/>
            </a:scheme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6C797D"/>
              </a:solidFill>
            </a:endParaRPr>
          </a:p>
        </p:txBody>
      </p:sp>
      <p:sp>
        <p:nvSpPr>
          <p:cNvPr id="2" name="Title 1"/>
          <p:cNvSpPr>
            <a:spLocks noGrp="1"/>
          </p:cNvSpPr>
          <p:nvPr>
            <p:ph type="ctrTitle"/>
          </p:nvPr>
        </p:nvSpPr>
        <p:spPr>
          <a:xfrm>
            <a:off x="1531435" y="3758070"/>
            <a:ext cx="7256965" cy="899729"/>
          </a:xfrm>
          <a:prstGeom prst="rect">
            <a:avLst/>
          </a:prstGeom>
        </p:spPr>
        <p:txBody>
          <a:bodyPr lIns="91436" tIns="45719" rIns="91436" bIns="45719" anchor="ctr"/>
          <a:lstStyle>
            <a:lvl1pPr algn="l">
              <a:defRPr lang="en-US" sz="3200" b="1" i="0" dirty="0">
                <a:solidFill>
                  <a:srgbClr val="DA291C"/>
                </a:solidFill>
                <a:latin typeface="Arial Narrow" charset="0"/>
                <a:ea typeface="Arial Narrow" charset="0"/>
                <a:cs typeface="Arial Narrow"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2836437082"/>
      </p:ext>
    </p:extLst>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userDrawn="1">
  <p:cSld name="1_Blue Title Page">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4538824"/>
      </p:ext>
    </p:extLst>
  </p:cSld>
  <p:clrMapOvr>
    <a:overrideClrMapping bg1="lt1" tx1="dk1" bg2="lt2" tx2="dk2" accent1="accent1" accent2="accent2" accent3="accent3" accent4="accent4" accent5="accent5" accent6="accent6" hlink="hlink" folHlink="folHlink"/>
  </p:clrMapOvr>
</p:sldLayout>
</file>

<file path=ppt/slideLayouts/slideLayout428.xml><?xml version="1.0" encoding="utf-8"?>
<p:sldLayout xmlns:a="http://schemas.openxmlformats.org/drawingml/2006/main" xmlns:r="http://schemas.openxmlformats.org/officeDocument/2006/relationships" xmlns:p="http://schemas.openxmlformats.org/presentationml/2006/main" type="tx" preserve="1">
  <p:cSld name="1_Title &amp; 2 tex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1301839455"/>
      </p:ext>
    </p:extLst>
  </p:cSld>
  <p:clrMapOvr>
    <a:masterClrMapping/>
  </p:clrMapOvr>
  <p:transition spd="med"/>
</p:sldLayout>
</file>

<file path=ppt/slideLayouts/slideLayout429.xml><?xml version="1.0" encoding="utf-8"?>
<p:sldLayout xmlns:a="http://schemas.openxmlformats.org/drawingml/2006/main" xmlns:r="http://schemas.openxmlformats.org/officeDocument/2006/relationships" xmlns:p="http://schemas.openxmlformats.org/presentationml/2006/main" preserve="1" userDrawn="1">
  <p:cSld name="2_Section Divider Magenta">
    <p:bg>
      <p:bgPr>
        <a:solidFill>
          <a:schemeClr val="accent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
            <a:ext cx="12192001" cy="6858000"/>
          </a:xfrm>
          <a:prstGeom prst="rect">
            <a:avLst/>
          </a:prstGeom>
        </p:spPr>
      </p:pic>
      <p:sp>
        <p:nvSpPr>
          <p:cNvPr id="16"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9"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10" name="Rectangle 9"/>
          <p:cNvSpPr/>
          <p:nvPr userDrawn="1"/>
        </p:nvSpPr>
        <p:spPr>
          <a:xfrm>
            <a:off x="0" y="3217334"/>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6C797D"/>
              </a:solidFill>
            </a:endParaRPr>
          </a:p>
        </p:txBody>
      </p:sp>
      <p:cxnSp>
        <p:nvCxnSpPr>
          <p:cNvPr id="11" name="Straight Connector 10"/>
          <p:cNvCxnSpPr/>
          <p:nvPr userDrawn="1"/>
        </p:nvCxnSpPr>
        <p:spPr>
          <a:xfrm>
            <a:off x="8788400" y="3217334"/>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
        <p:nvSpPr>
          <p:cNvPr id="2" name="Title 1"/>
          <p:cNvSpPr>
            <a:spLocks noGrp="1"/>
          </p:cNvSpPr>
          <p:nvPr>
            <p:ph type="ctrTitle"/>
          </p:nvPr>
        </p:nvSpPr>
        <p:spPr>
          <a:xfrm>
            <a:off x="1531437" y="3758071"/>
            <a:ext cx="7273900" cy="899729"/>
          </a:xfrm>
          <a:prstGeom prst="rect">
            <a:avLst/>
          </a:prstGeom>
        </p:spPr>
        <p:txBody>
          <a:bodyPr lIns="91436" tIns="45719" rIns="91436" bIns="45719" anchor="ctr"/>
          <a:lstStyle>
            <a:lvl1pPr algn="l">
              <a:defRPr lang="en-US" sz="3200" b="1" i="0" dirty="0">
                <a:solidFill>
                  <a:srgbClr val="FFFFFF"/>
                </a:solidFill>
                <a:latin typeface="Arial Narrow" charset="0"/>
                <a:ea typeface="Arial Narrow" charset="0"/>
                <a:cs typeface="Arial Narrow"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2846982491"/>
      </p:ext>
    </p:extLst>
  </p:cSld>
  <p:clrMapOvr>
    <a:masterClrMapping/>
  </p:clrMapOvr>
</p:sldLayout>
</file>

<file path=ppt/slideLayouts/slideLayout430.xml><?xml version="1.0" encoding="utf-8"?>
<p:sldLayout xmlns:a="http://schemas.openxmlformats.org/drawingml/2006/main" xmlns:r="http://schemas.openxmlformats.org/officeDocument/2006/relationships" xmlns:p="http://schemas.openxmlformats.org/presentationml/2006/main" preserve="1" userDrawn="1">
  <p:cSld name="3_Section Divider Magenta">
    <p:bg>
      <p:bgRef idx="1001">
        <a:schemeClr val="bg1"/>
      </p:bgRef>
    </p:bg>
    <p:spTree>
      <p:nvGrpSpPr>
        <p:cNvPr id="1" name=""/>
        <p:cNvGrpSpPr/>
        <p:nvPr/>
      </p:nvGrpSpPr>
      <p:grpSpPr>
        <a:xfrm>
          <a:off x="0" y="0"/>
          <a:ext cx="0" cy="0"/>
          <a:chOff x="0" y="0"/>
          <a:chExt cx="0" cy="0"/>
        </a:xfrm>
      </p:grpSpPr>
      <p:pic>
        <p:nvPicPr>
          <p:cNvPr id="21" name="Picture 20"/>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6"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9"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10" name="Rectangle 9"/>
          <p:cNvSpPr/>
          <p:nvPr userDrawn="1"/>
        </p:nvSpPr>
        <p:spPr>
          <a:xfrm>
            <a:off x="0" y="3217334"/>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6C797D"/>
              </a:solidFill>
            </a:endParaRPr>
          </a:p>
        </p:txBody>
      </p:sp>
      <p:cxnSp>
        <p:nvCxnSpPr>
          <p:cNvPr id="11" name="Straight Connector 10"/>
          <p:cNvCxnSpPr/>
          <p:nvPr userDrawn="1"/>
        </p:nvCxnSpPr>
        <p:spPr>
          <a:xfrm>
            <a:off x="8788400" y="3217334"/>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
        <p:nvSpPr>
          <p:cNvPr id="2" name="Title 1"/>
          <p:cNvSpPr>
            <a:spLocks noGrp="1"/>
          </p:cNvSpPr>
          <p:nvPr>
            <p:ph type="ctrTitle"/>
          </p:nvPr>
        </p:nvSpPr>
        <p:spPr>
          <a:xfrm>
            <a:off x="1531437" y="3758071"/>
            <a:ext cx="7273900" cy="899729"/>
          </a:xfrm>
          <a:prstGeom prst="rect">
            <a:avLst/>
          </a:prstGeom>
        </p:spPr>
        <p:txBody>
          <a:bodyPr lIns="91436" tIns="45719" rIns="91436" bIns="45719" anchor="ctr"/>
          <a:lstStyle>
            <a:lvl1pPr algn="l">
              <a:defRPr lang="en-US" sz="3200" b="1" i="0" dirty="0">
                <a:solidFill>
                  <a:srgbClr val="FFFFFF"/>
                </a:solidFill>
                <a:latin typeface="Arial Narrow" charset="0"/>
                <a:ea typeface="Arial Narrow" charset="0"/>
                <a:cs typeface="Arial Narrow"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2491026819"/>
      </p:ext>
    </p:extLst>
  </p:cSld>
  <p:clrMapOvr>
    <a:overrideClrMapping bg1="lt1" tx1="dk1" bg2="lt2" tx2="dk2" accent1="accent1" accent2="accent2" accent3="accent3" accent4="accent4" accent5="accent5" accent6="accent6" hlink="hlink" folHlink="folHlink"/>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preserve="1" userDrawn="1">
  <p:cSld name="4_Section Divider Magenta">
    <p:bg>
      <p:bgRef idx="1001">
        <a:schemeClr val="bg1"/>
      </p:bgRef>
    </p:bg>
    <p:spTree>
      <p:nvGrpSpPr>
        <p:cNvPr id="1" name=""/>
        <p:cNvGrpSpPr/>
        <p:nvPr/>
      </p:nvGrpSpPr>
      <p:grpSpPr>
        <a:xfrm>
          <a:off x="0" y="0"/>
          <a:ext cx="0" cy="0"/>
          <a:chOff x="0" y="0"/>
          <a:chExt cx="0" cy="0"/>
        </a:xfrm>
      </p:grpSpPr>
      <p:pic>
        <p:nvPicPr>
          <p:cNvPr id="22" name="Picture 21"/>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1" y="0"/>
            <a:ext cx="12192001" cy="6858000"/>
          </a:xfrm>
          <a:prstGeom prst="rect">
            <a:avLst/>
          </a:prstGeom>
        </p:spPr>
      </p:pic>
      <p:sp>
        <p:nvSpPr>
          <p:cNvPr id="16"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9"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10" name="Rectangle 9"/>
          <p:cNvSpPr/>
          <p:nvPr userDrawn="1"/>
        </p:nvSpPr>
        <p:spPr>
          <a:xfrm>
            <a:off x="0" y="3217334"/>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6C797D"/>
              </a:solidFill>
            </a:endParaRPr>
          </a:p>
        </p:txBody>
      </p:sp>
      <p:cxnSp>
        <p:nvCxnSpPr>
          <p:cNvPr id="11" name="Straight Connector 10"/>
          <p:cNvCxnSpPr/>
          <p:nvPr userDrawn="1"/>
        </p:nvCxnSpPr>
        <p:spPr>
          <a:xfrm>
            <a:off x="8788400" y="3217334"/>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
        <p:nvSpPr>
          <p:cNvPr id="2" name="Title 1"/>
          <p:cNvSpPr>
            <a:spLocks noGrp="1"/>
          </p:cNvSpPr>
          <p:nvPr>
            <p:ph type="ctrTitle"/>
          </p:nvPr>
        </p:nvSpPr>
        <p:spPr>
          <a:xfrm>
            <a:off x="1531437" y="3758071"/>
            <a:ext cx="7273900" cy="899729"/>
          </a:xfrm>
          <a:prstGeom prst="rect">
            <a:avLst/>
          </a:prstGeom>
        </p:spPr>
        <p:txBody>
          <a:bodyPr lIns="91436" tIns="45719" rIns="91436" bIns="45719" anchor="ctr"/>
          <a:lstStyle>
            <a:lvl1pPr algn="l">
              <a:defRPr lang="en-US" sz="3200" b="1" i="0" dirty="0">
                <a:solidFill>
                  <a:srgbClr val="FFFFFF"/>
                </a:solidFill>
                <a:latin typeface="Arial Narrow" charset="0"/>
                <a:ea typeface="Arial Narrow" charset="0"/>
                <a:cs typeface="Arial Narrow"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925660401"/>
      </p:ext>
    </p:extLst>
  </p:cSld>
  <p:clrMapOvr>
    <a:overrideClrMapping bg1="lt1" tx1="dk1" bg2="lt2" tx2="dk2" accent1="accent1" accent2="accent2" accent3="accent3" accent4="accent4" accent5="accent5" accent6="accent6" hlink="hlink" folHlink="folHlink"/>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preserve="1" userDrawn="1">
  <p:cSld name="Section Divider Gold">
    <p:bg>
      <p:bgPr>
        <a:solidFill>
          <a:schemeClr val="accent3"/>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2" y="0"/>
            <a:ext cx="12192072" cy="6858000"/>
          </a:xfrm>
          <a:prstGeom prst="rect">
            <a:avLst/>
          </a:prstGeom>
        </p:spPr>
      </p:pic>
      <p:sp>
        <p:nvSpPr>
          <p:cNvPr id="15"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9"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10" name="Rectangle 9"/>
          <p:cNvSpPr/>
          <p:nvPr userDrawn="1"/>
        </p:nvSpPr>
        <p:spPr>
          <a:xfrm>
            <a:off x="0" y="3217334"/>
            <a:ext cx="8788400" cy="1913467"/>
          </a:xfrm>
          <a:prstGeom prst="rect">
            <a:avLst/>
          </a:prstGeom>
          <a:solidFill>
            <a:srgbClr val="6ACAD7">
              <a:alpha val="80000"/>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6C797D"/>
              </a:solidFill>
            </a:endParaRPr>
          </a:p>
        </p:txBody>
      </p:sp>
      <p:cxnSp>
        <p:nvCxnSpPr>
          <p:cNvPr id="11" name="Straight Connector 10"/>
          <p:cNvCxnSpPr/>
          <p:nvPr userDrawn="1"/>
        </p:nvCxnSpPr>
        <p:spPr>
          <a:xfrm>
            <a:off x="8788400" y="3217334"/>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
        <p:nvSpPr>
          <p:cNvPr id="2" name="Title 1"/>
          <p:cNvSpPr>
            <a:spLocks noGrp="1"/>
          </p:cNvSpPr>
          <p:nvPr>
            <p:ph type="ctrTitle"/>
          </p:nvPr>
        </p:nvSpPr>
        <p:spPr>
          <a:xfrm>
            <a:off x="1516565" y="3758070"/>
            <a:ext cx="7271835" cy="899729"/>
          </a:xfrm>
          <a:prstGeom prst="rect">
            <a:avLst/>
          </a:prstGeom>
        </p:spPr>
        <p:txBody>
          <a:bodyPr lIns="91436" tIns="45719" rIns="91436" bIns="45719" anchor="ctr"/>
          <a:lstStyle>
            <a:lvl1pPr algn="l">
              <a:defRPr lang="en-US" sz="3200" b="1" i="0" dirty="0">
                <a:solidFill>
                  <a:srgbClr val="FFFFFF"/>
                </a:solidFill>
                <a:latin typeface="Arial Narrow" charset="0"/>
                <a:ea typeface="Arial Narrow" charset="0"/>
                <a:cs typeface="Arial Narrow"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1159096096"/>
      </p:ext>
    </p:extLst>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preserve="1" userDrawn="1">
  <p:cSld name="3_Section Divider Purple">
    <p:bg>
      <p:bgPr>
        <a:solidFill>
          <a:schemeClr val="accent5"/>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
            <a:ext cx="12192001" cy="6858001"/>
          </a:xfrm>
          <a:prstGeom prst="rect">
            <a:avLst/>
          </a:prstGeom>
        </p:spPr>
      </p:pic>
      <p:sp>
        <p:nvSpPr>
          <p:cNvPr id="22"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9"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10" name="Rectangle 9"/>
          <p:cNvSpPr/>
          <p:nvPr userDrawn="1"/>
        </p:nvSpPr>
        <p:spPr>
          <a:xfrm>
            <a:off x="0" y="3217334"/>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6C797D"/>
              </a:solidFill>
            </a:endParaRPr>
          </a:p>
        </p:txBody>
      </p:sp>
      <p:sp>
        <p:nvSpPr>
          <p:cNvPr id="2" name="Title 1"/>
          <p:cNvSpPr>
            <a:spLocks noGrp="1"/>
          </p:cNvSpPr>
          <p:nvPr>
            <p:ph type="ctrTitle"/>
          </p:nvPr>
        </p:nvSpPr>
        <p:spPr>
          <a:xfrm>
            <a:off x="1486829" y="3758070"/>
            <a:ext cx="7301571" cy="899729"/>
          </a:xfrm>
          <a:prstGeom prst="rect">
            <a:avLst/>
          </a:prstGeom>
        </p:spPr>
        <p:txBody>
          <a:bodyPr lIns="91436" tIns="45719" rIns="91436" bIns="45719" anchor="ctr"/>
          <a:lstStyle>
            <a:lvl1pPr algn="l">
              <a:defRPr lang="en-US" sz="3200" b="1" i="0" dirty="0">
                <a:solidFill>
                  <a:srgbClr val="FFFFFF"/>
                </a:solidFill>
                <a:latin typeface="Arial Narrow" charset="0"/>
                <a:ea typeface="Arial Narrow" charset="0"/>
                <a:cs typeface="Arial Narrow" charset="0"/>
              </a:defRPr>
            </a:lvl1pPr>
          </a:lstStyle>
          <a:p>
            <a:pPr lvl="0" algn="l">
              <a:lnSpc>
                <a:spcPct val="80000"/>
              </a:lnSpc>
            </a:pPr>
            <a:r>
              <a:rPr lang="en-US" dirty="0"/>
              <a:t>Click to edit Master title style</a:t>
            </a:r>
          </a:p>
        </p:txBody>
      </p:sp>
      <p:cxnSp>
        <p:nvCxnSpPr>
          <p:cNvPr id="6" name="Straight Connector 5"/>
          <p:cNvCxnSpPr/>
          <p:nvPr userDrawn="1"/>
        </p:nvCxnSpPr>
        <p:spPr>
          <a:xfrm>
            <a:off x="8788400" y="3217334"/>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43006564"/>
      </p:ext>
    </p:extLst>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preserve="1" userDrawn="1">
  <p:cSld name="6_Section Divider Purple">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8157" cy="6858000"/>
          </a:xfrm>
          <a:prstGeom prst="rect">
            <a:avLst/>
          </a:prstGeom>
        </p:spPr>
      </p:pic>
      <p:sp>
        <p:nvSpPr>
          <p:cNvPr id="22"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9"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10" name="Rectangle 9"/>
          <p:cNvSpPr/>
          <p:nvPr userDrawn="1"/>
        </p:nvSpPr>
        <p:spPr>
          <a:xfrm>
            <a:off x="0" y="3217334"/>
            <a:ext cx="8788400" cy="1913467"/>
          </a:xfrm>
          <a:prstGeom prst="rect">
            <a:avLst/>
          </a:prstGeom>
          <a:solidFill>
            <a:srgbClr val="6ACAD7">
              <a:alpha val="69804"/>
            </a:srgb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6C797D"/>
              </a:solidFill>
            </a:endParaRPr>
          </a:p>
        </p:txBody>
      </p:sp>
      <p:sp>
        <p:nvSpPr>
          <p:cNvPr id="2" name="Title 1"/>
          <p:cNvSpPr>
            <a:spLocks noGrp="1"/>
          </p:cNvSpPr>
          <p:nvPr>
            <p:ph type="ctrTitle"/>
          </p:nvPr>
        </p:nvSpPr>
        <p:spPr>
          <a:xfrm>
            <a:off x="1501699" y="3758070"/>
            <a:ext cx="7286701" cy="899729"/>
          </a:xfrm>
          <a:prstGeom prst="rect">
            <a:avLst/>
          </a:prstGeom>
        </p:spPr>
        <p:txBody>
          <a:bodyPr lIns="91436" tIns="45719" rIns="91436" bIns="45719" anchor="ctr"/>
          <a:lstStyle>
            <a:lvl1pPr algn="l">
              <a:defRPr lang="en-US" sz="3200" b="1" i="0" dirty="0">
                <a:solidFill>
                  <a:srgbClr val="FFFFFF"/>
                </a:solidFill>
                <a:latin typeface="Arial Narrow" charset="0"/>
                <a:ea typeface="Arial Narrow" charset="0"/>
                <a:cs typeface="Arial Narrow" charset="0"/>
              </a:defRPr>
            </a:lvl1pPr>
          </a:lstStyle>
          <a:p>
            <a:pPr lvl="0" algn="l">
              <a:lnSpc>
                <a:spcPct val="80000"/>
              </a:lnSpc>
            </a:pPr>
            <a:r>
              <a:rPr lang="en-US" dirty="0"/>
              <a:t>Click to edit Master title style</a:t>
            </a:r>
          </a:p>
        </p:txBody>
      </p:sp>
      <p:cxnSp>
        <p:nvCxnSpPr>
          <p:cNvPr id="6" name="Straight Connector 5"/>
          <p:cNvCxnSpPr/>
          <p:nvPr userDrawn="1"/>
        </p:nvCxnSpPr>
        <p:spPr>
          <a:xfrm>
            <a:off x="8788400" y="3217334"/>
            <a:ext cx="0" cy="1913467"/>
          </a:xfrm>
          <a:prstGeom prst="line">
            <a:avLst/>
          </a:prstGeom>
          <a:ln w="50800" cmpd="sng">
            <a:solidFill>
              <a:schemeClr val="accent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27681223"/>
      </p:ext>
    </p:extLst>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userDrawn="1">
  <p:cSld name="1_Section Divider Magenta">
    <p:bg>
      <p:bgPr>
        <a:solidFill>
          <a:schemeClr val="accent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
            <a:ext cx="12192001" cy="6858000"/>
          </a:xfrm>
          <a:prstGeom prst="rect">
            <a:avLst/>
          </a:prstGeom>
        </p:spPr>
      </p:pic>
      <p:sp>
        <p:nvSpPr>
          <p:cNvPr id="16" name="Slide Number Placeholder 5"/>
          <p:cNvSpPr txBox="1">
            <a:spLocks/>
          </p:cNvSpPr>
          <p:nvPr/>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9" name="Slide Number Placeholder 5"/>
          <p:cNvSpPr txBox="1">
            <a:spLocks/>
          </p:cNvSpPr>
          <p:nvPr userDrawn="1"/>
        </p:nvSpPr>
        <p:spPr>
          <a:xfrm>
            <a:off x="11438408" y="6273989"/>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675" smtClean="0"/>
              <a:pPr/>
              <a:t>‹#›</a:t>
            </a:fld>
            <a:endParaRPr lang="en-US" sz="675" dirty="0"/>
          </a:p>
        </p:txBody>
      </p:sp>
      <p:sp>
        <p:nvSpPr>
          <p:cNvPr id="10" name="Rectangle 9"/>
          <p:cNvSpPr/>
          <p:nvPr userDrawn="1"/>
        </p:nvSpPr>
        <p:spPr>
          <a:xfrm>
            <a:off x="0" y="-1"/>
            <a:ext cx="12192000" cy="6858001"/>
          </a:xfrm>
          <a:prstGeom prst="rect">
            <a:avLst/>
          </a:prstGeom>
          <a:solidFill>
            <a:schemeClr val="bg1">
              <a:alpha val="69804"/>
            </a:schemeClr>
          </a:solid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342931"/>
            <a:endParaRPr lang="en-US" sz="1425" dirty="0">
              <a:solidFill>
                <a:srgbClr val="6C797D"/>
              </a:solidFill>
            </a:endParaRPr>
          </a:p>
        </p:txBody>
      </p:sp>
      <p:sp>
        <p:nvSpPr>
          <p:cNvPr id="2" name="Title 1"/>
          <p:cNvSpPr>
            <a:spLocks noGrp="1"/>
          </p:cNvSpPr>
          <p:nvPr>
            <p:ph type="ctrTitle"/>
          </p:nvPr>
        </p:nvSpPr>
        <p:spPr>
          <a:xfrm>
            <a:off x="1531437" y="3758071"/>
            <a:ext cx="7273900" cy="899729"/>
          </a:xfrm>
          <a:prstGeom prst="rect">
            <a:avLst/>
          </a:prstGeom>
        </p:spPr>
        <p:txBody>
          <a:bodyPr lIns="91436" tIns="45719" rIns="91436" bIns="45719" anchor="ctr"/>
          <a:lstStyle>
            <a:lvl1pPr algn="l">
              <a:defRPr lang="en-US" sz="3200" b="1" i="0" dirty="0">
                <a:solidFill>
                  <a:schemeClr val="accent1"/>
                </a:solidFill>
                <a:latin typeface="Arial Narrow" charset="0"/>
                <a:ea typeface="Arial Narrow" charset="0"/>
                <a:cs typeface="Arial Narrow" charset="0"/>
              </a:defRPr>
            </a:lvl1pPr>
          </a:lstStyle>
          <a:p>
            <a:pPr lvl="0" algn="l">
              <a:lnSpc>
                <a:spcPct val="80000"/>
              </a:lnSpc>
            </a:pPr>
            <a:r>
              <a:rPr lang="en-US" dirty="0"/>
              <a:t>Click to edit Master title style</a:t>
            </a:r>
          </a:p>
        </p:txBody>
      </p:sp>
    </p:spTree>
    <p:extLst>
      <p:ext uri="{BB962C8B-B14F-4D97-AF65-F5344CB8AC3E}">
        <p14:creationId xmlns:p14="http://schemas.microsoft.com/office/powerpoint/2010/main" val="1625112904"/>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userDrawn="1">
  <p:cSld name="13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14868"/>
            <a:ext cx="12192000" cy="1292472"/>
          </a:xfrm>
          <a:prstGeom prst="rect">
            <a:avLst/>
          </a:prstGeom>
        </p:spPr>
      </p:pic>
      <p:sp>
        <p:nvSpPr>
          <p:cNvPr id="5"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17906" y="6314211"/>
            <a:ext cx="200628" cy="162047"/>
          </a:xfrm>
          <a:prstGeom prst="rect">
            <a:avLst/>
          </a:prstGeom>
        </p:spPr>
      </p:pic>
      <p:cxnSp>
        <p:nvCxnSpPr>
          <p:cNvPr id="7" name="Straight Connector 6"/>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8" name="TextBox 7"/>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2419004938"/>
      </p:ext>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userDrawn="1">
  <p:cSld name="7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2621"/>
            <a:ext cx="12192000" cy="1285391"/>
          </a:xfrm>
          <a:prstGeom prst="rect">
            <a:avLst/>
          </a:prstGeom>
        </p:spPr>
      </p:pic>
      <p:sp>
        <p:nvSpPr>
          <p:cNvPr id="5"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17906" y="6314211"/>
            <a:ext cx="200628" cy="162047"/>
          </a:xfrm>
          <a:prstGeom prst="rect">
            <a:avLst/>
          </a:prstGeom>
        </p:spPr>
      </p:pic>
      <p:cxnSp>
        <p:nvCxnSpPr>
          <p:cNvPr id="8" name="Straight Connector 7"/>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0" name="TextBox 9"/>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3644975718"/>
      </p:ext>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preserve="1" userDrawn="1">
  <p:cSld name="10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2001" cy="1189464"/>
          </a:xfrm>
          <a:prstGeom prst="rect">
            <a:avLst/>
          </a:prstGeom>
        </p:spPr>
      </p:pic>
      <p:pic>
        <p:nvPicPr>
          <p:cNvPr id="5" name="Picture 4"/>
          <p:cNvPicPr>
            <a:picLocks noChangeAspect="1"/>
          </p:cNvPicPr>
          <p:nvPr userDrawn="1"/>
        </p:nvPicPr>
        <p:blipFill rotWithShape="1">
          <a:blip r:embed="rId3" cstate="screen">
            <a:extLst>
              <a:ext uri="{28A0092B-C50C-407E-A947-70E740481C1C}">
                <a14:useLocalDpi xmlns:a14="http://schemas.microsoft.com/office/drawing/2010/main"/>
              </a:ext>
            </a:extLst>
          </a:blip>
          <a:srcRect l="-1"/>
          <a:stretch/>
        </p:blipFill>
        <p:spPr>
          <a:xfrm>
            <a:off x="-8" y="-1"/>
            <a:ext cx="12192008" cy="1189465"/>
          </a:xfrm>
          <a:prstGeom prst="rect">
            <a:avLst/>
          </a:prstGeom>
        </p:spPr>
      </p:pic>
      <p:sp>
        <p:nvSpPr>
          <p:cNvPr id="6" name="Slide Number Placeholder 5"/>
          <p:cNvSpPr txBox="1">
            <a:spLocks/>
          </p:cNvSpPr>
          <p:nvPr userDrawn="1"/>
        </p:nvSpPr>
        <p:spPr>
          <a:xfrm>
            <a:off x="11245119" y="6205281"/>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7" name="Picture 6"/>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017906" y="6329079"/>
            <a:ext cx="200628" cy="162047"/>
          </a:xfrm>
          <a:prstGeom prst="rect">
            <a:avLst/>
          </a:prstGeom>
        </p:spPr>
      </p:pic>
      <p:cxnSp>
        <p:nvCxnSpPr>
          <p:cNvPr id="8" name="Straight Connector 7"/>
          <p:cNvCxnSpPr/>
          <p:nvPr userDrawn="1"/>
        </p:nvCxnSpPr>
        <p:spPr>
          <a:xfrm>
            <a:off x="11273895" y="6305830"/>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Box 10"/>
          <p:cNvSpPr txBox="1"/>
          <p:nvPr userDrawn="1"/>
        </p:nvSpPr>
        <p:spPr>
          <a:xfrm>
            <a:off x="10187118" y="6245721"/>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3718153569"/>
      </p:ext>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preserve="1" userDrawn="1">
  <p:cSld name="2_Blue Title Page">
    <p:bg>
      <p:bgRef idx="1001">
        <a:schemeClr val="bg1"/>
      </p:bgRef>
    </p:bg>
    <p:spTree>
      <p:nvGrpSpPr>
        <p:cNvPr id="1" name=""/>
        <p:cNvGrpSpPr/>
        <p:nvPr/>
      </p:nvGrpSpPr>
      <p:grpSpPr>
        <a:xfrm>
          <a:off x="0" y="0"/>
          <a:ext cx="0" cy="0"/>
          <a:chOff x="0" y="0"/>
          <a:chExt cx="0" cy="0"/>
        </a:xfrm>
      </p:grpSpPr>
      <p:sp>
        <p:nvSpPr>
          <p:cNvPr id="2"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17906" y="6314211"/>
            <a:ext cx="200628" cy="162047"/>
          </a:xfrm>
          <a:prstGeom prst="rect">
            <a:avLst/>
          </a:prstGeom>
        </p:spPr>
      </p:pic>
      <p:cxnSp>
        <p:nvCxnSpPr>
          <p:cNvPr id="4" name="Straight Connector 3"/>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5" name="TextBox 4"/>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3256494603"/>
      </p:ext>
    </p:extLst>
  </p:cSld>
  <p:clrMapOvr>
    <a:overrideClrMapping bg1="lt1" tx1="dk1" bg2="lt2" tx2="dk2" accent1="accent1" accent2="accent2" accent3="accent3" accent4="accent4" accent5="accent5" accent6="accent6" hlink="hlink" folHlink="folHlink"/>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preserve="1" userDrawn="1">
  <p:cSld name="4_Body Full">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2000" cy="1282768"/>
          </a:xfrm>
          <a:prstGeom prst="rect">
            <a:avLst/>
          </a:prstGeom>
        </p:spPr>
      </p:pic>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lvl2pPr>
            <a:lvl3pPr marL="1028671" indent="-342900">
              <a:buFont typeface="Courier New" charset="0"/>
              <a:buChar char="o"/>
              <a:defRPr sz="1400"/>
            </a:lvl3pPr>
            <a:lvl4pPr marL="1257257" indent="-228600">
              <a:buFont typeface="+mj-lt"/>
              <a:buAutoNum type="arabicPeriod"/>
              <a:defRPr sz="12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2192000" cy="1282768"/>
          </a:xfrm>
          <a:prstGeom prst="rect">
            <a:avLst/>
          </a:prstGeom>
        </p:spPr>
      </p:pic>
      <p:pic>
        <p:nvPicPr>
          <p:cNvPr id="7" name="Picture 6"/>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1"/>
            <a:ext cx="12192000" cy="1282768"/>
          </a:xfrm>
          <a:prstGeom prst="rect">
            <a:avLst/>
          </a:prstGeom>
        </p:spPr>
      </p:pic>
      <p:sp>
        <p:nvSpPr>
          <p:cNvPr id="8"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10" name="Picture 9"/>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017906" y="6314211"/>
            <a:ext cx="200628" cy="162047"/>
          </a:xfrm>
          <a:prstGeom prst="rect">
            <a:avLst/>
          </a:prstGeom>
        </p:spPr>
      </p:pic>
      <p:cxnSp>
        <p:nvCxnSpPr>
          <p:cNvPr id="11" name="Straight Connector 10"/>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2" name="TextBox 11"/>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589433793"/>
      </p:ext>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preserve="1" userDrawn="1">
  <p:cSld name="8_Body Full">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2000" cy="1282768"/>
          </a:xfrm>
          <a:prstGeom prst="rect">
            <a:avLst/>
          </a:prstGeom>
        </p:spPr>
      </p:pic>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lvl2pPr>
            <a:lvl3pPr marL="1028671" indent="-342900">
              <a:buFont typeface="Courier New" charset="0"/>
              <a:buChar char="o"/>
              <a:defRPr sz="1400"/>
            </a:lvl3pPr>
            <a:lvl4pPr marL="1257257" indent="-228600">
              <a:buFont typeface="+mj-lt"/>
              <a:buAutoNum type="arabicPeriod"/>
              <a:defRPr sz="12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2192000" cy="1282768"/>
          </a:xfrm>
          <a:prstGeom prst="rect">
            <a:avLst/>
          </a:prstGeom>
        </p:spPr>
      </p:pic>
      <p:sp>
        <p:nvSpPr>
          <p:cNvPr id="7"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8" name="Picture 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017906" y="6314211"/>
            <a:ext cx="200628" cy="162047"/>
          </a:xfrm>
          <a:prstGeom prst="rect">
            <a:avLst/>
          </a:prstGeom>
        </p:spPr>
      </p:pic>
      <p:cxnSp>
        <p:nvCxnSpPr>
          <p:cNvPr id="10" name="Straight Connector 9"/>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Box 10"/>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1174877153"/>
      </p:ext>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preserve="1" userDrawn="1">
  <p:cSld name="5_Body Full">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2000" cy="1282768"/>
          </a:xfrm>
          <a:prstGeom prst="rect">
            <a:avLst/>
          </a:prstGeom>
        </p:spPr>
      </p:pic>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lvl2pPr>
            <a:lvl3pPr marL="1028671" indent="-342900">
              <a:buFont typeface="Courier New" charset="0"/>
              <a:buChar char="o"/>
              <a:defRPr sz="1400"/>
            </a:lvl3pPr>
            <a:lvl4pPr marL="1257257" indent="-228600">
              <a:buFont typeface="+mj-lt"/>
              <a:buAutoNum type="arabicPeriod"/>
              <a:defRPr sz="12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17906" y="6314211"/>
            <a:ext cx="200628" cy="162047"/>
          </a:xfrm>
          <a:prstGeom prst="rect">
            <a:avLst/>
          </a:prstGeom>
        </p:spPr>
      </p:pic>
      <p:cxnSp>
        <p:nvCxnSpPr>
          <p:cNvPr id="7" name="Straight Connector 6"/>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8" name="TextBox 7"/>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4193946038"/>
      </p:ext>
    </p:extLst>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userDrawn="1">
  <p:cSld name="3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lvl2pPr>
            <a:lvl3pPr marL="1028671" indent="-342900">
              <a:buFont typeface="Courier New" charset="0"/>
              <a:buChar char="o"/>
              <a:defRPr sz="1400"/>
            </a:lvl3pPr>
            <a:lvl4pPr marL="1257257" indent="-228600">
              <a:buFont typeface="+mj-lt"/>
              <a:buAutoNum type="arabicPeriod"/>
              <a:defRPr sz="12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
            <a:ext cx="12192001" cy="1282769"/>
          </a:xfrm>
          <a:prstGeom prst="rect">
            <a:avLst/>
          </a:prstGeom>
        </p:spPr>
      </p:pic>
      <p:sp>
        <p:nvSpPr>
          <p:cNvPr id="5"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17906" y="6314211"/>
            <a:ext cx="200628" cy="162047"/>
          </a:xfrm>
          <a:prstGeom prst="rect">
            <a:avLst/>
          </a:prstGeom>
        </p:spPr>
      </p:pic>
      <p:cxnSp>
        <p:nvCxnSpPr>
          <p:cNvPr id="7" name="Straight Connector 6"/>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0" name="TextBox 9"/>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2465801704"/>
      </p:ext>
    </p:extLst>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userDrawn="1">
  <p:cSld name="9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lvl2pPr>
            <a:lvl3pPr marL="1028671" indent="-342900">
              <a:buFont typeface="Courier New" charset="0"/>
              <a:buChar char="o"/>
              <a:defRPr sz="1400"/>
            </a:lvl3pPr>
            <a:lvl4pPr marL="1257257" indent="-228600">
              <a:buFont typeface="+mj-lt"/>
              <a:buAutoNum type="arabicPeriod"/>
              <a:defRPr sz="12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8157" cy="1189464"/>
          </a:xfrm>
          <a:prstGeom prst="rect">
            <a:avLst/>
          </a:prstGeom>
        </p:spPr>
      </p:pic>
      <p:sp>
        <p:nvSpPr>
          <p:cNvPr id="5"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17906" y="6314211"/>
            <a:ext cx="200628" cy="162047"/>
          </a:xfrm>
          <a:prstGeom prst="rect">
            <a:avLst/>
          </a:prstGeom>
        </p:spPr>
      </p:pic>
      <p:cxnSp>
        <p:nvCxnSpPr>
          <p:cNvPr id="8" name="Straight Connector 7"/>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0" name="TextBox 9"/>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1569249764"/>
      </p:ext>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preserve="1" userDrawn="1">
  <p:cSld name="2_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6" y="1570107"/>
            <a:ext cx="10621460"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51282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1" y="2421467"/>
            <a:ext cx="52875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lvl2pPr>
            <a:lvl3pPr marL="948654" indent="-262883">
              <a:buFont typeface="Courier New" charset="0"/>
              <a:buChar char="o"/>
              <a:defRPr sz="1400"/>
            </a:lvl3pPr>
            <a:lvl4pPr marL="1028657" indent="0">
              <a:buNone/>
              <a:defRPr sz="1200" b="1">
                <a:solidFill>
                  <a:schemeClr val="accent1"/>
                </a:solidFill>
              </a:defRPr>
            </a:lvl4pPr>
            <a:lvl5pPr marL="1600143" indent="-228600">
              <a:buFont typeface="+mj-lt"/>
              <a:buAutoNum type="arabicPeriod"/>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2621"/>
            <a:ext cx="12192000" cy="1285391"/>
          </a:xfrm>
          <a:prstGeom prst="rect">
            <a:avLst/>
          </a:prstGeom>
        </p:spPr>
      </p:pic>
      <p:sp>
        <p:nvSpPr>
          <p:cNvPr id="6"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17906" y="6314211"/>
            <a:ext cx="200628" cy="162047"/>
          </a:xfrm>
          <a:prstGeom prst="rect">
            <a:avLst/>
          </a:prstGeom>
        </p:spPr>
      </p:pic>
      <p:cxnSp>
        <p:nvCxnSpPr>
          <p:cNvPr id="10" name="Straight Connector 9"/>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Box 10"/>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945232720"/>
      </p:ext>
    </p:extLst>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preserve="1" userDrawn="1">
  <p:cSld name="9_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6" y="1570107"/>
            <a:ext cx="10621460"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51282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1" y="2421467"/>
            <a:ext cx="52875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48654" indent="-262883">
              <a:buFont typeface="Courier New" charset="0"/>
              <a:buChar char="o"/>
              <a:defRPr sz="1400">
                <a:solidFill>
                  <a:schemeClr val="tx2"/>
                </a:solidFill>
              </a:defRPr>
            </a:lvl3pPr>
            <a:lvl4pPr marL="1028657" indent="0">
              <a:buNone/>
              <a:defRPr sz="1200" b="1">
                <a:solidFill>
                  <a:schemeClr val="accent1"/>
                </a:solidFill>
              </a:defRPr>
            </a:lvl4pPr>
            <a:lvl5pPr marL="1714443" indent="-3429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8157" cy="1189464"/>
          </a:xfrm>
          <a:prstGeom prst="rect">
            <a:avLst/>
          </a:prstGeom>
        </p:spPr>
      </p:pic>
      <p:sp>
        <p:nvSpPr>
          <p:cNvPr id="6"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17906" y="6314211"/>
            <a:ext cx="200628" cy="162047"/>
          </a:xfrm>
          <a:prstGeom prst="rect">
            <a:avLst/>
          </a:prstGeom>
        </p:spPr>
      </p:pic>
      <p:cxnSp>
        <p:nvCxnSpPr>
          <p:cNvPr id="10" name="Straight Connector 9"/>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Box 10"/>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495701327"/>
      </p:ext>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preserve="1" userDrawn="1">
  <p:cSld name="5_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6" y="1570107"/>
            <a:ext cx="10621460"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51282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1" y="2421467"/>
            <a:ext cx="52875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48654" indent="-262883">
              <a:buFont typeface="Courier New" charset="0"/>
              <a:buChar char="o"/>
              <a:defRPr sz="1400">
                <a:solidFill>
                  <a:schemeClr val="tx2"/>
                </a:solidFill>
              </a:defRPr>
            </a:lvl3pPr>
            <a:lvl4pPr marL="1028657" indent="0">
              <a:buNone/>
              <a:defRPr sz="1200" b="1">
                <a:solidFill>
                  <a:schemeClr val="accent1"/>
                </a:solidFill>
              </a:defRPr>
            </a:lvl4pPr>
            <a:lvl5pPr marL="1714443" indent="-3429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2" y="1"/>
            <a:ext cx="12192072" cy="1277604"/>
          </a:xfrm>
          <a:prstGeom prst="rect">
            <a:avLst/>
          </a:prstGeom>
        </p:spPr>
      </p:pic>
      <p:sp>
        <p:nvSpPr>
          <p:cNvPr id="6"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17906" y="6314211"/>
            <a:ext cx="200628" cy="162047"/>
          </a:xfrm>
          <a:prstGeom prst="rect">
            <a:avLst/>
          </a:prstGeom>
        </p:spPr>
      </p:pic>
      <p:cxnSp>
        <p:nvCxnSpPr>
          <p:cNvPr id="8" name="Straight Connector 7"/>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Box 10"/>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3397701816"/>
      </p:ext>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preserve="1" userDrawn="1">
  <p:cSld name="1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a:ext>
            </a:extLst>
          </a:blip>
          <a:srcRect t="-407"/>
          <a:stretch/>
        </p:blipFill>
        <p:spPr>
          <a:xfrm>
            <a:off x="0" y="-5167"/>
            <a:ext cx="12192000" cy="1282771"/>
          </a:xfrm>
          <a:prstGeom prst="rect">
            <a:avLst/>
          </a:prstGeom>
        </p:spPr>
      </p:pic>
      <p:sp>
        <p:nvSpPr>
          <p:cNvPr id="5"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17906" y="6314211"/>
            <a:ext cx="200628" cy="162047"/>
          </a:xfrm>
          <a:prstGeom prst="rect">
            <a:avLst/>
          </a:prstGeom>
        </p:spPr>
      </p:pic>
      <p:cxnSp>
        <p:nvCxnSpPr>
          <p:cNvPr id="7" name="Straight Connector 6"/>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8" name="TextBox 7"/>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2415349687"/>
      </p:ext>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preserve="1" userDrawn="1">
  <p:cSld name="1_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6" y="1570107"/>
            <a:ext cx="10621460"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51282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1" y="2421467"/>
            <a:ext cx="52875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48654" indent="-262883">
              <a:buFont typeface="Courier New" charset="0"/>
              <a:buChar char="o"/>
              <a:defRPr sz="1400">
                <a:solidFill>
                  <a:schemeClr val="tx2"/>
                </a:solidFill>
              </a:defRPr>
            </a:lvl3pPr>
            <a:lvl4pPr marL="1028657" indent="0">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t="-407"/>
          <a:stretch/>
        </p:blipFill>
        <p:spPr>
          <a:xfrm>
            <a:off x="0" y="-5167"/>
            <a:ext cx="12192000" cy="1282771"/>
          </a:xfrm>
          <a:prstGeom prst="rect">
            <a:avLst/>
          </a:prstGeom>
        </p:spPr>
      </p:pic>
      <p:sp>
        <p:nvSpPr>
          <p:cNvPr id="6"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17906" y="6314211"/>
            <a:ext cx="200628" cy="162047"/>
          </a:xfrm>
          <a:prstGeom prst="rect">
            <a:avLst/>
          </a:prstGeom>
        </p:spPr>
      </p:pic>
      <p:cxnSp>
        <p:nvCxnSpPr>
          <p:cNvPr id="10" name="Straight Connector 9"/>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Box 10"/>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469908318"/>
      </p:ext>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preserve="1" userDrawn="1">
  <p:cSld name="4_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6" y="1570107"/>
            <a:ext cx="10621460"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51282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1" y="2421467"/>
            <a:ext cx="52875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48654" indent="-262883">
              <a:buFont typeface="Courier New" charset="0"/>
              <a:buChar char="o"/>
              <a:defRPr sz="1400">
                <a:solidFill>
                  <a:schemeClr val="tx2"/>
                </a:solidFill>
              </a:defRPr>
            </a:lvl3pPr>
            <a:lvl4pPr marL="1028657" indent="0">
              <a:buNone/>
              <a:defRPr sz="1200" b="1">
                <a:solidFill>
                  <a:schemeClr val="accent1"/>
                </a:solidFill>
              </a:defRPr>
            </a:lvl4pPr>
            <a:lvl5pPr>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14868"/>
            <a:ext cx="12192000" cy="1292472"/>
          </a:xfrm>
          <a:prstGeom prst="rect">
            <a:avLst/>
          </a:prstGeom>
        </p:spPr>
      </p:pic>
      <p:sp>
        <p:nvSpPr>
          <p:cNvPr id="6"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17906" y="6314211"/>
            <a:ext cx="200628" cy="162047"/>
          </a:xfrm>
          <a:prstGeom prst="rect">
            <a:avLst/>
          </a:prstGeom>
        </p:spPr>
      </p:pic>
      <p:cxnSp>
        <p:nvCxnSpPr>
          <p:cNvPr id="8" name="Straight Connector 7"/>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0" name="TextBox 9"/>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71557771"/>
      </p:ext>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preserve="1" userDrawn="1">
  <p:cSld name="6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2001" cy="1189464"/>
          </a:xfrm>
          <a:prstGeom prst="rect">
            <a:avLst/>
          </a:prstGeom>
        </p:spPr>
      </p:pic>
      <p:sp>
        <p:nvSpPr>
          <p:cNvPr id="5"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17906" y="6314211"/>
            <a:ext cx="200628" cy="162047"/>
          </a:xfrm>
          <a:prstGeom prst="rect">
            <a:avLst/>
          </a:prstGeom>
        </p:spPr>
      </p:pic>
      <p:cxnSp>
        <p:nvCxnSpPr>
          <p:cNvPr id="7" name="Straight Connector 6"/>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8" name="TextBox 7"/>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293667380"/>
      </p:ext>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preserve="1" userDrawn="1">
  <p:cSld name="6_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6" y="1570107"/>
            <a:ext cx="10621460"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51282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1" y="2421467"/>
            <a:ext cx="52875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48654" indent="-262883">
              <a:buFont typeface="Courier New" charset="0"/>
              <a:buChar char="o"/>
              <a:defRPr sz="1400">
                <a:solidFill>
                  <a:schemeClr val="tx2"/>
                </a:solidFill>
              </a:defRPr>
            </a:lvl3pPr>
            <a:lvl4pPr marL="1028657" indent="0">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2001" cy="1189464"/>
          </a:xfrm>
          <a:prstGeom prst="rect">
            <a:avLst/>
          </a:prstGeom>
        </p:spPr>
      </p:pic>
      <p:sp>
        <p:nvSpPr>
          <p:cNvPr id="6"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17906" y="6314211"/>
            <a:ext cx="200628" cy="162047"/>
          </a:xfrm>
          <a:prstGeom prst="rect">
            <a:avLst/>
          </a:prstGeom>
        </p:spPr>
      </p:pic>
      <p:cxnSp>
        <p:nvCxnSpPr>
          <p:cNvPr id="8" name="Straight Connector 7"/>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0" name="TextBox 9"/>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2098329126"/>
      </p:ext>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preserve="1" userDrawn="1">
  <p:cSld name="Body Split">
    <p:spTree>
      <p:nvGrpSpPr>
        <p:cNvPr id="1" name=""/>
        <p:cNvGrpSpPr/>
        <p:nvPr/>
      </p:nvGrpSpPr>
      <p:grpSpPr>
        <a:xfrm>
          <a:off x="0" y="0"/>
          <a:ext cx="0" cy="0"/>
          <a:chOff x="0" y="0"/>
          <a:chExt cx="0" cy="0"/>
        </a:xfrm>
      </p:grpSpPr>
      <p:sp>
        <p:nvSpPr>
          <p:cNvPr id="9" name="Title 1"/>
          <p:cNvSpPr>
            <a:spLocks noGrp="1"/>
          </p:cNvSpPr>
          <p:nvPr>
            <p:ph type="ctrTitle"/>
          </p:nvPr>
        </p:nvSpPr>
        <p:spPr>
          <a:xfrm>
            <a:off x="832626" y="1570107"/>
            <a:ext cx="10621460"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51282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1"/>
          </p:nvPr>
        </p:nvSpPr>
        <p:spPr>
          <a:xfrm>
            <a:off x="6166581" y="2421467"/>
            <a:ext cx="5287505"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857214" indent="-171443">
              <a:buFont typeface="Courier New" charset="0"/>
              <a:buChar char="o"/>
              <a:defRPr sz="1400">
                <a:solidFill>
                  <a:schemeClr val="tx2"/>
                </a:solidFill>
              </a:defRPr>
            </a:lvl3pPr>
            <a:lvl4pPr marL="1028657" indent="0">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17906" y="6314211"/>
            <a:ext cx="200628" cy="162047"/>
          </a:xfrm>
          <a:prstGeom prst="rect">
            <a:avLst/>
          </a:prstGeom>
        </p:spPr>
      </p:pic>
      <p:cxnSp>
        <p:nvCxnSpPr>
          <p:cNvPr id="8" name="Straight Connector 7"/>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0" name="TextBox 9"/>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1826609980"/>
      </p:ext>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type="tx">
  <p:cSld name="3_Title &amp; 2 text">
    <p:spTree>
      <p:nvGrpSpPr>
        <p:cNvPr id="1" name=""/>
        <p:cNvGrpSpPr/>
        <p:nvPr/>
      </p:nvGrpSpPr>
      <p:grpSpPr>
        <a:xfrm>
          <a:off x="0" y="0"/>
          <a:ext cx="0" cy="0"/>
          <a:chOff x="0" y="0"/>
          <a:chExt cx="0" cy="0"/>
        </a:xfrm>
      </p:grpSpPr>
      <p:sp>
        <p:nvSpPr>
          <p:cNvPr id="2"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17906" y="6314211"/>
            <a:ext cx="200628" cy="162047"/>
          </a:xfrm>
          <a:prstGeom prst="rect">
            <a:avLst/>
          </a:prstGeom>
        </p:spPr>
      </p:pic>
      <p:cxnSp>
        <p:nvCxnSpPr>
          <p:cNvPr id="4" name="Straight Connector 3"/>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5" name="TextBox 4"/>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352434487"/>
      </p:ext>
    </p:extLst>
  </p:cSld>
  <p:clrMapOvr>
    <a:masterClrMapping/>
  </p:clrMapOvr>
  <p:transition spd="med"/>
</p:sldLayout>
</file>

<file path=ppt/slideLayouts/slideLayout455.xml><?xml version="1.0" encoding="utf-8"?>
<p:sldLayout xmlns:a="http://schemas.openxmlformats.org/drawingml/2006/main" xmlns:r="http://schemas.openxmlformats.org/officeDocument/2006/relationships" xmlns:p="http://schemas.openxmlformats.org/presentationml/2006/main" userDrawn="1">
  <p:cSld name="12_Body Full">
    <p:spTree>
      <p:nvGrpSpPr>
        <p:cNvPr id="1" name=""/>
        <p:cNvGrpSpPr/>
        <p:nvPr/>
      </p:nvGrpSpPr>
      <p:grpSpPr>
        <a:xfrm>
          <a:off x="0" y="0"/>
          <a:ext cx="0" cy="0"/>
          <a:chOff x="0" y="0"/>
          <a:chExt cx="0" cy="0"/>
        </a:xfrm>
      </p:grpSpPr>
      <p:sp>
        <p:nvSpPr>
          <p:cNvPr id="9" name="Title 1"/>
          <p:cNvSpPr>
            <a:spLocks noGrp="1"/>
          </p:cNvSpPr>
          <p:nvPr>
            <p:ph type="ctrTitle"/>
          </p:nvPr>
        </p:nvSpPr>
        <p:spPr>
          <a:xfrm>
            <a:off x="832624" y="1570107"/>
            <a:ext cx="10614309" cy="548600"/>
          </a:xfrm>
          <a:prstGeom prst="rect">
            <a:avLst/>
          </a:prstGeom>
        </p:spPr>
        <p:txBody>
          <a:bodyPr lIns="91436" tIns="45719" rIns="91436" bIns="45719"/>
          <a:lstStyle>
            <a:lvl1pPr algn="l">
              <a:defRPr lang="en-US" sz="2200" b="1" i="0" dirty="0">
                <a:solidFill>
                  <a:schemeClr val="accent2"/>
                </a:solidFill>
                <a:latin typeface="Arial Narrow" charset="0"/>
                <a:ea typeface="Arial Narrow" charset="0"/>
                <a:cs typeface="Arial Narrow" charset="0"/>
              </a:defRPr>
            </a:lvl1pPr>
          </a:lstStyle>
          <a:p>
            <a:pPr lvl="0" algn="l"/>
            <a:r>
              <a:rPr lang="en-US" dirty="0"/>
              <a:t>Click to edit Master title style</a:t>
            </a:r>
          </a:p>
        </p:txBody>
      </p:sp>
      <p:sp>
        <p:nvSpPr>
          <p:cNvPr id="3" name="Text Placeholder 2"/>
          <p:cNvSpPr>
            <a:spLocks noGrp="1"/>
          </p:cNvSpPr>
          <p:nvPr>
            <p:ph type="body" sz="quarter" idx="10"/>
          </p:nvPr>
        </p:nvSpPr>
        <p:spPr>
          <a:xfrm>
            <a:off x="831851" y="2421467"/>
            <a:ext cx="10615083" cy="3454400"/>
          </a:xfrm>
          <a:prstGeom prst="rect">
            <a:avLst/>
          </a:prstGeom>
        </p:spPr>
        <p:txBody>
          <a:bodyPr/>
          <a:lstStyle>
            <a:lvl1pPr marL="0" indent="0">
              <a:buNone/>
              <a:defRPr sz="1600" b="0">
                <a:solidFill>
                  <a:schemeClr val="tx2"/>
                </a:solidFill>
              </a:defRPr>
            </a:lvl1pPr>
            <a:lvl2pPr marL="557189" indent="-214304">
              <a:buClr>
                <a:schemeClr val="accent1"/>
              </a:buClr>
              <a:buFont typeface="Arial" charset="0"/>
              <a:buChar char="•"/>
              <a:defRPr sz="1600">
                <a:solidFill>
                  <a:schemeClr val="tx2"/>
                </a:solidFill>
              </a:defRPr>
            </a:lvl2pPr>
            <a:lvl3pPr marL="937231" indent="-251460">
              <a:buFont typeface="Courier New" charset="0"/>
              <a:buChar char="o"/>
              <a:defRPr sz="1400">
                <a:solidFill>
                  <a:schemeClr val="tx2"/>
                </a:solidFill>
              </a:defRPr>
            </a:lvl3pPr>
            <a:lvl4pPr marL="1028657" indent="0">
              <a:buFont typeface="+mj-lt"/>
              <a:buNone/>
              <a:defRPr sz="1200" b="1">
                <a:solidFill>
                  <a:schemeClr val="accent1"/>
                </a:solidFill>
              </a:defRPr>
            </a:lvl4pPr>
            <a:lvl5pPr marL="1600143" indent="-228600">
              <a:buFont typeface="+mj-lt"/>
              <a:buAutoNum type="arabicPeriod"/>
              <a:defRPr sz="1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2" y="1"/>
            <a:ext cx="12192072" cy="1277604"/>
          </a:xfrm>
          <a:prstGeom prst="rect">
            <a:avLst/>
          </a:prstGeom>
        </p:spPr>
      </p:pic>
      <p:sp>
        <p:nvSpPr>
          <p:cNvPr id="5" name="Slide Number Placeholder 5"/>
          <p:cNvSpPr txBox="1">
            <a:spLocks/>
          </p:cNvSpPr>
          <p:nvPr userDrawn="1"/>
        </p:nvSpPr>
        <p:spPr>
          <a:xfrm>
            <a:off x="11245119" y="6190413"/>
            <a:ext cx="409320" cy="365125"/>
          </a:xfrm>
          <a:prstGeom prst="rect">
            <a:avLst/>
          </a:prstGeom>
        </p:spPr>
        <p:txBody>
          <a:bodyPr vert="horz" lIns="68577" tIns="34289" rIns="68577" bIns="3428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900" b="1" smtClean="0">
                <a:solidFill>
                  <a:srgbClr val="FFFFFF">
                    <a:lumMod val="50000"/>
                  </a:srgbClr>
                </a:solidFill>
              </a:rPr>
              <a:pPr/>
              <a:t>‹#›</a:t>
            </a:fld>
            <a:endParaRPr lang="en-US" sz="900" b="1" dirty="0">
              <a:solidFill>
                <a:srgbClr val="FFFFFF">
                  <a:lumMod val="50000"/>
                </a:srgbClr>
              </a:solidFill>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17906" y="6314211"/>
            <a:ext cx="200628" cy="162047"/>
          </a:xfrm>
          <a:prstGeom prst="rect">
            <a:avLst/>
          </a:prstGeom>
        </p:spPr>
      </p:pic>
      <p:cxnSp>
        <p:nvCxnSpPr>
          <p:cNvPr id="7" name="Straight Connector 6"/>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0" name="TextBox 9"/>
          <p:cNvSpPr txBox="1"/>
          <p:nvPr userDrawn="1"/>
        </p:nvSpPr>
        <p:spPr>
          <a:xfrm>
            <a:off x="10187118" y="6230853"/>
            <a:ext cx="1352621" cy="230832"/>
          </a:xfrm>
          <a:prstGeom prst="rect">
            <a:avLst/>
          </a:prstGeom>
          <a:noFill/>
        </p:spPr>
        <p:txBody>
          <a:bodyPr wrap="square" rtlCol="0">
            <a:spAutoFit/>
          </a:bodyPr>
          <a:lstStyle/>
          <a:p>
            <a:pPr defTabSz="342931"/>
            <a:r>
              <a:rPr lang="en-US" sz="900" dirty="0">
                <a:solidFill>
                  <a:srgbClr val="6C797D"/>
                </a:solidFill>
              </a:rPr>
              <a:t>Direct Travel</a:t>
            </a:r>
          </a:p>
        </p:txBody>
      </p:sp>
    </p:spTree>
    <p:extLst>
      <p:ext uri="{BB962C8B-B14F-4D97-AF65-F5344CB8AC3E}">
        <p14:creationId xmlns:p14="http://schemas.microsoft.com/office/powerpoint/2010/main" val="2663597230"/>
      </p:ext>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a:xfrm>
            <a:off x="1134534" y="6078539"/>
            <a:ext cx="4375151" cy="403225"/>
          </a:xfrm>
          <a:prstGeom prst="rect">
            <a:avLst/>
          </a:prstGeom>
        </p:spPr>
        <p:txBody>
          <a:bodyPr/>
          <a:lstStyle>
            <a:lvl1pPr>
              <a:defRPr>
                <a:ea typeface="+mn-ea"/>
                <a:cs typeface="+mn-cs"/>
              </a:defRPr>
            </a:lvl1pPr>
          </a:lstStyle>
          <a:p>
            <a:pPr>
              <a:defRPr/>
            </a:pPr>
            <a:endParaRPr lang="en-US" altLang="en-US" dirty="0"/>
          </a:p>
        </p:txBody>
      </p:sp>
      <p:sp>
        <p:nvSpPr>
          <p:cNvPr id="3" name="Slide Number Placeholder 20"/>
          <p:cNvSpPr>
            <a:spLocks noGrp="1"/>
          </p:cNvSpPr>
          <p:nvPr>
            <p:ph type="sldNum" sz="quarter" idx="11"/>
          </p:nvPr>
        </p:nvSpPr>
        <p:spPr>
          <a:xfrm>
            <a:off x="736601" y="6481764"/>
            <a:ext cx="463551" cy="376237"/>
          </a:xfrm>
          <a:prstGeom prst="rect">
            <a:avLst/>
          </a:prstGeom>
        </p:spPr>
        <p:txBody>
          <a:bodyPr/>
          <a:lstStyle>
            <a:lvl1pPr>
              <a:defRPr>
                <a:ea typeface="+mn-ea"/>
                <a:cs typeface="+mn-cs"/>
              </a:defRPr>
            </a:lvl1pPr>
          </a:lstStyle>
          <a:p>
            <a:pPr>
              <a:defRPr/>
            </a:pPr>
            <a:fld id="{61DDD5DD-889D-4F6B-B54E-EE48F14C01A3}" type="slidenum">
              <a:rPr lang="en-US" altLang="en-US"/>
              <a:pPr>
                <a:defRPr/>
              </a:pPr>
              <a:t>‹#›</a:t>
            </a:fld>
            <a:endParaRPr lang="en-US" altLang="en-US" dirty="0"/>
          </a:p>
        </p:txBody>
      </p:sp>
    </p:spTree>
    <p:extLst>
      <p:ext uri="{BB962C8B-B14F-4D97-AF65-F5344CB8AC3E}">
        <p14:creationId xmlns:p14="http://schemas.microsoft.com/office/powerpoint/2010/main" val="363611996"/>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p:cSld name="6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6483929" y="1"/>
            <a:ext cx="5708073" cy="6858000"/>
          </a:xfrm>
          <a:prstGeom prst="rect">
            <a:avLst/>
          </a:prstGeom>
        </p:spPr>
        <p:txBody>
          <a:bodyPr/>
          <a:lstStyle/>
          <a:p>
            <a:r>
              <a:rPr lang="en-US" dirty="0"/>
              <a:t>Drag picture to placeholder or click icon to add</a:t>
            </a:r>
          </a:p>
        </p:txBody>
      </p:sp>
    </p:spTree>
    <p:extLst>
      <p:ext uri="{BB962C8B-B14F-4D97-AF65-F5344CB8AC3E}">
        <p14:creationId xmlns:p14="http://schemas.microsoft.com/office/powerpoint/2010/main" val="565355771"/>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1" y="0"/>
            <a:ext cx="12192000" cy="6858000"/>
          </a:xfrm>
          <a:prstGeom prst="rect">
            <a:avLst/>
          </a:prstGeom>
        </p:spPr>
        <p:txBody>
          <a:bodyPr/>
          <a:lstStyle/>
          <a:p>
            <a:r>
              <a:rPr lang="en-US" dirty="0"/>
              <a:t>Drag picture to placeholder or click icon to add</a:t>
            </a:r>
          </a:p>
        </p:txBody>
      </p:sp>
    </p:spTree>
    <p:extLst>
      <p:ext uri="{BB962C8B-B14F-4D97-AF65-F5344CB8AC3E}">
        <p14:creationId xmlns:p14="http://schemas.microsoft.com/office/powerpoint/2010/main" val="3291002211"/>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FD95C57D-58D0-4345-BE96-CCDC2DF79E35}" type="datetimeFigureOut">
              <a:rPr lang="en-US" smtClean="0"/>
              <a:t>5/26/2021</a:t>
            </a:fld>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09A6187F-8A14-A741-899C-7AB5AEB5B3AE}" type="slidenum">
              <a:rPr lang="en-US" smtClean="0"/>
              <a:t>‹#›</a:t>
            </a:fld>
            <a:endParaRPr lang="en-US" dirty="0"/>
          </a:p>
        </p:txBody>
      </p:sp>
    </p:spTree>
    <p:extLst>
      <p:ext uri="{BB962C8B-B14F-4D97-AF65-F5344CB8AC3E}">
        <p14:creationId xmlns:p14="http://schemas.microsoft.com/office/powerpoint/2010/main" val="406617929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theme" Target="../theme/theme2.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70.xml"/><Relationship Id="rId18" Type="http://schemas.openxmlformats.org/officeDocument/2006/relationships/slideLayout" Target="../slideLayouts/slideLayout75.xml"/><Relationship Id="rId26" Type="http://schemas.openxmlformats.org/officeDocument/2006/relationships/slideLayout" Target="../slideLayouts/slideLayout83.xml"/><Relationship Id="rId39" Type="http://schemas.openxmlformats.org/officeDocument/2006/relationships/slideLayout" Target="../slideLayouts/slideLayout96.xml"/><Relationship Id="rId21" Type="http://schemas.openxmlformats.org/officeDocument/2006/relationships/slideLayout" Target="../slideLayouts/slideLayout78.xml"/><Relationship Id="rId34" Type="http://schemas.openxmlformats.org/officeDocument/2006/relationships/slideLayout" Target="../slideLayouts/slideLayout91.xml"/><Relationship Id="rId42" Type="http://schemas.openxmlformats.org/officeDocument/2006/relationships/slideLayout" Target="../slideLayouts/slideLayout99.xml"/><Relationship Id="rId47" Type="http://schemas.openxmlformats.org/officeDocument/2006/relationships/slideLayout" Target="../slideLayouts/slideLayout104.xml"/><Relationship Id="rId50" Type="http://schemas.openxmlformats.org/officeDocument/2006/relationships/slideLayout" Target="../slideLayouts/slideLayout107.xml"/><Relationship Id="rId7" Type="http://schemas.openxmlformats.org/officeDocument/2006/relationships/slideLayout" Target="../slideLayouts/slideLayout64.xml"/><Relationship Id="rId2" Type="http://schemas.openxmlformats.org/officeDocument/2006/relationships/slideLayout" Target="../slideLayouts/slideLayout59.xml"/><Relationship Id="rId16" Type="http://schemas.openxmlformats.org/officeDocument/2006/relationships/slideLayout" Target="../slideLayouts/slideLayout73.xml"/><Relationship Id="rId29" Type="http://schemas.openxmlformats.org/officeDocument/2006/relationships/slideLayout" Target="../slideLayouts/slideLayout86.xml"/><Relationship Id="rId11" Type="http://schemas.openxmlformats.org/officeDocument/2006/relationships/slideLayout" Target="../slideLayouts/slideLayout68.xml"/><Relationship Id="rId24" Type="http://schemas.openxmlformats.org/officeDocument/2006/relationships/slideLayout" Target="../slideLayouts/slideLayout81.xml"/><Relationship Id="rId32" Type="http://schemas.openxmlformats.org/officeDocument/2006/relationships/slideLayout" Target="../slideLayouts/slideLayout89.xml"/><Relationship Id="rId37" Type="http://schemas.openxmlformats.org/officeDocument/2006/relationships/slideLayout" Target="../slideLayouts/slideLayout94.xml"/><Relationship Id="rId40" Type="http://schemas.openxmlformats.org/officeDocument/2006/relationships/slideLayout" Target="../slideLayouts/slideLayout97.xml"/><Relationship Id="rId45" Type="http://schemas.openxmlformats.org/officeDocument/2006/relationships/slideLayout" Target="../slideLayouts/slideLayout102.xml"/><Relationship Id="rId53" Type="http://schemas.openxmlformats.org/officeDocument/2006/relationships/theme" Target="../theme/theme3.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19" Type="http://schemas.openxmlformats.org/officeDocument/2006/relationships/slideLayout" Target="../slideLayouts/slideLayout76.xml"/><Relationship Id="rId31" Type="http://schemas.openxmlformats.org/officeDocument/2006/relationships/slideLayout" Target="../slideLayouts/slideLayout88.xml"/><Relationship Id="rId44" Type="http://schemas.openxmlformats.org/officeDocument/2006/relationships/slideLayout" Target="../slideLayouts/slideLayout101.xml"/><Relationship Id="rId52" Type="http://schemas.openxmlformats.org/officeDocument/2006/relationships/slideLayout" Target="../slideLayouts/slideLayout109.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 Id="rId22" Type="http://schemas.openxmlformats.org/officeDocument/2006/relationships/slideLayout" Target="../slideLayouts/slideLayout79.xml"/><Relationship Id="rId27" Type="http://schemas.openxmlformats.org/officeDocument/2006/relationships/slideLayout" Target="../slideLayouts/slideLayout84.xml"/><Relationship Id="rId30" Type="http://schemas.openxmlformats.org/officeDocument/2006/relationships/slideLayout" Target="../slideLayouts/slideLayout87.xml"/><Relationship Id="rId35" Type="http://schemas.openxmlformats.org/officeDocument/2006/relationships/slideLayout" Target="../slideLayouts/slideLayout92.xml"/><Relationship Id="rId43" Type="http://schemas.openxmlformats.org/officeDocument/2006/relationships/slideLayout" Target="../slideLayouts/slideLayout100.xml"/><Relationship Id="rId48" Type="http://schemas.openxmlformats.org/officeDocument/2006/relationships/slideLayout" Target="../slideLayouts/slideLayout105.xml"/><Relationship Id="rId8" Type="http://schemas.openxmlformats.org/officeDocument/2006/relationships/slideLayout" Target="../slideLayouts/slideLayout65.xml"/><Relationship Id="rId51" Type="http://schemas.openxmlformats.org/officeDocument/2006/relationships/slideLayout" Target="../slideLayouts/slideLayout108.xml"/><Relationship Id="rId3" Type="http://schemas.openxmlformats.org/officeDocument/2006/relationships/slideLayout" Target="../slideLayouts/slideLayout60.xml"/><Relationship Id="rId12" Type="http://schemas.openxmlformats.org/officeDocument/2006/relationships/slideLayout" Target="../slideLayouts/slideLayout69.xml"/><Relationship Id="rId17" Type="http://schemas.openxmlformats.org/officeDocument/2006/relationships/slideLayout" Target="../slideLayouts/slideLayout74.xml"/><Relationship Id="rId25" Type="http://schemas.openxmlformats.org/officeDocument/2006/relationships/slideLayout" Target="../slideLayouts/slideLayout82.xml"/><Relationship Id="rId33" Type="http://schemas.openxmlformats.org/officeDocument/2006/relationships/slideLayout" Target="../slideLayouts/slideLayout90.xml"/><Relationship Id="rId38" Type="http://schemas.openxmlformats.org/officeDocument/2006/relationships/slideLayout" Target="../slideLayouts/slideLayout95.xml"/><Relationship Id="rId46" Type="http://schemas.openxmlformats.org/officeDocument/2006/relationships/slideLayout" Target="../slideLayouts/slideLayout103.xml"/><Relationship Id="rId20" Type="http://schemas.openxmlformats.org/officeDocument/2006/relationships/slideLayout" Target="../slideLayouts/slideLayout77.xml"/><Relationship Id="rId41" Type="http://schemas.openxmlformats.org/officeDocument/2006/relationships/slideLayout" Target="../slideLayouts/slideLayout98.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5" Type="http://schemas.openxmlformats.org/officeDocument/2006/relationships/slideLayout" Target="../slideLayouts/slideLayout72.xml"/><Relationship Id="rId23" Type="http://schemas.openxmlformats.org/officeDocument/2006/relationships/slideLayout" Target="../slideLayouts/slideLayout80.xml"/><Relationship Id="rId28" Type="http://schemas.openxmlformats.org/officeDocument/2006/relationships/slideLayout" Target="../slideLayouts/slideLayout85.xml"/><Relationship Id="rId36" Type="http://schemas.openxmlformats.org/officeDocument/2006/relationships/slideLayout" Target="../slideLayouts/slideLayout93.xml"/><Relationship Id="rId49" Type="http://schemas.openxmlformats.org/officeDocument/2006/relationships/slideLayout" Target="../slideLayouts/slideLayout106.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22.xml"/><Relationship Id="rId18" Type="http://schemas.openxmlformats.org/officeDocument/2006/relationships/slideLayout" Target="../slideLayouts/slideLayout127.xml"/><Relationship Id="rId26" Type="http://schemas.openxmlformats.org/officeDocument/2006/relationships/slideLayout" Target="../slideLayouts/slideLayout135.xml"/><Relationship Id="rId39" Type="http://schemas.openxmlformats.org/officeDocument/2006/relationships/slideLayout" Target="../slideLayouts/slideLayout148.xml"/><Relationship Id="rId21" Type="http://schemas.openxmlformats.org/officeDocument/2006/relationships/slideLayout" Target="../slideLayouts/slideLayout130.xml"/><Relationship Id="rId34" Type="http://schemas.openxmlformats.org/officeDocument/2006/relationships/slideLayout" Target="../slideLayouts/slideLayout143.xml"/><Relationship Id="rId42" Type="http://schemas.openxmlformats.org/officeDocument/2006/relationships/slideLayout" Target="../slideLayouts/slideLayout151.xml"/><Relationship Id="rId47" Type="http://schemas.openxmlformats.org/officeDocument/2006/relationships/slideLayout" Target="../slideLayouts/slideLayout156.xml"/><Relationship Id="rId7" Type="http://schemas.openxmlformats.org/officeDocument/2006/relationships/slideLayout" Target="../slideLayouts/slideLayout116.xml"/><Relationship Id="rId2" Type="http://schemas.openxmlformats.org/officeDocument/2006/relationships/slideLayout" Target="../slideLayouts/slideLayout111.xml"/><Relationship Id="rId16" Type="http://schemas.openxmlformats.org/officeDocument/2006/relationships/slideLayout" Target="../slideLayouts/slideLayout125.xml"/><Relationship Id="rId29" Type="http://schemas.openxmlformats.org/officeDocument/2006/relationships/slideLayout" Target="../slideLayouts/slideLayout138.xml"/><Relationship Id="rId11" Type="http://schemas.openxmlformats.org/officeDocument/2006/relationships/slideLayout" Target="../slideLayouts/slideLayout120.xml"/><Relationship Id="rId24" Type="http://schemas.openxmlformats.org/officeDocument/2006/relationships/slideLayout" Target="../slideLayouts/slideLayout133.xml"/><Relationship Id="rId32" Type="http://schemas.openxmlformats.org/officeDocument/2006/relationships/slideLayout" Target="../slideLayouts/slideLayout141.xml"/><Relationship Id="rId37" Type="http://schemas.openxmlformats.org/officeDocument/2006/relationships/slideLayout" Target="../slideLayouts/slideLayout146.xml"/><Relationship Id="rId40" Type="http://schemas.openxmlformats.org/officeDocument/2006/relationships/slideLayout" Target="../slideLayouts/slideLayout149.xml"/><Relationship Id="rId45" Type="http://schemas.openxmlformats.org/officeDocument/2006/relationships/slideLayout" Target="../slideLayouts/slideLayout154.xml"/><Relationship Id="rId5" Type="http://schemas.openxmlformats.org/officeDocument/2006/relationships/slideLayout" Target="../slideLayouts/slideLayout114.xml"/><Relationship Id="rId15" Type="http://schemas.openxmlformats.org/officeDocument/2006/relationships/slideLayout" Target="../slideLayouts/slideLayout124.xml"/><Relationship Id="rId23" Type="http://schemas.openxmlformats.org/officeDocument/2006/relationships/slideLayout" Target="../slideLayouts/slideLayout132.xml"/><Relationship Id="rId28" Type="http://schemas.openxmlformats.org/officeDocument/2006/relationships/slideLayout" Target="../slideLayouts/slideLayout137.xml"/><Relationship Id="rId36" Type="http://schemas.openxmlformats.org/officeDocument/2006/relationships/slideLayout" Target="../slideLayouts/slideLayout145.xml"/><Relationship Id="rId49" Type="http://schemas.openxmlformats.org/officeDocument/2006/relationships/theme" Target="../theme/theme4.xml"/><Relationship Id="rId10" Type="http://schemas.openxmlformats.org/officeDocument/2006/relationships/slideLayout" Target="../slideLayouts/slideLayout119.xml"/><Relationship Id="rId19" Type="http://schemas.openxmlformats.org/officeDocument/2006/relationships/slideLayout" Target="../slideLayouts/slideLayout128.xml"/><Relationship Id="rId31" Type="http://schemas.openxmlformats.org/officeDocument/2006/relationships/slideLayout" Target="../slideLayouts/slideLayout140.xml"/><Relationship Id="rId44" Type="http://schemas.openxmlformats.org/officeDocument/2006/relationships/slideLayout" Target="../slideLayouts/slideLayout153.xml"/><Relationship Id="rId4" Type="http://schemas.openxmlformats.org/officeDocument/2006/relationships/slideLayout" Target="../slideLayouts/slideLayout113.xml"/><Relationship Id="rId9" Type="http://schemas.openxmlformats.org/officeDocument/2006/relationships/slideLayout" Target="../slideLayouts/slideLayout118.xml"/><Relationship Id="rId14" Type="http://schemas.openxmlformats.org/officeDocument/2006/relationships/slideLayout" Target="../slideLayouts/slideLayout123.xml"/><Relationship Id="rId22" Type="http://schemas.openxmlformats.org/officeDocument/2006/relationships/slideLayout" Target="../slideLayouts/slideLayout131.xml"/><Relationship Id="rId27" Type="http://schemas.openxmlformats.org/officeDocument/2006/relationships/slideLayout" Target="../slideLayouts/slideLayout136.xml"/><Relationship Id="rId30" Type="http://schemas.openxmlformats.org/officeDocument/2006/relationships/slideLayout" Target="../slideLayouts/slideLayout139.xml"/><Relationship Id="rId35" Type="http://schemas.openxmlformats.org/officeDocument/2006/relationships/slideLayout" Target="../slideLayouts/slideLayout144.xml"/><Relationship Id="rId43" Type="http://schemas.openxmlformats.org/officeDocument/2006/relationships/slideLayout" Target="../slideLayouts/slideLayout152.xml"/><Relationship Id="rId48" Type="http://schemas.openxmlformats.org/officeDocument/2006/relationships/slideLayout" Target="../slideLayouts/slideLayout157.xml"/><Relationship Id="rId8" Type="http://schemas.openxmlformats.org/officeDocument/2006/relationships/slideLayout" Target="../slideLayouts/slideLayout117.xml"/><Relationship Id="rId3" Type="http://schemas.openxmlformats.org/officeDocument/2006/relationships/slideLayout" Target="../slideLayouts/slideLayout112.xml"/><Relationship Id="rId12" Type="http://schemas.openxmlformats.org/officeDocument/2006/relationships/slideLayout" Target="../slideLayouts/slideLayout121.xml"/><Relationship Id="rId17" Type="http://schemas.openxmlformats.org/officeDocument/2006/relationships/slideLayout" Target="../slideLayouts/slideLayout126.xml"/><Relationship Id="rId25" Type="http://schemas.openxmlformats.org/officeDocument/2006/relationships/slideLayout" Target="../slideLayouts/slideLayout134.xml"/><Relationship Id="rId33" Type="http://schemas.openxmlformats.org/officeDocument/2006/relationships/slideLayout" Target="../slideLayouts/slideLayout142.xml"/><Relationship Id="rId38" Type="http://schemas.openxmlformats.org/officeDocument/2006/relationships/slideLayout" Target="../slideLayouts/slideLayout147.xml"/><Relationship Id="rId46" Type="http://schemas.openxmlformats.org/officeDocument/2006/relationships/slideLayout" Target="../slideLayouts/slideLayout155.xml"/><Relationship Id="rId20" Type="http://schemas.openxmlformats.org/officeDocument/2006/relationships/slideLayout" Target="../slideLayouts/slideLayout129.xml"/><Relationship Id="rId41" Type="http://schemas.openxmlformats.org/officeDocument/2006/relationships/slideLayout" Target="../slideLayouts/slideLayout150.xml"/><Relationship Id="rId1" Type="http://schemas.openxmlformats.org/officeDocument/2006/relationships/slideLayout" Target="../slideLayouts/slideLayout110.xml"/><Relationship Id="rId6" Type="http://schemas.openxmlformats.org/officeDocument/2006/relationships/slideLayout" Target="../slideLayouts/slideLayout115.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170.xml"/><Relationship Id="rId18" Type="http://schemas.openxmlformats.org/officeDocument/2006/relationships/slideLayout" Target="../slideLayouts/slideLayout175.xml"/><Relationship Id="rId26" Type="http://schemas.openxmlformats.org/officeDocument/2006/relationships/slideLayout" Target="../slideLayouts/slideLayout183.xml"/><Relationship Id="rId39" Type="http://schemas.openxmlformats.org/officeDocument/2006/relationships/slideLayout" Target="../slideLayouts/slideLayout196.xml"/><Relationship Id="rId21" Type="http://schemas.openxmlformats.org/officeDocument/2006/relationships/slideLayout" Target="../slideLayouts/slideLayout178.xml"/><Relationship Id="rId34" Type="http://schemas.openxmlformats.org/officeDocument/2006/relationships/slideLayout" Target="../slideLayouts/slideLayout191.xml"/><Relationship Id="rId42" Type="http://schemas.openxmlformats.org/officeDocument/2006/relationships/slideLayout" Target="../slideLayouts/slideLayout199.xml"/><Relationship Id="rId47" Type="http://schemas.openxmlformats.org/officeDocument/2006/relationships/theme" Target="../theme/theme5.xml"/><Relationship Id="rId7" Type="http://schemas.openxmlformats.org/officeDocument/2006/relationships/slideLayout" Target="../slideLayouts/slideLayout164.xml"/><Relationship Id="rId2" Type="http://schemas.openxmlformats.org/officeDocument/2006/relationships/slideLayout" Target="../slideLayouts/slideLayout159.xml"/><Relationship Id="rId16" Type="http://schemas.openxmlformats.org/officeDocument/2006/relationships/slideLayout" Target="../slideLayouts/slideLayout173.xml"/><Relationship Id="rId29" Type="http://schemas.openxmlformats.org/officeDocument/2006/relationships/slideLayout" Target="../slideLayouts/slideLayout186.xml"/><Relationship Id="rId1" Type="http://schemas.openxmlformats.org/officeDocument/2006/relationships/slideLayout" Target="../slideLayouts/slideLayout158.xml"/><Relationship Id="rId6" Type="http://schemas.openxmlformats.org/officeDocument/2006/relationships/slideLayout" Target="../slideLayouts/slideLayout163.xml"/><Relationship Id="rId11" Type="http://schemas.openxmlformats.org/officeDocument/2006/relationships/slideLayout" Target="../slideLayouts/slideLayout168.xml"/><Relationship Id="rId24" Type="http://schemas.openxmlformats.org/officeDocument/2006/relationships/slideLayout" Target="../slideLayouts/slideLayout181.xml"/><Relationship Id="rId32" Type="http://schemas.openxmlformats.org/officeDocument/2006/relationships/slideLayout" Target="../slideLayouts/slideLayout189.xml"/><Relationship Id="rId37" Type="http://schemas.openxmlformats.org/officeDocument/2006/relationships/slideLayout" Target="../slideLayouts/slideLayout194.xml"/><Relationship Id="rId40" Type="http://schemas.openxmlformats.org/officeDocument/2006/relationships/slideLayout" Target="../slideLayouts/slideLayout197.xml"/><Relationship Id="rId45" Type="http://schemas.openxmlformats.org/officeDocument/2006/relationships/slideLayout" Target="../slideLayouts/slideLayout202.xml"/><Relationship Id="rId5" Type="http://schemas.openxmlformats.org/officeDocument/2006/relationships/slideLayout" Target="../slideLayouts/slideLayout162.xml"/><Relationship Id="rId15" Type="http://schemas.openxmlformats.org/officeDocument/2006/relationships/slideLayout" Target="../slideLayouts/slideLayout172.xml"/><Relationship Id="rId23" Type="http://schemas.openxmlformats.org/officeDocument/2006/relationships/slideLayout" Target="../slideLayouts/slideLayout180.xml"/><Relationship Id="rId28" Type="http://schemas.openxmlformats.org/officeDocument/2006/relationships/slideLayout" Target="../slideLayouts/slideLayout185.xml"/><Relationship Id="rId36" Type="http://schemas.openxmlformats.org/officeDocument/2006/relationships/slideLayout" Target="../slideLayouts/slideLayout193.xml"/><Relationship Id="rId10" Type="http://schemas.openxmlformats.org/officeDocument/2006/relationships/slideLayout" Target="../slideLayouts/slideLayout167.xml"/><Relationship Id="rId19" Type="http://schemas.openxmlformats.org/officeDocument/2006/relationships/slideLayout" Target="../slideLayouts/slideLayout176.xml"/><Relationship Id="rId31" Type="http://schemas.openxmlformats.org/officeDocument/2006/relationships/slideLayout" Target="../slideLayouts/slideLayout188.xml"/><Relationship Id="rId44" Type="http://schemas.openxmlformats.org/officeDocument/2006/relationships/slideLayout" Target="../slideLayouts/slideLayout201.xml"/><Relationship Id="rId4" Type="http://schemas.openxmlformats.org/officeDocument/2006/relationships/slideLayout" Target="../slideLayouts/slideLayout161.xml"/><Relationship Id="rId9" Type="http://schemas.openxmlformats.org/officeDocument/2006/relationships/slideLayout" Target="../slideLayouts/slideLayout166.xml"/><Relationship Id="rId14" Type="http://schemas.openxmlformats.org/officeDocument/2006/relationships/slideLayout" Target="../slideLayouts/slideLayout171.xml"/><Relationship Id="rId22" Type="http://schemas.openxmlformats.org/officeDocument/2006/relationships/slideLayout" Target="../slideLayouts/slideLayout179.xml"/><Relationship Id="rId27" Type="http://schemas.openxmlformats.org/officeDocument/2006/relationships/slideLayout" Target="../slideLayouts/slideLayout184.xml"/><Relationship Id="rId30" Type="http://schemas.openxmlformats.org/officeDocument/2006/relationships/slideLayout" Target="../slideLayouts/slideLayout187.xml"/><Relationship Id="rId35" Type="http://schemas.openxmlformats.org/officeDocument/2006/relationships/slideLayout" Target="../slideLayouts/slideLayout192.xml"/><Relationship Id="rId43" Type="http://schemas.openxmlformats.org/officeDocument/2006/relationships/slideLayout" Target="../slideLayouts/slideLayout200.xml"/><Relationship Id="rId8" Type="http://schemas.openxmlformats.org/officeDocument/2006/relationships/slideLayout" Target="../slideLayouts/slideLayout165.xml"/><Relationship Id="rId3" Type="http://schemas.openxmlformats.org/officeDocument/2006/relationships/slideLayout" Target="../slideLayouts/slideLayout160.xml"/><Relationship Id="rId12" Type="http://schemas.openxmlformats.org/officeDocument/2006/relationships/slideLayout" Target="../slideLayouts/slideLayout169.xml"/><Relationship Id="rId17" Type="http://schemas.openxmlformats.org/officeDocument/2006/relationships/slideLayout" Target="../slideLayouts/slideLayout174.xml"/><Relationship Id="rId25" Type="http://schemas.openxmlformats.org/officeDocument/2006/relationships/slideLayout" Target="../slideLayouts/slideLayout182.xml"/><Relationship Id="rId33" Type="http://schemas.openxmlformats.org/officeDocument/2006/relationships/slideLayout" Target="../slideLayouts/slideLayout190.xml"/><Relationship Id="rId38" Type="http://schemas.openxmlformats.org/officeDocument/2006/relationships/slideLayout" Target="../slideLayouts/slideLayout195.xml"/><Relationship Id="rId46" Type="http://schemas.openxmlformats.org/officeDocument/2006/relationships/slideLayout" Target="../slideLayouts/slideLayout203.xml"/><Relationship Id="rId20" Type="http://schemas.openxmlformats.org/officeDocument/2006/relationships/slideLayout" Target="../slideLayouts/slideLayout177.xml"/><Relationship Id="rId41" Type="http://schemas.openxmlformats.org/officeDocument/2006/relationships/slideLayout" Target="../slideLayouts/slideLayout198.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216.xml"/><Relationship Id="rId18" Type="http://schemas.openxmlformats.org/officeDocument/2006/relationships/slideLayout" Target="../slideLayouts/slideLayout221.xml"/><Relationship Id="rId26" Type="http://schemas.openxmlformats.org/officeDocument/2006/relationships/slideLayout" Target="../slideLayouts/slideLayout229.xml"/><Relationship Id="rId39" Type="http://schemas.openxmlformats.org/officeDocument/2006/relationships/slideLayout" Target="../slideLayouts/slideLayout242.xml"/><Relationship Id="rId21" Type="http://schemas.openxmlformats.org/officeDocument/2006/relationships/slideLayout" Target="../slideLayouts/slideLayout224.xml"/><Relationship Id="rId34" Type="http://schemas.openxmlformats.org/officeDocument/2006/relationships/slideLayout" Target="../slideLayouts/slideLayout237.xml"/><Relationship Id="rId42" Type="http://schemas.openxmlformats.org/officeDocument/2006/relationships/slideLayout" Target="../slideLayouts/slideLayout245.xml"/><Relationship Id="rId7" Type="http://schemas.openxmlformats.org/officeDocument/2006/relationships/slideLayout" Target="../slideLayouts/slideLayout210.xml"/><Relationship Id="rId2" Type="http://schemas.openxmlformats.org/officeDocument/2006/relationships/slideLayout" Target="../slideLayouts/slideLayout205.xml"/><Relationship Id="rId16" Type="http://schemas.openxmlformats.org/officeDocument/2006/relationships/slideLayout" Target="../slideLayouts/slideLayout219.xml"/><Relationship Id="rId29" Type="http://schemas.openxmlformats.org/officeDocument/2006/relationships/slideLayout" Target="../slideLayouts/slideLayout232.xml"/><Relationship Id="rId1" Type="http://schemas.openxmlformats.org/officeDocument/2006/relationships/slideLayout" Target="../slideLayouts/slideLayout204.xml"/><Relationship Id="rId6" Type="http://schemas.openxmlformats.org/officeDocument/2006/relationships/slideLayout" Target="../slideLayouts/slideLayout209.xml"/><Relationship Id="rId11" Type="http://schemas.openxmlformats.org/officeDocument/2006/relationships/slideLayout" Target="../slideLayouts/slideLayout214.xml"/><Relationship Id="rId24" Type="http://schemas.openxmlformats.org/officeDocument/2006/relationships/slideLayout" Target="../slideLayouts/slideLayout227.xml"/><Relationship Id="rId32" Type="http://schemas.openxmlformats.org/officeDocument/2006/relationships/slideLayout" Target="../slideLayouts/slideLayout235.xml"/><Relationship Id="rId37" Type="http://schemas.openxmlformats.org/officeDocument/2006/relationships/slideLayout" Target="../slideLayouts/slideLayout240.xml"/><Relationship Id="rId40" Type="http://schemas.openxmlformats.org/officeDocument/2006/relationships/slideLayout" Target="../slideLayouts/slideLayout243.xml"/><Relationship Id="rId45" Type="http://schemas.openxmlformats.org/officeDocument/2006/relationships/slideLayout" Target="../slideLayouts/slideLayout248.xml"/><Relationship Id="rId5" Type="http://schemas.openxmlformats.org/officeDocument/2006/relationships/slideLayout" Target="../slideLayouts/slideLayout208.xml"/><Relationship Id="rId15" Type="http://schemas.openxmlformats.org/officeDocument/2006/relationships/slideLayout" Target="../slideLayouts/slideLayout218.xml"/><Relationship Id="rId23" Type="http://schemas.openxmlformats.org/officeDocument/2006/relationships/slideLayout" Target="../slideLayouts/slideLayout226.xml"/><Relationship Id="rId28" Type="http://schemas.openxmlformats.org/officeDocument/2006/relationships/slideLayout" Target="../slideLayouts/slideLayout231.xml"/><Relationship Id="rId36" Type="http://schemas.openxmlformats.org/officeDocument/2006/relationships/slideLayout" Target="../slideLayouts/slideLayout239.xml"/><Relationship Id="rId10" Type="http://schemas.openxmlformats.org/officeDocument/2006/relationships/slideLayout" Target="../slideLayouts/slideLayout213.xml"/><Relationship Id="rId19" Type="http://schemas.openxmlformats.org/officeDocument/2006/relationships/slideLayout" Target="../slideLayouts/slideLayout222.xml"/><Relationship Id="rId31" Type="http://schemas.openxmlformats.org/officeDocument/2006/relationships/slideLayout" Target="../slideLayouts/slideLayout234.xml"/><Relationship Id="rId44" Type="http://schemas.openxmlformats.org/officeDocument/2006/relationships/slideLayout" Target="../slideLayouts/slideLayout247.xml"/><Relationship Id="rId4" Type="http://schemas.openxmlformats.org/officeDocument/2006/relationships/slideLayout" Target="../slideLayouts/slideLayout207.xml"/><Relationship Id="rId9" Type="http://schemas.openxmlformats.org/officeDocument/2006/relationships/slideLayout" Target="../slideLayouts/slideLayout212.xml"/><Relationship Id="rId14" Type="http://schemas.openxmlformats.org/officeDocument/2006/relationships/slideLayout" Target="../slideLayouts/slideLayout217.xml"/><Relationship Id="rId22" Type="http://schemas.openxmlformats.org/officeDocument/2006/relationships/slideLayout" Target="../slideLayouts/slideLayout225.xml"/><Relationship Id="rId27" Type="http://schemas.openxmlformats.org/officeDocument/2006/relationships/slideLayout" Target="../slideLayouts/slideLayout230.xml"/><Relationship Id="rId30" Type="http://schemas.openxmlformats.org/officeDocument/2006/relationships/slideLayout" Target="../slideLayouts/slideLayout233.xml"/><Relationship Id="rId35" Type="http://schemas.openxmlformats.org/officeDocument/2006/relationships/slideLayout" Target="../slideLayouts/slideLayout238.xml"/><Relationship Id="rId43" Type="http://schemas.openxmlformats.org/officeDocument/2006/relationships/slideLayout" Target="../slideLayouts/slideLayout246.xml"/><Relationship Id="rId8" Type="http://schemas.openxmlformats.org/officeDocument/2006/relationships/slideLayout" Target="../slideLayouts/slideLayout211.xml"/><Relationship Id="rId3" Type="http://schemas.openxmlformats.org/officeDocument/2006/relationships/slideLayout" Target="../slideLayouts/slideLayout206.xml"/><Relationship Id="rId12" Type="http://schemas.openxmlformats.org/officeDocument/2006/relationships/slideLayout" Target="../slideLayouts/slideLayout215.xml"/><Relationship Id="rId17" Type="http://schemas.openxmlformats.org/officeDocument/2006/relationships/slideLayout" Target="../slideLayouts/slideLayout220.xml"/><Relationship Id="rId25" Type="http://schemas.openxmlformats.org/officeDocument/2006/relationships/slideLayout" Target="../slideLayouts/slideLayout228.xml"/><Relationship Id="rId33" Type="http://schemas.openxmlformats.org/officeDocument/2006/relationships/slideLayout" Target="../slideLayouts/slideLayout236.xml"/><Relationship Id="rId38" Type="http://schemas.openxmlformats.org/officeDocument/2006/relationships/slideLayout" Target="../slideLayouts/slideLayout241.xml"/><Relationship Id="rId46" Type="http://schemas.openxmlformats.org/officeDocument/2006/relationships/theme" Target="../theme/theme6.xml"/><Relationship Id="rId20" Type="http://schemas.openxmlformats.org/officeDocument/2006/relationships/slideLayout" Target="../slideLayouts/slideLayout223.xml"/><Relationship Id="rId41" Type="http://schemas.openxmlformats.org/officeDocument/2006/relationships/slideLayout" Target="../slideLayouts/slideLayout244.xml"/></Relationships>
</file>

<file path=ppt/slideMasters/_rels/slideMaster7.xml.rels><?xml version="1.0" encoding="UTF-8" standalone="yes"?>
<Relationships xmlns="http://schemas.openxmlformats.org/package/2006/relationships"><Relationship Id="rId13" Type="http://schemas.openxmlformats.org/officeDocument/2006/relationships/slideLayout" Target="../slideLayouts/slideLayout261.xml"/><Relationship Id="rId18" Type="http://schemas.openxmlformats.org/officeDocument/2006/relationships/slideLayout" Target="../slideLayouts/slideLayout266.xml"/><Relationship Id="rId26" Type="http://schemas.openxmlformats.org/officeDocument/2006/relationships/slideLayout" Target="../slideLayouts/slideLayout274.xml"/><Relationship Id="rId39" Type="http://schemas.openxmlformats.org/officeDocument/2006/relationships/slideLayout" Target="../slideLayouts/slideLayout287.xml"/><Relationship Id="rId21" Type="http://schemas.openxmlformats.org/officeDocument/2006/relationships/slideLayout" Target="../slideLayouts/slideLayout269.xml"/><Relationship Id="rId34" Type="http://schemas.openxmlformats.org/officeDocument/2006/relationships/slideLayout" Target="../slideLayouts/slideLayout282.xml"/><Relationship Id="rId42" Type="http://schemas.openxmlformats.org/officeDocument/2006/relationships/slideLayout" Target="../slideLayouts/slideLayout290.xml"/><Relationship Id="rId7" Type="http://schemas.openxmlformats.org/officeDocument/2006/relationships/slideLayout" Target="../slideLayouts/slideLayout255.xml"/><Relationship Id="rId2" Type="http://schemas.openxmlformats.org/officeDocument/2006/relationships/slideLayout" Target="../slideLayouts/slideLayout250.xml"/><Relationship Id="rId16" Type="http://schemas.openxmlformats.org/officeDocument/2006/relationships/slideLayout" Target="../slideLayouts/slideLayout264.xml"/><Relationship Id="rId29" Type="http://schemas.openxmlformats.org/officeDocument/2006/relationships/slideLayout" Target="../slideLayouts/slideLayout277.xml"/><Relationship Id="rId1" Type="http://schemas.openxmlformats.org/officeDocument/2006/relationships/slideLayout" Target="../slideLayouts/slideLayout249.xml"/><Relationship Id="rId6" Type="http://schemas.openxmlformats.org/officeDocument/2006/relationships/slideLayout" Target="../slideLayouts/slideLayout254.xml"/><Relationship Id="rId11" Type="http://schemas.openxmlformats.org/officeDocument/2006/relationships/slideLayout" Target="../slideLayouts/slideLayout259.xml"/><Relationship Id="rId24" Type="http://schemas.openxmlformats.org/officeDocument/2006/relationships/slideLayout" Target="../slideLayouts/slideLayout272.xml"/><Relationship Id="rId32" Type="http://schemas.openxmlformats.org/officeDocument/2006/relationships/slideLayout" Target="../slideLayouts/slideLayout280.xml"/><Relationship Id="rId37" Type="http://schemas.openxmlformats.org/officeDocument/2006/relationships/slideLayout" Target="../slideLayouts/slideLayout285.xml"/><Relationship Id="rId40" Type="http://schemas.openxmlformats.org/officeDocument/2006/relationships/slideLayout" Target="../slideLayouts/slideLayout288.xml"/><Relationship Id="rId45" Type="http://schemas.openxmlformats.org/officeDocument/2006/relationships/theme" Target="../theme/theme7.xml"/><Relationship Id="rId5" Type="http://schemas.openxmlformats.org/officeDocument/2006/relationships/slideLayout" Target="../slideLayouts/slideLayout253.xml"/><Relationship Id="rId15" Type="http://schemas.openxmlformats.org/officeDocument/2006/relationships/slideLayout" Target="../slideLayouts/slideLayout263.xml"/><Relationship Id="rId23" Type="http://schemas.openxmlformats.org/officeDocument/2006/relationships/slideLayout" Target="../slideLayouts/slideLayout271.xml"/><Relationship Id="rId28" Type="http://schemas.openxmlformats.org/officeDocument/2006/relationships/slideLayout" Target="../slideLayouts/slideLayout276.xml"/><Relationship Id="rId36" Type="http://schemas.openxmlformats.org/officeDocument/2006/relationships/slideLayout" Target="../slideLayouts/slideLayout284.xml"/><Relationship Id="rId10" Type="http://schemas.openxmlformats.org/officeDocument/2006/relationships/slideLayout" Target="../slideLayouts/slideLayout258.xml"/><Relationship Id="rId19" Type="http://schemas.openxmlformats.org/officeDocument/2006/relationships/slideLayout" Target="../slideLayouts/slideLayout267.xml"/><Relationship Id="rId31" Type="http://schemas.openxmlformats.org/officeDocument/2006/relationships/slideLayout" Target="../slideLayouts/slideLayout279.xml"/><Relationship Id="rId44" Type="http://schemas.openxmlformats.org/officeDocument/2006/relationships/slideLayout" Target="../slideLayouts/slideLayout292.xml"/><Relationship Id="rId4" Type="http://schemas.openxmlformats.org/officeDocument/2006/relationships/slideLayout" Target="../slideLayouts/slideLayout252.xml"/><Relationship Id="rId9" Type="http://schemas.openxmlformats.org/officeDocument/2006/relationships/slideLayout" Target="../slideLayouts/slideLayout257.xml"/><Relationship Id="rId14" Type="http://schemas.openxmlformats.org/officeDocument/2006/relationships/slideLayout" Target="../slideLayouts/slideLayout262.xml"/><Relationship Id="rId22" Type="http://schemas.openxmlformats.org/officeDocument/2006/relationships/slideLayout" Target="../slideLayouts/slideLayout270.xml"/><Relationship Id="rId27" Type="http://schemas.openxmlformats.org/officeDocument/2006/relationships/slideLayout" Target="../slideLayouts/slideLayout275.xml"/><Relationship Id="rId30" Type="http://schemas.openxmlformats.org/officeDocument/2006/relationships/slideLayout" Target="../slideLayouts/slideLayout278.xml"/><Relationship Id="rId35" Type="http://schemas.openxmlformats.org/officeDocument/2006/relationships/slideLayout" Target="../slideLayouts/slideLayout283.xml"/><Relationship Id="rId43" Type="http://schemas.openxmlformats.org/officeDocument/2006/relationships/slideLayout" Target="../slideLayouts/slideLayout291.xml"/><Relationship Id="rId8" Type="http://schemas.openxmlformats.org/officeDocument/2006/relationships/slideLayout" Target="../slideLayouts/slideLayout256.xml"/><Relationship Id="rId3" Type="http://schemas.openxmlformats.org/officeDocument/2006/relationships/slideLayout" Target="../slideLayouts/slideLayout251.xml"/><Relationship Id="rId12" Type="http://schemas.openxmlformats.org/officeDocument/2006/relationships/slideLayout" Target="../slideLayouts/slideLayout260.xml"/><Relationship Id="rId17" Type="http://schemas.openxmlformats.org/officeDocument/2006/relationships/slideLayout" Target="../slideLayouts/slideLayout265.xml"/><Relationship Id="rId25" Type="http://schemas.openxmlformats.org/officeDocument/2006/relationships/slideLayout" Target="../slideLayouts/slideLayout273.xml"/><Relationship Id="rId33" Type="http://schemas.openxmlformats.org/officeDocument/2006/relationships/slideLayout" Target="../slideLayouts/slideLayout281.xml"/><Relationship Id="rId38" Type="http://schemas.openxmlformats.org/officeDocument/2006/relationships/slideLayout" Target="../slideLayouts/slideLayout286.xml"/><Relationship Id="rId20" Type="http://schemas.openxmlformats.org/officeDocument/2006/relationships/slideLayout" Target="../slideLayouts/slideLayout268.xml"/><Relationship Id="rId41" Type="http://schemas.openxmlformats.org/officeDocument/2006/relationships/slideLayout" Target="../slideLayouts/slideLayout289.xml"/></Relationships>
</file>

<file path=ppt/slideMasters/_rels/slideMaster8.xml.rels><?xml version="1.0" encoding="UTF-8" standalone="yes"?>
<Relationships xmlns="http://schemas.openxmlformats.org/package/2006/relationships"><Relationship Id="rId13" Type="http://schemas.openxmlformats.org/officeDocument/2006/relationships/slideLayout" Target="../slideLayouts/slideLayout305.xml"/><Relationship Id="rId18" Type="http://schemas.openxmlformats.org/officeDocument/2006/relationships/slideLayout" Target="../slideLayouts/slideLayout310.xml"/><Relationship Id="rId26" Type="http://schemas.openxmlformats.org/officeDocument/2006/relationships/slideLayout" Target="../slideLayouts/slideLayout318.xml"/><Relationship Id="rId39" Type="http://schemas.openxmlformats.org/officeDocument/2006/relationships/slideLayout" Target="../slideLayouts/slideLayout331.xml"/><Relationship Id="rId21" Type="http://schemas.openxmlformats.org/officeDocument/2006/relationships/slideLayout" Target="../slideLayouts/slideLayout313.xml"/><Relationship Id="rId34" Type="http://schemas.openxmlformats.org/officeDocument/2006/relationships/slideLayout" Target="../slideLayouts/slideLayout326.xml"/><Relationship Id="rId42" Type="http://schemas.openxmlformats.org/officeDocument/2006/relationships/slideLayout" Target="../slideLayouts/slideLayout334.xml"/><Relationship Id="rId47" Type="http://schemas.openxmlformats.org/officeDocument/2006/relationships/slideLayout" Target="../slideLayouts/slideLayout339.xml"/><Relationship Id="rId50" Type="http://schemas.openxmlformats.org/officeDocument/2006/relationships/theme" Target="../theme/theme8.xml"/><Relationship Id="rId7" Type="http://schemas.openxmlformats.org/officeDocument/2006/relationships/slideLayout" Target="../slideLayouts/slideLayout299.xml"/><Relationship Id="rId2" Type="http://schemas.openxmlformats.org/officeDocument/2006/relationships/slideLayout" Target="../slideLayouts/slideLayout294.xml"/><Relationship Id="rId16" Type="http://schemas.openxmlformats.org/officeDocument/2006/relationships/slideLayout" Target="../slideLayouts/slideLayout308.xml"/><Relationship Id="rId29" Type="http://schemas.openxmlformats.org/officeDocument/2006/relationships/slideLayout" Target="../slideLayouts/slideLayout321.xml"/><Relationship Id="rId11" Type="http://schemas.openxmlformats.org/officeDocument/2006/relationships/slideLayout" Target="../slideLayouts/slideLayout303.xml"/><Relationship Id="rId24" Type="http://schemas.openxmlformats.org/officeDocument/2006/relationships/slideLayout" Target="../slideLayouts/slideLayout316.xml"/><Relationship Id="rId32" Type="http://schemas.openxmlformats.org/officeDocument/2006/relationships/slideLayout" Target="../slideLayouts/slideLayout324.xml"/><Relationship Id="rId37" Type="http://schemas.openxmlformats.org/officeDocument/2006/relationships/slideLayout" Target="../slideLayouts/slideLayout329.xml"/><Relationship Id="rId40" Type="http://schemas.openxmlformats.org/officeDocument/2006/relationships/slideLayout" Target="../slideLayouts/slideLayout332.xml"/><Relationship Id="rId45" Type="http://schemas.openxmlformats.org/officeDocument/2006/relationships/slideLayout" Target="../slideLayouts/slideLayout337.xml"/><Relationship Id="rId5" Type="http://schemas.openxmlformats.org/officeDocument/2006/relationships/slideLayout" Target="../slideLayouts/slideLayout297.xml"/><Relationship Id="rId15" Type="http://schemas.openxmlformats.org/officeDocument/2006/relationships/slideLayout" Target="../slideLayouts/slideLayout307.xml"/><Relationship Id="rId23" Type="http://schemas.openxmlformats.org/officeDocument/2006/relationships/slideLayout" Target="../slideLayouts/slideLayout315.xml"/><Relationship Id="rId28" Type="http://schemas.openxmlformats.org/officeDocument/2006/relationships/slideLayout" Target="../slideLayouts/slideLayout320.xml"/><Relationship Id="rId36" Type="http://schemas.openxmlformats.org/officeDocument/2006/relationships/slideLayout" Target="../slideLayouts/slideLayout328.xml"/><Relationship Id="rId49" Type="http://schemas.openxmlformats.org/officeDocument/2006/relationships/slideLayout" Target="../slideLayouts/slideLayout341.xml"/><Relationship Id="rId10" Type="http://schemas.openxmlformats.org/officeDocument/2006/relationships/slideLayout" Target="../slideLayouts/slideLayout302.xml"/><Relationship Id="rId19" Type="http://schemas.openxmlformats.org/officeDocument/2006/relationships/slideLayout" Target="../slideLayouts/slideLayout311.xml"/><Relationship Id="rId31" Type="http://schemas.openxmlformats.org/officeDocument/2006/relationships/slideLayout" Target="../slideLayouts/slideLayout323.xml"/><Relationship Id="rId44" Type="http://schemas.openxmlformats.org/officeDocument/2006/relationships/slideLayout" Target="../slideLayouts/slideLayout336.xml"/><Relationship Id="rId4" Type="http://schemas.openxmlformats.org/officeDocument/2006/relationships/slideLayout" Target="../slideLayouts/slideLayout296.xml"/><Relationship Id="rId9" Type="http://schemas.openxmlformats.org/officeDocument/2006/relationships/slideLayout" Target="../slideLayouts/slideLayout301.xml"/><Relationship Id="rId14" Type="http://schemas.openxmlformats.org/officeDocument/2006/relationships/slideLayout" Target="../slideLayouts/slideLayout306.xml"/><Relationship Id="rId22" Type="http://schemas.openxmlformats.org/officeDocument/2006/relationships/slideLayout" Target="../slideLayouts/slideLayout314.xml"/><Relationship Id="rId27" Type="http://schemas.openxmlformats.org/officeDocument/2006/relationships/slideLayout" Target="../slideLayouts/slideLayout319.xml"/><Relationship Id="rId30" Type="http://schemas.openxmlformats.org/officeDocument/2006/relationships/slideLayout" Target="../slideLayouts/slideLayout322.xml"/><Relationship Id="rId35" Type="http://schemas.openxmlformats.org/officeDocument/2006/relationships/slideLayout" Target="../slideLayouts/slideLayout327.xml"/><Relationship Id="rId43" Type="http://schemas.openxmlformats.org/officeDocument/2006/relationships/slideLayout" Target="../slideLayouts/slideLayout335.xml"/><Relationship Id="rId48" Type="http://schemas.openxmlformats.org/officeDocument/2006/relationships/slideLayout" Target="../slideLayouts/slideLayout340.xml"/><Relationship Id="rId8" Type="http://schemas.openxmlformats.org/officeDocument/2006/relationships/slideLayout" Target="../slideLayouts/slideLayout300.xml"/><Relationship Id="rId3" Type="http://schemas.openxmlformats.org/officeDocument/2006/relationships/slideLayout" Target="../slideLayouts/slideLayout295.xml"/><Relationship Id="rId12" Type="http://schemas.openxmlformats.org/officeDocument/2006/relationships/slideLayout" Target="../slideLayouts/slideLayout304.xml"/><Relationship Id="rId17" Type="http://schemas.openxmlformats.org/officeDocument/2006/relationships/slideLayout" Target="../slideLayouts/slideLayout309.xml"/><Relationship Id="rId25" Type="http://schemas.openxmlformats.org/officeDocument/2006/relationships/slideLayout" Target="../slideLayouts/slideLayout317.xml"/><Relationship Id="rId33" Type="http://schemas.openxmlformats.org/officeDocument/2006/relationships/slideLayout" Target="../slideLayouts/slideLayout325.xml"/><Relationship Id="rId38" Type="http://schemas.openxmlformats.org/officeDocument/2006/relationships/slideLayout" Target="../slideLayouts/slideLayout330.xml"/><Relationship Id="rId46" Type="http://schemas.openxmlformats.org/officeDocument/2006/relationships/slideLayout" Target="../slideLayouts/slideLayout338.xml"/><Relationship Id="rId20" Type="http://schemas.openxmlformats.org/officeDocument/2006/relationships/slideLayout" Target="../slideLayouts/slideLayout312.xml"/><Relationship Id="rId41" Type="http://schemas.openxmlformats.org/officeDocument/2006/relationships/slideLayout" Target="../slideLayouts/slideLayout333.xml"/><Relationship Id="rId1" Type="http://schemas.openxmlformats.org/officeDocument/2006/relationships/slideLayout" Target="../slideLayouts/slideLayout293.xml"/><Relationship Id="rId6" Type="http://schemas.openxmlformats.org/officeDocument/2006/relationships/slideLayout" Target="../slideLayouts/slideLayout29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349.xml"/><Relationship Id="rId13" Type="http://schemas.openxmlformats.org/officeDocument/2006/relationships/slideLayout" Target="../slideLayouts/slideLayout354.xml"/><Relationship Id="rId3" Type="http://schemas.openxmlformats.org/officeDocument/2006/relationships/slideLayout" Target="../slideLayouts/slideLayout344.xml"/><Relationship Id="rId7" Type="http://schemas.openxmlformats.org/officeDocument/2006/relationships/slideLayout" Target="../slideLayouts/slideLayout348.xml"/><Relationship Id="rId12" Type="http://schemas.openxmlformats.org/officeDocument/2006/relationships/slideLayout" Target="../slideLayouts/slideLayout353.xml"/><Relationship Id="rId2" Type="http://schemas.openxmlformats.org/officeDocument/2006/relationships/slideLayout" Target="../slideLayouts/slideLayout343.xml"/><Relationship Id="rId1" Type="http://schemas.openxmlformats.org/officeDocument/2006/relationships/slideLayout" Target="../slideLayouts/slideLayout342.xml"/><Relationship Id="rId6" Type="http://schemas.openxmlformats.org/officeDocument/2006/relationships/slideLayout" Target="../slideLayouts/slideLayout347.xml"/><Relationship Id="rId11" Type="http://schemas.openxmlformats.org/officeDocument/2006/relationships/slideLayout" Target="../slideLayouts/slideLayout352.xml"/><Relationship Id="rId5" Type="http://schemas.openxmlformats.org/officeDocument/2006/relationships/slideLayout" Target="../slideLayouts/slideLayout346.xml"/><Relationship Id="rId15" Type="http://schemas.openxmlformats.org/officeDocument/2006/relationships/image" Target="../media/image53.png"/><Relationship Id="rId10" Type="http://schemas.openxmlformats.org/officeDocument/2006/relationships/slideLayout" Target="../slideLayouts/slideLayout351.xml"/><Relationship Id="rId4" Type="http://schemas.openxmlformats.org/officeDocument/2006/relationships/slideLayout" Target="../slideLayouts/slideLayout345.xml"/><Relationship Id="rId9" Type="http://schemas.openxmlformats.org/officeDocument/2006/relationships/slideLayout" Target="../slideLayouts/slideLayout350.xml"/><Relationship Id="rId1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13" Type="http://schemas.openxmlformats.org/officeDocument/2006/relationships/slideLayout" Target="../slideLayouts/slideLayout367.xml"/><Relationship Id="rId18" Type="http://schemas.openxmlformats.org/officeDocument/2006/relationships/slideLayout" Target="../slideLayouts/slideLayout372.xml"/><Relationship Id="rId26" Type="http://schemas.openxmlformats.org/officeDocument/2006/relationships/slideLayout" Target="../slideLayouts/slideLayout380.xml"/><Relationship Id="rId39" Type="http://schemas.openxmlformats.org/officeDocument/2006/relationships/slideLayout" Target="../slideLayouts/slideLayout393.xml"/><Relationship Id="rId21" Type="http://schemas.openxmlformats.org/officeDocument/2006/relationships/slideLayout" Target="../slideLayouts/slideLayout375.xml"/><Relationship Id="rId34" Type="http://schemas.openxmlformats.org/officeDocument/2006/relationships/slideLayout" Target="../slideLayouts/slideLayout388.xml"/><Relationship Id="rId42" Type="http://schemas.openxmlformats.org/officeDocument/2006/relationships/slideLayout" Target="../slideLayouts/slideLayout396.xml"/><Relationship Id="rId47" Type="http://schemas.openxmlformats.org/officeDocument/2006/relationships/slideLayout" Target="../slideLayouts/slideLayout401.xml"/><Relationship Id="rId50" Type="http://schemas.openxmlformats.org/officeDocument/2006/relationships/slideLayout" Target="../slideLayouts/slideLayout404.xml"/><Relationship Id="rId7" Type="http://schemas.openxmlformats.org/officeDocument/2006/relationships/slideLayout" Target="../slideLayouts/slideLayout361.xml"/><Relationship Id="rId2" Type="http://schemas.openxmlformats.org/officeDocument/2006/relationships/slideLayout" Target="../slideLayouts/slideLayout356.xml"/><Relationship Id="rId16" Type="http://schemas.openxmlformats.org/officeDocument/2006/relationships/slideLayout" Target="../slideLayouts/slideLayout370.xml"/><Relationship Id="rId29" Type="http://schemas.openxmlformats.org/officeDocument/2006/relationships/slideLayout" Target="../slideLayouts/slideLayout383.xml"/><Relationship Id="rId11" Type="http://schemas.openxmlformats.org/officeDocument/2006/relationships/slideLayout" Target="../slideLayouts/slideLayout365.xml"/><Relationship Id="rId24" Type="http://schemas.openxmlformats.org/officeDocument/2006/relationships/slideLayout" Target="../slideLayouts/slideLayout378.xml"/><Relationship Id="rId32" Type="http://schemas.openxmlformats.org/officeDocument/2006/relationships/slideLayout" Target="../slideLayouts/slideLayout386.xml"/><Relationship Id="rId37" Type="http://schemas.openxmlformats.org/officeDocument/2006/relationships/slideLayout" Target="../slideLayouts/slideLayout391.xml"/><Relationship Id="rId40" Type="http://schemas.openxmlformats.org/officeDocument/2006/relationships/slideLayout" Target="../slideLayouts/slideLayout394.xml"/><Relationship Id="rId45" Type="http://schemas.openxmlformats.org/officeDocument/2006/relationships/slideLayout" Target="../slideLayouts/slideLayout399.xml"/><Relationship Id="rId53" Type="http://schemas.openxmlformats.org/officeDocument/2006/relationships/slideLayout" Target="../slideLayouts/slideLayout407.xml"/><Relationship Id="rId5" Type="http://schemas.openxmlformats.org/officeDocument/2006/relationships/slideLayout" Target="../slideLayouts/slideLayout359.xml"/><Relationship Id="rId10" Type="http://schemas.openxmlformats.org/officeDocument/2006/relationships/slideLayout" Target="../slideLayouts/slideLayout364.xml"/><Relationship Id="rId19" Type="http://schemas.openxmlformats.org/officeDocument/2006/relationships/slideLayout" Target="../slideLayouts/slideLayout373.xml"/><Relationship Id="rId31" Type="http://schemas.openxmlformats.org/officeDocument/2006/relationships/slideLayout" Target="../slideLayouts/slideLayout385.xml"/><Relationship Id="rId44" Type="http://schemas.openxmlformats.org/officeDocument/2006/relationships/slideLayout" Target="../slideLayouts/slideLayout398.xml"/><Relationship Id="rId52" Type="http://schemas.openxmlformats.org/officeDocument/2006/relationships/slideLayout" Target="../slideLayouts/slideLayout406.xml"/><Relationship Id="rId4" Type="http://schemas.openxmlformats.org/officeDocument/2006/relationships/slideLayout" Target="../slideLayouts/slideLayout358.xml"/><Relationship Id="rId9" Type="http://schemas.openxmlformats.org/officeDocument/2006/relationships/slideLayout" Target="../slideLayouts/slideLayout363.xml"/><Relationship Id="rId14" Type="http://schemas.openxmlformats.org/officeDocument/2006/relationships/slideLayout" Target="../slideLayouts/slideLayout368.xml"/><Relationship Id="rId22" Type="http://schemas.openxmlformats.org/officeDocument/2006/relationships/slideLayout" Target="../slideLayouts/slideLayout376.xml"/><Relationship Id="rId27" Type="http://schemas.openxmlformats.org/officeDocument/2006/relationships/slideLayout" Target="../slideLayouts/slideLayout381.xml"/><Relationship Id="rId30" Type="http://schemas.openxmlformats.org/officeDocument/2006/relationships/slideLayout" Target="../slideLayouts/slideLayout384.xml"/><Relationship Id="rId35" Type="http://schemas.openxmlformats.org/officeDocument/2006/relationships/slideLayout" Target="../slideLayouts/slideLayout389.xml"/><Relationship Id="rId43" Type="http://schemas.openxmlformats.org/officeDocument/2006/relationships/slideLayout" Target="../slideLayouts/slideLayout397.xml"/><Relationship Id="rId48" Type="http://schemas.openxmlformats.org/officeDocument/2006/relationships/slideLayout" Target="../slideLayouts/slideLayout402.xml"/><Relationship Id="rId8" Type="http://schemas.openxmlformats.org/officeDocument/2006/relationships/slideLayout" Target="../slideLayouts/slideLayout362.xml"/><Relationship Id="rId51" Type="http://schemas.openxmlformats.org/officeDocument/2006/relationships/slideLayout" Target="../slideLayouts/slideLayout405.xml"/><Relationship Id="rId3" Type="http://schemas.openxmlformats.org/officeDocument/2006/relationships/slideLayout" Target="../slideLayouts/slideLayout357.xml"/><Relationship Id="rId12" Type="http://schemas.openxmlformats.org/officeDocument/2006/relationships/slideLayout" Target="../slideLayouts/slideLayout366.xml"/><Relationship Id="rId17" Type="http://schemas.openxmlformats.org/officeDocument/2006/relationships/slideLayout" Target="../slideLayouts/slideLayout371.xml"/><Relationship Id="rId25" Type="http://schemas.openxmlformats.org/officeDocument/2006/relationships/slideLayout" Target="../slideLayouts/slideLayout379.xml"/><Relationship Id="rId33" Type="http://schemas.openxmlformats.org/officeDocument/2006/relationships/slideLayout" Target="../slideLayouts/slideLayout387.xml"/><Relationship Id="rId38" Type="http://schemas.openxmlformats.org/officeDocument/2006/relationships/slideLayout" Target="../slideLayouts/slideLayout392.xml"/><Relationship Id="rId46" Type="http://schemas.openxmlformats.org/officeDocument/2006/relationships/slideLayout" Target="../slideLayouts/slideLayout400.xml"/><Relationship Id="rId20" Type="http://schemas.openxmlformats.org/officeDocument/2006/relationships/slideLayout" Target="../slideLayouts/slideLayout374.xml"/><Relationship Id="rId41" Type="http://schemas.openxmlformats.org/officeDocument/2006/relationships/slideLayout" Target="../slideLayouts/slideLayout395.xml"/><Relationship Id="rId54" Type="http://schemas.openxmlformats.org/officeDocument/2006/relationships/theme" Target="../theme/theme10.xml"/><Relationship Id="rId1" Type="http://schemas.openxmlformats.org/officeDocument/2006/relationships/slideLayout" Target="../slideLayouts/slideLayout355.xml"/><Relationship Id="rId6" Type="http://schemas.openxmlformats.org/officeDocument/2006/relationships/slideLayout" Target="../slideLayouts/slideLayout360.xml"/><Relationship Id="rId15" Type="http://schemas.openxmlformats.org/officeDocument/2006/relationships/slideLayout" Target="../slideLayouts/slideLayout369.xml"/><Relationship Id="rId23" Type="http://schemas.openxmlformats.org/officeDocument/2006/relationships/slideLayout" Target="../slideLayouts/slideLayout377.xml"/><Relationship Id="rId28" Type="http://schemas.openxmlformats.org/officeDocument/2006/relationships/slideLayout" Target="../slideLayouts/slideLayout382.xml"/><Relationship Id="rId36" Type="http://schemas.openxmlformats.org/officeDocument/2006/relationships/slideLayout" Target="../slideLayouts/slideLayout390.xml"/><Relationship Id="rId49" Type="http://schemas.openxmlformats.org/officeDocument/2006/relationships/slideLayout" Target="../slideLayouts/slideLayout403.xml"/></Relationships>
</file>

<file path=ppt/slideMasters/_rels/slideMaster11.xml.rels><?xml version="1.0" encoding="UTF-8" standalone="yes"?>
<Relationships xmlns="http://schemas.openxmlformats.org/package/2006/relationships"><Relationship Id="rId13" Type="http://schemas.openxmlformats.org/officeDocument/2006/relationships/slideLayout" Target="../slideLayouts/slideLayout420.xml"/><Relationship Id="rId18" Type="http://schemas.openxmlformats.org/officeDocument/2006/relationships/slideLayout" Target="../slideLayouts/slideLayout425.xml"/><Relationship Id="rId26" Type="http://schemas.openxmlformats.org/officeDocument/2006/relationships/slideLayout" Target="../slideLayouts/slideLayout433.xml"/><Relationship Id="rId39" Type="http://schemas.openxmlformats.org/officeDocument/2006/relationships/slideLayout" Target="../slideLayouts/slideLayout446.xml"/><Relationship Id="rId21" Type="http://schemas.openxmlformats.org/officeDocument/2006/relationships/slideLayout" Target="../slideLayouts/slideLayout428.xml"/><Relationship Id="rId34" Type="http://schemas.openxmlformats.org/officeDocument/2006/relationships/slideLayout" Target="../slideLayouts/slideLayout441.xml"/><Relationship Id="rId42" Type="http://schemas.openxmlformats.org/officeDocument/2006/relationships/slideLayout" Target="../slideLayouts/slideLayout449.xml"/><Relationship Id="rId47" Type="http://schemas.openxmlformats.org/officeDocument/2006/relationships/slideLayout" Target="../slideLayouts/slideLayout454.xml"/><Relationship Id="rId50" Type="http://schemas.openxmlformats.org/officeDocument/2006/relationships/theme" Target="../theme/theme11.xml"/><Relationship Id="rId7" Type="http://schemas.openxmlformats.org/officeDocument/2006/relationships/slideLayout" Target="../slideLayouts/slideLayout414.xml"/><Relationship Id="rId2" Type="http://schemas.openxmlformats.org/officeDocument/2006/relationships/slideLayout" Target="../slideLayouts/slideLayout409.xml"/><Relationship Id="rId16" Type="http://schemas.openxmlformats.org/officeDocument/2006/relationships/slideLayout" Target="../slideLayouts/slideLayout423.xml"/><Relationship Id="rId29" Type="http://schemas.openxmlformats.org/officeDocument/2006/relationships/slideLayout" Target="../slideLayouts/slideLayout436.xml"/><Relationship Id="rId11" Type="http://schemas.openxmlformats.org/officeDocument/2006/relationships/slideLayout" Target="../slideLayouts/slideLayout418.xml"/><Relationship Id="rId24" Type="http://schemas.openxmlformats.org/officeDocument/2006/relationships/slideLayout" Target="../slideLayouts/slideLayout431.xml"/><Relationship Id="rId32" Type="http://schemas.openxmlformats.org/officeDocument/2006/relationships/slideLayout" Target="../slideLayouts/slideLayout439.xml"/><Relationship Id="rId37" Type="http://schemas.openxmlformats.org/officeDocument/2006/relationships/slideLayout" Target="../slideLayouts/slideLayout444.xml"/><Relationship Id="rId40" Type="http://schemas.openxmlformats.org/officeDocument/2006/relationships/slideLayout" Target="../slideLayouts/slideLayout447.xml"/><Relationship Id="rId45" Type="http://schemas.openxmlformats.org/officeDocument/2006/relationships/slideLayout" Target="../slideLayouts/slideLayout452.xml"/><Relationship Id="rId5" Type="http://schemas.openxmlformats.org/officeDocument/2006/relationships/slideLayout" Target="../slideLayouts/slideLayout412.xml"/><Relationship Id="rId15" Type="http://schemas.openxmlformats.org/officeDocument/2006/relationships/slideLayout" Target="../slideLayouts/slideLayout422.xml"/><Relationship Id="rId23" Type="http://schemas.openxmlformats.org/officeDocument/2006/relationships/slideLayout" Target="../slideLayouts/slideLayout430.xml"/><Relationship Id="rId28" Type="http://schemas.openxmlformats.org/officeDocument/2006/relationships/slideLayout" Target="../slideLayouts/slideLayout435.xml"/><Relationship Id="rId36" Type="http://schemas.openxmlformats.org/officeDocument/2006/relationships/slideLayout" Target="../slideLayouts/slideLayout443.xml"/><Relationship Id="rId49" Type="http://schemas.openxmlformats.org/officeDocument/2006/relationships/slideLayout" Target="../slideLayouts/slideLayout456.xml"/><Relationship Id="rId10" Type="http://schemas.openxmlformats.org/officeDocument/2006/relationships/slideLayout" Target="../slideLayouts/slideLayout417.xml"/><Relationship Id="rId19" Type="http://schemas.openxmlformats.org/officeDocument/2006/relationships/slideLayout" Target="../slideLayouts/slideLayout426.xml"/><Relationship Id="rId31" Type="http://schemas.openxmlformats.org/officeDocument/2006/relationships/slideLayout" Target="../slideLayouts/slideLayout438.xml"/><Relationship Id="rId44" Type="http://schemas.openxmlformats.org/officeDocument/2006/relationships/slideLayout" Target="../slideLayouts/slideLayout451.xml"/><Relationship Id="rId4" Type="http://schemas.openxmlformats.org/officeDocument/2006/relationships/slideLayout" Target="../slideLayouts/slideLayout411.xml"/><Relationship Id="rId9" Type="http://schemas.openxmlformats.org/officeDocument/2006/relationships/slideLayout" Target="../slideLayouts/slideLayout416.xml"/><Relationship Id="rId14" Type="http://schemas.openxmlformats.org/officeDocument/2006/relationships/slideLayout" Target="../slideLayouts/slideLayout421.xml"/><Relationship Id="rId22" Type="http://schemas.openxmlformats.org/officeDocument/2006/relationships/slideLayout" Target="../slideLayouts/slideLayout429.xml"/><Relationship Id="rId27" Type="http://schemas.openxmlformats.org/officeDocument/2006/relationships/slideLayout" Target="../slideLayouts/slideLayout434.xml"/><Relationship Id="rId30" Type="http://schemas.openxmlformats.org/officeDocument/2006/relationships/slideLayout" Target="../slideLayouts/slideLayout437.xml"/><Relationship Id="rId35" Type="http://schemas.openxmlformats.org/officeDocument/2006/relationships/slideLayout" Target="../slideLayouts/slideLayout442.xml"/><Relationship Id="rId43" Type="http://schemas.openxmlformats.org/officeDocument/2006/relationships/slideLayout" Target="../slideLayouts/slideLayout450.xml"/><Relationship Id="rId48" Type="http://schemas.openxmlformats.org/officeDocument/2006/relationships/slideLayout" Target="../slideLayouts/slideLayout455.xml"/><Relationship Id="rId8" Type="http://schemas.openxmlformats.org/officeDocument/2006/relationships/slideLayout" Target="../slideLayouts/slideLayout415.xml"/><Relationship Id="rId3" Type="http://schemas.openxmlformats.org/officeDocument/2006/relationships/slideLayout" Target="../slideLayouts/slideLayout410.xml"/><Relationship Id="rId12" Type="http://schemas.openxmlformats.org/officeDocument/2006/relationships/slideLayout" Target="../slideLayouts/slideLayout419.xml"/><Relationship Id="rId17" Type="http://schemas.openxmlformats.org/officeDocument/2006/relationships/slideLayout" Target="../slideLayouts/slideLayout424.xml"/><Relationship Id="rId25" Type="http://schemas.openxmlformats.org/officeDocument/2006/relationships/slideLayout" Target="../slideLayouts/slideLayout432.xml"/><Relationship Id="rId33" Type="http://schemas.openxmlformats.org/officeDocument/2006/relationships/slideLayout" Target="../slideLayouts/slideLayout440.xml"/><Relationship Id="rId38" Type="http://schemas.openxmlformats.org/officeDocument/2006/relationships/slideLayout" Target="../slideLayouts/slideLayout445.xml"/><Relationship Id="rId46" Type="http://schemas.openxmlformats.org/officeDocument/2006/relationships/slideLayout" Target="../slideLayouts/slideLayout453.xml"/><Relationship Id="rId20" Type="http://schemas.openxmlformats.org/officeDocument/2006/relationships/slideLayout" Target="../slideLayouts/slideLayout427.xml"/><Relationship Id="rId41" Type="http://schemas.openxmlformats.org/officeDocument/2006/relationships/slideLayout" Target="../slideLayouts/slideLayout448.xml"/><Relationship Id="rId1" Type="http://schemas.openxmlformats.org/officeDocument/2006/relationships/slideLayout" Target="../slideLayouts/slideLayout408.xml"/><Relationship Id="rId6" Type="http://schemas.openxmlformats.org/officeDocument/2006/relationships/slideLayout" Target="../slideLayouts/slideLayout413.xml"/></Relationships>
</file>

<file path=ppt/slideMasters/_rels/slideMaster12.xml.rels><?xml version="1.0" encoding="UTF-8" standalone="yes"?>
<Relationships xmlns="http://schemas.openxmlformats.org/package/2006/relationships"><Relationship Id="rId3" Type="http://schemas.openxmlformats.org/officeDocument/2006/relationships/slideLayout" Target="../slideLayouts/slideLayout459.xml"/><Relationship Id="rId7" Type="http://schemas.openxmlformats.org/officeDocument/2006/relationships/image" Target="../media/image83.emf"/><Relationship Id="rId2" Type="http://schemas.openxmlformats.org/officeDocument/2006/relationships/slideLayout" Target="../slideLayouts/slideLayout458.xml"/><Relationship Id="rId1" Type="http://schemas.openxmlformats.org/officeDocument/2006/relationships/slideLayout" Target="../slideLayouts/slideLayout457.xml"/><Relationship Id="rId6" Type="http://schemas.openxmlformats.org/officeDocument/2006/relationships/image" Target="../media/image82.emf"/><Relationship Id="rId5" Type="http://schemas.openxmlformats.org/officeDocument/2006/relationships/image" Target="../media/image81.emf"/><Relationship Id="rId4" Type="http://schemas.openxmlformats.org/officeDocument/2006/relationships/theme" Target="../theme/theme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749142" y="365125"/>
            <a:ext cx="4604657" cy="1325563"/>
          </a:xfrm>
          <a:prstGeom prst="rect">
            <a:avLst/>
          </a:prstGeom>
        </p:spPr>
        <p:txBody>
          <a:bodyPr vert="horz" lIns="91440" tIns="45720" rIns="91440" bIns="45720" rtlCol="0" anchor="ctr">
            <a:normAutofit/>
          </a:bodyPr>
          <a:lstStyle/>
          <a:p>
            <a:r>
              <a:rPr lang="en-US" dirty="0"/>
              <a:t>Click to edit Master title style</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CFCFD3-4DDE-410C-B666-22579143AD16}" type="slidenum">
              <a:rPr lang="en-US" smtClean="0"/>
              <a:t>‹#›</a:t>
            </a:fld>
            <a:endParaRPr lang="en-US" dirty="0"/>
          </a:p>
        </p:txBody>
      </p:sp>
    </p:spTree>
    <p:extLst>
      <p:ext uri="{BB962C8B-B14F-4D97-AF65-F5344CB8AC3E}">
        <p14:creationId xmlns:p14="http://schemas.microsoft.com/office/powerpoint/2010/main" val="35926864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76" r:id="rId7"/>
    <p:sldLayoutId id="2147484214" r:id="rId8"/>
    <p:sldLayoutId id="2147484212" r:id="rId9"/>
    <p:sldLayoutId id="2147484213" r:id="rId10"/>
    <p:sldLayoutId id="2147483673" r:id="rId11"/>
    <p:sldLayoutId id="2147483655" r:id="rId12"/>
    <p:sldLayoutId id="2147483746" r:id="rId13"/>
    <p:sldLayoutId id="2147483747" r:id="rId14"/>
    <p:sldLayoutId id="2147483748" r:id="rId15"/>
    <p:sldLayoutId id="2147483749" r:id="rId16"/>
    <p:sldLayoutId id="2147483751" r:id="rId17"/>
    <p:sldLayoutId id="2147483757" r:id="rId18"/>
    <p:sldLayoutId id="2147483752" r:id="rId19"/>
    <p:sldLayoutId id="2147483753" r:id="rId20"/>
    <p:sldLayoutId id="2147483755" r:id="rId21"/>
    <p:sldLayoutId id="2147483750" r:id="rId22"/>
    <p:sldLayoutId id="2147483756" r:id="rId23"/>
    <p:sldLayoutId id="2147484047" r:id="rId24"/>
    <p:sldLayoutId id="2147483745" r:id="rId25"/>
    <p:sldLayoutId id="2147484048" r:id="rId26"/>
    <p:sldLayoutId id="2147484049" r:id="rId27"/>
    <p:sldLayoutId id="2147484050" r:id="rId28"/>
    <p:sldLayoutId id="2147484051" r:id="rId29"/>
    <p:sldLayoutId id="2147484052" r:id="rId30"/>
    <p:sldLayoutId id="2147484053" r:id="rId31"/>
    <p:sldLayoutId id="2147484054" r:id="rId32"/>
    <p:sldLayoutId id="2147484055" r:id="rId33"/>
    <p:sldLayoutId id="2147484056" r:id="rId34"/>
    <p:sldLayoutId id="2147483675" r:id="rId35"/>
    <p:sldLayoutId id="2147483758" r:id="rId36"/>
    <p:sldLayoutId id="2147483759" r:id="rId37"/>
    <p:sldLayoutId id="2147484217" r:id="rId38"/>
    <p:sldLayoutId id="2147484218" r:id="rId39"/>
    <p:sldLayoutId id="2147484219" r:id="rId40"/>
    <p:sldLayoutId id="2147484220" r:id="rId41"/>
    <p:sldLayoutId id="2147484222" r:id="rId42"/>
    <p:sldLayoutId id="2147484223" r:id="rId43"/>
  </p:sldLayoutIdLst>
  <p:hf hdr="0" ftr="0" dt="0"/>
  <p:txStyles>
    <p:titleStyle>
      <a:lvl1pPr algn="l" defTabSz="914400" rtl="0" eaLnBrk="1" latinLnBrk="0" hangingPunct="1">
        <a:lnSpc>
          <a:spcPct val="90000"/>
        </a:lnSpc>
        <a:spcBef>
          <a:spcPct val="0"/>
        </a:spcBef>
        <a:buNone/>
        <a:defRPr sz="1800" b="1"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5/26/2021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A6187F-8A14-A741-899C-7AB5AEB5B3AE}" type="slidenum">
              <a:rPr lang="en-US" smtClean="0"/>
              <a:pPr/>
              <a:t>‹#›</a:t>
            </a:fld>
            <a:endParaRPr lang="en-US" dirty="0"/>
          </a:p>
        </p:txBody>
      </p:sp>
    </p:spTree>
    <p:extLst>
      <p:ext uri="{BB962C8B-B14F-4D97-AF65-F5344CB8AC3E}">
        <p14:creationId xmlns:p14="http://schemas.microsoft.com/office/powerpoint/2010/main" val="192540176"/>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4224" r:id="rId1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0647594"/>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 id="2147483707" r:id="rId16"/>
    <p:sldLayoutId id="2147483708" r:id="rId17"/>
    <p:sldLayoutId id="2147483709" r:id="rId18"/>
    <p:sldLayoutId id="2147483710" r:id="rId19"/>
    <p:sldLayoutId id="2147483711" r:id="rId20"/>
    <p:sldLayoutId id="2147483712" r:id="rId21"/>
    <p:sldLayoutId id="2147483713" r:id="rId22"/>
    <p:sldLayoutId id="2147483714" r:id="rId23"/>
    <p:sldLayoutId id="2147483715" r:id="rId24"/>
    <p:sldLayoutId id="2147483716" r:id="rId25"/>
    <p:sldLayoutId id="2147483717" r:id="rId26"/>
    <p:sldLayoutId id="2147483718" r:id="rId27"/>
    <p:sldLayoutId id="2147483719" r:id="rId28"/>
    <p:sldLayoutId id="2147483720" r:id="rId29"/>
    <p:sldLayoutId id="2147483721" r:id="rId30"/>
    <p:sldLayoutId id="2147483722" r:id="rId31"/>
    <p:sldLayoutId id="2147483723" r:id="rId32"/>
    <p:sldLayoutId id="2147483724" r:id="rId33"/>
    <p:sldLayoutId id="2147483725" r:id="rId34"/>
    <p:sldLayoutId id="2147483726" r:id="rId35"/>
    <p:sldLayoutId id="2147483727" r:id="rId36"/>
    <p:sldLayoutId id="2147483728" r:id="rId37"/>
    <p:sldLayoutId id="2147483729" r:id="rId38"/>
    <p:sldLayoutId id="2147483730" r:id="rId39"/>
    <p:sldLayoutId id="2147483731" r:id="rId40"/>
    <p:sldLayoutId id="2147483732" r:id="rId41"/>
    <p:sldLayoutId id="2147483733" r:id="rId42"/>
    <p:sldLayoutId id="2147483734" r:id="rId43"/>
    <p:sldLayoutId id="2147483735" r:id="rId44"/>
    <p:sldLayoutId id="2147483736" r:id="rId45"/>
    <p:sldLayoutId id="2147483737" r:id="rId46"/>
    <p:sldLayoutId id="2147483738" r:id="rId47"/>
    <p:sldLayoutId id="2147483739" r:id="rId48"/>
    <p:sldLayoutId id="2147483741" r:id="rId49"/>
    <p:sldLayoutId id="2147483742" r:id="rId50"/>
    <p:sldLayoutId id="2147483743" r:id="rId51"/>
    <p:sldLayoutId id="2147483744" r:id="rId52"/>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2562849"/>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 id="2147483772" r:id="rId12"/>
    <p:sldLayoutId id="2147483773" r:id="rId13"/>
    <p:sldLayoutId id="2147483774" r:id="rId14"/>
    <p:sldLayoutId id="2147483775" r:id="rId15"/>
    <p:sldLayoutId id="2147483776" r:id="rId16"/>
    <p:sldLayoutId id="2147483777" r:id="rId17"/>
    <p:sldLayoutId id="2147483778" r:id="rId18"/>
    <p:sldLayoutId id="2147483779" r:id="rId19"/>
    <p:sldLayoutId id="2147483780" r:id="rId20"/>
    <p:sldLayoutId id="2147483782" r:id="rId21"/>
    <p:sldLayoutId id="2147483783" r:id="rId22"/>
    <p:sldLayoutId id="2147483784" r:id="rId23"/>
    <p:sldLayoutId id="2147483785" r:id="rId24"/>
    <p:sldLayoutId id="2147483786" r:id="rId25"/>
    <p:sldLayoutId id="2147483788" r:id="rId26"/>
    <p:sldLayoutId id="2147483792" r:id="rId27"/>
    <p:sldLayoutId id="2147483793" r:id="rId28"/>
    <p:sldLayoutId id="2147483797" r:id="rId29"/>
    <p:sldLayoutId id="2147483798" r:id="rId30"/>
    <p:sldLayoutId id="2147483800" r:id="rId31"/>
    <p:sldLayoutId id="2147483801" r:id="rId32"/>
    <p:sldLayoutId id="2147483802" r:id="rId33"/>
    <p:sldLayoutId id="2147483803" r:id="rId34"/>
    <p:sldLayoutId id="2147483804" r:id="rId35"/>
    <p:sldLayoutId id="2147483805" r:id="rId36"/>
    <p:sldLayoutId id="2147483806" r:id="rId37"/>
    <p:sldLayoutId id="2147483807" r:id="rId38"/>
    <p:sldLayoutId id="2147483808" r:id="rId39"/>
    <p:sldLayoutId id="2147483809" r:id="rId40"/>
    <p:sldLayoutId id="2147483810" r:id="rId41"/>
    <p:sldLayoutId id="2147483811" r:id="rId42"/>
    <p:sldLayoutId id="2147483812" r:id="rId43"/>
    <p:sldLayoutId id="2147483813" r:id="rId44"/>
    <p:sldLayoutId id="2147483814" r:id="rId45"/>
    <p:sldLayoutId id="2147483815" r:id="rId46"/>
    <p:sldLayoutId id="2147483816" r:id="rId47"/>
    <p:sldLayoutId id="2147483817" r:id="rId4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9382212"/>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 id="2147483843" r:id="rId12"/>
    <p:sldLayoutId id="2147483844" r:id="rId13"/>
    <p:sldLayoutId id="2147483845" r:id="rId14"/>
    <p:sldLayoutId id="2147483846" r:id="rId15"/>
    <p:sldLayoutId id="2147483847" r:id="rId16"/>
    <p:sldLayoutId id="2147483848" r:id="rId17"/>
    <p:sldLayoutId id="2147483849" r:id="rId18"/>
    <p:sldLayoutId id="2147483850" r:id="rId19"/>
    <p:sldLayoutId id="2147483851" r:id="rId20"/>
    <p:sldLayoutId id="2147483852" r:id="rId21"/>
    <p:sldLayoutId id="2147483853" r:id="rId22"/>
    <p:sldLayoutId id="2147483854" r:id="rId23"/>
    <p:sldLayoutId id="2147483855" r:id="rId24"/>
    <p:sldLayoutId id="2147483857" r:id="rId25"/>
    <p:sldLayoutId id="2147483858" r:id="rId26"/>
    <p:sldLayoutId id="2147483859" r:id="rId27"/>
    <p:sldLayoutId id="2147483861" r:id="rId28"/>
    <p:sldLayoutId id="2147483862" r:id="rId29"/>
    <p:sldLayoutId id="2147483865" r:id="rId30"/>
    <p:sldLayoutId id="2147483866" r:id="rId31"/>
    <p:sldLayoutId id="2147483868" r:id="rId32"/>
    <p:sldLayoutId id="2147483869" r:id="rId33"/>
    <p:sldLayoutId id="2147483870" r:id="rId34"/>
    <p:sldLayoutId id="2147483871" r:id="rId35"/>
    <p:sldLayoutId id="2147483872" r:id="rId36"/>
    <p:sldLayoutId id="2147483873" r:id="rId37"/>
    <p:sldLayoutId id="2147483874" r:id="rId38"/>
    <p:sldLayoutId id="2147483875" r:id="rId39"/>
    <p:sldLayoutId id="2147483876" r:id="rId40"/>
    <p:sldLayoutId id="2147483877" r:id="rId41"/>
    <p:sldLayoutId id="2147483878" r:id="rId42"/>
    <p:sldLayoutId id="2147483879" r:id="rId43"/>
    <p:sldLayoutId id="2147483880" r:id="rId44"/>
    <p:sldLayoutId id="2147483881" r:id="rId45"/>
    <p:sldLayoutId id="2147483883" r:id="rId46"/>
  </p:sldLayoutIdLst>
  <p:txStyles>
    <p:titleStyle>
      <a:lvl1pPr algn="l" defTabSz="91437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8"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783" indent="-228594" algn="l" defTabSz="914378"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4255541"/>
      </p:ext>
    </p:extLst>
  </p:cSld>
  <p:clrMap bg1="lt1" tx1="dk1" bg2="lt2" tx2="dk2" accent1="accent1" accent2="accent2" accent3="accent3" accent4="accent4" accent5="accent5" accent6="accent6" hlink="hlink" folHlink="folHlink"/>
  <p:sldLayoutIdLst>
    <p:sldLayoutId id="2147483885" r:id="rId1"/>
    <p:sldLayoutId id="2147483886" r:id="rId2"/>
    <p:sldLayoutId id="2147483887" r:id="rId3"/>
    <p:sldLayoutId id="2147483888" r:id="rId4"/>
    <p:sldLayoutId id="2147483889" r:id="rId5"/>
    <p:sldLayoutId id="2147483890" r:id="rId6"/>
    <p:sldLayoutId id="2147483891" r:id="rId7"/>
    <p:sldLayoutId id="2147483892" r:id="rId8"/>
    <p:sldLayoutId id="2147483893" r:id="rId9"/>
    <p:sldLayoutId id="2147483894" r:id="rId10"/>
    <p:sldLayoutId id="2147483895" r:id="rId11"/>
    <p:sldLayoutId id="2147483896" r:id="rId12"/>
    <p:sldLayoutId id="2147483897" r:id="rId13"/>
    <p:sldLayoutId id="2147483898" r:id="rId14"/>
    <p:sldLayoutId id="2147483899" r:id="rId15"/>
    <p:sldLayoutId id="2147483900" r:id="rId16"/>
    <p:sldLayoutId id="2147483901" r:id="rId17"/>
    <p:sldLayoutId id="2147483902" r:id="rId18"/>
    <p:sldLayoutId id="2147483903" r:id="rId19"/>
    <p:sldLayoutId id="2147483904" r:id="rId20"/>
    <p:sldLayoutId id="2147483906" r:id="rId21"/>
    <p:sldLayoutId id="2147483907" r:id="rId22"/>
    <p:sldLayoutId id="2147483909" r:id="rId23"/>
    <p:sldLayoutId id="2147483910" r:id="rId24"/>
    <p:sldLayoutId id="2147483912" r:id="rId25"/>
    <p:sldLayoutId id="2147483915" r:id="rId26"/>
    <p:sldLayoutId id="2147483918" r:id="rId27"/>
    <p:sldLayoutId id="2147483920" r:id="rId28"/>
    <p:sldLayoutId id="2147483921" r:id="rId29"/>
    <p:sldLayoutId id="2147483923" r:id="rId30"/>
    <p:sldLayoutId id="2147483924" r:id="rId31"/>
    <p:sldLayoutId id="2147483925" r:id="rId32"/>
    <p:sldLayoutId id="2147483926" r:id="rId33"/>
    <p:sldLayoutId id="2147483927" r:id="rId34"/>
    <p:sldLayoutId id="2147483929" r:id="rId35"/>
    <p:sldLayoutId id="2147483930" r:id="rId36"/>
    <p:sldLayoutId id="2147483931" r:id="rId37"/>
    <p:sldLayoutId id="2147483932" r:id="rId38"/>
    <p:sldLayoutId id="2147483933" r:id="rId39"/>
    <p:sldLayoutId id="2147483934" r:id="rId40"/>
    <p:sldLayoutId id="2147483935" r:id="rId41"/>
    <p:sldLayoutId id="2147483936" r:id="rId42"/>
    <p:sldLayoutId id="2147483937" r:id="rId43"/>
    <p:sldLayoutId id="2147483938" r:id="rId44"/>
    <p:sldLayoutId id="2147483939" r:id="rId4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1422144"/>
      </p:ext>
    </p:extLst>
  </p:cSld>
  <p:clrMap bg1="lt1" tx1="dk1" bg2="lt2" tx2="dk2" accent1="accent1" accent2="accent2" accent3="accent3" accent4="accent4" accent5="accent5" accent6="accent6" hlink="hlink" folHlink="folHlink"/>
  <p:sldLayoutIdLst>
    <p:sldLayoutId id="2147483941" r:id="rId1"/>
    <p:sldLayoutId id="2147483942" r:id="rId2"/>
    <p:sldLayoutId id="2147483943" r:id="rId3"/>
    <p:sldLayoutId id="2147483944" r:id="rId4"/>
    <p:sldLayoutId id="2147483945" r:id="rId5"/>
    <p:sldLayoutId id="2147483946" r:id="rId6"/>
    <p:sldLayoutId id="2147483947" r:id="rId7"/>
    <p:sldLayoutId id="2147483948" r:id="rId8"/>
    <p:sldLayoutId id="2147483949" r:id="rId9"/>
    <p:sldLayoutId id="2147483950" r:id="rId10"/>
    <p:sldLayoutId id="2147483951" r:id="rId11"/>
    <p:sldLayoutId id="2147483952" r:id="rId12"/>
    <p:sldLayoutId id="2147483953" r:id="rId13"/>
    <p:sldLayoutId id="2147483954" r:id="rId14"/>
    <p:sldLayoutId id="2147483955" r:id="rId15"/>
    <p:sldLayoutId id="2147483956" r:id="rId16"/>
    <p:sldLayoutId id="2147483957" r:id="rId17"/>
    <p:sldLayoutId id="2147483958" r:id="rId18"/>
    <p:sldLayoutId id="2147483959" r:id="rId19"/>
    <p:sldLayoutId id="2147483960" r:id="rId20"/>
    <p:sldLayoutId id="2147483962" r:id="rId21"/>
    <p:sldLayoutId id="2147483963" r:id="rId22"/>
    <p:sldLayoutId id="2147483965" r:id="rId23"/>
    <p:sldLayoutId id="2147483966" r:id="rId24"/>
    <p:sldLayoutId id="2147483968" r:id="rId25"/>
    <p:sldLayoutId id="2147483971" r:id="rId26"/>
    <p:sldLayoutId id="2147483974" r:id="rId27"/>
    <p:sldLayoutId id="2147483976" r:id="rId28"/>
    <p:sldLayoutId id="2147483977" r:id="rId29"/>
    <p:sldLayoutId id="2147483979" r:id="rId30"/>
    <p:sldLayoutId id="2147483980" r:id="rId31"/>
    <p:sldLayoutId id="2147483981" r:id="rId32"/>
    <p:sldLayoutId id="2147483982" r:id="rId33"/>
    <p:sldLayoutId id="2147483983" r:id="rId34"/>
    <p:sldLayoutId id="2147483984" r:id="rId35"/>
    <p:sldLayoutId id="2147483985" r:id="rId36"/>
    <p:sldLayoutId id="2147483986" r:id="rId37"/>
    <p:sldLayoutId id="2147483987" r:id="rId38"/>
    <p:sldLayoutId id="2147483988" r:id="rId39"/>
    <p:sldLayoutId id="2147483989" r:id="rId40"/>
    <p:sldLayoutId id="2147483990" r:id="rId41"/>
    <p:sldLayoutId id="2147483991" r:id="rId42"/>
    <p:sldLayoutId id="2147483992" r:id="rId43"/>
    <p:sldLayoutId id="2147483993" r:id="rId4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0656781"/>
      </p:ext>
    </p:extLst>
  </p:cSld>
  <p:clrMap bg1="lt1" tx1="dk1" bg2="lt2" tx2="dk2" accent1="accent1" accent2="accent2" accent3="accent3" accent4="accent4" accent5="accent5" accent6="accent6" hlink="hlink" folHlink="folHlink"/>
  <p:sldLayoutIdLst>
    <p:sldLayoutId id="2147483996" r:id="rId1"/>
    <p:sldLayoutId id="2147483997" r:id="rId2"/>
    <p:sldLayoutId id="2147483998" r:id="rId3"/>
    <p:sldLayoutId id="2147483999" r:id="rId4"/>
    <p:sldLayoutId id="2147484000" r:id="rId5"/>
    <p:sldLayoutId id="2147484001" r:id="rId6"/>
    <p:sldLayoutId id="2147484002" r:id="rId7"/>
    <p:sldLayoutId id="2147484003" r:id="rId8"/>
    <p:sldLayoutId id="2147484004" r:id="rId9"/>
    <p:sldLayoutId id="2147484005" r:id="rId10"/>
    <p:sldLayoutId id="2147484006" r:id="rId11"/>
    <p:sldLayoutId id="2147484007" r:id="rId12"/>
    <p:sldLayoutId id="2147484008" r:id="rId13"/>
    <p:sldLayoutId id="2147484009" r:id="rId14"/>
    <p:sldLayoutId id="2147484010" r:id="rId15"/>
    <p:sldLayoutId id="2147484011" r:id="rId16"/>
    <p:sldLayoutId id="2147484012" r:id="rId17"/>
    <p:sldLayoutId id="2147484013" r:id="rId18"/>
    <p:sldLayoutId id="2147484014" r:id="rId19"/>
    <p:sldLayoutId id="2147484015" r:id="rId20"/>
    <p:sldLayoutId id="2147484016" r:id="rId21"/>
    <p:sldLayoutId id="2147484017" r:id="rId22"/>
    <p:sldLayoutId id="2147484019" r:id="rId23"/>
    <p:sldLayoutId id="2147484020" r:id="rId24"/>
    <p:sldLayoutId id="2147484021" r:id="rId25"/>
    <p:sldLayoutId id="2147484022" r:id="rId26"/>
    <p:sldLayoutId id="2147484023" r:id="rId27"/>
    <p:sldLayoutId id="2147484025" r:id="rId28"/>
    <p:sldLayoutId id="2147484026" r:id="rId29"/>
    <p:sldLayoutId id="2147484027" r:id="rId30"/>
    <p:sldLayoutId id="2147484028" r:id="rId31"/>
    <p:sldLayoutId id="2147484029" r:id="rId32"/>
    <p:sldLayoutId id="2147484030" r:id="rId33"/>
    <p:sldLayoutId id="2147484031" r:id="rId34"/>
    <p:sldLayoutId id="2147484032" r:id="rId35"/>
    <p:sldLayoutId id="2147484033" r:id="rId36"/>
    <p:sldLayoutId id="2147484034" r:id="rId37"/>
    <p:sldLayoutId id="2147484035" r:id="rId38"/>
    <p:sldLayoutId id="2147484036" r:id="rId39"/>
    <p:sldLayoutId id="2147484037" r:id="rId40"/>
    <p:sldLayoutId id="2147484038" r:id="rId41"/>
    <p:sldLayoutId id="2147484039" r:id="rId42"/>
    <p:sldLayoutId id="2147484040" r:id="rId43"/>
    <p:sldLayoutId id="2147484041" r:id="rId44"/>
    <p:sldLayoutId id="2147484042" r:id="rId45"/>
    <p:sldLayoutId id="2147484043" r:id="rId46"/>
    <p:sldLayoutId id="2147484044" r:id="rId47"/>
    <p:sldLayoutId id="2147484045" r:id="rId48"/>
    <p:sldLayoutId id="2147484046" r:id="rId49"/>
  </p:sldLayoutIdLst>
  <p:txStyles>
    <p:titleStyle>
      <a:lvl1pPr algn="l" defTabSz="91437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8"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783" indent="-228594" algn="l" defTabSz="914378"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Slide Number Placeholder 5"/>
          <p:cNvSpPr txBox="1">
            <a:spLocks/>
          </p:cNvSpPr>
          <p:nvPr userDrawn="1"/>
        </p:nvSpPr>
        <p:spPr>
          <a:xfrm>
            <a:off x="11245119" y="6190412"/>
            <a:ext cx="409320" cy="365125"/>
          </a:xfrm>
          <a:prstGeom prst="rect">
            <a:avLst/>
          </a:prstGeom>
        </p:spPr>
        <p:txBody>
          <a:bodyPr vert="horz" lIns="91436" tIns="45719" rIns="91436" bIns="45719" rtlCol="0" anchor="ctr"/>
          <a:lstStyle>
            <a:defPPr>
              <a:defRPr lang="en-US"/>
            </a:defPPr>
            <a:lvl1pPr marL="0" algn="r" defTabSz="457200" rtl="0" eaLnBrk="1" latinLnBrk="0" hangingPunct="1">
              <a:defRPr sz="9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89B4EC8-9D8F-3441-A3E8-88CD46FECA87}" type="slidenum">
              <a:rPr lang="en-US" sz="1200" b="1" smtClean="0">
                <a:solidFill>
                  <a:schemeClr val="accent1"/>
                </a:solidFill>
              </a:rPr>
              <a:pPr/>
              <a:t>‹#›</a:t>
            </a:fld>
            <a:endParaRPr lang="en-US" sz="1200" b="1" dirty="0">
              <a:solidFill>
                <a:schemeClr val="accent1"/>
              </a:solidFill>
            </a:endParaRPr>
          </a:p>
        </p:txBody>
      </p:sp>
      <p:cxnSp>
        <p:nvCxnSpPr>
          <p:cNvPr id="11" name="Straight Connector 10"/>
          <p:cNvCxnSpPr/>
          <p:nvPr userDrawn="1"/>
        </p:nvCxnSpPr>
        <p:spPr>
          <a:xfrm>
            <a:off x="11273895" y="6290962"/>
            <a:ext cx="0" cy="162047"/>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9" name="TextBox 8"/>
          <p:cNvSpPr txBox="1"/>
          <p:nvPr userDrawn="1"/>
        </p:nvSpPr>
        <p:spPr>
          <a:xfrm>
            <a:off x="9464492" y="6235596"/>
            <a:ext cx="1789525" cy="276999"/>
          </a:xfrm>
          <a:prstGeom prst="rect">
            <a:avLst/>
          </a:prstGeom>
          <a:noFill/>
        </p:spPr>
        <p:txBody>
          <a:bodyPr wrap="square" rtlCol="0">
            <a:spAutoFit/>
          </a:bodyPr>
          <a:lstStyle/>
          <a:p>
            <a:pPr algn="r"/>
            <a:r>
              <a:rPr lang="en-US" sz="1200" dirty="0"/>
              <a:t>Direct</a:t>
            </a:r>
            <a:r>
              <a:rPr lang="en-US" sz="1200" baseline="0" dirty="0"/>
              <a:t> ATPI Global Travel</a:t>
            </a:r>
            <a:endParaRPr lang="en-US" sz="1200" dirty="0"/>
          </a:p>
        </p:txBody>
      </p:sp>
      <p:pic>
        <p:nvPicPr>
          <p:cNvPr id="5" name="Picture 4"/>
          <p:cNvPicPr>
            <a:picLocks noChangeAspect="1"/>
          </p:cNvPicPr>
          <p:nvPr userDrawn="1"/>
        </p:nvPicPr>
        <p:blipFill>
          <a:blip r:embed="rId15" cstate="screen">
            <a:extLst>
              <a:ext uri="{28A0092B-C50C-407E-A947-70E740481C1C}">
                <a14:useLocalDpi xmlns:a14="http://schemas.microsoft.com/office/drawing/2010/main" val="0"/>
              </a:ext>
            </a:extLst>
          </a:blip>
          <a:stretch>
            <a:fillRect/>
          </a:stretch>
        </p:blipFill>
        <p:spPr>
          <a:xfrm>
            <a:off x="831851" y="6229427"/>
            <a:ext cx="304800" cy="288740"/>
          </a:xfrm>
          <a:prstGeom prst="rect">
            <a:avLst/>
          </a:prstGeom>
        </p:spPr>
      </p:pic>
    </p:spTree>
    <p:extLst>
      <p:ext uri="{BB962C8B-B14F-4D97-AF65-F5344CB8AC3E}">
        <p14:creationId xmlns:p14="http://schemas.microsoft.com/office/powerpoint/2010/main" val="1160503059"/>
      </p:ext>
    </p:extLst>
  </p:cSld>
  <p:clrMap bg1="lt1" tx1="dk1" bg2="lt2" tx2="dk2" accent1="accent1" accent2="accent2" accent3="accent3" accent4="accent4" accent5="accent5" accent6="accent6" hlink="hlink" folHlink="folHlink"/>
  <p:sldLayoutIdLst>
    <p:sldLayoutId id="2147484071" r:id="rId1"/>
    <p:sldLayoutId id="2147484072" r:id="rId2"/>
    <p:sldLayoutId id="2147484073" r:id="rId3"/>
    <p:sldLayoutId id="2147484074" r:id="rId4"/>
    <p:sldLayoutId id="2147484075" r:id="rId5"/>
    <p:sldLayoutId id="2147484076" r:id="rId6"/>
    <p:sldLayoutId id="2147484077" r:id="rId7"/>
    <p:sldLayoutId id="2147484078" r:id="rId8"/>
    <p:sldLayoutId id="2147484079" r:id="rId9"/>
    <p:sldLayoutId id="2147484080" r:id="rId10"/>
    <p:sldLayoutId id="2147484081" r:id="rId11"/>
    <p:sldLayoutId id="2147484082" r:id="rId12"/>
    <p:sldLayoutId id="2147484083" r:id="rId13"/>
  </p:sldLayoutIdLst>
  <p:hf hdr="0" ftr="0" dt="0"/>
  <p:txStyles>
    <p:titleStyle>
      <a:lvl1pPr algn="ctr" defTabSz="457159" rtl="0" eaLnBrk="1" latinLnBrk="0" hangingPunct="1">
        <a:spcBef>
          <a:spcPct val="0"/>
        </a:spcBef>
        <a:buNone/>
        <a:defRPr sz="4400" kern="1200">
          <a:solidFill>
            <a:srgbClr val="1C2F42"/>
          </a:solidFill>
          <a:latin typeface="+mj-lt"/>
          <a:ea typeface="+mj-ea"/>
          <a:cs typeface="+mj-cs"/>
        </a:defRPr>
      </a:lvl1pPr>
    </p:titleStyle>
    <p:bodyStyle>
      <a:lvl1pPr marL="342869" indent="-342869" algn="l" defTabSz="457159" rtl="0" eaLnBrk="1" latinLnBrk="0" hangingPunct="1">
        <a:spcBef>
          <a:spcPct val="20000"/>
        </a:spcBef>
        <a:buFont typeface="Arial"/>
        <a:buChar char="•"/>
        <a:defRPr sz="3200" kern="1200">
          <a:solidFill>
            <a:schemeClr val="tx1"/>
          </a:solidFill>
          <a:latin typeface="+mn-lt"/>
          <a:ea typeface="+mn-ea"/>
          <a:cs typeface="+mn-cs"/>
        </a:defRPr>
      </a:lvl1pPr>
      <a:lvl2pPr marL="742881" indent="-285725" algn="l" defTabSz="457159" rtl="0" eaLnBrk="1" latinLnBrk="0" hangingPunct="1">
        <a:spcBef>
          <a:spcPct val="20000"/>
        </a:spcBef>
        <a:buFont typeface="Arial"/>
        <a:buChar char="–"/>
        <a:defRPr sz="2800" kern="1200">
          <a:solidFill>
            <a:schemeClr val="tx1"/>
          </a:solidFill>
          <a:latin typeface="+mn-lt"/>
          <a:ea typeface="+mn-ea"/>
          <a:cs typeface="+mn-cs"/>
        </a:defRPr>
      </a:lvl2pPr>
      <a:lvl3pPr marL="1142894" indent="-228580" algn="l" defTabSz="457159" rtl="0" eaLnBrk="1" latinLnBrk="0" hangingPunct="1">
        <a:spcBef>
          <a:spcPct val="20000"/>
        </a:spcBef>
        <a:buFont typeface="Arial"/>
        <a:buChar char="•"/>
        <a:defRPr sz="2400" kern="1200">
          <a:solidFill>
            <a:schemeClr val="tx1"/>
          </a:solidFill>
          <a:latin typeface="+mn-lt"/>
          <a:ea typeface="+mn-ea"/>
          <a:cs typeface="+mn-cs"/>
        </a:defRPr>
      </a:lvl3pPr>
      <a:lvl4pPr marL="1600053" indent="-228580" algn="l" defTabSz="457159" rtl="0" eaLnBrk="1" latinLnBrk="0" hangingPunct="1">
        <a:spcBef>
          <a:spcPct val="20000"/>
        </a:spcBef>
        <a:buFont typeface="Arial"/>
        <a:buChar char="–"/>
        <a:defRPr sz="2000" kern="1200">
          <a:solidFill>
            <a:schemeClr val="tx1"/>
          </a:solidFill>
          <a:latin typeface="+mn-lt"/>
          <a:ea typeface="+mn-ea"/>
          <a:cs typeface="+mn-cs"/>
        </a:defRPr>
      </a:lvl4pPr>
      <a:lvl5pPr marL="2057211" indent="-228580" algn="l" defTabSz="457159" rtl="0" eaLnBrk="1" latinLnBrk="0" hangingPunct="1">
        <a:spcBef>
          <a:spcPct val="20000"/>
        </a:spcBef>
        <a:buFont typeface="Arial"/>
        <a:buChar char="»"/>
        <a:defRPr sz="2000" kern="1200">
          <a:solidFill>
            <a:schemeClr val="tx1"/>
          </a:solidFill>
          <a:latin typeface="+mn-lt"/>
          <a:ea typeface="+mn-ea"/>
          <a:cs typeface="+mn-cs"/>
        </a:defRPr>
      </a:lvl5pPr>
      <a:lvl6pPr marL="2514369" indent="-228580" algn="l" defTabSz="457159" rtl="0" eaLnBrk="1" latinLnBrk="0" hangingPunct="1">
        <a:spcBef>
          <a:spcPct val="20000"/>
        </a:spcBef>
        <a:buFont typeface="Arial"/>
        <a:buChar char="•"/>
        <a:defRPr sz="2000" kern="1200">
          <a:solidFill>
            <a:schemeClr val="tx1"/>
          </a:solidFill>
          <a:latin typeface="+mn-lt"/>
          <a:ea typeface="+mn-ea"/>
          <a:cs typeface="+mn-cs"/>
        </a:defRPr>
      </a:lvl6pPr>
      <a:lvl7pPr marL="2971528" indent="-228580" algn="l" defTabSz="457159" rtl="0" eaLnBrk="1" latinLnBrk="0" hangingPunct="1">
        <a:spcBef>
          <a:spcPct val="20000"/>
        </a:spcBef>
        <a:buFont typeface="Arial"/>
        <a:buChar char="•"/>
        <a:defRPr sz="2000" kern="1200">
          <a:solidFill>
            <a:schemeClr val="tx1"/>
          </a:solidFill>
          <a:latin typeface="+mn-lt"/>
          <a:ea typeface="+mn-ea"/>
          <a:cs typeface="+mn-cs"/>
        </a:defRPr>
      </a:lvl7pPr>
      <a:lvl8pPr marL="3428686" indent="-228580" algn="l" defTabSz="457159" rtl="0" eaLnBrk="1" latinLnBrk="0" hangingPunct="1">
        <a:spcBef>
          <a:spcPct val="20000"/>
        </a:spcBef>
        <a:buFont typeface="Arial"/>
        <a:buChar char="•"/>
        <a:defRPr sz="2000" kern="1200">
          <a:solidFill>
            <a:schemeClr val="tx1"/>
          </a:solidFill>
          <a:latin typeface="+mn-lt"/>
          <a:ea typeface="+mn-ea"/>
          <a:cs typeface="+mn-cs"/>
        </a:defRPr>
      </a:lvl8pPr>
      <a:lvl9pPr marL="3885846" indent="-228580" algn="l" defTabSz="45715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59" rtl="0" eaLnBrk="1" latinLnBrk="0" hangingPunct="1">
        <a:defRPr sz="1900" kern="1200">
          <a:solidFill>
            <a:schemeClr val="tx1"/>
          </a:solidFill>
          <a:latin typeface="+mn-lt"/>
          <a:ea typeface="+mn-ea"/>
          <a:cs typeface="+mn-cs"/>
        </a:defRPr>
      </a:lvl1pPr>
      <a:lvl2pPr marL="457159" algn="l" defTabSz="457159" rtl="0" eaLnBrk="1" latinLnBrk="0" hangingPunct="1">
        <a:defRPr sz="1900" kern="1200">
          <a:solidFill>
            <a:schemeClr val="tx1"/>
          </a:solidFill>
          <a:latin typeface="+mn-lt"/>
          <a:ea typeface="+mn-ea"/>
          <a:cs typeface="+mn-cs"/>
        </a:defRPr>
      </a:lvl2pPr>
      <a:lvl3pPr marL="914316" algn="l" defTabSz="457159" rtl="0" eaLnBrk="1" latinLnBrk="0" hangingPunct="1">
        <a:defRPr sz="1900" kern="1200">
          <a:solidFill>
            <a:schemeClr val="tx1"/>
          </a:solidFill>
          <a:latin typeface="+mn-lt"/>
          <a:ea typeface="+mn-ea"/>
          <a:cs typeface="+mn-cs"/>
        </a:defRPr>
      </a:lvl3pPr>
      <a:lvl4pPr marL="1371474" algn="l" defTabSz="457159" rtl="0" eaLnBrk="1" latinLnBrk="0" hangingPunct="1">
        <a:defRPr sz="1900" kern="1200">
          <a:solidFill>
            <a:schemeClr val="tx1"/>
          </a:solidFill>
          <a:latin typeface="+mn-lt"/>
          <a:ea typeface="+mn-ea"/>
          <a:cs typeface="+mn-cs"/>
        </a:defRPr>
      </a:lvl4pPr>
      <a:lvl5pPr marL="1828633" algn="l" defTabSz="457159" rtl="0" eaLnBrk="1" latinLnBrk="0" hangingPunct="1">
        <a:defRPr sz="1900" kern="1200">
          <a:solidFill>
            <a:schemeClr val="tx1"/>
          </a:solidFill>
          <a:latin typeface="+mn-lt"/>
          <a:ea typeface="+mn-ea"/>
          <a:cs typeface="+mn-cs"/>
        </a:defRPr>
      </a:lvl5pPr>
      <a:lvl6pPr marL="2285791" algn="l" defTabSz="457159" rtl="0" eaLnBrk="1" latinLnBrk="0" hangingPunct="1">
        <a:defRPr sz="1900" kern="1200">
          <a:solidFill>
            <a:schemeClr val="tx1"/>
          </a:solidFill>
          <a:latin typeface="+mn-lt"/>
          <a:ea typeface="+mn-ea"/>
          <a:cs typeface="+mn-cs"/>
        </a:defRPr>
      </a:lvl6pPr>
      <a:lvl7pPr marL="2742949" algn="l" defTabSz="457159" rtl="0" eaLnBrk="1" latinLnBrk="0" hangingPunct="1">
        <a:defRPr sz="1900" kern="1200">
          <a:solidFill>
            <a:schemeClr val="tx1"/>
          </a:solidFill>
          <a:latin typeface="+mn-lt"/>
          <a:ea typeface="+mn-ea"/>
          <a:cs typeface="+mn-cs"/>
        </a:defRPr>
      </a:lvl7pPr>
      <a:lvl8pPr marL="3200107" algn="l" defTabSz="457159" rtl="0" eaLnBrk="1" latinLnBrk="0" hangingPunct="1">
        <a:defRPr sz="1900" kern="1200">
          <a:solidFill>
            <a:schemeClr val="tx1"/>
          </a:solidFill>
          <a:latin typeface="+mn-lt"/>
          <a:ea typeface="+mn-ea"/>
          <a:cs typeface="+mn-cs"/>
        </a:defRPr>
      </a:lvl8pPr>
      <a:lvl9pPr marL="3657266" algn="l" defTabSz="457159" rtl="0" eaLnBrk="1" latinLnBrk="0" hangingPunct="1">
        <a:defRPr sz="19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129142"/>
      </p:ext>
    </p:extLst>
  </p:cSld>
  <p:clrMap bg1="lt1" tx1="dk1" bg2="lt2" tx2="dk2" accent1="accent1" accent2="accent2" accent3="accent3" accent4="accent4" accent5="accent5" accent6="accent6" hlink="hlink" folHlink="folHlink"/>
  <p:sldLayoutIdLst>
    <p:sldLayoutId id="2147484097" r:id="rId1"/>
    <p:sldLayoutId id="2147484098" r:id="rId2"/>
    <p:sldLayoutId id="2147484099" r:id="rId3"/>
    <p:sldLayoutId id="2147484100" r:id="rId4"/>
    <p:sldLayoutId id="2147484101" r:id="rId5"/>
    <p:sldLayoutId id="2147484102" r:id="rId6"/>
    <p:sldLayoutId id="2147484103" r:id="rId7"/>
    <p:sldLayoutId id="2147484104" r:id="rId8"/>
    <p:sldLayoutId id="2147484105" r:id="rId9"/>
    <p:sldLayoutId id="2147484106" r:id="rId10"/>
    <p:sldLayoutId id="2147484107" r:id="rId11"/>
    <p:sldLayoutId id="2147484108" r:id="rId12"/>
    <p:sldLayoutId id="2147484109" r:id="rId13"/>
    <p:sldLayoutId id="2147484110" r:id="rId14"/>
    <p:sldLayoutId id="2147484111" r:id="rId15"/>
    <p:sldLayoutId id="2147484112" r:id="rId16"/>
    <p:sldLayoutId id="2147484113" r:id="rId17"/>
    <p:sldLayoutId id="2147484114" r:id="rId18"/>
    <p:sldLayoutId id="2147484115" r:id="rId19"/>
    <p:sldLayoutId id="2147484116" r:id="rId20"/>
    <p:sldLayoutId id="2147484117" r:id="rId21"/>
    <p:sldLayoutId id="2147484118" r:id="rId22"/>
    <p:sldLayoutId id="2147484119" r:id="rId23"/>
    <p:sldLayoutId id="2147484120" r:id="rId24"/>
    <p:sldLayoutId id="2147484121" r:id="rId25"/>
    <p:sldLayoutId id="2147484122" r:id="rId26"/>
    <p:sldLayoutId id="2147484123" r:id="rId27"/>
    <p:sldLayoutId id="2147484124" r:id="rId28"/>
    <p:sldLayoutId id="2147484125" r:id="rId29"/>
    <p:sldLayoutId id="2147484126" r:id="rId30"/>
    <p:sldLayoutId id="2147484127" r:id="rId31"/>
    <p:sldLayoutId id="2147484128" r:id="rId32"/>
    <p:sldLayoutId id="2147484129" r:id="rId33"/>
    <p:sldLayoutId id="2147484130" r:id="rId34"/>
    <p:sldLayoutId id="2147484131" r:id="rId35"/>
    <p:sldLayoutId id="2147484132" r:id="rId36"/>
    <p:sldLayoutId id="2147484133" r:id="rId37"/>
    <p:sldLayoutId id="2147484134" r:id="rId38"/>
    <p:sldLayoutId id="2147484135" r:id="rId39"/>
    <p:sldLayoutId id="2147484136" r:id="rId40"/>
    <p:sldLayoutId id="2147484137" r:id="rId41"/>
    <p:sldLayoutId id="2147484138" r:id="rId42"/>
    <p:sldLayoutId id="2147484139" r:id="rId43"/>
    <p:sldLayoutId id="2147484140" r:id="rId44"/>
    <p:sldLayoutId id="2147484141" r:id="rId45"/>
    <p:sldLayoutId id="2147484142" r:id="rId46"/>
    <p:sldLayoutId id="2147484143" r:id="rId47"/>
    <p:sldLayoutId id="2147484144" r:id="rId48"/>
    <p:sldLayoutId id="2147484145" r:id="rId49"/>
    <p:sldLayoutId id="2147484146" r:id="rId50"/>
    <p:sldLayoutId id="2147484147" r:id="rId51"/>
    <p:sldLayoutId id="2147484148" r:id="rId52"/>
    <p:sldLayoutId id="2147484149" r:id="rId53"/>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5189695"/>
      </p:ext>
    </p:extLst>
  </p:cSld>
  <p:clrMap bg1="lt1" tx1="dk1" bg2="lt2" tx2="dk2" accent1="accent1" accent2="accent2" accent3="accent3" accent4="accent4" accent5="accent5" accent6="accent6" hlink="hlink" folHlink="folHlink"/>
  <p:sldLayoutIdLst>
    <p:sldLayoutId id="2147484151" r:id="rId1"/>
    <p:sldLayoutId id="2147484152" r:id="rId2"/>
    <p:sldLayoutId id="2147484153" r:id="rId3"/>
    <p:sldLayoutId id="2147484154" r:id="rId4"/>
    <p:sldLayoutId id="2147484155" r:id="rId5"/>
    <p:sldLayoutId id="2147484156" r:id="rId6"/>
    <p:sldLayoutId id="2147484157" r:id="rId7"/>
    <p:sldLayoutId id="2147484158" r:id="rId8"/>
    <p:sldLayoutId id="2147484159" r:id="rId9"/>
    <p:sldLayoutId id="2147484160" r:id="rId10"/>
    <p:sldLayoutId id="2147484161" r:id="rId11"/>
    <p:sldLayoutId id="2147484162" r:id="rId12"/>
    <p:sldLayoutId id="2147484163" r:id="rId13"/>
    <p:sldLayoutId id="2147484164" r:id="rId14"/>
    <p:sldLayoutId id="2147484165" r:id="rId15"/>
    <p:sldLayoutId id="2147484166" r:id="rId16"/>
    <p:sldLayoutId id="2147484167" r:id="rId17"/>
    <p:sldLayoutId id="2147484168" r:id="rId18"/>
    <p:sldLayoutId id="2147484169" r:id="rId19"/>
    <p:sldLayoutId id="2147484170" r:id="rId20"/>
    <p:sldLayoutId id="2147484171" r:id="rId21"/>
    <p:sldLayoutId id="2147484172" r:id="rId22"/>
    <p:sldLayoutId id="2147484173" r:id="rId23"/>
    <p:sldLayoutId id="2147484174" r:id="rId24"/>
    <p:sldLayoutId id="2147484176" r:id="rId25"/>
    <p:sldLayoutId id="2147484177" r:id="rId26"/>
    <p:sldLayoutId id="2147484179" r:id="rId27"/>
    <p:sldLayoutId id="2147484183" r:id="rId28"/>
    <p:sldLayoutId id="2147484186" r:id="rId29"/>
    <p:sldLayoutId id="2147484187" r:id="rId30"/>
    <p:sldLayoutId id="2147484188" r:id="rId31"/>
    <p:sldLayoutId id="2147484190" r:id="rId32"/>
    <p:sldLayoutId id="2147484191" r:id="rId33"/>
    <p:sldLayoutId id="2147484192" r:id="rId34"/>
    <p:sldLayoutId id="2147484193" r:id="rId35"/>
    <p:sldLayoutId id="2147484194" r:id="rId36"/>
    <p:sldLayoutId id="2147484195" r:id="rId37"/>
    <p:sldLayoutId id="2147484196" r:id="rId38"/>
    <p:sldLayoutId id="2147484197" r:id="rId39"/>
    <p:sldLayoutId id="2147484198" r:id="rId40"/>
    <p:sldLayoutId id="2147484199" r:id="rId41"/>
    <p:sldLayoutId id="2147484200" r:id="rId42"/>
    <p:sldLayoutId id="2147484201" r:id="rId43"/>
    <p:sldLayoutId id="2147484202" r:id="rId44"/>
    <p:sldLayoutId id="2147484203" r:id="rId45"/>
    <p:sldLayoutId id="2147484204" r:id="rId46"/>
    <p:sldLayoutId id="2147484205" r:id="rId47"/>
    <p:sldLayoutId id="2147484206" r:id="rId48"/>
    <p:sldLayoutId id="2147484207" r:id="rId4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4" name="Shape 2"/>
          <p:cNvSpPr/>
          <p:nvPr userDrawn="1"/>
        </p:nvSpPr>
        <p:spPr>
          <a:xfrm>
            <a:off x="-14475" y="6278304"/>
            <a:ext cx="12206476" cy="586871"/>
          </a:xfrm>
          <a:prstGeom prst="rect">
            <a:avLst/>
          </a:prstGeom>
          <a:solidFill>
            <a:srgbClr val="EFEFEF"/>
          </a:solidFill>
          <a:ln w="12700">
            <a:miter lim="400000"/>
          </a:ln>
        </p:spPr>
        <p:txBody>
          <a:bodyPr lIns="0" tIns="0" rIns="0" bIns="0" anchor="ctr"/>
          <a:lstStyle/>
          <a:p>
            <a:pPr lvl="0">
              <a:defRPr sz="4400">
                <a:solidFill>
                  <a:srgbClr val="77716C"/>
                </a:solidFill>
                <a:latin typeface="Open Sans Light"/>
                <a:ea typeface="Open Sans Light"/>
                <a:cs typeface="Open Sans Light"/>
                <a:sym typeface="Open Sans Light"/>
              </a:defRPr>
            </a:pPr>
            <a:endParaRPr sz="4400" dirty="0"/>
          </a:p>
        </p:txBody>
      </p:sp>
      <p:cxnSp>
        <p:nvCxnSpPr>
          <p:cNvPr id="19" name="Straight Connector 18"/>
          <p:cNvCxnSpPr/>
          <p:nvPr userDrawn="1"/>
        </p:nvCxnSpPr>
        <p:spPr>
          <a:xfrm>
            <a:off x="-30917" y="6278303"/>
            <a:ext cx="12222917" cy="0"/>
          </a:xfrm>
          <a:prstGeom prst="line">
            <a:avLst/>
          </a:prstGeom>
          <a:noFill/>
          <a:ln w="3175" cap="flat" cmpd="sng">
            <a:solidFill>
              <a:srgbClr val="CDCED2"/>
            </a:solidFill>
            <a:prstDash val="solid"/>
            <a:miter lim="400000"/>
          </a:ln>
          <a:effectLst/>
        </p:spPr>
        <p:style>
          <a:lnRef idx="0">
            <a:scrgbClr r="0" g="0" b="0"/>
          </a:lnRef>
          <a:fillRef idx="0">
            <a:scrgbClr r="0" g="0" b="0"/>
          </a:fillRef>
          <a:effectRef idx="0">
            <a:scrgbClr r="0" g="0" b="0"/>
          </a:effectRef>
          <a:fontRef idx="none"/>
        </p:style>
      </p:cxnSp>
      <p:sp>
        <p:nvSpPr>
          <p:cNvPr id="20" name="Pentagon 19">
            <a:hlinkClick r:id="" action="ppaction://hlinkshowjump?jump=nextslide"/>
          </p:cNvPr>
          <p:cNvSpPr/>
          <p:nvPr userDrawn="1"/>
        </p:nvSpPr>
        <p:spPr>
          <a:xfrm>
            <a:off x="5428276" y="6414545"/>
            <a:ext cx="199101" cy="389840"/>
          </a:xfrm>
          <a:prstGeom prst="homePlate">
            <a:avLst>
              <a:gd name="adj" fmla="val 100000"/>
            </a:avLst>
          </a:prstGeom>
          <a:solidFill>
            <a:schemeClr val="accent3"/>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25395" tIns="25395" rIns="25395" bIns="25395" numCol="1" spcCol="19046" rtlCol="0" anchor="ctr">
            <a:spAutoFit/>
          </a:bodyPr>
          <a:lstStyle/>
          <a:p>
            <a:pPr marL="0" marR="0" indent="0" algn="ctr" defTabSz="412667" rtl="0" fontAlgn="auto" latinLnBrk="1" hangingPunct="0">
              <a:lnSpc>
                <a:spcPct val="100000"/>
              </a:lnSpc>
              <a:spcBef>
                <a:spcPts val="0"/>
              </a:spcBef>
              <a:spcAft>
                <a:spcPts val="0"/>
              </a:spcAft>
              <a:buClrTx/>
              <a:buSzTx/>
              <a:buFontTx/>
              <a:buNone/>
              <a:tabLst/>
            </a:pPr>
            <a:endParaRPr kumimoji="0" lang="en-US" sz="2200" b="0" i="0" u="none" strike="noStrike" cap="none" spc="0" normalizeH="0" baseline="0" dirty="0">
              <a:ln>
                <a:noFill/>
              </a:ln>
              <a:solidFill>
                <a:srgbClr val="77716C"/>
              </a:solidFill>
              <a:effectLst/>
              <a:uFillTx/>
              <a:latin typeface="Open Sans Light"/>
              <a:ea typeface="Open Sans Light"/>
              <a:cs typeface="Open Sans Light"/>
              <a:sym typeface="Open Sans Light"/>
            </a:endParaRPr>
          </a:p>
        </p:txBody>
      </p:sp>
      <p:sp>
        <p:nvSpPr>
          <p:cNvPr id="21" name="Pentagon 20">
            <a:hlinkClick r:id="" action="ppaction://hlinkshowjump?jump=previousslide"/>
          </p:cNvPr>
          <p:cNvSpPr/>
          <p:nvPr userDrawn="1"/>
        </p:nvSpPr>
        <p:spPr>
          <a:xfrm rot="10800000">
            <a:off x="4796751" y="6412151"/>
            <a:ext cx="189396" cy="389840"/>
          </a:xfrm>
          <a:prstGeom prst="homePlate">
            <a:avLst>
              <a:gd name="adj" fmla="val 100000"/>
            </a:avLst>
          </a:prstGeom>
          <a:solidFill>
            <a:schemeClr val="accent3"/>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25395" tIns="25395" rIns="25395" bIns="25395" numCol="1" spcCol="19046" rtlCol="0" anchor="ctr">
            <a:spAutoFit/>
          </a:bodyPr>
          <a:lstStyle/>
          <a:p>
            <a:pPr marL="0" marR="0" indent="0" algn="ctr" defTabSz="412667" rtl="0" fontAlgn="auto" latinLnBrk="1" hangingPunct="0">
              <a:lnSpc>
                <a:spcPct val="100000"/>
              </a:lnSpc>
              <a:spcBef>
                <a:spcPts val="0"/>
              </a:spcBef>
              <a:spcAft>
                <a:spcPts val="0"/>
              </a:spcAft>
              <a:buClrTx/>
              <a:buSzTx/>
              <a:buFontTx/>
              <a:buNone/>
              <a:tabLst/>
            </a:pPr>
            <a:endParaRPr kumimoji="0" lang="en-US" sz="2200" b="0" i="0" u="none" strike="noStrike" cap="none" spc="0" normalizeH="0" baseline="0" dirty="0">
              <a:ln>
                <a:noFill/>
              </a:ln>
              <a:solidFill>
                <a:srgbClr val="77716C"/>
              </a:solidFill>
              <a:effectLst/>
              <a:uFillTx/>
              <a:latin typeface="Open Sans Light"/>
              <a:ea typeface="Open Sans Light"/>
              <a:cs typeface="Open Sans Light"/>
              <a:sym typeface="Open Sans Light"/>
            </a:endParaRPr>
          </a:p>
        </p:txBody>
      </p:sp>
      <p:pic>
        <p:nvPicPr>
          <p:cNvPr id="22" name="Picture 21" descr="LinkedIn DT logo.eps"/>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9138974" y="6427651"/>
            <a:ext cx="2791917" cy="319922"/>
          </a:xfrm>
          <a:prstGeom prst="rect">
            <a:avLst/>
          </a:prstGeom>
        </p:spPr>
      </p:pic>
      <p:pic>
        <p:nvPicPr>
          <p:cNvPr id="23" name="Picture 22"/>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036794" y="6494092"/>
            <a:ext cx="323909" cy="193404"/>
          </a:xfrm>
          <a:prstGeom prst="rect">
            <a:avLst/>
          </a:prstGeom>
        </p:spPr>
      </p:pic>
      <p:pic>
        <p:nvPicPr>
          <p:cNvPr id="24" name="Picture 23" descr="Direct_Travel®_tagline gray.eps"/>
          <p:cNvPicPr>
            <a:picLocks noChangeAspect="1"/>
          </p:cNvPicPr>
          <p:nvPr userDrawn="1"/>
        </p:nvPicPr>
        <p:blipFill>
          <a:blip r:embed="rId7">
            <a:extLst>
              <a:ext uri="{28A0092B-C50C-407E-A947-70E740481C1C}">
                <a14:useLocalDpi xmlns:a14="http://schemas.microsoft.com/office/drawing/2010/main"/>
              </a:ext>
            </a:extLst>
          </a:blip>
          <a:stretch>
            <a:fillRect/>
          </a:stretch>
        </p:blipFill>
        <p:spPr>
          <a:xfrm>
            <a:off x="283090" y="6488599"/>
            <a:ext cx="4328137" cy="235466"/>
          </a:xfrm>
          <a:prstGeom prst="rect">
            <a:avLst/>
          </a:prstGeom>
        </p:spPr>
      </p:pic>
    </p:spTree>
    <p:extLst>
      <p:ext uri="{BB962C8B-B14F-4D97-AF65-F5344CB8AC3E}">
        <p14:creationId xmlns:p14="http://schemas.microsoft.com/office/powerpoint/2010/main" val="2728693114"/>
      </p:ext>
    </p:extLst>
  </p:cSld>
  <p:clrMap bg1="lt1" tx1="dk1" bg2="lt2" tx2="dk2" accent1="accent1" accent2="accent2" accent3="accent3" accent4="accent4" accent5="accent5" accent6="accent6" hlink="hlink" folHlink="folHlink"/>
  <p:sldLayoutIdLst>
    <p:sldLayoutId id="2147484209" r:id="rId1"/>
    <p:sldLayoutId id="2147484210" r:id="rId2"/>
    <p:sldLayoutId id="2147484211" r:id="rId3"/>
  </p:sldLayoutIdLst>
  <p:transition spd="med"/>
  <p:txStyles>
    <p:titleStyle>
      <a:lvl1pPr defTabSz="412646" eaLnBrk="1" hangingPunct="1">
        <a:defRPr sz="3000" cap="all">
          <a:solidFill>
            <a:srgbClr val="02C3FA"/>
          </a:solidFill>
          <a:latin typeface="+mn-lt"/>
          <a:ea typeface="+mn-ea"/>
          <a:cs typeface="+mn-cs"/>
          <a:sym typeface="ChunkFive"/>
        </a:defRPr>
      </a:lvl1pPr>
      <a:lvl2pPr indent="114271" defTabSz="412646" eaLnBrk="1" hangingPunct="1">
        <a:defRPr sz="3000" cap="all">
          <a:solidFill>
            <a:srgbClr val="02C3FA"/>
          </a:solidFill>
          <a:latin typeface="+mn-lt"/>
          <a:ea typeface="+mn-ea"/>
          <a:cs typeface="+mn-cs"/>
          <a:sym typeface="ChunkFive"/>
        </a:defRPr>
      </a:lvl2pPr>
      <a:lvl3pPr indent="228543" defTabSz="412646" eaLnBrk="1" hangingPunct="1">
        <a:defRPr sz="3000" cap="all">
          <a:solidFill>
            <a:srgbClr val="02C3FA"/>
          </a:solidFill>
          <a:latin typeface="+mn-lt"/>
          <a:ea typeface="+mn-ea"/>
          <a:cs typeface="+mn-cs"/>
          <a:sym typeface="ChunkFive"/>
        </a:defRPr>
      </a:lvl3pPr>
      <a:lvl4pPr indent="342814" defTabSz="412646" eaLnBrk="1" hangingPunct="1">
        <a:defRPr sz="3000" cap="all">
          <a:solidFill>
            <a:srgbClr val="02C3FA"/>
          </a:solidFill>
          <a:latin typeface="+mn-lt"/>
          <a:ea typeface="+mn-ea"/>
          <a:cs typeface="+mn-cs"/>
          <a:sym typeface="ChunkFive"/>
        </a:defRPr>
      </a:lvl4pPr>
      <a:lvl5pPr indent="457086" defTabSz="412646" eaLnBrk="1" hangingPunct="1">
        <a:defRPr sz="3000" cap="all">
          <a:solidFill>
            <a:srgbClr val="02C3FA"/>
          </a:solidFill>
          <a:latin typeface="+mn-lt"/>
          <a:ea typeface="+mn-ea"/>
          <a:cs typeface="+mn-cs"/>
          <a:sym typeface="ChunkFive"/>
        </a:defRPr>
      </a:lvl5pPr>
      <a:lvl6pPr indent="571357" defTabSz="412646" eaLnBrk="1" hangingPunct="1">
        <a:defRPr sz="3000" cap="all">
          <a:solidFill>
            <a:srgbClr val="02C3FA"/>
          </a:solidFill>
          <a:latin typeface="+mn-lt"/>
          <a:ea typeface="+mn-ea"/>
          <a:cs typeface="+mn-cs"/>
          <a:sym typeface="ChunkFive"/>
        </a:defRPr>
      </a:lvl6pPr>
      <a:lvl7pPr indent="685629" defTabSz="412646" eaLnBrk="1" hangingPunct="1">
        <a:defRPr sz="3000" cap="all">
          <a:solidFill>
            <a:srgbClr val="02C3FA"/>
          </a:solidFill>
          <a:latin typeface="+mn-lt"/>
          <a:ea typeface="+mn-ea"/>
          <a:cs typeface="+mn-cs"/>
          <a:sym typeface="ChunkFive"/>
        </a:defRPr>
      </a:lvl7pPr>
      <a:lvl8pPr indent="799900" defTabSz="412646" eaLnBrk="1" hangingPunct="1">
        <a:defRPr sz="3000" cap="all">
          <a:solidFill>
            <a:srgbClr val="02C3FA"/>
          </a:solidFill>
          <a:latin typeface="+mn-lt"/>
          <a:ea typeface="+mn-ea"/>
          <a:cs typeface="+mn-cs"/>
          <a:sym typeface="ChunkFive"/>
        </a:defRPr>
      </a:lvl8pPr>
      <a:lvl9pPr indent="914171" defTabSz="412646" eaLnBrk="1" hangingPunct="1">
        <a:defRPr sz="3000" cap="all">
          <a:solidFill>
            <a:srgbClr val="02C3FA"/>
          </a:solidFill>
          <a:latin typeface="+mn-lt"/>
          <a:ea typeface="+mn-ea"/>
          <a:cs typeface="+mn-cs"/>
          <a:sym typeface="ChunkFive"/>
        </a:defRPr>
      </a:lvl9pPr>
    </p:titleStyle>
    <p:bodyStyle>
      <a:lvl1pPr defTabSz="412646" eaLnBrk="1" hangingPunct="1">
        <a:defRPr sz="1600">
          <a:solidFill>
            <a:srgbClr val="77716C"/>
          </a:solidFill>
          <a:latin typeface="Open Sans Light"/>
          <a:ea typeface="Open Sans Light"/>
          <a:cs typeface="Open Sans Light"/>
          <a:sym typeface="Open Sans Light"/>
        </a:defRPr>
      </a:lvl1pPr>
      <a:lvl2pPr indent="114271" defTabSz="412646" eaLnBrk="1" hangingPunct="1">
        <a:defRPr sz="1600">
          <a:solidFill>
            <a:srgbClr val="77716C"/>
          </a:solidFill>
          <a:latin typeface="Open Sans Light"/>
          <a:ea typeface="Open Sans Light"/>
          <a:cs typeface="Open Sans Light"/>
          <a:sym typeface="Open Sans Light"/>
        </a:defRPr>
      </a:lvl2pPr>
      <a:lvl3pPr indent="228543" defTabSz="412646" eaLnBrk="1" hangingPunct="1">
        <a:defRPr sz="1600">
          <a:solidFill>
            <a:srgbClr val="77716C"/>
          </a:solidFill>
          <a:latin typeface="Open Sans Light"/>
          <a:ea typeface="Open Sans Light"/>
          <a:cs typeface="Open Sans Light"/>
          <a:sym typeface="Open Sans Light"/>
        </a:defRPr>
      </a:lvl3pPr>
      <a:lvl4pPr indent="342814" defTabSz="412646" eaLnBrk="1" hangingPunct="1">
        <a:defRPr sz="1600">
          <a:solidFill>
            <a:srgbClr val="77716C"/>
          </a:solidFill>
          <a:latin typeface="Open Sans Light"/>
          <a:ea typeface="Open Sans Light"/>
          <a:cs typeface="Open Sans Light"/>
          <a:sym typeface="Open Sans Light"/>
        </a:defRPr>
      </a:lvl4pPr>
      <a:lvl5pPr indent="457086" defTabSz="412646" eaLnBrk="1" hangingPunct="1">
        <a:defRPr sz="1600">
          <a:solidFill>
            <a:srgbClr val="77716C"/>
          </a:solidFill>
          <a:latin typeface="Open Sans Light"/>
          <a:ea typeface="Open Sans Light"/>
          <a:cs typeface="Open Sans Light"/>
          <a:sym typeface="Open Sans Light"/>
        </a:defRPr>
      </a:lvl5pPr>
      <a:lvl6pPr indent="571357" defTabSz="412646" eaLnBrk="1" hangingPunct="1">
        <a:defRPr sz="1600">
          <a:solidFill>
            <a:srgbClr val="77716C"/>
          </a:solidFill>
          <a:latin typeface="Open Sans Light"/>
          <a:ea typeface="Open Sans Light"/>
          <a:cs typeface="Open Sans Light"/>
          <a:sym typeface="Open Sans Light"/>
        </a:defRPr>
      </a:lvl6pPr>
      <a:lvl7pPr indent="685629" defTabSz="412646" eaLnBrk="1" hangingPunct="1">
        <a:defRPr sz="1600">
          <a:solidFill>
            <a:srgbClr val="77716C"/>
          </a:solidFill>
          <a:latin typeface="Open Sans Light"/>
          <a:ea typeface="Open Sans Light"/>
          <a:cs typeface="Open Sans Light"/>
          <a:sym typeface="Open Sans Light"/>
        </a:defRPr>
      </a:lvl7pPr>
      <a:lvl8pPr indent="799900" defTabSz="412646" eaLnBrk="1" hangingPunct="1">
        <a:defRPr sz="1600">
          <a:solidFill>
            <a:srgbClr val="77716C"/>
          </a:solidFill>
          <a:latin typeface="Open Sans Light"/>
          <a:ea typeface="Open Sans Light"/>
          <a:cs typeface="Open Sans Light"/>
          <a:sym typeface="Open Sans Light"/>
        </a:defRPr>
      </a:lvl8pPr>
      <a:lvl9pPr indent="914171" defTabSz="412646" eaLnBrk="1" hangingPunct="1">
        <a:defRPr sz="1600">
          <a:solidFill>
            <a:srgbClr val="77716C"/>
          </a:solidFill>
          <a:latin typeface="Open Sans Light"/>
          <a:ea typeface="Open Sans Light"/>
          <a:cs typeface="Open Sans Light"/>
          <a:sym typeface="Open Sans Light"/>
        </a:defRPr>
      </a:lvl9pPr>
    </p:bodyStyle>
    <p:otherStyle>
      <a:lvl1pPr algn="ctr" defTabSz="412646" eaLnBrk="1" hangingPunct="1">
        <a:defRPr sz="1200">
          <a:solidFill>
            <a:schemeClr val="tx1"/>
          </a:solidFill>
          <a:latin typeface="+mn-lt"/>
          <a:ea typeface="+mn-ea"/>
          <a:cs typeface="+mn-cs"/>
          <a:sym typeface="Helvetica Light"/>
        </a:defRPr>
      </a:lvl1pPr>
      <a:lvl2pPr indent="114271" algn="ctr" defTabSz="412646" eaLnBrk="1" hangingPunct="1">
        <a:defRPr sz="1200">
          <a:solidFill>
            <a:schemeClr val="tx1"/>
          </a:solidFill>
          <a:latin typeface="+mn-lt"/>
          <a:ea typeface="+mn-ea"/>
          <a:cs typeface="+mn-cs"/>
          <a:sym typeface="Helvetica Light"/>
        </a:defRPr>
      </a:lvl2pPr>
      <a:lvl3pPr indent="228543" algn="ctr" defTabSz="412646" eaLnBrk="1" hangingPunct="1">
        <a:defRPr sz="1200">
          <a:solidFill>
            <a:schemeClr val="tx1"/>
          </a:solidFill>
          <a:latin typeface="+mn-lt"/>
          <a:ea typeface="+mn-ea"/>
          <a:cs typeface="+mn-cs"/>
          <a:sym typeface="Helvetica Light"/>
        </a:defRPr>
      </a:lvl3pPr>
      <a:lvl4pPr indent="342814" algn="ctr" defTabSz="412646" eaLnBrk="1" hangingPunct="1">
        <a:defRPr sz="1200">
          <a:solidFill>
            <a:schemeClr val="tx1"/>
          </a:solidFill>
          <a:latin typeface="+mn-lt"/>
          <a:ea typeface="+mn-ea"/>
          <a:cs typeface="+mn-cs"/>
          <a:sym typeface="Helvetica Light"/>
        </a:defRPr>
      </a:lvl4pPr>
      <a:lvl5pPr indent="457086" algn="ctr" defTabSz="412646" eaLnBrk="1" hangingPunct="1">
        <a:defRPr sz="1200">
          <a:solidFill>
            <a:schemeClr val="tx1"/>
          </a:solidFill>
          <a:latin typeface="+mn-lt"/>
          <a:ea typeface="+mn-ea"/>
          <a:cs typeface="+mn-cs"/>
          <a:sym typeface="Helvetica Light"/>
        </a:defRPr>
      </a:lvl5pPr>
      <a:lvl6pPr indent="571357" algn="ctr" defTabSz="412646" eaLnBrk="1" hangingPunct="1">
        <a:defRPr sz="1200">
          <a:solidFill>
            <a:schemeClr val="tx1"/>
          </a:solidFill>
          <a:latin typeface="+mn-lt"/>
          <a:ea typeface="+mn-ea"/>
          <a:cs typeface="+mn-cs"/>
          <a:sym typeface="Helvetica Light"/>
        </a:defRPr>
      </a:lvl6pPr>
      <a:lvl7pPr indent="685629" algn="ctr" defTabSz="412646" eaLnBrk="1" hangingPunct="1">
        <a:defRPr sz="1200">
          <a:solidFill>
            <a:schemeClr val="tx1"/>
          </a:solidFill>
          <a:latin typeface="+mn-lt"/>
          <a:ea typeface="+mn-ea"/>
          <a:cs typeface="+mn-cs"/>
          <a:sym typeface="Helvetica Light"/>
        </a:defRPr>
      </a:lvl7pPr>
      <a:lvl8pPr indent="799900" algn="ctr" defTabSz="412646" eaLnBrk="1" hangingPunct="1">
        <a:defRPr sz="1200">
          <a:solidFill>
            <a:schemeClr val="tx1"/>
          </a:solidFill>
          <a:latin typeface="+mn-lt"/>
          <a:ea typeface="+mn-ea"/>
          <a:cs typeface="+mn-cs"/>
          <a:sym typeface="Helvetica Light"/>
        </a:defRPr>
      </a:lvl8pPr>
      <a:lvl9pPr indent="914171" algn="ctr" defTabSz="412646" eaLnBrk="1" hangingPunct="1">
        <a:defRPr sz="1200">
          <a:solidFill>
            <a:schemeClr val="tx1"/>
          </a:solidFill>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4.jpeg"/><Relationship Id="rId1" Type="http://schemas.openxmlformats.org/officeDocument/2006/relationships/slideLayout" Target="../slideLayouts/slideLayout38.xml"/><Relationship Id="rId5" Type="http://schemas.openxmlformats.org/officeDocument/2006/relationships/image" Target="../media/image86.png"/><Relationship Id="rId4" Type="http://schemas.openxmlformats.org/officeDocument/2006/relationships/image" Target="../media/image8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8.png"/></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image" Target="../media/image94.png"/><Relationship Id="rId3" Type="http://schemas.openxmlformats.org/officeDocument/2006/relationships/image" Target="../media/image89.png"/><Relationship Id="rId7" Type="http://schemas.openxmlformats.org/officeDocument/2006/relationships/diagramQuickStyle" Target="../diagrams/quickStyle1.xml"/><Relationship Id="rId12" Type="http://schemas.openxmlformats.org/officeDocument/2006/relationships/image" Target="../media/image93.png"/><Relationship Id="rId2" Type="http://schemas.openxmlformats.org/officeDocument/2006/relationships/notesSlide" Target="../notesSlides/notesSlide2.xml"/><Relationship Id="rId1" Type="http://schemas.openxmlformats.org/officeDocument/2006/relationships/slideLayout" Target="../slideLayouts/slideLayout39.xml"/><Relationship Id="rId6" Type="http://schemas.openxmlformats.org/officeDocument/2006/relationships/diagramLayout" Target="../diagrams/layout1.xml"/><Relationship Id="rId11" Type="http://schemas.openxmlformats.org/officeDocument/2006/relationships/image" Target="../media/image92.png"/><Relationship Id="rId5" Type="http://schemas.openxmlformats.org/officeDocument/2006/relationships/diagramData" Target="../diagrams/data1.xml"/><Relationship Id="rId15" Type="http://schemas.openxmlformats.org/officeDocument/2006/relationships/image" Target="../media/image96.png"/><Relationship Id="rId10" Type="http://schemas.openxmlformats.org/officeDocument/2006/relationships/image" Target="../media/image91.png"/><Relationship Id="rId4" Type="http://schemas.openxmlformats.org/officeDocument/2006/relationships/image" Target="../media/image90.png"/><Relationship Id="rId9" Type="http://schemas.microsoft.com/office/2007/relationships/diagramDrawing" Target="../diagrams/drawing1.xml"/><Relationship Id="rId14" Type="http://schemas.openxmlformats.org/officeDocument/2006/relationships/image" Target="../media/image95.png"/></Relationships>
</file>

<file path=ppt/slides/_rels/slide7.xml.rels><?xml version="1.0" encoding="UTF-8" standalone="yes"?>
<Relationships xmlns="http://schemas.openxmlformats.org/package/2006/relationships"><Relationship Id="rId8" Type="http://schemas.openxmlformats.org/officeDocument/2006/relationships/image" Target="../media/image102.jpeg"/><Relationship Id="rId3" Type="http://schemas.openxmlformats.org/officeDocument/2006/relationships/image" Target="../media/image97.JPG"/><Relationship Id="rId7" Type="http://schemas.openxmlformats.org/officeDocument/2006/relationships/image" Target="../media/image101.png"/><Relationship Id="rId2" Type="http://schemas.openxmlformats.org/officeDocument/2006/relationships/notesSlide" Target="../notesSlides/notesSlide3.xml"/><Relationship Id="rId1" Type="http://schemas.openxmlformats.org/officeDocument/2006/relationships/slideLayout" Target="../slideLayouts/slideLayout41.xml"/><Relationship Id="rId6" Type="http://schemas.openxmlformats.org/officeDocument/2006/relationships/image" Target="../media/image100.jpeg"/><Relationship Id="rId5" Type="http://schemas.openxmlformats.org/officeDocument/2006/relationships/image" Target="../media/image99.png"/><Relationship Id="rId4" Type="http://schemas.openxmlformats.org/officeDocument/2006/relationships/image" Target="../media/image98.jpg"/></Relationships>
</file>

<file path=ppt/slides/_rels/slide8.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40.xml"/></Relationships>
</file>

<file path=ppt/slides/_rels/slide9.xml.rels><?xml version="1.0" encoding="UTF-8" standalone="yes"?>
<Relationships xmlns="http://schemas.openxmlformats.org/package/2006/relationships"><Relationship Id="rId8" Type="http://schemas.openxmlformats.org/officeDocument/2006/relationships/image" Target="../media/image106.jpeg"/><Relationship Id="rId3" Type="http://schemas.openxmlformats.org/officeDocument/2006/relationships/slideLayout" Target="../slideLayouts/slideLayout41.xml"/><Relationship Id="rId7" Type="http://schemas.openxmlformats.org/officeDocument/2006/relationships/image" Target="NUL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05.png"/><Relationship Id="rId5" Type="http://schemas.openxmlformats.org/officeDocument/2006/relationships/image" Target="../media/image104.jpeg"/><Relationship Id="rId10" Type="http://schemas.openxmlformats.org/officeDocument/2006/relationships/image" Target="../media/image108.tiff"/><Relationship Id="rId4" Type="http://schemas.openxmlformats.org/officeDocument/2006/relationships/notesSlide" Target="../notesSlides/notesSlide4.xml"/><Relationship Id="rId9" Type="http://schemas.openxmlformats.org/officeDocument/2006/relationships/image" Target="../media/image107.png"/></Relationships>
</file>

<file path=ppt/slides/_rels/slide10.xml.rels><?xml version="1.0" encoding="UTF-8" standalone="yes"?>
<Relationships xmlns="http://schemas.openxmlformats.org/package/2006/relationships"><Relationship Id="rId8" Type="http://schemas.openxmlformats.org/officeDocument/2006/relationships/image" Target="../media/image108.tiff"/><Relationship Id="rId3" Type="http://schemas.openxmlformats.org/officeDocument/2006/relationships/hyperlink" Target="http://www.dt.com/traveler-information/" TargetMode="External"/><Relationship Id="rId7" Type="http://schemas.openxmlformats.org/officeDocument/2006/relationships/image" Target="../media/image110.png"/><Relationship Id="rId2" Type="http://schemas.openxmlformats.org/officeDocument/2006/relationships/notesSlide" Target="../notesSlides/notesSlide5.xml"/><Relationship Id="rId1" Type="http://schemas.openxmlformats.org/officeDocument/2006/relationships/slideLayout" Target="../slideLayouts/slideLayout41.xml"/><Relationship Id="rId6" Type="http://schemas.openxmlformats.org/officeDocument/2006/relationships/image" Target="../media/image109.png"/><Relationship Id="rId5" Type="http://schemas.openxmlformats.org/officeDocument/2006/relationships/image" Target="NULL"/><Relationship Id="rId4" Type="http://schemas.openxmlformats.org/officeDocument/2006/relationships/image" Target="../media/image105.png"/><Relationship Id="rId9" Type="http://schemas.openxmlformats.org/officeDocument/2006/relationships/image" Target="../media/image111.png"/></Relationships>
</file>

<file path=ppt/slides/_rels/slide11.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6.xml"/><Relationship Id="rId1" Type="http://schemas.openxmlformats.org/officeDocument/2006/relationships/slideLayout" Target="../slideLayouts/slideLayout41.xml"/><Relationship Id="rId4" Type="http://schemas.openxmlformats.org/officeDocument/2006/relationships/image" Target="../media/image113.png"/></Relationships>
</file>

<file path=ppt/slides/_rels/slide12.xml.rels><?xml version="1.0" encoding="UTF-8" standalone="yes"?>
<Relationships xmlns="http://schemas.openxmlformats.org/package/2006/relationships"><Relationship Id="rId3" Type="http://schemas.openxmlformats.org/officeDocument/2006/relationships/image" Target="../media/image114.PNG"/><Relationship Id="rId7" Type="http://schemas.openxmlformats.org/officeDocument/2006/relationships/image" Target="../media/image118.PNG"/><Relationship Id="rId2" Type="http://schemas.openxmlformats.org/officeDocument/2006/relationships/notesSlide" Target="../notesSlides/notesSlide7.xml"/><Relationship Id="rId1" Type="http://schemas.openxmlformats.org/officeDocument/2006/relationships/slideLayout" Target="../slideLayouts/slideLayout41.xml"/><Relationship Id="rId6" Type="http://schemas.openxmlformats.org/officeDocument/2006/relationships/image" Target="../media/image117.PNG"/><Relationship Id="rId5" Type="http://schemas.openxmlformats.org/officeDocument/2006/relationships/image" Target="../media/image116.PNG"/><Relationship Id="rId4" Type="http://schemas.openxmlformats.org/officeDocument/2006/relationships/image" Target="../media/image115.png"/></Relationships>
</file>

<file path=ppt/slides/_rels/slide13.xml.rels><?xml version="1.0" encoding="UTF-8" standalone="yes"?>
<Relationships xmlns="http://schemas.openxmlformats.org/package/2006/relationships"><Relationship Id="rId3" Type="http://schemas.openxmlformats.org/officeDocument/2006/relationships/hyperlink" Target="http://www.dhs.gov/real-id" TargetMode="External"/><Relationship Id="rId2" Type="http://schemas.openxmlformats.org/officeDocument/2006/relationships/image" Target="../media/image119.jpeg"/><Relationship Id="rId1" Type="http://schemas.openxmlformats.org/officeDocument/2006/relationships/slideLayout" Target="../slideLayouts/slideLayout40.xml"/><Relationship Id="rId5" Type="http://schemas.openxmlformats.org/officeDocument/2006/relationships/image" Target="../media/image120.png"/><Relationship Id="rId4" Type="http://schemas.openxmlformats.org/officeDocument/2006/relationships/hyperlink" Target="http://www.travel.state.gov/"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42.xml"/><Relationship Id="rId5" Type="http://schemas.openxmlformats.org/officeDocument/2006/relationships/image" Target="../media/image124.png"/><Relationship Id="rId4" Type="http://schemas.openxmlformats.org/officeDocument/2006/relationships/image" Target="../media/image123.png"/></Relationships>
</file>

<file path=ppt/slides/_rels/slide15.xml.rels><?xml version="1.0" encoding="UTF-8" standalone="yes"?>
<Relationships xmlns="http://schemas.openxmlformats.org/package/2006/relationships"><Relationship Id="rId3" Type="http://schemas.openxmlformats.org/officeDocument/2006/relationships/image" Target="../media/image125.png"/><Relationship Id="rId7" Type="http://schemas.openxmlformats.org/officeDocument/2006/relationships/image" Target="../media/image128.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127.png"/><Relationship Id="rId5" Type="http://schemas.openxmlformats.org/officeDocument/2006/relationships/image" Target="../media/image126.png"/><Relationship Id="rId4" Type="http://schemas.openxmlformats.org/officeDocument/2006/relationships/image" Target="../media/image90.png"/></Relationships>
</file>

<file path=ppt/slides/_rels/slide16.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9.xml"/><Relationship Id="rId1" Type="http://schemas.openxmlformats.org/officeDocument/2006/relationships/slideLayout" Target="../slideLayouts/slideLayout43.xml"/><Relationship Id="rId4" Type="http://schemas.openxmlformats.org/officeDocument/2006/relationships/image" Target="../media/image13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9.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slideLayout" Target="../slideLayouts/slideLayout44.xml"/><Relationship Id="rId5" Type="http://schemas.openxmlformats.org/officeDocument/2006/relationships/image" Target="../media/image133.png"/><Relationship Id="rId4" Type="http://schemas.openxmlformats.org/officeDocument/2006/relationships/image" Target="file:///\\localhost\Users\sharon\WORK\DIRECT%20TRAVEL\Direct%20Travel%20Logo\DT_logo_150dpi_PPT.png"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blur&#10;&#10;Description automatically generated">
            <a:extLst>
              <a:ext uri="{FF2B5EF4-FFF2-40B4-BE49-F238E27FC236}">
                <a16:creationId xmlns:a16="http://schemas.microsoft.com/office/drawing/2014/main" id="{28E973AB-6AD3-4D24-9EE8-7C1A623C8C11}"/>
              </a:ext>
            </a:extLst>
          </p:cNvPr>
          <p:cNvPicPr>
            <a:picLocks noChangeAspect="1"/>
          </p:cNvPicPr>
          <p:nvPr/>
        </p:nvPicPr>
        <p:blipFill rotWithShape="1">
          <a:blip r:embed="rId2">
            <a:extLst>
              <a:ext uri="{28A0092B-C50C-407E-A947-70E740481C1C}">
                <a14:useLocalDpi xmlns:a14="http://schemas.microsoft.com/office/drawing/2010/main" val="0"/>
              </a:ext>
            </a:extLst>
          </a:blip>
          <a:srcRect b="23112"/>
          <a:stretch/>
        </p:blipFill>
        <p:spPr>
          <a:xfrm>
            <a:off x="0" y="0"/>
            <a:ext cx="12192000" cy="6858000"/>
          </a:xfrm>
          <a:prstGeom prst="rect">
            <a:avLst/>
          </a:prstGeom>
        </p:spPr>
      </p:pic>
      <p:sp>
        <p:nvSpPr>
          <p:cNvPr id="5" name="Rectangle 4">
            <a:extLst>
              <a:ext uri="{FF2B5EF4-FFF2-40B4-BE49-F238E27FC236}">
                <a16:creationId xmlns:a16="http://schemas.microsoft.com/office/drawing/2014/main" id="{1BC31FC6-0194-46AF-8450-18B295A01D5B}"/>
              </a:ext>
            </a:extLst>
          </p:cNvPr>
          <p:cNvSpPr/>
          <p:nvPr/>
        </p:nvSpPr>
        <p:spPr>
          <a:xfrm>
            <a:off x="0" y="2203848"/>
            <a:ext cx="12192000" cy="2156323"/>
          </a:xfrm>
          <a:prstGeom prst="rect">
            <a:avLst/>
          </a:prstGeom>
          <a:solidFill>
            <a:schemeClr val="bg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488F8BFA-D6F9-4DA7-BFAB-114555206008}"/>
              </a:ext>
            </a:extLst>
          </p:cNvPr>
          <p:cNvSpPr/>
          <p:nvPr/>
        </p:nvSpPr>
        <p:spPr>
          <a:xfrm>
            <a:off x="0" y="5655128"/>
            <a:ext cx="12192000" cy="1164771"/>
          </a:xfrm>
          <a:prstGeom prst="rect">
            <a:avLst/>
          </a:prstGeom>
          <a:solidFill>
            <a:schemeClr val="bg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D27B53A5-11AB-462B-867E-1F4D0C2859B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5503377" y="5721698"/>
            <a:ext cx="1934181" cy="786149"/>
          </a:xfrm>
          <a:prstGeom prst="rect">
            <a:avLst/>
          </a:prstGeom>
        </p:spPr>
      </p:pic>
      <p:sp>
        <p:nvSpPr>
          <p:cNvPr id="16" name="Title 1">
            <a:extLst>
              <a:ext uri="{FF2B5EF4-FFF2-40B4-BE49-F238E27FC236}">
                <a16:creationId xmlns:a16="http://schemas.microsoft.com/office/drawing/2014/main" id="{CF7A9507-4DDE-4937-8C5B-EBE9F84BE8EF}"/>
              </a:ext>
            </a:extLst>
          </p:cNvPr>
          <p:cNvSpPr txBox="1">
            <a:spLocks/>
          </p:cNvSpPr>
          <p:nvPr/>
        </p:nvSpPr>
        <p:spPr>
          <a:xfrm>
            <a:off x="4297680" y="2553234"/>
            <a:ext cx="4345576" cy="14575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1800" b="1" kern="1200">
                <a:solidFill>
                  <a:schemeClr val="tx1"/>
                </a:solidFill>
                <a:latin typeface="+mn-lt"/>
                <a:ea typeface="+mj-ea"/>
                <a:cs typeface="+mj-cs"/>
              </a:defRPr>
            </a:lvl1pPr>
          </a:lstStyle>
          <a:p>
            <a:pPr algn="ctr">
              <a:lnSpc>
                <a:spcPct val="100000"/>
              </a:lnSpc>
            </a:pPr>
            <a:r>
              <a:rPr lang="en-US" sz="3200" dirty="0" smtClean="0">
                <a:solidFill>
                  <a:schemeClr val="bg1">
                    <a:lumMod val="50000"/>
                  </a:schemeClr>
                </a:solidFill>
              </a:rPr>
              <a:t>University of Oregon</a:t>
            </a:r>
            <a:endParaRPr lang="en-US" sz="3200" dirty="0">
              <a:solidFill>
                <a:schemeClr val="bg1">
                  <a:lumMod val="50000"/>
                </a:schemeClr>
              </a:solidFill>
            </a:endParaRPr>
          </a:p>
          <a:p>
            <a:pPr algn="ctr">
              <a:lnSpc>
                <a:spcPct val="100000"/>
              </a:lnSpc>
            </a:pPr>
            <a:r>
              <a:rPr lang="en-US" sz="3200" dirty="0" smtClean="0">
                <a:solidFill>
                  <a:schemeClr val="bg1">
                    <a:lumMod val="50000"/>
                  </a:schemeClr>
                </a:solidFill>
              </a:rPr>
              <a:t>Travel </a:t>
            </a:r>
            <a:r>
              <a:rPr lang="en-US" sz="3200" dirty="0">
                <a:solidFill>
                  <a:schemeClr val="bg1">
                    <a:lumMod val="50000"/>
                  </a:schemeClr>
                </a:solidFill>
              </a:rPr>
              <a:t>Round Table</a:t>
            </a:r>
          </a:p>
        </p:txBody>
      </p:sp>
      <p:pic>
        <p:nvPicPr>
          <p:cNvPr id="9" name="Picture 8"/>
          <p:cNvPicPr>
            <a:picLocks noChangeAspect="1"/>
          </p:cNvPicPr>
          <p:nvPr/>
        </p:nvPicPr>
        <p:blipFill>
          <a:blip r:embed="rId4"/>
          <a:stretch>
            <a:fillRect/>
          </a:stretch>
        </p:blipFill>
        <p:spPr>
          <a:xfrm>
            <a:off x="1389426" y="6574416"/>
            <a:ext cx="9242337" cy="286537"/>
          </a:xfrm>
          <a:prstGeom prst="rect">
            <a:avLst/>
          </a:prstGeom>
        </p:spPr>
      </p:pic>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6800" y="2446045"/>
            <a:ext cx="2781759" cy="1564739"/>
          </a:xfrm>
          <a:prstGeom prst="rect">
            <a:avLst/>
          </a:prstGeom>
        </p:spPr>
      </p:pic>
    </p:spTree>
    <p:extLst>
      <p:ext uri="{BB962C8B-B14F-4D97-AF65-F5344CB8AC3E}">
        <p14:creationId xmlns:p14="http://schemas.microsoft.com/office/powerpoint/2010/main" val="11169364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DD05C4E-AED2-41B0-B41D-1C9ED7EDA1E4}"/>
              </a:ext>
            </a:extLst>
          </p:cNvPr>
          <p:cNvSpPr txBox="1">
            <a:spLocks/>
          </p:cNvSpPr>
          <p:nvPr/>
        </p:nvSpPr>
        <p:spPr>
          <a:xfrm>
            <a:off x="284513" y="232683"/>
            <a:ext cx="7159007" cy="642590"/>
          </a:xfrm>
          <a:prstGeom prst="rect">
            <a:avLst/>
          </a:prstGeom>
        </p:spPr>
        <p:txBody>
          <a:bodyPr vert="horz" lIns="87173" tIns="43586" rIns="87173" bIns="43586" rtlCol="0" anchor="t">
            <a:normAutofit/>
          </a:bodyPr>
          <a:lst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a:lstStyle>
          <a:p>
            <a:endParaRPr lang="en-US" sz="3050" dirty="0">
              <a:solidFill>
                <a:srgbClr val="FF0000"/>
              </a:solidFill>
            </a:endParaRPr>
          </a:p>
        </p:txBody>
      </p:sp>
      <p:sp>
        <p:nvSpPr>
          <p:cNvPr id="6" name="Title 1">
            <a:extLst>
              <a:ext uri="{FF2B5EF4-FFF2-40B4-BE49-F238E27FC236}">
                <a16:creationId xmlns:a16="http://schemas.microsoft.com/office/drawing/2014/main" id="{CFA10B7D-5D71-4F64-8839-A7D2AD068D61}"/>
              </a:ext>
            </a:extLst>
          </p:cNvPr>
          <p:cNvSpPr txBox="1">
            <a:spLocks/>
          </p:cNvSpPr>
          <p:nvPr/>
        </p:nvSpPr>
        <p:spPr>
          <a:xfrm>
            <a:off x="529887" y="141312"/>
            <a:ext cx="7159007" cy="642590"/>
          </a:xfrm>
          <a:prstGeom prst="rect">
            <a:avLst/>
          </a:prstGeom>
        </p:spPr>
        <p:txBody>
          <a:bodyPr vert="horz" lIns="87173" tIns="43586" rIns="87173" bIns="43586" rtlCol="0" anchor="t">
            <a:normAutofit/>
          </a:bodyPr>
          <a:lst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a:lstStyle>
          <a:p>
            <a:r>
              <a:rPr lang="en-US" sz="3050" dirty="0">
                <a:solidFill>
                  <a:srgbClr val="FF0000"/>
                </a:solidFill>
              </a:rPr>
              <a:t>Where are we today... </a:t>
            </a:r>
          </a:p>
        </p:txBody>
      </p:sp>
      <p:sp>
        <p:nvSpPr>
          <p:cNvPr id="7" name="Title 1">
            <a:extLst>
              <a:ext uri="{FF2B5EF4-FFF2-40B4-BE49-F238E27FC236}">
                <a16:creationId xmlns:a16="http://schemas.microsoft.com/office/drawing/2014/main" id="{695461D3-1B55-449E-B66E-35102E318AFD}"/>
              </a:ext>
            </a:extLst>
          </p:cNvPr>
          <p:cNvSpPr txBox="1">
            <a:spLocks/>
          </p:cNvSpPr>
          <p:nvPr/>
        </p:nvSpPr>
        <p:spPr>
          <a:xfrm>
            <a:off x="4425199" y="377970"/>
            <a:ext cx="7159007" cy="642590"/>
          </a:xfrm>
          <a:prstGeom prst="rect">
            <a:avLst/>
          </a:prstGeom>
        </p:spPr>
        <p:txBody>
          <a:bodyPr vert="horz" lIns="87173" tIns="43586" rIns="87173" bIns="43586" rtlCol="0" anchor="t">
            <a:normAutofit/>
          </a:bodyPr>
          <a:lst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a:lstStyle>
          <a:p>
            <a:endParaRPr lang="en-US" sz="3050" dirty="0">
              <a:solidFill>
                <a:srgbClr val="FF0000"/>
              </a:solidFill>
            </a:endParaRPr>
          </a:p>
        </p:txBody>
      </p:sp>
      <p:sp>
        <p:nvSpPr>
          <p:cNvPr id="9" name="TextBox 8">
            <a:extLst>
              <a:ext uri="{FF2B5EF4-FFF2-40B4-BE49-F238E27FC236}">
                <a16:creationId xmlns:a16="http://schemas.microsoft.com/office/drawing/2014/main" id="{32EFC6F4-ADD7-4AF0-889F-863A7DC8E5F6}"/>
              </a:ext>
            </a:extLst>
          </p:cNvPr>
          <p:cNvSpPr txBox="1"/>
          <p:nvPr/>
        </p:nvSpPr>
        <p:spPr>
          <a:xfrm>
            <a:off x="529887" y="699265"/>
            <a:ext cx="10751252" cy="6013377"/>
          </a:xfrm>
          <a:prstGeom prst="rect">
            <a:avLst/>
          </a:prstGeom>
          <a:noFill/>
        </p:spPr>
        <p:txBody>
          <a:bodyPr wrap="square" rtlCol="0">
            <a:spAutoFit/>
          </a:bodyPr>
          <a:lstStyle/>
          <a:p>
            <a:pPr algn="ctr"/>
            <a:r>
              <a:rPr lang="en-US" dirty="0" smtClean="0">
                <a:latin typeface="Arial" panose="020B0604020202020204" pitchFamily="34" charset="0"/>
              </a:rPr>
              <a:t>As we </a:t>
            </a:r>
            <a:r>
              <a:rPr lang="en-US" dirty="0">
                <a:latin typeface="Arial" panose="020B0604020202020204" pitchFamily="34" charset="0"/>
              </a:rPr>
              <a:t>begin </a:t>
            </a:r>
            <a:r>
              <a:rPr lang="en-US" dirty="0" smtClean="0">
                <a:latin typeface="Arial" panose="020B0604020202020204" pitchFamily="34" charset="0"/>
              </a:rPr>
              <a:t>to </a:t>
            </a:r>
            <a:r>
              <a:rPr lang="en-US" dirty="0">
                <a:latin typeface="Arial" panose="020B0604020202020204" pitchFamily="34" charset="0"/>
              </a:rPr>
              <a:t>return to travel, it’s essential to understand the industry is faced with massive changes that are likely to continue </a:t>
            </a:r>
            <a:r>
              <a:rPr lang="en-US" dirty="0" smtClean="0">
                <a:latin typeface="Arial" panose="020B0604020202020204" pitchFamily="34" charset="0"/>
              </a:rPr>
              <a:t>as vaccinations and treatments continue globally. </a:t>
            </a:r>
            <a:r>
              <a:rPr lang="en-US" dirty="0">
                <a:latin typeface="Arial" panose="020B0604020202020204" pitchFamily="34" charset="0"/>
              </a:rPr>
              <a:t>No event in the modern era has required a worldwide pandemic response and prompted a global economic shutdown. This has made it necessary to develop a new industry road-map. </a:t>
            </a:r>
          </a:p>
          <a:p>
            <a:endParaRPr lang="en-US" dirty="0">
              <a:latin typeface="Arial" panose="020B0604020202020204" pitchFamily="34" charset="0"/>
            </a:endParaRPr>
          </a:p>
          <a:p>
            <a:r>
              <a:rPr lang="en-US" sz="1526" b="1" u="sng" dirty="0">
                <a:latin typeface="Arial" panose="020B0604020202020204" pitchFamily="34" charset="0"/>
              </a:rPr>
              <a:t>Factors to consider</a:t>
            </a:r>
            <a:r>
              <a:rPr lang="en-US" sz="1526" b="1" u="sng" dirty="0" smtClean="0">
                <a:latin typeface="Arial" panose="020B0604020202020204" pitchFamily="34" charset="0"/>
              </a:rPr>
              <a:t>:</a:t>
            </a:r>
            <a:endParaRPr lang="en-US" sz="1526" u="sng" dirty="0">
              <a:latin typeface="Arial" panose="020B0604020202020204" pitchFamily="34" charset="0"/>
            </a:endParaRPr>
          </a:p>
          <a:p>
            <a:r>
              <a:rPr lang="en-US" sz="1526" dirty="0" smtClean="0">
                <a:latin typeface="Arial" panose="020B0604020202020204" pitchFamily="34" charset="0"/>
              </a:rPr>
              <a:t>• Airlines </a:t>
            </a:r>
            <a:r>
              <a:rPr lang="en-US" sz="1526" dirty="0">
                <a:latin typeface="Arial" panose="020B0604020202020204" pitchFamily="34" charset="0"/>
              </a:rPr>
              <a:t>have reduced </a:t>
            </a:r>
            <a:r>
              <a:rPr lang="en-US" sz="1526" dirty="0" smtClean="0">
                <a:latin typeface="Arial" panose="020B0604020202020204" pitchFamily="34" charset="0"/>
              </a:rPr>
              <a:t>some flight </a:t>
            </a:r>
            <a:r>
              <a:rPr lang="en-US" sz="1526" dirty="0">
                <a:latin typeface="Arial" panose="020B0604020202020204" pitchFamily="34" charset="0"/>
              </a:rPr>
              <a:t>schedules by up to </a:t>
            </a:r>
            <a:r>
              <a:rPr lang="en-US" sz="1526" dirty="0" smtClean="0">
                <a:latin typeface="Arial" panose="020B0604020202020204" pitchFamily="34" charset="0"/>
              </a:rPr>
              <a:t>90%</a:t>
            </a:r>
            <a:endParaRPr lang="en-US" sz="1526" dirty="0">
              <a:latin typeface="Arial" panose="020B0604020202020204" pitchFamily="34" charset="0"/>
            </a:endParaRPr>
          </a:p>
          <a:p>
            <a:pPr marL="762783" lvl="1" indent="-326907">
              <a:buFont typeface="Courier New" panose="02070309020205020404" pitchFamily="49" charset="0"/>
              <a:buChar char="o"/>
            </a:pPr>
            <a:r>
              <a:rPr lang="en-US" sz="1526" dirty="0">
                <a:latin typeface="Arial" panose="020B0604020202020204" pitchFamily="34" charset="0"/>
              </a:rPr>
              <a:t>Many carriers have retired large blocks of their fleet and may be forced to make further reductions if demand does not recover.</a:t>
            </a:r>
          </a:p>
          <a:p>
            <a:pPr marL="762783" lvl="1" indent="-326907">
              <a:buFont typeface="Courier New" panose="02070309020205020404" pitchFamily="49" charset="0"/>
              <a:buChar char="o"/>
            </a:pPr>
            <a:r>
              <a:rPr lang="en-US" sz="1526" dirty="0" smtClean="0">
                <a:latin typeface="Arial" panose="020B0604020202020204" pitchFamily="34" charset="0"/>
              </a:rPr>
              <a:t>The flight schedules </a:t>
            </a:r>
            <a:r>
              <a:rPr lang="en-US" sz="1526" dirty="0">
                <a:latin typeface="Arial" panose="020B0604020202020204" pitchFamily="34" charset="0"/>
              </a:rPr>
              <a:t>you use to take may not be there or maybe smaller aircraft </a:t>
            </a:r>
            <a:r>
              <a:rPr lang="en-US" sz="1526" dirty="0" smtClean="0">
                <a:latin typeface="Arial" panose="020B0604020202020204" pitchFamily="34" charset="0"/>
              </a:rPr>
              <a:t>equipment. </a:t>
            </a:r>
            <a:r>
              <a:rPr lang="en-US" sz="1526" dirty="0">
                <a:latin typeface="Arial" panose="020B0604020202020204" pitchFamily="34" charset="0"/>
              </a:rPr>
              <a:t> </a:t>
            </a:r>
          </a:p>
          <a:p>
            <a:endParaRPr lang="en-US" sz="1526" dirty="0">
              <a:latin typeface="Arial" panose="020B0604020202020204" pitchFamily="34" charset="0"/>
            </a:endParaRPr>
          </a:p>
          <a:p>
            <a:pPr marL="285750" indent="-285750">
              <a:buFont typeface="Arial" panose="020B0604020202020204" pitchFamily="34" charset="0"/>
              <a:buChar char="•"/>
            </a:pPr>
            <a:r>
              <a:rPr lang="en-US" sz="1526" dirty="0">
                <a:latin typeface="Arial" panose="020B0604020202020204" pitchFamily="34" charset="0"/>
              </a:rPr>
              <a:t>Over 30,000 hotels have closed, </a:t>
            </a:r>
            <a:r>
              <a:rPr lang="en-US" sz="1526" dirty="0" smtClean="0">
                <a:latin typeface="Arial" panose="020B0604020202020204" pitchFamily="34" charset="0"/>
              </a:rPr>
              <a:t>with approx. 27,000 returning </a:t>
            </a:r>
            <a:r>
              <a:rPr lang="en-US" sz="1526" dirty="0">
                <a:latin typeface="Arial" panose="020B0604020202020204" pitchFamily="34" charset="0"/>
              </a:rPr>
              <a:t>to </a:t>
            </a:r>
            <a:r>
              <a:rPr lang="en-US" sz="1526" dirty="0" smtClean="0">
                <a:latin typeface="Arial" panose="020B0604020202020204" pitchFamily="34" charset="0"/>
              </a:rPr>
              <a:t>business. Hotels are </a:t>
            </a:r>
            <a:r>
              <a:rPr lang="en-US" sz="1526" dirty="0">
                <a:latin typeface="Arial" panose="020B0604020202020204" pitchFamily="34" charset="0"/>
              </a:rPr>
              <a:t>faced </a:t>
            </a:r>
            <a:r>
              <a:rPr lang="en-US" sz="1526" dirty="0" smtClean="0">
                <a:latin typeface="Arial" panose="020B0604020202020204" pitchFamily="34" charset="0"/>
              </a:rPr>
              <a:t>with staffing shortages, pricing reductions, new cleaning costs, protocols, and processes </a:t>
            </a:r>
            <a:r>
              <a:rPr lang="en-US" sz="1526" dirty="0">
                <a:latin typeface="Arial" panose="020B0604020202020204" pitchFamily="34" charset="0"/>
              </a:rPr>
              <a:t>that prioritize both </a:t>
            </a:r>
            <a:r>
              <a:rPr lang="en-US" sz="1526" dirty="0" smtClean="0">
                <a:latin typeface="Arial" panose="020B0604020202020204" pitchFamily="34" charset="0"/>
              </a:rPr>
              <a:t>traveler - </a:t>
            </a:r>
            <a:r>
              <a:rPr lang="en-US" sz="1526" dirty="0">
                <a:latin typeface="Arial" panose="020B0604020202020204" pitchFamily="34" charset="0"/>
              </a:rPr>
              <a:t>health and safety. </a:t>
            </a:r>
          </a:p>
          <a:p>
            <a:endParaRPr lang="en-US" sz="1526" dirty="0">
              <a:latin typeface="Arial" panose="020B0604020202020204" pitchFamily="34" charset="0"/>
            </a:endParaRPr>
          </a:p>
          <a:p>
            <a:pPr marL="285750" indent="-285750">
              <a:buFont typeface="Arial" panose="020B0604020202020204" pitchFamily="34" charset="0"/>
              <a:buChar char="•"/>
            </a:pPr>
            <a:r>
              <a:rPr lang="en-US" sz="1526" dirty="0">
                <a:latin typeface="Arial" panose="020B0604020202020204" pitchFamily="34" charset="0"/>
              </a:rPr>
              <a:t>New guidelines are being implemented for air, hotel, and ground transportation vendors to introduce new practices to support contact-less </a:t>
            </a:r>
            <a:r>
              <a:rPr lang="en-US" sz="1526" dirty="0" smtClean="0">
                <a:latin typeface="Arial" panose="020B0604020202020204" pitchFamily="34" charset="0"/>
              </a:rPr>
              <a:t>services.</a:t>
            </a:r>
            <a:r>
              <a:rPr lang="en-US" sz="1526" dirty="0">
                <a:latin typeface="Arial" panose="020B0604020202020204" pitchFamily="34" charset="0"/>
              </a:rPr>
              <a:t> </a:t>
            </a:r>
          </a:p>
          <a:p>
            <a:endParaRPr lang="en-US" sz="1526" dirty="0">
              <a:latin typeface="Arial" panose="020B0604020202020204" pitchFamily="34" charset="0"/>
            </a:endParaRPr>
          </a:p>
          <a:p>
            <a:pPr marL="285750" indent="-285750">
              <a:buFont typeface="Arial" panose="020B0604020202020204" pitchFamily="34" charset="0"/>
              <a:buChar char="•"/>
            </a:pPr>
            <a:r>
              <a:rPr lang="en-US" sz="1526" dirty="0">
                <a:latin typeface="Arial" panose="020B0604020202020204" pitchFamily="34" charset="0"/>
              </a:rPr>
              <a:t>States and Municipalities </a:t>
            </a:r>
            <a:r>
              <a:rPr lang="en-US" sz="1526" dirty="0" smtClean="0">
                <a:latin typeface="Arial" panose="020B0604020202020204" pitchFamily="34" charset="0"/>
              </a:rPr>
              <a:t>have implemented evolving guidelines </a:t>
            </a:r>
            <a:r>
              <a:rPr lang="en-US" sz="1526" dirty="0">
                <a:latin typeface="Arial" panose="020B0604020202020204" pitchFamily="34" charset="0"/>
              </a:rPr>
              <a:t>on both a state-by-state and regional level, which will add to the complexity as companies resume employee business </a:t>
            </a:r>
            <a:r>
              <a:rPr lang="en-US" sz="1526" dirty="0" smtClean="0">
                <a:latin typeface="Arial" panose="020B0604020202020204" pitchFamily="34" charset="0"/>
              </a:rPr>
              <a:t>travel,</a:t>
            </a:r>
            <a:r>
              <a:rPr lang="en-US" sz="1526" dirty="0">
                <a:latin typeface="Arial" panose="020B0604020202020204" pitchFamily="34" charset="0"/>
              </a:rPr>
              <a:t> </a:t>
            </a:r>
            <a:r>
              <a:rPr lang="en-US" sz="1526" dirty="0" smtClean="0">
                <a:latin typeface="Arial" panose="020B0604020202020204" pitchFamily="34" charset="0"/>
              </a:rPr>
              <a:t>as more Americans become vaccinated from COVID-19</a:t>
            </a:r>
            <a:endParaRPr lang="en-US" sz="1526" dirty="0">
              <a:latin typeface="Arial" panose="020B0604020202020204" pitchFamily="34" charset="0"/>
            </a:endParaRPr>
          </a:p>
          <a:p>
            <a:endParaRPr lang="en-US" sz="1526" dirty="0">
              <a:latin typeface="Arial" panose="020B0604020202020204" pitchFamily="34" charset="0"/>
            </a:endParaRPr>
          </a:p>
          <a:p>
            <a:pPr marL="285750" indent="-285750">
              <a:buFont typeface="Arial" panose="020B0604020202020204" pitchFamily="34" charset="0"/>
              <a:buChar char="•"/>
            </a:pPr>
            <a:r>
              <a:rPr lang="en-US" sz="1526" dirty="0">
                <a:latin typeface="Arial" panose="020B0604020202020204" pitchFamily="34" charset="0"/>
                <a:cs typeface="Arial" panose="020B0604020202020204" pitchFamily="34" charset="0"/>
              </a:rPr>
              <a:t>“Health Passports</a:t>
            </a:r>
            <a:r>
              <a:rPr lang="en-US" sz="1620" dirty="0">
                <a:latin typeface="Arial" panose="020B0604020202020204" pitchFamily="34" charset="0"/>
                <a:cs typeface="Arial" panose="020B0604020202020204" pitchFamily="34" charset="0"/>
              </a:rPr>
              <a:t>,” PPE, and quarantine requirements yet to be announced at a national level as entry/passport requirements are still evolving.</a:t>
            </a:r>
          </a:p>
          <a:p>
            <a:endParaRPr lang="en-US" sz="1716" dirty="0"/>
          </a:p>
        </p:txBody>
      </p:sp>
    </p:spTree>
    <p:extLst>
      <p:ext uri="{BB962C8B-B14F-4D97-AF65-F5344CB8AC3E}">
        <p14:creationId xmlns:p14="http://schemas.microsoft.com/office/powerpoint/2010/main" val="2465770132"/>
      </p:ext>
    </p:extLst>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DD05C4E-AED2-41B0-B41D-1C9ED7EDA1E4}"/>
              </a:ext>
            </a:extLst>
          </p:cNvPr>
          <p:cNvSpPr txBox="1">
            <a:spLocks/>
          </p:cNvSpPr>
          <p:nvPr/>
        </p:nvSpPr>
        <p:spPr>
          <a:xfrm>
            <a:off x="284513" y="232683"/>
            <a:ext cx="7159007" cy="642590"/>
          </a:xfrm>
          <a:prstGeom prst="rect">
            <a:avLst/>
          </a:prstGeom>
        </p:spPr>
        <p:txBody>
          <a:bodyPr vert="horz" lIns="87173" tIns="43586" rIns="87173" bIns="43586" rtlCol="0" anchor="t">
            <a:normAutofit/>
          </a:bodyPr>
          <a:lst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a:lstStyle>
          <a:p>
            <a:endParaRPr lang="en-US" sz="3050" dirty="0">
              <a:solidFill>
                <a:srgbClr val="FF0000"/>
              </a:solidFill>
            </a:endParaRPr>
          </a:p>
        </p:txBody>
      </p:sp>
      <p:sp>
        <p:nvSpPr>
          <p:cNvPr id="6" name="Title 1">
            <a:extLst>
              <a:ext uri="{FF2B5EF4-FFF2-40B4-BE49-F238E27FC236}">
                <a16:creationId xmlns:a16="http://schemas.microsoft.com/office/drawing/2014/main" id="{CFA10B7D-5D71-4F64-8839-A7D2AD068D61}"/>
              </a:ext>
            </a:extLst>
          </p:cNvPr>
          <p:cNvSpPr txBox="1">
            <a:spLocks/>
          </p:cNvSpPr>
          <p:nvPr/>
        </p:nvSpPr>
        <p:spPr>
          <a:xfrm>
            <a:off x="590847" y="291988"/>
            <a:ext cx="4164033" cy="642590"/>
          </a:xfrm>
          <a:prstGeom prst="rect">
            <a:avLst/>
          </a:prstGeom>
        </p:spPr>
        <p:txBody>
          <a:bodyPr vert="horz" lIns="87173" tIns="43586" rIns="87173" bIns="43586" rtlCol="0" anchor="t">
            <a:normAutofit/>
          </a:bodyPr>
          <a:lst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a:lstStyle>
          <a:p>
            <a:r>
              <a:rPr lang="en-US" sz="3050" dirty="0">
                <a:solidFill>
                  <a:srgbClr val="FF0000"/>
                </a:solidFill>
              </a:rPr>
              <a:t>Where are we today</a:t>
            </a:r>
            <a:r>
              <a:rPr lang="en-US" sz="3050" dirty="0" smtClean="0">
                <a:solidFill>
                  <a:srgbClr val="FF0000"/>
                </a:solidFill>
              </a:rPr>
              <a:t>... </a:t>
            </a:r>
            <a:endParaRPr lang="en-US" sz="3050" dirty="0">
              <a:solidFill>
                <a:srgbClr val="FF0000"/>
              </a:solidFill>
            </a:endParaRPr>
          </a:p>
        </p:txBody>
      </p:sp>
      <p:sp>
        <p:nvSpPr>
          <p:cNvPr id="7" name="Title 1">
            <a:extLst>
              <a:ext uri="{FF2B5EF4-FFF2-40B4-BE49-F238E27FC236}">
                <a16:creationId xmlns:a16="http://schemas.microsoft.com/office/drawing/2014/main" id="{695461D3-1B55-449E-B66E-35102E318AFD}"/>
              </a:ext>
            </a:extLst>
          </p:cNvPr>
          <p:cNvSpPr txBox="1">
            <a:spLocks/>
          </p:cNvSpPr>
          <p:nvPr/>
        </p:nvSpPr>
        <p:spPr>
          <a:xfrm>
            <a:off x="4476684" y="305326"/>
            <a:ext cx="7159007" cy="642590"/>
          </a:xfrm>
          <a:prstGeom prst="rect">
            <a:avLst/>
          </a:prstGeom>
        </p:spPr>
        <p:txBody>
          <a:bodyPr vert="horz" lIns="87173" tIns="43586" rIns="87173" bIns="43586" rtlCol="0" anchor="t">
            <a:normAutofit/>
          </a:bodyPr>
          <a:lst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a:lstStyle>
          <a:p>
            <a:endParaRPr lang="en-US" sz="3050" dirty="0">
              <a:solidFill>
                <a:srgbClr val="FF0000"/>
              </a:solidFill>
            </a:endParaRPr>
          </a:p>
        </p:txBody>
      </p:sp>
      <p:sp>
        <p:nvSpPr>
          <p:cNvPr id="9" name="TextBox 8">
            <a:extLst>
              <a:ext uri="{FF2B5EF4-FFF2-40B4-BE49-F238E27FC236}">
                <a16:creationId xmlns:a16="http://schemas.microsoft.com/office/drawing/2014/main" id="{32EFC6F4-ADD7-4AF0-889F-863A7DC8E5F6}"/>
              </a:ext>
            </a:extLst>
          </p:cNvPr>
          <p:cNvSpPr txBox="1"/>
          <p:nvPr/>
        </p:nvSpPr>
        <p:spPr>
          <a:xfrm>
            <a:off x="590847" y="1385769"/>
            <a:ext cx="11270227" cy="4447371"/>
          </a:xfrm>
          <a:prstGeom prst="rect">
            <a:avLst/>
          </a:prstGeom>
          <a:noFill/>
        </p:spPr>
        <p:txBody>
          <a:bodyPr wrap="square" rtlCol="0">
            <a:spAutoFit/>
          </a:bodyPr>
          <a:lstStyle/>
          <a:p>
            <a:pPr marL="285750" indent="-285750">
              <a:buFont typeface="Arial" panose="020B0604020202020204" pitchFamily="34" charset="0"/>
              <a:buChar char="•"/>
            </a:pPr>
            <a:r>
              <a:rPr lang="en-US" sz="1900" dirty="0">
                <a:latin typeface="Arial" panose="020B0604020202020204" pitchFamily="34" charset="0"/>
                <a:cs typeface="Arial" panose="020B0604020202020204" pitchFamily="34" charset="0"/>
              </a:rPr>
              <a:t>U.S. Centers for Disease Control and Prevention (CDC) announced </a:t>
            </a:r>
            <a:r>
              <a:rPr lang="en-US" sz="1900" dirty="0" smtClean="0">
                <a:latin typeface="Arial" panose="020B0604020202020204" pitchFamily="34" charset="0"/>
                <a:cs typeface="Arial" panose="020B0604020202020204" pitchFamily="34" charset="0"/>
              </a:rPr>
              <a:t>April 2</a:t>
            </a:r>
            <a:r>
              <a:rPr lang="en-US" sz="1900" baseline="30000" dirty="0" smtClean="0">
                <a:latin typeface="Arial" panose="020B0604020202020204" pitchFamily="34" charset="0"/>
                <a:cs typeface="Arial" panose="020B0604020202020204" pitchFamily="34" charset="0"/>
              </a:rPr>
              <a:t>nd</a:t>
            </a:r>
            <a:r>
              <a:rPr lang="en-US" sz="1900" dirty="0">
                <a:latin typeface="Arial" panose="020B0604020202020204" pitchFamily="34" charset="0"/>
                <a:cs typeface="Arial" panose="020B0604020202020204" pitchFamily="34" charset="0"/>
              </a:rPr>
              <a:t> </a:t>
            </a:r>
            <a:r>
              <a:rPr lang="en-US" sz="1900" dirty="0" smtClean="0">
                <a:latin typeface="Arial" panose="020B0604020202020204" pitchFamily="34" charset="0"/>
                <a:cs typeface="Arial" panose="020B0604020202020204" pitchFamily="34" charset="0"/>
              </a:rPr>
              <a:t>that people </a:t>
            </a:r>
            <a:r>
              <a:rPr lang="en-US" sz="1900" dirty="0">
                <a:latin typeface="Arial" panose="020B0604020202020204" pitchFamily="34" charset="0"/>
                <a:cs typeface="Arial" panose="020B0604020202020204" pitchFamily="34" charset="0"/>
              </a:rPr>
              <a:t>who have received an FDA-authorized COVID-19 vaccine could travel safely domestically</a:t>
            </a:r>
            <a:r>
              <a:rPr lang="en-US" sz="1900" dirty="0" smtClean="0">
                <a:latin typeface="Arial" panose="020B0604020202020204" pitchFamily="34" charset="0"/>
                <a:cs typeface="Arial" panose="020B0604020202020204" pitchFamily="34" charset="0"/>
              </a:rPr>
              <a:t>.</a:t>
            </a:r>
          </a:p>
          <a:p>
            <a:endParaRPr lang="en-US" sz="19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9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900" dirty="0" smtClean="0">
                <a:latin typeface="Arial" panose="020B0604020202020204" pitchFamily="34" charset="0"/>
                <a:cs typeface="Arial" panose="020B0604020202020204" pitchFamily="34" charset="0"/>
              </a:rPr>
              <a:t>The </a:t>
            </a:r>
            <a:r>
              <a:rPr lang="en-US" sz="1900" dirty="0">
                <a:latin typeface="Arial" panose="020B0604020202020204" pitchFamily="34" charset="0"/>
                <a:cs typeface="Arial" panose="020B0604020202020204" pitchFamily="34" charset="0"/>
              </a:rPr>
              <a:t>new CDC ruling </a:t>
            </a:r>
            <a:r>
              <a:rPr lang="en-US" sz="1900" dirty="0" smtClean="0">
                <a:latin typeface="Arial" panose="020B0604020202020204" pitchFamily="34" charset="0"/>
                <a:cs typeface="Arial" panose="020B0604020202020204" pitchFamily="34" charset="0"/>
              </a:rPr>
              <a:t>said</a:t>
            </a:r>
            <a:r>
              <a:rPr lang="en-US" sz="1900" dirty="0">
                <a:latin typeface="Arial" panose="020B0604020202020204" pitchFamily="34" charset="0"/>
                <a:cs typeface="Arial" panose="020B0604020202020204" pitchFamily="34" charset="0"/>
              </a:rPr>
              <a:t> fully vaccinated tourists will no longer be required to get tested before or after travel—unless they are required by the destination—nor will they be forced to follow previous self-quarantine protocols</a:t>
            </a:r>
            <a:r>
              <a:rPr lang="en-US" sz="1900" dirty="0" smtClean="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endParaRPr lang="en-US" sz="1900" dirty="0" smtClean="0">
              <a:latin typeface="Arial" panose="020B0604020202020204" pitchFamily="34" charset="0"/>
              <a:cs typeface="Arial" panose="020B0604020202020204" pitchFamily="34" charset="0"/>
            </a:endParaRPr>
          </a:p>
          <a:p>
            <a:endParaRPr lang="en-US" sz="19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900" dirty="0" smtClean="0">
                <a:latin typeface="Arial" panose="020B0604020202020204" pitchFamily="34" charset="0"/>
                <a:cs typeface="Arial" panose="020B0604020202020204" pitchFamily="34" charset="0"/>
              </a:rPr>
              <a:t>On May 13</a:t>
            </a:r>
            <a:r>
              <a:rPr lang="en-US" sz="1900" baseline="30000" dirty="0" smtClean="0">
                <a:latin typeface="Arial" panose="020B0604020202020204" pitchFamily="34" charset="0"/>
                <a:cs typeface="Arial" panose="020B0604020202020204" pitchFamily="34" charset="0"/>
              </a:rPr>
              <a:t>th</a:t>
            </a:r>
            <a:r>
              <a:rPr lang="en-US" sz="1900" dirty="0" smtClean="0">
                <a:latin typeface="Arial" panose="020B0604020202020204" pitchFamily="34" charset="0"/>
                <a:cs typeface="Arial" panose="020B0604020202020204" pitchFamily="34" charset="0"/>
              </a:rPr>
              <a:t>, the </a:t>
            </a:r>
            <a:r>
              <a:rPr lang="en-US" sz="1900" dirty="0">
                <a:latin typeface="Arial" panose="020B0604020202020204" pitchFamily="34" charset="0"/>
                <a:cs typeface="Arial" panose="020B0604020202020204" pitchFamily="34" charset="0"/>
              </a:rPr>
              <a:t>Centers for Disease Control and Prevention on </a:t>
            </a:r>
            <a:r>
              <a:rPr lang="en-US" sz="1900" dirty="0" smtClean="0">
                <a:latin typeface="Arial" panose="020B0604020202020204" pitchFamily="34" charset="0"/>
                <a:cs typeface="Arial" panose="020B0604020202020204" pitchFamily="34" charset="0"/>
              </a:rPr>
              <a:t>said </a:t>
            </a:r>
            <a:r>
              <a:rPr lang="en-US" sz="1900" dirty="0">
                <a:latin typeface="Arial" panose="020B0604020202020204" pitchFamily="34" charset="0"/>
                <a:cs typeface="Arial" panose="020B0604020202020204" pitchFamily="34" charset="0"/>
              </a:rPr>
              <a:t>fully vaccinated people no longer need to wear masks indoors and don’t have to physically distance in that setting </a:t>
            </a:r>
            <a:r>
              <a:rPr lang="en-US" sz="1900" dirty="0" smtClean="0">
                <a:latin typeface="Arial" panose="020B0604020202020204" pitchFamily="34" charset="0"/>
                <a:cs typeface="Arial" panose="020B0604020202020204" pitchFamily="34" charset="0"/>
              </a:rPr>
              <a:t>either. The  </a:t>
            </a:r>
            <a:r>
              <a:rPr lang="en-US" sz="1900" dirty="0">
                <a:latin typeface="Arial" panose="020B0604020202020204" pitchFamily="34" charset="0"/>
                <a:cs typeface="Arial" panose="020B0604020202020204" pitchFamily="34" charset="0"/>
              </a:rPr>
              <a:t>Transportation Security Administration </a:t>
            </a:r>
            <a:r>
              <a:rPr lang="en-US" sz="1900" dirty="0" smtClean="0">
                <a:latin typeface="Arial" panose="020B0604020202020204" pitchFamily="34" charset="0"/>
                <a:cs typeface="Arial" panose="020B0604020202020204" pitchFamily="34" charset="0"/>
              </a:rPr>
              <a:t>will adhere to the </a:t>
            </a:r>
            <a:r>
              <a:rPr lang="en-US" sz="1900" dirty="0">
                <a:latin typeface="Arial" panose="020B0604020202020204" pitchFamily="34" charset="0"/>
                <a:cs typeface="Arial" panose="020B0604020202020204" pitchFamily="34" charset="0"/>
              </a:rPr>
              <a:t>federal rule that requires that all air, rail and bus travelers over the age of 2 to wear a mask is still in </a:t>
            </a:r>
            <a:r>
              <a:rPr lang="en-US" sz="1900" dirty="0" smtClean="0">
                <a:latin typeface="Arial" panose="020B0604020202020204" pitchFamily="34" charset="0"/>
                <a:cs typeface="Arial" panose="020B0604020202020204" pitchFamily="34" charset="0"/>
              </a:rPr>
              <a:t>effect</a:t>
            </a:r>
            <a:r>
              <a:rPr lang="en-US" sz="1900" dirty="0">
                <a:latin typeface="Arial" panose="020B0604020202020204" pitchFamily="34" charset="0"/>
                <a:cs typeface="Arial" panose="020B0604020202020204" pitchFamily="34" charset="0"/>
              </a:rPr>
              <a:t>.</a:t>
            </a:r>
            <a:r>
              <a:rPr lang="en-US" sz="1900" dirty="0" smtClean="0">
                <a:latin typeface="Arial" panose="020B0604020202020204" pitchFamily="34" charset="0"/>
                <a:cs typeface="Arial" panose="020B0604020202020204" pitchFamily="34" charset="0"/>
              </a:rPr>
              <a:t> </a:t>
            </a:r>
            <a:r>
              <a:rPr lang="en-US" sz="1900" dirty="0">
                <a:latin typeface="Arial" panose="020B0604020202020204" pitchFamily="34" charset="0"/>
                <a:cs typeface="Arial" panose="020B0604020202020204" pitchFamily="34" charset="0"/>
              </a:rPr>
              <a:t>They are also required in bus and rail stations as well as airports. That policy is set to expire Sept. 14</a:t>
            </a:r>
            <a:r>
              <a:rPr lang="en-US" sz="1900" dirty="0" smtClean="0">
                <a:latin typeface="Arial" panose="020B0604020202020204" pitchFamily="34" charset="0"/>
                <a:cs typeface="Arial" panose="020B0604020202020204" pitchFamily="34" charset="0"/>
              </a:rPr>
              <a:t>.</a:t>
            </a:r>
            <a:endParaRPr lang="en-US" sz="19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7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56378979"/>
      </p:ext>
    </p:extLst>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8965" y="378444"/>
            <a:ext cx="4268926" cy="561692"/>
          </a:xfrm>
          <a:prstGeom prst="rect">
            <a:avLst/>
          </a:prstGeom>
        </p:spPr>
        <p:txBody>
          <a:bodyPr wrap="none">
            <a:spAutoFit/>
          </a:bodyPr>
          <a:lstStyle/>
          <a:p>
            <a:r>
              <a:rPr lang="en-US" sz="3050" b="1" dirty="0">
                <a:solidFill>
                  <a:srgbClr val="FF0000"/>
                </a:solidFill>
                <a:latin typeface="Arial" panose="020B0604020202020204" pitchFamily="34" charset="0"/>
                <a:cs typeface="Arial" panose="020B0604020202020204" pitchFamily="34" charset="0"/>
              </a:rPr>
              <a:t>Where are we today... </a:t>
            </a:r>
          </a:p>
        </p:txBody>
      </p:sp>
      <p:sp>
        <p:nvSpPr>
          <p:cNvPr id="3" name="TextBox 2"/>
          <p:cNvSpPr txBox="1"/>
          <p:nvPr/>
        </p:nvSpPr>
        <p:spPr>
          <a:xfrm>
            <a:off x="678965" y="1464322"/>
            <a:ext cx="10912144" cy="4447371"/>
          </a:xfrm>
          <a:prstGeom prst="rect">
            <a:avLst/>
          </a:prstGeom>
          <a:noFill/>
        </p:spPr>
        <p:txBody>
          <a:bodyPr wrap="square" rtlCol="0">
            <a:spAutoFit/>
          </a:bodyPr>
          <a:lstStyle/>
          <a:p>
            <a:pPr marL="285750" indent="-285750">
              <a:buFont typeface="Arial" panose="020B0604020202020204" pitchFamily="34" charset="0"/>
              <a:buChar char="•"/>
            </a:pPr>
            <a:r>
              <a:rPr lang="en-US" sz="1900" dirty="0">
                <a:latin typeface="Arial" panose="020B0604020202020204" pitchFamily="34" charset="0"/>
                <a:cs typeface="Arial" panose="020B0604020202020204" pitchFamily="34" charset="0"/>
              </a:rPr>
              <a:t>The European Union has provisionally approved an </a:t>
            </a:r>
            <a:r>
              <a:rPr lang="en-US" sz="1900" dirty="0">
                <a:solidFill>
                  <a:schemeClr val="tx2">
                    <a:lumMod val="50000"/>
                  </a:schemeClr>
                </a:solidFill>
                <a:latin typeface="Arial" panose="020B0604020202020204" pitchFamily="34" charset="0"/>
                <a:cs typeface="Arial" panose="020B0604020202020204" pitchFamily="34" charset="0"/>
              </a:rPr>
              <a:t>EU Digital COVID-19 Certificate</a:t>
            </a:r>
            <a:r>
              <a:rPr lang="en-US" sz="1900" dirty="0">
                <a:latin typeface="Arial" panose="020B0604020202020204" pitchFamily="34" charset="0"/>
                <a:cs typeface="Arial" panose="020B0604020202020204" pitchFamily="34" charset="0"/>
              </a:rPr>
              <a:t>, to </a:t>
            </a:r>
            <a:r>
              <a:rPr lang="en-US" sz="1900" dirty="0" smtClean="0">
                <a:latin typeface="Arial" panose="020B0604020202020204" pitchFamily="34" charset="0"/>
                <a:cs typeface="Arial" panose="020B0604020202020204" pitchFamily="34" charset="0"/>
              </a:rPr>
              <a:t>provide </a:t>
            </a:r>
            <a:r>
              <a:rPr lang="en-US" sz="1900" dirty="0">
                <a:latin typeface="Arial" panose="020B0604020202020204" pitchFamily="34" charset="0"/>
                <a:cs typeface="Arial" panose="020B0604020202020204" pitchFamily="34" charset="0"/>
              </a:rPr>
              <a:t>information on whether a person has been vaccinated against the Coronavirus, has </a:t>
            </a:r>
            <a:r>
              <a:rPr lang="en-US" sz="1900" dirty="0" smtClean="0">
                <a:latin typeface="Arial" panose="020B0604020202020204" pitchFamily="34" charset="0"/>
                <a:cs typeface="Arial" panose="020B0604020202020204" pitchFamily="34" charset="0"/>
              </a:rPr>
              <a:t>recovered from </a:t>
            </a:r>
            <a:r>
              <a:rPr lang="en-US" sz="1900" dirty="0">
                <a:latin typeface="Arial" panose="020B0604020202020204" pitchFamily="34" charset="0"/>
                <a:cs typeface="Arial" panose="020B0604020202020204" pitchFamily="34" charset="0"/>
              </a:rPr>
              <a:t>the virus, or has a recent negative test result. This certificate will not be a precondition of travel, and at the same time, will not be considered as a travel document</a:t>
            </a:r>
            <a:r>
              <a:rPr lang="en-US" sz="1900" dirty="0" smtClean="0">
                <a:latin typeface="Arial" panose="020B0604020202020204" pitchFamily="34" charset="0"/>
                <a:cs typeface="Arial" panose="020B0604020202020204" pitchFamily="34" charset="0"/>
              </a:rPr>
              <a:t>.</a:t>
            </a:r>
          </a:p>
          <a:p>
            <a:endParaRPr lang="en-US" sz="1900" dirty="0">
              <a:latin typeface="Arial" panose="020B0604020202020204" pitchFamily="34" charset="0"/>
              <a:cs typeface="Arial" panose="020B0604020202020204" pitchFamily="34" charset="0"/>
            </a:endParaRPr>
          </a:p>
          <a:p>
            <a:endParaRPr lang="en-US" sz="19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900" dirty="0">
                <a:latin typeface="Arial" panose="020B0604020202020204" pitchFamily="34" charset="0"/>
                <a:cs typeface="Arial" panose="020B0604020202020204" pitchFamily="34" charset="0"/>
              </a:rPr>
              <a:t>Airlines are bringing back furloughed staff, as they add new flights to </a:t>
            </a:r>
            <a:r>
              <a:rPr lang="en-US" sz="1900" dirty="0" smtClean="0">
                <a:latin typeface="Arial" panose="020B0604020202020204" pitchFamily="34" charset="0"/>
                <a:cs typeface="Arial" panose="020B0604020202020204" pitchFamily="34" charset="0"/>
              </a:rPr>
              <a:t>meet anticipated  summer travel demand</a:t>
            </a:r>
            <a:r>
              <a:rPr lang="en-US" sz="1900" dirty="0">
                <a:latin typeface="Arial" panose="020B0604020202020204" pitchFamily="34" charset="0"/>
                <a:cs typeface="Arial" panose="020B0604020202020204" pitchFamily="34" charset="0"/>
              </a:rPr>
              <a:t>, </a:t>
            </a:r>
            <a:r>
              <a:rPr lang="en-US" sz="1900" dirty="0" smtClean="0">
                <a:latin typeface="Arial" panose="020B0604020202020204" pitchFamily="34" charset="0"/>
                <a:cs typeface="Arial" panose="020B0604020202020204" pitchFamily="34" charset="0"/>
              </a:rPr>
              <a:t>including up-gauging </a:t>
            </a:r>
            <a:r>
              <a:rPr lang="en-US" sz="1900" dirty="0">
                <a:latin typeface="Arial" panose="020B0604020202020204" pitchFamily="34" charset="0"/>
                <a:cs typeface="Arial" panose="020B0604020202020204" pitchFamily="34" charset="0"/>
              </a:rPr>
              <a:t>to </a:t>
            </a:r>
            <a:r>
              <a:rPr lang="en-US" sz="1900" dirty="0" smtClean="0">
                <a:latin typeface="Arial" panose="020B0604020202020204" pitchFamily="34" charset="0"/>
                <a:cs typeface="Arial" panose="020B0604020202020204" pitchFamily="34" charset="0"/>
              </a:rPr>
              <a:t>wide body </a:t>
            </a:r>
            <a:r>
              <a:rPr lang="en-US" sz="1900" dirty="0">
                <a:latin typeface="Arial" panose="020B0604020202020204" pitchFamily="34" charset="0"/>
                <a:cs typeface="Arial" panose="020B0604020202020204" pitchFamily="34" charset="0"/>
              </a:rPr>
              <a:t>aircraft for domestic service and introducing new long haul international flights</a:t>
            </a:r>
            <a:r>
              <a:rPr lang="en-US" sz="1900" dirty="0" smtClean="0">
                <a:latin typeface="Arial" panose="020B0604020202020204" pitchFamily="34" charset="0"/>
                <a:cs typeface="Arial" panose="020B0604020202020204" pitchFamily="34" charset="0"/>
              </a:rPr>
              <a:t>.</a:t>
            </a:r>
          </a:p>
          <a:p>
            <a:endParaRPr lang="en-US" sz="1900" dirty="0">
              <a:latin typeface="Arial" panose="020B0604020202020204" pitchFamily="34" charset="0"/>
              <a:cs typeface="Arial" panose="020B0604020202020204" pitchFamily="34" charset="0"/>
            </a:endParaRPr>
          </a:p>
          <a:p>
            <a:endParaRPr lang="en-US" sz="19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900" dirty="0">
                <a:latin typeface="Arial" panose="020B0604020202020204" pitchFamily="34" charset="0"/>
                <a:cs typeface="Arial" panose="020B0604020202020204" pitchFamily="34" charset="0"/>
              </a:rPr>
              <a:t>Travel corridors “bubbles” for global markets. Ex. Australia - New Zealand, Taiwan - Palau, Hong Kong – Singapore (on hold due to recent spikes in region - TBD), New York – London, U.K.</a:t>
            </a: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2319127768"/>
      </p:ext>
    </p:extLst>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4209" y="0"/>
            <a:ext cx="3828288" cy="6885766"/>
          </a:xfrm>
          <a:prstGeom prst="rect">
            <a:avLst/>
          </a:prstGeom>
          <a:ln>
            <a:noFill/>
          </a:ln>
          <a:effectLst>
            <a:outerShdw blurRad="292100" dist="139700" dir="2700000" algn="tl" rotWithShape="0">
              <a:srgbClr val="333333">
                <a:alpha val="65000"/>
              </a:srgbClr>
            </a:outerShdw>
          </a:effectLst>
        </p:spPr>
      </p:pic>
      <p:sp>
        <p:nvSpPr>
          <p:cNvPr id="2" name="Title Placeholder 1"/>
          <p:cNvSpPr>
            <a:spLocks noGrp="1"/>
          </p:cNvSpPr>
          <p:nvPr/>
        </p:nvSpPr>
        <p:spPr>
          <a:xfrm>
            <a:off x="3665369" y="71013"/>
            <a:ext cx="7443294" cy="1911353"/>
          </a:xfrm>
          <a:prstGeom prst="rect">
            <a:avLst/>
          </a:prstGeom>
        </p:spPr>
        <p:txBody>
          <a:bodyPr vert="horz" wrap="square" lIns="91440" tIns="45720" rIns="91440" bIns="45720" rtlCol="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ts val="3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153887"/>
                </a:solidFill>
                <a:effectLst/>
                <a:uLnTx/>
                <a:uFillTx/>
                <a:latin typeface="Calibri" panose="020F0502020204030204"/>
                <a:ea typeface="+mn-ea"/>
                <a:cs typeface="+mn-cs"/>
              </a:rPr>
              <a:t>State of Travel</a:t>
            </a:r>
            <a:r>
              <a:rPr kumimoji="0" lang="en-US" sz="3200" b="1" i="0" u="none" strike="noStrike" kern="0" cap="none" spc="0" normalizeH="0" noProof="0" dirty="0">
                <a:ln>
                  <a:noFill/>
                </a:ln>
                <a:solidFill>
                  <a:srgbClr val="153887"/>
                </a:solidFill>
                <a:effectLst/>
                <a:uLnTx/>
                <a:uFillTx/>
                <a:latin typeface="Calibri" panose="020F0502020204030204"/>
                <a:ea typeface="+mn-ea"/>
                <a:cs typeface="+mn-cs"/>
              </a:rPr>
              <a:t> Industry </a:t>
            </a:r>
            <a:endParaRPr kumimoji="0" lang="en-US" sz="3200" b="1" i="0" u="none" strike="noStrike" kern="0" cap="none" spc="0" normalizeH="0" baseline="0" noProof="0" dirty="0">
              <a:ln>
                <a:noFill/>
              </a:ln>
              <a:solidFill>
                <a:srgbClr val="153887"/>
              </a:solidFill>
              <a:effectLst/>
              <a:uLnTx/>
              <a:uFillTx/>
              <a:latin typeface="Calibri" panose="020F0502020204030204"/>
              <a:ea typeface="+mn-ea"/>
              <a:cs typeface="+mn-cs"/>
            </a:endParaRPr>
          </a:p>
          <a:p>
            <a:pPr algn="ctr">
              <a:lnSpc>
                <a:spcPts val="3000"/>
              </a:lnSpc>
              <a:defRPr/>
            </a:pPr>
            <a:r>
              <a:rPr lang="en-US" sz="2000" b="1" kern="0" dirty="0">
                <a:solidFill>
                  <a:srgbClr val="DA281C"/>
                </a:solidFill>
                <a:latin typeface="Calibri" panose="020F0502020204030204"/>
              </a:rPr>
              <a:t>An </a:t>
            </a:r>
            <a:r>
              <a:rPr lang="en-US" sz="2000" b="1" dirty="0">
                <a:solidFill>
                  <a:srgbClr val="DA281C"/>
                </a:solidFill>
              </a:rPr>
              <a:t>Unprecedented Impact on Society, Business, &amp; the Travel Industry</a:t>
            </a:r>
          </a:p>
          <a:p>
            <a:pPr marL="0" marR="0" lvl="0" indent="0" defTabSz="914400" rtl="0" eaLnBrk="1" fontAlgn="auto" latinLnBrk="0" hangingPunct="1">
              <a:lnSpc>
                <a:spcPts val="3000"/>
              </a:lnSpc>
              <a:spcBef>
                <a:spcPts val="0"/>
              </a:spcBef>
              <a:spcAft>
                <a:spcPts val="0"/>
              </a:spcAft>
              <a:buClrTx/>
              <a:buSzTx/>
              <a:buFontTx/>
              <a:buNone/>
              <a:tabLst/>
              <a:defRPr/>
            </a:pPr>
            <a:endParaRPr kumimoji="0" lang="en-US" sz="3200" b="0" i="0" u="none" strike="noStrike" kern="0" cap="none" spc="0" normalizeH="0" baseline="0" noProof="0" dirty="0">
              <a:ln>
                <a:noFill/>
              </a:ln>
              <a:solidFill>
                <a:srgbClr val="153887"/>
              </a:solidFill>
              <a:effectLst/>
              <a:uLnTx/>
              <a:uFillTx/>
              <a:latin typeface="Calibri" panose="020F0502020204030204"/>
              <a:ea typeface="+mn-ea"/>
              <a:cs typeface="+mn-cs"/>
            </a:endParaRPr>
          </a:p>
        </p:txBody>
      </p:sp>
      <p:sp>
        <p:nvSpPr>
          <p:cNvPr id="3" name="TextBox 2"/>
          <p:cNvSpPr txBox="1"/>
          <p:nvPr/>
        </p:nvSpPr>
        <p:spPr>
          <a:xfrm>
            <a:off x="3893718" y="4786655"/>
            <a:ext cx="6986596" cy="1754326"/>
          </a:xfrm>
          <a:prstGeom prst="rect">
            <a:avLst/>
          </a:prstGeom>
          <a:noFill/>
        </p:spPr>
        <p:txBody>
          <a:bodyPr wrap="square" rtlCol="0">
            <a:spAutoFit/>
          </a:bodyPr>
          <a:lstStyle/>
          <a:p>
            <a:pPr algn="ctr"/>
            <a:r>
              <a:rPr lang="en-US" dirty="0" smtClean="0"/>
              <a:t>As of May 23</a:t>
            </a:r>
            <a:r>
              <a:rPr lang="en-US" baseline="30000" dirty="0" smtClean="0"/>
              <a:t>rd</a:t>
            </a:r>
            <a:r>
              <a:rPr lang="en-US" dirty="0" smtClean="0"/>
              <a:t>, traveler </a:t>
            </a:r>
            <a:r>
              <a:rPr lang="en-US" dirty="0"/>
              <a:t>count broke the record with the highest number of travelers screened in a single day since the pandemic began with 1,863,967 travelers </a:t>
            </a:r>
            <a:br>
              <a:rPr lang="en-US" dirty="0"/>
            </a:br>
            <a:r>
              <a:rPr lang="en-US" dirty="0"/>
              <a:t>processed through TSA airport checkpoints. This was the 74th consecutive day with &gt; 1 million travelers screened.</a:t>
            </a:r>
          </a:p>
          <a:p>
            <a:pPr algn="ctr"/>
            <a:r>
              <a:rPr lang="en-US" dirty="0"/>
              <a:t>YTD travel volumes are 99.7% of 2020 and 52% of 2019 levels.</a:t>
            </a:r>
          </a:p>
        </p:txBody>
      </p:sp>
      <p:pic>
        <p:nvPicPr>
          <p:cNvPr id="7170" name="x_Chart 3" descr="image0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23359" y="1550126"/>
            <a:ext cx="6727315" cy="3160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7545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41">
            <a:extLst>
              <a:ext uri="{FF2B5EF4-FFF2-40B4-BE49-F238E27FC236}">
                <a16:creationId xmlns:a16="http://schemas.microsoft.com/office/drawing/2014/main" id="{B4859F89-B820-A145-9143-7789EE4722E4}"/>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532" y="1425"/>
            <a:ext cx="5429525" cy="6855152"/>
          </a:xfrm>
          <a:prstGeom prst="rect">
            <a:avLst/>
          </a:prstGeom>
        </p:spPr>
      </p:pic>
      <p:pic>
        <p:nvPicPr>
          <p:cNvPr id="40" name="Picture 39" descr="PPT-mask-template.png">
            <a:extLst>
              <a:ext uri="{FF2B5EF4-FFF2-40B4-BE49-F238E27FC236}">
                <a16:creationId xmlns:a16="http://schemas.microsoft.com/office/drawing/2014/main" id="{ED4CAAD7-F9B1-E549-999C-57F4513DFA6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flipV="1">
            <a:off x="2717294" y="-85285"/>
            <a:ext cx="6194974" cy="6862034"/>
          </a:xfrm>
          <a:prstGeom prst="rect">
            <a:avLst/>
          </a:prstGeom>
        </p:spPr>
      </p:pic>
      <p:sp>
        <p:nvSpPr>
          <p:cNvPr id="23" name="Rectangle 22">
            <a:extLst>
              <a:ext uri="{FF2B5EF4-FFF2-40B4-BE49-F238E27FC236}">
                <a16:creationId xmlns:a16="http://schemas.microsoft.com/office/drawing/2014/main" id="{7568FDC4-20D3-F848-9D57-C3FC1FB3411F}"/>
              </a:ext>
            </a:extLst>
          </p:cNvPr>
          <p:cNvSpPr/>
          <p:nvPr/>
        </p:nvSpPr>
        <p:spPr>
          <a:xfrm>
            <a:off x="6289175" y="1038362"/>
            <a:ext cx="3495316" cy="575157"/>
          </a:xfrm>
          <a:prstGeom prst="rect">
            <a:avLst/>
          </a:prstGeom>
        </p:spPr>
        <p:txBody>
          <a:bodyPr wrap="none">
            <a:spAutoFit/>
          </a:bodyPr>
          <a:lstStyle/>
          <a:p>
            <a:pPr defTabSz="457025">
              <a:lnSpc>
                <a:spcPct val="107000"/>
              </a:lnSpc>
              <a:spcAft>
                <a:spcPts val="1066"/>
              </a:spcAft>
            </a:pPr>
            <a:r>
              <a:rPr lang="en-US" sz="2932" b="1" dirty="0">
                <a:solidFill>
                  <a:srgbClr val="153887"/>
                </a:solidFill>
                <a:latin typeface="Calibri"/>
                <a:ea typeface="Calibri" panose="020F0502020204030204" pitchFamily="34" charset="0"/>
                <a:cs typeface="Times New Roman" panose="02020603050405020304" pitchFamily="18" charset="0"/>
              </a:rPr>
              <a:t>Technology &amp; Privacy</a:t>
            </a:r>
          </a:p>
        </p:txBody>
      </p:sp>
      <p:grpSp>
        <p:nvGrpSpPr>
          <p:cNvPr id="24" name="Group 23">
            <a:extLst>
              <a:ext uri="{FF2B5EF4-FFF2-40B4-BE49-F238E27FC236}">
                <a16:creationId xmlns:a16="http://schemas.microsoft.com/office/drawing/2014/main" id="{17324279-3C22-654F-975A-F14C84567C9A}"/>
              </a:ext>
            </a:extLst>
          </p:cNvPr>
          <p:cNvGrpSpPr/>
          <p:nvPr/>
        </p:nvGrpSpPr>
        <p:grpSpPr>
          <a:xfrm>
            <a:off x="3718352" y="2280851"/>
            <a:ext cx="4035544" cy="2937507"/>
            <a:chOff x="954992" y="1314995"/>
            <a:chExt cx="4097471" cy="3259124"/>
          </a:xfrm>
        </p:grpSpPr>
        <p:graphicFrame>
          <p:nvGraphicFramePr>
            <p:cNvPr id="25" name="Diagram 24">
              <a:extLst>
                <a:ext uri="{FF2B5EF4-FFF2-40B4-BE49-F238E27FC236}">
                  <a16:creationId xmlns:a16="http://schemas.microsoft.com/office/drawing/2014/main" id="{5C173778-8539-E54C-A53E-9E67E51E7F03}"/>
                </a:ext>
              </a:extLst>
            </p:cNvPr>
            <p:cNvGraphicFramePr/>
            <p:nvPr/>
          </p:nvGraphicFramePr>
          <p:xfrm>
            <a:off x="954992" y="1314995"/>
            <a:ext cx="4097471" cy="325912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26" name="Picture 25">
              <a:extLst>
                <a:ext uri="{FF2B5EF4-FFF2-40B4-BE49-F238E27FC236}">
                  <a16:creationId xmlns:a16="http://schemas.microsoft.com/office/drawing/2014/main" id="{9187C5D0-05C5-1D41-BFE8-43D307073032}"/>
                </a:ext>
              </a:extLst>
            </p:cNvPr>
            <p:cNvPicPr>
              <a:picLocks noChangeAspect="1"/>
            </p:cNvPicPr>
            <p:nvPr/>
          </p:nvPicPr>
          <p:blipFill>
            <a:blip r:embed="rId10" cstate="print">
              <a:biLevel thresh="25000"/>
              <a:extLst>
                <a:ext uri="{28A0092B-C50C-407E-A947-70E740481C1C}">
                  <a14:useLocalDpi xmlns:a14="http://schemas.microsoft.com/office/drawing/2010/main"/>
                </a:ext>
              </a:extLst>
            </a:blip>
            <a:stretch>
              <a:fillRect/>
            </a:stretch>
          </p:blipFill>
          <p:spPr>
            <a:xfrm>
              <a:off x="1894270" y="2770839"/>
              <a:ext cx="888029" cy="888029"/>
            </a:xfrm>
            <a:prstGeom prst="rect">
              <a:avLst/>
            </a:prstGeom>
          </p:spPr>
        </p:pic>
        <p:pic>
          <p:nvPicPr>
            <p:cNvPr id="27" name="Picture 26">
              <a:extLst>
                <a:ext uri="{FF2B5EF4-FFF2-40B4-BE49-F238E27FC236}">
                  <a16:creationId xmlns:a16="http://schemas.microsoft.com/office/drawing/2014/main" id="{1A990A1F-E08A-1940-A1A6-49253D001C6E}"/>
                </a:ext>
              </a:extLst>
            </p:cNvPr>
            <p:cNvPicPr>
              <a:picLocks noChangeAspect="1"/>
            </p:cNvPicPr>
            <p:nvPr/>
          </p:nvPicPr>
          <p:blipFill>
            <a:blip r:embed="rId11" cstate="print">
              <a:biLevel thresh="25000"/>
              <a:extLst>
                <a:ext uri="{28A0092B-C50C-407E-A947-70E740481C1C}">
                  <a14:useLocalDpi xmlns:a14="http://schemas.microsoft.com/office/drawing/2010/main"/>
                </a:ext>
              </a:extLst>
            </a:blip>
            <a:stretch>
              <a:fillRect/>
            </a:stretch>
          </p:blipFill>
          <p:spPr>
            <a:xfrm>
              <a:off x="3258025" y="2907363"/>
              <a:ext cx="901973" cy="901972"/>
            </a:xfrm>
            <a:prstGeom prst="rect">
              <a:avLst/>
            </a:prstGeom>
          </p:spPr>
        </p:pic>
        <p:sp>
          <p:nvSpPr>
            <p:cNvPr id="28" name="TextBox 27">
              <a:extLst>
                <a:ext uri="{FF2B5EF4-FFF2-40B4-BE49-F238E27FC236}">
                  <a16:creationId xmlns:a16="http://schemas.microsoft.com/office/drawing/2014/main" id="{56023331-FD21-064F-838C-EE0977E6E733}"/>
                </a:ext>
              </a:extLst>
            </p:cNvPr>
            <p:cNvSpPr txBox="1"/>
            <p:nvPr/>
          </p:nvSpPr>
          <p:spPr>
            <a:xfrm>
              <a:off x="2552741" y="2247307"/>
              <a:ext cx="838540" cy="329878"/>
            </a:xfrm>
            <a:prstGeom prst="rect">
              <a:avLst/>
            </a:prstGeom>
            <a:noFill/>
          </p:spPr>
          <p:txBody>
            <a:bodyPr wrap="none" rtlCol="0">
              <a:spAutoFit/>
            </a:bodyPr>
            <a:lstStyle/>
            <a:p>
              <a:pPr defTabSz="1218623">
                <a:defRPr/>
              </a:pPr>
              <a:r>
                <a:rPr lang="en-US" sz="1332" b="1" kern="0" dirty="0">
                  <a:solidFill>
                    <a:srgbClr val="FFFFFF"/>
                  </a:solidFill>
                  <a:latin typeface="Calibri"/>
                </a:rPr>
                <a:t>TRACING</a:t>
              </a:r>
            </a:p>
          </p:txBody>
        </p:sp>
        <p:sp>
          <p:nvSpPr>
            <p:cNvPr id="29" name="TextBox 28">
              <a:extLst>
                <a:ext uri="{FF2B5EF4-FFF2-40B4-BE49-F238E27FC236}">
                  <a16:creationId xmlns:a16="http://schemas.microsoft.com/office/drawing/2014/main" id="{0CE9A342-D2B0-2F42-9887-03FC09C561D9}"/>
                </a:ext>
              </a:extLst>
            </p:cNvPr>
            <p:cNvSpPr txBox="1"/>
            <p:nvPr/>
          </p:nvSpPr>
          <p:spPr>
            <a:xfrm>
              <a:off x="1792680" y="3626174"/>
              <a:ext cx="1096957" cy="557314"/>
            </a:xfrm>
            <a:prstGeom prst="rect">
              <a:avLst/>
            </a:prstGeom>
            <a:noFill/>
          </p:spPr>
          <p:txBody>
            <a:bodyPr wrap="square" rtlCol="0">
              <a:spAutoFit/>
            </a:bodyPr>
            <a:lstStyle/>
            <a:p>
              <a:pPr algn="ctr" defTabSz="1218623">
                <a:defRPr/>
              </a:pPr>
              <a:r>
                <a:rPr lang="en-US" sz="1332" b="1" kern="0" dirty="0">
                  <a:solidFill>
                    <a:srgbClr val="FFFFFF"/>
                  </a:solidFill>
                  <a:latin typeface="Calibri"/>
                </a:rPr>
                <a:t>HEALTH PASSPORTS</a:t>
              </a:r>
            </a:p>
          </p:txBody>
        </p:sp>
        <p:sp>
          <p:nvSpPr>
            <p:cNvPr id="30" name="TextBox 29">
              <a:extLst>
                <a:ext uri="{FF2B5EF4-FFF2-40B4-BE49-F238E27FC236}">
                  <a16:creationId xmlns:a16="http://schemas.microsoft.com/office/drawing/2014/main" id="{BF0C205A-EAE9-B841-B77D-3679E2BAF22C}"/>
                </a:ext>
              </a:extLst>
            </p:cNvPr>
            <p:cNvSpPr txBox="1"/>
            <p:nvPr/>
          </p:nvSpPr>
          <p:spPr>
            <a:xfrm>
              <a:off x="3250459" y="3752220"/>
              <a:ext cx="1025715" cy="329878"/>
            </a:xfrm>
            <a:prstGeom prst="rect">
              <a:avLst/>
            </a:prstGeom>
            <a:noFill/>
          </p:spPr>
          <p:txBody>
            <a:bodyPr wrap="none" rtlCol="0">
              <a:spAutoFit/>
            </a:bodyPr>
            <a:lstStyle/>
            <a:p>
              <a:pPr defTabSz="1218623">
                <a:defRPr/>
              </a:pPr>
              <a:r>
                <a:rPr lang="en-US" sz="1332" b="1" kern="0" dirty="0">
                  <a:solidFill>
                    <a:srgbClr val="FFFFFF"/>
                  </a:solidFill>
                  <a:latin typeface="Calibri"/>
                </a:rPr>
                <a:t>TOUCHLESS</a:t>
              </a:r>
            </a:p>
          </p:txBody>
        </p:sp>
      </p:grpSp>
      <p:sp>
        <p:nvSpPr>
          <p:cNvPr id="33" name="Text Placeholder 2">
            <a:extLst>
              <a:ext uri="{FF2B5EF4-FFF2-40B4-BE49-F238E27FC236}">
                <a16:creationId xmlns:a16="http://schemas.microsoft.com/office/drawing/2014/main" id="{A7C359C3-003D-1040-8751-F89C7F4883F6}"/>
              </a:ext>
            </a:extLst>
          </p:cNvPr>
          <p:cNvSpPr txBox="1">
            <a:spLocks/>
          </p:cNvSpPr>
          <p:nvPr/>
        </p:nvSpPr>
        <p:spPr>
          <a:xfrm>
            <a:off x="8414906" y="1986456"/>
            <a:ext cx="2731315" cy="1109422"/>
          </a:xfrm>
          <a:prstGeom prst="roundRect">
            <a:avLst/>
          </a:prstGeom>
          <a:noFill/>
          <a:ln w="12700" cap="flat" cmpd="sng" algn="ctr">
            <a:noFill/>
            <a:prstDash val="solid"/>
            <a:miter lim="800000"/>
          </a:ln>
          <a:effectLst/>
        </p:spPr>
        <p:txBody>
          <a:bodyPr anchor="ctr"/>
          <a:lstStyle>
            <a:lvl1pPr marL="0" indent="0" algn="l" defTabSz="914400" rtl="0" eaLnBrk="1" latinLnBrk="0" hangingPunct="1">
              <a:lnSpc>
                <a:spcPct val="90000"/>
              </a:lnSpc>
              <a:spcBef>
                <a:spcPts val="1000"/>
              </a:spcBef>
              <a:buFont typeface="Arial"/>
              <a:buNone/>
              <a:defRPr sz="1600" b="0" kern="1200">
                <a:solidFill>
                  <a:schemeClr val="tx2"/>
                </a:solidFill>
                <a:latin typeface="+mn-lt"/>
                <a:ea typeface="+mn-ea"/>
                <a:cs typeface="+mn-cs"/>
              </a:defRPr>
            </a:lvl1pPr>
            <a:lvl2pPr marL="557189" indent="-214304" algn="l" defTabSz="914400" rtl="0" eaLnBrk="1" latinLnBrk="0" hangingPunct="1">
              <a:lnSpc>
                <a:spcPct val="90000"/>
              </a:lnSpc>
              <a:spcBef>
                <a:spcPts val="500"/>
              </a:spcBef>
              <a:buClr>
                <a:schemeClr val="accent1"/>
              </a:buClr>
              <a:buFont typeface="Arial" charset="0"/>
              <a:buChar char="•"/>
              <a:defRPr sz="1600" kern="1200">
                <a:solidFill>
                  <a:schemeClr val="tx2"/>
                </a:solidFill>
                <a:latin typeface="+mn-lt"/>
                <a:ea typeface="+mn-ea"/>
                <a:cs typeface="+mn-cs"/>
              </a:defRPr>
            </a:lvl2pPr>
            <a:lvl3pPr marL="937231" indent="-251460" algn="l" defTabSz="914400" rtl="0" eaLnBrk="1" latinLnBrk="0" hangingPunct="1">
              <a:lnSpc>
                <a:spcPct val="90000"/>
              </a:lnSpc>
              <a:spcBef>
                <a:spcPts val="500"/>
              </a:spcBef>
              <a:buFont typeface="Courier New" charset="0"/>
              <a:buChar char="o"/>
              <a:defRPr sz="1400" kern="1200">
                <a:solidFill>
                  <a:schemeClr val="tx2"/>
                </a:solidFill>
                <a:latin typeface="+mn-lt"/>
                <a:ea typeface="+mn-ea"/>
                <a:cs typeface="+mn-cs"/>
              </a:defRPr>
            </a:lvl3pPr>
            <a:lvl4pPr marL="1028657" indent="0" algn="l" defTabSz="914400" rtl="0" eaLnBrk="1" latinLnBrk="0" hangingPunct="1">
              <a:lnSpc>
                <a:spcPct val="90000"/>
              </a:lnSpc>
              <a:spcBef>
                <a:spcPts val="500"/>
              </a:spcBef>
              <a:buFont typeface="+mj-lt"/>
              <a:buNone/>
              <a:defRPr sz="1200" b="1" kern="1200">
                <a:solidFill>
                  <a:schemeClr val="accent1"/>
                </a:solidFill>
                <a:latin typeface="+mn-lt"/>
                <a:ea typeface="+mn-ea"/>
                <a:cs typeface="+mn-cs"/>
              </a:defRPr>
            </a:lvl4pPr>
            <a:lvl5pPr marL="1600200" indent="-228600" algn="l" defTabSz="914400" rtl="0" eaLnBrk="1" latinLnBrk="0" hangingPunct="1">
              <a:lnSpc>
                <a:spcPct val="90000"/>
              </a:lnSpc>
              <a:spcBef>
                <a:spcPts val="500"/>
              </a:spcBef>
              <a:buFont typeface="+mj-lt"/>
              <a:buAutoNum type="arabicPeriod"/>
              <a:defRPr sz="1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dk1"/>
                </a:solidFill>
                <a:latin typeface="+mn-lt"/>
                <a:ea typeface="+mn-ea"/>
                <a:cs typeface="+mn-cs"/>
              </a:defRPr>
            </a:lvl9pPr>
          </a:lstStyle>
          <a:p>
            <a:pPr defTabSz="1218623">
              <a:spcBef>
                <a:spcPts val="1332"/>
              </a:spcBef>
              <a:defRPr/>
            </a:pPr>
            <a:r>
              <a:rPr lang="en-US" sz="1599" dirty="0">
                <a:solidFill>
                  <a:schemeClr val="bg2">
                    <a:lumMod val="25000"/>
                  </a:schemeClr>
                </a:solidFill>
                <a:latin typeface="Calibri" panose="020F0502020204030204"/>
              </a:rPr>
              <a:t>Travelers store trusted, verifiable health credentials in digital identity wallets, Known Traveler Digital Identity (KTDI)</a:t>
            </a:r>
          </a:p>
        </p:txBody>
      </p:sp>
      <p:sp>
        <p:nvSpPr>
          <p:cNvPr id="37" name="Text Placeholder 2">
            <a:extLst>
              <a:ext uri="{FF2B5EF4-FFF2-40B4-BE49-F238E27FC236}">
                <a16:creationId xmlns:a16="http://schemas.microsoft.com/office/drawing/2014/main" id="{9F81FE5C-FD00-BB41-872C-5980242A51D4}"/>
              </a:ext>
            </a:extLst>
          </p:cNvPr>
          <p:cNvSpPr txBox="1">
            <a:spLocks/>
          </p:cNvSpPr>
          <p:nvPr/>
        </p:nvSpPr>
        <p:spPr>
          <a:xfrm>
            <a:off x="8466084" y="3500741"/>
            <a:ext cx="2680137" cy="1022658"/>
          </a:xfrm>
          <a:prstGeom prst="roundRect">
            <a:avLst/>
          </a:prstGeom>
          <a:noFill/>
          <a:ln w="12700" cap="flat" cmpd="sng" algn="ctr">
            <a:noFill/>
            <a:prstDash val="solid"/>
            <a:miter lim="800000"/>
          </a:ln>
          <a:effectLst/>
        </p:spPr>
        <p:txBody>
          <a:bodyPr anchor="ctr"/>
          <a:lstStyle>
            <a:lvl1pPr marL="0" indent="0" algn="l" defTabSz="914400" rtl="0" eaLnBrk="1" latinLnBrk="0" hangingPunct="1">
              <a:lnSpc>
                <a:spcPct val="90000"/>
              </a:lnSpc>
              <a:spcBef>
                <a:spcPts val="1000"/>
              </a:spcBef>
              <a:buFont typeface="Arial"/>
              <a:buNone/>
              <a:defRPr sz="1600" b="0" kern="1200">
                <a:solidFill>
                  <a:schemeClr val="tx2"/>
                </a:solidFill>
                <a:latin typeface="+mn-lt"/>
                <a:ea typeface="+mn-ea"/>
                <a:cs typeface="+mn-cs"/>
              </a:defRPr>
            </a:lvl1pPr>
            <a:lvl2pPr marL="557189" indent="-214304" algn="l" defTabSz="914400" rtl="0" eaLnBrk="1" latinLnBrk="0" hangingPunct="1">
              <a:lnSpc>
                <a:spcPct val="90000"/>
              </a:lnSpc>
              <a:spcBef>
                <a:spcPts val="500"/>
              </a:spcBef>
              <a:buClr>
                <a:schemeClr val="accent1"/>
              </a:buClr>
              <a:buFont typeface="Arial" charset="0"/>
              <a:buChar char="•"/>
              <a:defRPr sz="1600" kern="1200">
                <a:solidFill>
                  <a:schemeClr val="tx2"/>
                </a:solidFill>
                <a:latin typeface="+mn-lt"/>
                <a:ea typeface="+mn-ea"/>
                <a:cs typeface="+mn-cs"/>
              </a:defRPr>
            </a:lvl2pPr>
            <a:lvl3pPr marL="937231" indent="-251460" algn="l" defTabSz="914400" rtl="0" eaLnBrk="1" latinLnBrk="0" hangingPunct="1">
              <a:lnSpc>
                <a:spcPct val="90000"/>
              </a:lnSpc>
              <a:spcBef>
                <a:spcPts val="500"/>
              </a:spcBef>
              <a:buFont typeface="Courier New" charset="0"/>
              <a:buChar char="o"/>
              <a:defRPr sz="1400" kern="1200">
                <a:solidFill>
                  <a:schemeClr val="tx2"/>
                </a:solidFill>
                <a:latin typeface="+mn-lt"/>
                <a:ea typeface="+mn-ea"/>
                <a:cs typeface="+mn-cs"/>
              </a:defRPr>
            </a:lvl3pPr>
            <a:lvl4pPr marL="1028657" indent="0" algn="l" defTabSz="914400" rtl="0" eaLnBrk="1" latinLnBrk="0" hangingPunct="1">
              <a:lnSpc>
                <a:spcPct val="90000"/>
              </a:lnSpc>
              <a:spcBef>
                <a:spcPts val="500"/>
              </a:spcBef>
              <a:buFont typeface="+mj-lt"/>
              <a:buNone/>
              <a:defRPr sz="1200" b="1" kern="1200">
                <a:solidFill>
                  <a:schemeClr val="accent1"/>
                </a:solidFill>
                <a:latin typeface="+mn-lt"/>
                <a:ea typeface="+mn-ea"/>
                <a:cs typeface="+mn-cs"/>
              </a:defRPr>
            </a:lvl4pPr>
            <a:lvl5pPr marL="1600200" indent="-228600" algn="l" defTabSz="914400" rtl="0" eaLnBrk="1" latinLnBrk="0" hangingPunct="1">
              <a:lnSpc>
                <a:spcPct val="90000"/>
              </a:lnSpc>
              <a:spcBef>
                <a:spcPts val="500"/>
              </a:spcBef>
              <a:buFont typeface="+mj-lt"/>
              <a:buAutoNum type="arabicPeriod"/>
              <a:defRPr sz="1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dk1"/>
                </a:solidFill>
                <a:latin typeface="+mn-lt"/>
                <a:ea typeface="+mn-ea"/>
                <a:cs typeface="+mn-cs"/>
              </a:defRPr>
            </a:lvl9pPr>
          </a:lstStyle>
          <a:p>
            <a:pPr defTabSz="1218623">
              <a:lnSpc>
                <a:spcPct val="100000"/>
              </a:lnSpc>
              <a:spcBef>
                <a:spcPts val="0"/>
              </a:spcBef>
              <a:defRPr/>
            </a:pPr>
            <a:r>
              <a:rPr lang="en-US" sz="1599" dirty="0">
                <a:solidFill>
                  <a:schemeClr val="bg2">
                    <a:lumMod val="25000"/>
                  </a:schemeClr>
                </a:solidFill>
                <a:latin typeface="Calibri" panose="020F0502020204030204"/>
              </a:rPr>
              <a:t>Suppliers could use personal data, health conditions and travel history to compile an individual risk profile.</a:t>
            </a:r>
          </a:p>
        </p:txBody>
      </p:sp>
      <p:sp>
        <p:nvSpPr>
          <p:cNvPr id="39" name="Text Placeholder 2">
            <a:extLst>
              <a:ext uri="{FF2B5EF4-FFF2-40B4-BE49-F238E27FC236}">
                <a16:creationId xmlns:a16="http://schemas.microsoft.com/office/drawing/2014/main" id="{3279A8E5-3773-5141-B5A9-C1FE683E169F}"/>
              </a:ext>
            </a:extLst>
          </p:cNvPr>
          <p:cNvSpPr txBox="1">
            <a:spLocks/>
          </p:cNvSpPr>
          <p:nvPr/>
        </p:nvSpPr>
        <p:spPr>
          <a:xfrm>
            <a:off x="8466084" y="4597498"/>
            <a:ext cx="2601309" cy="1543171"/>
          </a:xfrm>
          <a:prstGeom prst="roundRect">
            <a:avLst/>
          </a:prstGeom>
          <a:solidFill>
            <a:srgbClr val="FFFFFF"/>
          </a:solidFill>
          <a:ln w="25400" cap="flat" cmpd="sng" algn="ctr">
            <a:noFill/>
            <a:prstDash val="solid"/>
            <a:miter lim="800000"/>
          </a:ln>
          <a:effectLst/>
        </p:spPr>
        <p:txBody>
          <a:bodyPr/>
          <a:lstStyle>
            <a:lvl1pPr marL="0" indent="0" algn="l" defTabSz="914400" rtl="0" eaLnBrk="1" latinLnBrk="0" hangingPunct="1">
              <a:lnSpc>
                <a:spcPct val="90000"/>
              </a:lnSpc>
              <a:spcBef>
                <a:spcPts val="1000"/>
              </a:spcBef>
              <a:buFont typeface="Arial"/>
              <a:buNone/>
              <a:defRPr sz="1600" b="0" kern="1200">
                <a:solidFill>
                  <a:schemeClr val="tx2"/>
                </a:solidFill>
                <a:latin typeface="+mn-lt"/>
                <a:ea typeface="+mn-ea"/>
                <a:cs typeface="+mn-cs"/>
              </a:defRPr>
            </a:lvl1pPr>
            <a:lvl2pPr marL="557189" indent="-214304" algn="l" defTabSz="914400" rtl="0" eaLnBrk="1" latinLnBrk="0" hangingPunct="1">
              <a:lnSpc>
                <a:spcPct val="90000"/>
              </a:lnSpc>
              <a:spcBef>
                <a:spcPts val="500"/>
              </a:spcBef>
              <a:buClr>
                <a:schemeClr val="accent1"/>
              </a:buClr>
              <a:buFont typeface="Arial" charset="0"/>
              <a:buChar char="•"/>
              <a:defRPr sz="1600" kern="1200">
                <a:solidFill>
                  <a:schemeClr val="tx2"/>
                </a:solidFill>
                <a:latin typeface="+mn-lt"/>
                <a:ea typeface="+mn-ea"/>
                <a:cs typeface="+mn-cs"/>
              </a:defRPr>
            </a:lvl2pPr>
            <a:lvl3pPr marL="937231" indent="-251460" algn="l" defTabSz="914400" rtl="0" eaLnBrk="1" latinLnBrk="0" hangingPunct="1">
              <a:lnSpc>
                <a:spcPct val="90000"/>
              </a:lnSpc>
              <a:spcBef>
                <a:spcPts val="500"/>
              </a:spcBef>
              <a:buFont typeface="Courier New" charset="0"/>
              <a:buChar char="o"/>
              <a:defRPr sz="1400" kern="1200">
                <a:solidFill>
                  <a:schemeClr val="tx2"/>
                </a:solidFill>
                <a:latin typeface="+mn-lt"/>
                <a:ea typeface="+mn-ea"/>
                <a:cs typeface="+mn-cs"/>
              </a:defRPr>
            </a:lvl3pPr>
            <a:lvl4pPr marL="1028657" indent="0" algn="l" defTabSz="914400" rtl="0" eaLnBrk="1" latinLnBrk="0" hangingPunct="1">
              <a:lnSpc>
                <a:spcPct val="90000"/>
              </a:lnSpc>
              <a:spcBef>
                <a:spcPts val="500"/>
              </a:spcBef>
              <a:buFont typeface="+mj-lt"/>
              <a:buNone/>
              <a:defRPr sz="1200" b="1" kern="1200">
                <a:solidFill>
                  <a:schemeClr val="accent1"/>
                </a:solidFill>
                <a:latin typeface="+mn-lt"/>
                <a:ea typeface="+mn-ea"/>
                <a:cs typeface="+mn-cs"/>
              </a:defRPr>
            </a:lvl4pPr>
            <a:lvl5pPr marL="1600143" indent="-228600" algn="l" defTabSz="914400" rtl="0" eaLnBrk="1" latinLnBrk="0" hangingPunct="1">
              <a:lnSpc>
                <a:spcPct val="90000"/>
              </a:lnSpc>
              <a:spcBef>
                <a:spcPts val="500"/>
              </a:spcBef>
              <a:buFont typeface="+mj-lt"/>
              <a:buAutoNum type="arabicPeriod"/>
              <a:defRPr sz="1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dk1"/>
                </a:solidFill>
                <a:latin typeface="+mn-lt"/>
                <a:ea typeface="+mn-ea"/>
                <a:cs typeface="+mn-cs"/>
              </a:defRPr>
            </a:lvl9pPr>
          </a:lstStyle>
          <a:p>
            <a:pPr defTabSz="1218623">
              <a:lnSpc>
                <a:spcPct val="100000"/>
              </a:lnSpc>
              <a:spcBef>
                <a:spcPts val="0"/>
              </a:spcBef>
              <a:defRPr/>
            </a:pPr>
            <a:r>
              <a:rPr lang="en-US" sz="1599" dirty="0">
                <a:solidFill>
                  <a:schemeClr val="bg2">
                    <a:lumMod val="25000"/>
                  </a:schemeClr>
                </a:solidFill>
                <a:latin typeface="Calibri" panose="020F0502020204030204"/>
              </a:rPr>
              <a:t>Touchless automation across the entire sector will become the new norm &amp; biometrics will replace fingerprint and hand scanners. </a:t>
            </a:r>
          </a:p>
        </p:txBody>
      </p:sp>
      <p:pic>
        <p:nvPicPr>
          <p:cNvPr id="20" name="Picture 19"/>
          <p:cNvPicPr>
            <a:picLocks noChangeAspect="1"/>
          </p:cNvPicPr>
          <p:nvPr/>
        </p:nvPicPr>
        <p:blipFill>
          <a:blip r:embed="rId12" cstate="print">
            <a:biLevel thresh="25000"/>
            <a:extLst>
              <a:ext uri="{28A0092B-C50C-407E-A947-70E740481C1C}">
                <a14:useLocalDpi xmlns:a14="http://schemas.microsoft.com/office/drawing/2010/main"/>
              </a:ext>
            </a:extLst>
          </a:blip>
          <a:stretch>
            <a:fillRect/>
          </a:stretch>
        </p:blipFill>
        <p:spPr>
          <a:xfrm>
            <a:off x="5273928" y="2334055"/>
            <a:ext cx="935771" cy="935771"/>
          </a:xfrm>
          <a:prstGeom prst="rect">
            <a:avLst/>
          </a:prstGeom>
        </p:spPr>
      </p:pic>
      <p:sp>
        <p:nvSpPr>
          <p:cNvPr id="21" name="Oval 20"/>
          <p:cNvSpPr/>
          <p:nvPr/>
        </p:nvSpPr>
        <p:spPr>
          <a:xfrm>
            <a:off x="7843746" y="2137969"/>
            <a:ext cx="630675" cy="627767"/>
          </a:xfrm>
          <a:prstGeom prst="ellipse">
            <a:avLst/>
          </a:prstGeom>
          <a:solidFill>
            <a:srgbClr val="DA28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p>
        </p:txBody>
      </p:sp>
      <p:sp>
        <p:nvSpPr>
          <p:cNvPr id="22" name="Oval 21"/>
          <p:cNvSpPr/>
          <p:nvPr/>
        </p:nvSpPr>
        <p:spPr>
          <a:xfrm>
            <a:off x="7843746" y="3530229"/>
            <a:ext cx="630675" cy="627767"/>
          </a:xfrm>
          <a:prstGeom prst="ellipse">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p>
        </p:txBody>
      </p:sp>
      <p:sp>
        <p:nvSpPr>
          <p:cNvPr id="32" name="Oval 31"/>
          <p:cNvSpPr/>
          <p:nvPr/>
        </p:nvSpPr>
        <p:spPr>
          <a:xfrm>
            <a:off x="7843746" y="4838958"/>
            <a:ext cx="630675" cy="62776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p>
        </p:txBody>
      </p:sp>
      <p:pic>
        <p:nvPicPr>
          <p:cNvPr id="35" name="Picture 34"/>
          <p:cNvPicPr>
            <a:picLocks noChangeAspect="1"/>
          </p:cNvPicPr>
          <p:nvPr/>
        </p:nvPicPr>
        <p:blipFill>
          <a:blip r:embed="rId13" cstate="print">
            <a:biLevel thresh="25000"/>
            <a:extLst>
              <a:ext uri="{28A0092B-C50C-407E-A947-70E740481C1C}">
                <a14:useLocalDpi xmlns:a14="http://schemas.microsoft.com/office/drawing/2010/main"/>
              </a:ext>
            </a:extLst>
          </a:blip>
          <a:stretch>
            <a:fillRect/>
          </a:stretch>
        </p:blipFill>
        <p:spPr>
          <a:xfrm>
            <a:off x="7888198" y="2155515"/>
            <a:ext cx="541769" cy="541769"/>
          </a:xfrm>
          <a:prstGeom prst="rect">
            <a:avLst/>
          </a:prstGeom>
        </p:spPr>
      </p:pic>
      <p:pic>
        <p:nvPicPr>
          <p:cNvPr id="41" name="Picture 40">
            <a:extLst>
              <a:ext uri="{FF2B5EF4-FFF2-40B4-BE49-F238E27FC236}">
                <a16:creationId xmlns:a16="http://schemas.microsoft.com/office/drawing/2014/main" id="{9187C5D0-05C5-1D41-BFE8-43D307073032}"/>
              </a:ext>
            </a:extLst>
          </p:cNvPr>
          <p:cNvPicPr>
            <a:picLocks noChangeAspect="1"/>
          </p:cNvPicPr>
          <p:nvPr/>
        </p:nvPicPr>
        <p:blipFill>
          <a:blip r:embed="rId14" cstate="print">
            <a:biLevel thresh="25000"/>
            <a:extLst>
              <a:ext uri="{28A0092B-C50C-407E-A947-70E740481C1C}">
                <a14:useLocalDpi xmlns:a14="http://schemas.microsoft.com/office/drawing/2010/main"/>
              </a:ext>
            </a:extLst>
          </a:blip>
          <a:stretch>
            <a:fillRect/>
          </a:stretch>
        </p:blipFill>
        <p:spPr>
          <a:xfrm>
            <a:off x="7858634" y="3582248"/>
            <a:ext cx="545954" cy="499629"/>
          </a:xfrm>
          <a:prstGeom prst="rect">
            <a:avLst/>
          </a:prstGeom>
        </p:spPr>
      </p:pic>
      <p:pic>
        <p:nvPicPr>
          <p:cNvPr id="43" name="Picture 42">
            <a:extLst>
              <a:ext uri="{FF2B5EF4-FFF2-40B4-BE49-F238E27FC236}">
                <a16:creationId xmlns:a16="http://schemas.microsoft.com/office/drawing/2014/main" id="{1A990A1F-E08A-1940-A1A6-49253D001C6E}"/>
              </a:ext>
            </a:extLst>
          </p:cNvPr>
          <p:cNvPicPr>
            <a:picLocks noChangeAspect="1"/>
          </p:cNvPicPr>
          <p:nvPr/>
        </p:nvPicPr>
        <p:blipFill>
          <a:blip r:embed="rId15" cstate="print">
            <a:biLevel thresh="25000"/>
            <a:extLst>
              <a:ext uri="{28A0092B-C50C-407E-A947-70E740481C1C}">
                <a14:useLocalDpi xmlns:a14="http://schemas.microsoft.com/office/drawing/2010/main"/>
              </a:ext>
            </a:extLst>
          </a:blip>
          <a:stretch>
            <a:fillRect/>
          </a:stretch>
        </p:blipFill>
        <p:spPr>
          <a:xfrm>
            <a:off x="7858635" y="4893889"/>
            <a:ext cx="556271" cy="509069"/>
          </a:xfrm>
          <a:prstGeom prst="rect">
            <a:avLst/>
          </a:prstGeom>
        </p:spPr>
      </p:pic>
    </p:spTree>
    <p:extLst>
      <p:ext uri="{BB962C8B-B14F-4D97-AF65-F5344CB8AC3E}">
        <p14:creationId xmlns:p14="http://schemas.microsoft.com/office/powerpoint/2010/main" val="306877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4589" y="589534"/>
            <a:ext cx="10621460" cy="548600"/>
          </a:xfrm>
        </p:spPr>
        <p:txBody>
          <a:bodyPr/>
          <a:lstStyle/>
          <a:p>
            <a:r>
              <a:rPr lang="en-US" dirty="0" smtClean="0"/>
              <a:t>Digital Health Passports</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205295" y="3797769"/>
            <a:ext cx="2105509" cy="2612147"/>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817053" y="1204938"/>
            <a:ext cx="3938128" cy="2220846"/>
          </a:xfrm>
          <a:prstGeom prst="rect">
            <a:avLst/>
          </a:prstGeom>
          <a:ln>
            <a:noFill/>
          </a:ln>
          <a:effectLst>
            <a:outerShdw blurRad="292100" dist="139700" dir="2700000" algn="tl" rotWithShape="0">
              <a:srgbClr val="333333">
                <a:alpha val="65000"/>
              </a:srgbClr>
            </a:outerShdw>
          </a:effectLst>
        </p:spPr>
      </p:pic>
      <p:pic>
        <p:nvPicPr>
          <p:cNvPr id="9" name="Picture 8"/>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478226" y="1204938"/>
            <a:ext cx="3728279" cy="2796209"/>
          </a:xfrm>
          <a:prstGeom prst="rect">
            <a:avLst/>
          </a:prstGeom>
          <a:ln>
            <a:noFill/>
          </a:ln>
          <a:effectLst>
            <a:outerShdw blurRad="292100" dist="139700" dir="2700000" algn="tl" rotWithShape="0">
              <a:srgbClr val="333333">
                <a:alpha val="65000"/>
              </a:srgbClr>
            </a:outerShdw>
          </a:effectLst>
        </p:spPr>
      </p:pic>
      <p:pic>
        <p:nvPicPr>
          <p:cNvPr id="10" name="Picture 9"/>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8147571" y="4191016"/>
            <a:ext cx="2738478" cy="1825652"/>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543862" y="3392494"/>
            <a:ext cx="2568163" cy="3306141"/>
          </a:xfrm>
          <a:prstGeom prst="rect">
            <a:avLst/>
          </a:prstGeom>
          <a:ln>
            <a:noFill/>
          </a:ln>
          <a:effectLst>
            <a:outerShdw blurRad="292100" dist="139700" dir="2700000" algn="tl" rotWithShape="0">
              <a:srgbClr val="333333">
                <a:alpha val="65000"/>
              </a:srgbClr>
            </a:outerShdw>
          </a:effectLst>
        </p:spPr>
      </p:pic>
      <p:pic>
        <p:nvPicPr>
          <p:cNvPr id="11" name="Picture 10"/>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310331" y="1543409"/>
            <a:ext cx="2774321" cy="184908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312356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75086" y="305326"/>
            <a:ext cx="6311542" cy="6217037"/>
          </a:xfrm>
          <a:prstGeom prst="rect">
            <a:avLst/>
          </a:prstGeom>
        </p:spPr>
      </p:pic>
      <p:sp>
        <p:nvSpPr>
          <p:cNvPr id="4" name="TextBox 3"/>
          <p:cNvSpPr txBox="1"/>
          <p:nvPr/>
        </p:nvSpPr>
        <p:spPr>
          <a:xfrm>
            <a:off x="7113011" y="1031762"/>
            <a:ext cx="4721834" cy="5373587"/>
          </a:xfrm>
          <a:prstGeom prst="rect">
            <a:avLst/>
          </a:prstGeom>
          <a:noFill/>
        </p:spPr>
        <p:txBody>
          <a:bodyPr wrap="square" rtlCol="0">
            <a:spAutoFit/>
          </a:bodyPr>
          <a:lstStyle/>
          <a:p>
            <a:pPr marL="272422" indent="-272422">
              <a:buFont typeface="Wingdings" panose="05000000000000000000" pitchFamily="2" charset="2"/>
              <a:buChar char="Ø"/>
            </a:pPr>
            <a:r>
              <a:rPr lang="en-US" sz="2288" dirty="0">
                <a:latin typeface="Arial" panose="020B0604020202020204" pitchFamily="34" charset="0"/>
                <a:cs typeface="Arial" panose="020B0604020202020204" pitchFamily="34" charset="0"/>
              </a:rPr>
              <a:t>Click on the COVID-19 Testing Link – in red on the right side</a:t>
            </a:r>
          </a:p>
          <a:p>
            <a:endParaRPr lang="en-US" sz="2288" dirty="0">
              <a:latin typeface="Arial" panose="020B0604020202020204" pitchFamily="34" charset="0"/>
              <a:cs typeface="Arial" panose="020B0604020202020204" pitchFamily="34" charset="0"/>
            </a:endParaRPr>
          </a:p>
          <a:p>
            <a:pPr marL="272422" indent="-272422">
              <a:buFont typeface="Wingdings" panose="05000000000000000000" pitchFamily="2" charset="2"/>
              <a:buChar char="Ø"/>
            </a:pPr>
            <a:r>
              <a:rPr lang="en-US" sz="2288" dirty="0">
                <a:latin typeface="Arial" panose="020B0604020202020204" pitchFamily="34" charset="0"/>
                <a:cs typeface="Arial" panose="020B0604020202020204" pitchFamily="34" charset="0"/>
              </a:rPr>
              <a:t>It will take you to the COVID site map</a:t>
            </a:r>
          </a:p>
          <a:p>
            <a:endParaRPr lang="en-US" sz="2288" dirty="0">
              <a:latin typeface="Arial" panose="020B0604020202020204" pitchFamily="34" charset="0"/>
              <a:cs typeface="Arial" panose="020B0604020202020204" pitchFamily="34" charset="0"/>
            </a:endParaRPr>
          </a:p>
          <a:p>
            <a:pPr marL="272422" indent="-272422">
              <a:buFont typeface="Wingdings" panose="05000000000000000000" pitchFamily="2" charset="2"/>
              <a:buChar char="Ø"/>
            </a:pPr>
            <a:r>
              <a:rPr lang="en-US" sz="2288" dirty="0">
                <a:latin typeface="Arial" panose="020B0604020202020204" pitchFamily="34" charset="0"/>
                <a:cs typeface="Arial" panose="020B0604020202020204" pitchFamily="34" charset="0"/>
              </a:rPr>
              <a:t>Enter a zip code where you need to be tested</a:t>
            </a:r>
          </a:p>
          <a:p>
            <a:endParaRPr lang="en-US" sz="2288" dirty="0">
              <a:latin typeface="Arial" panose="020B0604020202020204" pitchFamily="34" charset="0"/>
              <a:cs typeface="Arial" panose="020B0604020202020204" pitchFamily="34" charset="0"/>
            </a:endParaRPr>
          </a:p>
          <a:p>
            <a:pPr marL="272422" indent="-272422">
              <a:buFont typeface="Wingdings" panose="05000000000000000000" pitchFamily="2" charset="2"/>
              <a:buChar char="Ø"/>
            </a:pPr>
            <a:r>
              <a:rPr lang="en-US" sz="2288" dirty="0">
                <a:latin typeface="Arial" panose="020B0604020202020204" pitchFamily="34" charset="0"/>
                <a:cs typeface="Arial" panose="020B0604020202020204" pitchFamily="34" charset="0"/>
              </a:rPr>
              <a:t>A map will appear and locations will display where testing is available</a:t>
            </a:r>
          </a:p>
          <a:p>
            <a:pPr marL="272422" indent="-272422">
              <a:buFont typeface="Wingdings" panose="05000000000000000000" pitchFamily="2" charset="2"/>
              <a:buChar char="Ø"/>
            </a:pPr>
            <a:endParaRPr lang="en-US" sz="2288" dirty="0">
              <a:latin typeface="Arial" panose="020B0604020202020204" pitchFamily="34" charset="0"/>
              <a:cs typeface="Arial" panose="020B0604020202020204" pitchFamily="34" charset="0"/>
            </a:endParaRPr>
          </a:p>
          <a:p>
            <a:pPr marL="272422" indent="-272422">
              <a:buFont typeface="Wingdings" panose="05000000000000000000" pitchFamily="2" charset="2"/>
              <a:buChar char="Ø"/>
            </a:pPr>
            <a:r>
              <a:rPr lang="en-US" sz="2288" dirty="0">
                <a:latin typeface="Arial" panose="020B0604020202020204" pitchFamily="34" charset="0"/>
                <a:cs typeface="Arial" panose="020B0604020202020204" pitchFamily="34" charset="0"/>
              </a:rPr>
              <a:t>This is also available from the D2U App</a:t>
            </a:r>
          </a:p>
        </p:txBody>
      </p:sp>
    </p:spTree>
    <p:extLst>
      <p:ext uri="{BB962C8B-B14F-4D97-AF65-F5344CB8AC3E}">
        <p14:creationId xmlns:p14="http://schemas.microsoft.com/office/powerpoint/2010/main" val="2277305621"/>
      </p:ext>
    </p:extLst>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AAB3CE4B-B3DC-DF43-890B-19457B7069BA}"/>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2531" y="1426"/>
            <a:ext cx="12186935" cy="5989429"/>
          </a:xfrm>
          <a:prstGeom prst="rect">
            <a:avLst/>
          </a:prstGeom>
        </p:spPr>
      </p:pic>
      <p:sp>
        <p:nvSpPr>
          <p:cNvPr id="2" name="Title 1">
            <a:extLst>
              <a:ext uri="{FF2B5EF4-FFF2-40B4-BE49-F238E27FC236}">
                <a16:creationId xmlns:a16="http://schemas.microsoft.com/office/drawing/2014/main" id="{014780E2-21F8-A340-B471-A747C9B07E41}"/>
              </a:ext>
            </a:extLst>
          </p:cNvPr>
          <p:cNvSpPr>
            <a:spLocks noGrp="1"/>
          </p:cNvSpPr>
          <p:nvPr>
            <p:ph type="ctrTitle"/>
          </p:nvPr>
        </p:nvSpPr>
        <p:spPr>
          <a:xfrm>
            <a:off x="566622" y="2177185"/>
            <a:ext cx="3645270" cy="547990"/>
          </a:xfrm>
        </p:spPr>
        <p:txBody>
          <a:bodyPr>
            <a:normAutofit fontScale="90000"/>
          </a:bodyPr>
          <a:lstStyle/>
          <a:p>
            <a:r>
              <a:rPr lang="en-US" sz="2666" dirty="0">
                <a:solidFill>
                  <a:schemeClr val="tx2">
                    <a:lumMod val="75000"/>
                  </a:schemeClr>
                </a:solidFill>
              </a:rPr>
              <a:t>Direct2U Mobile App Demonstration</a:t>
            </a:r>
            <a:r>
              <a:rPr lang="en-US" sz="2666" dirty="0"/>
              <a:t/>
            </a:r>
            <a:br>
              <a:rPr lang="en-US" sz="2666" dirty="0"/>
            </a:br>
            <a:r>
              <a:rPr lang="en-US" sz="6264" dirty="0">
                <a:solidFill>
                  <a:schemeClr val="accent1"/>
                </a:solidFill>
              </a:rPr>
              <a:t>PREVIEW</a:t>
            </a:r>
          </a:p>
        </p:txBody>
      </p:sp>
      <p:pic>
        <p:nvPicPr>
          <p:cNvPr id="5" name="Graphic 4">
            <a:extLst>
              <a:ext uri="{FF2B5EF4-FFF2-40B4-BE49-F238E27FC236}">
                <a16:creationId xmlns:a16="http://schemas.microsoft.com/office/drawing/2014/main" id="{5FD98170-19E8-2847-B501-C8FA6944BAE4}"/>
              </a:ext>
            </a:extLst>
          </p:cNvPr>
          <p:cNvPicPr>
            <a:picLocks noChangeAspect="1"/>
          </p:cNvPicPr>
          <p:nvPr/>
        </p:nvPicPr>
        <p:blipFill>
          <a:blip r:embed="rId6" cstate="print">
            <a:extLst>
              <a:ext uri="{28A0092B-C50C-407E-A947-70E740481C1C}">
                <a14:useLocalDpi xmlns:a14="http://schemas.microsoft.com/office/drawing/2010/main"/>
              </a:ext>
              <a:ext uri="{96DAC541-7B7A-43D3-8B79-37D633B846F1}">
                <asvg:svgBlip xmlns="" xmlns:asvg="http://schemas.microsoft.com/office/drawing/2016/SVG/main" r:embed="rId7"/>
              </a:ext>
            </a:extLst>
          </a:blip>
          <a:stretch>
            <a:fillRect/>
          </a:stretch>
        </p:blipFill>
        <p:spPr>
          <a:xfrm>
            <a:off x="834037" y="6247231"/>
            <a:ext cx="1161429" cy="280061"/>
          </a:xfrm>
          <a:prstGeom prst="rect">
            <a:avLst/>
          </a:prstGeom>
        </p:spPr>
      </p:pic>
      <p:pic>
        <p:nvPicPr>
          <p:cNvPr id="4" name="Picture 3">
            <a:extLst>
              <a:ext uri="{FF2B5EF4-FFF2-40B4-BE49-F238E27FC236}">
                <a16:creationId xmlns:a16="http://schemas.microsoft.com/office/drawing/2014/main" id="{2BAA7B68-4601-324A-9EC1-2A488F763AEA}"/>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t="-1" b="-1747"/>
          <a:stretch/>
        </p:blipFill>
        <p:spPr>
          <a:xfrm>
            <a:off x="4656309" y="283494"/>
            <a:ext cx="2864199" cy="6476080"/>
          </a:xfrm>
          <a:prstGeom prst="rect">
            <a:avLst/>
          </a:prstGeom>
        </p:spPr>
      </p:pic>
      <p:pic>
        <p:nvPicPr>
          <p:cNvPr id="13" name="GoRecord1-25-2021" descr="GoRecord1-25-2021">
            <a:hlinkClick r:id="" action="ppaction://media"/>
            <a:extLst>
              <a:ext uri="{FF2B5EF4-FFF2-40B4-BE49-F238E27FC236}">
                <a16:creationId xmlns:a16="http://schemas.microsoft.com/office/drawing/2014/main" id="{05F3CC0A-0817-DE44-9E28-6CD9526F0B2E}"/>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4656309" y="310577"/>
            <a:ext cx="2864199" cy="6207362"/>
          </a:xfrm>
          <a:prstGeom prst="rect">
            <a:avLst/>
          </a:prstGeom>
        </p:spPr>
      </p:pic>
      <p:pic>
        <p:nvPicPr>
          <p:cNvPr id="9" name="Picture 8">
            <a:extLst>
              <a:ext uri="{FF2B5EF4-FFF2-40B4-BE49-F238E27FC236}">
                <a16:creationId xmlns:a16="http://schemas.microsoft.com/office/drawing/2014/main" id="{BFBD3153-B728-2948-BE6E-02C54A14027F}"/>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465244" y="98427"/>
            <a:ext cx="3246330" cy="6690631"/>
          </a:xfrm>
          <a:prstGeom prst="rect">
            <a:avLst/>
          </a:prstGeom>
        </p:spPr>
      </p:pic>
    </p:spTree>
    <p:extLst>
      <p:ext uri="{BB962C8B-B14F-4D97-AF65-F5344CB8AC3E}">
        <p14:creationId xmlns:p14="http://schemas.microsoft.com/office/powerpoint/2010/main" val="3783957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par>
                          <p:cTn id="11" fill="hold">
                            <p:stCondLst>
                              <p:cond delay="500"/>
                            </p:stCondLst>
                            <p:childTnLst>
                              <p:par>
                                <p:cTn id="12" presetID="1" presetClass="mediacall" presetSubtype="0" fill="hold" nodeType="afterEffect">
                                  <p:stCondLst>
                                    <p:cond delay="0"/>
                                  </p:stCondLst>
                                  <p:childTnLst>
                                    <p:cmd type="call" cmd="playFrom(0.0)">
                                      <p:cBhvr>
                                        <p:cTn id="13" dur="46499"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3"/>
                </p:tgtEl>
              </p:cMediaNode>
            </p:video>
            <p:seq concurrent="1" nextAc="seek">
              <p:cTn id="15" restart="whenNotActive" fill="hold" evtFilter="cancelBubble" nodeType="interactiveSeq">
                <p:stCondLst>
                  <p:cond evt="onClick" delay="0">
                    <p:tgtEl>
                      <p:spTgt spid="1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780E2-21F8-A340-B471-A747C9B07E41}"/>
              </a:ext>
            </a:extLst>
          </p:cNvPr>
          <p:cNvSpPr>
            <a:spLocks noGrp="1"/>
          </p:cNvSpPr>
          <p:nvPr>
            <p:ph type="ctrTitle"/>
          </p:nvPr>
        </p:nvSpPr>
        <p:spPr>
          <a:xfrm>
            <a:off x="762334" y="766224"/>
            <a:ext cx="10688726" cy="547990"/>
          </a:xfrm>
        </p:spPr>
        <p:txBody>
          <a:bodyPr/>
          <a:lstStyle/>
          <a:p>
            <a:r>
              <a:rPr lang="en-US" dirty="0"/>
              <a:t>Helping Your Travelers Navigate through Travel Restrictions</a:t>
            </a:r>
          </a:p>
        </p:txBody>
      </p:sp>
      <p:sp>
        <p:nvSpPr>
          <p:cNvPr id="3" name="Rectangle 2">
            <a:extLst>
              <a:ext uri="{FF2B5EF4-FFF2-40B4-BE49-F238E27FC236}">
                <a16:creationId xmlns:a16="http://schemas.microsoft.com/office/drawing/2014/main" id="{41F40288-E1B9-5B4A-BA2A-A1E49F7F8648}"/>
              </a:ext>
            </a:extLst>
          </p:cNvPr>
          <p:cNvSpPr/>
          <p:nvPr/>
        </p:nvSpPr>
        <p:spPr>
          <a:xfrm>
            <a:off x="762334" y="1272408"/>
            <a:ext cx="10551578" cy="625428"/>
          </a:xfrm>
          <a:prstGeom prst="rect">
            <a:avLst/>
          </a:prstGeom>
        </p:spPr>
        <p:txBody>
          <a:bodyPr wrap="square">
            <a:spAutoFit/>
          </a:bodyPr>
          <a:lstStyle/>
          <a:p>
            <a:pPr>
              <a:spcAft>
                <a:spcPts val="800"/>
              </a:spcAft>
            </a:pPr>
            <a:r>
              <a:rPr lang="en-US" sz="1732" dirty="0">
                <a:solidFill>
                  <a:schemeClr val="tx2">
                    <a:lumMod val="75000"/>
                  </a:schemeClr>
                </a:solidFill>
              </a:rPr>
              <a:t>Guide your travelers safely and confidently through the COVID-19 travel landscape by providing the information they need and documentation they require with Sherpa.</a:t>
            </a:r>
          </a:p>
        </p:txBody>
      </p:sp>
      <p:sp>
        <p:nvSpPr>
          <p:cNvPr id="29" name="Rectangle 28">
            <a:extLst>
              <a:ext uri="{FF2B5EF4-FFF2-40B4-BE49-F238E27FC236}">
                <a16:creationId xmlns:a16="http://schemas.microsoft.com/office/drawing/2014/main" id="{FB6CB9F2-9FAA-9347-9642-C69460F5F6B3}"/>
              </a:ext>
            </a:extLst>
          </p:cNvPr>
          <p:cNvSpPr/>
          <p:nvPr/>
        </p:nvSpPr>
        <p:spPr>
          <a:xfrm>
            <a:off x="755428" y="2222360"/>
            <a:ext cx="3691202" cy="2724849"/>
          </a:xfrm>
          <a:prstGeom prst="rect">
            <a:avLst/>
          </a:prstGeom>
        </p:spPr>
        <p:txBody>
          <a:bodyPr wrap="square">
            <a:spAutoFit/>
          </a:bodyPr>
          <a:lstStyle/>
          <a:p>
            <a:pPr>
              <a:spcAft>
                <a:spcPts val="1333"/>
              </a:spcAft>
            </a:pPr>
            <a:r>
              <a:rPr lang="en-US" sz="1732" b="1" dirty="0">
                <a:solidFill>
                  <a:schemeClr val="accent1"/>
                </a:solidFill>
                <a:latin typeface="DM Sans"/>
              </a:rPr>
              <a:t>✓ </a:t>
            </a:r>
            <a:r>
              <a:rPr lang="en-US" sz="1732" dirty="0">
                <a:solidFill>
                  <a:schemeClr val="tx2">
                    <a:lumMod val="75000"/>
                  </a:schemeClr>
                </a:solidFill>
                <a:latin typeface="DM Sans"/>
              </a:rPr>
              <a:t>Display both domestic and international travel restrictions</a:t>
            </a:r>
          </a:p>
          <a:p>
            <a:pPr>
              <a:spcAft>
                <a:spcPts val="1333"/>
              </a:spcAft>
            </a:pPr>
            <a:r>
              <a:rPr lang="en-US" sz="1732" b="1" dirty="0">
                <a:solidFill>
                  <a:schemeClr val="accent1"/>
                </a:solidFill>
                <a:latin typeface="DM Sans"/>
              </a:rPr>
              <a:t>✓ </a:t>
            </a:r>
            <a:r>
              <a:rPr lang="en-US" sz="1732" dirty="0">
                <a:solidFill>
                  <a:schemeClr val="tx2">
                    <a:lumMod val="75000"/>
                  </a:schemeClr>
                </a:solidFill>
                <a:latin typeface="DM Sans"/>
              </a:rPr>
              <a:t>Fully responsive for any device size</a:t>
            </a:r>
          </a:p>
          <a:p>
            <a:pPr>
              <a:spcAft>
                <a:spcPts val="1333"/>
              </a:spcAft>
            </a:pPr>
            <a:r>
              <a:rPr lang="en-US" sz="1732" b="1" dirty="0">
                <a:solidFill>
                  <a:schemeClr val="accent1"/>
                </a:solidFill>
                <a:latin typeface="DM Sans"/>
              </a:rPr>
              <a:t>✓ </a:t>
            </a:r>
            <a:r>
              <a:rPr lang="en-US" sz="1732" dirty="0">
                <a:solidFill>
                  <a:schemeClr val="tx2">
                    <a:lumMod val="75000"/>
                  </a:schemeClr>
                </a:solidFill>
                <a:latin typeface="DM Sans"/>
              </a:rPr>
              <a:t>Automatic updates so information is always accurate.</a:t>
            </a:r>
          </a:p>
          <a:p>
            <a:pPr>
              <a:spcAft>
                <a:spcPts val="1333"/>
              </a:spcAft>
            </a:pPr>
            <a:r>
              <a:rPr lang="en-US" sz="1732" b="1" dirty="0">
                <a:solidFill>
                  <a:schemeClr val="accent1"/>
                </a:solidFill>
                <a:latin typeface="DM Sans"/>
              </a:rPr>
              <a:t>✓ </a:t>
            </a:r>
            <a:r>
              <a:rPr lang="en-US" sz="1732" dirty="0">
                <a:solidFill>
                  <a:schemeClr val="tx2">
                    <a:lumMod val="75000"/>
                  </a:schemeClr>
                </a:solidFill>
                <a:latin typeface="DM Sans"/>
              </a:rPr>
              <a:t>Available on D2U Mobile* and </a:t>
            </a:r>
            <a:r>
              <a:rPr lang="en-US" sz="1732" dirty="0">
                <a:solidFill>
                  <a:schemeClr val="accent2">
                    <a:lumMod val="75000"/>
                  </a:schemeClr>
                </a:solidFill>
                <a:latin typeface="DM Sans"/>
                <a:hlinkClick r:id="rId3">
                  <a:extLst>
                    <a:ext uri="{A12FA001-AC4F-418D-AE19-62706E023703}">
                      <ahyp:hlinkClr xmlns="" xmlns:ahyp="http://schemas.microsoft.com/office/drawing/2018/hyperlinkcolor" val="tx"/>
                    </a:ext>
                  </a:extLst>
                </a:hlinkClick>
              </a:rPr>
              <a:t>www.dt.com/traveler-information/</a:t>
            </a:r>
            <a:r>
              <a:rPr lang="en-US" sz="1732" dirty="0">
                <a:solidFill>
                  <a:schemeClr val="accent2">
                    <a:lumMod val="75000"/>
                  </a:schemeClr>
                </a:solidFill>
                <a:latin typeface="DM Sans"/>
              </a:rPr>
              <a:t> </a:t>
            </a:r>
          </a:p>
        </p:txBody>
      </p:sp>
      <p:pic>
        <p:nvPicPr>
          <p:cNvPr id="31" name="Graphic 30">
            <a:extLst>
              <a:ext uri="{FF2B5EF4-FFF2-40B4-BE49-F238E27FC236}">
                <a16:creationId xmlns:a16="http://schemas.microsoft.com/office/drawing/2014/main" id="{2AEE5F53-CF62-8542-A585-61EAF9A2BBD9}"/>
              </a:ext>
            </a:extLst>
          </p:cNvPr>
          <p:cNvPicPr>
            <a:picLocks noChangeAspect="1"/>
          </p:cNvPicPr>
          <p:nvPr/>
        </p:nvPicPr>
        <p:blipFill>
          <a:blip r:embed="rId4" cstate="print">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834037" y="6247231"/>
            <a:ext cx="1161429" cy="280061"/>
          </a:xfrm>
          <a:prstGeom prst="rect">
            <a:avLst/>
          </a:prstGeom>
        </p:spPr>
      </p:pic>
      <p:grpSp>
        <p:nvGrpSpPr>
          <p:cNvPr id="17" name="Group 16">
            <a:extLst>
              <a:ext uri="{FF2B5EF4-FFF2-40B4-BE49-F238E27FC236}">
                <a16:creationId xmlns:a16="http://schemas.microsoft.com/office/drawing/2014/main" id="{1435ADA8-07AC-6145-B077-4FB323535A5D}"/>
              </a:ext>
            </a:extLst>
          </p:cNvPr>
          <p:cNvGrpSpPr/>
          <p:nvPr/>
        </p:nvGrpSpPr>
        <p:grpSpPr>
          <a:xfrm>
            <a:off x="4705765" y="2195950"/>
            <a:ext cx="6982261" cy="3895827"/>
            <a:chOff x="3292973" y="953634"/>
            <a:chExt cx="6095333" cy="3400956"/>
          </a:xfrm>
        </p:grpSpPr>
        <p:grpSp>
          <p:nvGrpSpPr>
            <p:cNvPr id="16" name="Group 15">
              <a:extLst>
                <a:ext uri="{FF2B5EF4-FFF2-40B4-BE49-F238E27FC236}">
                  <a16:creationId xmlns:a16="http://schemas.microsoft.com/office/drawing/2014/main" id="{EEFBBEEE-9897-5140-947A-C7DD736B98F6}"/>
                </a:ext>
              </a:extLst>
            </p:cNvPr>
            <p:cNvGrpSpPr/>
            <p:nvPr/>
          </p:nvGrpSpPr>
          <p:grpSpPr>
            <a:xfrm>
              <a:off x="3630568" y="953634"/>
              <a:ext cx="5218369" cy="3312160"/>
              <a:chOff x="308671" y="0"/>
              <a:chExt cx="8526658" cy="5143500"/>
            </a:xfrm>
          </p:grpSpPr>
          <p:pic>
            <p:nvPicPr>
              <p:cNvPr id="7" name="Picture 6">
                <a:extLst>
                  <a:ext uri="{FF2B5EF4-FFF2-40B4-BE49-F238E27FC236}">
                    <a16:creationId xmlns:a16="http://schemas.microsoft.com/office/drawing/2014/main" id="{3F548BD7-6422-D042-9590-995CC7E88D40}"/>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308671" y="0"/>
                <a:ext cx="8526658" cy="5143500"/>
              </a:xfrm>
              <a:prstGeom prst="rect">
                <a:avLst/>
              </a:prstGeom>
            </p:spPr>
          </p:pic>
          <p:sp>
            <p:nvSpPr>
              <p:cNvPr id="11" name="Rectangle 10">
                <a:extLst>
                  <a:ext uri="{FF2B5EF4-FFF2-40B4-BE49-F238E27FC236}">
                    <a16:creationId xmlns:a16="http://schemas.microsoft.com/office/drawing/2014/main" id="{E5290A2D-4456-964D-85B1-0718871761F1}"/>
                  </a:ext>
                </a:extLst>
              </p:cNvPr>
              <p:cNvSpPr/>
              <p:nvPr/>
            </p:nvSpPr>
            <p:spPr>
              <a:xfrm>
                <a:off x="7268099" y="462987"/>
                <a:ext cx="1122950" cy="1581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dirty="0"/>
              </a:p>
            </p:txBody>
          </p:sp>
        </p:grpSp>
        <p:grpSp>
          <p:nvGrpSpPr>
            <p:cNvPr id="15" name="Group 14">
              <a:extLst>
                <a:ext uri="{FF2B5EF4-FFF2-40B4-BE49-F238E27FC236}">
                  <a16:creationId xmlns:a16="http://schemas.microsoft.com/office/drawing/2014/main" id="{21794F24-4F56-9147-ABEC-14B6C2E69FD9}"/>
                </a:ext>
              </a:extLst>
            </p:cNvPr>
            <p:cNvGrpSpPr/>
            <p:nvPr/>
          </p:nvGrpSpPr>
          <p:grpSpPr>
            <a:xfrm>
              <a:off x="3292973" y="2240040"/>
              <a:ext cx="1122950" cy="2114550"/>
              <a:chOff x="2590635" y="2686873"/>
              <a:chExt cx="945931" cy="1781218"/>
            </a:xfrm>
          </p:grpSpPr>
          <p:pic>
            <p:nvPicPr>
              <p:cNvPr id="14" name="Picture 13">
                <a:extLst>
                  <a:ext uri="{FF2B5EF4-FFF2-40B4-BE49-F238E27FC236}">
                    <a16:creationId xmlns:a16="http://schemas.microsoft.com/office/drawing/2014/main" id="{95F9BD94-A069-0846-9D10-D3FA24D3C68E}"/>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2657560" y="2745554"/>
                <a:ext cx="812082" cy="1674046"/>
              </a:xfrm>
              <a:prstGeom prst="rect">
                <a:avLst/>
              </a:prstGeom>
            </p:spPr>
          </p:pic>
          <p:pic>
            <p:nvPicPr>
              <p:cNvPr id="9" name="Picture 8">
                <a:extLst>
                  <a:ext uri="{FF2B5EF4-FFF2-40B4-BE49-F238E27FC236}">
                    <a16:creationId xmlns:a16="http://schemas.microsoft.com/office/drawing/2014/main" id="{BFBD3153-B728-2948-BE6E-02C54A14027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590635" y="2686873"/>
                <a:ext cx="945931" cy="1781218"/>
              </a:xfrm>
              <a:prstGeom prst="rect">
                <a:avLst/>
              </a:prstGeom>
            </p:spPr>
          </p:pic>
        </p:grpSp>
        <p:pic>
          <p:nvPicPr>
            <p:cNvPr id="5" name="Picture 4">
              <a:extLst>
                <a:ext uri="{FF2B5EF4-FFF2-40B4-BE49-F238E27FC236}">
                  <a16:creationId xmlns:a16="http://schemas.microsoft.com/office/drawing/2014/main" id="{8F3F20BE-B9D2-314C-B353-CF54CA6E48CA}"/>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651917" y="1773308"/>
              <a:ext cx="1736389" cy="1596884"/>
            </a:xfrm>
            <a:prstGeom prst="rect">
              <a:avLst/>
            </a:prstGeom>
            <a:effectLst>
              <a:outerShdw blurRad="63500" sx="102000" sy="102000" algn="ctr" rotWithShape="0">
                <a:prstClr val="black">
                  <a:alpha val="40000"/>
                </a:prstClr>
              </a:outerShdw>
            </a:effectLst>
          </p:spPr>
        </p:pic>
      </p:grpSp>
      <p:sp>
        <p:nvSpPr>
          <p:cNvPr id="18" name="Rectangle 17">
            <a:extLst>
              <a:ext uri="{FF2B5EF4-FFF2-40B4-BE49-F238E27FC236}">
                <a16:creationId xmlns:a16="http://schemas.microsoft.com/office/drawing/2014/main" id="{62221551-159A-7542-A1A0-466FCD59C386}"/>
              </a:ext>
            </a:extLst>
          </p:cNvPr>
          <p:cNvSpPr/>
          <p:nvPr/>
        </p:nvSpPr>
        <p:spPr>
          <a:xfrm>
            <a:off x="5235731" y="6212927"/>
            <a:ext cx="4568879" cy="317908"/>
          </a:xfrm>
          <a:prstGeom prst="rect">
            <a:avLst/>
          </a:prstGeom>
        </p:spPr>
        <p:txBody>
          <a:bodyPr wrap="none">
            <a:spAutoFit/>
          </a:bodyPr>
          <a:lstStyle/>
          <a:p>
            <a:pPr lvl="0">
              <a:defRPr/>
            </a:pPr>
            <a:r>
              <a:rPr lang="en-US" sz="1466" i="1" dirty="0">
                <a:solidFill>
                  <a:schemeClr val="bg1">
                    <a:lumMod val="75000"/>
                  </a:schemeClr>
                </a:solidFill>
              </a:rPr>
              <a:t>* Direct Travel is TMC first to integrate Sherpa on mobile. </a:t>
            </a:r>
          </a:p>
        </p:txBody>
      </p:sp>
    </p:spTree>
    <p:extLst>
      <p:ext uri="{BB962C8B-B14F-4D97-AF65-F5344CB8AC3E}">
        <p14:creationId xmlns:p14="http://schemas.microsoft.com/office/powerpoint/2010/main" val="10441385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A1929B8-7FA1-D247-9AC9-FE90D04CE79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474114" y="1488767"/>
            <a:ext cx="7551403" cy="4549331"/>
          </a:xfrm>
          <a:prstGeom prst="rect">
            <a:avLst/>
          </a:prstGeom>
        </p:spPr>
      </p:pic>
      <p:sp>
        <p:nvSpPr>
          <p:cNvPr id="2" name="Title 1">
            <a:extLst>
              <a:ext uri="{FF2B5EF4-FFF2-40B4-BE49-F238E27FC236}">
                <a16:creationId xmlns:a16="http://schemas.microsoft.com/office/drawing/2014/main" id="{1848373A-1ECE-A246-881D-14CC1C3F088A}"/>
              </a:ext>
            </a:extLst>
          </p:cNvPr>
          <p:cNvSpPr>
            <a:spLocks noGrp="1"/>
          </p:cNvSpPr>
          <p:nvPr>
            <p:ph type="ctrTitle"/>
          </p:nvPr>
        </p:nvSpPr>
        <p:spPr>
          <a:xfrm>
            <a:off x="834037" y="1065418"/>
            <a:ext cx="10617022" cy="547990"/>
          </a:xfrm>
        </p:spPr>
        <p:txBody>
          <a:bodyPr/>
          <a:lstStyle/>
          <a:p>
            <a:r>
              <a:rPr lang="en-US" dirty="0"/>
              <a:t>Direct Agent Chat</a:t>
            </a:r>
          </a:p>
        </p:txBody>
      </p:sp>
      <p:sp>
        <p:nvSpPr>
          <p:cNvPr id="15" name="Text Placeholder 14">
            <a:extLst>
              <a:ext uri="{FF2B5EF4-FFF2-40B4-BE49-F238E27FC236}">
                <a16:creationId xmlns:a16="http://schemas.microsoft.com/office/drawing/2014/main" id="{9FF1B90C-1244-6E40-9687-644C42F5D86C}"/>
              </a:ext>
            </a:extLst>
          </p:cNvPr>
          <p:cNvSpPr>
            <a:spLocks noGrp="1"/>
          </p:cNvSpPr>
          <p:nvPr>
            <p:ph type="body" sz="quarter" idx="10"/>
          </p:nvPr>
        </p:nvSpPr>
        <p:spPr>
          <a:xfrm>
            <a:off x="834038" y="1613407"/>
            <a:ext cx="3462939" cy="3452965"/>
          </a:xfrm>
        </p:spPr>
        <p:txBody>
          <a:bodyPr/>
          <a:lstStyle/>
          <a:p>
            <a:pPr marL="380829" indent="-380829">
              <a:buFont typeface="Arial" panose="020B0604020202020204" pitchFamily="34" charset="0"/>
              <a:buChar char="•"/>
            </a:pPr>
            <a:r>
              <a:rPr lang="en-US" sz="1732" dirty="0"/>
              <a:t>Offering both automated and live chat experiences</a:t>
            </a:r>
          </a:p>
          <a:p>
            <a:pPr marL="380829" indent="-380829">
              <a:buFont typeface="Arial" panose="020B0604020202020204" pitchFamily="34" charset="0"/>
              <a:buChar char="•"/>
            </a:pPr>
            <a:r>
              <a:rPr lang="en-US" sz="1732" dirty="0"/>
              <a:t>Integration of customer record for personalized interactions</a:t>
            </a:r>
            <a:endParaRPr lang="en-US" sz="1399" dirty="0"/>
          </a:p>
          <a:p>
            <a:endParaRPr lang="en-US" sz="133" b="1" dirty="0">
              <a:solidFill>
                <a:schemeClr val="accent1"/>
              </a:solidFill>
            </a:endParaRPr>
          </a:p>
        </p:txBody>
      </p:sp>
      <p:grpSp>
        <p:nvGrpSpPr>
          <p:cNvPr id="13" name="Group 12">
            <a:extLst>
              <a:ext uri="{FF2B5EF4-FFF2-40B4-BE49-F238E27FC236}">
                <a16:creationId xmlns:a16="http://schemas.microsoft.com/office/drawing/2014/main" id="{919B0102-99C2-EC4F-9C72-11DEA2561D87}"/>
              </a:ext>
            </a:extLst>
          </p:cNvPr>
          <p:cNvGrpSpPr/>
          <p:nvPr/>
        </p:nvGrpSpPr>
        <p:grpSpPr>
          <a:xfrm>
            <a:off x="4134306" y="140262"/>
            <a:ext cx="5663172" cy="6716314"/>
            <a:chOff x="3100118" y="104172"/>
            <a:chExt cx="4249144" cy="5039328"/>
          </a:xfrm>
        </p:grpSpPr>
        <p:pic>
          <p:nvPicPr>
            <p:cNvPr id="11" name="Picture 10">
              <a:extLst>
                <a:ext uri="{FF2B5EF4-FFF2-40B4-BE49-F238E27FC236}">
                  <a16:creationId xmlns:a16="http://schemas.microsoft.com/office/drawing/2014/main" id="{194F92E4-F1FD-484A-8C75-E34F1B82233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100118" y="104172"/>
              <a:ext cx="3210967" cy="5039328"/>
            </a:xfrm>
            <a:prstGeom prst="rect">
              <a:avLst/>
            </a:prstGeom>
            <a:ln>
              <a:noFill/>
            </a:ln>
            <a:effectLst>
              <a:outerShdw blurRad="63500" sx="102000" sy="102000" algn="ctr" rotWithShape="0">
                <a:prstClr val="black">
                  <a:alpha val="40000"/>
                </a:prstClr>
              </a:outerShdw>
            </a:effectLst>
          </p:spPr>
        </p:pic>
        <p:sp>
          <p:nvSpPr>
            <p:cNvPr id="12" name="Rectangle 11">
              <a:extLst>
                <a:ext uri="{FF2B5EF4-FFF2-40B4-BE49-F238E27FC236}">
                  <a16:creationId xmlns:a16="http://schemas.microsoft.com/office/drawing/2014/main" id="{5B0D50A2-7419-8244-8952-922E3A4D5235}"/>
                </a:ext>
              </a:extLst>
            </p:cNvPr>
            <p:cNvSpPr/>
            <p:nvPr/>
          </p:nvSpPr>
          <p:spPr>
            <a:xfrm>
              <a:off x="6238755" y="150471"/>
              <a:ext cx="1110507" cy="4490977"/>
            </a:xfrm>
            <a:custGeom>
              <a:avLst/>
              <a:gdLst>
                <a:gd name="connsiteX0" fmla="*/ 0 w 1088020"/>
                <a:gd name="connsiteY0" fmla="*/ 0 h 4201610"/>
                <a:gd name="connsiteX1" fmla="*/ 1088020 w 1088020"/>
                <a:gd name="connsiteY1" fmla="*/ 0 h 4201610"/>
                <a:gd name="connsiteX2" fmla="*/ 1088020 w 1088020"/>
                <a:gd name="connsiteY2" fmla="*/ 4201610 h 4201610"/>
                <a:gd name="connsiteX3" fmla="*/ 0 w 1088020"/>
                <a:gd name="connsiteY3" fmla="*/ 4201610 h 4201610"/>
                <a:gd name="connsiteX4" fmla="*/ 0 w 1088020"/>
                <a:gd name="connsiteY4" fmla="*/ 0 h 4201610"/>
                <a:gd name="connsiteX0" fmla="*/ 23150 w 1088020"/>
                <a:gd name="connsiteY0" fmla="*/ 0 h 4271058"/>
                <a:gd name="connsiteX1" fmla="*/ 1088020 w 1088020"/>
                <a:gd name="connsiteY1" fmla="*/ 69448 h 4271058"/>
                <a:gd name="connsiteX2" fmla="*/ 1088020 w 1088020"/>
                <a:gd name="connsiteY2" fmla="*/ 4271058 h 4271058"/>
                <a:gd name="connsiteX3" fmla="*/ 0 w 1088020"/>
                <a:gd name="connsiteY3" fmla="*/ 4271058 h 4271058"/>
                <a:gd name="connsiteX4" fmla="*/ 23150 w 1088020"/>
                <a:gd name="connsiteY4" fmla="*/ 0 h 4271058"/>
                <a:gd name="connsiteX0" fmla="*/ 11576 w 1076446"/>
                <a:gd name="connsiteY0" fmla="*/ 0 h 4490977"/>
                <a:gd name="connsiteX1" fmla="*/ 1076446 w 1076446"/>
                <a:gd name="connsiteY1" fmla="*/ 69448 h 4490977"/>
                <a:gd name="connsiteX2" fmla="*/ 1076446 w 1076446"/>
                <a:gd name="connsiteY2" fmla="*/ 4271058 h 4490977"/>
                <a:gd name="connsiteX3" fmla="*/ 0 w 1076446"/>
                <a:gd name="connsiteY3" fmla="*/ 4490977 h 4490977"/>
                <a:gd name="connsiteX4" fmla="*/ 11576 w 1076446"/>
                <a:gd name="connsiteY4" fmla="*/ 0 h 4490977"/>
                <a:gd name="connsiteX0" fmla="*/ 11576 w 1088021"/>
                <a:gd name="connsiteY0" fmla="*/ 0 h 4490977"/>
                <a:gd name="connsiteX1" fmla="*/ 1076446 w 1088021"/>
                <a:gd name="connsiteY1" fmla="*/ 69448 h 4490977"/>
                <a:gd name="connsiteX2" fmla="*/ 1088021 w 1088021"/>
                <a:gd name="connsiteY2" fmla="*/ 3773347 h 4490977"/>
                <a:gd name="connsiteX3" fmla="*/ 0 w 1088021"/>
                <a:gd name="connsiteY3" fmla="*/ 4490977 h 4490977"/>
                <a:gd name="connsiteX4" fmla="*/ 11576 w 1088021"/>
                <a:gd name="connsiteY4" fmla="*/ 0 h 4490977"/>
                <a:gd name="connsiteX0" fmla="*/ 11576 w 1100108"/>
                <a:gd name="connsiteY0" fmla="*/ 0 h 4490977"/>
                <a:gd name="connsiteX1" fmla="*/ 1099595 w 1100108"/>
                <a:gd name="connsiteY1" fmla="*/ 1585731 h 4490977"/>
                <a:gd name="connsiteX2" fmla="*/ 1088021 w 1100108"/>
                <a:gd name="connsiteY2" fmla="*/ 3773347 h 4490977"/>
                <a:gd name="connsiteX3" fmla="*/ 0 w 1100108"/>
                <a:gd name="connsiteY3" fmla="*/ 4490977 h 4490977"/>
                <a:gd name="connsiteX4" fmla="*/ 11576 w 1100108"/>
                <a:gd name="connsiteY4" fmla="*/ 0 h 4490977"/>
                <a:gd name="connsiteX0" fmla="*/ 11576 w 1118002"/>
                <a:gd name="connsiteY0" fmla="*/ 0 h 4490977"/>
                <a:gd name="connsiteX1" fmla="*/ 1099595 w 1118002"/>
                <a:gd name="connsiteY1" fmla="*/ 1585731 h 4490977"/>
                <a:gd name="connsiteX2" fmla="*/ 1118002 w 1118002"/>
                <a:gd name="connsiteY2" fmla="*/ 3720881 h 4490977"/>
                <a:gd name="connsiteX3" fmla="*/ 0 w 1118002"/>
                <a:gd name="connsiteY3" fmla="*/ 4490977 h 4490977"/>
                <a:gd name="connsiteX4" fmla="*/ 11576 w 1118002"/>
                <a:gd name="connsiteY4" fmla="*/ 0 h 4490977"/>
                <a:gd name="connsiteX0" fmla="*/ 11576 w 1118002"/>
                <a:gd name="connsiteY0" fmla="*/ 0 h 4490977"/>
                <a:gd name="connsiteX1" fmla="*/ 1099595 w 1118002"/>
                <a:gd name="connsiteY1" fmla="*/ 1638196 h 4490977"/>
                <a:gd name="connsiteX2" fmla="*/ 1118002 w 1118002"/>
                <a:gd name="connsiteY2" fmla="*/ 3720881 h 4490977"/>
                <a:gd name="connsiteX3" fmla="*/ 0 w 1118002"/>
                <a:gd name="connsiteY3" fmla="*/ 4490977 h 4490977"/>
                <a:gd name="connsiteX4" fmla="*/ 11576 w 1118002"/>
                <a:gd name="connsiteY4" fmla="*/ 0 h 4490977"/>
                <a:gd name="connsiteX0" fmla="*/ 11576 w 1110507"/>
                <a:gd name="connsiteY0" fmla="*/ 0 h 4490977"/>
                <a:gd name="connsiteX1" fmla="*/ 1099595 w 1110507"/>
                <a:gd name="connsiteY1" fmla="*/ 1638196 h 4490977"/>
                <a:gd name="connsiteX2" fmla="*/ 1110507 w 1110507"/>
                <a:gd name="connsiteY2" fmla="*/ 3705891 h 4490977"/>
                <a:gd name="connsiteX3" fmla="*/ 0 w 1110507"/>
                <a:gd name="connsiteY3" fmla="*/ 4490977 h 4490977"/>
                <a:gd name="connsiteX4" fmla="*/ 11576 w 1110507"/>
                <a:gd name="connsiteY4" fmla="*/ 0 h 44909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0507" h="4490977">
                  <a:moveTo>
                    <a:pt x="11576" y="0"/>
                  </a:moveTo>
                  <a:lnTo>
                    <a:pt x="1099595" y="1638196"/>
                  </a:lnTo>
                  <a:cubicBezTo>
                    <a:pt x="1103453" y="2872829"/>
                    <a:pt x="1106649" y="2471258"/>
                    <a:pt x="1110507" y="3705891"/>
                  </a:cubicBezTo>
                  <a:lnTo>
                    <a:pt x="0" y="4490977"/>
                  </a:lnTo>
                  <a:cubicBezTo>
                    <a:pt x="3859" y="2993985"/>
                    <a:pt x="7717" y="1496992"/>
                    <a:pt x="11576" y="0"/>
                  </a:cubicBezTo>
                  <a:close/>
                </a:path>
              </a:pathLst>
            </a:custGeom>
            <a:solidFill>
              <a:schemeClr val="bg1">
                <a:lumMod val="95000"/>
                <a:alpha val="67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dirty="0"/>
            </a:p>
          </p:txBody>
        </p:sp>
      </p:grpSp>
      <p:sp>
        <p:nvSpPr>
          <p:cNvPr id="3" name="Rectangle 2">
            <a:extLst>
              <a:ext uri="{FF2B5EF4-FFF2-40B4-BE49-F238E27FC236}">
                <a16:creationId xmlns:a16="http://schemas.microsoft.com/office/drawing/2014/main" id="{AA282362-EA5B-A148-9D26-DD92DFED076C}"/>
              </a:ext>
            </a:extLst>
          </p:cNvPr>
          <p:cNvSpPr/>
          <p:nvPr/>
        </p:nvSpPr>
        <p:spPr>
          <a:xfrm>
            <a:off x="840288" y="3222248"/>
            <a:ext cx="6093468" cy="3178306"/>
          </a:xfrm>
          <a:prstGeom prst="rect">
            <a:avLst/>
          </a:prstGeom>
        </p:spPr>
        <p:txBody>
          <a:bodyPr>
            <a:spAutoFit/>
          </a:bodyPr>
          <a:lstStyle/>
          <a:p>
            <a:pPr defTabSz="1218653">
              <a:lnSpc>
                <a:spcPct val="90000"/>
              </a:lnSpc>
              <a:spcBef>
                <a:spcPts val="1333"/>
              </a:spcBef>
            </a:pPr>
            <a:r>
              <a:rPr lang="en-US" sz="1732" b="1" dirty="0">
                <a:solidFill>
                  <a:srgbClr val="DA281C"/>
                </a:solidFill>
              </a:rPr>
              <a:t>Support Topics:</a:t>
            </a:r>
          </a:p>
          <a:p>
            <a:pPr marL="380829" indent="-380829" defTabSz="1218653">
              <a:lnSpc>
                <a:spcPct val="90000"/>
              </a:lnSpc>
              <a:spcBef>
                <a:spcPts val="1333"/>
              </a:spcBef>
              <a:buClr>
                <a:srgbClr val="5B5E61"/>
              </a:buClr>
              <a:buFont typeface="Wingdings" pitchFamily="2" charset="2"/>
              <a:buChar char="ü"/>
            </a:pPr>
            <a:r>
              <a:rPr lang="en-US" sz="1732" dirty="0">
                <a:solidFill>
                  <a:srgbClr val="5B5E61"/>
                </a:solidFill>
              </a:rPr>
              <a:t>COVID-19 Information</a:t>
            </a:r>
          </a:p>
          <a:p>
            <a:pPr marL="380829" indent="-380829" defTabSz="1218653">
              <a:lnSpc>
                <a:spcPct val="90000"/>
              </a:lnSpc>
              <a:spcBef>
                <a:spcPts val="1333"/>
              </a:spcBef>
              <a:buClr>
                <a:srgbClr val="5B5E61"/>
              </a:buClr>
              <a:buFont typeface="Wingdings" pitchFamily="2" charset="2"/>
              <a:buChar char="ü"/>
            </a:pPr>
            <a:r>
              <a:rPr lang="en-US" sz="1732" dirty="0">
                <a:solidFill>
                  <a:srgbClr val="5B5E61"/>
                </a:solidFill>
              </a:rPr>
              <a:t>Itinerary or Invoice Copies</a:t>
            </a:r>
          </a:p>
          <a:p>
            <a:pPr marL="380829" indent="-380829" defTabSz="1218653">
              <a:lnSpc>
                <a:spcPct val="90000"/>
              </a:lnSpc>
              <a:spcBef>
                <a:spcPts val="1333"/>
              </a:spcBef>
              <a:buClr>
                <a:srgbClr val="5B5E61"/>
              </a:buClr>
              <a:buFont typeface="Wingdings" pitchFamily="2" charset="2"/>
              <a:buChar char="ü"/>
            </a:pPr>
            <a:r>
              <a:rPr lang="en-US" sz="1732" dirty="0">
                <a:solidFill>
                  <a:srgbClr val="5B5E61"/>
                </a:solidFill>
              </a:rPr>
              <a:t>Online Booking Password Reset</a:t>
            </a:r>
          </a:p>
          <a:p>
            <a:pPr marL="380829" indent="-380829" defTabSz="1218653">
              <a:lnSpc>
                <a:spcPct val="90000"/>
              </a:lnSpc>
              <a:spcBef>
                <a:spcPts val="1333"/>
              </a:spcBef>
              <a:buClr>
                <a:srgbClr val="5B5E61"/>
              </a:buClr>
              <a:buFont typeface="Wingdings" pitchFamily="2" charset="2"/>
              <a:buChar char="ü"/>
            </a:pPr>
            <a:r>
              <a:rPr lang="en-US" sz="1732" dirty="0">
                <a:solidFill>
                  <a:srgbClr val="5B5E61"/>
                </a:solidFill>
              </a:rPr>
              <a:t>Reservation Assistance</a:t>
            </a:r>
          </a:p>
          <a:p>
            <a:pPr marL="380829" indent="-380829" defTabSz="1218653">
              <a:lnSpc>
                <a:spcPct val="90000"/>
              </a:lnSpc>
              <a:spcBef>
                <a:spcPts val="1333"/>
              </a:spcBef>
              <a:buClr>
                <a:srgbClr val="5B5E61"/>
              </a:buClr>
              <a:buFont typeface="Wingdings" pitchFamily="2" charset="2"/>
              <a:buChar char="ü"/>
            </a:pPr>
            <a:r>
              <a:rPr lang="en-US" sz="1732" dirty="0">
                <a:solidFill>
                  <a:srgbClr val="5B5E61"/>
                </a:solidFill>
              </a:rPr>
              <a:t>Traveler Profile Update</a:t>
            </a:r>
          </a:p>
          <a:p>
            <a:pPr marL="380829" indent="-380829" defTabSz="1218653">
              <a:lnSpc>
                <a:spcPct val="90000"/>
              </a:lnSpc>
              <a:spcBef>
                <a:spcPts val="1333"/>
              </a:spcBef>
              <a:buClr>
                <a:srgbClr val="5B5E61"/>
              </a:buClr>
              <a:buFont typeface="Wingdings" pitchFamily="2" charset="2"/>
              <a:buChar char="ü"/>
            </a:pPr>
            <a:r>
              <a:rPr lang="en-US" sz="1732" dirty="0">
                <a:solidFill>
                  <a:srgbClr val="5B5E61"/>
                </a:solidFill>
              </a:rPr>
              <a:t>And More</a:t>
            </a:r>
          </a:p>
          <a:p>
            <a:pPr defTabSz="1218653">
              <a:lnSpc>
                <a:spcPct val="90000"/>
              </a:lnSpc>
              <a:spcBef>
                <a:spcPts val="1333"/>
              </a:spcBef>
            </a:pPr>
            <a:endParaRPr lang="en-US" sz="1732" dirty="0">
              <a:solidFill>
                <a:srgbClr val="5B5E61"/>
              </a:solidFill>
            </a:endParaRPr>
          </a:p>
        </p:txBody>
      </p:sp>
      <p:sp>
        <p:nvSpPr>
          <p:cNvPr id="4" name="Rounded Rectangle 3">
            <a:extLst>
              <a:ext uri="{FF2B5EF4-FFF2-40B4-BE49-F238E27FC236}">
                <a16:creationId xmlns:a16="http://schemas.microsoft.com/office/drawing/2014/main" id="{E1203DEC-0388-644C-8D20-F92940DC0C04}"/>
              </a:ext>
            </a:extLst>
          </p:cNvPr>
          <p:cNvSpPr/>
          <p:nvPr/>
        </p:nvSpPr>
        <p:spPr>
          <a:xfrm>
            <a:off x="4563930" y="1339413"/>
            <a:ext cx="3685884" cy="867269"/>
          </a:xfrm>
          <a:prstGeom prst="roundRect">
            <a:avLst>
              <a:gd name="adj" fmla="val 5961"/>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
        <p:nvSpPr>
          <p:cNvPr id="5" name="Rectangle 4">
            <a:extLst>
              <a:ext uri="{FF2B5EF4-FFF2-40B4-BE49-F238E27FC236}">
                <a16:creationId xmlns:a16="http://schemas.microsoft.com/office/drawing/2014/main" id="{E43348B3-C45E-CA4F-9A7D-5D0784929989}"/>
              </a:ext>
            </a:extLst>
          </p:cNvPr>
          <p:cNvSpPr/>
          <p:nvPr/>
        </p:nvSpPr>
        <p:spPr>
          <a:xfrm>
            <a:off x="2533" y="6526265"/>
            <a:ext cx="1929311" cy="307648"/>
          </a:xfrm>
          <a:prstGeom prst="rect">
            <a:avLst/>
          </a:prstGeom>
        </p:spPr>
        <p:txBody>
          <a:bodyPr wrap="none">
            <a:spAutoFit/>
          </a:bodyPr>
          <a:lstStyle/>
          <a:p>
            <a:r>
              <a:rPr lang="en-US" sz="1399" i="1" dirty="0">
                <a:solidFill>
                  <a:schemeClr val="bg2"/>
                </a:solidFill>
              </a:rPr>
              <a:t>Currently in beta testing</a:t>
            </a:r>
          </a:p>
        </p:txBody>
      </p:sp>
    </p:spTree>
    <p:extLst>
      <p:ext uri="{BB962C8B-B14F-4D97-AF65-F5344CB8AC3E}">
        <p14:creationId xmlns:p14="http://schemas.microsoft.com/office/powerpoint/2010/main" val="2569122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10" presetClass="entr" presetSubtype="0" fill="hold" grpId="0" nodeType="afterEffect">
                                  <p:stCondLst>
                                    <p:cond delay="100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2000"/>
                            </p:stCondLst>
                            <p:childTnLst>
                              <p:par>
                                <p:cTn id="13" presetID="10" presetClass="entr" presetSubtype="0" fill="hold" grpId="0" nodeType="afterEffect">
                                  <p:stCondLst>
                                    <p:cond delay="100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D2C5BD14-4718-9746-BAAD-D8D60BDD52F0}"/>
              </a:ext>
            </a:extLst>
          </p:cNvPr>
          <p:cNvSpPr/>
          <p:nvPr/>
        </p:nvSpPr>
        <p:spPr>
          <a:xfrm>
            <a:off x="9157252" y="6162261"/>
            <a:ext cx="1987827" cy="6957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nvGrpSpPr>
          <p:cNvPr id="42" name="Group 41">
            <a:extLst>
              <a:ext uri="{FF2B5EF4-FFF2-40B4-BE49-F238E27FC236}">
                <a16:creationId xmlns:a16="http://schemas.microsoft.com/office/drawing/2014/main" id="{24E91603-BE07-EA47-811E-C3A2A8A8F7E5}"/>
              </a:ext>
            </a:extLst>
          </p:cNvPr>
          <p:cNvGrpSpPr/>
          <p:nvPr/>
        </p:nvGrpSpPr>
        <p:grpSpPr>
          <a:xfrm>
            <a:off x="8328562" y="2520110"/>
            <a:ext cx="2489196" cy="3883218"/>
            <a:chOff x="6192293" y="2409183"/>
            <a:chExt cx="1866897" cy="3456715"/>
          </a:xfrm>
        </p:grpSpPr>
        <p:pic>
          <p:nvPicPr>
            <p:cNvPr id="7" name="Picture 6">
              <a:extLst>
                <a:ext uri="{FF2B5EF4-FFF2-40B4-BE49-F238E27FC236}">
                  <a16:creationId xmlns:a16="http://schemas.microsoft.com/office/drawing/2014/main" id="{79E89F39-100F-2341-96F7-A0972A2D63CA}"/>
                </a:ext>
              </a:extLst>
            </p:cNvPr>
            <p:cNvPicPr>
              <a:picLocks noChangeAspect="1"/>
            </p:cNvPicPr>
            <p:nvPr/>
          </p:nvPicPr>
          <p:blipFill>
            <a:blip r:embed="rId3"/>
            <a:stretch>
              <a:fillRect/>
            </a:stretch>
          </p:blipFill>
          <p:spPr>
            <a:xfrm>
              <a:off x="6456398" y="2519816"/>
              <a:ext cx="1402975" cy="3054096"/>
            </a:xfrm>
            <a:prstGeom prst="rect">
              <a:avLst/>
            </a:prstGeom>
          </p:spPr>
        </p:pic>
        <p:pic>
          <p:nvPicPr>
            <p:cNvPr id="35" name="Picture 34">
              <a:extLst>
                <a:ext uri="{FF2B5EF4-FFF2-40B4-BE49-F238E27FC236}">
                  <a16:creationId xmlns:a16="http://schemas.microsoft.com/office/drawing/2014/main" id="{CFA91E20-7285-E844-8F00-124F1B46AB4E}"/>
                </a:ext>
              </a:extLst>
            </p:cNvPr>
            <p:cNvPicPr>
              <a:picLocks noChangeAspect="1"/>
            </p:cNvPicPr>
            <p:nvPr/>
          </p:nvPicPr>
          <p:blipFill rotWithShape="1">
            <a:blip r:embed="rId4"/>
            <a:srcRect l="13772" t="6892" r="15866" b="6577"/>
            <a:stretch/>
          </p:blipFill>
          <p:spPr>
            <a:xfrm>
              <a:off x="6192293" y="2409183"/>
              <a:ext cx="1866897" cy="3456715"/>
            </a:xfrm>
            <a:prstGeom prst="rect">
              <a:avLst/>
            </a:prstGeom>
          </p:spPr>
        </p:pic>
      </p:grpSp>
      <p:grpSp>
        <p:nvGrpSpPr>
          <p:cNvPr id="41" name="Group 40">
            <a:extLst>
              <a:ext uri="{FF2B5EF4-FFF2-40B4-BE49-F238E27FC236}">
                <a16:creationId xmlns:a16="http://schemas.microsoft.com/office/drawing/2014/main" id="{23E5E444-A471-8D48-B38F-89541FFF39C8}"/>
              </a:ext>
            </a:extLst>
          </p:cNvPr>
          <p:cNvGrpSpPr/>
          <p:nvPr/>
        </p:nvGrpSpPr>
        <p:grpSpPr>
          <a:xfrm>
            <a:off x="5694689" y="2521016"/>
            <a:ext cx="2489196" cy="3882311"/>
            <a:chOff x="4321503" y="2411227"/>
            <a:chExt cx="1866897" cy="3456715"/>
          </a:xfrm>
        </p:grpSpPr>
        <p:pic>
          <p:nvPicPr>
            <p:cNvPr id="9" name="Picture 8">
              <a:extLst>
                <a:ext uri="{FF2B5EF4-FFF2-40B4-BE49-F238E27FC236}">
                  <a16:creationId xmlns:a16="http://schemas.microsoft.com/office/drawing/2014/main" id="{B39FB251-3C55-FC4E-B43A-B92FD2BB31FA}"/>
                </a:ext>
              </a:extLst>
            </p:cNvPr>
            <p:cNvPicPr>
              <a:picLocks noChangeAspect="1"/>
            </p:cNvPicPr>
            <p:nvPr/>
          </p:nvPicPr>
          <p:blipFill>
            <a:blip r:embed="rId5"/>
            <a:stretch>
              <a:fillRect/>
            </a:stretch>
          </p:blipFill>
          <p:spPr>
            <a:xfrm>
              <a:off x="4572000" y="2519816"/>
              <a:ext cx="1409197" cy="3054096"/>
            </a:xfrm>
            <a:prstGeom prst="rect">
              <a:avLst/>
            </a:prstGeom>
          </p:spPr>
        </p:pic>
        <p:pic>
          <p:nvPicPr>
            <p:cNvPr id="29" name="Picture 28">
              <a:extLst>
                <a:ext uri="{FF2B5EF4-FFF2-40B4-BE49-F238E27FC236}">
                  <a16:creationId xmlns:a16="http://schemas.microsoft.com/office/drawing/2014/main" id="{476642CE-0ACB-9848-9481-685D7CEBAA02}"/>
                </a:ext>
              </a:extLst>
            </p:cNvPr>
            <p:cNvPicPr>
              <a:picLocks noChangeAspect="1"/>
            </p:cNvPicPr>
            <p:nvPr/>
          </p:nvPicPr>
          <p:blipFill rotWithShape="1">
            <a:blip r:embed="rId4"/>
            <a:srcRect l="13772" t="6892" r="15866" b="6577"/>
            <a:stretch/>
          </p:blipFill>
          <p:spPr>
            <a:xfrm>
              <a:off x="4321503" y="2411227"/>
              <a:ext cx="1866897" cy="3456715"/>
            </a:xfrm>
            <a:prstGeom prst="rect">
              <a:avLst/>
            </a:prstGeom>
          </p:spPr>
        </p:pic>
      </p:grpSp>
      <p:grpSp>
        <p:nvGrpSpPr>
          <p:cNvPr id="40" name="Group 39">
            <a:extLst>
              <a:ext uri="{FF2B5EF4-FFF2-40B4-BE49-F238E27FC236}">
                <a16:creationId xmlns:a16="http://schemas.microsoft.com/office/drawing/2014/main" id="{BEE7FF25-4939-E44F-94EA-DA0C4F21D0EC}"/>
              </a:ext>
            </a:extLst>
          </p:cNvPr>
          <p:cNvGrpSpPr/>
          <p:nvPr/>
        </p:nvGrpSpPr>
        <p:grpSpPr>
          <a:xfrm>
            <a:off x="3082330" y="2488717"/>
            <a:ext cx="2777623" cy="4249212"/>
            <a:chOff x="2454606" y="2411227"/>
            <a:chExt cx="2083217" cy="3752178"/>
          </a:xfrm>
        </p:grpSpPr>
        <p:pic>
          <p:nvPicPr>
            <p:cNvPr id="23" name="Picture 22">
              <a:extLst>
                <a:ext uri="{FF2B5EF4-FFF2-40B4-BE49-F238E27FC236}">
                  <a16:creationId xmlns:a16="http://schemas.microsoft.com/office/drawing/2014/main" id="{E9F2B8EC-DCD8-8A4A-A9D8-D8696C08A477}"/>
                </a:ext>
              </a:extLst>
            </p:cNvPr>
            <p:cNvPicPr>
              <a:picLocks noChangeAspect="1"/>
            </p:cNvPicPr>
            <p:nvPr/>
          </p:nvPicPr>
          <p:blipFill>
            <a:blip r:embed="rId6"/>
            <a:stretch>
              <a:fillRect/>
            </a:stretch>
          </p:blipFill>
          <p:spPr>
            <a:xfrm>
              <a:off x="2739033" y="2519816"/>
              <a:ext cx="1402975" cy="3054096"/>
            </a:xfrm>
            <a:prstGeom prst="rect">
              <a:avLst/>
            </a:prstGeom>
          </p:spPr>
        </p:pic>
        <p:pic>
          <p:nvPicPr>
            <p:cNvPr id="31" name="Picture 30">
              <a:extLst>
                <a:ext uri="{FF2B5EF4-FFF2-40B4-BE49-F238E27FC236}">
                  <a16:creationId xmlns:a16="http://schemas.microsoft.com/office/drawing/2014/main" id="{9BB0DD67-B834-AD40-BBD7-185DDFD605F3}"/>
                </a:ext>
              </a:extLst>
            </p:cNvPr>
            <p:cNvPicPr>
              <a:picLocks noChangeAspect="1"/>
            </p:cNvPicPr>
            <p:nvPr/>
          </p:nvPicPr>
          <p:blipFill rotWithShape="1">
            <a:blip r:embed="rId4"/>
            <a:srcRect l="13772" t="6892" r="15866" b="6577"/>
            <a:stretch/>
          </p:blipFill>
          <p:spPr>
            <a:xfrm>
              <a:off x="2454606" y="2411227"/>
              <a:ext cx="1866897" cy="3456715"/>
            </a:xfrm>
            <a:prstGeom prst="rect">
              <a:avLst/>
            </a:prstGeom>
          </p:spPr>
        </p:pic>
        <p:cxnSp>
          <p:nvCxnSpPr>
            <p:cNvPr id="10" name="Straight Connector 9">
              <a:extLst>
                <a:ext uri="{FF2B5EF4-FFF2-40B4-BE49-F238E27FC236}">
                  <a16:creationId xmlns:a16="http://schemas.microsoft.com/office/drawing/2014/main" id="{E3D7C987-43C4-8C41-9BA2-BDDA2E8A938E}"/>
                </a:ext>
              </a:extLst>
            </p:cNvPr>
            <p:cNvCxnSpPr/>
            <p:nvPr/>
          </p:nvCxnSpPr>
          <p:spPr>
            <a:xfrm>
              <a:off x="4537823" y="6041870"/>
              <a:ext cx="0" cy="121535"/>
            </a:xfrm>
            <a:prstGeom prst="line">
              <a:avLst/>
            </a:prstGeom>
            <a:ln w="9525" cmpd="sng">
              <a:solidFill>
                <a:schemeClr val="bg1">
                  <a:lumMod val="75000"/>
                </a:schemeClr>
              </a:solidFill>
            </a:ln>
          </p:spPr>
          <p:style>
            <a:lnRef idx="1">
              <a:schemeClr val="dk1"/>
            </a:lnRef>
            <a:fillRef idx="0">
              <a:schemeClr val="dk1"/>
            </a:fillRef>
            <a:effectRef idx="0">
              <a:schemeClr val="dk1"/>
            </a:effectRef>
            <a:fontRef idx="minor">
              <a:schemeClr val="tx1"/>
            </a:fontRef>
          </p:style>
        </p:cxnSp>
      </p:grpSp>
      <p:sp>
        <p:nvSpPr>
          <p:cNvPr id="2" name="Title 1">
            <a:extLst>
              <a:ext uri="{FF2B5EF4-FFF2-40B4-BE49-F238E27FC236}">
                <a16:creationId xmlns:a16="http://schemas.microsoft.com/office/drawing/2014/main" id="{1848373A-1ECE-A246-881D-14CC1C3F088A}"/>
              </a:ext>
            </a:extLst>
          </p:cNvPr>
          <p:cNvSpPr>
            <a:spLocks noGrp="1"/>
          </p:cNvSpPr>
          <p:nvPr>
            <p:ph type="ctrTitle"/>
          </p:nvPr>
        </p:nvSpPr>
        <p:spPr>
          <a:xfrm>
            <a:off x="726148" y="267638"/>
            <a:ext cx="10621460" cy="1021870"/>
          </a:xfrm>
        </p:spPr>
        <p:txBody>
          <a:bodyPr>
            <a:normAutofit fontScale="90000"/>
          </a:bodyPr>
          <a:lstStyle/>
          <a:p>
            <a:r>
              <a:rPr lang="en-US" sz="2700" dirty="0">
                <a:solidFill>
                  <a:srgbClr val="FF0000"/>
                </a:solidFill>
                <a:latin typeface="Arial" panose="020B0604020202020204" pitchFamily="34" charset="0"/>
                <a:cs typeface="Arial" panose="020B0604020202020204" pitchFamily="34" charset="0"/>
              </a:rPr>
              <a:t>Direct Agent </a:t>
            </a:r>
            <a:r>
              <a:rPr lang="en-US" sz="2700" dirty="0" smtClean="0">
                <a:solidFill>
                  <a:srgbClr val="FF0000"/>
                </a:solidFill>
                <a:latin typeface="Arial" panose="020B0604020202020204" pitchFamily="34" charset="0"/>
                <a:cs typeface="Arial" panose="020B0604020202020204" pitchFamily="34" charset="0"/>
              </a:rPr>
              <a:t>Chat</a:t>
            </a:r>
            <a:r>
              <a:rPr lang="en-US" sz="2700" dirty="0" smtClean="0">
                <a:solidFill>
                  <a:schemeClr val="tx1"/>
                </a:solidFill>
                <a:latin typeface="Arial" panose="020B0604020202020204" pitchFamily="34" charset="0"/>
                <a:cs typeface="Arial" panose="020B0604020202020204" pitchFamily="34" charset="0"/>
              </a:rPr>
              <a:t> : </a:t>
            </a:r>
            <a:r>
              <a:rPr lang="en-US" sz="2200" b="0" dirty="0" smtClean="0">
                <a:solidFill>
                  <a:srgbClr val="201547"/>
                </a:solidFill>
                <a:latin typeface="Arial" panose="020B0604020202020204" pitchFamily="34" charset="0"/>
                <a:cs typeface="Arial" panose="020B0604020202020204" pitchFamily="34" charset="0"/>
              </a:rPr>
              <a:t>Offering </a:t>
            </a:r>
            <a:r>
              <a:rPr lang="en-US" sz="2200" b="0" dirty="0">
                <a:solidFill>
                  <a:srgbClr val="201547"/>
                </a:solidFill>
                <a:latin typeface="Arial" panose="020B0604020202020204" pitchFamily="34" charset="0"/>
                <a:cs typeface="Arial" panose="020B0604020202020204" pitchFamily="34" charset="0"/>
              </a:rPr>
              <a:t>both automated and live chat experiences. Integration of customer record for personalized </a:t>
            </a:r>
            <a:r>
              <a:rPr lang="en-US" sz="2200" b="0" dirty="0" smtClean="0">
                <a:solidFill>
                  <a:srgbClr val="201547"/>
                </a:solidFill>
                <a:latin typeface="Arial" panose="020B0604020202020204" pitchFamily="34" charset="0"/>
                <a:cs typeface="Arial" panose="020B0604020202020204" pitchFamily="34" charset="0"/>
              </a:rPr>
              <a:t>interactions</a:t>
            </a:r>
            <a:r>
              <a:rPr lang="en-US" sz="2400" dirty="0"/>
              <a:t/>
            </a:r>
            <a:br>
              <a:rPr lang="en-US" sz="2400" dirty="0"/>
            </a:br>
            <a:endParaRPr lang="en-US" dirty="0">
              <a:solidFill>
                <a:srgbClr val="15609C"/>
              </a:solidFill>
            </a:endParaRPr>
          </a:p>
        </p:txBody>
      </p:sp>
      <p:sp>
        <p:nvSpPr>
          <p:cNvPr id="3" name="Rectangle 2">
            <a:extLst>
              <a:ext uri="{FF2B5EF4-FFF2-40B4-BE49-F238E27FC236}">
                <a16:creationId xmlns:a16="http://schemas.microsoft.com/office/drawing/2014/main" id="{AA282362-EA5B-A148-9D26-DD92DFED076C}"/>
              </a:ext>
            </a:extLst>
          </p:cNvPr>
          <p:cNvSpPr/>
          <p:nvPr/>
        </p:nvSpPr>
        <p:spPr>
          <a:xfrm>
            <a:off x="709762" y="1488768"/>
            <a:ext cx="10637846" cy="1145763"/>
          </a:xfrm>
          <a:prstGeom prst="rect">
            <a:avLst/>
          </a:prstGeom>
        </p:spPr>
        <p:txBody>
          <a:bodyPr wrap="square" numCol="3">
            <a:spAutoFit/>
          </a:bodyPr>
          <a:lstStyle/>
          <a:p>
            <a:pPr marL="380990" indent="-380990" defTabSz="1219170">
              <a:lnSpc>
                <a:spcPct val="90000"/>
              </a:lnSpc>
              <a:spcBef>
                <a:spcPts val="1333"/>
              </a:spcBef>
              <a:buClr>
                <a:srgbClr val="15609C"/>
              </a:buClr>
              <a:buFont typeface="Wingdings" pitchFamily="2" charset="2"/>
              <a:buChar char="ü"/>
              <a:defRPr/>
            </a:pPr>
            <a:r>
              <a:rPr lang="en-US" sz="1733" dirty="0">
                <a:solidFill>
                  <a:srgbClr val="5B5E61"/>
                </a:solidFill>
                <a:latin typeface="Calibri" panose="020F0502020204030204"/>
              </a:rPr>
              <a:t>COVID-19 Information</a:t>
            </a:r>
          </a:p>
          <a:p>
            <a:pPr marL="380990" indent="-380990" defTabSz="1219170">
              <a:lnSpc>
                <a:spcPct val="90000"/>
              </a:lnSpc>
              <a:spcBef>
                <a:spcPts val="1333"/>
              </a:spcBef>
              <a:buClr>
                <a:srgbClr val="15609C"/>
              </a:buClr>
              <a:buFont typeface="Wingdings" pitchFamily="2" charset="2"/>
              <a:buChar char="ü"/>
              <a:defRPr/>
            </a:pPr>
            <a:r>
              <a:rPr lang="en-US" sz="1733" dirty="0">
                <a:solidFill>
                  <a:srgbClr val="5B5E61"/>
                </a:solidFill>
                <a:latin typeface="Calibri" panose="020F0502020204030204"/>
              </a:rPr>
              <a:t>Itinerary or Invoice Copies</a:t>
            </a:r>
          </a:p>
          <a:p>
            <a:pPr marL="380990" indent="-380990" defTabSz="1219170">
              <a:lnSpc>
                <a:spcPct val="90000"/>
              </a:lnSpc>
              <a:spcBef>
                <a:spcPts val="1333"/>
              </a:spcBef>
              <a:buClr>
                <a:srgbClr val="15609C"/>
              </a:buClr>
              <a:buFont typeface="Wingdings" pitchFamily="2" charset="2"/>
              <a:buChar char="ü"/>
              <a:defRPr/>
            </a:pPr>
            <a:endParaRPr lang="en-US" sz="1733" dirty="0" smtClean="0">
              <a:solidFill>
                <a:srgbClr val="5B5E61"/>
              </a:solidFill>
              <a:latin typeface="Calibri" panose="020F0502020204030204"/>
            </a:endParaRPr>
          </a:p>
          <a:p>
            <a:pPr marL="380990" indent="-380990" defTabSz="1219170">
              <a:lnSpc>
                <a:spcPct val="90000"/>
              </a:lnSpc>
              <a:spcBef>
                <a:spcPts val="1333"/>
              </a:spcBef>
              <a:buClr>
                <a:srgbClr val="15609C"/>
              </a:buClr>
              <a:buFont typeface="Wingdings" pitchFamily="2" charset="2"/>
              <a:buChar char="ü"/>
              <a:defRPr/>
            </a:pPr>
            <a:r>
              <a:rPr lang="en-US" sz="1733" dirty="0" smtClean="0">
                <a:solidFill>
                  <a:srgbClr val="5B5E61"/>
                </a:solidFill>
                <a:latin typeface="Calibri" panose="020F0502020204030204"/>
              </a:rPr>
              <a:t>Online </a:t>
            </a:r>
            <a:r>
              <a:rPr lang="en-US" sz="1733" dirty="0">
                <a:solidFill>
                  <a:srgbClr val="5B5E61"/>
                </a:solidFill>
                <a:latin typeface="Calibri" panose="020F0502020204030204"/>
              </a:rPr>
              <a:t>Booking Password Reset</a:t>
            </a:r>
          </a:p>
          <a:p>
            <a:pPr marL="380990" indent="-380990" defTabSz="1219170">
              <a:lnSpc>
                <a:spcPct val="90000"/>
              </a:lnSpc>
              <a:spcBef>
                <a:spcPts val="1333"/>
              </a:spcBef>
              <a:buClr>
                <a:srgbClr val="15609C"/>
              </a:buClr>
              <a:buFont typeface="Wingdings" pitchFamily="2" charset="2"/>
              <a:buChar char="ü"/>
              <a:defRPr/>
            </a:pPr>
            <a:r>
              <a:rPr lang="en-US" sz="1733" dirty="0">
                <a:solidFill>
                  <a:srgbClr val="5B5E61"/>
                </a:solidFill>
                <a:latin typeface="Calibri" panose="020F0502020204030204"/>
              </a:rPr>
              <a:t>Reservation Assistance</a:t>
            </a:r>
          </a:p>
          <a:p>
            <a:pPr marL="380990" indent="-380990" defTabSz="1219170">
              <a:lnSpc>
                <a:spcPct val="90000"/>
              </a:lnSpc>
              <a:spcBef>
                <a:spcPts val="1333"/>
              </a:spcBef>
              <a:buClr>
                <a:srgbClr val="15609C"/>
              </a:buClr>
              <a:buFont typeface="Wingdings" pitchFamily="2" charset="2"/>
              <a:buChar char="ü"/>
              <a:defRPr/>
            </a:pPr>
            <a:endParaRPr lang="en-US" sz="1733" dirty="0" smtClean="0">
              <a:solidFill>
                <a:srgbClr val="5B5E61"/>
              </a:solidFill>
              <a:latin typeface="Calibri" panose="020F0502020204030204"/>
            </a:endParaRPr>
          </a:p>
          <a:p>
            <a:pPr marL="380990" indent="-380990" defTabSz="1219170">
              <a:lnSpc>
                <a:spcPct val="90000"/>
              </a:lnSpc>
              <a:spcBef>
                <a:spcPts val="1333"/>
              </a:spcBef>
              <a:buClr>
                <a:srgbClr val="15609C"/>
              </a:buClr>
              <a:buFont typeface="Wingdings" pitchFamily="2" charset="2"/>
              <a:buChar char="ü"/>
              <a:defRPr/>
            </a:pPr>
            <a:r>
              <a:rPr lang="en-US" sz="1733" dirty="0" smtClean="0">
                <a:solidFill>
                  <a:srgbClr val="5B5E61"/>
                </a:solidFill>
                <a:latin typeface="Calibri" panose="020F0502020204030204"/>
              </a:rPr>
              <a:t>Traveler </a:t>
            </a:r>
            <a:r>
              <a:rPr lang="en-US" sz="1733" dirty="0">
                <a:solidFill>
                  <a:srgbClr val="5B5E61"/>
                </a:solidFill>
                <a:latin typeface="Calibri" panose="020F0502020204030204"/>
              </a:rPr>
              <a:t>Profile Update</a:t>
            </a:r>
          </a:p>
          <a:p>
            <a:pPr marL="380990" indent="-380990" defTabSz="1219170">
              <a:lnSpc>
                <a:spcPct val="90000"/>
              </a:lnSpc>
              <a:spcBef>
                <a:spcPts val="1333"/>
              </a:spcBef>
              <a:buClr>
                <a:srgbClr val="15609C"/>
              </a:buClr>
              <a:buFont typeface="Wingdings" pitchFamily="2" charset="2"/>
              <a:buChar char="ü"/>
              <a:defRPr/>
            </a:pPr>
            <a:r>
              <a:rPr lang="en-US" sz="1733" dirty="0">
                <a:solidFill>
                  <a:srgbClr val="5B5E61"/>
                </a:solidFill>
                <a:latin typeface="Calibri" panose="020F0502020204030204"/>
              </a:rPr>
              <a:t>And More</a:t>
            </a:r>
          </a:p>
          <a:p>
            <a:pPr defTabSz="1219170">
              <a:lnSpc>
                <a:spcPct val="90000"/>
              </a:lnSpc>
              <a:spcBef>
                <a:spcPts val="1333"/>
              </a:spcBef>
              <a:defRPr/>
            </a:pPr>
            <a:endParaRPr lang="en-US" sz="1733" dirty="0">
              <a:solidFill>
                <a:srgbClr val="5B5E61"/>
              </a:solidFill>
              <a:latin typeface="Calibri" panose="020F0502020204030204"/>
            </a:endParaRPr>
          </a:p>
        </p:txBody>
      </p:sp>
      <p:grpSp>
        <p:nvGrpSpPr>
          <p:cNvPr id="39" name="Group 38">
            <a:extLst>
              <a:ext uri="{FF2B5EF4-FFF2-40B4-BE49-F238E27FC236}">
                <a16:creationId xmlns:a16="http://schemas.microsoft.com/office/drawing/2014/main" id="{5930AF30-EB43-8840-A356-CD6E06005E11}"/>
              </a:ext>
            </a:extLst>
          </p:cNvPr>
          <p:cNvGrpSpPr/>
          <p:nvPr/>
        </p:nvGrpSpPr>
        <p:grpSpPr>
          <a:xfrm>
            <a:off x="536634" y="2488717"/>
            <a:ext cx="2489196" cy="3914610"/>
            <a:chOff x="585899" y="2410396"/>
            <a:chExt cx="1866897" cy="3456715"/>
          </a:xfrm>
        </p:grpSpPr>
        <p:pic>
          <p:nvPicPr>
            <p:cNvPr id="25" name="Picture 24">
              <a:extLst>
                <a:ext uri="{FF2B5EF4-FFF2-40B4-BE49-F238E27FC236}">
                  <a16:creationId xmlns:a16="http://schemas.microsoft.com/office/drawing/2014/main" id="{ABC15D8D-A2E7-5F44-AEF7-C3F98F36C258}"/>
                </a:ext>
              </a:extLst>
            </p:cNvPr>
            <p:cNvPicPr>
              <a:picLocks noChangeAspect="1"/>
            </p:cNvPicPr>
            <p:nvPr/>
          </p:nvPicPr>
          <p:blipFill>
            <a:blip r:embed="rId7"/>
            <a:stretch>
              <a:fillRect/>
            </a:stretch>
          </p:blipFill>
          <p:spPr>
            <a:xfrm>
              <a:off x="829937" y="2519816"/>
              <a:ext cx="1408254" cy="3052052"/>
            </a:xfrm>
            <a:prstGeom prst="rect">
              <a:avLst/>
            </a:prstGeom>
          </p:spPr>
        </p:pic>
        <p:pic>
          <p:nvPicPr>
            <p:cNvPr id="32" name="Picture 31">
              <a:extLst>
                <a:ext uri="{FF2B5EF4-FFF2-40B4-BE49-F238E27FC236}">
                  <a16:creationId xmlns:a16="http://schemas.microsoft.com/office/drawing/2014/main" id="{C1EAEA67-C6F6-9B4A-B804-2EDFD5FC743A}"/>
                </a:ext>
              </a:extLst>
            </p:cNvPr>
            <p:cNvPicPr>
              <a:picLocks noChangeAspect="1"/>
            </p:cNvPicPr>
            <p:nvPr/>
          </p:nvPicPr>
          <p:blipFill rotWithShape="1">
            <a:blip r:embed="rId4"/>
            <a:srcRect l="13772" t="6892" r="15866" b="6577"/>
            <a:stretch/>
          </p:blipFill>
          <p:spPr>
            <a:xfrm>
              <a:off x="585899" y="2410396"/>
              <a:ext cx="1866897" cy="3456715"/>
            </a:xfrm>
            <a:prstGeom prst="rect">
              <a:avLst/>
            </a:prstGeom>
          </p:spPr>
        </p:pic>
        <p:sp>
          <p:nvSpPr>
            <p:cNvPr id="5" name="Rectangle 4">
              <a:extLst>
                <a:ext uri="{FF2B5EF4-FFF2-40B4-BE49-F238E27FC236}">
                  <a16:creationId xmlns:a16="http://schemas.microsoft.com/office/drawing/2014/main" id="{E43348B3-C45E-CA4F-9A7D-5D0784929989}"/>
                </a:ext>
              </a:extLst>
            </p:cNvPr>
            <p:cNvSpPr/>
            <p:nvPr/>
          </p:nvSpPr>
          <p:spPr>
            <a:xfrm>
              <a:off x="1002927" y="4853786"/>
              <a:ext cx="1014942" cy="176924"/>
            </a:xfrm>
            <a:prstGeom prst="rect">
              <a:avLst/>
            </a:prstGeom>
          </p:spPr>
          <p:txBody>
            <a:bodyPr wrap="none">
              <a:spAutoFit/>
            </a:bodyPr>
            <a:lstStyle/>
            <a:p>
              <a:pPr defTabSz="457230">
                <a:defRPr/>
              </a:pPr>
              <a:r>
                <a:rPr lang="en-US" sz="933" i="1" dirty="0">
                  <a:solidFill>
                    <a:srgbClr val="D0D0CE"/>
                  </a:solidFill>
                  <a:latin typeface="Calibri" panose="020F0502020204030204"/>
                </a:rPr>
                <a:t>Currently in beta testing</a:t>
              </a:r>
            </a:p>
          </p:txBody>
        </p:sp>
      </p:grpSp>
      <p:sp>
        <p:nvSpPr>
          <p:cNvPr id="34" name="Rectangle 33">
            <a:extLst>
              <a:ext uri="{FF2B5EF4-FFF2-40B4-BE49-F238E27FC236}">
                <a16:creationId xmlns:a16="http://schemas.microsoft.com/office/drawing/2014/main" id="{6DC473E4-6935-4C42-B167-CC277321A80B}"/>
              </a:ext>
            </a:extLst>
          </p:cNvPr>
          <p:cNvSpPr/>
          <p:nvPr/>
        </p:nvSpPr>
        <p:spPr>
          <a:xfrm>
            <a:off x="785271" y="1069487"/>
            <a:ext cx="1598515" cy="332335"/>
          </a:xfrm>
          <a:prstGeom prst="rect">
            <a:avLst/>
          </a:prstGeom>
        </p:spPr>
        <p:txBody>
          <a:bodyPr wrap="none">
            <a:spAutoFit/>
          </a:bodyPr>
          <a:lstStyle/>
          <a:p>
            <a:pPr defTabSz="1219170">
              <a:lnSpc>
                <a:spcPct val="90000"/>
              </a:lnSpc>
              <a:spcBef>
                <a:spcPts val="1333"/>
              </a:spcBef>
              <a:defRPr/>
            </a:pPr>
            <a:r>
              <a:rPr lang="en-US" sz="1733" b="1" dirty="0">
                <a:solidFill>
                  <a:schemeClr val="accent2">
                    <a:lumMod val="75000"/>
                  </a:schemeClr>
                </a:solidFill>
              </a:rPr>
              <a:t>Support Topics:</a:t>
            </a:r>
          </a:p>
        </p:txBody>
      </p:sp>
    </p:spTree>
    <p:extLst>
      <p:ext uri="{BB962C8B-B14F-4D97-AF65-F5344CB8AC3E}">
        <p14:creationId xmlns:p14="http://schemas.microsoft.com/office/powerpoint/2010/main" val="2835028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50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900" decel="100000" fill="hold"/>
                                        <p:tgtEl>
                                          <p:spTgt spid="39"/>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9"/>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1000"/>
                                  </p:stCondLst>
                                  <p:childTnLst>
                                    <p:set>
                                      <p:cBhvr>
                                        <p:cTn id="12" dur="1" fill="hold">
                                          <p:stCondLst>
                                            <p:cond delay="0"/>
                                          </p:stCondLst>
                                        </p:cTn>
                                        <p:tgtEl>
                                          <p:spTgt spid="40"/>
                                        </p:tgtEl>
                                        <p:attrNameLst>
                                          <p:attrName>style.visibility</p:attrName>
                                        </p:attrNameLst>
                                      </p:cBhvr>
                                      <p:to>
                                        <p:strVal val="visible"/>
                                      </p:to>
                                    </p:set>
                                    <p:animEffect transition="in" filter="fade">
                                      <p:cBhvr>
                                        <p:cTn id="13" dur="1000"/>
                                        <p:tgtEl>
                                          <p:spTgt spid="40"/>
                                        </p:tgtEl>
                                      </p:cBhvr>
                                    </p:animEffect>
                                    <p:anim calcmode="lin" valueType="num">
                                      <p:cBhvr>
                                        <p:cTn id="14" dur="1000" fill="hold"/>
                                        <p:tgtEl>
                                          <p:spTgt spid="40"/>
                                        </p:tgtEl>
                                        <p:attrNameLst>
                                          <p:attrName>ppt_x</p:attrName>
                                        </p:attrNameLst>
                                      </p:cBhvr>
                                      <p:tavLst>
                                        <p:tav tm="0">
                                          <p:val>
                                            <p:strVal val="#ppt_x"/>
                                          </p:val>
                                        </p:tav>
                                        <p:tav tm="100000">
                                          <p:val>
                                            <p:strVal val="#ppt_x"/>
                                          </p:val>
                                        </p:tav>
                                      </p:tavLst>
                                    </p:anim>
                                    <p:anim calcmode="lin" valueType="num">
                                      <p:cBhvr>
                                        <p:cTn id="15" dur="900" decel="100000" fill="hold"/>
                                        <p:tgtEl>
                                          <p:spTgt spid="40"/>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40"/>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150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1000"/>
                                        <p:tgtEl>
                                          <p:spTgt spid="41"/>
                                        </p:tgtEl>
                                      </p:cBhvr>
                                    </p:animEffect>
                                    <p:anim calcmode="lin" valueType="num">
                                      <p:cBhvr>
                                        <p:cTn id="20" dur="1000" fill="hold"/>
                                        <p:tgtEl>
                                          <p:spTgt spid="41"/>
                                        </p:tgtEl>
                                        <p:attrNameLst>
                                          <p:attrName>ppt_x</p:attrName>
                                        </p:attrNameLst>
                                      </p:cBhvr>
                                      <p:tavLst>
                                        <p:tav tm="0">
                                          <p:val>
                                            <p:strVal val="#ppt_x"/>
                                          </p:val>
                                        </p:tav>
                                        <p:tav tm="100000">
                                          <p:val>
                                            <p:strVal val="#ppt_x"/>
                                          </p:val>
                                        </p:tav>
                                      </p:tavLst>
                                    </p:anim>
                                    <p:anim calcmode="lin" valueType="num">
                                      <p:cBhvr>
                                        <p:cTn id="21" dur="900" decel="100000" fill="hold"/>
                                        <p:tgtEl>
                                          <p:spTgt spid="41"/>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41"/>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2000"/>
                                  </p:stCondLst>
                                  <p:childTnLst>
                                    <p:set>
                                      <p:cBhvr>
                                        <p:cTn id="24" dur="1" fill="hold">
                                          <p:stCondLst>
                                            <p:cond delay="0"/>
                                          </p:stCondLst>
                                        </p:cTn>
                                        <p:tgtEl>
                                          <p:spTgt spid="42"/>
                                        </p:tgtEl>
                                        <p:attrNameLst>
                                          <p:attrName>style.visibility</p:attrName>
                                        </p:attrNameLst>
                                      </p:cBhvr>
                                      <p:to>
                                        <p:strVal val="visible"/>
                                      </p:to>
                                    </p:set>
                                    <p:animEffect transition="in" filter="fade">
                                      <p:cBhvr>
                                        <p:cTn id="25" dur="1000"/>
                                        <p:tgtEl>
                                          <p:spTgt spid="42"/>
                                        </p:tgtEl>
                                      </p:cBhvr>
                                    </p:animEffect>
                                    <p:anim calcmode="lin" valueType="num">
                                      <p:cBhvr>
                                        <p:cTn id="26" dur="1000" fill="hold"/>
                                        <p:tgtEl>
                                          <p:spTgt spid="42"/>
                                        </p:tgtEl>
                                        <p:attrNameLst>
                                          <p:attrName>ppt_x</p:attrName>
                                        </p:attrNameLst>
                                      </p:cBhvr>
                                      <p:tavLst>
                                        <p:tav tm="0">
                                          <p:val>
                                            <p:strVal val="#ppt_x"/>
                                          </p:val>
                                        </p:tav>
                                        <p:tav tm="100000">
                                          <p:val>
                                            <p:strVal val="#ppt_x"/>
                                          </p:val>
                                        </p:tav>
                                      </p:tavLst>
                                    </p:anim>
                                    <p:anim calcmode="lin" valueType="num">
                                      <p:cBhvr>
                                        <p:cTn id="27" dur="900" decel="100000" fill="hold"/>
                                        <p:tgtEl>
                                          <p:spTgt spid="42"/>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4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lane.jpg"/>
          <p:cNvPicPr>
            <a:picLocks noChangeAspect="1"/>
          </p:cNvPicPr>
          <p:nvPr/>
        </p:nvPicPr>
        <p:blipFill rotWithShape="1">
          <a:blip r:embed="rId2" cstate="print">
            <a:alphaModFix amt="20000"/>
            <a:extLst>
              <a:ext uri="{28A0092B-C50C-407E-A947-70E740481C1C}">
                <a14:useLocalDpi xmlns:a14="http://schemas.microsoft.com/office/drawing/2010/main"/>
              </a:ext>
            </a:extLst>
          </a:blip>
          <a:srcRect/>
          <a:stretch/>
        </p:blipFill>
        <p:spPr>
          <a:xfrm>
            <a:off x="1529272" y="-8361"/>
            <a:ext cx="9156601" cy="6976643"/>
          </a:xfrm>
          <a:prstGeom prst="rect">
            <a:avLst/>
          </a:prstGeom>
        </p:spPr>
      </p:pic>
      <p:sp>
        <p:nvSpPr>
          <p:cNvPr id="4" name="Title 1"/>
          <p:cNvSpPr txBox="1">
            <a:spLocks/>
          </p:cNvSpPr>
          <p:nvPr/>
        </p:nvSpPr>
        <p:spPr>
          <a:xfrm>
            <a:off x="1640049" y="194189"/>
            <a:ext cx="8409883" cy="68023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799" b="1" dirty="0">
                <a:solidFill>
                  <a:srgbClr val="4DBCC3"/>
                </a:solidFill>
                <a:latin typeface="Arial Narrow" panose="020B0606020202030204" pitchFamily="34" charset="0"/>
              </a:rPr>
              <a:t>TSA / REAL ID – Travel </a:t>
            </a:r>
            <a:r>
              <a:rPr lang="en-US" sz="2799" b="1" dirty="0" smtClean="0">
                <a:solidFill>
                  <a:srgbClr val="4DBCC3"/>
                </a:solidFill>
                <a:latin typeface="Arial Narrow" panose="020B0606020202030204" pitchFamily="34" charset="0"/>
              </a:rPr>
              <a:t>Update : </a:t>
            </a:r>
            <a:r>
              <a:rPr lang="en-US" sz="2799" b="1" dirty="0" smtClean="0">
                <a:solidFill>
                  <a:srgbClr val="FF0000"/>
                </a:solidFill>
                <a:latin typeface="Arial Narrow" panose="020B0606020202030204" pitchFamily="34" charset="0"/>
              </a:rPr>
              <a:t>Extension to May 3rd, 2023</a:t>
            </a:r>
            <a:endParaRPr lang="en-US" sz="2799" b="1" dirty="0">
              <a:solidFill>
                <a:srgbClr val="FF0000"/>
              </a:solidFill>
              <a:latin typeface="Arial Narrow" panose="020B0606020202030204" pitchFamily="34" charset="0"/>
            </a:endParaRPr>
          </a:p>
        </p:txBody>
      </p:sp>
      <p:sp>
        <p:nvSpPr>
          <p:cNvPr id="5" name="Rectangle 4"/>
          <p:cNvSpPr/>
          <p:nvPr/>
        </p:nvSpPr>
        <p:spPr>
          <a:xfrm>
            <a:off x="1812438" y="1001087"/>
            <a:ext cx="8714490" cy="2490425"/>
          </a:xfrm>
          <a:prstGeom prst="rect">
            <a:avLst/>
          </a:prstGeom>
        </p:spPr>
        <p:txBody>
          <a:bodyPr wrap="square">
            <a:spAutoFit/>
          </a:bodyPr>
          <a:lstStyle/>
          <a:p>
            <a:pPr>
              <a:spcBef>
                <a:spcPts val="600"/>
              </a:spcBef>
            </a:pPr>
            <a:r>
              <a:rPr lang="en-US" sz="1600" dirty="0">
                <a:solidFill>
                  <a:schemeClr val="bg2">
                    <a:lumMod val="10000"/>
                  </a:schemeClr>
                </a:solidFill>
                <a:ea typeface="Calibri" panose="020F0502020204030204" pitchFamily="34" charset="0"/>
              </a:rPr>
              <a:t>As of, </a:t>
            </a:r>
            <a:r>
              <a:rPr lang="en-US" sz="1600" dirty="0" smtClean="0">
                <a:solidFill>
                  <a:schemeClr val="bg2">
                    <a:lumMod val="10000"/>
                  </a:schemeClr>
                </a:solidFill>
                <a:ea typeface="Calibri" panose="020F0502020204030204" pitchFamily="34" charset="0"/>
              </a:rPr>
              <a:t>May 3</a:t>
            </a:r>
            <a:r>
              <a:rPr lang="en-US" sz="1600" baseline="30000" dirty="0" smtClean="0">
                <a:solidFill>
                  <a:schemeClr val="bg2">
                    <a:lumMod val="10000"/>
                  </a:schemeClr>
                </a:solidFill>
                <a:ea typeface="Calibri" panose="020F0502020204030204" pitchFamily="34" charset="0"/>
              </a:rPr>
              <a:t>rd</a:t>
            </a:r>
            <a:r>
              <a:rPr lang="en-US" sz="1600" dirty="0" smtClean="0">
                <a:solidFill>
                  <a:schemeClr val="bg2">
                    <a:lumMod val="10000"/>
                  </a:schemeClr>
                </a:solidFill>
                <a:ea typeface="Calibri" panose="020F0502020204030204" pitchFamily="34" charset="0"/>
              </a:rPr>
              <a:t>, 2023, US air travelers </a:t>
            </a:r>
            <a:r>
              <a:rPr lang="en-US" sz="1600" dirty="0" smtClean="0"/>
              <a:t>18 </a:t>
            </a:r>
            <a:r>
              <a:rPr lang="en-US" sz="1600" dirty="0"/>
              <a:t>and older</a:t>
            </a:r>
            <a:r>
              <a:rPr lang="en-US" sz="1600" dirty="0">
                <a:solidFill>
                  <a:schemeClr val="bg2">
                    <a:lumMod val="10000"/>
                  </a:schemeClr>
                </a:solidFill>
              </a:rPr>
              <a:t> </a:t>
            </a:r>
            <a:r>
              <a:rPr lang="en-US" sz="1600" dirty="0" smtClean="0">
                <a:solidFill>
                  <a:schemeClr val="bg2">
                    <a:lumMod val="10000"/>
                  </a:schemeClr>
                </a:solidFill>
                <a:ea typeface="Calibri" panose="020F0502020204030204" pitchFamily="34" charset="0"/>
              </a:rPr>
              <a:t>who </a:t>
            </a:r>
            <a:r>
              <a:rPr lang="en-US" sz="1600" dirty="0">
                <a:solidFill>
                  <a:schemeClr val="bg2">
                    <a:lumMod val="10000"/>
                  </a:schemeClr>
                </a:solidFill>
                <a:ea typeface="Calibri" panose="020F0502020204030204" pitchFamily="34" charset="0"/>
              </a:rPr>
              <a:t>do not have a license from a compliant state or a state that has been granted an extension will be asked to provide alternate acceptable identification. If the traveler cannot provide an acceptable form of identification, they will not be permitted through the security checkpoint.</a:t>
            </a:r>
          </a:p>
          <a:p>
            <a:pPr>
              <a:spcBef>
                <a:spcPts val="600"/>
              </a:spcBef>
            </a:pPr>
            <a:r>
              <a:rPr lang="en-US" sz="1600" dirty="0">
                <a:solidFill>
                  <a:schemeClr val="bg2">
                    <a:lumMod val="10000"/>
                  </a:schemeClr>
                </a:solidFill>
              </a:rPr>
              <a:t>Starting </a:t>
            </a:r>
            <a:r>
              <a:rPr lang="en-US" sz="1600" b="1" dirty="0">
                <a:solidFill>
                  <a:srgbClr val="FF0000"/>
                </a:solidFill>
              </a:rPr>
              <a:t>May 3, </a:t>
            </a:r>
            <a:r>
              <a:rPr lang="en-US" sz="1600" b="1" dirty="0" smtClean="0">
                <a:solidFill>
                  <a:srgbClr val="FF0000"/>
                </a:solidFill>
              </a:rPr>
              <a:t>2023</a:t>
            </a:r>
            <a:r>
              <a:rPr lang="en-US" sz="1600" dirty="0" smtClean="0"/>
              <a:t>, </a:t>
            </a:r>
            <a:r>
              <a:rPr lang="en-US" sz="1600" dirty="0" smtClean="0">
                <a:solidFill>
                  <a:schemeClr val="bg2">
                    <a:lumMod val="10000"/>
                  </a:schemeClr>
                </a:solidFill>
              </a:rPr>
              <a:t>every </a:t>
            </a:r>
            <a:r>
              <a:rPr lang="en-US" sz="1600" dirty="0">
                <a:solidFill>
                  <a:schemeClr val="bg2">
                    <a:lumMod val="10000"/>
                  </a:schemeClr>
                </a:solidFill>
              </a:rPr>
              <a:t>state and territory </a:t>
            </a:r>
            <a:r>
              <a:rPr lang="en-US" sz="1600" dirty="0" smtClean="0">
                <a:solidFill>
                  <a:schemeClr val="bg2">
                    <a:lumMod val="10000"/>
                  </a:schemeClr>
                </a:solidFill>
              </a:rPr>
              <a:t>resident will </a:t>
            </a:r>
            <a:r>
              <a:rPr lang="en-US" sz="1600" dirty="0">
                <a:solidFill>
                  <a:schemeClr val="bg2">
                    <a:lumMod val="10000"/>
                  </a:schemeClr>
                </a:solidFill>
              </a:rPr>
              <a:t>need to present a REAL ID compliant license/ID, or another acceptable form of identification, for accessing Federal facilities, entering nuclear power plants, and boarding commercial aircraft. </a:t>
            </a:r>
            <a:r>
              <a:rPr lang="en-US" sz="1600" dirty="0" smtClean="0">
                <a:solidFill>
                  <a:schemeClr val="bg2">
                    <a:lumMod val="10000"/>
                  </a:schemeClr>
                </a:solidFill>
              </a:rPr>
              <a:t>The </a:t>
            </a:r>
            <a:r>
              <a:rPr lang="en-US" sz="1600" dirty="0">
                <a:solidFill>
                  <a:schemeClr val="bg2">
                    <a:lumMod val="10000"/>
                  </a:schemeClr>
                </a:solidFill>
              </a:rPr>
              <a:t>card, itself, must be REAL ID compliant unless the resident is using an alternative acceptable document such as a passport</a:t>
            </a:r>
            <a:r>
              <a:rPr lang="en-US" sz="1598" dirty="0">
                <a:solidFill>
                  <a:schemeClr val="bg2">
                    <a:lumMod val="10000"/>
                  </a:schemeClr>
                </a:solidFill>
              </a:rPr>
              <a:t>. </a:t>
            </a:r>
            <a:endParaRPr lang="en-US" sz="1598" dirty="0">
              <a:solidFill>
                <a:schemeClr val="bg2">
                  <a:lumMod val="10000"/>
                </a:schemeClr>
              </a:solidFill>
              <a:ea typeface="Calibri" panose="020F0502020204030204" pitchFamily="34" charset="0"/>
            </a:endParaRPr>
          </a:p>
          <a:p>
            <a:pPr>
              <a:spcBef>
                <a:spcPts val="600"/>
              </a:spcBef>
            </a:pPr>
            <a:endParaRPr lang="en-US" sz="1598" dirty="0">
              <a:solidFill>
                <a:schemeClr val="bg2">
                  <a:lumMod val="10000"/>
                </a:schemeClr>
              </a:solidFill>
              <a:ea typeface="Calibri" panose="020F0502020204030204" pitchFamily="34" charset="0"/>
            </a:endParaRPr>
          </a:p>
        </p:txBody>
      </p:sp>
      <p:sp>
        <p:nvSpPr>
          <p:cNvPr id="6" name="Rectangle 5"/>
          <p:cNvSpPr/>
          <p:nvPr/>
        </p:nvSpPr>
        <p:spPr>
          <a:xfrm>
            <a:off x="6061631" y="3618173"/>
            <a:ext cx="4224612" cy="2245551"/>
          </a:xfrm>
          <a:prstGeom prst="rect">
            <a:avLst/>
          </a:prstGeom>
          <a:solidFill>
            <a:schemeClr val="accent3"/>
          </a:solidFill>
          <a:effectLst>
            <a:outerShdw blurRad="63500" sx="102000" sy="102000" algn="ctr" rotWithShape="0">
              <a:prstClr val="black">
                <a:alpha val="40000"/>
              </a:prstClr>
            </a:outerShdw>
          </a:effectLst>
        </p:spPr>
        <p:txBody>
          <a:bodyPr wrap="square">
            <a:spAutoFit/>
          </a:bodyPr>
          <a:lstStyle/>
          <a:p>
            <a:r>
              <a:rPr lang="en-US" sz="1799" dirty="0">
                <a:solidFill>
                  <a:srgbClr val="000000"/>
                </a:solidFill>
                <a:ea typeface="Calibri" panose="020F0502020204030204" pitchFamily="34" charset="0"/>
              </a:rPr>
              <a:t>To stay informed of the latest updates you can visit the DHS website and your state’s DOT website. </a:t>
            </a:r>
            <a:endParaRPr lang="en-US" sz="1799" dirty="0">
              <a:ea typeface="Calibri" panose="020F0502020204030204" pitchFamily="34" charset="0"/>
            </a:endParaRPr>
          </a:p>
          <a:p>
            <a:endParaRPr lang="en-US" sz="1099" dirty="0">
              <a:solidFill>
                <a:srgbClr val="000000"/>
              </a:solidFill>
              <a:latin typeface="Calibri" panose="020F0502020204030204" pitchFamily="34" charset="0"/>
              <a:ea typeface="Calibri" panose="020F0502020204030204" pitchFamily="34" charset="0"/>
            </a:endParaRPr>
          </a:p>
          <a:p>
            <a:r>
              <a:rPr lang="en-US" sz="1799" dirty="0">
                <a:solidFill>
                  <a:srgbClr val="000000"/>
                </a:solidFill>
                <a:latin typeface="Calibri" panose="020F0502020204030204" pitchFamily="34" charset="0"/>
                <a:ea typeface="Calibri" panose="020F0502020204030204" pitchFamily="34" charset="0"/>
              </a:rPr>
              <a:t>For the DHS REAL ID Act information</a:t>
            </a:r>
            <a:r>
              <a:rPr lang="en-US" sz="1799" dirty="0">
                <a:solidFill>
                  <a:srgbClr val="1F497D"/>
                </a:solidFill>
                <a:latin typeface="Calibri" panose="020F0502020204030204" pitchFamily="34" charset="0"/>
                <a:ea typeface="Calibri" panose="020F0502020204030204" pitchFamily="34" charset="0"/>
              </a:rPr>
              <a:t> </a:t>
            </a:r>
            <a:r>
              <a:rPr lang="en-US" sz="1799" dirty="0">
                <a:solidFill>
                  <a:srgbClr val="070909"/>
                </a:solidFill>
                <a:latin typeface="Calibri" panose="020F0502020204030204" pitchFamily="34" charset="0"/>
                <a:ea typeface="Calibri" panose="020F0502020204030204" pitchFamily="34" charset="0"/>
              </a:rPr>
              <a:t>site </a:t>
            </a:r>
            <a:r>
              <a:rPr lang="en-US" sz="1799" dirty="0">
                <a:solidFill>
                  <a:srgbClr val="000000"/>
                </a:solidFill>
                <a:latin typeface="Calibri" panose="020F0502020204030204" pitchFamily="34" charset="0"/>
                <a:ea typeface="Calibri" panose="020F0502020204030204" pitchFamily="34" charset="0"/>
              </a:rPr>
              <a:t>visit: </a:t>
            </a:r>
            <a:r>
              <a:rPr lang="en-US" sz="1799" u="sng" dirty="0">
                <a:solidFill>
                  <a:srgbClr val="0563C1"/>
                </a:solidFill>
                <a:latin typeface="Calibri" panose="020F0502020204030204" pitchFamily="34" charset="0"/>
                <a:ea typeface="Calibri" panose="020F0502020204030204" pitchFamily="34" charset="0"/>
                <a:hlinkClick r:id="rId3"/>
              </a:rPr>
              <a:t>www.dhs.gov/real-id</a:t>
            </a:r>
            <a:endParaRPr lang="en-US" sz="1799" dirty="0">
              <a:latin typeface="Times New Roman" panose="02020603050405020304" pitchFamily="18" charset="0"/>
              <a:ea typeface="Calibri" panose="020F0502020204030204" pitchFamily="34" charset="0"/>
            </a:endParaRPr>
          </a:p>
          <a:p>
            <a:pPr>
              <a:spcBef>
                <a:spcPts val="600"/>
              </a:spcBef>
            </a:pPr>
            <a:r>
              <a:rPr lang="en-US" sz="1799" dirty="0">
                <a:solidFill>
                  <a:srgbClr val="000000"/>
                </a:solidFill>
                <a:latin typeface="Calibri" panose="020F0502020204030204" pitchFamily="34" charset="0"/>
                <a:ea typeface="Calibri" panose="020F0502020204030204" pitchFamily="34" charset="0"/>
              </a:rPr>
              <a:t>For U.S. Passports: </a:t>
            </a:r>
            <a:r>
              <a:rPr lang="en-US" sz="1799" u="sng" dirty="0">
                <a:solidFill>
                  <a:srgbClr val="0563C1"/>
                </a:solidFill>
                <a:latin typeface="Calibri" panose="020F0502020204030204" pitchFamily="34" charset="0"/>
                <a:ea typeface="Calibri" panose="020F0502020204030204" pitchFamily="34" charset="0"/>
                <a:hlinkClick r:id="rId4"/>
              </a:rPr>
              <a:t>www.travel.state.gov</a:t>
            </a:r>
            <a:r>
              <a:rPr lang="en-US" sz="1799" dirty="0">
                <a:solidFill>
                  <a:srgbClr val="1F497D"/>
                </a:solidFill>
                <a:latin typeface="Calibri" panose="020F0502020204030204" pitchFamily="34" charset="0"/>
                <a:ea typeface="Calibri" panose="020F0502020204030204" pitchFamily="34" charset="0"/>
              </a:rPr>
              <a:t> </a:t>
            </a:r>
          </a:p>
          <a:p>
            <a:r>
              <a:rPr lang="en-US" sz="1598" dirty="0">
                <a:solidFill>
                  <a:srgbClr val="000000"/>
                </a:solidFill>
                <a:latin typeface="Calibri" panose="020F0502020204030204" pitchFamily="34" charset="0"/>
                <a:ea typeface="Calibri" panose="020F0502020204030204" pitchFamily="34" charset="0"/>
              </a:rPr>
              <a:t>(new US Passport cost: $110, Passport Card: $30)</a:t>
            </a:r>
            <a:endParaRPr lang="en-US" sz="1598" dirty="0">
              <a:latin typeface="Times New Roman" panose="02020603050405020304" pitchFamily="18" charset="0"/>
              <a:ea typeface="Calibri" panose="020F0502020204030204" pitchFamily="34" charset="0"/>
            </a:endParaRPr>
          </a:p>
        </p:txBody>
      </p:sp>
      <p:pic>
        <p:nvPicPr>
          <p:cNvPr id="7" name="Picture 6"/>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529271" y="3462845"/>
            <a:ext cx="4360980" cy="2793753"/>
          </a:xfrm>
          <a:prstGeom prst="rect">
            <a:avLst/>
          </a:prstGeom>
        </p:spPr>
      </p:pic>
      <p:sp>
        <p:nvSpPr>
          <p:cNvPr id="3" name="TextBox 2"/>
          <p:cNvSpPr txBox="1"/>
          <p:nvPr/>
        </p:nvSpPr>
        <p:spPr>
          <a:xfrm>
            <a:off x="1812438" y="631755"/>
            <a:ext cx="2815194" cy="369332"/>
          </a:xfrm>
          <a:prstGeom prst="rect">
            <a:avLst/>
          </a:prstGeom>
          <a:noFill/>
        </p:spPr>
        <p:txBody>
          <a:bodyPr wrap="none" rtlCol="0">
            <a:spAutoFit/>
          </a:bodyPr>
          <a:lstStyle/>
          <a:p>
            <a:r>
              <a:rPr lang="en-US" u="sng" dirty="0" smtClean="0"/>
              <a:t>Announced April 27</a:t>
            </a:r>
            <a:r>
              <a:rPr lang="en-US" u="sng" baseline="30000" dirty="0" smtClean="0"/>
              <a:t>th</a:t>
            </a:r>
            <a:r>
              <a:rPr lang="en-US" u="sng" dirty="0" smtClean="0"/>
              <a:t>, 2021:</a:t>
            </a:r>
            <a:endParaRPr lang="en-US" u="sng" dirty="0"/>
          </a:p>
        </p:txBody>
      </p:sp>
    </p:spTree>
    <p:extLst>
      <p:ext uri="{BB962C8B-B14F-4D97-AF65-F5344CB8AC3E}">
        <p14:creationId xmlns:p14="http://schemas.microsoft.com/office/powerpoint/2010/main" val="3046574412"/>
      </p:ext>
    </p:extLst>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91241" y="61051"/>
            <a:ext cx="9179261" cy="835859"/>
          </a:xfrm>
        </p:spPr>
        <p:txBody>
          <a:bodyPr>
            <a:normAutofit/>
          </a:bodyPr>
          <a:lstStyle/>
          <a:p>
            <a:r>
              <a:rPr lang="en-US" sz="3050" dirty="0">
                <a:solidFill>
                  <a:srgbClr val="FF0000"/>
                </a:solidFill>
              </a:rPr>
              <a:t>Getting Back to Travel – Post Company Readiness</a:t>
            </a:r>
          </a:p>
        </p:txBody>
      </p:sp>
      <p:sp>
        <p:nvSpPr>
          <p:cNvPr id="4" name="Rectangle 3"/>
          <p:cNvSpPr/>
          <p:nvPr/>
        </p:nvSpPr>
        <p:spPr>
          <a:xfrm>
            <a:off x="7899460" y="1747325"/>
            <a:ext cx="2508681" cy="1937710"/>
          </a:xfrm>
          <a:prstGeom prst="rect">
            <a:avLst/>
          </a:prstGeom>
          <a:solidFill>
            <a:schemeClr val="bg1">
              <a:lumMod val="95000"/>
            </a:schemeClr>
          </a:solidFill>
          <a:ln>
            <a:solidFill>
              <a:schemeClr val="accent2"/>
            </a:solidFill>
          </a:ln>
        </p:spPr>
        <p:txBody>
          <a:bodyPr wrap="square">
            <a:spAutoFit/>
          </a:bodyPr>
          <a:lstStyle/>
          <a:p>
            <a:r>
              <a:rPr lang="en-US" sz="1199" dirty="0">
                <a:solidFill>
                  <a:schemeClr val="tx1">
                    <a:lumMod val="50000"/>
                  </a:schemeClr>
                </a:solidFill>
                <a:latin typeface="Arial" panose="020B0604020202020204" pitchFamily="34" charset="0"/>
                <a:cs typeface="Arial" panose="020B0604020202020204" pitchFamily="34" charset="0"/>
              </a:rPr>
              <a:t>Know what to expect before you travel. Travelers must take responsibility for knowing and underlying health/pre-existing conditions &amp; the impact post trip, airport requirements, entry/exit &amp; restriction regulations of where they are traveling to and from, quarantine regulations, and accommodation policies.</a:t>
            </a:r>
          </a:p>
        </p:txBody>
      </p:sp>
      <p:sp>
        <p:nvSpPr>
          <p:cNvPr id="5" name="Rectangle 4"/>
          <p:cNvSpPr/>
          <p:nvPr/>
        </p:nvSpPr>
        <p:spPr>
          <a:xfrm>
            <a:off x="2882473" y="5276224"/>
            <a:ext cx="3106564" cy="1096434"/>
          </a:xfrm>
          <a:prstGeom prst="rect">
            <a:avLst/>
          </a:prstGeom>
          <a:noFill/>
        </p:spPr>
        <p:txBody>
          <a:bodyPr wrap="square">
            <a:noAutofit/>
          </a:bodyPr>
          <a:lstStyle/>
          <a:p>
            <a:r>
              <a:rPr lang="en-US" sz="1199" b="1" dirty="0">
                <a:solidFill>
                  <a:schemeClr val="tx1">
                    <a:lumMod val="50000"/>
                  </a:schemeClr>
                </a:solidFill>
                <a:latin typeface="Arial" panose="020B0604020202020204" pitchFamily="34" charset="0"/>
                <a:cs typeface="Arial" panose="020B0604020202020204" pitchFamily="34" charset="0"/>
              </a:rPr>
              <a:t>Hotels</a:t>
            </a:r>
            <a:r>
              <a:rPr lang="en-US" sz="1199" dirty="0">
                <a:solidFill>
                  <a:schemeClr val="tx1">
                    <a:lumMod val="50000"/>
                  </a:schemeClr>
                </a:solidFill>
                <a:latin typeface="Arial" panose="020B0604020202020204" pitchFamily="34" charset="0"/>
                <a:cs typeface="Arial" panose="020B0604020202020204" pitchFamily="34" charset="0"/>
              </a:rPr>
              <a:t> - Hotels are implementing new standards for sanitizing their properties, how robots are now delivering food and housekeeping items</a:t>
            </a:r>
          </a:p>
          <a:p>
            <a:r>
              <a:rPr lang="en-US" sz="1199" dirty="0">
                <a:solidFill>
                  <a:schemeClr val="tx1">
                    <a:lumMod val="50000"/>
                  </a:schemeClr>
                </a:solidFill>
              </a:rPr>
              <a:t> </a:t>
            </a:r>
          </a:p>
        </p:txBody>
      </p:sp>
      <p:sp>
        <p:nvSpPr>
          <p:cNvPr id="6" name="Rectangle 5"/>
          <p:cNvSpPr/>
          <p:nvPr/>
        </p:nvSpPr>
        <p:spPr>
          <a:xfrm>
            <a:off x="7184441" y="3963696"/>
            <a:ext cx="3106564" cy="1096434"/>
          </a:xfrm>
          <a:prstGeom prst="rect">
            <a:avLst/>
          </a:prstGeom>
          <a:noFill/>
        </p:spPr>
        <p:txBody>
          <a:bodyPr wrap="square">
            <a:noAutofit/>
          </a:bodyPr>
          <a:lstStyle/>
          <a:p>
            <a:r>
              <a:rPr lang="en-US" sz="1199" b="1" dirty="0">
                <a:solidFill>
                  <a:schemeClr val="tx1">
                    <a:lumMod val="50000"/>
                  </a:schemeClr>
                </a:solidFill>
                <a:latin typeface="Arial" panose="020B0604020202020204" pitchFamily="34" charset="0"/>
                <a:cs typeface="Arial" panose="020B0604020202020204" pitchFamily="34" charset="0"/>
              </a:rPr>
              <a:t>Air/Rail Carriers </a:t>
            </a:r>
            <a:r>
              <a:rPr lang="en-US" sz="1199" dirty="0">
                <a:solidFill>
                  <a:schemeClr val="tx1">
                    <a:lumMod val="50000"/>
                  </a:schemeClr>
                </a:solidFill>
                <a:latin typeface="Arial" panose="020B0604020202020204" pitchFamily="34" charset="0"/>
                <a:cs typeface="Arial" panose="020B0604020202020204" pitchFamily="34" charset="0"/>
              </a:rPr>
              <a:t>– Airlines and rail carriers are rolling out new policies to protect passengers and crew from COVID-19 – All of the major carriers, nearly all carriers are requiring crew and passengers to wear masks.</a:t>
            </a:r>
          </a:p>
          <a:p>
            <a:r>
              <a:rPr lang="en-US" sz="1199" dirty="0">
                <a:solidFill>
                  <a:schemeClr val="tx1">
                    <a:lumMod val="50000"/>
                  </a:schemeClr>
                </a:solidFill>
              </a:rPr>
              <a:t> </a:t>
            </a:r>
          </a:p>
        </p:txBody>
      </p:sp>
      <p:sp>
        <p:nvSpPr>
          <p:cNvPr id="7" name="Rectangle 6"/>
          <p:cNvSpPr/>
          <p:nvPr/>
        </p:nvSpPr>
        <p:spPr>
          <a:xfrm>
            <a:off x="2882473" y="3963696"/>
            <a:ext cx="3106564" cy="1096434"/>
          </a:xfrm>
          <a:prstGeom prst="rect">
            <a:avLst/>
          </a:prstGeom>
          <a:noFill/>
        </p:spPr>
        <p:txBody>
          <a:bodyPr wrap="square">
            <a:noAutofit/>
          </a:bodyPr>
          <a:lstStyle/>
          <a:p>
            <a:r>
              <a:rPr lang="en-US" sz="1199" b="1" dirty="0">
                <a:solidFill>
                  <a:schemeClr val="tx1">
                    <a:lumMod val="50000"/>
                  </a:schemeClr>
                </a:solidFill>
                <a:latin typeface="Arial" panose="020B0604020202020204" pitchFamily="34" charset="0"/>
                <a:cs typeface="Arial" panose="020B0604020202020204" pitchFamily="34" charset="0"/>
              </a:rPr>
              <a:t>Airports</a:t>
            </a:r>
            <a:r>
              <a:rPr lang="en-US" sz="1199" dirty="0">
                <a:solidFill>
                  <a:schemeClr val="tx1">
                    <a:lumMod val="50000"/>
                  </a:schemeClr>
                </a:solidFill>
                <a:latin typeface="Arial" panose="020B0604020202020204" pitchFamily="34" charset="0"/>
                <a:cs typeface="Arial" panose="020B0604020202020204" pitchFamily="34" charset="0"/>
              </a:rPr>
              <a:t> - There will be more restrictions. Security lines will be longer, there will be more requirements for entries, exits, quarantines and limitations</a:t>
            </a:r>
          </a:p>
          <a:p>
            <a:r>
              <a:rPr lang="en-US" sz="1199" dirty="0">
                <a:solidFill>
                  <a:schemeClr val="tx1">
                    <a:lumMod val="50000"/>
                  </a:schemeClr>
                </a:solidFill>
              </a:rPr>
              <a:t> </a:t>
            </a:r>
          </a:p>
        </p:txBody>
      </p:sp>
      <p:sp>
        <p:nvSpPr>
          <p:cNvPr id="8" name="Rectangle 7"/>
          <p:cNvSpPr/>
          <p:nvPr/>
        </p:nvSpPr>
        <p:spPr>
          <a:xfrm>
            <a:off x="7184441" y="5276224"/>
            <a:ext cx="3106564" cy="1096434"/>
          </a:xfrm>
          <a:prstGeom prst="rect">
            <a:avLst/>
          </a:prstGeom>
          <a:noFill/>
        </p:spPr>
        <p:txBody>
          <a:bodyPr wrap="square">
            <a:noAutofit/>
          </a:bodyPr>
          <a:lstStyle/>
          <a:p>
            <a:r>
              <a:rPr lang="en-US" sz="1199" b="1" dirty="0">
                <a:solidFill>
                  <a:schemeClr val="tx1">
                    <a:lumMod val="50000"/>
                  </a:schemeClr>
                </a:solidFill>
                <a:latin typeface="Arial" panose="020B0604020202020204" pitchFamily="34" charset="0"/>
                <a:cs typeface="Arial" panose="020B0604020202020204" pitchFamily="34" charset="0"/>
              </a:rPr>
              <a:t>Ground Transportation </a:t>
            </a:r>
            <a:r>
              <a:rPr lang="en-US" sz="1199" dirty="0">
                <a:solidFill>
                  <a:schemeClr val="tx1">
                    <a:lumMod val="50000"/>
                  </a:schemeClr>
                </a:solidFill>
                <a:latin typeface="Arial" panose="020B0604020202020204" pitchFamily="34" charset="0"/>
                <a:cs typeface="Arial" panose="020B0604020202020204" pitchFamily="34" charset="0"/>
              </a:rPr>
              <a:t>– Ground transportation should  experience an initial increase as they have significantly fewer controls and restrictions than air. Ride Share/Taxis ae enforcing vehicle cleaning</a:t>
            </a:r>
          </a:p>
        </p:txBody>
      </p:sp>
      <p:pic>
        <p:nvPicPr>
          <p:cNvPr id="10" name="Picture 9"/>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722079" y="3827888"/>
            <a:ext cx="1160393" cy="1160393"/>
          </a:xfrm>
          <a:prstGeom prst="rect">
            <a:avLst/>
          </a:prstGeom>
        </p:spPr>
      </p:pic>
      <p:pic>
        <p:nvPicPr>
          <p:cNvPr id="11" name="Picture 10"/>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722079" y="5053978"/>
            <a:ext cx="1160393" cy="1160393"/>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100675" y="3827888"/>
            <a:ext cx="1160393" cy="1160393"/>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100675" y="5194860"/>
            <a:ext cx="1160393" cy="1160393"/>
          </a:xfrm>
          <a:prstGeom prst="rect">
            <a:avLst/>
          </a:prstGeom>
        </p:spPr>
      </p:pic>
      <p:sp>
        <p:nvSpPr>
          <p:cNvPr id="14" name="Rectangle 13"/>
          <p:cNvSpPr/>
          <p:nvPr/>
        </p:nvSpPr>
        <p:spPr>
          <a:xfrm>
            <a:off x="1848684" y="1747324"/>
            <a:ext cx="2508681" cy="1384097"/>
          </a:xfrm>
          <a:prstGeom prst="rect">
            <a:avLst/>
          </a:prstGeom>
          <a:solidFill>
            <a:schemeClr val="bg1">
              <a:lumMod val="95000"/>
            </a:schemeClr>
          </a:solidFill>
          <a:ln>
            <a:solidFill>
              <a:schemeClr val="accent2"/>
            </a:solidFill>
          </a:ln>
        </p:spPr>
        <p:txBody>
          <a:bodyPr wrap="square">
            <a:spAutoFit/>
          </a:bodyPr>
          <a:lstStyle/>
          <a:p>
            <a:r>
              <a:rPr lang="en-US" sz="1199" dirty="0">
                <a:solidFill>
                  <a:schemeClr val="tx1">
                    <a:lumMod val="50000"/>
                  </a:schemeClr>
                </a:solidFill>
                <a:latin typeface="Arial" panose="020B0604020202020204" pitchFamily="34" charset="0"/>
                <a:cs typeface="Arial" panose="020B0604020202020204" pitchFamily="34" charset="0"/>
              </a:rPr>
              <a:t>Reasons for travel will be closely observed. Does the benefit balance any potential risk? Are you an experienced traveler who can find your way through the variances of rules and regulations of travel suppliers and airports.</a:t>
            </a:r>
          </a:p>
        </p:txBody>
      </p:sp>
      <p:sp>
        <p:nvSpPr>
          <p:cNvPr id="15" name="Rectangle 14"/>
          <p:cNvSpPr/>
          <p:nvPr/>
        </p:nvSpPr>
        <p:spPr>
          <a:xfrm>
            <a:off x="3335544" y="738837"/>
            <a:ext cx="8706208" cy="707630"/>
          </a:xfrm>
          <a:prstGeom prst="rect">
            <a:avLst/>
          </a:prstGeom>
        </p:spPr>
        <p:txBody>
          <a:bodyPr wrap="square">
            <a:spAutoFit/>
          </a:bodyPr>
          <a:lstStyle/>
          <a:p>
            <a:r>
              <a:rPr lang="en-US" sz="1999" b="1" dirty="0">
                <a:solidFill>
                  <a:schemeClr val="tx1">
                    <a:lumMod val="75000"/>
                  </a:schemeClr>
                </a:solidFill>
                <a:latin typeface="Arial" panose="020B0604020202020204" pitchFamily="34" charset="0"/>
                <a:cs typeface="Arial" panose="020B0604020202020204" pitchFamily="34" charset="0"/>
              </a:rPr>
              <a:t>What travelers can expect in the “new norm”</a:t>
            </a:r>
          </a:p>
          <a:p>
            <a:r>
              <a:rPr lang="en-US" sz="1999" dirty="0">
                <a:solidFill>
                  <a:schemeClr val="tx1">
                    <a:lumMod val="75000"/>
                  </a:schemeClr>
                </a:solidFill>
              </a:rPr>
              <a:t> </a:t>
            </a:r>
          </a:p>
        </p:txBody>
      </p:sp>
      <p:sp>
        <p:nvSpPr>
          <p:cNvPr id="16" name="Rectangle 15"/>
          <p:cNvSpPr/>
          <p:nvPr/>
        </p:nvSpPr>
        <p:spPr>
          <a:xfrm>
            <a:off x="4729809" y="1747324"/>
            <a:ext cx="2836807" cy="2122248"/>
          </a:xfrm>
          <a:prstGeom prst="rect">
            <a:avLst/>
          </a:prstGeom>
          <a:solidFill>
            <a:schemeClr val="bg1">
              <a:lumMod val="95000"/>
            </a:schemeClr>
          </a:solidFill>
          <a:ln>
            <a:solidFill>
              <a:schemeClr val="accent2"/>
            </a:solidFill>
          </a:ln>
        </p:spPr>
        <p:txBody>
          <a:bodyPr wrap="square">
            <a:spAutoFit/>
          </a:bodyPr>
          <a:lstStyle/>
          <a:p>
            <a:r>
              <a:rPr lang="en-US" sz="1199" dirty="0">
                <a:solidFill>
                  <a:schemeClr val="tx1">
                    <a:lumMod val="50000"/>
                  </a:schemeClr>
                </a:solidFill>
                <a:latin typeface="Arial" panose="020B0604020202020204" pitchFamily="34" charset="0"/>
                <a:cs typeface="Arial" panose="020B0604020202020204" pitchFamily="34" charset="0"/>
              </a:rPr>
              <a:t>Travel will depend on what regions, countries and cities are allowing out of state travelers without quarantining upon arrival. Is it a high risk COVID-19 destination and does the government maintain restrictions? All of this will be predicated on what the capacity is for air, rail, hotel, car and ground transportation suppliers. Inventory of travel suppliers will be very different in the “new norm”.</a:t>
            </a:r>
          </a:p>
        </p:txBody>
      </p:sp>
      <p:sp>
        <p:nvSpPr>
          <p:cNvPr id="3" name="TextBox 2"/>
          <p:cNvSpPr txBox="1"/>
          <p:nvPr/>
        </p:nvSpPr>
        <p:spPr>
          <a:xfrm>
            <a:off x="1848684" y="1374592"/>
            <a:ext cx="2512661" cy="369204"/>
          </a:xfrm>
          <a:prstGeom prst="rect">
            <a:avLst/>
          </a:prstGeom>
          <a:solidFill>
            <a:schemeClr val="accent2"/>
          </a:solidFill>
        </p:spPr>
        <p:txBody>
          <a:bodyPr wrap="square" rtlCol="0">
            <a:spAutoFit/>
          </a:bodyPr>
          <a:lstStyle/>
          <a:p>
            <a:r>
              <a:rPr lang="en-US" sz="1799" b="1" dirty="0">
                <a:solidFill>
                  <a:schemeClr val="bg1"/>
                </a:solidFill>
                <a:latin typeface="Arial" panose="020B0604020202020204" pitchFamily="34" charset="0"/>
                <a:cs typeface="Arial" panose="020B0604020202020204" pitchFamily="34" charset="0"/>
              </a:rPr>
              <a:t>Permissible</a:t>
            </a:r>
          </a:p>
        </p:txBody>
      </p:sp>
      <p:sp>
        <p:nvSpPr>
          <p:cNvPr id="17" name="TextBox 16"/>
          <p:cNvSpPr txBox="1"/>
          <p:nvPr/>
        </p:nvSpPr>
        <p:spPr>
          <a:xfrm>
            <a:off x="4729809" y="1374592"/>
            <a:ext cx="2841592" cy="369204"/>
          </a:xfrm>
          <a:prstGeom prst="rect">
            <a:avLst/>
          </a:prstGeom>
          <a:solidFill>
            <a:schemeClr val="accent2"/>
          </a:solidFill>
        </p:spPr>
        <p:txBody>
          <a:bodyPr wrap="square" rtlCol="0">
            <a:spAutoFit/>
          </a:bodyPr>
          <a:lstStyle/>
          <a:p>
            <a:r>
              <a:rPr lang="en-US" sz="1799" b="1" dirty="0">
                <a:solidFill>
                  <a:schemeClr val="bg1"/>
                </a:solidFill>
                <a:latin typeface="Arial" panose="020B0604020202020204" pitchFamily="34" charset="0"/>
                <a:cs typeface="Arial" panose="020B0604020202020204" pitchFamily="34" charset="0"/>
              </a:rPr>
              <a:t>Location Limitations</a:t>
            </a:r>
          </a:p>
        </p:txBody>
      </p:sp>
      <p:sp>
        <p:nvSpPr>
          <p:cNvPr id="18" name="TextBox 17"/>
          <p:cNvSpPr txBox="1"/>
          <p:nvPr/>
        </p:nvSpPr>
        <p:spPr>
          <a:xfrm>
            <a:off x="7899458" y="1374592"/>
            <a:ext cx="2512661" cy="369204"/>
          </a:xfrm>
          <a:prstGeom prst="rect">
            <a:avLst/>
          </a:prstGeom>
          <a:solidFill>
            <a:schemeClr val="accent2"/>
          </a:solidFill>
        </p:spPr>
        <p:txBody>
          <a:bodyPr wrap="square" rtlCol="0">
            <a:spAutoFit/>
          </a:bodyPr>
          <a:lstStyle/>
          <a:p>
            <a:r>
              <a:rPr lang="en-US" sz="1799" b="1" dirty="0">
                <a:solidFill>
                  <a:schemeClr val="bg1"/>
                </a:solidFill>
                <a:latin typeface="Arial" panose="020B0604020202020204" pitchFamily="34" charset="0"/>
                <a:cs typeface="Arial" panose="020B0604020202020204" pitchFamily="34" charset="0"/>
              </a:rPr>
              <a:t>Know Before You Go</a:t>
            </a:r>
          </a:p>
        </p:txBody>
      </p:sp>
    </p:spTree>
    <p:extLst>
      <p:ext uri="{BB962C8B-B14F-4D97-AF65-F5344CB8AC3E}">
        <p14:creationId xmlns:p14="http://schemas.microsoft.com/office/powerpoint/2010/main" val="26284054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2" descr="image001"/>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l="20550"/>
          <a:stretch/>
        </p:blipFill>
        <p:spPr bwMode="auto">
          <a:xfrm>
            <a:off x="0" y="-2"/>
            <a:ext cx="3007995" cy="685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45" descr="PPT-mask-template.png">
            <a:extLst>
              <a:ext uri="{FF2B5EF4-FFF2-40B4-BE49-F238E27FC236}">
                <a16:creationId xmlns:a16="http://schemas.microsoft.com/office/drawing/2014/main" id="{6AD1B4FB-8DA9-5D4A-81E2-E40FE7B4331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a:off x="1557297" y="-2"/>
            <a:ext cx="4017344" cy="6858002"/>
          </a:xfrm>
          <a:prstGeom prst="rect">
            <a:avLst/>
          </a:prstGeom>
        </p:spPr>
      </p:pic>
      <p:sp>
        <p:nvSpPr>
          <p:cNvPr id="43" name="TextBox 42">
            <a:extLst>
              <a:ext uri="{FF2B5EF4-FFF2-40B4-BE49-F238E27FC236}">
                <a16:creationId xmlns:a16="http://schemas.microsoft.com/office/drawing/2014/main" id="{E5DF883D-2586-E84C-BA7A-70D80367AB81}"/>
              </a:ext>
            </a:extLst>
          </p:cNvPr>
          <p:cNvSpPr txBox="1"/>
          <p:nvPr/>
        </p:nvSpPr>
        <p:spPr>
          <a:xfrm>
            <a:off x="2853320" y="1195616"/>
            <a:ext cx="2633207" cy="359009"/>
          </a:xfrm>
          <a:prstGeom prst="rect">
            <a:avLst/>
          </a:prstGeom>
          <a:solidFill>
            <a:srgbClr val="69CAD7">
              <a:lumMod val="60000"/>
              <a:lumOff val="40000"/>
            </a:srgbClr>
          </a:solidFill>
          <a:ln w="28575">
            <a:solidFill>
              <a:srgbClr val="69CAD7">
                <a:lumMod val="60000"/>
                <a:lumOff val="40000"/>
              </a:srgbClr>
            </a:solidFill>
          </a:ln>
        </p:spPr>
        <p:txBody>
          <a:bodyPr wrap="square" rtlCol="0" anchor="ctr">
            <a:spAutoFit/>
          </a:bodyPr>
          <a:lstStyle/>
          <a:p>
            <a:pPr marL="0" marR="0" lvl="0" indent="0" defTabSz="1219170" eaLnBrk="1" fontAlgn="auto" latinLnBrk="0" hangingPunct="1">
              <a:lnSpc>
                <a:spcPct val="100000"/>
              </a:lnSpc>
              <a:spcBef>
                <a:spcPts val="0"/>
              </a:spcBef>
              <a:spcAft>
                <a:spcPts val="0"/>
              </a:spcAft>
              <a:buClrTx/>
              <a:buSzTx/>
              <a:buFontTx/>
              <a:buNone/>
              <a:tabLst/>
              <a:defRPr/>
            </a:pPr>
            <a:r>
              <a:rPr kumimoji="0" lang="en-US" sz="1733" b="1" i="0" u="none" strike="noStrike" kern="0" cap="none" spc="0" normalizeH="0" baseline="0" noProof="0" dirty="0">
                <a:ln>
                  <a:noFill/>
                </a:ln>
                <a:solidFill>
                  <a:srgbClr val="5B5E61"/>
                </a:solidFill>
                <a:effectLst/>
                <a:uLnTx/>
                <a:uFillTx/>
              </a:rPr>
              <a:t>       Company Readiness </a:t>
            </a:r>
          </a:p>
        </p:txBody>
      </p:sp>
      <p:sp>
        <p:nvSpPr>
          <p:cNvPr id="44" name="Rectangle 43"/>
          <p:cNvSpPr/>
          <p:nvPr/>
        </p:nvSpPr>
        <p:spPr>
          <a:xfrm>
            <a:off x="2853321" y="1727914"/>
            <a:ext cx="2633207" cy="4632037"/>
          </a:xfrm>
          <a:prstGeom prst="rect">
            <a:avLst/>
          </a:prstGeom>
          <a:solidFill>
            <a:srgbClr val="FFFFFF"/>
          </a:solidFill>
          <a:ln>
            <a:noFill/>
          </a:ln>
        </p:spPr>
        <p:txBody>
          <a:bodyPr wrap="square">
            <a:spAutoFit/>
          </a:bodyPr>
          <a:lstStyle/>
          <a:p>
            <a:pPr marL="182880" marR="0" lvl="0" indent="-182880" defTabSz="45720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rgbClr val="D0D0CE">
                    <a:lumMod val="25000"/>
                  </a:srgbClr>
                </a:solidFill>
                <a:effectLst/>
                <a:uLnTx/>
                <a:uFillTx/>
              </a:rPr>
              <a:t>Create incident Management Team to include Travel, HR, legal, security, risk management, communications and Sr. Leadership.  Establish protocols, collect data and communicate.</a:t>
            </a:r>
          </a:p>
          <a:p>
            <a:pPr marL="182880" marR="0" lvl="0" indent="-182880" defTabSz="45720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rgbClr val="D0D0CE">
                    <a:lumMod val="25000"/>
                  </a:srgbClr>
                </a:solidFill>
                <a:effectLst/>
                <a:uLnTx/>
                <a:uFillTx/>
              </a:rPr>
              <a:t>Design a comprehensive, consistent and proactive approach to protecting employees.</a:t>
            </a:r>
          </a:p>
          <a:p>
            <a:pPr marL="182880" marR="0" lvl="0" indent="-182880" defTabSz="45720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rgbClr val="D0D0CE">
                    <a:lumMod val="25000"/>
                  </a:srgbClr>
                </a:solidFill>
                <a:effectLst/>
                <a:uLnTx/>
                <a:uFillTx/>
              </a:rPr>
              <a:t>Consider modifications to your current policy to meet today’s new norm, including  Meeting &amp; Events.</a:t>
            </a:r>
          </a:p>
          <a:p>
            <a:pPr marL="182880" marR="0" lvl="0" indent="-182880" defTabSz="45720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rgbClr val="D0D0CE">
                    <a:lumMod val="25000"/>
                  </a:srgbClr>
                </a:solidFill>
                <a:effectLst/>
                <a:uLnTx/>
                <a:uFillTx/>
              </a:rPr>
              <a:t>Ensure a solid traveler communication plan.  It’s important they are well informed and comfortable hitting the road again. </a:t>
            </a:r>
          </a:p>
        </p:txBody>
      </p:sp>
      <p:sp>
        <p:nvSpPr>
          <p:cNvPr id="47" name="TextBox 46">
            <a:extLst>
              <a:ext uri="{FF2B5EF4-FFF2-40B4-BE49-F238E27FC236}">
                <a16:creationId xmlns:a16="http://schemas.microsoft.com/office/drawing/2014/main" id="{7C8FE7B8-A78F-AF41-9C43-334B2509F3D3}"/>
              </a:ext>
            </a:extLst>
          </p:cNvPr>
          <p:cNvSpPr txBox="1"/>
          <p:nvPr/>
        </p:nvSpPr>
        <p:spPr>
          <a:xfrm>
            <a:off x="5937650" y="1195616"/>
            <a:ext cx="2633472" cy="359009"/>
          </a:xfrm>
          <a:prstGeom prst="rect">
            <a:avLst/>
          </a:prstGeom>
          <a:solidFill>
            <a:srgbClr val="69CAD7"/>
          </a:solidFill>
          <a:ln w="28575">
            <a:solidFill>
              <a:srgbClr val="69CAD7"/>
            </a:solidFill>
          </a:ln>
        </p:spPr>
        <p:txBody>
          <a:bodyPr wrap="square" rtlCol="0" anchor="ctr">
            <a:spAutoFit/>
          </a:bodyPr>
          <a:lstStyle/>
          <a:p>
            <a:pPr marL="0" marR="0" lvl="0" indent="0" defTabSz="1219170" eaLnBrk="1" fontAlgn="auto" latinLnBrk="0" hangingPunct="1">
              <a:lnSpc>
                <a:spcPct val="100000"/>
              </a:lnSpc>
              <a:spcBef>
                <a:spcPts val="0"/>
              </a:spcBef>
              <a:spcAft>
                <a:spcPts val="0"/>
              </a:spcAft>
              <a:buClrTx/>
              <a:buSzTx/>
              <a:buFontTx/>
              <a:buNone/>
              <a:tabLst/>
              <a:defRPr/>
            </a:pPr>
            <a:r>
              <a:rPr kumimoji="0" lang="en-US" sz="1733" b="1" i="0" u="none" strike="noStrike" kern="0" cap="none" spc="0" normalizeH="0" baseline="0" noProof="0" dirty="0">
                <a:ln>
                  <a:noFill/>
                </a:ln>
                <a:solidFill>
                  <a:srgbClr val="5B5E61"/>
                </a:solidFill>
                <a:effectLst/>
                <a:uLnTx/>
                <a:uFillTx/>
              </a:rPr>
              <a:t>         Supply Chain </a:t>
            </a:r>
          </a:p>
        </p:txBody>
      </p:sp>
      <p:sp>
        <p:nvSpPr>
          <p:cNvPr id="48" name="Title 1"/>
          <p:cNvSpPr txBox="1">
            <a:spLocks/>
          </p:cNvSpPr>
          <p:nvPr/>
        </p:nvSpPr>
        <p:spPr>
          <a:xfrm>
            <a:off x="3018328" y="323508"/>
            <a:ext cx="5998444" cy="548600"/>
          </a:xfrm>
          <a:prstGeom prst="rect">
            <a:avLst/>
          </a:prstGeom>
        </p:spPr>
        <p:txBody>
          <a:bodyPr lIns="91436" tIns="45719" rIns="91436" bIns="45719"/>
          <a:lstStyle>
            <a:lvl1pPr algn="l" defTabSz="457170" rtl="0" eaLnBrk="1" latinLnBrk="0" hangingPunct="1">
              <a:spcBef>
                <a:spcPct val="0"/>
              </a:spcBef>
              <a:buNone/>
              <a:defRPr lang="en-US" sz="2933" b="1" i="0" kern="1200" dirty="0">
                <a:solidFill>
                  <a:schemeClr val="accent2"/>
                </a:solidFill>
                <a:latin typeface="Arial Narrow" charset="0"/>
                <a:ea typeface="Arial Narrow" charset="0"/>
                <a:cs typeface="Arial Narrow" charset="0"/>
              </a:defRPr>
            </a:lvl1pPr>
          </a:lstStyle>
          <a:p>
            <a:pPr marL="0" marR="0" lvl="0" indent="0" algn="l" defTabSz="457170" rtl="0" eaLnBrk="1" fontAlgn="auto" latinLnBrk="0" hangingPunct="1">
              <a:lnSpc>
                <a:spcPct val="100000"/>
              </a:lnSpc>
              <a:spcBef>
                <a:spcPct val="0"/>
              </a:spcBef>
              <a:spcAft>
                <a:spcPts val="0"/>
              </a:spcAft>
              <a:buClrTx/>
              <a:buSzTx/>
              <a:buFontTx/>
              <a:buNone/>
              <a:tabLst/>
              <a:defRPr/>
            </a:pPr>
            <a:r>
              <a:rPr kumimoji="0" lang="en-US" sz="2900" b="1" i="0" u="none" strike="noStrike" kern="1200" cap="none" spc="0" normalizeH="0" baseline="0" noProof="0" dirty="0">
                <a:ln>
                  <a:noFill/>
                </a:ln>
                <a:solidFill>
                  <a:srgbClr val="153887"/>
                </a:solidFill>
                <a:effectLst/>
                <a:uLnTx/>
                <a:uFillTx/>
                <a:latin typeface="Calibri" panose="020F0502020204030204"/>
              </a:rPr>
              <a:t>Developing Evolving Framework</a:t>
            </a:r>
            <a:br>
              <a:rPr kumimoji="0" lang="en-US" sz="2900" b="1" i="0" u="none" strike="noStrike" kern="1200" cap="none" spc="0" normalizeH="0" baseline="0" noProof="0" dirty="0">
                <a:ln>
                  <a:noFill/>
                </a:ln>
                <a:solidFill>
                  <a:srgbClr val="153887"/>
                </a:solidFill>
                <a:effectLst/>
                <a:uLnTx/>
                <a:uFillTx/>
                <a:latin typeface="Calibri" panose="020F0502020204030204"/>
              </a:rPr>
            </a:br>
            <a:r>
              <a:rPr kumimoji="0" lang="en-US" sz="2933" b="1" i="0" u="none" strike="noStrike" kern="1200" cap="none" spc="0" normalizeH="0" baseline="0" noProof="0" dirty="0">
                <a:ln>
                  <a:noFill/>
                </a:ln>
                <a:solidFill>
                  <a:srgbClr val="69CAD7"/>
                </a:solidFill>
                <a:effectLst/>
                <a:uLnTx/>
                <a:uFillTx/>
                <a:latin typeface="Arial Narrow" charset="0"/>
              </a:rPr>
              <a:t> </a:t>
            </a:r>
          </a:p>
        </p:txBody>
      </p:sp>
      <p:sp>
        <p:nvSpPr>
          <p:cNvPr id="50" name="Rectangle 49"/>
          <p:cNvSpPr/>
          <p:nvPr/>
        </p:nvSpPr>
        <p:spPr>
          <a:xfrm>
            <a:off x="5936923" y="1727914"/>
            <a:ext cx="2694944" cy="4062651"/>
          </a:xfrm>
          <a:prstGeom prst="rect">
            <a:avLst/>
          </a:prstGeom>
          <a:ln>
            <a:noFill/>
          </a:ln>
        </p:spPr>
        <p:txBody>
          <a:bodyPr wrap="square">
            <a:spAutoFit/>
          </a:bodyPr>
          <a:lstStyle/>
          <a:p>
            <a:pPr marL="182880" lvl="0" indent="-182880" defTabSz="457200">
              <a:spcAft>
                <a:spcPts val="600"/>
              </a:spcAft>
              <a:buFont typeface="Arial" panose="020B0604020202020204" pitchFamily="34" charset="0"/>
              <a:buChar char="•"/>
              <a:defRPr/>
            </a:pPr>
            <a:r>
              <a:rPr lang="en-US" sz="1400" kern="0" dirty="0">
                <a:solidFill>
                  <a:srgbClr val="D0D0CE">
                    <a:lumMod val="25000"/>
                  </a:srgbClr>
                </a:solidFill>
              </a:rPr>
              <a:t>Review preferred suppliers to understand safety readiness and changes to key services.</a:t>
            </a:r>
          </a:p>
          <a:p>
            <a:pPr marL="182880" lvl="0" indent="-182880" defTabSz="457200">
              <a:spcAft>
                <a:spcPts val="600"/>
              </a:spcAft>
              <a:buFont typeface="Arial" panose="020B0604020202020204" pitchFamily="34" charset="0"/>
              <a:buChar char="•"/>
              <a:defRPr/>
            </a:pPr>
            <a:r>
              <a:rPr lang="en-US" sz="1400" kern="0" dirty="0">
                <a:solidFill>
                  <a:srgbClr val="D0D0CE">
                    <a:lumMod val="25000"/>
                  </a:srgbClr>
                </a:solidFill>
              </a:rPr>
              <a:t>Understand how fundamental changes will continue in the recovery stage and beyond i.e. supply in top city-pairs</a:t>
            </a:r>
          </a:p>
          <a:p>
            <a:pPr marL="182880" lvl="0" indent="-182880" defTabSz="457200">
              <a:spcAft>
                <a:spcPts val="600"/>
              </a:spcAft>
              <a:buFont typeface="Arial" panose="020B0604020202020204" pitchFamily="34" charset="0"/>
              <a:buChar char="•"/>
              <a:defRPr/>
            </a:pPr>
            <a:r>
              <a:rPr lang="en-US" sz="1400" kern="0" dirty="0">
                <a:solidFill>
                  <a:srgbClr val="D0D0CE">
                    <a:lumMod val="25000"/>
                  </a:srgbClr>
                </a:solidFill>
              </a:rPr>
              <a:t>Focus on preferred hotels to understand  their re-opening strategies and services, i.e.. food service, housekeeping, transportation </a:t>
            </a:r>
          </a:p>
          <a:p>
            <a:pPr marL="182880" lvl="0" indent="-182880" defTabSz="457200">
              <a:spcAft>
                <a:spcPts val="600"/>
              </a:spcAft>
              <a:buFont typeface="Arial" panose="020B0604020202020204" pitchFamily="34" charset="0"/>
              <a:buChar char="•"/>
              <a:defRPr/>
            </a:pPr>
            <a:r>
              <a:rPr lang="en-US" sz="1400" kern="0" dirty="0">
                <a:solidFill>
                  <a:srgbClr val="D0D0CE">
                    <a:lumMod val="25000"/>
                  </a:srgbClr>
                </a:solidFill>
              </a:rPr>
              <a:t>Work with your DT Acct. Mgr. to </a:t>
            </a:r>
            <a:r>
              <a:rPr lang="en-US" sz="1400" kern="0" dirty="0" smtClean="0">
                <a:solidFill>
                  <a:srgbClr val="D0D0CE">
                    <a:lumMod val="25000"/>
                  </a:srgbClr>
                </a:solidFill>
              </a:rPr>
              <a:t>monitor your </a:t>
            </a:r>
            <a:r>
              <a:rPr lang="en-US" sz="1400" kern="0" dirty="0">
                <a:solidFill>
                  <a:srgbClr val="D0D0CE">
                    <a:lumMod val="25000"/>
                  </a:srgbClr>
                </a:solidFill>
              </a:rPr>
              <a:t>2021 preferred hotel </a:t>
            </a:r>
            <a:r>
              <a:rPr lang="en-US" sz="1400" kern="0" dirty="0" smtClean="0">
                <a:solidFill>
                  <a:srgbClr val="D0D0CE">
                    <a:lumMod val="25000"/>
                  </a:srgbClr>
                </a:solidFill>
              </a:rPr>
              <a:t>program.</a:t>
            </a:r>
            <a:endParaRPr lang="en-US" sz="1400" kern="0" dirty="0">
              <a:solidFill>
                <a:srgbClr val="D0D0CE">
                  <a:lumMod val="25000"/>
                </a:srgbClr>
              </a:solidFill>
            </a:endParaRPr>
          </a:p>
          <a:p>
            <a:pPr marL="182880" lvl="0" indent="-182880" defTabSz="457200">
              <a:spcAft>
                <a:spcPts val="600"/>
              </a:spcAft>
              <a:buFont typeface="Arial" panose="020B0604020202020204" pitchFamily="34" charset="0"/>
              <a:buChar char="•"/>
              <a:defRPr/>
            </a:pPr>
            <a:r>
              <a:rPr lang="en-US" sz="1400" kern="0" dirty="0">
                <a:solidFill>
                  <a:srgbClr val="D0D0CE">
                    <a:lumMod val="25000"/>
                  </a:srgbClr>
                </a:solidFill>
              </a:rPr>
              <a:t>Assess and limit risks with ride share partners</a:t>
            </a:r>
          </a:p>
        </p:txBody>
      </p:sp>
      <p:sp>
        <p:nvSpPr>
          <p:cNvPr id="51" name="Rectangle 50"/>
          <p:cNvSpPr/>
          <p:nvPr/>
        </p:nvSpPr>
        <p:spPr>
          <a:xfrm>
            <a:off x="9082262" y="1727914"/>
            <a:ext cx="2560320" cy="4158959"/>
          </a:xfrm>
          <a:prstGeom prst="rect">
            <a:avLst/>
          </a:prstGeom>
          <a:ln>
            <a:noFill/>
          </a:ln>
        </p:spPr>
        <p:txBody>
          <a:bodyPr wrap="square">
            <a:spAutoFit/>
          </a:bodyPr>
          <a:lstStyle/>
          <a:p>
            <a:pPr marL="182880" lvl="0" indent="-182880">
              <a:spcAft>
                <a:spcPts val="600"/>
              </a:spcAft>
              <a:buFont typeface="Arial" panose="020B0604020202020204" pitchFamily="34" charset="0"/>
              <a:buChar char="•"/>
              <a:defRPr/>
            </a:pPr>
            <a:r>
              <a:rPr lang="en-US" sz="1400" kern="0" dirty="0" smtClean="0">
                <a:solidFill>
                  <a:srgbClr val="D0D0CE">
                    <a:lumMod val="25000"/>
                  </a:srgbClr>
                </a:solidFill>
                <a:ea typeface="Calibri" panose="020F0502020204030204" pitchFamily="34" charset="0"/>
                <a:cs typeface="Times New Roman" panose="02020603050405020304" pitchFamily="18" charset="0"/>
              </a:rPr>
              <a:t>Monitor the utilization </a:t>
            </a:r>
            <a:r>
              <a:rPr lang="en-US" sz="1400" kern="0" dirty="0">
                <a:solidFill>
                  <a:srgbClr val="D0D0CE">
                    <a:lumMod val="25000"/>
                  </a:srgbClr>
                </a:solidFill>
                <a:ea typeface="Calibri" panose="020F0502020204030204" pitchFamily="34" charset="0"/>
                <a:cs typeface="Times New Roman" panose="02020603050405020304" pitchFamily="18" charset="0"/>
              </a:rPr>
              <a:t>and </a:t>
            </a:r>
            <a:r>
              <a:rPr lang="en-US" sz="1400" kern="0" dirty="0" smtClean="0">
                <a:solidFill>
                  <a:srgbClr val="D0D0CE">
                    <a:lumMod val="25000"/>
                  </a:srgbClr>
                </a:solidFill>
                <a:ea typeface="Calibri" panose="020F0502020204030204" pitchFamily="34" charset="0"/>
                <a:cs typeface="Times New Roman" panose="02020603050405020304" pitchFamily="18" charset="0"/>
              </a:rPr>
              <a:t> </a:t>
            </a:r>
            <a:r>
              <a:rPr lang="en-US" sz="1400" kern="0" dirty="0">
                <a:solidFill>
                  <a:srgbClr val="D0D0CE">
                    <a:lumMod val="25000"/>
                  </a:srgbClr>
                </a:solidFill>
                <a:ea typeface="Calibri" panose="020F0502020204030204" pitchFamily="34" charset="0"/>
                <a:cs typeface="Times New Roman" panose="02020603050405020304" pitchFamily="18" charset="0"/>
              </a:rPr>
              <a:t>tracking of unused tickets and vouchers.</a:t>
            </a:r>
          </a:p>
          <a:p>
            <a:pPr marL="182880" lvl="0" indent="-182880">
              <a:spcAft>
                <a:spcPts val="600"/>
              </a:spcAft>
              <a:buFont typeface="Arial" panose="020B0604020202020204" pitchFamily="34" charset="0"/>
              <a:buChar char="•"/>
              <a:defRPr/>
            </a:pPr>
            <a:r>
              <a:rPr lang="en-US" sz="1400" kern="0" dirty="0">
                <a:solidFill>
                  <a:srgbClr val="D0D0CE">
                    <a:lumMod val="25000"/>
                  </a:srgbClr>
                </a:solidFill>
                <a:ea typeface="Calibri" panose="020F0502020204030204" pitchFamily="34" charset="0"/>
                <a:cs typeface="Times New Roman" panose="02020603050405020304" pitchFamily="18" charset="0"/>
              </a:rPr>
              <a:t>Review and implement:</a:t>
            </a:r>
          </a:p>
          <a:p>
            <a:pPr lvl="1" indent="-274320">
              <a:spcAft>
                <a:spcPts val="600"/>
              </a:spcAft>
              <a:buFont typeface="Courier New" panose="02070309020205020404" pitchFamily="49" charset="0"/>
              <a:buChar char="o"/>
              <a:defRPr/>
            </a:pPr>
            <a:r>
              <a:rPr lang="en-US" sz="1400" kern="0" dirty="0">
                <a:solidFill>
                  <a:srgbClr val="D0D0CE">
                    <a:lumMod val="25000"/>
                  </a:srgbClr>
                </a:solidFill>
                <a:ea typeface="Calibri" panose="020F0502020204030204" pitchFamily="34" charset="0"/>
                <a:cs typeface="Times New Roman" panose="02020603050405020304" pitchFamily="18" charset="0"/>
              </a:rPr>
              <a:t>policy guidelines</a:t>
            </a:r>
          </a:p>
          <a:p>
            <a:pPr lvl="1" indent="-274320">
              <a:spcAft>
                <a:spcPts val="600"/>
              </a:spcAft>
              <a:buFont typeface="Courier New" panose="02070309020205020404" pitchFamily="49" charset="0"/>
              <a:buChar char="o"/>
              <a:defRPr/>
            </a:pPr>
            <a:r>
              <a:rPr lang="en-US" sz="1400" kern="0" dirty="0">
                <a:solidFill>
                  <a:srgbClr val="D0D0CE">
                    <a:lumMod val="25000"/>
                  </a:srgbClr>
                </a:solidFill>
                <a:ea typeface="Calibri" panose="020F0502020204030204" pitchFamily="34" charset="0"/>
                <a:cs typeface="Times New Roman" panose="02020603050405020304" pitchFamily="18" charset="0"/>
              </a:rPr>
              <a:t>POS management strategies</a:t>
            </a:r>
          </a:p>
          <a:p>
            <a:pPr lvl="1" indent="-274320">
              <a:spcAft>
                <a:spcPts val="600"/>
              </a:spcAft>
              <a:buFont typeface="Courier New" panose="02070309020205020404" pitchFamily="49" charset="0"/>
              <a:buChar char="o"/>
              <a:defRPr/>
            </a:pPr>
            <a:r>
              <a:rPr lang="en-US" sz="1400" kern="0" dirty="0">
                <a:solidFill>
                  <a:srgbClr val="D0D0CE">
                    <a:lumMod val="25000"/>
                  </a:srgbClr>
                </a:solidFill>
                <a:ea typeface="Calibri" panose="020F0502020204030204" pitchFamily="34" charset="0"/>
                <a:cs typeface="Times New Roman" panose="02020603050405020304" pitchFamily="18" charset="0"/>
              </a:rPr>
              <a:t>Duty of Care responsibilities</a:t>
            </a:r>
          </a:p>
          <a:p>
            <a:pPr lvl="1" indent="-274320">
              <a:spcAft>
                <a:spcPts val="600"/>
              </a:spcAft>
              <a:buFont typeface="Courier New" panose="02070309020205020404" pitchFamily="49" charset="0"/>
              <a:buChar char="o"/>
              <a:defRPr/>
            </a:pPr>
            <a:r>
              <a:rPr lang="en-US" sz="1400" kern="0" dirty="0">
                <a:solidFill>
                  <a:srgbClr val="D0D0CE">
                    <a:lumMod val="25000"/>
                  </a:srgbClr>
                </a:solidFill>
                <a:ea typeface="Calibri" panose="020F0502020204030204" pitchFamily="34" charset="0"/>
                <a:cs typeface="Times New Roman" panose="02020603050405020304" pitchFamily="18" charset="0"/>
              </a:rPr>
              <a:t>new reporting requirements</a:t>
            </a:r>
          </a:p>
          <a:p>
            <a:pPr marL="182880" lvl="0" indent="-182880">
              <a:spcAft>
                <a:spcPts val="600"/>
              </a:spcAft>
              <a:buFont typeface="Arial" panose="020B0604020202020204" pitchFamily="34" charset="0"/>
              <a:buChar char="•"/>
              <a:defRPr/>
            </a:pPr>
            <a:r>
              <a:rPr lang="en-US" sz="1400" kern="0" dirty="0">
                <a:solidFill>
                  <a:srgbClr val="D0D0CE">
                    <a:lumMod val="25000"/>
                  </a:srgbClr>
                </a:solidFill>
                <a:ea typeface="Calibri" panose="020F0502020204030204" pitchFamily="34" charset="0"/>
                <a:cs typeface="Times New Roman" panose="02020603050405020304" pitchFamily="18" charset="0"/>
              </a:rPr>
              <a:t>Partner with DT to forecast an appropriate timeframe for returning to travel and ensure service expectations are met</a:t>
            </a:r>
            <a:r>
              <a:rPr lang="en-US" sz="1400" kern="0" dirty="0" smtClean="0">
                <a:solidFill>
                  <a:srgbClr val="D0D0CE">
                    <a:lumMod val="25000"/>
                  </a:srgbClr>
                </a:solidFill>
                <a:ea typeface="Calibri" panose="020F0502020204030204" pitchFamily="34" charset="0"/>
                <a:cs typeface="Times New Roman" panose="02020603050405020304" pitchFamily="18" charset="0"/>
              </a:rPr>
              <a:t>.</a:t>
            </a:r>
            <a:endParaRPr kumimoji="0" lang="en-US" sz="1800" b="0" i="0" u="none" strike="noStrike" kern="0" cap="none" spc="0" normalizeH="0" baseline="0" noProof="0" dirty="0">
              <a:ln>
                <a:noFill/>
              </a:ln>
              <a:solidFill>
                <a:srgbClr val="D0D0CE">
                  <a:lumMod val="25000"/>
                </a:srgbClr>
              </a:solidFill>
              <a:effectLst/>
              <a:uLnTx/>
              <a:uFillTx/>
            </a:endParaRPr>
          </a:p>
          <a:p>
            <a:pPr marL="285750" marR="0" lvl="0" indent="-285750" defTabSz="91440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1800" b="0" i="0" u="none" strike="noStrike" kern="0" cap="none" spc="0" normalizeH="0" baseline="0" noProof="0" dirty="0">
              <a:ln>
                <a:noFill/>
              </a:ln>
              <a:solidFill>
                <a:srgbClr val="D0D0CE">
                  <a:lumMod val="25000"/>
                </a:srgbClr>
              </a:solidFill>
              <a:effectLst/>
              <a:uLnTx/>
              <a:uFillTx/>
              <a:ea typeface="Calibri" panose="020F0502020204030204" pitchFamily="34" charset="0"/>
              <a:cs typeface="Times New Roman" panose="02020603050405020304" pitchFamily="18" charset="0"/>
            </a:endParaRPr>
          </a:p>
        </p:txBody>
      </p:sp>
      <p:sp>
        <p:nvSpPr>
          <p:cNvPr id="53" name="TextBox 52">
            <a:extLst>
              <a:ext uri="{FF2B5EF4-FFF2-40B4-BE49-F238E27FC236}">
                <a16:creationId xmlns:a16="http://schemas.microsoft.com/office/drawing/2014/main" id="{7C8FE7B8-A78F-AF41-9C43-334B2509F3D3}"/>
              </a:ext>
            </a:extLst>
          </p:cNvPr>
          <p:cNvSpPr txBox="1"/>
          <p:nvPr/>
        </p:nvSpPr>
        <p:spPr>
          <a:xfrm>
            <a:off x="9197414" y="1195616"/>
            <a:ext cx="2633472" cy="359009"/>
          </a:xfrm>
          <a:prstGeom prst="rect">
            <a:avLst/>
          </a:prstGeom>
          <a:solidFill>
            <a:srgbClr val="69CAD7"/>
          </a:solidFill>
          <a:ln w="28575">
            <a:solidFill>
              <a:srgbClr val="69CAD7"/>
            </a:solidFill>
          </a:ln>
        </p:spPr>
        <p:txBody>
          <a:bodyPr wrap="square" rtlCol="0" anchor="ctr">
            <a:sp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US" sz="1733" b="1" i="0" u="none" strike="noStrike" kern="0" cap="none" spc="0" normalizeH="0" baseline="0" noProof="0" dirty="0">
                <a:ln>
                  <a:noFill/>
                </a:ln>
                <a:solidFill>
                  <a:srgbClr val="5B5E61"/>
                </a:solidFill>
                <a:effectLst/>
                <a:uLnTx/>
                <a:uFillTx/>
              </a:rPr>
              <a:t>    Program Management </a:t>
            </a:r>
          </a:p>
        </p:txBody>
      </p:sp>
      <p:cxnSp>
        <p:nvCxnSpPr>
          <p:cNvPr id="54" name="Straight Connector 53"/>
          <p:cNvCxnSpPr/>
          <p:nvPr/>
        </p:nvCxnSpPr>
        <p:spPr>
          <a:xfrm flipH="1" flipV="1">
            <a:off x="8847812" y="2108805"/>
            <a:ext cx="9450" cy="2743200"/>
          </a:xfrm>
          <a:prstGeom prst="line">
            <a:avLst/>
          </a:prstGeom>
          <a:noFill/>
          <a:ln w="9525" cap="flat" cmpd="sng" algn="ctr">
            <a:solidFill>
              <a:srgbClr val="6C797D">
                <a:shade val="95000"/>
                <a:satMod val="105000"/>
              </a:srgbClr>
            </a:solidFill>
            <a:prstDash val="solid"/>
          </a:ln>
          <a:effectLst/>
        </p:spPr>
      </p:cxnSp>
      <p:sp>
        <p:nvSpPr>
          <p:cNvPr id="55" name="Oval 54"/>
          <p:cNvSpPr/>
          <p:nvPr/>
        </p:nvSpPr>
        <p:spPr>
          <a:xfrm>
            <a:off x="2695605" y="1092630"/>
            <a:ext cx="548640" cy="548640"/>
          </a:xfrm>
          <a:prstGeom prst="ellipse">
            <a:avLst/>
          </a:prstGeom>
          <a:solidFill>
            <a:srgbClr val="153887"/>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mn-cs"/>
            </a:endParaRPr>
          </a:p>
        </p:txBody>
      </p:sp>
      <p:grpSp>
        <p:nvGrpSpPr>
          <p:cNvPr id="56" name="Group 55"/>
          <p:cNvGrpSpPr/>
          <p:nvPr/>
        </p:nvGrpSpPr>
        <p:grpSpPr>
          <a:xfrm>
            <a:off x="8974161" y="1114619"/>
            <a:ext cx="530352" cy="530352"/>
            <a:chOff x="8597765" y="1998830"/>
            <a:chExt cx="448056" cy="449716"/>
          </a:xfrm>
          <a:solidFill>
            <a:srgbClr val="153887"/>
          </a:solidFill>
        </p:grpSpPr>
        <p:sp>
          <p:nvSpPr>
            <p:cNvPr id="58" name="Oval 57"/>
            <p:cNvSpPr/>
            <p:nvPr/>
          </p:nvSpPr>
          <p:spPr>
            <a:xfrm>
              <a:off x="8597765" y="1998830"/>
              <a:ext cx="448056" cy="449716"/>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mn-cs"/>
              </a:endParaRPr>
            </a:p>
          </p:txBody>
        </p:sp>
        <p:pic>
          <p:nvPicPr>
            <p:cNvPr id="59" name="Picture 58"/>
            <p:cNvPicPr>
              <a:picLocks noChangeAspect="1"/>
            </p:cNvPicPr>
            <p:nvPr/>
          </p:nvPicPr>
          <p:blipFill rotWithShape="1">
            <a:blip r:embed="rId5" cstate="print">
              <a:extLst>
                <a:ext uri="{28A0092B-C50C-407E-A947-70E740481C1C}">
                  <a14:useLocalDpi xmlns:a14="http://schemas.microsoft.com/office/drawing/2010/main"/>
                </a:ext>
              </a:extLst>
            </a:blip>
            <a:srcRect l="33605" r="40179" b="43949"/>
            <a:stretch/>
          </p:blipFill>
          <p:spPr>
            <a:xfrm>
              <a:off x="8674128" y="2084217"/>
              <a:ext cx="315427" cy="280960"/>
            </a:xfrm>
            <a:prstGeom prst="rect">
              <a:avLst/>
            </a:prstGeom>
            <a:grpFill/>
          </p:spPr>
        </p:pic>
      </p:grpSp>
      <p:pic>
        <p:nvPicPr>
          <p:cNvPr id="60" name="Picture 59"/>
          <p:cNvPicPr>
            <a:picLocks noChangeAspect="1"/>
          </p:cNvPicPr>
          <p:nvPr/>
        </p:nvPicPr>
        <p:blipFill>
          <a:blip r:embed="rId6" cstate="print">
            <a:biLevel thresh="25000"/>
            <a:extLst>
              <a:ext uri="{28A0092B-C50C-407E-A947-70E740481C1C}">
                <a14:useLocalDpi xmlns:a14="http://schemas.microsoft.com/office/drawing/2010/main"/>
              </a:ext>
            </a:extLst>
          </a:blip>
          <a:stretch>
            <a:fillRect/>
          </a:stretch>
        </p:blipFill>
        <p:spPr>
          <a:xfrm>
            <a:off x="2685501" y="1110220"/>
            <a:ext cx="528655" cy="528655"/>
          </a:xfrm>
          <a:prstGeom prst="rect">
            <a:avLst/>
          </a:prstGeom>
        </p:spPr>
      </p:pic>
      <p:cxnSp>
        <p:nvCxnSpPr>
          <p:cNvPr id="61" name="Straight Connector 60"/>
          <p:cNvCxnSpPr/>
          <p:nvPr/>
        </p:nvCxnSpPr>
        <p:spPr>
          <a:xfrm flipH="1" flipV="1">
            <a:off x="5702281" y="2108805"/>
            <a:ext cx="9450" cy="2743200"/>
          </a:xfrm>
          <a:prstGeom prst="line">
            <a:avLst/>
          </a:prstGeom>
          <a:noFill/>
          <a:ln w="9525" cap="flat" cmpd="sng" algn="ctr">
            <a:solidFill>
              <a:srgbClr val="6C797D">
                <a:shade val="95000"/>
                <a:satMod val="105000"/>
              </a:srgbClr>
            </a:solidFill>
            <a:prstDash val="solid"/>
          </a:ln>
          <a:effectLst/>
        </p:spPr>
      </p:cxnSp>
      <p:sp>
        <p:nvSpPr>
          <p:cNvPr id="62" name="Oval 61"/>
          <p:cNvSpPr/>
          <p:nvPr/>
        </p:nvSpPr>
        <p:spPr>
          <a:xfrm>
            <a:off x="5826704" y="1104688"/>
            <a:ext cx="548640" cy="548640"/>
          </a:xfrm>
          <a:prstGeom prst="ellipse">
            <a:avLst/>
          </a:prstGeom>
          <a:solidFill>
            <a:srgbClr val="153887"/>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mn-cs"/>
            </a:endParaRPr>
          </a:p>
        </p:txBody>
      </p:sp>
      <p:pic>
        <p:nvPicPr>
          <p:cNvPr id="63" name="Picture 62"/>
          <p:cNvPicPr>
            <a:picLocks noChangeAspect="1"/>
          </p:cNvPicPr>
          <p:nvPr/>
        </p:nvPicPr>
        <p:blipFill>
          <a:blip r:embed="rId7" cstate="print">
            <a:biLevel thresh="25000"/>
            <a:extLst>
              <a:ext uri="{28A0092B-C50C-407E-A947-70E740481C1C}">
                <a14:useLocalDpi xmlns:a14="http://schemas.microsoft.com/office/drawing/2010/main"/>
              </a:ext>
            </a:extLst>
          </a:blip>
          <a:stretch>
            <a:fillRect/>
          </a:stretch>
        </p:blipFill>
        <p:spPr>
          <a:xfrm>
            <a:off x="5861176" y="1153418"/>
            <a:ext cx="451180" cy="451180"/>
          </a:xfrm>
          <a:prstGeom prst="rect">
            <a:avLst/>
          </a:prstGeom>
        </p:spPr>
      </p:pic>
    </p:spTree>
    <p:extLst>
      <p:ext uri="{BB962C8B-B14F-4D97-AF65-F5344CB8AC3E}">
        <p14:creationId xmlns:p14="http://schemas.microsoft.com/office/powerpoint/2010/main" val="11388853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910BEAF1-598F-9C4F-8B94-CECF0FFC756F}"/>
              </a:ext>
            </a:extLst>
          </p:cNvPr>
          <p:cNvSpPr/>
          <p:nvPr/>
        </p:nvSpPr>
        <p:spPr>
          <a:xfrm>
            <a:off x="9055233" y="1944669"/>
            <a:ext cx="2952411" cy="401428"/>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7" name="Rectangle 26">
            <a:extLst>
              <a:ext uri="{FF2B5EF4-FFF2-40B4-BE49-F238E27FC236}">
                <a16:creationId xmlns:a16="http://schemas.microsoft.com/office/drawing/2014/main" id="{98E55D54-71DA-EA45-998B-C379747DC6B1}"/>
              </a:ext>
            </a:extLst>
          </p:cNvPr>
          <p:cNvSpPr/>
          <p:nvPr/>
        </p:nvSpPr>
        <p:spPr>
          <a:xfrm>
            <a:off x="3523388" y="1944669"/>
            <a:ext cx="5344875" cy="401428"/>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3" name="Rectangle 2">
            <a:extLst>
              <a:ext uri="{FF2B5EF4-FFF2-40B4-BE49-F238E27FC236}">
                <a16:creationId xmlns:a16="http://schemas.microsoft.com/office/drawing/2014/main" id="{ADAAEE4F-2397-7F4B-94FD-A4324379FA95}"/>
              </a:ext>
            </a:extLst>
          </p:cNvPr>
          <p:cNvSpPr/>
          <p:nvPr/>
        </p:nvSpPr>
        <p:spPr>
          <a:xfrm>
            <a:off x="158316" y="1944669"/>
            <a:ext cx="3178101" cy="401428"/>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pic>
        <p:nvPicPr>
          <p:cNvPr id="7" name="Picture 6">
            <a:extLst>
              <a:ext uri="{FF2B5EF4-FFF2-40B4-BE49-F238E27FC236}">
                <a16:creationId xmlns:a16="http://schemas.microsoft.com/office/drawing/2014/main" id="{49DEEA87-4CB9-8449-A4FD-A03E1F24080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178805" y="0"/>
            <a:ext cx="11005851" cy="1821040"/>
          </a:xfrm>
          <a:prstGeom prst="rect">
            <a:avLst/>
          </a:prstGeom>
          <a:ln>
            <a:noFill/>
          </a:ln>
        </p:spPr>
      </p:pic>
      <p:sp>
        <p:nvSpPr>
          <p:cNvPr id="29" name="Rectangle 28">
            <a:extLst>
              <a:ext uri="{FF2B5EF4-FFF2-40B4-BE49-F238E27FC236}">
                <a16:creationId xmlns:a16="http://schemas.microsoft.com/office/drawing/2014/main" id="{7C2C89B4-D1EC-0344-953A-A37DE09684CD}"/>
              </a:ext>
            </a:extLst>
          </p:cNvPr>
          <p:cNvSpPr/>
          <p:nvPr/>
        </p:nvSpPr>
        <p:spPr>
          <a:xfrm>
            <a:off x="171569" y="2493793"/>
            <a:ext cx="2912944" cy="311624"/>
          </a:xfrm>
          <a:prstGeom prst="rect">
            <a:avLst/>
          </a:prstGeom>
          <a:ln>
            <a:noFill/>
          </a:ln>
        </p:spPr>
        <p:txBody>
          <a:bodyPr wrap="square">
            <a:spAutoFit/>
          </a:bodyPr>
          <a:lstStyle/>
          <a:p>
            <a:pPr algn="ctr" defTabSz="443718"/>
            <a:r>
              <a:rPr lang="en-US" sz="1425" b="1" dirty="0">
                <a:solidFill>
                  <a:schemeClr val="accent1"/>
                </a:solidFill>
                <a:latin typeface="Arial Narrow" panose="020B0604020202020204" pitchFamily="34" charset="0"/>
                <a:cs typeface="Arial Narrow" panose="020B0604020202020204" pitchFamily="34" charset="0"/>
              </a:rPr>
              <a:t>Travel Policy and Preferred Suppliers</a:t>
            </a:r>
          </a:p>
        </p:txBody>
      </p:sp>
      <p:sp>
        <p:nvSpPr>
          <p:cNvPr id="17" name="TextBox 16"/>
          <p:cNvSpPr txBox="1"/>
          <p:nvPr/>
        </p:nvSpPr>
        <p:spPr>
          <a:xfrm>
            <a:off x="186745" y="2884257"/>
            <a:ext cx="3121244" cy="3724481"/>
          </a:xfrm>
          <a:prstGeom prst="rect">
            <a:avLst/>
          </a:prstGeom>
          <a:noFill/>
          <a:ln>
            <a:noFill/>
          </a:ln>
        </p:spPr>
        <p:txBody>
          <a:bodyPr wrap="square" rtlCol="0">
            <a:spAutoFit/>
          </a:bodyPr>
          <a:lstStyle/>
          <a:p>
            <a:pPr marL="177600" indent="-166395">
              <a:spcAft>
                <a:spcPts val="800"/>
              </a:spcAft>
              <a:buClr>
                <a:schemeClr val="accent1"/>
              </a:buClr>
              <a:buChar char="•"/>
              <a:tabLst>
                <a:tab pos="177600" algn="l"/>
                <a:tab pos="178160" algn="l"/>
              </a:tabLst>
            </a:pPr>
            <a:r>
              <a:rPr lang="en-US" sz="1467" spc="-27" dirty="0">
                <a:solidFill>
                  <a:schemeClr val="tx2"/>
                </a:solidFill>
                <a:latin typeface="Calibri" panose="020F0502020204030204" pitchFamily="34" charset="0"/>
                <a:cs typeface="Calibri" panose="020F0502020204030204" pitchFamily="34" charset="0"/>
              </a:rPr>
              <a:t>Engage Marketing to promote a company culture of sustainability</a:t>
            </a:r>
            <a:endParaRPr lang="en-US" sz="1467" dirty="0">
              <a:solidFill>
                <a:schemeClr val="tx2"/>
              </a:solidFill>
              <a:latin typeface="Calibri" panose="020F0502020204030204" pitchFamily="34" charset="0"/>
              <a:cs typeface="Calibri" panose="020F0502020204030204" pitchFamily="34" charset="0"/>
            </a:endParaRPr>
          </a:p>
          <a:p>
            <a:pPr marL="177600" indent="-166395">
              <a:spcAft>
                <a:spcPts val="800"/>
              </a:spcAft>
              <a:buClr>
                <a:schemeClr val="accent1"/>
              </a:buClr>
              <a:buChar char="•"/>
              <a:tabLst>
                <a:tab pos="177600" algn="l"/>
                <a:tab pos="178160" algn="l"/>
              </a:tabLst>
            </a:pPr>
            <a:r>
              <a:rPr lang="en-US" sz="1467" dirty="0">
                <a:solidFill>
                  <a:schemeClr val="tx2"/>
                </a:solidFill>
                <a:latin typeface="Calibri" panose="020F0502020204030204" pitchFamily="34" charset="0"/>
                <a:cs typeface="Calibri" panose="020F0502020204030204" pitchFamily="34" charset="0"/>
              </a:rPr>
              <a:t>Update Policy to encourage:</a:t>
            </a:r>
          </a:p>
          <a:p>
            <a:pPr marL="541853" lvl="1" indent="-228594">
              <a:spcAft>
                <a:spcPts val="800"/>
              </a:spcAft>
              <a:buClr>
                <a:schemeClr val="accent1"/>
              </a:buClr>
              <a:buFont typeface="Courier New" panose="02070309020205020404" pitchFamily="49" charset="0"/>
              <a:buChar char="o"/>
              <a:tabLst>
                <a:tab pos="175680" algn="l"/>
                <a:tab pos="177796" algn="l"/>
              </a:tabLst>
            </a:pPr>
            <a:r>
              <a:rPr lang="en-US" sz="1200" dirty="0">
                <a:solidFill>
                  <a:schemeClr val="tx2"/>
                </a:solidFill>
                <a:latin typeface="Calibri" panose="020F0502020204030204" pitchFamily="34" charset="0"/>
                <a:cs typeface="Calibri" panose="020F0502020204030204" pitchFamily="34" charset="0"/>
              </a:rPr>
              <a:t>Technology vs. Travel </a:t>
            </a:r>
            <a:r>
              <a:rPr lang="en-US" sz="1200" i="1" dirty="0">
                <a:solidFill>
                  <a:schemeClr val="tx2"/>
                </a:solidFill>
                <a:latin typeface="Calibri" panose="020F0502020204030204" pitchFamily="34" charset="0"/>
                <a:cs typeface="Calibri" panose="020F0502020204030204" pitchFamily="34" charset="0"/>
              </a:rPr>
              <a:t>(i.e. video conferencing etc.)</a:t>
            </a:r>
          </a:p>
          <a:p>
            <a:pPr marL="541853" lvl="1" indent="-228594">
              <a:spcAft>
                <a:spcPts val="800"/>
              </a:spcAft>
              <a:buClr>
                <a:schemeClr val="accent1"/>
              </a:buClr>
              <a:buFont typeface="Courier New" panose="02070309020205020404" pitchFamily="49" charset="0"/>
              <a:buChar char="o"/>
              <a:tabLst>
                <a:tab pos="175680" algn="l"/>
                <a:tab pos="177796" algn="l"/>
              </a:tabLst>
            </a:pPr>
            <a:r>
              <a:rPr lang="en-US" sz="1200" dirty="0">
                <a:solidFill>
                  <a:schemeClr val="tx2"/>
                </a:solidFill>
                <a:latin typeface="Calibri" panose="020F0502020204030204" pitchFamily="34" charset="0"/>
                <a:cs typeface="Calibri" panose="020F0502020204030204" pitchFamily="34" charset="0"/>
              </a:rPr>
              <a:t>Greener transport options i.e. Rail, Public Transport etc.</a:t>
            </a:r>
          </a:p>
          <a:p>
            <a:pPr marL="541853" lvl="1" indent="-228594">
              <a:spcAft>
                <a:spcPts val="800"/>
              </a:spcAft>
              <a:buClr>
                <a:schemeClr val="accent1"/>
              </a:buClr>
              <a:buFont typeface="Courier New" panose="02070309020205020404" pitchFamily="49" charset="0"/>
              <a:buChar char="o"/>
              <a:tabLst>
                <a:tab pos="175680" algn="l"/>
                <a:tab pos="177796" algn="l"/>
              </a:tabLst>
            </a:pPr>
            <a:r>
              <a:rPr lang="en-US" sz="1200" dirty="0">
                <a:solidFill>
                  <a:schemeClr val="tx2"/>
                </a:solidFill>
                <a:latin typeface="Calibri" panose="020F0502020204030204" pitchFamily="34" charset="0"/>
                <a:cs typeface="Calibri" panose="020F0502020204030204" pitchFamily="34" charset="0"/>
              </a:rPr>
              <a:t>- Greener Hotels and compliance to hotel initiatives i.e. re-use of towels/toiletries, recycling waste etc.</a:t>
            </a:r>
          </a:p>
          <a:p>
            <a:pPr marL="541853" lvl="1" indent="-228594">
              <a:spcAft>
                <a:spcPts val="800"/>
              </a:spcAft>
              <a:buClr>
                <a:schemeClr val="accent1"/>
              </a:buClr>
              <a:buFont typeface="Courier New" panose="02070309020205020404" pitchFamily="49" charset="0"/>
              <a:buChar char="o"/>
              <a:tabLst>
                <a:tab pos="175680" algn="l"/>
                <a:tab pos="177796" algn="l"/>
              </a:tabLst>
            </a:pPr>
            <a:r>
              <a:rPr lang="en-US" sz="1200" dirty="0">
                <a:solidFill>
                  <a:schemeClr val="tx2"/>
                </a:solidFill>
                <a:latin typeface="Calibri" panose="020F0502020204030204" pitchFamily="34" charset="0"/>
                <a:cs typeface="Calibri" panose="020F0502020204030204" pitchFamily="34" charset="0"/>
              </a:rPr>
              <a:t>Use of Hybrid, Electric or smaller vehicles</a:t>
            </a:r>
          </a:p>
          <a:p>
            <a:pPr marL="177600" indent="-166395">
              <a:spcAft>
                <a:spcPts val="800"/>
              </a:spcAft>
              <a:buClr>
                <a:schemeClr val="accent1"/>
              </a:buClr>
              <a:buChar char="•"/>
              <a:tabLst>
                <a:tab pos="177600" algn="l"/>
                <a:tab pos="178160" algn="l"/>
              </a:tabLst>
            </a:pPr>
            <a:r>
              <a:rPr lang="en-US" sz="1467" dirty="0">
                <a:solidFill>
                  <a:schemeClr val="tx2"/>
                </a:solidFill>
                <a:latin typeface="Calibri" panose="020F0502020204030204" pitchFamily="34" charset="0"/>
                <a:cs typeface="Calibri" panose="020F0502020204030204" pitchFamily="34" charset="0"/>
              </a:rPr>
              <a:t>Include sustainability questions in RFP’s and use responses in the selection process</a:t>
            </a:r>
          </a:p>
        </p:txBody>
      </p:sp>
      <p:sp>
        <p:nvSpPr>
          <p:cNvPr id="32" name="Rectangle 31">
            <a:extLst>
              <a:ext uri="{FF2B5EF4-FFF2-40B4-BE49-F238E27FC236}">
                <a16:creationId xmlns:a16="http://schemas.microsoft.com/office/drawing/2014/main" id="{5BD275CB-3933-E44E-97DC-E40A426881B9}"/>
              </a:ext>
            </a:extLst>
          </p:cNvPr>
          <p:cNvSpPr/>
          <p:nvPr/>
        </p:nvSpPr>
        <p:spPr>
          <a:xfrm>
            <a:off x="9762995" y="6179010"/>
            <a:ext cx="2429005" cy="6767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1" name="Rectangle 10">
            <a:extLst>
              <a:ext uri="{FF2B5EF4-FFF2-40B4-BE49-F238E27FC236}">
                <a16:creationId xmlns:a16="http://schemas.microsoft.com/office/drawing/2014/main" id="{7C2C89B4-D1EC-0344-953A-A37DE09684CD}"/>
              </a:ext>
            </a:extLst>
          </p:cNvPr>
          <p:cNvSpPr/>
          <p:nvPr/>
        </p:nvSpPr>
        <p:spPr>
          <a:xfrm>
            <a:off x="3562953" y="2491666"/>
            <a:ext cx="2645408" cy="530915"/>
          </a:xfrm>
          <a:prstGeom prst="rect">
            <a:avLst/>
          </a:prstGeom>
          <a:ln>
            <a:noFill/>
          </a:ln>
        </p:spPr>
        <p:txBody>
          <a:bodyPr wrap="square">
            <a:spAutoFit/>
          </a:bodyPr>
          <a:lstStyle/>
          <a:p>
            <a:pPr defTabSz="443718"/>
            <a:r>
              <a:rPr lang="en-US" sz="1425" b="1" dirty="0">
                <a:solidFill>
                  <a:schemeClr val="accent1"/>
                </a:solidFill>
                <a:latin typeface="Arial Narrow" panose="020B0604020202020204" pitchFamily="34" charset="0"/>
                <a:cs typeface="Arial Narrow" panose="020B0604020202020204" pitchFamily="34" charset="0"/>
              </a:rPr>
              <a:t>Enable Travelers to Make Informed Decisions</a:t>
            </a:r>
          </a:p>
        </p:txBody>
      </p:sp>
      <p:sp>
        <p:nvSpPr>
          <p:cNvPr id="12" name="TextBox 11"/>
          <p:cNvSpPr txBox="1"/>
          <p:nvPr/>
        </p:nvSpPr>
        <p:spPr>
          <a:xfrm>
            <a:off x="3523388" y="3096688"/>
            <a:ext cx="2912944" cy="3109313"/>
          </a:xfrm>
          <a:prstGeom prst="rect">
            <a:avLst/>
          </a:prstGeom>
          <a:noFill/>
          <a:ln>
            <a:noFill/>
          </a:ln>
        </p:spPr>
        <p:txBody>
          <a:bodyPr wrap="square" rtlCol="0">
            <a:spAutoFit/>
          </a:bodyPr>
          <a:lstStyle/>
          <a:p>
            <a:pPr marL="177600" indent="-166395">
              <a:spcAft>
                <a:spcPts val="800"/>
              </a:spcAft>
              <a:buClr>
                <a:schemeClr val="accent1"/>
              </a:buClr>
              <a:buChar char="•"/>
              <a:tabLst>
                <a:tab pos="177600" algn="l"/>
                <a:tab pos="178160" algn="l"/>
              </a:tabLst>
            </a:pPr>
            <a:r>
              <a:rPr lang="en-US" sz="1467" dirty="0">
                <a:solidFill>
                  <a:schemeClr val="tx2"/>
                </a:solidFill>
                <a:latin typeface="Calibri" panose="020F0502020204030204" pitchFamily="34" charset="0"/>
                <a:cs typeface="Calibri" panose="020F0502020204030204" pitchFamily="34" charset="0"/>
              </a:rPr>
              <a:t>Highlight sustainable travel suppliers as ‘Company Preferred’ on your Online Booking Tool</a:t>
            </a:r>
          </a:p>
          <a:p>
            <a:pPr marL="177600" indent="-166395">
              <a:spcAft>
                <a:spcPts val="800"/>
              </a:spcAft>
              <a:buClr>
                <a:schemeClr val="accent1"/>
              </a:buClr>
              <a:buChar char="•"/>
              <a:tabLst>
                <a:tab pos="177600" algn="l"/>
                <a:tab pos="178160" algn="l"/>
              </a:tabLst>
            </a:pPr>
            <a:r>
              <a:rPr lang="en-US" sz="1467" dirty="0">
                <a:solidFill>
                  <a:schemeClr val="tx2"/>
                </a:solidFill>
                <a:latin typeface="Calibri" panose="020F0502020204030204" pitchFamily="34" charset="0"/>
                <a:cs typeface="Calibri" panose="020F0502020204030204" pitchFamily="34" charset="0"/>
              </a:rPr>
              <a:t>Enable CO2 emissions to be displayed on your Online Booking Tool</a:t>
            </a:r>
          </a:p>
          <a:p>
            <a:pPr marL="177600" indent="-166395">
              <a:spcAft>
                <a:spcPts val="800"/>
              </a:spcAft>
              <a:buClr>
                <a:schemeClr val="accent1"/>
              </a:buClr>
              <a:buChar char="•"/>
              <a:tabLst>
                <a:tab pos="177600" algn="l"/>
                <a:tab pos="178160" algn="l"/>
              </a:tabLst>
            </a:pPr>
            <a:r>
              <a:rPr lang="en-US" sz="1467" dirty="0">
                <a:solidFill>
                  <a:schemeClr val="tx2"/>
                </a:solidFill>
                <a:latin typeface="Calibri" panose="020F0502020204030204" pitchFamily="34" charset="0"/>
                <a:cs typeface="Calibri" panose="020F0502020204030204" pitchFamily="34" charset="0"/>
              </a:rPr>
              <a:t>Promote the use of Carbon Calculators</a:t>
            </a:r>
          </a:p>
          <a:p>
            <a:pPr marL="177600" indent="-166395">
              <a:spcAft>
                <a:spcPts val="800"/>
              </a:spcAft>
              <a:buClr>
                <a:schemeClr val="accent1"/>
              </a:buClr>
              <a:buChar char="•"/>
              <a:tabLst>
                <a:tab pos="177600" algn="l"/>
                <a:tab pos="178160" algn="l"/>
              </a:tabLst>
            </a:pPr>
            <a:r>
              <a:rPr lang="en-US" sz="1467" dirty="0">
                <a:solidFill>
                  <a:schemeClr val="tx2"/>
                </a:solidFill>
                <a:latin typeface="Calibri" panose="020F0502020204030204" pitchFamily="34" charset="0"/>
                <a:cs typeface="Calibri" panose="020F0502020204030204" pitchFamily="34" charset="0"/>
              </a:rPr>
              <a:t>Third party software i.e. </a:t>
            </a:r>
            <a:r>
              <a:rPr lang="en-US" sz="1467" b="1" i="1" dirty="0">
                <a:solidFill>
                  <a:schemeClr val="tx2"/>
                </a:solidFill>
                <a:latin typeface="Calibri" panose="020F0502020204030204" pitchFamily="34" charset="0"/>
                <a:cs typeface="Calibri" panose="020F0502020204030204" pitchFamily="34" charset="0"/>
              </a:rPr>
              <a:t>Tripkicks</a:t>
            </a:r>
            <a:r>
              <a:rPr lang="en-US" sz="1467" dirty="0">
                <a:solidFill>
                  <a:schemeClr val="tx2"/>
                </a:solidFill>
                <a:latin typeface="Calibri" panose="020F0502020204030204" pitchFamily="34" charset="0"/>
                <a:cs typeface="Calibri" panose="020F0502020204030204" pitchFamily="34" charset="0"/>
              </a:rPr>
              <a:t> can be used to highlight the most environmentally friendly travel options</a:t>
            </a:r>
          </a:p>
        </p:txBody>
      </p:sp>
      <p:sp>
        <p:nvSpPr>
          <p:cNvPr id="13" name="Rectangle 12">
            <a:extLst>
              <a:ext uri="{FF2B5EF4-FFF2-40B4-BE49-F238E27FC236}">
                <a16:creationId xmlns:a16="http://schemas.microsoft.com/office/drawing/2014/main" id="{7C2C89B4-D1EC-0344-953A-A37DE09684CD}"/>
              </a:ext>
            </a:extLst>
          </p:cNvPr>
          <p:cNvSpPr/>
          <p:nvPr/>
        </p:nvSpPr>
        <p:spPr>
          <a:xfrm>
            <a:off x="6128163" y="2491121"/>
            <a:ext cx="2912944" cy="311624"/>
          </a:xfrm>
          <a:prstGeom prst="rect">
            <a:avLst/>
          </a:prstGeom>
          <a:ln>
            <a:noFill/>
          </a:ln>
        </p:spPr>
        <p:txBody>
          <a:bodyPr wrap="square">
            <a:spAutoFit/>
          </a:bodyPr>
          <a:lstStyle/>
          <a:p>
            <a:pPr algn="ctr" defTabSz="443718"/>
            <a:r>
              <a:rPr lang="en-US" sz="1425" b="1" dirty="0">
                <a:solidFill>
                  <a:schemeClr val="accent1"/>
                </a:solidFill>
                <a:latin typeface="Arial Narrow" panose="020B0604020202020204" pitchFamily="34" charset="0"/>
                <a:cs typeface="Arial Narrow" panose="020B0604020202020204" pitchFamily="34" charset="0"/>
              </a:rPr>
              <a:t>Change and Demand Management</a:t>
            </a:r>
          </a:p>
        </p:txBody>
      </p:sp>
      <p:sp>
        <p:nvSpPr>
          <p:cNvPr id="14" name="TextBox 13"/>
          <p:cNvSpPr txBox="1"/>
          <p:nvPr/>
        </p:nvSpPr>
        <p:spPr>
          <a:xfrm>
            <a:off x="6262701" y="2837065"/>
            <a:ext cx="2643867" cy="2555187"/>
          </a:xfrm>
          <a:prstGeom prst="rect">
            <a:avLst/>
          </a:prstGeom>
          <a:noFill/>
          <a:ln>
            <a:noFill/>
          </a:ln>
        </p:spPr>
        <p:txBody>
          <a:bodyPr wrap="square" rtlCol="0">
            <a:spAutoFit/>
          </a:bodyPr>
          <a:lstStyle/>
          <a:p>
            <a:pPr marL="177600" indent="-166395">
              <a:spcAft>
                <a:spcPts val="800"/>
              </a:spcAft>
              <a:buClr>
                <a:schemeClr val="accent1"/>
              </a:buClr>
              <a:buChar char="•"/>
              <a:tabLst>
                <a:tab pos="177600" algn="l"/>
                <a:tab pos="178160" algn="l"/>
              </a:tabLst>
            </a:pPr>
            <a:r>
              <a:rPr lang="en-US" sz="1467" dirty="0">
                <a:solidFill>
                  <a:schemeClr val="tx2"/>
                </a:solidFill>
                <a:latin typeface="Calibri" panose="020F0502020204030204" pitchFamily="34" charset="0"/>
                <a:cs typeface="Calibri" panose="020F0502020204030204" pitchFamily="34" charset="0"/>
              </a:rPr>
              <a:t>Use of </a:t>
            </a:r>
            <a:r>
              <a:rPr lang="en-US" sz="1467" b="1" i="1" dirty="0">
                <a:solidFill>
                  <a:schemeClr val="tx2"/>
                </a:solidFill>
                <a:latin typeface="Calibri" panose="020F0502020204030204" pitchFamily="34" charset="0"/>
                <a:cs typeface="Calibri" panose="020F0502020204030204" pitchFamily="34" charset="0"/>
              </a:rPr>
              <a:t>Direct Messaging  </a:t>
            </a:r>
            <a:r>
              <a:rPr lang="en-US" sz="1467" dirty="0">
                <a:solidFill>
                  <a:schemeClr val="tx2"/>
                </a:solidFill>
                <a:latin typeface="Calibri" panose="020F0502020204030204" pitchFamily="34" charset="0"/>
                <a:cs typeface="Calibri" panose="020F0502020204030204" pitchFamily="34" charset="0"/>
              </a:rPr>
              <a:t>to inform travelers of environmentally friendly options</a:t>
            </a:r>
          </a:p>
          <a:p>
            <a:pPr marL="177600" indent="-166395">
              <a:spcAft>
                <a:spcPts val="800"/>
              </a:spcAft>
              <a:buClr>
                <a:schemeClr val="accent1"/>
              </a:buClr>
              <a:buChar char="•"/>
              <a:tabLst>
                <a:tab pos="177600" algn="l"/>
                <a:tab pos="178160" algn="l"/>
              </a:tabLst>
            </a:pPr>
            <a:r>
              <a:rPr lang="en-US" sz="1467" dirty="0">
                <a:solidFill>
                  <a:schemeClr val="tx2"/>
                </a:solidFill>
                <a:latin typeface="Calibri" panose="020F0502020204030204" pitchFamily="34" charset="0"/>
                <a:cs typeface="Calibri" panose="020F0502020204030204" pitchFamily="34" charset="0"/>
              </a:rPr>
              <a:t>Messaging in the Online Booking Tool to guide travelers booking choices</a:t>
            </a:r>
          </a:p>
          <a:p>
            <a:pPr marL="177600" indent="-166395">
              <a:spcAft>
                <a:spcPts val="800"/>
              </a:spcAft>
              <a:buClr>
                <a:schemeClr val="accent1"/>
              </a:buClr>
              <a:buChar char="•"/>
              <a:tabLst>
                <a:tab pos="177600" algn="l"/>
                <a:tab pos="178160" algn="l"/>
              </a:tabLst>
            </a:pPr>
            <a:r>
              <a:rPr lang="en-US" sz="1467" spc="-27" dirty="0">
                <a:solidFill>
                  <a:schemeClr val="tx2"/>
                </a:solidFill>
                <a:latin typeface="Calibri" panose="020F0502020204030204" pitchFamily="34" charset="0"/>
                <a:cs typeface="Calibri" panose="020F0502020204030204" pitchFamily="34" charset="0"/>
              </a:rPr>
              <a:t>Encourage or incentivize travelers to explore alternative options to travel</a:t>
            </a:r>
          </a:p>
        </p:txBody>
      </p:sp>
      <p:sp>
        <p:nvSpPr>
          <p:cNvPr id="16" name="Rectangle 15">
            <a:extLst>
              <a:ext uri="{FF2B5EF4-FFF2-40B4-BE49-F238E27FC236}">
                <a16:creationId xmlns:a16="http://schemas.microsoft.com/office/drawing/2014/main" id="{7C2C89B4-D1EC-0344-953A-A37DE09684CD}"/>
              </a:ext>
            </a:extLst>
          </p:cNvPr>
          <p:cNvSpPr/>
          <p:nvPr/>
        </p:nvSpPr>
        <p:spPr>
          <a:xfrm>
            <a:off x="9095447" y="2491121"/>
            <a:ext cx="2923957" cy="311624"/>
          </a:xfrm>
          <a:prstGeom prst="rect">
            <a:avLst/>
          </a:prstGeom>
          <a:ln>
            <a:noFill/>
          </a:ln>
        </p:spPr>
        <p:txBody>
          <a:bodyPr wrap="square">
            <a:spAutoFit/>
          </a:bodyPr>
          <a:lstStyle/>
          <a:p>
            <a:pPr algn="ctr" defTabSz="443718"/>
            <a:r>
              <a:rPr lang="en-US" sz="1425" b="1" dirty="0">
                <a:solidFill>
                  <a:schemeClr val="accent1"/>
                </a:solidFill>
                <a:latin typeface="Arial Narrow" panose="020B0604020202020204" pitchFamily="34" charset="0"/>
                <a:cs typeface="Arial Narrow" panose="020B0604020202020204" pitchFamily="34" charset="0"/>
              </a:rPr>
              <a:t>Reporting and Carbon Offsetting</a:t>
            </a:r>
          </a:p>
        </p:txBody>
      </p:sp>
      <p:sp>
        <p:nvSpPr>
          <p:cNvPr id="19" name="TextBox 18"/>
          <p:cNvSpPr txBox="1"/>
          <p:nvPr/>
        </p:nvSpPr>
        <p:spPr>
          <a:xfrm>
            <a:off x="9180681" y="2837065"/>
            <a:ext cx="2740983" cy="2904128"/>
          </a:xfrm>
          <a:prstGeom prst="rect">
            <a:avLst/>
          </a:prstGeom>
          <a:noFill/>
          <a:ln>
            <a:noFill/>
          </a:ln>
        </p:spPr>
        <p:txBody>
          <a:bodyPr wrap="square" rtlCol="0">
            <a:spAutoFit/>
          </a:bodyPr>
          <a:lstStyle/>
          <a:p>
            <a:pPr marL="177600" indent="-166395">
              <a:spcAft>
                <a:spcPts val="800"/>
              </a:spcAft>
              <a:buClr>
                <a:schemeClr val="accent1"/>
              </a:buClr>
              <a:buChar char="•"/>
              <a:tabLst>
                <a:tab pos="177600" algn="l"/>
                <a:tab pos="178160" algn="l"/>
              </a:tabLst>
            </a:pPr>
            <a:r>
              <a:rPr lang="en-US" sz="1467" dirty="0">
                <a:solidFill>
                  <a:schemeClr val="tx2"/>
                </a:solidFill>
                <a:latin typeface="Calibri" panose="020F0502020204030204" pitchFamily="34" charset="0"/>
                <a:cs typeface="Calibri" panose="020F0502020204030204" pitchFamily="34" charset="0"/>
              </a:rPr>
              <a:t>Distribute department level CO2 emissions reporting to create a competitive culture that supports Company sustainability goals</a:t>
            </a:r>
          </a:p>
          <a:p>
            <a:pPr marL="177600" indent="-166395">
              <a:spcAft>
                <a:spcPts val="800"/>
              </a:spcAft>
              <a:buClr>
                <a:schemeClr val="accent1"/>
              </a:buClr>
              <a:buChar char="•"/>
              <a:tabLst>
                <a:tab pos="177600" algn="l"/>
                <a:tab pos="178160" algn="l"/>
              </a:tabLst>
            </a:pPr>
            <a:r>
              <a:rPr lang="en-US" sz="1467" spc="4" dirty="0">
                <a:solidFill>
                  <a:schemeClr val="tx2"/>
                </a:solidFill>
                <a:latin typeface="Calibri" panose="020F0502020204030204" pitchFamily="34" charset="0"/>
                <a:cs typeface="Calibri" panose="020F0502020204030204" pitchFamily="34" charset="0"/>
              </a:rPr>
              <a:t>Partner with a third party Carbon Offsetting company i.e. </a:t>
            </a:r>
            <a:r>
              <a:rPr lang="en-US" sz="1467" b="1" i="1" spc="4" dirty="0">
                <a:solidFill>
                  <a:schemeClr val="tx2"/>
                </a:solidFill>
                <a:latin typeface="Calibri" panose="020F0502020204030204" pitchFamily="34" charset="0"/>
                <a:cs typeface="Calibri" panose="020F0502020204030204" pitchFamily="34" charset="0"/>
              </a:rPr>
              <a:t>South Pole</a:t>
            </a:r>
            <a:r>
              <a:rPr lang="en-US" sz="1467" spc="4" dirty="0">
                <a:solidFill>
                  <a:schemeClr val="tx2"/>
                </a:solidFill>
                <a:latin typeface="Calibri" panose="020F0502020204030204" pitchFamily="34" charset="0"/>
                <a:cs typeface="Calibri" panose="020F0502020204030204" pitchFamily="34" charset="0"/>
              </a:rPr>
              <a:t> who understands Corporate Travel and will work with you to support your preferred Carbon Offsetting initiatives</a:t>
            </a:r>
            <a:endParaRPr lang="en-US" sz="1467" dirty="0">
              <a:solidFill>
                <a:schemeClr val="tx2"/>
              </a:solidFill>
              <a:latin typeface="Calibri" panose="020F0502020204030204" pitchFamily="34" charset="0"/>
              <a:cs typeface="Calibri" panose="020F0502020204030204" pitchFamily="34" charset="0"/>
            </a:endParaRPr>
          </a:p>
        </p:txBody>
      </p:sp>
      <p:sp>
        <p:nvSpPr>
          <p:cNvPr id="15" name="Rectangle 14">
            <a:extLst>
              <a:ext uri="{FF2B5EF4-FFF2-40B4-BE49-F238E27FC236}">
                <a16:creationId xmlns:a16="http://schemas.microsoft.com/office/drawing/2014/main" id="{7C2C89B4-D1EC-0344-953A-A37DE09684CD}"/>
              </a:ext>
            </a:extLst>
          </p:cNvPr>
          <p:cNvSpPr/>
          <p:nvPr/>
        </p:nvSpPr>
        <p:spPr>
          <a:xfrm>
            <a:off x="195836" y="1960718"/>
            <a:ext cx="2912944" cy="338554"/>
          </a:xfrm>
          <a:prstGeom prst="rect">
            <a:avLst/>
          </a:prstGeom>
          <a:ln>
            <a:noFill/>
          </a:ln>
        </p:spPr>
        <p:txBody>
          <a:bodyPr wrap="square">
            <a:spAutoFit/>
          </a:bodyPr>
          <a:lstStyle/>
          <a:p>
            <a:pPr algn="ctr" defTabSz="443718"/>
            <a:r>
              <a:rPr lang="en-US" sz="1600" b="1" dirty="0">
                <a:solidFill>
                  <a:schemeClr val="bg1"/>
                </a:solidFill>
                <a:latin typeface="Arial Narrow" panose="020B0604020202020204" pitchFamily="34" charset="0"/>
                <a:cs typeface="Arial Narrow" panose="020B0604020202020204" pitchFamily="34" charset="0"/>
              </a:rPr>
              <a:t>Pre-Trip</a:t>
            </a:r>
          </a:p>
        </p:txBody>
      </p:sp>
      <p:sp>
        <p:nvSpPr>
          <p:cNvPr id="18" name="Rectangle 17">
            <a:extLst>
              <a:ext uri="{FF2B5EF4-FFF2-40B4-BE49-F238E27FC236}">
                <a16:creationId xmlns:a16="http://schemas.microsoft.com/office/drawing/2014/main" id="{7C2C89B4-D1EC-0344-953A-A37DE09684CD}"/>
              </a:ext>
            </a:extLst>
          </p:cNvPr>
          <p:cNvSpPr/>
          <p:nvPr/>
        </p:nvSpPr>
        <p:spPr>
          <a:xfrm>
            <a:off x="3138853" y="1960718"/>
            <a:ext cx="5902255" cy="338554"/>
          </a:xfrm>
          <a:prstGeom prst="rect">
            <a:avLst/>
          </a:prstGeom>
          <a:ln>
            <a:noFill/>
          </a:ln>
        </p:spPr>
        <p:txBody>
          <a:bodyPr wrap="square">
            <a:spAutoFit/>
          </a:bodyPr>
          <a:lstStyle/>
          <a:p>
            <a:pPr algn="ctr" defTabSz="443718"/>
            <a:r>
              <a:rPr lang="en-US" sz="1600" b="1" dirty="0">
                <a:solidFill>
                  <a:schemeClr val="bg1"/>
                </a:solidFill>
                <a:latin typeface="Arial Narrow" panose="020B0604020202020204" pitchFamily="34" charset="0"/>
                <a:cs typeface="Arial Narrow" panose="020B0604020202020204" pitchFamily="34" charset="0"/>
              </a:rPr>
              <a:t>During-Trip</a:t>
            </a:r>
          </a:p>
        </p:txBody>
      </p:sp>
      <p:sp>
        <p:nvSpPr>
          <p:cNvPr id="20" name="Rectangle 19">
            <a:extLst>
              <a:ext uri="{FF2B5EF4-FFF2-40B4-BE49-F238E27FC236}">
                <a16:creationId xmlns:a16="http://schemas.microsoft.com/office/drawing/2014/main" id="{7C2C89B4-D1EC-0344-953A-A37DE09684CD}"/>
              </a:ext>
            </a:extLst>
          </p:cNvPr>
          <p:cNvSpPr/>
          <p:nvPr/>
        </p:nvSpPr>
        <p:spPr>
          <a:xfrm>
            <a:off x="9094700" y="1960718"/>
            <a:ext cx="2912944" cy="338554"/>
          </a:xfrm>
          <a:prstGeom prst="rect">
            <a:avLst/>
          </a:prstGeom>
          <a:ln>
            <a:noFill/>
          </a:ln>
        </p:spPr>
        <p:txBody>
          <a:bodyPr wrap="square">
            <a:spAutoFit/>
          </a:bodyPr>
          <a:lstStyle/>
          <a:p>
            <a:pPr algn="ctr" defTabSz="443718"/>
            <a:r>
              <a:rPr lang="en-US" sz="1600" b="1" dirty="0">
                <a:solidFill>
                  <a:schemeClr val="bg1"/>
                </a:solidFill>
                <a:latin typeface="Arial Narrow" panose="020B0604020202020204" pitchFamily="34" charset="0"/>
                <a:cs typeface="Arial Narrow" panose="020B0604020202020204" pitchFamily="34" charset="0"/>
              </a:rPr>
              <a:t>Post-Trip</a:t>
            </a:r>
            <a:endParaRPr lang="en-US" sz="1425" b="1" dirty="0">
              <a:solidFill>
                <a:schemeClr val="bg1"/>
              </a:solidFill>
              <a:latin typeface="Arial Narrow" panose="020B0604020202020204" pitchFamily="34" charset="0"/>
              <a:cs typeface="Arial Narrow" panose="020B0604020202020204" pitchFamily="34" charset="0"/>
            </a:endParaRPr>
          </a:p>
        </p:txBody>
      </p:sp>
      <p:sp>
        <p:nvSpPr>
          <p:cNvPr id="2" name="Right Arrow 1"/>
          <p:cNvSpPr/>
          <p:nvPr/>
        </p:nvSpPr>
        <p:spPr>
          <a:xfrm>
            <a:off x="6681729" y="2105301"/>
            <a:ext cx="1999563" cy="118008"/>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25" dirty="0"/>
          </a:p>
        </p:txBody>
      </p:sp>
      <p:sp>
        <p:nvSpPr>
          <p:cNvPr id="21" name="Right Arrow 20"/>
          <p:cNvSpPr/>
          <p:nvPr/>
        </p:nvSpPr>
        <p:spPr>
          <a:xfrm flipH="1">
            <a:off x="3720952" y="2105302"/>
            <a:ext cx="1787481" cy="108825"/>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25" dirty="0"/>
          </a:p>
        </p:txBody>
      </p:sp>
      <p:sp>
        <p:nvSpPr>
          <p:cNvPr id="22" name="Right Arrow 21"/>
          <p:cNvSpPr/>
          <p:nvPr/>
        </p:nvSpPr>
        <p:spPr>
          <a:xfrm flipH="1">
            <a:off x="9180680" y="2105302"/>
            <a:ext cx="866704" cy="118037"/>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25" dirty="0"/>
          </a:p>
        </p:txBody>
      </p:sp>
      <p:sp>
        <p:nvSpPr>
          <p:cNvPr id="23" name="Right Arrow 22"/>
          <p:cNvSpPr/>
          <p:nvPr/>
        </p:nvSpPr>
        <p:spPr>
          <a:xfrm flipH="1">
            <a:off x="291548" y="2105302"/>
            <a:ext cx="847869" cy="103629"/>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25" dirty="0"/>
          </a:p>
        </p:txBody>
      </p:sp>
      <p:sp>
        <p:nvSpPr>
          <p:cNvPr id="24" name="Right Arrow 23"/>
          <p:cNvSpPr/>
          <p:nvPr/>
        </p:nvSpPr>
        <p:spPr>
          <a:xfrm>
            <a:off x="11028034" y="2105302"/>
            <a:ext cx="811599" cy="114108"/>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25" dirty="0"/>
          </a:p>
        </p:txBody>
      </p:sp>
      <p:sp>
        <p:nvSpPr>
          <p:cNvPr id="25" name="Right Arrow 24"/>
          <p:cNvSpPr/>
          <p:nvPr/>
        </p:nvSpPr>
        <p:spPr>
          <a:xfrm>
            <a:off x="2157296" y="2105302"/>
            <a:ext cx="1033203" cy="116831"/>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25" dirty="0"/>
          </a:p>
        </p:txBody>
      </p:sp>
      <p:sp>
        <p:nvSpPr>
          <p:cNvPr id="28" name="TextBox 27">
            <a:extLst>
              <a:ext uri="{FF2B5EF4-FFF2-40B4-BE49-F238E27FC236}">
                <a16:creationId xmlns:a16="http://schemas.microsoft.com/office/drawing/2014/main" id="{B917B481-AD06-0B4D-8EE4-61C6F43A0C54}"/>
              </a:ext>
            </a:extLst>
          </p:cNvPr>
          <p:cNvSpPr txBox="1"/>
          <p:nvPr/>
        </p:nvSpPr>
        <p:spPr>
          <a:xfrm>
            <a:off x="347939" y="321792"/>
            <a:ext cx="5473148" cy="1077218"/>
          </a:xfrm>
          <a:prstGeom prst="rect">
            <a:avLst/>
          </a:prstGeom>
          <a:noFill/>
        </p:spPr>
        <p:txBody>
          <a:bodyPr wrap="square" rtlCol="0">
            <a:spAutoFit/>
          </a:bodyPr>
          <a:lstStyle/>
          <a:p>
            <a:pPr defTabSz="443718"/>
            <a:r>
              <a:rPr lang="en-US" sz="3200" b="1" dirty="0">
                <a:solidFill>
                  <a:schemeClr val="bg1">
                    <a:lumMod val="50000"/>
                  </a:schemeClr>
                </a:solidFill>
                <a:latin typeface="Arial Narrow" panose="020B0604020202020204" pitchFamily="34" charset="0"/>
                <a:cs typeface="Arial Narrow" panose="020B0604020202020204" pitchFamily="34" charset="0"/>
              </a:rPr>
              <a:t>Reducing the Environmental Impact of Corporate Travel </a:t>
            </a:r>
          </a:p>
        </p:txBody>
      </p:sp>
      <p:pic>
        <p:nvPicPr>
          <p:cNvPr id="33" name="Picture 32">
            <a:extLst>
              <a:ext uri="{FF2B5EF4-FFF2-40B4-BE49-F238E27FC236}">
                <a16:creationId xmlns:a16="http://schemas.microsoft.com/office/drawing/2014/main" id="{7E3BCB4D-1641-024A-BE9F-BBB7FE8838AF}"/>
              </a:ext>
            </a:extLst>
          </p:cNvPr>
          <p:cNvPicPr>
            <a:picLocks noChangeAspect="1"/>
          </p:cNvPicPr>
          <p:nvPr/>
        </p:nvPicPr>
        <p:blipFill>
          <a:blip r:embed="rId4"/>
          <a:stretch>
            <a:fillRect/>
          </a:stretch>
        </p:blipFill>
        <p:spPr>
          <a:xfrm>
            <a:off x="10267484" y="6393807"/>
            <a:ext cx="1668320" cy="278053"/>
          </a:xfrm>
          <a:prstGeom prst="rect">
            <a:avLst/>
          </a:prstGeom>
        </p:spPr>
      </p:pic>
    </p:spTree>
    <p:extLst>
      <p:ext uri="{BB962C8B-B14F-4D97-AF65-F5344CB8AC3E}">
        <p14:creationId xmlns:p14="http://schemas.microsoft.com/office/powerpoint/2010/main" val="18189561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DD05C4E-AED2-41B0-B41D-1C9ED7EDA1E4}"/>
              </a:ext>
            </a:extLst>
          </p:cNvPr>
          <p:cNvSpPr txBox="1">
            <a:spLocks/>
          </p:cNvSpPr>
          <p:nvPr/>
        </p:nvSpPr>
        <p:spPr>
          <a:xfrm>
            <a:off x="284513" y="232683"/>
            <a:ext cx="7159007" cy="642590"/>
          </a:xfrm>
          <a:prstGeom prst="rect">
            <a:avLst/>
          </a:prstGeom>
        </p:spPr>
        <p:txBody>
          <a:bodyPr vert="horz" lIns="87173" tIns="43586" rIns="87173" bIns="43586" rtlCol="0" anchor="t">
            <a:normAutofit/>
          </a:bodyPr>
          <a:lst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a:lstStyle>
          <a:p>
            <a:endParaRPr lang="en-US" sz="3050" dirty="0">
              <a:solidFill>
                <a:srgbClr val="FF0000"/>
              </a:solidFill>
            </a:endParaRPr>
          </a:p>
        </p:txBody>
      </p:sp>
      <p:sp>
        <p:nvSpPr>
          <p:cNvPr id="6" name="Title 1">
            <a:extLst>
              <a:ext uri="{FF2B5EF4-FFF2-40B4-BE49-F238E27FC236}">
                <a16:creationId xmlns:a16="http://schemas.microsoft.com/office/drawing/2014/main" id="{CFA10B7D-5D71-4F64-8839-A7D2AD068D61}"/>
              </a:ext>
            </a:extLst>
          </p:cNvPr>
          <p:cNvSpPr txBox="1">
            <a:spLocks/>
          </p:cNvSpPr>
          <p:nvPr/>
        </p:nvSpPr>
        <p:spPr>
          <a:xfrm>
            <a:off x="590847" y="305326"/>
            <a:ext cx="7159007" cy="642590"/>
          </a:xfrm>
          <a:prstGeom prst="rect">
            <a:avLst/>
          </a:prstGeom>
        </p:spPr>
        <p:txBody>
          <a:bodyPr vert="horz" lIns="87173" tIns="43586" rIns="87173" bIns="43586" rtlCol="0" anchor="t">
            <a:normAutofit/>
          </a:bodyPr>
          <a:lst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a:lstStyle>
          <a:p>
            <a:r>
              <a:rPr lang="en-US" sz="3050" dirty="0" smtClean="0">
                <a:solidFill>
                  <a:schemeClr val="accent3">
                    <a:lumMod val="75000"/>
                  </a:schemeClr>
                </a:solidFill>
              </a:rPr>
              <a:t>UO</a:t>
            </a:r>
            <a:r>
              <a:rPr lang="en-US" sz="3050" dirty="0" smtClean="0">
                <a:solidFill>
                  <a:srgbClr val="FF0000"/>
                </a:solidFill>
              </a:rPr>
              <a:t> : Q &amp; A</a:t>
            </a:r>
            <a:endParaRPr lang="en-US" sz="3050" dirty="0">
              <a:solidFill>
                <a:srgbClr val="FF0000"/>
              </a:solidFill>
            </a:endParaRPr>
          </a:p>
        </p:txBody>
      </p:sp>
      <p:sp>
        <p:nvSpPr>
          <p:cNvPr id="7" name="Title 1">
            <a:extLst>
              <a:ext uri="{FF2B5EF4-FFF2-40B4-BE49-F238E27FC236}">
                <a16:creationId xmlns:a16="http://schemas.microsoft.com/office/drawing/2014/main" id="{695461D3-1B55-449E-B66E-35102E318AFD}"/>
              </a:ext>
            </a:extLst>
          </p:cNvPr>
          <p:cNvSpPr txBox="1">
            <a:spLocks/>
          </p:cNvSpPr>
          <p:nvPr/>
        </p:nvSpPr>
        <p:spPr>
          <a:xfrm>
            <a:off x="4476684" y="305326"/>
            <a:ext cx="7159007" cy="642590"/>
          </a:xfrm>
          <a:prstGeom prst="rect">
            <a:avLst/>
          </a:prstGeom>
        </p:spPr>
        <p:txBody>
          <a:bodyPr vert="horz" lIns="87173" tIns="43586" rIns="87173" bIns="43586" rtlCol="0" anchor="t">
            <a:normAutofit/>
          </a:bodyPr>
          <a:lst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a:lstStyle>
          <a:p>
            <a:endParaRPr lang="en-US" sz="3050" dirty="0">
              <a:solidFill>
                <a:srgbClr val="FF0000"/>
              </a:solidFill>
            </a:endParaRPr>
          </a:p>
        </p:txBody>
      </p:sp>
      <p:sp>
        <p:nvSpPr>
          <p:cNvPr id="9" name="TextBox 8">
            <a:extLst>
              <a:ext uri="{FF2B5EF4-FFF2-40B4-BE49-F238E27FC236}">
                <a16:creationId xmlns:a16="http://schemas.microsoft.com/office/drawing/2014/main" id="{32EFC6F4-ADD7-4AF0-889F-863A7DC8E5F6}"/>
              </a:ext>
            </a:extLst>
          </p:cNvPr>
          <p:cNvSpPr txBox="1"/>
          <p:nvPr/>
        </p:nvSpPr>
        <p:spPr>
          <a:xfrm>
            <a:off x="590847" y="1088204"/>
            <a:ext cx="9641724" cy="5355312"/>
          </a:xfrm>
          <a:prstGeom prst="rect">
            <a:avLst/>
          </a:prstGeom>
          <a:noFill/>
        </p:spPr>
        <p:txBody>
          <a:bodyPr wrap="square" rtlCol="0">
            <a:spAutoFit/>
          </a:bodyPr>
          <a:lstStyle/>
          <a:p>
            <a:r>
              <a:rPr lang="en-US" b="1" dirty="0"/>
              <a:t>Can you speak to the scarcity that the pandemic created in certain supply chains (airlines, hotels, rental cars), and how this has affected the industry and will continue to affect the industry as business resumes?  </a:t>
            </a:r>
            <a:endParaRPr lang="en-US" b="1" dirty="0" smtClean="0"/>
          </a:p>
          <a:p>
            <a:endParaRPr lang="en-US" dirty="0"/>
          </a:p>
          <a:p>
            <a:r>
              <a:rPr lang="en-US" dirty="0"/>
              <a:t>Both airlines and hotels have been able to secure inventory/volume to match the significant increase in demand. The one challenge has been in the area of rental cars, as there is a backlog of demand for new vehicles and they have not been able to purchase sufficient inventory to meet demand. We are working with vendors to meet the demand; however, the key is booking as early as possible. This will ensure that travelers are guaranteed a rental car. Airfare should be fine, although last-minute prices are becoming very expensive. Hotels are the area that appears to have the largest inventory.  </a:t>
            </a:r>
          </a:p>
          <a:p>
            <a:r>
              <a:rPr lang="en-US" dirty="0"/>
              <a:t/>
            </a:r>
            <a:br>
              <a:rPr lang="en-US" dirty="0"/>
            </a:br>
            <a:r>
              <a:rPr lang="en-US" b="1" dirty="0"/>
              <a:t>University of Oregon travelers tend to book too far in advance. What is the ideal timing for booking air, hotel and car reservations</a:t>
            </a:r>
            <a:r>
              <a:rPr lang="en-US" b="1" dirty="0" smtClean="0"/>
              <a:t>?</a:t>
            </a:r>
          </a:p>
          <a:p>
            <a:endParaRPr lang="en-US" dirty="0"/>
          </a:p>
          <a:p>
            <a:r>
              <a:rPr lang="en-US" dirty="0"/>
              <a:t>We continue to advocate that business travelers should book between 21 and 28 days in advance. With all suppliers adding new inventory each week, we think staying within this timeframe should be sufficient after the summer months. Over the next few months, we advocate a little longer purchase </a:t>
            </a:r>
            <a:r>
              <a:rPr lang="en-US" dirty="0" smtClean="0"/>
              <a:t>time</a:t>
            </a:r>
            <a:r>
              <a:rPr lang="en-US" dirty="0"/>
              <a:t>.</a:t>
            </a:r>
          </a:p>
          <a:p>
            <a:r>
              <a:rPr lang="en-US" dirty="0"/>
              <a:t> </a:t>
            </a:r>
            <a:endParaRPr lang="en-US" sz="1716"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22989181"/>
      </p:ext>
    </p:extLst>
  </p:cSld>
  <p:clrMapOvr>
    <a:masterClrMapping/>
  </p:clrMapOvr>
  <p:transition spd="med"/>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DD05C4E-AED2-41B0-B41D-1C9ED7EDA1E4}"/>
              </a:ext>
            </a:extLst>
          </p:cNvPr>
          <p:cNvSpPr txBox="1">
            <a:spLocks/>
          </p:cNvSpPr>
          <p:nvPr/>
        </p:nvSpPr>
        <p:spPr>
          <a:xfrm>
            <a:off x="284513" y="232683"/>
            <a:ext cx="7159007" cy="642590"/>
          </a:xfrm>
          <a:prstGeom prst="rect">
            <a:avLst/>
          </a:prstGeom>
        </p:spPr>
        <p:txBody>
          <a:bodyPr vert="horz" lIns="87173" tIns="43586" rIns="87173" bIns="43586" rtlCol="0" anchor="t">
            <a:normAutofit/>
          </a:bodyPr>
          <a:lst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a:lstStyle>
          <a:p>
            <a:endParaRPr lang="en-US" sz="3050" dirty="0">
              <a:solidFill>
                <a:srgbClr val="FF0000"/>
              </a:solidFill>
            </a:endParaRPr>
          </a:p>
        </p:txBody>
      </p:sp>
      <p:sp>
        <p:nvSpPr>
          <p:cNvPr id="6" name="Title 1">
            <a:extLst>
              <a:ext uri="{FF2B5EF4-FFF2-40B4-BE49-F238E27FC236}">
                <a16:creationId xmlns:a16="http://schemas.microsoft.com/office/drawing/2014/main" id="{CFA10B7D-5D71-4F64-8839-A7D2AD068D61}"/>
              </a:ext>
            </a:extLst>
          </p:cNvPr>
          <p:cNvSpPr txBox="1">
            <a:spLocks/>
          </p:cNvSpPr>
          <p:nvPr/>
        </p:nvSpPr>
        <p:spPr>
          <a:xfrm>
            <a:off x="590847" y="305326"/>
            <a:ext cx="7159007" cy="642590"/>
          </a:xfrm>
          <a:prstGeom prst="rect">
            <a:avLst/>
          </a:prstGeom>
        </p:spPr>
        <p:txBody>
          <a:bodyPr vert="horz" lIns="87173" tIns="43586" rIns="87173" bIns="43586" rtlCol="0" anchor="t">
            <a:normAutofit/>
          </a:bodyPr>
          <a:lst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a:lstStyle>
          <a:p>
            <a:endParaRPr lang="en-US" sz="3050" dirty="0">
              <a:solidFill>
                <a:srgbClr val="FF0000"/>
              </a:solidFill>
            </a:endParaRPr>
          </a:p>
        </p:txBody>
      </p:sp>
      <p:sp>
        <p:nvSpPr>
          <p:cNvPr id="7" name="Title 1">
            <a:extLst>
              <a:ext uri="{FF2B5EF4-FFF2-40B4-BE49-F238E27FC236}">
                <a16:creationId xmlns:a16="http://schemas.microsoft.com/office/drawing/2014/main" id="{695461D3-1B55-449E-B66E-35102E318AFD}"/>
              </a:ext>
            </a:extLst>
          </p:cNvPr>
          <p:cNvSpPr txBox="1">
            <a:spLocks/>
          </p:cNvSpPr>
          <p:nvPr/>
        </p:nvSpPr>
        <p:spPr>
          <a:xfrm>
            <a:off x="4459267" y="305326"/>
            <a:ext cx="7159007" cy="642590"/>
          </a:xfrm>
          <a:prstGeom prst="rect">
            <a:avLst/>
          </a:prstGeom>
        </p:spPr>
        <p:txBody>
          <a:bodyPr vert="horz" lIns="87173" tIns="43586" rIns="87173" bIns="43586" rtlCol="0" anchor="t">
            <a:normAutofit/>
          </a:bodyPr>
          <a:lst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a:lstStyle>
          <a:p>
            <a:endParaRPr lang="en-US" sz="3050" dirty="0">
              <a:solidFill>
                <a:srgbClr val="FF0000"/>
              </a:solidFill>
            </a:endParaRPr>
          </a:p>
        </p:txBody>
      </p:sp>
      <p:sp>
        <p:nvSpPr>
          <p:cNvPr id="2" name="TextBox 1"/>
          <p:cNvSpPr txBox="1"/>
          <p:nvPr/>
        </p:nvSpPr>
        <p:spPr>
          <a:xfrm>
            <a:off x="371599" y="1020559"/>
            <a:ext cx="10287693" cy="5535845"/>
          </a:xfrm>
          <a:prstGeom prst="rect">
            <a:avLst/>
          </a:prstGeom>
          <a:noFill/>
        </p:spPr>
        <p:txBody>
          <a:bodyPr wrap="square" rtlCol="0">
            <a:spAutoFit/>
          </a:bodyPr>
          <a:lstStyle/>
          <a:p>
            <a:r>
              <a:rPr lang="en-US" sz="1600" b="1" dirty="0"/>
              <a:t>Is there is a day(s) of the week where airlines are known to make major fare adjustments? If so, does booking earlier still equate to lower fares?</a:t>
            </a:r>
            <a:endParaRPr lang="en-US" sz="1600" dirty="0"/>
          </a:p>
          <a:p>
            <a:r>
              <a:rPr lang="en-US" sz="1600" dirty="0"/>
              <a:t>International: Fare loads are hourly, so 24 times a day.</a:t>
            </a:r>
            <a:br>
              <a:rPr lang="en-US" sz="1600" dirty="0"/>
            </a:br>
            <a:r>
              <a:rPr lang="en-US" sz="1600" dirty="0"/>
              <a:t>North American: Fare loads are 4 times per day M-F (approx. 1000,1300,1600,2000 ET) and once a day Sat-Sun (approx. 1700 ET).</a:t>
            </a:r>
          </a:p>
          <a:p>
            <a:r>
              <a:rPr lang="en-US" sz="1600" dirty="0"/>
              <a:t> </a:t>
            </a:r>
          </a:p>
          <a:p>
            <a:pPr marL="285750" indent="-285750">
              <a:buFont typeface="Arial" panose="020B0604020202020204" pitchFamily="34" charset="0"/>
              <a:buChar char="•"/>
            </a:pPr>
            <a:r>
              <a:rPr lang="en-US" sz="1600" dirty="0"/>
              <a:t>The most economical days of the week to travel are usually Tuesdays and Wednesdays</a:t>
            </a:r>
            <a:r>
              <a:rPr lang="en-US" sz="1600" dirty="0" smtClean="0"/>
              <a:t>.</a:t>
            </a:r>
          </a:p>
          <a:p>
            <a:endParaRPr lang="en-US" sz="1600" dirty="0"/>
          </a:p>
          <a:p>
            <a:pPr marL="285750" indent="-285750">
              <a:buFont typeface="Arial" panose="020B0604020202020204" pitchFamily="34" charset="0"/>
              <a:buChar char="•"/>
            </a:pPr>
            <a:r>
              <a:rPr lang="en-US" sz="1600" dirty="0"/>
              <a:t>T</a:t>
            </a:r>
            <a:r>
              <a:rPr lang="en-US" sz="1600" dirty="0" smtClean="0"/>
              <a:t>his </a:t>
            </a:r>
            <a:r>
              <a:rPr lang="en-US" sz="1600" dirty="0"/>
              <a:t>month, global capacity was 266.8m, 43% below seats in April 2019. During the month, carriers removed 6.9m seats as demand faltered due to ongoing lockdowns across various parts of the world. </a:t>
            </a:r>
            <a:endParaRPr lang="en-US" sz="1600" dirty="0" smtClean="0"/>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smtClean="0"/>
              <a:t>The </a:t>
            </a:r>
            <a:r>
              <a:rPr lang="en-US" sz="1600" dirty="0"/>
              <a:t>latest schedule for the full month of May 2021 is showing 3m fewer seats than it did one week ago, a downward revision of 1%. This means for the full month, capacity has fallen by 12m so far, down to 280m seats from 292m. </a:t>
            </a:r>
            <a:endParaRPr lang="en-US" sz="1600" dirty="0" smtClean="0"/>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smtClean="0"/>
              <a:t>As </a:t>
            </a:r>
            <a:r>
              <a:rPr lang="en-US" sz="1600" dirty="0"/>
              <a:t>seen in recent weeks, with markets beginning to reopen in Europe, the UK and Spain continue to see capacity growth week on week. Carriers have added 133,000 seats in the UK, a 20% increase from last week, but the UK is still 79.2% behind the same week in 2019. US capacity also continues to grow, seeing 0.6%, or 101,000 more seats this week versus last week.</a:t>
            </a:r>
          </a:p>
          <a:p>
            <a:r>
              <a:rPr lang="en-US" sz="1600" dirty="0"/>
              <a:t> </a:t>
            </a:r>
          </a:p>
          <a:p>
            <a:pPr marL="285750" indent="-285750">
              <a:buFont typeface="Arial" panose="020B0604020202020204" pitchFamily="34" charset="0"/>
              <a:buChar char="•"/>
            </a:pPr>
            <a:r>
              <a:rPr lang="en-US" sz="1600" dirty="0"/>
              <a:t>Capacity is very volatile since the beginning of the pandemic with many external factors, such as those mentioned above, having impact. Regions of the world and specific carriers are all very different. </a:t>
            </a:r>
          </a:p>
          <a:p>
            <a:pPr marL="285750" indent="-285750">
              <a:buFont typeface="Arial" panose="020B0604020202020204" pitchFamily="34" charset="0"/>
              <a:buChar char="•"/>
            </a:pPr>
            <a:endParaRPr lang="en-US" dirty="0"/>
          </a:p>
        </p:txBody>
      </p:sp>
      <p:sp>
        <p:nvSpPr>
          <p:cNvPr id="3" name="TextBox 2"/>
          <p:cNvSpPr txBox="1"/>
          <p:nvPr/>
        </p:nvSpPr>
        <p:spPr>
          <a:xfrm>
            <a:off x="590847" y="207275"/>
            <a:ext cx="2191562" cy="838691"/>
          </a:xfrm>
          <a:prstGeom prst="rect">
            <a:avLst/>
          </a:prstGeom>
          <a:noFill/>
        </p:spPr>
        <p:txBody>
          <a:bodyPr wrap="none" rtlCol="0">
            <a:spAutoFit/>
          </a:bodyPr>
          <a:lstStyle/>
          <a:p>
            <a:r>
              <a:rPr lang="en-US" sz="3050" b="1" dirty="0">
                <a:solidFill>
                  <a:schemeClr val="accent3">
                    <a:lumMod val="75000"/>
                  </a:schemeClr>
                </a:solidFill>
                <a:latin typeface="Arial" panose="020B0604020202020204" pitchFamily="34" charset="0"/>
                <a:cs typeface="Arial" panose="020B0604020202020204" pitchFamily="34" charset="0"/>
              </a:rPr>
              <a:t>UO</a:t>
            </a:r>
            <a:r>
              <a:rPr lang="en-US" sz="3050" b="1" dirty="0">
                <a:solidFill>
                  <a:srgbClr val="FF0000"/>
                </a:solidFill>
                <a:latin typeface="Arial" panose="020B0604020202020204" pitchFamily="34" charset="0"/>
                <a:cs typeface="Arial" panose="020B0604020202020204" pitchFamily="34" charset="0"/>
              </a:rPr>
              <a:t> </a:t>
            </a:r>
            <a:r>
              <a:rPr lang="en-US" sz="3050" b="1" dirty="0" smtClean="0">
                <a:solidFill>
                  <a:srgbClr val="FF0000"/>
                </a:solidFill>
                <a:latin typeface="Arial" panose="020B0604020202020204" pitchFamily="34" charset="0"/>
                <a:cs typeface="Arial" panose="020B0604020202020204" pitchFamily="34" charset="0"/>
              </a:rPr>
              <a:t>: </a:t>
            </a:r>
            <a:r>
              <a:rPr lang="en-US" sz="3050" b="1" dirty="0">
                <a:solidFill>
                  <a:srgbClr val="FF0000"/>
                </a:solidFill>
                <a:latin typeface="Arial" panose="020B0604020202020204" pitchFamily="34" charset="0"/>
                <a:cs typeface="Arial" panose="020B0604020202020204" pitchFamily="34" charset="0"/>
              </a:rPr>
              <a:t>Q &amp; </a:t>
            </a:r>
            <a:r>
              <a:rPr lang="en-US" sz="3050" b="1" dirty="0" smtClean="0">
                <a:solidFill>
                  <a:srgbClr val="FF0000"/>
                </a:solidFill>
                <a:latin typeface="Arial" panose="020B0604020202020204" pitchFamily="34" charset="0"/>
                <a:cs typeface="Arial" panose="020B0604020202020204" pitchFamily="34" charset="0"/>
              </a:rPr>
              <a:t>A</a:t>
            </a:r>
            <a:endParaRPr lang="en-US" sz="3050" b="1" dirty="0">
              <a:solidFill>
                <a:srgbClr val="FF0000"/>
              </a:solidFill>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2105874227"/>
      </p:ext>
    </p:extLst>
  </p:cSld>
  <p:clrMapOvr>
    <a:masterClrMapping/>
  </p:clrMapOvr>
  <p:transition spd="med"/>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1"/>
            <a:ext cx="12192000" cy="6839713"/>
          </a:xfrm>
          <a:prstGeom prst="rect">
            <a:avLst/>
          </a:prstGeom>
        </p:spPr>
      </p:pic>
      <p:pic>
        <p:nvPicPr>
          <p:cNvPr id="8" name="DT_logo_150dpi_PPT.png" descr="/Users/sharon/WORK/DIRECT TRAVEL/Direct Travel Logo/DT_logo_150dpi_PPT.png"/>
          <p:cNvPicPr>
            <a:picLocks noChangeAspect="1"/>
          </p:cNvPicPr>
          <p:nvPr/>
        </p:nvPicPr>
        <p:blipFill>
          <a:blip r:embed="rId3" r:link="rId4" cstate="print">
            <a:extLst>
              <a:ext uri="{28A0092B-C50C-407E-A947-70E740481C1C}">
                <a14:useLocalDpi xmlns:a14="http://schemas.microsoft.com/office/drawing/2010/main" val="0"/>
              </a:ext>
            </a:extLst>
          </a:blip>
          <a:srcRect/>
          <a:stretch>
            <a:fillRect/>
          </a:stretch>
        </p:blipFill>
        <p:spPr bwMode="auto">
          <a:xfrm>
            <a:off x="8853196" y="5811430"/>
            <a:ext cx="1238181" cy="487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2589004" y="2379245"/>
            <a:ext cx="7239899" cy="281102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825500" rtl="0" eaLnBrk="1" fontAlgn="auto" latinLnBrk="1" hangingPunct="0">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C00000"/>
                </a:solidFill>
                <a:effectLst/>
                <a:uLnTx/>
                <a:uFillTx/>
                <a:latin typeface="Arial" panose="020B0604020202020204" pitchFamily="34" charset="0"/>
                <a:ea typeface="Helvetica Light"/>
                <a:cs typeface="Helvetica Light"/>
                <a:sym typeface="Helvetica Light"/>
              </a:rPr>
              <a:t>Thank you for your business!</a:t>
            </a:r>
          </a:p>
          <a:p>
            <a:pPr marL="0" marR="0" lvl="0" indent="0" algn="ctr" defTabSz="825500" rtl="0" eaLnBrk="1" fontAlgn="auto" latinLnBrk="1" hangingPunct="0">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0000"/>
              </a:solidFill>
              <a:effectLst/>
              <a:uLnTx/>
              <a:uFillTx/>
              <a:latin typeface="Arial" panose="020B0604020202020204" pitchFamily="34" charset="0"/>
              <a:ea typeface="Helvetica Light"/>
              <a:cs typeface="Helvetica Light"/>
              <a:sym typeface="Helvetica Light"/>
            </a:endParaRPr>
          </a:p>
          <a:p>
            <a:pPr marL="0" marR="0" lvl="0" indent="0" algn="ctr" defTabSz="825500" rtl="0" eaLnBrk="1" fontAlgn="auto" latinLnBrk="1" hangingPunct="0">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Helvetica Light"/>
                <a:cs typeface="Helvetica Light"/>
                <a:sym typeface="Helvetica Light"/>
              </a:rPr>
              <a:t>Direct Travel is committed to continually </a:t>
            </a:r>
          </a:p>
          <a:p>
            <a:pPr marL="0" marR="0" lvl="0" indent="0" algn="ctr" defTabSz="825500" rtl="0" eaLnBrk="1" fontAlgn="auto" latinLnBrk="1" hangingPunct="0">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Helvetica Light"/>
                <a:cs typeface="Helvetica Light"/>
                <a:sym typeface="Helvetica Light"/>
              </a:rPr>
              <a:t>investing in your program to exceed both your </a:t>
            </a:r>
          </a:p>
          <a:p>
            <a:pPr marL="0" marR="0" lvl="0" indent="0" algn="ctr" defTabSz="825500" rtl="0" eaLnBrk="1" fontAlgn="auto" latinLnBrk="1" hangingPunct="0">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Helvetica Light"/>
                <a:cs typeface="Helvetica Light"/>
                <a:sym typeface="Helvetica Light"/>
              </a:rPr>
              <a:t>service and financial expectations!</a:t>
            </a:r>
          </a:p>
          <a:p>
            <a:pPr marL="0" marR="0" lvl="0" indent="0" algn="ctr" defTabSz="825500" rtl="0" eaLnBrk="1" fontAlgn="auto" latinLnBrk="1" hangingPunct="0">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Helvetica Light"/>
              <a:cs typeface="Helvetica Light"/>
              <a:sym typeface="Helvetica Light"/>
            </a:endParaRPr>
          </a:p>
          <a:p>
            <a:pPr marL="0" marR="0" lvl="0" indent="0" algn="ctr" defTabSz="825500" rtl="0" eaLnBrk="1" fontAlgn="auto" latinLnBrk="1" hangingPunct="0">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Helvetica Light"/>
                <a:cs typeface="Helvetica Light"/>
                <a:sym typeface="Helvetica Light"/>
              </a:rPr>
              <a:t>~ Your Direct Travel Team</a:t>
            </a:r>
          </a:p>
        </p:txBody>
      </p:sp>
      <p:pic>
        <p:nvPicPr>
          <p:cNvPr id="9" name="Picture 8" descr="Edsignature.png"/>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rot="21145198">
            <a:off x="5193674" y="5365096"/>
            <a:ext cx="2711430" cy="917731"/>
          </a:xfrm>
          <a:prstGeom prst="rect">
            <a:avLst/>
          </a:prstGeom>
        </p:spPr>
      </p:pic>
    </p:spTree>
    <p:extLst>
      <p:ext uri="{BB962C8B-B14F-4D97-AF65-F5344CB8AC3E}">
        <p14:creationId xmlns:p14="http://schemas.microsoft.com/office/powerpoint/2010/main" val="332846950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FBB0467-9920-174A-BC8E-911149BD52E5}"/>
              </a:ext>
            </a:extLst>
          </p:cNvPr>
          <p:cNvSpPr>
            <a:spLocks noGrp="1"/>
          </p:cNvSpPr>
          <p:nvPr>
            <p:ph type="ctrTitle"/>
          </p:nvPr>
        </p:nvSpPr>
        <p:spPr>
          <a:xfrm>
            <a:off x="832625" y="572871"/>
            <a:ext cx="10621460" cy="548600"/>
          </a:xfrm>
        </p:spPr>
        <p:txBody>
          <a:bodyPr/>
          <a:lstStyle/>
          <a:p>
            <a:r>
              <a:rPr lang="en-US" dirty="0"/>
              <a:t>Frequently Asked Questions</a:t>
            </a:r>
          </a:p>
        </p:txBody>
      </p:sp>
      <p:sp>
        <p:nvSpPr>
          <p:cNvPr id="5" name="Text Placeholder 4">
            <a:extLst>
              <a:ext uri="{FF2B5EF4-FFF2-40B4-BE49-F238E27FC236}">
                <a16:creationId xmlns:a16="http://schemas.microsoft.com/office/drawing/2014/main" id="{891DCF56-6B11-1A4E-9B40-432667EEE6DD}"/>
              </a:ext>
            </a:extLst>
          </p:cNvPr>
          <p:cNvSpPr>
            <a:spLocks noGrp="1"/>
          </p:cNvSpPr>
          <p:nvPr>
            <p:ph type="body" sz="quarter" idx="10"/>
          </p:nvPr>
        </p:nvSpPr>
        <p:spPr>
          <a:xfrm>
            <a:off x="831851" y="1312091"/>
            <a:ext cx="10466069" cy="4563775"/>
          </a:xfrm>
        </p:spPr>
        <p:txBody>
          <a:bodyPr/>
          <a:lstStyle/>
          <a:p>
            <a:r>
              <a:rPr lang="en-US" sz="1733" b="1" dirty="0">
                <a:solidFill>
                  <a:schemeClr val="accent1"/>
                </a:solidFill>
              </a:rPr>
              <a:t>Q: </a:t>
            </a:r>
            <a:r>
              <a:rPr lang="en-US" sz="1733" b="1" dirty="0">
                <a:solidFill>
                  <a:schemeClr val="tx2">
                    <a:lumMod val="75000"/>
                  </a:schemeClr>
                </a:solidFill>
              </a:rPr>
              <a:t>Will vaccination requirements be listed? </a:t>
            </a:r>
          </a:p>
          <a:p>
            <a:r>
              <a:rPr lang="en-US" sz="1733" b="1" dirty="0">
                <a:solidFill>
                  <a:schemeClr val="accent2">
                    <a:lumMod val="75000"/>
                  </a:schemeClr>
                </a:solidFill>
              </a:rPr>
              <a:t>A: </a:t>
            </a:r>
            <a:r>
              <a:rPr lang="en-US" sz="1733" dirty="0">
                <a:solidFill>
                  <a:schemeClr val="tx2">
                    <a:lumMod val="75000"/>
                  </a:schemeClr>
                </a:solidFill>
              </a:rPr>
              <a:t>They will add vaccination requirements as they outlined by the respective governments.</a:t>
            </a:r>
          </a:p>
          <a:p>
            <a:endParaRPr lang="en-US" sz="1733" dirty="0">
              <a:solidFill>
                <a:schemeClr val="tx2">
                  <a:lumMod val="75000"/>
                </a:schemeClr>
              </a:solidFill>
            </a:endParaRPr>
          </a:p>
          <a:p>
            <a:r>
              <a:rPr lang="en-US" sz="1733" b="1" dirty="0">
                <a:solidFill>
                  <a:schemeClr val="accent1"/>
                </a:solidFill>
              </a:rPr>
              <a:t>Q: </a:t>
            </a:r>
            <a:r>
              <a:rPr lang="en-US" sz="1733" b="1" dirty="0">
                <a:solidFill>
                  <a:schemeClr val="tx2">
                    <a:lumMod val="75000"/>
                  </a:schemeClr>
                </a:solidFill>
              </a:rPr>
              <a:t>How often is the information updated?</a:t>
            </a:r>
          </a:p>
          <a:p>
            <a:r>
              <a:rPr lang="en-US" sz="1733" b="1" dirty="0">
                <a:solidFill>
                  <a:schemeClr val="accent2">
                    <a:lumMod val="75000"/>
                  </a:schemeClr>
                </a:solidFill>
              </a:rPr>
              <a:t>A: </a:t>
            </a:r>
            <a:r>
              <a:rPr lang="en-US" sz="1733" dirty="0">
                <a:solidFill>
                  <a:schemeClr val="tx2">
                    <a:lumMod val="75000"/>
                  </a:schemeClr>
                </a:solidFill>
              </a:rPr>
              <a:t>Daily.</a:t>
            </a:r>
          </a:p>
          <a:p>
            <a:endParaRPr lang="en-US" sz="1733" dirty="0">
              <a:solidFill>
                <a:schemeClr val="tx2">
                  <a:lumMod val="75000"/>
                </a:schemeClr>
              </a:solidFill>
            </a:endParaRPr>
          </a:p>
          <a:p>
            <a:r>
              <a:rPr lang="en-US" sz="1733" b="1" dirty="0">
                <a:solidFill>
                  <a:schemeClr val="accent1"/>
                </a:solidFill>
              </a:rPr>
              <a:t>Q: </a:t>
            </a:r>
            <a:r>
              <a:rPr lang="en-US" sz="1733" b="1" dirty="0">
                <a:solidFill>
                  <a:schemeClr val="tx2">
                    <a:lumMod val="75000"/>
                  </a:schemeClr>
                </a:solidFill>
              </a:rPr>
              <a:t>Will this auto populate based on itinerary already booked?</a:t>
            </a:r>
          </a:p>
          <a:p>
            <a:pPr lvl="0"/>
            <a:r>
              <a:rPr lang="en-US" sz="1733" b="1" dirty="0">
                <a:solidFill>
                  <a:srgbClr val="69CAD7">
                    <a:lumMod val="75000"/>
                  </a:srgbClr>
                </a:solidFill>
              </a:rPr>
              <a:t>A: </a:t>
            </a:r>
            <a:r>
              <a:rPr lang="en-US" sz="1733" dirty="0">
                <a:solidFill>
                  <a:srgbClr val="5B5E61">
                    <a:lumMod val="75000"/>
                  </a:srgbClr>
                </a:solidFill>
              </a:rPr>
              <a:t>No, though we are looking into what development costs for this would look like.</a:t>
            </a:r>
          </a:p>
          <a:p>
            <a:endParaRPr lang="en-US" sz="1733" dirty="0">
              <a:solidFill>
                <a:schemeClr val="tx2">
                  <a:lumMod val="75000"/>
                </a:schemeClr>
              </a:solidFill>
            </a:endParaRPr>
          </a:p>
          <a:p>
            <a:r>
              <a:rPr lang="en-US" sz="1733" b="1" dirty="0">
                <a:solidFill>
                  <a:schemeClr val="accent1"/>
                </a:solidFill>
              </a:rPr>
              <a:t>Q: </a:t>
            </a:r>
            <a:r>
              <a:rPr lang="en-US" sz="1733" b="1" dirty="0">
                <a:solidFill>
                  <a:schemeClr val="tx2">
                    <a:lumMod val="75000"/>
                  </a:schemeClr>
                </a:solidFill>
              </a:rPr>
              <a:t>Will a D2U user need to update the app to see the covid-19 resource tile?</a:t>
            </a:r>
          </a:p>
          <a:p>
            <a:r>
              <a:rPr lang="en-US" sz="1733" b="1" dirty="0">
                <a:solidFill>
                  <a:schemeClr val="accent2">
                    <a:lumMod val="75000"/>
                  </a:schemeClr>
                </a:solidFill>
              </a:rPr>
              <a:t>A: </a:t>
            </a:r>
            <a:r>
              <a:rPr lang="en-US" sz="1733" dirty="0">
                <a:solidFill>
                  <a:schemeClr val="tx2">
                    <a:lumMod val="75000"/>
                  </a:schemeClr>
                </a:solidFill>
              </a:rPr>
              <a:t>If the user’s phone is set to automatically update apps, then there’s no action required on the user’s behalf. If not, then the user would need to update the app.</a:t>
            </a:r>
          </a:p>
        </p:txBody>
      </p:sp>
    </p:spTree>
    <p:extLst>
      <p:ext uri="{BB962C8B-B14F-4D97-AF65-F5344CB8AC3E}">
        <p14:creationId xmlns:p14="http://schemas.microsoft.com/office/powerpoint/2010/main" val="16245098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FBB0467-9920-174A-BC8E-911149BD52E5}"/>
              </a:ext>
            </a:extLst>
          </p:cNvPr>
          <p:cNvSpPr>
            <a:spLocks noGrp="1"/>
          </p:cNvSpPr>
          <p:nvPr>
            <p:ph type="ctrTitle"/>
          </p:nvPr>
        </p:nvSpPr>
        <p:spPr>
          <a:xfrm>
            <a:off x="832625" y="572871"/>
            <a:ext cx="10621460" cy="548600"/>
          </a:xfrm>
        </p:spPr>
        <p:txBody>
          <a:bodyPr/>
          <a:lstStyle/>
          <a:p>
            <a:r>
              <a:rPr lang="en-US" dirty="0"/>
              <a:t>Frequently Asked Questions</a:t>
            </a:r>
          </a:p>
        </p:txBody>
      </p:sp>
      <p:sp>
        <p:nvSpPr>
          <p:cNvPr id="5" name="Text Placeholder 4">
            <a:extLst>
              <a:ext uri="{FF2B5EF4-FFF2-40B4-BE49-F238E27FC236}">
                <a16:creationId xmlns:a16="http://schemas.microsoft.com/office/drawing/2014/main" id="{891DCF56-6B11-1A4E-9B40-432667EEE6DD}"/>
              </a:ext>
            </a:extLst>
          </p:cNvPr>
          <p:cNvSpPr>
            <a:spLocks noGrp="1"/>
          </p:cNvSpPr>
          <p:nvPr>
            <p:ph type="body" sz="quarter" idx="10"/>
          </p:nvPr>
        </p:nvSpPr>
        <p:spPr>
          <a:xfrm>
            <a:off x="831851" y="1312091"/>
            <a:ext cx="10466069" cy="5319168"/>
          </a:xfrm>
        </p:spPr>
        <p:txBody>
          <a:bodyPr/>
          <a:lstStyle/>
          <a:p>
            <a:endParaRPr lang="en-US" sz="1733" b="1" dirty="0" smtClean="0">
              <a:solidFill>
                <a:schemeClr val="accent1"/>
              </a:solidFill>
            </a:endParaRPr>
          </a:p>
          <a:p>
            <a:r>
              <a:rPr lang="en-US" sz="1733" b="1" dirty="0" smtClean="0">
                <a:solidFill>
                  <a:schemeClr val="accent1"/>
                </a:solidFill>
              </a:rPr>
              <a:t>Q</a:t>
            </a:r>
            <a:r>
              <a:rPr lang="en-US" sz="1733" b="1" dirty="0">
                <a:solidFill>
                  <a:schemeClr val="accent1"/>
                </a:solidFill>
              </a:rPr>
              <a:t>: </a:t>
            </a:r>
            <a:r>
              <a:rPr lang="en-US" sz="1733" b="1" dirty="0" smtClean="0">
                <a:solidFill>
                  <a:schemeClr val="tx2">
                    <a:lumMod val="75000"/>
                  </a:schemeClr>
                </a:solidFill>
              </a:rPr>
              <a:t>I see the restrictions traveling to </a:t>
            </a:r>
            <a:r>
              <a:rPr lang="en-US" sz="1733" b="1" dirty="0">
                <a:solidFill>
                  <a:schemeClr val="tx2">
                    <a:lumMod val="75000"/>
                  </a:schemeClr>
                </a:solidFill>
              </a:rPr>
              <a:t>France, but </a:t>
            </a:r>
            <a:r>
              <a:rPr lang="en-US" sz="1733" b="1" dirty="0" smtClean="0">
                <a:solidFill>
                  <a:schemeClr val="tx2">
                    <a:lumMod val="75000"/>
                  </a:schemeClr>
                </a:solidFill>
              </a:rPr>
              <a:t>does Sherpa show </a:t>
            </a:r>
            <a:r>
              <a:rPr lang="en-US" sz="1733" b="1" dirty="0">
                <a:solidFill>
                  <a:schemeClr val="tx2">
                    <a:lumMod val="75000"/>
                  </a:schemeClr>
                </a:solidFill>
              </a:rPr>
              <a:t>the restrictions for returning back to the USA for example?</a:t>
            </a:r>
          </a:p>
          <a:p>
            <a:r>
              <a:rPr lang="en-US" sz="1733" b="1" dirty="0">
                <a:solidFill>
                  <a:schemeClr val="accent2">
                    <a:lumMod val="75000"/>
                  </a:schemeClr>
                </a:solidFill>
              </a:rPr>
              <a:t>A: </a:t>
            </a:r>
            <a:r>
              <a:rPr lang="en-US" sz="1733" dirty="0">
                <a:solidFill>
                  <a:schemeClr val="tx2">
                    <a:lumMod val="75000"/>
                  </a:schemeClr>
                </a:solidFill>
              </a:rPr>
              <a:t>No, however we have suggested to the Sherpa team that a reverse type button be integrated and they have responded that we are not the only company to suggest this. Hopefully a feature coming soon.</a:t>
            </a:r>
          </a:p>
          <a:p>
            <a:endParaRPr lang="en-US" sz="1733" dirty="0">
              <a:solidFill>
                <a:schemeClr val="tx2">
                  <a:lumMod val="75000"/>
                </a:schemeClr>
              </a:solidFill>
            </a:endParaRPr>
          </a:p>
          <a:p>
            <a:r>
              <a:rPr lang="en-US" sz="1733" b="1" dirty="0">
                <a:solidFill>
                  <a:schemeClr val="accent1"/>
                </a:solidFill>
              </a:rPr>
              <a:t>Q: </a:t>
            </a:r>
            <a:r>
              <a:rPr lang="en-US" sz="1733" b="1" dirty="0">
                <a:solidFill>
                  <a:schemeClr val="tx2">
                    <a:lumMod val="75000"/>
                  </a:schemeClr>
                </a:solidFill>
              </a:rPr>
              <a:t>Does the widget show testing locations?</a:t>
            </a:r>
          </a:p>
          <a:p>
            <a:r>
              <a:rPr lang="en-US" sz="1733" b="1" dirty="0">
                <a:solidFill>
                  <a:schemeClr val="accent2">
                    <a:lumMod val="75000"/>
                  </a:schemeClr>
                </a:solidFill>
              </a:rPr>
              <a:t>A: </a:t>
            </a:r>
            <a:r>
              <a:rPr lang="en-US" sz="1733" dirty="0">
                <a:solidFill>
                  <a:schemeClr val="tx2">
                    <a:lumMod val="75000"/>
                  </a:schemeClr>
                </a:solidFill>
              </a:rPr>
              <a:t>No, but our itineraries link to testing locations. </a:t>
            </a:r>
          </a:p>
          <a:p>
            <a:endParaRPr lang="en-US" sz="1733" dirty="0">
              <a:solidFill>
                <a:schemeClr val="tx2">
                  <a:lumMod val="75000"/>
                </a:schemeClr>
              </a:solidFill>
            </a:endParaRPr>
          </a:p>
          <a:p>
            <a:r>
              <a:rPr lang="en-US" sz="1733" b="1" dirty="0" smtClean="0">
                <a:solidFill>
                  <a:schemeClr val="accent1"/>
                </a:solidFill>
              </a:rPr>
              <a:t>Q</a:t>
            </a:r>
            <a:r>
              <a:rPr lang="en-US" sz="1733" b="1" dirty="0">
                <a:solidFill>
                  <a:schemeClr val="accent1"/>
                </a:solidFill>
              </a:rPr>
              <a:t>: </a:t>
            </a:r>
            <a:r>
              <a:rPr lang="en-US" sz="1733" b="1" dirty="0">
                <a:solidFill>
                  <a:schemeClr val="tx2">
                    <a:lumMod val="75000"/>
                  </a:schemeClr>
                </a:solidFill>
              </a:rPr>
              <a:t>Will the Sherpa link be on the </a:t>
            </a:r>
            <a:r>
              <a:rPr lang="en-US" sz="1733" b="1" dirty="0" smtClean="0">
                <a:solidFill>
                  <a:schemeClr val="tx2">
                    <a:lumMod val="75000"/>
                  </a:schemeClr>
                </a:solidFill>
              </a:rPr>
              <a:t>global ATPI </a:t>
            </a:r>
            <a:r>
              <a:rPr lang="en-US" sz="1733" b="1" dirty="0">
                <a:solidFill>
                  <a:schemeClr val="tx2">
                    <a:lumMod val="75000"/>
                  </a:schemeClr>
                </a:solidFill>
              </a:rPr>
              <a:t>On the Go app?</a:t>
            </a:r>
          </a:p>
          <a:p>
            <a:r>
              <a:rPr lang="en-US" sz="1733" b="1" dirty="0">
                <a:solidFill>
                  <a:schemeClr val="accent2">
                    <a:lumMod val="75000"/>
                  </a:schemeClr>
                </a:solidFill>
              </a:rPr>
              <a:t>A: </a:t>
            </a:r>
            <a:r>
              <a:rPr lang="en-US" sz="1733" dirty="0">
                <a:solidFill>
                  <a:schemeClr val="tx2">
                    <a:lumMod val="75000"/>
                  </a:schemeClr>
                </a:solidFill>
              </a:rPr>
              <a:t>Yes.</a:t>
            </a:r>
          </a:p>
        </p:txBody>
      </p:sp>
    </p:spTree>
    <p:extLst>
      <p:ext uri="{BB962C8B-B14F-4D97-AF65-F5344CB8AC3E}">
        <p14:creationId xmlns:p14="http://schemas.microsoft.com/office/powerpoint/2010/main" val="41615021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FBB0467-9920-174A-BC8E-911149BD52E5}"/>
              </a:ext>
            </a:extLst>
          </p:cNvPr>
          <p:cNvSpPr>
            <a:spLocks noGrp="1"/>
          </p:cNvSpPr>
          <p:nvPr>
            <p:ph type="ctrTitle"/>
          </p:nvPr>
        </p:nvSpPr>
        <p:spPr>
          <a:xfrm>
            <a:off x="832625" y="572871"/>
            <a:ext cx="10621460" cy="548600"/>
          </a:xfrm>
        </p:spPr>
        <p:txBody>
          <a:bodyPr/>
          <a:lstStyle/>
          <a:p>
            <a:r>
              <a:rPr lang="en-US" dirty="0"/>
              <a:t>Frequently Asked Questions</a:t>
            </a:r>
          </a:p>
        </p:txBody>
      </p:sp>
      <p:sp>
        <p:nvSpPr>
          <p:cNvPr id="5" name="Text Placeholder 4">
            <a:extLst>
              <a:ext uri="{FF2B5EF4-FFF2-40B4-BE49-F238E27FC236}">
                <a16:creationId xmlns:a16="http://schemas.microsoft.com/office/drawing/2014/main" id="{891DCF56-6B11-1A4E-9B40-432667EEE6DD}"/>
              </a:ext>
            </a:extLst>
          </p:cNvPr>
          <p:cNvSpPr>
            <a:spLocks noGrp="1"/>
          </p:cNvSpPr>
          <p:nvPr>
            <p:ph type="body" sz="quarter" idx="10"/>
          </p:nvPr>
        </p:nvSpPr>
        <p:spPr>
          <a:xfrm>
            <a:off x="831851" y="1312092"/>
            <a:ext cx="10466069" cy="4586515"/>
          </a:xfrm>
        </p:spPr>
        <p:txBody>
          <a:bodyPr/>
          <a:lstStyle/>
          <a:p>
            <a:endParaRPr lang="en-US" sz="1733" b="1" dirty="0" smtClean="0">
              <a:solidFill>
                <a:schemeClr val="accent1"/>
              </a:solidFill>
            </a:endParaRPr>
          </a:p>
          <a:p>
            <a:r>
              <a:rPr lang="en-US" sz="1733" b="1" dirty="0" smtClean="0">
                <a:solidFill>
                  <a:schemeClr val="accent1"/>
                </a:solidFill>
              </a:rPr>
              <a:t>Q</a:t>
            </a:r>
            <a:r>
              <a:rPr lang="en-US" sz="1733" b="1" dirty="0">
                <a:solidFill>
                  <a:schemeClr val="accent1"/>
                </a:solidFill>
              </a:rPr>
              <a:t>: </a:t>
            </a:r>
            <a:r>
              <a:rPr lang="en-US" sz="1733" b="1" dirty="0">
                <a:solidFill>
                  <a:schemeClr val="tx2">
                    <a:lumMod val="75000"/>
                  </a:schemeClr>
                </a:solidFill>
              </a:rPr>
              <a:t>Will there be a link on our D2U itineraries that takes travelers to Sherpa?</a:t>
            </a:r>
          </a:p>
          <a:p>
            <a:r>
              <a:rPr lang="en-US" sz="1733" b="1" dirty="0">
                <a:solidFill>
                  <a:schemeClr val="accent2">
                    <a:lumMod val="75000"/>
                  </a:schemeClr>
                </a:solidFill>
              </a:rPr>
              <a:t>A: </a:t>
            </a:r>
            <a:r>
              <a:rPr lang="en-US" sz="1733" dirty="0">
                <a:solidFill>
                  <a:schemeClr val="tx2">
                    <a:lumMod val="75000"/>
                  </a:schemeClr>
                </a:solidFill>
              </a:rPr>
              <a:t>Yes, a link </a:t>
            </a:r>
            <a:r>
              <a:rPr lang="en-US" sz="1733" i="1" dirty="0">
                <a:solidFill>
                  <a:schemeClr val="tx2">
                    <a:lumMod val="75000"/>
                  </a:schemeClr>
                </a:solidFill>
              </a:rPr>
              <a:t>can</a:t>
            </a:r>
            <a:r>
              <a:rPr lang="en-US" sz="1733" dirty="0">
                <a:solidFill>
                  <a:schemeClr val="tx2">
                    <a:lumMod val="75000"/>
                  </a:schemeClr>
                </a:solidFill>
              </a:rPr>
              <a:t> be added to Quick Links per request. However, the Sherpa widget will be available on the D2U Mobile app and DT websites.</a:t>
            </a:r>
          </a:p>
          <a:p>
            <a:endParaRPr lang="en-US" sz="1733" dirty="0">
              <a:solidFill>
                <a:schemeClr val="tx2">
                  <a:lumMod val="75000"/>
                </a:schemeClr>
              </a:solidFill>
            </a:endParaRPr>
          </a:p>
          <a:p>
            <a:r>
              <a:rPr lang="en-US" sz="1733" b="1" dirty="0">
                <a:solidFill>
                  <a:schemeClr val="accent1"/>
                </a:solidFill>
              </a:rPr>
              <a:t>Q: </a:t>
            </a:r>
            <a:r>
              <a:rPr lang="en-US" sz="1733" b="1" dirty="0">
                <a:solidFill>
                  <a:schemeClr val="tx2">
                    <a:lumMod val="75000"/>
                  </a:schemeClr>
                </a:solidFill>
              </a:rPr>
              <a:t>Is there a way to switch languages?</a:t>
            </a:r>
          </a:p>
          <a:p>
            <a:r>
              <a:rPr lang="en-US" sz="1733" b="1" dirty="0">
                <a:solidFill>
                  <a:schemeClr val="accent2">
                    <a:lumMod val="75000"/>
                  </a:schemeClr>
                </a:solidFill>
              </a:rPr>
              <a:t>A: </a:t>
            </a:r>
            <a:r>
              <a:rPr lang="en-US" sz="1733" dirty="0">
                <a:solidFill>
                  <a:schemeClr val="tx2">
                    <a:lumMod val="75000"/>
                  </a:schemeClr>
                </a:solidFill>
              </a:rPr>
              <a:t>Sherpa supports English, and on February 19</a:t>
            </a:r>
            <a:r>
              <a:rPr lang="en-US" sz="1733" baseline="30000" dirty="0">
                <a:solidFill>
                  <a:schemeClr val="tx2">
                    <a:lumMod val="75000"/>
                  </a:schemeClr>
                </a:solidFill>
              </a:rPr>
              <a:t>th</a:t>
            </a:r>
            <a:r>
              <a:rPr lang="en-US" sz="1733" dirty="0">
                <a:solidFill>
                  <a:schemeClr val="tx2">
                    <a:lumMod val="75000"/>
                  </a:schemeClr>
                </a:solidFill>
              </a:rPr>
              <a:t> will also support French Canadian. </a:t>
            </a:r>
          </a:p>
          <a:p>
            <a:endParaRPr lang="en-US" sz="1733" dirty="0">
              <a:solidFill>
                <a:schemeClr val="tx2">
                  <a:lumMod val="75000"/>
                </a:schemeClr>
              </a:solidFill>
            </a:endParaRPr>
          </a:p>
          <a:p>
            <a:r>
              <a:rPr lang="en-US" sz="1733" b="1" dirty="0">
                <a:solidFill>
                  <a:schemeClr val="accent1"/>
                </a:solidFill>
              </a:rPr>
              <a:t>Q: </a:t>
            </a:r>
            <a:r>
              <a:rPr lang="en-US" sz="1733" b="1" dirty="0">
                <a:solidFill>
                  <a:schemeClr val="tx2">
                    <a:lumMod val="75000"/>
                  </a:schemeClr>
                </a:solidFill>
              </a:rPr>
              <a:t>Are there any integrations with the OBTs?</a:t>
            </a:r>
          </a:p>
          <a:p>
            <a:r>
              <a:rPr lang="en-US" sz="1733" b="1" dirty="0">
                <a:solidFill>
                  <a:schemeClr val="accent2">
                    <a:lumMod val="75000"/>
                  </a:schemeClr>
                </a:solidFill>
              </a:rPr>
              <a:t>A: </a:t>
            </a:r>
            <a:r>
              <a:rPr lang="en-US" sz="1733" dirty="0">
                <a:solidFill>
                  <a:schemeClr val="tx2">
                    <a:lumMod val="75000"/>
                  </a:schemeClr>
                </a:solidFill>
              </a:rPr>
              <a:t>No.</a:t>
            </a:r>
          </a:p>
        </p:txBody>
      </p:sp>
    </p:spTree>
    <p:extLst>
      <p:ext uri="{BB962C8B-B14F-4D97-AF65-F5344CB8AC3E}">
        <p14:creationId xmlns:p14="http://schemas.microsoft.com/office/powerpoint/2010/main" val="792801757"/>
      </p:ext>
    </p:extLst>
  </p:cSld>
  <p:clrMapOvr>
    <a:masterClrMapping/>
  </p:clrMapOvr>
</p:sld>
</file>

<file path=ppt/theme/_rels/theme12.xml.rels><?xml version="1.0" encoding="UTF-8" standalone="yes"?>
<Relationships xmlns="http://schemas.openxmlformats.org/package/2006/relationships"><Relationship Id="rId1" Type="http://schemas.openxmlformats.org/officeDocument/2006/relationships/image" Target="../media/image80.png"/></Relationships>
</file>

<file path=ppt/theme/theme1.xml><?xml version="1.0" encoding="utf-8"?>
<a:theme xmlns:a="http://schemas.openxmlformats.org/drawingml/2006/main" name="Office Theme">
  <a:themeElements>
    <a:clrScheme name="DI Review">
      <a:dk1>
        <a:sysClr val="windowText" lastClr="000000"/>
      </a:dk1>
      <a:lt1>
        <a:sysClr val="window" lastClr="FFFFFF"/>
      </a:lt1>
      <a:dk2>
        <a:srgbClr val="1F497D"/>
      </a:dk2>
      <a:lt2>
        <a:srgbClr val="EEECE1"/>
      </a:lt2>
      <a:accent1>
        <a:srgbClr val="153887"/>
      </a:accent1>
      <a:accent2>
        <a:srgbClr val="0077D0"/>
      </a:accent2>
      <a:accent3>
        <a:srgbClr val="73B985"/>
      </a:accent3>
      <a:accent4>
        <a:srgbClr val="345A63"/>
      </a:accent4>
      <a:accent5>
        <a:srgbClr val="4593A0"/>
      </a:accent5>
      <a:accent6>
        <a:srgbClr val="6BCBD4"/>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7_Custom Design">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6_Custom Design">
  <a:themeElements>
    <a:clrScheme name="Custom 4">
      <a:dk1>
        <a:srgbClr val="6C797D"/>
      </a:dk1>
      <a:lt1>
        <a:srgbClr val="FFFFFF"/>
      </a:lt1>
      <a:dk2>
        <a:srgbClr val="5B5E61"/>
      </a:dk2>
      <a:lt2>
        <a:srgbClr val="D0D0CE"/>
      </a:lt2>
      <a:accent1>
        <a:srgbClr val="DA281C"/>
      </a:accent1>
      <a:accent2>
        <a:srgbClr val="69CAD7"/>
      </a:accent2>
      <a:accent3>
        <a:srgbClr val="AEE9F9"/>
      </a:accent3>
      <a:accent4>
        <a:srgbClr val="0033A0"/>
      </a:accent4>
      <a:accent5>
        <a:srgbClr val="3E2680"/>
      </a:accent5>
      <a:accent6>
        <a:srgbClr val="5B5E61"/>
      </a:accent6>
      <a:hlink>
        <a:srgbClr val="DA281C"/>
      </a:hlink>
      <a:folHlink>
        <a:srgbClr val="6C797D"/>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9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ustom Design">
  <a:themeElements>
    <a:clrScheme name="Custom 4">
      <a:dk1>
        <a:srgbClr val="6C797D"/>
      </a:dk1>
      <a:lt1>
        <a:srgbClr val="FFFFFF"/>
      </a:lt1>
      <a:dk2>
        <a:srgbClr val="5B5E61"/>
      </a:dk2>
      <a:lt2>
        <a:srgbClr val="D0D0CE"/>
      </a:lt2>
      <a:accent1>
        <a:srgbClr val="DA281C"/>
      </a:accent1>
      <a:accent2>
        <a:srgbClr val="69CAD7"/>
      </a:accent2>
      <a:accent3>
        <a:srgbClr val="AEE9F9"/>
      </a:accent3>
      <a:accent4>
        <a:srgbClr val="0033A0"/>
      </a:accent4>
      <a:accent5>
        <a:srgbClr val="3E2680"/>
      </a:accent5>
      <a:accent6>
        <a:srgbClr val="5B5E61"/>
      </a:accent6>
      <a:hlink>
        <a:srgbClr val="DA281C"/>
      </a:hlink>
      <a:folHlink>
        <a:srgbClr val="6C797D"/>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9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7_Custom Design">
  <a:themeElements>
    <a:clrScheme name="Custom 4">
      <a:dk1>
        <a:srgbClr val="6C797D"/>
      </a:dk1>
      <a:lt1>
        <a:srgbClr val="FFFFFF"/>
      </a:lt1>
      <a:dk2>
        <a:srgbClr val="5B5E61"/>
      </a:dk2>
      <a:lt2>
        <a:srgbClr val="D0D0CE"/>
      </a:lt2>
      <a:accent1>
        <a:srgbClr val="DA281C"/>
      </a:accent1>
      <a:accent2>
        <a:srgbClr val="69CAD7"/>
      </a:accent2>
      <a:accent3>
        <a:srgbClr val="AEE9F9"/>
      </a:accent3>
      <a:accent4>
        <a:srgbClr val="0033A0"/>
      </a:accent4>
      <a:accent5>
        <a:srgbClr val="3E2680"/>
      </a:accent5>
      <a:accent6>
        <a:srgbClr val="5B5E61"/>
      </a:accent6>
      <a:hlink>
        <a:srgbClr val="DA281C"/>
      </a:hlink>
      <a:folHlink>
        <a:srgbClr val="6C797D"/>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9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3_Custom Design">
  <a:themeElements>
    <a:clrScheme name="Custom 4">
      <a:dk1>
        <a:srgbClr val="6C797D"/>
      </a:dk1>
      <a:lt1>
        <a:srgbClr val="FFFFFF"/>
      </a:lt1>
      <a:dk2>
        <a:srgbClr val="5B5E61"/>
      </a:dk2>
      <a:lt2>
        <a:srgbClr val="D0D0CE"/>
      </a:lt2>
      <a:accent1>
        <a:srgbClr val="DA281C"/>
      </a:accent1>
      <a:accent2>
        <a:srgbClr val="69CAD7"/>
      </a:accent2>
      <a:accent3>
        <a:srgbClr val="AEE9F9"/>
      </a:accent3>
      <a:accent4>
        <a:srgbClr val="0033A0"/>
      </a:accent4>
      <a:accent5>
        <a:srgbClr val="3E2680"/>
      </a:accent5>
      <a:accent6>
        <a:srgbClr val="5B5E61"/>
      </a:accent6>
      <a:hlink>
        <a:srgbClr val="DA281C"/>
      </a:hlink>
      <a:folHlink>
        <a:srgbClr val="6C797D"/>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9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Custom Design">
  <a:themeElements>
    <a:clrScheme name="Custom 4">
      <a:dk1>
        <a:srgbClr val="6C797D"/>
      </a:dk1>
      <a:lt1>
        <a:srgbClr val="FFFFFF"/>
      </a:lt1>
      <a:dk2>
        <a:srgbClr val="5B5E61"/>
      </a:dk2>
      <a:lt2>
        <a:srgbClr val="D0D0CE"/>
      </a:lt2>
      <a:accent1>
        <a:srgbClr val="DA281C"/>
      </a:accent1>
      <a:accent2>
        <a:srgbClr val="69CAD7"/>
      </a:accent2>
      <a:accent3>
        <a:srgbClr val="AEE9F9"/>
      </a:accent3>
      <a:accent4>
        <a:srgbClr val="0033A0"/>
      </a:accent4>
      <a:accent5>
        <a:srgbClr val="3E2680"/>
      </a:accent5>
      <a:accent6>
        <a:srgbClr val="5B5E61"/>
      </a:accent6>
      <a:hlink>
        <a:srgbClr val="DA281C"/>
      </a:hlink>
      <a:folHlink>
        <a:srgbClr val="6C797D"/>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9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8_Custom Design">
  <a:themeElements>
    <a:clrScheme name="Custom 4">
      <a:dk1>
        <a:srgbClr val="6C797D"/>
      </a:dk1>
      <a:lt1>
        <a:srgbClr val="FFFFFF"/>
      </a:lt1>
      <a:dk2>
        <a:srgbClr val="5B5E61"/>
      </a:dk2>
      <a:lt2>
        <a:srgbClr val="D0D0CE"/>
      </a:lt2>
      <a:accent1>
        <a:srgbClr val="DA281C"/>
      </a:accent1>
      <a:accent2>
        <a:srgbClr val="69CAD7"/>
      </a:accent2>
      <a:accent3>
        <a:srgbClr val="AEE9F9"/>
      </a:accent3>
      <a:accent4>
        <a:srgbClr val="0033A0"/>
      </a:accent4>
      <a:accent5>
        <a:srgbClr val="3E2680"/>
      </a:accent5>
      <a:accent6>
        <a:srgbClr val="5B5E61"/>
      </a:accent6>
      <a:hlink>
        <a:srgbClr val="DA281C"/>
      </a:hlink>
      <a:folHlink>
        <a:srgbClr val="6C797D"/>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9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1_CGI_2015">
  <a:themeElements>
    <a:clrScheme name="Custom 1">
      <a:dk1>
        <a:srgbClr val="6C797D"/>
      </a:dk1>
      <a:lt1>
        <a:srgbClr val="FFFFFF"/>
      </a:lt1>
      <a:dk2>
        <a:srgbClr val="5B5E61"/>
      </a:dk2>
      <a:lt2>
        <a:srgbClr val="D0D0CE"/>
      </a:lt2>
      <a:accent1>
        <a:srgbClr val="DA281C"/>
      </a:accent1>
      <a:accent2>
        <a:srgbClr val="69CAD7"/>
      </a:accent2>
      <a:accent3>
        <a:srgbClr val="AEE9F9"/>
      </a:accent3>
      <a:accent4>
        <a:srgbClr val="0033A0"/>
      </a:accent4>
      <a:accent5>
        <a:srgbClr val="3E2680"/>
      </a:accent5>
      <a:accent6>
        <a:srgbClr val="9EB0B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6ACAD7"/>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lnRef>
        <a:fillRef idx="1">
          <a:schemeClr val="lt1"/>
        </a:fillRef>
        <a:effectRef idx="0">
          <a:schemeClr val="accent1"/>
        </a:effectRef>
        <a:fontRef idx="minor">
          <a:schemeClr val="dk1"/>
        </a:fontRef>
      </a:style>
    </a:spDef>
    <a:lnDef>
      <a:spPr>
        <a:ln w="6350" cmpd="sng">
          <a:solidFill>
            <a:schemeClr val="tx1"/>
          </a:solidFill>
        </a:ln>
      </a:spPr>
      <a:bodyPr/>
      <a:lstStyle/>
      <a:style>
        <a:lnRef idx="1">
          <a:schemeClr val="dk1"/>
        </a:lnRef>
        <a:fillRef idx="0">
          <a:schemeClr val="dk1"/>
        </a:fillRef>
        <a:effectRef idx="0">
          <a:schemeClr val="dk1"/>
        </a:effectRef>
        <a:fontRef idx="minor">
          <a:schemeClr val="tx1"/>
        </a:fontRef>
      </a:style>
    </a:lnDef>
  </a:objectDefaults>
  <a:extraClrSchemeLst/>
</a:theme>
</file>

<file path=ppt/theme/theme10.xml><?xml version="1.0" encoding="utf-8"?>
<a:theme xmlns:a="http://schemas.openxmlformats.org/drawingml/2006/main" name="2_Custom Design">
  <a:themeElements>
    <a:clrScheme name="Custom 4">
      <a:dk1>
        <a:srgbClr val="6C797D"/>
      </a:dk1>
      <a:lt1>
        <a:srgbClr val="FFFFFF"/>
      </a:lt1>
      <a:dk2>
        <a:srgbClr val="5B5E61"/>
      </a:dk2>
      <a:lt2>
        <a:srgbClr val="D0D0CE"/>
      </a:lt2>
      <a:accent1>
        <a:srgbClr val="DA281C"/>
      </a:accent1>
      <a:accent2>
        <a:srgbClr val="69CAD7"/>
      </a:accent2>
      <a:accent3>
        <a:srgbClr val="AEE9F9"/>
      </a:accent3>
      <a:accent4>
        <a:srgbClr val="0033A0"/>
      </a:accent4>
      <a:accent5>
        <a:srgbClr val="3E2680"/>
      </a:accent5>
      <a:accent6>
        <a:srgbClr val="5B5E61"/>
      </a:accent6>
      <a:hlink>
        <a:srgbClr val="DA281C"/>
      </a:hlink>
      <a:folHlink>
        <a:srgbClr val="6C797D"/>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9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4_Custom Design">
  <a:themeElements>
    <a:clrScheme name="Travel Optix">
      <a:dk1>
        <a:sysClr val="windowText" lastClr="000000"/>
      </a:dk1>
      <a:lt1>
        <a:sysClr val="window" lastClr="FFFFFF"/>
      </a:lt1>
      <a:dk2>
        <a:srgbClr val="1F497D"/>
      </a:dk2>
      <a:lt2>
        <a:srgbClr val="EEECE1"/>
      </a:lt2>
      <a:accent1>
        <a:srgbClr val="911A27"/>
      </a:accent1>
      <a:accent2>
        <a:srgbClr val="FECF09"/>
      </a:accent2>
      <a:accent3>
        <a:srgbClr val="73B985"/>
      </a:accent3>
      <a:accent4>
        <a:srgbClr val="345A63"/>
      </a:accent4>
      <a:accent5>
        <a:srgbClr val="4593A0"/>
      </a:accent5>
      <a:accent6>
        <a:srgbClr val="6BCBD4"/>
      </a:accent6>
      <a:hlink>
        <a:srgbClr val="0000FF"/>
      </a:hlink>
      <a:folHlink>
        <a:srgbClr val="80008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9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Default Theme">
  <a:themeElements>
    <a:clrScheme name="Custom 1">
      <a:dk1>
        <a:srgbClr val="4A4A4A"/>
      </a:dk1>
      <a:lt1>
        <a:srgbClr val="FFFFFF"/>
      </a:lt1>
      <a:dk2>
        <a:srgbClr val="8C8C8C"/>
      </a:dk2>
      <a:lt2>
        <a:srgbClr val="DCDEE0"/>
      </a:lt2>
      <a:accent1>
        <a:srgbClr val="B00000"/>
      </a:accent1>
      <a:accent2>
        <a:srgbClr val="010101"/>
      </a:accent2>
      <a:accent3>
        <a:srgbClr val="E50000"/>
      </a:accent3>
      <a:accent4>
        <a:srgbClr val="6C6C6C"/>
      </a:accent4>
      <a:accent5>
        <a:srgbClr val="B80000"/>
      </a:accent5>
      <a:accent6>
        <a:srgbClr val="E30000"/>
      </a:accent6>
      <a:hlink>
        <a:srgbClr val="C60000"/>
      </a:hlink>
      <a:folHlink>
        <a:srgbClr val="990000"/>
      </a:folHlink>
    </a:clrScheme>
    <a:fontScheme name="White">
      <a:majorFont>
        <a:latin typeface="ChunkFive"/>
        <a:ea typeface="ChunkFive"/>
        <a:cs typeface="ChunkFive"/>
      </a:majorFont>
      <a:minorFont>
        <a:latin typeface="ChunkFive"/>
        <a:ea typeface="ChunkFive"/>
        <a:cs typeface="ChunkFiv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1" hangingPunct="0">
          <a:lnSpc>
            <a:spcPct val="100000"/>
          </a:lnSpc>
          <a:spcBef>
            <a:spcPts val="0"/>
          </a:spcBef>
          <a:spcAft>
            <a:spcPts val="0"/>
          </a:spcAft>
          <a:buClrTx/>
          <a:buSzTx/>
          <a:buFontTx/>
          <a:buNone/>
          <a:tabLst/>
          <a:defRPr kumimoji="0" sz="4400" b="0" i="0" u="none" strike="noStrike" cap="none" spc="0" normalizeH="0" baseline="0">
            <a:ln>
              <a:noFill/>
            </a:ln>
            <a:solidFill>
              <a:srgbClr val="77716C"/>
            </a:solidFill>
            <a:effectLst/>
            <a:uFillTx/>
            <a:latin typeface="Open Sans Light"/>
            <a:ea typeface="Open Sans Light"/>
            <a:cs typeface="Open Sans Light"/>
            <a:sym typeface="Open Sans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1"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Helvetica Light"/>
            <a:ea typeface="Helvetica Light"/>
            <a:cs typeface="Helvetica Light"/>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9049</TotalTime>
  <Words>2945</Words>
  <Application>Microsoft Office PowerPoint</Application>
  <PresentationFormat>Widescreen</PresentationFormat>
  <Paragraphs>236</Paragraphs>
  <Slides>22</Slides>
  <Notes>12</Notes>
  <HiddenSlides>0</HiddenSlides>
  <MMClips>1</MMClips>
  <ScaleCrop>false</ScaleCrop>
  <HeadingPairs>
    <vt:vector size="6" baseType="variant">
      <vt:variant>
        <vt:lpstr>Fonts Used</vt:lpstr>
      </vt:variant>
      <vt:variant>
        <vt:i4>11</vt:i4>
      </vt:variant>
      <vt:variant>
        <vt:lpstr>Theme</vt:lpstr>
      </vt:variant>
      <vt:variant>
        <vt:i4>12</vt:i4>
      </vt:variant>
      <vt:variant>
        <vt:lpstr>Slide Titles</vt:lpstr>
      </vt:variant>
      <vt:variant>
        <vt:i4>22</vt:i4>
      </vt:variant>
    </vt:vector>
  </HeadingPairs>
  <TitlesOfParts>
    <vt:vector size="45" baseType="lpstr">
      <vt:lpstr>Arial</vt:lpstr>
      <vt:lpstr>Arial Narrow</vt:lpstr>
      <vt:lpstr>Calibri</vt:lpstr>
      <vt:lpstr>Calibri Light</vt:lpstr>
      <vt:lpstr>ChunkFive</vt:lpstr>
      <vt:lpstr>Courier New</vt:lpstr>
      <vt:lpstr>DM Sans</vt:lpstr>
      <vt:lpstr>Helvetica Light</vt:lpstr>
      <vt:lpstr>Open Sans Light</vt:lpstr>
      <vt:lpstr>Times New Roman</vt:lpstr>
      <vt:lpstr>Wingdings</vt:lpstr>
      <vt:lpstr>Office Theme</vt:lpstr>
      <vt:lpstr>7_Custom Design</vt:lpstr>
      <vt:lpstr>16_Custom Design</vt:lpstr>
      <vt:lpstr>Custom Design</vt:lpstr>
      <vt:lpstr>17_Custom Design</vt:lpstr>
      <vt:lpstr>3_Custom Design</vt:lpstr>
      <vt:lpstr>1_Custom Design</vt:lpstr>
      <vt:lpstr>8_Custom Design</vt:lpstr>
      <vt:lpstr>1_CGI_2015</vt:lpstr>
      <vt:lpstr>2_Custom Design</vt:lpstr>
      <vt:lpstr>4_Custom Design</vt:lpstr>
      <vt:lpstr>Default Theme</vt:lpstr>
      <vt:lpstr>PowerPoint Presentation</vt:lpstr>
      <vt:lpstr>PowerPoint Presentation</vt:lpstr>
      <vt:lpstr>PowerPoint Presentation</vt:lpstr>
      <vt:lpstr>PowerPoint Presentation</vt:lpstr>
      <vt:lpstr>PowerPoint Presentation</vt:lpstr>
      <vt:lpstr>PowerPoint Presentation</vt:lpstr>
      <vt:lpstr>Digital Health Passports</vt:lpstr>
      <vt:lpstr>PowerPoint Presentation</vt:lpstr>
      <vt:lpstr>Direct2U Mobile App Demonstration PREVIEW</vt:lpstr>
      <vt:lpstr>Helping Your Travelers Navigate through Travel Restrictions</vt:lpstr>
      <vt:lpstr>Direct Agent Chat</vt:lpstr>
      <vt:lpstr>Direct Agent Chat : Offering both automated and live chat experiences. Integration of customer record for personalized interactions </vt:lpstr>
      <vt:lpstr>PowerPoint Presentation</vt:lpstr>
      <vt:lpstr>Getting Back to Travel – Post Company Readiness</vt:lpstr>
      <vt:lpstr>PowerPoint Presentation</vt:lpstr>
      <vt:lpstr>PowerPoint Presentation</vt:lpstr>
      <vt:lpstr>PowerPoint Presentation</vt:lpstr>
      <vt:lpstr>PowerPoint Presentation</vt:lpstr>
      <vt:lpstr>PowerPoint Presentation</vt:lpstr>
      <vt:lpstr>Frequently Asked Questions</vt:lpstr>
      <vt:lpstr>Frequently Asked Questions</vt:lpstr>
      <vt:lpstr>Frequently Asked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Kelly Delpo</dc:creator>
  <cp:lastModifiedBy>Edgar Santiago</cp:lastModifiedBy>
  <cp:revision>431</cp:revision>
  <dcterms:created xsi:type="dcterms:W3CDTF">2020-06-29T19:31:26Z</dcterms:created>
  <dcterms:modified xsi:type="dcterms:W3CDTF">2021-05-26T17:31:33Z</dcterms:modified>
</cp:coreProperties>
</file>