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74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9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3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2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64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1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9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5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0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5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9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4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64-E7AD-4EA6-BA48-AE082404C212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DF6E7-BB42-4835-ABA3-F36DBB73C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3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MILLRACE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 ALL KNOW THE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6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$30,000+ a year</a:t>
            </a:r>
          </a:p>
          <a:p>
            <a:r>
              <a:rPr lang="en-US" dirty="0" smtClean="0"/>
              <a:t>Energy waste</a:t>
            </a:r>
          </a:p>
          <a:p>
            <a:r>
              <a:rPr lang="en-US" dirty="0" smtClean="0"/>
              <a:t>Not enough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8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Possible for Sustainability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Ram Pumps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Reconnect Mouth to Willamette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661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 Pumps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kinetic energy of river to pump water uphill. </a:t>
            </a:r>
          </a:p>
          <a:p>
            <a:r>
              <a:rPr lang="en-US" dirty="0" smtClean="0"/>
              <a:t>Easy/inexpensive  to build and maintain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15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20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418 feet long </a:t>
            </a:r>
          </a:p>
          <a:p>
            <a:endParaRPr lang="en-US" dirty="0"/>
          </a:p>
          <a:p>
            <a:r>
              <a:rPr lang="en-US" dirty="0" smtClean="0"/>
              <a:t>Average depth 11 feet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832181"/>
            <a:ext cx="6172200" cy="3184113"/>
          </a:xfrm>
        </p:spPr>
      </p:pic>
    </p:spTree>
    <p:extLst>
      <p:ext uri="{BB962C8B-B14F-4D97-AF65-F5344CB8AC3E}">
        <p14:creationId xmlns:p14="http://schemas.microsoft.com/office/powerpoint/2010/main" val="415138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2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8" r="17288"/>
          <a:stretch>
            <a:fillRect/>
          </a:stretch>
        </p:blipFill>
        <p:spPr>
          <a:xfrm>
            <a:off x="5183188" y="987425"/>
            <a:ext cx="6172200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361 Feet long</a:t>
            </a:r>
          </a:p>
          <a:p>
            <a:endParaRPr lang="en-US" dirty="0" smtClean="0"/>
          </a:p>
          <a:p>
            <a:r>
              <a:rPr lang="en-US" dirty="0" smtClean="0"/>
              <a:t>Average depth 14 feet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5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under Franklin Blvd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8" r="1729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96 Feet Long</a:t>
            </a:r>
          </a:p>
          <a:p>
            <a:endParaRPr lang="en-US" dirty="0"/>
          </a:p>
          <a:p>
            <a:r>
              <a:rPr lang="en-US" dirty="0" smtClean="0"/>
              <a:t>Average 13 feet depth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4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4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8" r="1133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570 Feet Long</a:t>
            </a:r>
          </a:p>
          <a:p>
            <a:endParaRPr lang="en-US" dirty="0"/>
          </a:p>
          <a:p>
            <a:r>
              <a:rPr lang="en-US" dirty="0" smtClean="0"/>
              <a:t>9 Feet Average Depth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1" r="1127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1,147 Feet Long</a:t>
            </a:r>
          </a:p>
          <a:p>
            <a:endParaRPr lang="en-US" dirty="0"/>
          </a:p>
          <a:p>
            <a:r>
              <a:rPr lang="en-US" dirty="0" smtClean="0"/>
              <a:t>5 Feet deep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135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under 19</a:t>
            </a:r>
            <a:r>
              <a:rPr lang="en-US" baseline="30000" dirty="0" smtClean="0"/>
              <a:t>th</a:t>
            </a:r>
            <a:r>
              <a:rPr lang="en-US" dirty="0" smtClean="0"/>
              <a:t> street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2" r="1127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360 Feet Long</a:t>
            </a:r>
          </a:p>
          <a:p>
            <a:endParaRPr lang="en-US" dirty="0"/>
          </a:p>
          <a:p>
            <a:r>
              <a:rPr lang="en-US" dirty="0" smtClean="0"/>
              <a:t>15 Feet Deep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190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7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1" r="1127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450 Feet Long</a:t>
            </a:r>
          </a:p>
          <a:p>
            <a:endParaRPr lang="en-US" dirty="0"/>
          </a:p>
          <a:p>
            <a:r>
              <a:rPr lang="en-US" dirty="0" smtClean="0"/>
              <a:t>9 feet deep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956889"/>
            <a:ext cx="6334918" cy="49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77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Creek Section A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4" b="2570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359 feet long</a:t>
            </a:r>
          </a:p>
          <a:p>
            <a:endParaRPr lang="en-US" dirty="0"/>
          </a:p>
          <a:p>
            <a:r>
              <a:rPr lang="en-US" dirty="0" smtClean="0"/>
              <a:t>First 244 feet open down 13 feet</a:t>
            </a:r>
          </a:p>
          <a:p>
            <a:endParaRPr lang="en-US" dirty="0"/>
          </a:p>
          <a:p>
            <a:r>
              <a:rPr lang="en-US" dirty="0" smtClean="0"/>
              <a:t>Last 195 feet Could Be Open Canal, at </a:t>
            </a:r>
          </a:p>
          <a:p>
            <a:r>
              <a:rPr lang="en-US" dirty="0" smtClean="0"/>
              <a:t>Elevation 428 feet.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0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Under Henderson St.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4" r="1119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585 Feet open Canal</a:t>
            </a:r>
          </a:p>
          <a:p>
            <a:endParaRPr lang="en-US" dirty="0"/>
          </a:p>
          <a:p>
            <a:r>
              <a:rPr lang="en-US" dirty="0" smtClean="0"/>
              <a:t>Average 9 feet deep</a:t>
            </a:r>
          </a:p>
          <a:p>
            <a:endParaRPr lang="en-US" dirty="0"/>
          </a:p>
          <a:p>
            <a:r>
              <a:rPr lang="en-US" dirty="0" smtClean="0"/>
              <a:t>Bridge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22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Creek Section B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1" r="1127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287 Feet open </a:t>
            </a:r>
            <a:r>
              <a:rPr lang="en-US" dirty="0" err="1" smtClean="0"/>
              <a:t>cannal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229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Under Glenwood Dr.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8" r="1119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12 feet long average </a:t>
            </a:r>
          </a:p>
          <a:p>
            <a:endParaRPr lang="en-US" dirty="0"/>
          </a:p>
          <a:p>
            <a:r>
              <a:rPr lang="en-US" dirty="0" smtClean="0"/>
              <a:t>8 feet deep </a:t>
            </a:r>
          </a:p>
          <a:p>
            <a:endParaRPr lang="en-US" dirty="0"/>
          </a:p>
          <a:p>
            <a:r>
              <a:rPr lang="en-US" dirty="0" smtClean="0"/>
              <a:t>10 foot wide open canal</a:t>
            </a:r>
          </a:p>
          <a:p>
            <a:endParaRPr lang="en-US" dirty="0"/>
          </a:p>
          <a:p>
            <a:r>
              <a:rPr lang="en-US" dirty="0" smtClean="0"/>
              <a:t>Bridge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9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Creek Section C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5" r="1117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2,611 Feet Of Open Canal </a:t>
            </a:r>
          </a:p>
          <a:p>
            <a:endParaRPr lang="en-US" dirty="0" smtClean="0"/>
          </a:p>
          <a:p>
            <a:r>
              <a:rPr lang="en-US" dirty="0" smtClean="0"/>
              <a:t>10 to 15 feet wide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Canal Section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7" r="1119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422 feet  of new canal connecting creek to </a:t>
            </a:r>
          </a:p>
          <a:p>
            <a:endParaRPr lang="en-US" dirty="0"/>
          </a:p>
          <a:p>
            <a:r>
              <a:rPr lang="en-US" dirty="0" smtClean="0"/>
              <a:t>Mill race at elevation 428.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142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canal Route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6" r="1006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2.3 miles of </a:t>
            </a:r>
            <a:r>
              <a:rPr lang="en-US" dirty="0" err="1" smtClean="0"/>
              <a:t>canaL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60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211</Words>
  <Application>Microsoft Office PowerPoint</Application>
  <PresentationFormat>Widescreen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MILLRACE</vt:lpstr>
      <vt:lpstr>Issue:</vt:lpstr>
      <vt:lpstr>Two Possible for Sustainability</vt:lpstr>
      <vt:lpstr>Ram Pumps</vt:lpstr>
      <vt:lpstr>PowerPoint Presentation</vt:lpstr>
      <vt:lpstr>Section 1 </vt:lpstr>
      <vt:lpstr>Section 2 </vt:lpstr>
      <vt:lpstr>Section under Franklin Blvd</vt:lpstr>
      <vt:lpstr>Section 4</vt:lpstr>
      <vt:lpstr>Section 5</vt:lpstr>
      <vt:lpstr>Section under 19th street </vt:lpstr>
      <vt:lpstr>Section 7</vt:lpstr>
      <vt:lpstr>Creek Section A</vt:lpstr>
      <vt:lpstr>Section Under Henderson St.</vt:lpstr>
      <vt:lpstr>Creek Section B</vt:lpstr>
      <vt:lpstr>Section Under Glenwood Dr.</vt:lpstr>
      <vt:lpstr>Creek Section C</vt:lpstr>
      <vt:lpstr>New Canal Section</vt:lpstr>
      <vt:lpstr>Total canal Route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MILLRACE</dc:title>
  <dc:creator>Demetrius Mustain</dc:creator>
  <cp:lastModifiedBy>Demetrius Mustain</cp:lastModifiedBy>
  <cp:revision>11</cp:revision>
  <dcterms:created xsi:type="dcterms:W3CDTF">2017-06-05T22:33:36Z</dcterms:created>
  <dcterms:modified xsi:type="dcterms:W3CDTF">2017-06-07T03:08:12Z</dcterms:modified>
</cp:coreProperties>
</file>