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4" r:id="rId2"/>
    <p:sldId id="256" r:id="rId3"/>
    <p:sldId id="260" r:id="rId4"/>
    <p:sldId id="268" r:id="rId5"/>
    <p:sldId id="266" r:id="rId6"/>
    <p:sldId id="258" r:id="rId7"/>
    <p:sldId id="259" r:id="rId8"/>
    <p:sldId id="267" r:id="rId9"/>
    <p:sldId id="261" r:id="rId10"/>
    <p:sldId id="262" r:id="rId11"/>
    <p:sldId id="263" r:id="rId12"/>
    <p:sldId id="265" r:id="rId13"/>
    <p:sldId id="25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1900"/>
    <a:srgbClr val="F98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129" d="100"/>
          <a:sy n="129" d="100"/>
        </p:scale>
        <p:origin x="-8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5CAE3-BD8A-4DA1-94E8-90394268FDE7}" type="datetimeFigureOut">
              <a:rPr lang="en-US" smtClean="0"/>
              <a:t>12/4/12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D36B6-CBAB-4F1E-961E-A9B4EB77C4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97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D36B6-CBAB-4F1E-961E-A9B4EB77C4EC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09F02-136A-44C3-BFD5-ADC5C9C998E1}" type="datetimeFigureOut">
              <a:rPr lang="en-US" smtClean="0"/>
              <a:t>12/4/12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05484-4E59-474D-B690-2CF7366C407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Placeholder 7" descr="Nike-OurMission_larg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381" r="2381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JustDo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609600"/>
            <a:ext cx="5534025" cy="5534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eatnes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314152"/>
            <a:ext cx="8429461" cy="4248448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ike-inner-driv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7400" y="0"/>
            <a:ext cx="5029201" cy="6920181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nike-thighs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nike_hip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My Hip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301" b="1301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Thunder Thigh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123" b="21123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MakeYourself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2588" b="2258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MakeYourself2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741" r="274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IMG_20120718_122924 (2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2500" b="12500"/>
          <a:stretch>
            <a:fillRect/>
          </a:stretch>
        </p:blipFill>
        <p:spPr>
          <a:xfrm>
            <a:off x="7050" y="0"/>
            <a:ext cx="9136950" cy="68580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2012-06-19_15-44-37_9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38400" y="0"/>
            <a:ext cx="4340128" cy="68580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>
            <a:noAutofit/>
          </a:bodyPr>
          <a:lstStyle/>
          <a:p>
            <a:r>
              <a:rPr lang="en-US" sz="6400" spc="-100" dirty="0" smtClean="0">
                <a:solidFill>
                  <a:srgbClr val="F98505"/>
                </a:solidFill>
                <a:latin typeface="Blazed" pitchFamily="2" charset="0"/>
              </a:rPr>
              <a:t>IGNITE</a:t>
            </a:r>
            <a:br>
              <a:rPr lang="en-US" sz="6400" spc="-100" dirty="0" smtClean="0">
                <a:solidFill>
                  <a:srgbClr val="F98505"/>
                </a:solidFill>
                <a:latin typeface="Blazed" pitchFamily="2" charset="0"/>
              </a:rPr>
            </a:br>
            <a:r>
              <a:rPr lang="en-US" sz="6400" spc="-100" dirty="0" smtClean="0">
                <a:solidFill>
                  <a:srgbClr val="F98505"/>
                </a:solidFill>
                <a:latin typeface="Blazed" pitchFamily="2" charset="0"/>
              </a:rPr>
              <a:t>YOUR</a:t>
            </a:r>
            <a:br>
              <a:rPr lang="en-US" sz="6400" spc="-100" dirty="0" smtClean="0">
                <a:solidFill>
                  <a:srgbClr val="F98505"/>
                </a:solidFill>
                <a:latin typeface="Blazed" pitchFamily="2" charset="0"/>
              </a:rPr>
            </a:br>
            <a:r>
              <a:rPr lang="en-US" sz="6400" spc="-100" dirty="0" smtClean="0">
                <a:solidFill>
                  <a:srgbClr val="F98505"/>
                </a:solidFill>
                <a:latin typeface="Blazed" pitchFamily="2" charset="0"/>
              </a:rPr>
              <a:t>PASSION</a:t>
            </a:r>
            <a:endParaRPr lang="en-US" sz="6400" spc="-100" dirty="0">
              <a:solidFill>
                <a:srgbClr val="F98505"/>
              </a:solidFill>
              <a:latin typeface="Blazed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2762</TotalTime>
  <Words>2</Words>
  <Application>Microsoft Macintosh PowerPoint</Application>
  <PresentationFormat>On-screen Show (4:3)</PresentationFormat>
  <Paragraphs>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IGNITE YOUR PASSION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IGNITE  YOUR PASSION</dc:title>
  <dc:creator>Corrine Cooley</dc:creator>
  <cp:lastModifiedBy>kita</cp:lastModifiedBy>
  <cp:revision>83</cp:revision>
  <dcterms:created xsi:type="dcterms:W3CDTF">2012-11-04T19:20:11Z</dcterms:created>
  <dcterms:modified xsi:type="dcterms:W3CDTF">2012-12-05T01:36:52Z</dcterms:modified>
</cp:coreProperties>
</file>