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032E4C-DD48-7049-99F1-5AF96315AD42}" v="7" dt="2022-11-22T01:00:44.7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153BF-5A98-7B38-E13D-5CFDB961F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06EBE7-F6CB-CA92-0087-07D92CCF7F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7FDA25-A1E8-12C7-F178-1909BA02D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CC098-1E0A-9A47-B9A5-A25750C613BF}" type="datetimeFigureOut">
              <a:rPr lang="en-US" smtClean="0"/>
              <a:t>11/21/22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ECE73-CB57-B09C-6658-62F13D445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C6020-6D4C-0830-A722-A78911BAB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2B85-1769-9642-9C7E-B27BDB462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81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8A80B-8FCF-370F-2B7B-3825B76CC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14077-6042-A644-EC9E-94C18F210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B194DA-866D-7398-D93A-F970ED25C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CC098-1E0A-9A47-B9A5-A25750C613BF}" type="datetimeFigureOut">
              <a:rPr lang="en-US" smtClean="0"/>
              <a:t>11/21/22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BDFAE4-8974-450A-1000-78D2291C5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60B37-9D6F-3F9E-FBD1-A53A3BBA4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2B85-1769-9642-9C7E-B27BDB462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562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4B68E-16D0-9499-8737-B8D97E9BC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218E93-F9FF-61C8-CFD2-13E7CB07D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5CC3C3-6508-6552-6FEE-35F82C4F9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CC098-1E0A-9A47-B9A5-A25750C613BF}" type="datetimeFigureOut">
              <a:rPr lang="en-US" smtClean="0"/>
              <a:t>11/21/22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0AC6B-D030-1567-76B6-47BE581AE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DF6AC3-B1A9-4EC0-3479-F84514982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2B85-1769-9642-9C7E-B27BDB462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124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8E5A5-F420-7B28-526E-D0C8DCBB1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1A39C-C55D-64CE-832F-4627939F06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E9EECA-81F4-9772-FA0A-949840D56A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34804A-0E00-97C4-7CBA-8B7501A19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CC098-1E0A-9A47-B9A5-A25750C613BF}" type="datetimeFigureOut">
              <a:rPr lang="en-US" smtClean="0"/>
              <a:t>11/21/22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AB5A3C-F513-6C51-49CF-D65A7529E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949F51-73CD-46C8-DBD9-CD458F2D0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2B85-1769-9642-9C7E-B27BDB462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996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C4570-F114-5D94-0721-62366BFFD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4D523F-D40F-D205-840A-253BB2B83A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ABD461-AF20-6716-C8CC-7F5A58A81B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994912-6F92-76DB-A701-885CA531DD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C305FC-FAB9-E22A-B053-56E96D9DD4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776453-9BD6-4148-0FC9-88D63111C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CC098-1E0A-9A47-B9A5-A25750C613BF}" type="datetimeFigureOut">
              <a:rPr lang="en-US" smtClean="0"/>
              <a:t>11/21/22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602647-3B4F-C715-5FE2-3D5B888C4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15F1A7-75D2-3E45-85AD-76124C836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2B85-1769-9642-9C7E-B27BDB462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076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FE843-625B-841D-4509-DF560B608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2F040F-3FAF-5F1D-D575-3F7FCEBF7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CC098-1E0A-9A47-B9A5-A25750C613BF}" type="datetimeFigureOut">
              <a:rPr lang="en-US" smtClean="0"/>
              <a:t>11/21/22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97ABC1-91FA-13C6-E77C-E6E608DA6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B23CEE-A1C0-24D1-BF08-4EF9AEF78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2B85-1769-9642-9C7E-B27BDB462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245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7CAA9B-9217-D5BA-E4FE-55EA43918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CC098-1E0A-9A47-B9A5-A25750C613BF}" type="datetimeFigureOut">
              <a:rPr lang="en-US" smtClean="0"/>
              <a:t>11/21/22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DC97CC-A5EE-DADE-69A9-D62C39C37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900D5E-2BD4-8D42-EDDC-591823335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2B85-1769-9642-9C7E-B27BDB462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778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01C4C-87DE-6BD3-2605-A2F17F687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53C24-771B-B655-1E94-09771FB9E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1D965B-9124-006C-F5EA-91EB15A829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C242A7-5C6C-A089-6A4A-3F3E0625D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CC098-1E0A-9A47-B9A5-A25750C613BF}" type="datetimeFigureOut">
              <a:rPr lang="en-US" smtClean="0"/>
              <a:t>11/21/22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F3D61-201D-73CC-DBA8-53A0B9787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47988D-78BE-A5D5-4F7A-6C0E9BF3A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2B85-1769-9642-9C7E-B27BDB462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651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BFC5E-6BF7-6670-8226-41BB9BEF5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7E681A-B286-4B81-B9F2-FAFD621A66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1E526-B054-D469-72CE-2000E00A5F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1EED7E-E7BC-9E0E-F0DC-4E175F320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CC098-1E0A-9A47-B9A5-A25750C613BF}" type="datetimeFigureOut">
              <a:rPr lang="en-US" smtClean="0"/>
              <a:t>11/21/22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25270B-8D9A-485F-8303-2B984F9B4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07C9FE-9488-D7CD-7E2D-497427F3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2B85-1769-9642-9C7E-B27BDB462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63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F7F1F-F101-6DFF-5882-A3C3B1285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1A55BB-FAEF-27EB-0EED-1E11EAE389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6A1F09-F532-6B58-ED3C-2534D9DB1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CC098-1E0A-9A47-B9A5-A25750C613BF}" type="datetimeFigureOut">
              <a:rPr lang="en-US" smtClean="0"/>
              <a:t>11/21/22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DC259-1C55-426B-FBFD-ED1A1BE42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23608-3B9E-CA23-DDC8-0D1049194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2B85-1769-9642-9C7E-B27BDB462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33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6CF8EF-8BD8-D803-2E8C-B4C9872C54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B30362-73F5-C8F9-D5E7-226711CE34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FF8C5-7A24-B852-07A1-E931F9221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CC098-1E0A-9A47-B9A5-A25750C613BF}" type="datetimeFigureOut">
              <a:rPr lang="en-US" smtClean="0"/>
              <a:t>11/21/22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73BAF-627E-3F61-DA27-4AD95A04A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83382B-DCB2-CB0B-1DA2-A544A0689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A2B85-1769-9642-9C7E-B27BDB462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53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AB4504-E2B1-FD87-59F8-CE8EBE52B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89A455-322C-4F97-3951-F77C243B9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61874-04B3-57E1-825E-BB28FFAD9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CC098-1E0A-9A47-B9A5-A25750C613BF}" type="datetimeFigureOut">
              <a:rPr lang="en-US" smtClean="0"/>
              <a:t>11/21/22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7485F-C42F-0F4B-0F97-2FC71449EB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844C69-6DE4-1090-BDF9-86A71C6A81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A2B85-1769-9642-9C7E-B27BDB462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178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player, hitting, screenshot&#10;&#10;Description automatically generated">
            <a:extLst>
              <a:ext uri="{FF2B5EF4-FFF2-40B4-BE49-F238E27FC236}">
                <a16:creationId xmlns:a16="http://schemas.microsoft.com/office/drawing/2014/main" id="{40665D73-D617-E0BC-7630-27E6C85D2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214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 Chambon</dc:creator>
  <cp:lastModifiedBy>Mel Chambon</cp:lastModifiedBy>
  <cp:revision>2</cp:revision>
  <dcterms:created xsi:type="dcterms:W3CDTF">2022-11-21T23:04:03Z</dcterms:created>
  <dcterms:modified xsi:type="dcterms:W3CDTF">2022-11-22T01:00:44Z</dcterms:modified>
</cp:coreProperties>
</file>