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90" r:id="rId4"/>
  </p:sldMasterIdLst>
  <p:notesMasterIdLst>
    <p:notesMasterId r:id="rId31"/>
  </p:notesMasterIdLst>
  <p:sldIdLst>
    <p:sldId id="744" r:id="rId5"/>
    <p:sldId id="747" r:id="rId6"/>
    <p:sldId id="759" r:id="rId7"/>
    <p:sldId id="748" r:id="rId8"/>
    <p:sldId id="309" r:id="rId9"/>
    <p:sldId id="306" r:id="rId10"/>
    <p:sldId id="750" r:id="rId11"/>
    <p:sldId id="1507" r:id="rId12"/>
    <p:sldId id="319" r:id="rId13"/>
    <p:sldId id="749" r:id="rId14"/>
    <p:sldId id="357" r:id="rId15"/>
    <p:sldId id="352" r:id="rId16"/>
    <p:sldId id="361" r:id="rId17"/>
    <p:sldId id="1506" r:id="rId18"/>
    <p:sldId id="1485" r:id="rId19"/>
    <p:sldId id="1484" r:id="rId20"/>
    <p:sldId id="363" r:id="rId21"/>
    <p:sldId id="755" r:id="rId22"/>
    <p:sldId id="757" r:id="rId23"/>
    <p:sldId id="761" r:id="rId24"/>
    <p:sldId id="752" r:id="rId25"/>
    <p:sldId id="765" r:id="rId26"/>
    <p:sldId id="766" r:id="rId27"/>
    <p:sldId id="767" r:id="rId28"/>
    <p:sldId id="758" r:id="rId29"/>
    <p:sldId id="30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5136F4A4-3542-7D49-DD17-D929FD3D72C4}" name="Ali Soken" initials="AS" userId="S::alisoken@uoregon.edu::b6961728-ad8c-47a4-be27-c26bee2df3e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1D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C0C263-B926-081E-6AEA-3FAA041D5A1B}" v="56" dt="2026-09-22T19:25:19.758"/>
    <p1510:client id="{2335D56E-8389-E4E3-8DDC-C4F5003C7E83}" v="14" dt="2026-09-23T01:30:03.775"/>
    <p1510:client id="{40BAD0F2-1736-1DAF-ADE8-3EAFAF4B099D}" v="4" dt="2026-09-23T06:59:06.394"/>
    <p1510:client id="{67B6CC6E-9DAB-DFD8-F1F1-AB69E9C0E2CC}" v="4" dt="2026-09-23T17:50:50.901"/>
    <p1510:client id="{75C07AF8-CFDC-69C6-8A35-F5541DB7AD56}" v="90" dt="2026-09-23T08:52:22.624"/>
    <p1510:client id="{BA7BE9FD-CC79-4F7B-91C8-C55B90F0561C}" v="381" dt="2026-09-23T18:59:35.8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370"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diagrams/_rels/data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2_2#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3">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0D56A5-2BA2-4CCD-A881-EBB6FA20E982}" type="doc">
      <dgm:prSet loTypeId="urn:microsoft.com/office/officeart/2008/layout/LinedList" loCatId="list" qsTypeId="urn:microsoft.com/office/officeart/2005/8/quickstyle/simple1#13" qsCatId="simple" csTypeId="urn:microsoft.com/office/officeart/2005/8/colors/accent2_2#3" csCatId="accent2"/>
      <dgm:spPr/>
      <dgm:t>
        <a:bodyPr/>
        <a:lstStyle/>
        <a:p>
          <a:endParaRPr lang="en-US"/>
        </a:p>
      </dgm:t>
    </dgm:pt>
    <dgm:pt modelId="{CCFC0855-BCE9-4B08-883A-41685455F584}">
      <dgm:prSet/>
      <dgm:spPr/>
      <dgm:t>
        <a:bodyPr/>
        <a:lstStyle/>
        <a:p>
          <a:r>
            <a:rPr lang="en-US"/>
            <a:t>Anxiety</a:t>
          </a:r>
        </a:p>
      </dgm:t>
    </dgm:pt>
    <dgm:pt modelId="{DA81F3E6-FE8A-47DF-9A22-0CF79D456A53}" type="parTrans" cxnId="{0F8B564E-FBA5-4A7E-AFF0-AC3AC19D5EAD}">
      <dgm:prSet/>
      <dgm:spPr/>
      <dgm:t>
        <a:bodyPr/>
        <a:lstStyle/>
        <a:p>
          <a:endParaRPr lang="en-US"/>
        </a:p>
      </dgm:t>
    </dgm:pt>
    <dgm:pt modelId="{2F2A1689-3243-40CF-97B2-8BAA49122ED0}" type="sibTrans" cxnId="{0F8B564E-FBA5-4A7E-AFF0-AC3AC19D5EAD}">
      <dgm:prSet/>
      <dgm:spPr/>
      <dgm:t>
        <a:bodyPr/>
        <a:lstStyle/>
        <a:p>
          <a:endParaRPr lang="en-US"/>
        </a:p>
      </dgm:t>
    </dgm:pt>
    <dgm:pt modelId="{8D1D59C8-3E3A-4C43-A78D-041A75181DF5}">
      <dgm:prSet/>
      <dgm:spPr/>
      <dgm:t>
        <a:bodyPr/>
        <a:lstStyle/>
        <a:p>
          <a:r>
            <a:rPr lang="en-US"/>
            <a:t>Depression</a:t>
          </a:r>
        </a:p>
      </dgm:t>
    </dgm:pt>
    <dgm:pt modelId="{89627B15-F73B-43FC-B0D4-30E2CF17DA52}" type="parTrans" cxnId="{94845CC8-C9FC-4A14-81AC-F1AB2775038E}">
      <dgm:prSet/>
      <dgm:spPr/>
      <dgm:t>
        <a:bodyPr/>
        <a:lstStyle/>
        <a:p>
          <a:endParaRPr lang="en-US"/>
        </a:p>
      </dgm:t>
    </dgm:pt>
    <dgm:pt modelId="{99513CC6-2985-4B33-80D4-7F3FA70FFD9B}" type="sibTrans" cxnId="{94845CC8-C9FC-4A14-81AC-F1AB2775038E}">
      <dgm:prSet/>
      <dgm:spPr/>
      <dgm:t>
        <a:bodyPr/>
        <a:lstStyle/>
        <a:p>
          <a:endParaRPr lang="en-US"/>
        </a:p>
      </dgm:t>
    </dgm:pt>
    <dgm:pt modelId="{1A8F44BF-018D-409F-9B93-DAB2CCB9D04D}">
      <dgm:prSet/>
      <dgm:spPr/>
      <dgm:t>
        <a:bodyPr/>
        <a:lstStyle/>
        <a:p>
          <a:r>
            <a:rPr lang="en-US"/>
            <a:t>Academic stress</a:t>
          </a:r>
        </a:p>
      </dgm:t>
    </dgm:pt>
    <dgm:pt modelId="{7F7B7033-D720-4082-95B0-B1914FEBEF94}" type="parTrans" cxnId="{772E4336-04DD-48BB-B7F7-6AD14490D447}">
      <dgm:prSet/>
      <dgm:spPr/>
      <dgm:t>
        <a:bodyPr/>
        <a:lstStyle/>
        <a:p>
          <a:endParaRPr lang="en-US"/>
        </a:p>
      </dgm:t>
    </dgm:pt>
    <dgm:pt modelId="{43310C0A-BC1F-487E-80E0-B94DC370B93B}" type="sibTrans" cxnId="{772E4336-04DD-48BB-B7F7-6AD14490D447}">
      <dgm:prSet/>
      <dgm:spPr/>
      <dgm:t>
        <a:bodyPr/>
        <a:lstStyle/>
        <a:p>
          <a:endParaRPr lang="en-US"/>
        </a:p>
      </dgm:t>
    </dgm:pt>
    <dgm:pt modelId="{54C687C9-E8A7-4FF3-AEE0-60738813F332}">
      <dgm:prSet/>
      <dgm:spPr/>
      <dgm:t>
        <a:bodyPr/>
        <a:lstStyle/>
        <a:p>
          <a:r>
            <a:rPr lang="en-US"/>
            <a:t>Difficult or unexpected life experiences</a:t>
          </a:r>
        </a:p>
      </dgm:t>
    </dgm:pt>
    <dgm:pt modelId="{37CBBF28-C8E4-46D2-80D6-F98E9BA6B47F}" type="parTrans" cxnId="{9A224B59-FAA7-498D-9412-303D2D7B310C}">
      <dgm:prSet/>
      <dgm:spPr/>
      <dgm:t>
        <a:bodyPr/>
        <a:lstStyle/>
        <a:p>
          <a:endParaRPr lang="en-US"/>
        </a:p>
      </dgm:t>
    </dgm:pt>
    <dgm:pt modelId="{C0DD84D4-57EB-4C26-B9BD-3921336BB2D4}" type="sibTrans" cxnId="{9A224B59-FAA7-498D-9412-303D2D7B310C}">
      <dgm:prSet/>
      <dgm:spPr/>
      <dgm:t>
        <a:bodyPr/>
        <a:lstStyle/>
        <a:p>
          <a:endParaRPr lang="en-US"/>
        </a:p>
      </dgm:t>
    </dgm:pt>
    <dgm:pt modelId="{91EA7289-C1CF-4CED-A511-192FA4D1AA37}">
      <dgm:prSet/>
      <dgm:spPr/>
      <dgm:t>
        <a:bodyPr/>
        <a:lstStyle/>
        <a:p>
          <a:r>
            <a:rPr lang="en-US"/>
            <a:t>Cultural identity </a:t>
          </a:r>
        </a:p>
      </dgm:t>
    </dgm:pt>
    <dgm:pt modelId="{5F244841-DEA0-454A-8326-376635F4FC4A}" type="parTrans" cxnId="{4D886A95-98D5-4C7E-BC00-DF3A724B38B6}">
      <dgm:prSet/>
      <dgm:spPr/>
      <dgm:t>
        <a:bodyPr/>
        <a:lstStyle/>
        <a:p>
          <a:endParaRPr lang="en-US"/>
        </a:p>
      </dgm:t>
    </dgm:pt>
    <dgm:pt modelId="{D584F418-6B39-4141-8A0A-7F6BA25691A5}" type="sibTrans" cxnId="{4D886A95-98D5-4C7E-BC00-DF3A724B38B6}">
      <dgm:prSet/>
      <dgm:spPr/>
      <dgm:t>
        <a:bodyPr/>
        <a:lstStyle/>
        <a:p>
          <a:endParaRPr lang="en-US"/>
        </a:p>
      </dgm:t>
    </dgm:pt>
    <dgm:pt modelId="{07D663E3-F352-4B83-B60A-3A39B0E2FA62}">
      <dgm:prSet/>
      <dgm:spPr/>
      <dgm:t>
        <a:bodyPr/>
        <a:lstStyle/>
        <a:p>
          <a:r>
            <a:rPr lang="en-US"/>
            <a:t>Trauma</a:t>
          </a:r>
        </a:p>
      </dgm:t>
    </dgm:pt>
    <dgm:pt modelId="{3AA7342C-2057-492F-8EE8-E2AE73942C95}" type="parTrans" cxnId="{742CEE26-56D8-410F-9E65-018124A376E3}">
      <dgm:prSet/>
      <dgm:spPr/>
      <dgm:t>
        <a:bodyPr/>
        <a:lstStyle/>
        <a:p>
          <a:endParaRPr lang="en-US"/>
        </a:p>
      </dgm:t>
    </dgm:pt>
    <dgm:pt modelId="{C6DB883F-2B4E-4497-8763-433A6B126BC2}" type="sibTrans" cxnId="{742CEE26-56D8-410F-9E65-018124A376E3}">
      <dgm:prSet/>
      <dgm:spPr/>
      <dgm:t>
        <a:bodyPr/>
        <a:lstStyle/>
        <a:p>
          <a:endParaRPr lang="en-US"/>
        </a:p>
      </dgm:t>
    </dgm:pt>
    <dgm:pt modelId="{2BBFB32F-F4B6-4D34-8DE2-60886D6E52F7}">
      <dgm:prSet/>
      <dgm:spPr/>
      <dgm:t>
        <a:bodyPr/>
        <a:lstStyle/>
        <a:p>
          <a:r>
            <a:rPr lang="en-US"/>
            <a:t>Alcohol and drug misuse </a:t>
          </a:r>
        </a:p>
      </dgm:t>
    </dgm:pt>
    <dgm:pt modelId="{98639B3E-3E44-43A4-94DA-DE46E1E7F062}" type="parTrans" cxnId="{D5CB2345-0B30-4ED1-8CB7-B7875F122783}">
      <dgm:prSet/>
      <dgm:spPr/>
      <dgm:t>
        <a:bodyPr/>
        <a:lstStyle/>
        <a:p>
          <a:endParaRPr lang="en-US"/>
        </a:p>
      </dgm:t>
    </dgm:pt>
    <dgm:pt modelId="{3DA837A7-DDBB-471A-86CE-EC032B75F30D}" type="sibTrans" cxnId="{D5CB2345-0B30-4ED1-8CB7-B7875F122783}">
      <dgm:prSet/>
      <dgm:spPr/>
      <dgm:t>
        <a:bodyPr/>
        <a:lstStyle/>
        <a:p>
          <a:endParaRPr lang="en-US"/>
        </a:p>
      </dgm:t>
    </dgm:pt>
    <dgm:pt modelId="{1044C760-E151-49BC-AD11-9825CB7A4391}">
      <dgm:prSet/>
      <dgm:spPr/>
      <dgm:t>
        <a:bodyPr/>
        <a:lstStyle/>
        <a:p>
          <a:r>
            <a:rPr lang="en-US"/>
            <a:t>Body image and disordered eating</a:t>
          </a:r>
        </a:p>
      </dgm:t>
    </dgm:pt>
    <dgm:pt modelId="{70A465F8-BBFD-4976-BF83-D260FAA98954}" type="parTrans" cxnId="{090D911C-8C28-4747-B353-C1128132C4F2}">
      <dgm:prSet/>
      <dgm:spPr/>
      <dgm:t>
        <a:bodyPr/>
        <a:lstStyle/>
        <a:p>
          <a:endParaRPr lang="en-US"/>
        </a:p>
      </dgm:t>
    </dgm:pt>
    <dgm:pt modelId="{4E973EDC-28F1-457A-BEAB-FD06BAF99954}" type="sibTrans" cxnId="{090D911C-8C28-4747-B353-C1128132C4F2}">
      <dgm:prSet/>
      <dgm:spPr/>
      <dgm:t>
        <a:bodyPr/>
        <a:lstStyle/>
        <a:p>
          <a:endParaRPr lang="en-US"/>
        </a:p>
      </dgm:t>
    </dgm:pt>
    <dgm:pt modelId="{866D3CBB-0DFF-453B-B920-F54A336D7CDA}">
      <dgm:prSet/>
      <dgm:spPr/>
      <dgm:t>
        <a:bodyPr/>
        <a:lstStyle/>
        <a:p>
          <a:r>
            <a:rPr lang="en-US"/>
            <a:t>Thoughts of suicide</a:t>
          </a:r>
        </a:p>
      </dgm:t>
    </dgm:pt>
    <dgm:pt modelId="{5D77CC83-2635-4688-A040-DC069E49F2F3}" type="parTrans" cxnId="{F1370BC4-7381-45F8-9223-CB384A7629D6}">
      <dgm:prSet/>
      <dgm:spPr/>
      <dgm:t>
        <a:bodyPr/>
        <a:lstStyle/>
        <a:p>
          <a:endParaRPr lang="en-US"/>
        </a:p>
      </dgm:t>
    </dgm:pt>
    <dgm:pt modelId="{9FA2D238-7275-4618-84FA-EE651AFCF05D}" type="sibTrans" cxnId="{F1370BC4-7381-45F8-9223-CB384A7629D6}">
      <dgm:prSet/>
      <dgm:spPr/>
      <dgm:t>
        <a:bodyPr/>
        <a:lstStyle/>
        <a:p>
          <a:endParaRPr lang="en-US"/>
        </a:p>
      </dgm:t>
    </dgm:pt>
    <dgm:pt modelId="{51EB93A1-AF5B-4BBA-B84C-459F792DF80E}" type="pres">
      <dgm:prSet presAssocID="{ED0D56A5-2BA2-4CCD-A881-EBB6FA20E982}" presName="vert0" presStyleCnt="0">
        <dgm:presLayoutVars>
          <dgm:dir/>
          <dgm:animOne val="branch"/>
          <dgm:animLvl val="lvl"/>
        </dgm:presLayoutVars>
      </dgm:prSet>
      <dgm:spPr/>
    </dgm:pt>
    <dgm:pt modelId="{3A7B0AE6-4332-4477-8D22-34FAE9329E8D}" type="pres">
      <dgm:prSet presAssocID="{CCFC0855-BCE9-4B08-883A-41685455F584}" presName="thickLine" presStyleLbl="alignNode1" presStyleIdx="0" presStyleCnt="9"/>
      <dgm:spPr/>
    </dgm:pt>
    <dgm:pt modelId="{A10244C2-FFB9-4711-BBF8-34A9ABAEB160}" type="pres">
      <dgm:prSet presAssocID="{CCFC0855-BCE9-4B08-883A-41685455F584}" presName="horz1" presStyleCnt="0"/>
      <dgm:spPr/>
    </dgm:pt>
    <dgm:pt modelId="{40CD3DE7-DA67-489B-8D75-4A9BFDD3E4D1}" type="pres">
      <dgm:prSet presAssocID="{CCFC0855-BCE9-4B08-883A-41685455F584}" presName="tx1" presStyleLbl="revTx" presStyleIdx="0" presStyleCnt="9"/>
      <dgm:spPr/>
    </dgm:pt>
    <dgm:pt modelId="{CAE90749-43FC-47F8-ADD4-9878E2BA9141}" type="pres">
      <dgm:prSet presAssocID="{CCFC0855-BCE9-4B08-883A-41685455F584}" presName="vert1" presStyleCnt="0"/>
      <dgm:spPr/>
    </dgm:pt>
    <dgm:pt modelId="{2B1A3CAA-452A-4F47-8C44-6E2BA19662CC}" type="pres">
      <dgm:prSet presAssocID="{8D1D59C8-3E3A-4C43-A78D-041A75181DF5}" presName="thickLine" presStyleLbl="alignNode1" presStyleIdx="1" presStyleCnt="9"/>
      <dgm:spPr/>
    </dgm:pt>
    <dgm:pt modelId="{2625029D-7912-49FF-B8E5-0F983FE85F60}" type="pres">
      <dgm:prSet presAssocID="{8D1D59C8-3E3A-4C43-A78D-041A75181DF5}" presName="horz1" presStyleCnt="0"/>
      <dgm:spPr/>
    </dgm:pt>
    <dgm:pt modelId="{D4AB0CB9-143E-48B5-8EC8-02211054C120}" type="pres">
      <dgm:prSet presAssocID="{8D1D59C8-3E3A-4C43-A78D-041A75181DF5}" presName="tx1" presStyleLbl="revTx" presStyleIdx="1" presStyleCnt="9"/>
      <dgm:spPr/>
    </dgm:pt>
    <dgm:pt modelId="{51EECEFC-7E84-479B-9A8D-1F24163BA250}" type="pres">
      <dgm:prSet presAssocID="{8D1D59C8-3E3A-4C43-A78D-041A75181DF5}" presName="vert1" presStyleCnt="0"/>
      <dgm:spPr/>
    </dgm:pt>
    <dgm:pt modelId="{AE7E2202-BF9A-45D4-8B59-2F9A5ABA7017}" type="pres">
      <dgm:prSet presAssocID="{1A8F44BF-018D-409F-9B93-DAB2CCB9D04D}" presName="thickLine" presStyleLbl="alignNode1" presStyleIdx="2" presStyleCnt="9"/>
      <dgm:spPr/>
    </dgm:pt>
    <dgm:pt modelId="{B8DFA863-AEE9-49A7-B792-5CD51CD12BE1}" type="pres">
      <dgm:prSet presAssocID="{1A8F44BF-018D-409F-9B93-DAB2CCB9D04D}" presName="horz1" presStyleCnt="0"/>
      <dgm:spPr/>
    </dgm:pt>
    <dgm:pt modelId="{6CBAC5B5-9429-44B8-A42D-4E3D80F9A42D}" type="pres">
      <dgm:prSet presAssocID="{1A8F44BF-018D-409F-9B93-DAB2CCB9D04D}" presName="tx1" presStyleLbl="revTx" presStyleIdx="2" presStyleCnt="9"/>
      <dgm:spPr/>
    </dgm:pt>
    <dgm:pt modelId="{832382CE-225D-41BE-858A-42DF8A7E0F70}" type="pres">
      <dgm:prSet presAssocID="{1A8F44BF-018D-409F-9B93-DAB2CCB9D04D}" presName="vert1" presStyleCnt="0"/>
      <dgm:spPr/>
    </dgm:pt>
    <dgm:pt modelId="{3195FF83-0E5E-4AFF-B600-0363846900C0}" type="pres">
      <dgm:prSet presAssocID="{54C687C9-E8A7-4FF3-AEE0-60738813F332}" presName="thickLine" presStyleLbl="alignNode1" presStyleIdx="3" presStyleCnt="9"/>
      <dgm:spPr/>
    </dgm:pt>
    <dgm:pt modelId="{D6BF3C22-AE50-428A-A24B-0049D6E7F048}" type="pres">
      <dgm:prSet presAssocID="{54C687C9-E8A7-4FF3-AEE0-60738813F332}" presName="horz1" presStyleCnt="0"/>
      <dgm:spPr/>
    </dgm:pt>
    <dgm:pt modelId="{87F9C04E-9586-464D-B8EB-9A9FCC6756EF}" type="pres">
      <dgm:prSet presAssocID="{54C687C9-E8A7-4FF3-AEE0-60738813F332}" presName="tx1" presStyleLbl="revTx" presStyleIdx="3" presStyleCnt="9"/>
      <dgm:spPr/>
    </dgm:pt>
    <dgm:pt modelId="{CAE0D519-472C-4835-BB1E-681E4CA3C36A}" type="pres">
      <dgm:prSet presAssocID="{54C687C9-E8A7-4FF3-AEE0-60738813F332}" presName="vert1" presStyleCnt="0"/>
      <dgm:spPr/>
    </dgm:pt>
    <dgm:pt modelId="{08BE36CC-BF52-4D41-A78C-31F73A5218E4}" type="pres">
      <dgm:prSet presAssocID="{91EA7289-C1CF-4CED-A511-192FA4D1AA37}" presName="thickLine" presStyleLbl="alignNode1" presStyleIdx="4" presStyleCnt="9"/>
      <dgm:spPr/>
    </dgm:pt>
    <dgm:pt modelId="{76BD1BF9-F291-4AE1-B022-4D4C4860670E}" type="pres">
      <dgm:prSet presAssocID="{91EA7289-C1CF-4CED-A511-192FA4D1AA37}" presName="horz1" presStyleCnt="0"/>
      <dgm:spPr/>
    </dgm:pt>
    <dgm:pt modelId="{A1DF26E0-071B-4209-9E0E-7B026401D3B0}" type="pres">
      <dgm:prSet presAssocID="{91EA7289-C1CF-4CED-A511-192FA4D1AA37}" presName="tx1" presStyleLbl="revTx" presStyleIdx="4" presStyleCnt="9"/>
      <dgm:spPr/>
    </dgm:pt>
    <dgm:pt modelId="{F7471FE1-C3D9-4BB3-88CC-C002716D80A9}" type="pres">
      <dgm:prSet presAssocID="{91EA7289-C1CF-4CED-A511-192FA4D1AA37}" presName="vert1" presStyleCnt="0"/>
      <dgm:spPr/>
    </dgm:pt>
    <dgm:pt modelId="{682D26CF-D73A-465A-871C-0011FDCB6FA1}" type="pres">
      <dgm:prSet presAssocID="{07D663E3-F352-4B83-B60A-3A39B0E2FA62}" presName="thickLine" presStyleLbl="alignNode1" presStyleIdx="5" presStyleCnt="9"/>
      <dgm:spPr/>
    </dgm:pt>
    <dgm:pt modelId="{DF12DA82-BFDF-4FF6-96EA-F496EA9ACF41}" type="pres">
      <dgm:prSet presAssocID="{07D663E3-F352-4B83-B60A-3A39B0E2FA62}" presName="horz1" presStyleCnt="0"/>
      <dgm:spPr/>
    </dgm:pt>
    <dgm:pt modelId="{F55B0E74-647A-43A6-9687-A9C06AF5CB5C}" type="pres">
      <dgm:prSet presAssocID="{07D663E3-F352-4B83-B60A-3A39B0E2FA62}" presName="tx1" presStyleLbl="revTx" presStyleIdx="5" presStyleCnt="9"/>
      <dgm:spPr/>
    </dgm:pt>
    <dgm:pt modelId="{74CDBA27-EAE8-4324-B0FD-871362083DAC}" type="pres">
      <dgm:prSet presAssocID="{07D663E3-F352-4B83-B60A-3A39B0E2FA62}" presName="vert1" presStyleCnt="0"/>
      <dgm:spPr/>
    </dgm:pt>
    <dgm:pt modelId="{53CDFE98-E471-4FCB-86E9-F8D8D3A505A6}" type="pres">
      <dgm:prSet presAssocID="{2BBFB32F-F4B6-4D34-8DE2-60886D6E52F7}" presName="thickLine" presStyleLbl="alignNode1" presStyleIdx="6" presStyleCnt="9"/>
      <dgm:spPr/>
    </dgm:pt>
    <dgm:pt modelId="{3B9B15F0-3736-4A17-B576-D2E72BE3BFFD}" type="pres">
      <dgm:prSet presAssocID="{2BBFB32F-F4B6-4D34-8DE2-60886D6E52F7}" presName="horz1" presStyleCnt="0"/>
      <dgm:spPr/>
    </dgm:pt>
    <dgm:pt modelId="{7E27291C-33B3-4EEE-B005-F5F04A5F9AFA}" type="pres">
      <dgm:prSet presAssocID="{2BBFB32F-F4B6-4D34-8DE2-60886D6E52F7}" presName="tx1" presStyleLbl="revTx" presStyleIdx="6" presStyleCnt="9"/>
      <dgm:spPr/>
    </dgm:pt>
    <dgm:pt modelId="{F37D9E88-497B-4447-BAD5-0D440F4CDB34}" type="pres">
      <dgm:prSet presAssocID="{2BBFB32F-F4B6-4D34-8DE2-60886D6E52F7}" presName="vert1" presStyleCnt="0"/>
      <dgm:spPr/>
    </dgm:pt>
    <dgm:pt modelId="{273F9DA6-81F1-4615-BA3C-8ED99DAB4FB6}" type="pres">
      <dgm:prSet presAssocID="{1044C760-E151-49BC-AD11-9825CB7A4391}" presName="thickLine" presStyleLbl="alignNode1" presStyleIdx="7" presStyleCnt="9"/>
      <dgm:spPr/>
    </dgm:pt>
    <dgm:pt modelId="{23991506-3654-49C2-9F35-AC39B70F37EA}" type="pres">
      <dgm:prSet presAssocID="{1044C760-E151-49BC-AD11-9825CB7A4391}" presName="horz1" presStyleCnt="0"/>
      <dgm:spPr/>
    </dgm:pt>
    <dgm:pt modelId="{19AF988A-3FD1-467D-9C08-C0620931DC3C}" type="pres">
      <dgm:prSet presAssocID="{1044C760-E151-49BC-AD11-9825CB7A4391}" presName="tx1" presStyleLbl="revTx" presStyleIdx="7" presStyleCnt="9"/>
      <dgm:spPr/>
    </dgm:pt>
    <dgm:pt modelId="{54F048AB-DD2E-4A8D-BAC7-3F3A0C49347E}" type="pres">
      <dgm:prSet presAssocID="{1044C760-E151-49BC-AD11-9825CB7A4391}" presName="vert1" presStyleCnt="0"/>
      <dgm:spPr/>
    </dgm:pt>
    <dgm:pt modelId="{980E677D-EB93-41CE-8B3D-493932FB03A7}" type="pres">
      <dgm:prSet presAssocID="{866D3CBB-0DFF-453B-B920-F54A336D7CDA}" presName="thickLine" presStyleLbl="alignNode1" presStyleIdx="8" presStyleCnt="9"/>
      <dgm:spPr/>
    </dgm:pt>
    <dgm:pt modelId="{64ECD010-02BE-49A8-9A9A-C631E89BD389}" type="pres">
      <dgm:prSet presAssocID="{866D3CBB-0DFF-453B-B920-F54A336D7CDA}" presName="horz1" presStyleCnt="0"/>
      <dgm:spPr/>
    </dgm:pt>
    <dgm:pt modelId="{88419EB9-30CD-4841-A5DE-B440CF5EBF3B}" type="pres">
      <dgm:prSet presAssocID="{866D3CBB-0DFF-453B-B920-F54A336D7CDA}" presName="tx1" presStyleLbl="revTx" presStyleIdx="8" presStyleCnt="9"/>
      <dgm:spPr/>
    </dgm:pt>
    <dgm:pt modelId="{0EF91396-FAD7-4830-B550-BBF3A69792A5}" type="pres">
      <dgm:prSet presAssocID="{866D3CBB-0DFF-453B-B920-F54A336D7CDA}" presName="vert1" presStyleCnt="0"/>
      <dgm:spPr/>
    </dgm:pt>
  </dgm:ptLst>
  <dgm:cxnLst>
    <dgm:cxn modelId="{090D911C-8C28-4747-B353-C1128132C4F2}" srcId="{ED0D56A5-2BA2-4CCD-A881-EBB6FA20E982}" destId="{1044C760-E151-49BC-AD11-9825CB7A4391}" srcOrd="7" destOrd="0" parTransId="{70A465F8-BBFD-4976-BF83-D260FAA98954}" sibTransId="{4E973EDC-28F1-457A-BEAB-FD06BAF99954}"/>
    <dgm:cxn modelId="{742CEE26-56D8-410F-9E65-018124A376E3}" srcId="{ED0D56A5-2BA2-4CCD-A881-EBB6FA20E982}" destId="{07D663E3-F352-4B83-B60A-3A39B0E2FA62}" srcOrd="5" destOrd="0" parTransId="{3AA7342C-2057-492F-8EE8-E2AE73942C95}" sibTransId="{C6DB883F-2B4E-4497-8763-433A6B126BC2}"/>
    <dgm:cxn modelId="{8A9E5535-0ED8-45EB-874F-15C4C8C2B923}" type="presOf" srcId="{2BBFB32F-F4B6-4D34-8DE2-60886D6E52F7}" destId="{7E27291C-33B3-4EEE-B005-F5F04A5F9AFA}" srcOrd="0" destOrd="0" presId="urn:microsoft.com/office/officeart/2008/layout/LinedList"/>
    <dgm:cxn modelId="{772E4336-04DD-48BB-B7F7-6AD14490D447}" srcId="{ED0D56A5-2BA2-4CCD-A881-EBB6FA20E982}" destId="{1A8F44BF-018D-409F-9B93-DAB2CCB9D04D}" srcOrd="2" destOrd="0" parTransId="{7F7B7033-D720-4082-95B0-B1914FEBEF94}" sibTransId="{43310C0A-BC1F-487E-80E0-B94DC370B93B}"/>
    <dgm:cxn modelId="{E2DE4661-89A3-457B-9020-F36A7F62AA80}" type="presOf" srcId="{1044C760-E151-49BC-AD11-9825CB7A4391}" destId="{19AF988A-3FD1-467D-9C08-C0620931DC3C}" srcOrd="0" destOrd="0" presId="urn:microsoft.com/office/officeart/2008/layout/LinedList"/>
    <dgm:cxn modelId="{D5CB2345-0B30-4ED1-8CB7-B7875F122783}" srcId="{ED0D56A5-2BA2-4CCD-A881-EBB6FA20E982}" destId="{2BBFB32F-F4B6-4D34-8DE2-60886D6E52F7}" srcOrd="6" destOrd="0" parTransId="{98639B3E-3E44-43A4-94DA-DE46E1E7F062}" sibTransId="{3DA837A7-DDBB-471A-86CE-EC032B75F30D}"/>
    <dgm:cxn modelId="{3DE1836C-97B0-4ADF-AFC3-B64B01243155}" type="presOf" srcId="{CCFC0855-BCE9-4B08-883A-41685455F584}" destId="{40CD3DE7-DA67-489B-8D75-4A9BFDD3E4D1}" srcOrd="0" destOrd="0" presId="urn:microsoft.com/office/officeart/2008/layout/LinedList"/>
    <dgm:cxn modelId="{0F8B564E-FBA5-4A7E-AFF0-AC3AC19D5EAD}" srcId="{ED0D56A5-2BA2-4CCD-A881-EBB6FA20E982}" destId="{CCFC0855-BCE9-4B08-883A-41685455F584}" srcOrd="0" destOrd="0" parTransId="{DA81F3E6-FE8A-47DF-9A22-0CF79D456A53}" sibTransId="{2F2A1689-3243-40CF-97B2-8BAA49122ED0}"/>
    <dgm:cxn modelId="{D0F2A772-D5DF-40AF-96F2-B323A7B881DC}" type="presOf" srcId="{1A8F44BF-018D-409F-9B93-DAB2CCB9D04D}" destId="{6CBAC5B5-9429-44B8-A42D-4E3D80F9A42D}" srcOrd="0" destOrd="0" presId="urn:microsoft.com/office/officeart/2008/layout/LinedList"/>
    <dgm:cxn modelId="{9A224B59-FAA7-498D-9412-303D2D7B310C}" srcId="{ED0D56A5-2BA2-4CCD-A881-EBB6FA20E982}" destId="{54C687C9-E8A7-4FF3-AEE0-60738813F332}" srcOrd="3" destOrd="0" parTransId="{37CBBF28-C8E4-46D2-80D6-F98E9BA6B47F}" sibTransId="{C0DD84D4-57EB-4C26-B9BD-3921336BB2D4}"/>
    <dgm:cxn modelId="{0A82827A-6255-48F4-BED2-C4A264A33A1D}" type="presOf" srcId="{866D3CBB-0DFF-453B-B920-F54A336D7CDA}" destId="{88419EB9-30CD-4841-A5DE-B440CF5EBF3B}" srcOrd="0" destOrd="0" presId="urn:microsoft.com/office/officeart/2008/layout/LinedList"/>
    <dgm:cxn modelId="{4D886A95-98D5-4C7E-BC00-DF3A724B38B6}" srcId="{ED0D56A5-2BA2-4CCD-A881-EBB6FA20E982}" destId="{91EA7289-C1CF-4CED-A511-192FA4D1AA37}" srcOrd="4" destOrd="0" parTransId="{5F244841-DEA0-454A-8326-376635F4FC4A}" sibTransId="{D584F418-6B39-4141-8A0A-7F6BA25691A5}"/>
    <dgm:cxn modelId="{627E3A9E-60E7-48F8-93F3-6D9BA81D92B5}" type="presOf" srcId="{54C687C9-E8A7-4FF3-AEE0-60738813F332}" destId="{87F9C04E-9586-464D-B8EB-9A9FCC6756EF}" srcOrd="0" destOrd="0" presId="urn:microsoft.com/office/officeart/2008/layout/LinedList"/>
    <dgm:cxn modelId="{DC0337AF-3EB7-4543-B7BF-11395B612DDD}" type="presOf" srcId="{07D663E3-F352-4B83-B60A-3A39B0E2FA62}" destId="{F55B0E74-647A-43A6-9687-A9C06AF5CB5C}" srcOrd="0" destOrd="0" presId="urn:microsoft.com/office/officeart/2008/layout/LinedList"/>
    <dgm:cxn modelId="{F1370BC4-7381-45F8-9223-CB384A7629D6}" srcId="{ED0D56A5-2BA2-4CCD-A881-EBB6FA20E982}" destId="{866D3CBB-0DFF-453B-B920-F54A336D7CDA}" srcOrd="8" destOrd="0" parTransId="{5D77CC83-2635-4688-A040-DC069E49F2F3}" sibTransId="{9FA2D238-7275-4618-84FA-EE651AFCF05D}"/>
    <dgm:cxn modelId="{8A35C4C7-7ADD-434E-9D56-24F1C035F366}" type="presOf" srcId="{ED0D56A5-2BA2-4CCD-A881-EBB6FA20E982}" destId="{51EB93A1-AF5B-4BBA-B84C-459F792DF80E}" srcOrd="0" destOrd="0" presId="urn:microsoft.com/office/officeart/2008/layout/LinedList"/>
    <dgm:cxn modelId="{94845CC8-C9FC-4A14-81AC-F1AB2775038E}" srcId="{ED0D56A5-2BA2-4CCD-A881-EBB6FA20E982}" destId="{8D1D59C8-3E3A-4C43-A78D-041A75181DF5}" srcOrd="1" destOrd="0" parTransId="{89627B15-F73B-43FC-B0D4-30E2CF17DA52}" sibTransId="{99513CC6-2985-4B33-80D4-7F3FA70FFD9B}"/>
    <dgm:cxn modelId="{D706FCD4-3B17-4C22-B03D-52A3A365491E}" type="presOf" srcId="{91EA7289-C1CF-4CED-A511-192FA4D1AA37}" destId="{A1DF26E0-071B-4209-9E0E-7B026401D3B0}" srcOrd="0" destOrd="0" presId="urn:microsoft.com/office/officeart/2008/layout/LinedList"/>
    <dgm:cxn modelId="{BDD1F1E4-5E08-43E5-B057-DA1EA6438AAF}" type="presOf" srcId="{8D1D59C8-3E3A-4C43-A78D-041A75181DF5}" destId="{D4AB0CB9-143E-48B5-8EC8-02211054C120}" srcOrd="0" destOrd="0" presId="urn:microsoft.com/office/officeart/2008/layout/LinedList"/>
    <dgm:cxn modelId="{B0F73D3F-8509-4A79-A44C-B5C4BC76243D}" type="presParOf" srcId="{51EB93A1-AF5B-4BBA-B84C-459F792DF80E}" destId="{3A7B0AE6-4332-4477-8D22-34FAE9329E8D}" srcOrd="0" destOrd="0" presId="urn:microsoft.com/office/officeart/2008/layout/LinedList"/>
    <dgm:cxn modelId="{9E10367D-1C58-45E0-86F5-91C7631D35C3}" type="presParOf" srcId="{51EB93A1-AF5B-4BBA-B84C-459F792DF80E}" destId="{A10244C2-FFB9-4711-BBF8-34A9ABAEB160}" srcOrd="1" destOrd="0" presId="urn:microsoft.com/office/officeart/2008/layout/LinedList"/>
    <dgm:cxn modelId="{6B5FD0B7-F577-4777-B619-3A9CCFEF4E43}" type="presParOf" srcId="{A10244C2-FFB9-4711-BBF8-34A9ABAEB160}" destId="{40CD3DE7-DA67-489B-8D75-4A9BFDD3E4D1}" srcOrd="0" destOrd="0" presId="urn:microsoft.com/office/officeart/2008/layout/LinedList"/>
    <dgm:cxn modelId="{2784D78A-1984-4D34-8D0A-017FBCC28639}" type="presParOf" srcId="{A10244C2-FFB9-4711-BBF8-34A9ABAEB160}" destId="{CAE90749-43FC-47F8-ADD4-9878E2BA9141}" srcOrd="1" destOrd="0" presId="urn:microsoft.com/office/officeart/2008/layout/LinedList"/>
    <dgm:cxn modelId="{A44982FD-9B5D-4B1D-907B-8E2EE4EE129D}" type="presParOf" srcId="{51EB93A1-AF5B-4BBA-B84C-459F792DF80E}" destId="{2B1A3CAA-452A-4F47-8C44-6E2BA19662CC}" srcOrd="2" destOrd="0" presId="urn:microsoft.com/office/officeart/2008/layout/LinedList"/>
    <dgm:cxn modelId="{6DACC23C-8C6F-43F4-9A2C-E76FD148442D}" type="presParOf" srcId="{51EB93A1-AF5B-4BBA-B84C-459F792DF80E}" destId="{2625029D-7912-49FF-B8E5-0F983FE85F60}" srcOrd="3" destOrd="0" presId="urn:microsoft.com/office/officeart/2008/layout/LinedList"/>
    <dgm:cxn modelId="{068DCFDB-9D71-45CC-9959-0474365D6166}" type="presParOf" srcId="{2625029D-7912-49FF-B8E5-0F983FE85F60}" destId="{D4AB0CB9-143E-48B5-8EC8-02211054C120}" srcOrd="0" destOrd="0" presId="urn:microsoft.com/office/officeart/2008/layout/LinedList"/>
    <dgm:cxn modelId="{D6BBF2CC-DFAF-4916-86D2-9CA721CDB6F1}" type="presParOf" srcId="{2625029D-7912-49FF-B8E5-0F983FE85F60}" destId="{51EECEFC-7E84-479B-9A8D-1F24163BA250}" srcOrd="1" destOrd="0" presId="urn:microsoft.com/office/officeart/2008/layout/LinedList"/>
    <dgm:cxn modelId="{0B5A5B6B-2360-4C72-97E4-F47DE63DF365}" type="presParOf" srcId="{51EB93A1-AF5B-4BBA-B84C-459F792DF80E}" destId="{AE7E2202-BF9A-45D4-8B59-2F9A5ABA7017}" srcOrd="4" destOrd="0" presId="urn:microsoft.com/office/officeart/2008/layout/LinedList"/>
    <dgm:cxn modelId="{C3CF6197-4A45-4506-AEF7-4EFA57253FEE}" type="presParOf" srcId="{51EB93A1-AF5B-4BBA-B84C-459F792DF80E}" destId="{B8DFA863-AEE9-49A7-B792-5CD51CD12BE1}" srcOrd="5" destOrd="0" presId="urn:microsoft.com/office/officeart/2008/layout/LinedList"/>
    <dgm:cxn modelId="{578313DD-3454-473E-AF37-BAF69D9D1919}" type="presParOf" srcId="{B8DFA863-AEE9-49A7-B792-5CD51CD12BE1}" destId="{6CBAC5B5-9429-44B8-A42D-4E3D80F9A42D}" srcOrd="0" destOrd="0" presId="urn:microsoft.com/office/officeart/2008/layout/LinedList"/>
    <dgm:cxn modelId="{D9656705-BC2B-459E-8CD3-3C1453B59C42}" type="presParOf" srcId="{B8DFA863-AEE9-49A7-B792-5CD51CD12BE1}" destId="{832382CE-225D-41BE-858A-42DF8A7E0F70}" srcOrd="1" destOrd="0" presId="urn:microsoft.com/office/officeart/2008/layout/LinedList"/>
    <dgm:cxn modelId="{8DBEE4CF-BB7B-452F-B65D-95DC25D8E950}" type="presParOf" srcId="{51EB93A1-AF5B-4BBA-B84C-459F792DF80E}" destId="{3195FF83-0E5E-4AFF-B600-0363846900C0}" srcOrd="6" destOrd="0" presId="urn:microsoft.com/office/officeart/2008/layout/LinedList"/>
    <dgm:cxn modelId="{067E00EE-BBBF-4583-9569-4FF9BDE94AAC}" type="presParOf" srcId="{51EB93A1-AF5B-4BBA-B84C-459F792DF80E}" destId="{D6BF3C22-AE50-428A-A24B-0049D6E7F048}" srcOrd="7" destOrd="0" presId="urn:microsoft.com/office/officeart/2008/layout/LinedList"/>
    <dgm:cxn modelId="{BB16B5B0-2BF3-4EAB-BD36-EBF070B16658}" type="presParOf" srcId="{D6BF3C22-AE50-428A-A24B-0049D6E7F048}" destId="{87F9C04E-9586-464D-B8EB-9A9FCC6756EF}" srcOrd="0" destOrd="0" presId="urn:microsoft.com/office/officeart/2008/layout/LinedList"/>
    <dgm:cxn modelId="{FE107D45-52E6-4311-83AC-A0481391F28B}" type="presParOf" srcId="{D6BF3C22-AE50-428A-A24B-0049D6E7F048}" destId="{CAE0D519-472C-4835-BB1E-681E4CA3C36A}" srcOrd="1" destOrd="0" presId="urn:microsoft.com/office/officeart/2008/layout/LinedList"/>
    <dgm:cxn modelId="{3D2118BC-3DB4-435B-B806-F62599E6FDE6}" type="presParOf" srcId="{51EB93A1-AF5B-4BBA-B84C-459F792DF80E}" destId="{08BE36CC-BF52-4D41-A78C-31F73A5218E4}" srcOrd="8" destOrd="0" presId="urn:microsoft.com/office/officeart/2008/layout/LinedList"/>
    <dgm:cxn modelId="{01849F16-55BB-4E80-A341-2AE83C709738}" type="presParOf" srcId="{51EB93A1-AF5B-4BBA-B84C-459F792DF80E}" destId="{76BD1BF9-F291-4AE1-B022-4D4C4860670E}" srcOrd="9" destOrd="0" presId="urn:microsoft.com/office/officeart/2008/layout/LinedList"/>
    <dgm:cxn modelId="{0F5CB710-2F6A-4530-93EB-1232EE708EB5}" type="presParOf" srcId="{76BD1BF9-F291-4AE1-B022-4D4C4860670E}" destId="{A1DF26E0-071B-4209-9E0E-7B026401D3B0}" srcOrd="0" destOrd="0" presId="urn:microsoft.com/office/officeart/2008/layout/LinedList"/>
    <dgm:cxn modelId="{1BAFAFDF-8138-4A08-9007-9085856D0FFF}" type="presParOf" srcId="{76BD1BF9-F291-4AE1-B022-4D4C4860670E}" destId="{F7471FE1-C3D9-4BB3-88CC-C002716D80A9}" srcOrd="1" destOrd="0" presId="urn:microsoft.com/office/officeart/2008/layout/LinedList"/>
    <dgm:cxn modelId="{AB6B2B43-D52F-44D7-B5B6-029B7BEB36A1}" type="presParOf" srcId="{51EB93A1-AF5B-4BBA-B84C-459F792DF80E}" destId="{682D26CF-D73A-465A-871C-0011FDCB6FA1}" srcOrd="10" destOrd="0" presId="urn:microsoft.com/office/officeart/2008/layout/LinedList"/>
    <dgm:cxn modelId="{6758A488-B11E-4E80-A141-23F05E798339}" type="presParOf" srcId="{51EB93A1-AF5B-4BBA-B84C-459F792DF80E}" destId="{DF12DA82-BFDF-4FF6-96EA-F496EA9ACF41}" srcOrd="11" destOrd="0" presId="urn:microsoft.com/office/officeart/2008/layout/LinedList"/>
    <dgm:cxn modelId="{DA7B5112-3EAE-4EE9-9DEF-4A69A9B80453}" type="presParOf" srcId="{DF12DA82-BFDF-4FF6-96EA-F496EA9ACF41}" destId="{F55B0E74-647A-43A6-9687-A9C06AF5CB5C}" srcOrd="0" destOrd="0" presId="urn:microsoft.com/office/officeart/2008/layout/LinedList"/>
    <dgm:cxn modelId="{D2EA1830-FE52-4136-8BFD-A8D2C7D311BD}" type="presParOf" srcId="{DF12DA82-BFDF-4FF6-96EA-F496EA9ACF41}" destId="{74CDBA27-EAE8-4324-B0FD-871362083DAC}" srcOrd="1" destOrd="0" presId="urn:microsoft.com/office/officeart/2008/layout/LinedList"/>
    <dgm:cxn modelId="{B842943C-4004-4D5A-99D3-4193CE08671A}" type="presParOf" srcId="{51EB93A1-AF5B-4BBA-B84C-459F792DF80E}" destId="{53CDFE98-E471-4FCB-86E9-F8D8D3A505A6}" srcOrd="12" destOrd="0" presId="urn:microsoft.com/office/officeart/2008/layout/LinedList"/>
    <dgm:cxn modelId="{AA3D805D-C94B-4F1A-992E-213746E93D30}" type="presParOf" srcId="{51EB93A1-AF5B-4BBA-B84C-459F792DF80E}" destId="{3B9B15F0-3736-4A17-B576-D2E72BE3BFFD}" srcOrd="13" destOrd="0" presId="urn:microsoft.com/office/officeart/2008/layout/LinedList"/>
    <dgm:cxn modelId="{27665126-DCA8-4A45-A685-0236C8857FF0}" type="presParOf" srcId="{3B9B15F0-3736-4A17-B576-D2E72BE3BFFD}" destId="{7E27291C-33B3-4EEE-B005-F5F04A5F9AFA}" srcOrd="0" destOrd="0" presId="urn:microsoft.com/office/officeart/2008/layout/LinedList"/>
    <dgm:cxn modelId="{C0FF6044-7B66-4141-8E65-E093A7AE20AF}" type="presParOf" srcId="{3B9B15F0-3736-4A17-B576-D2E72BE3BFFD}" destId="{F37D9E88-497B-4447-BAD5-0D440F4CDB34}" srcOrd="1" destOrd="0" presId="urn:microsoft.com/office/officeart/2008/layout/LinedList"/>
    <dgm:cxn modelId="{CADAAE5E-E13B-4403-ADFB-ADA887C24196}" type="presParOf" srcId="{51EB93A1-AF5B-4BBA-B84C-459F792DF80E}" destId="{273F9DA6-81F1-4615-BA3C-8ED99DAB4FB6}" srcOrd="14" destOrd="0" presId="urn:microsoft.com/office/officeart/2008/layout/LinedList"/>
    <dgm:cxn modelId="{CB195464-CE51-4127-969D-0315C07A610B}" type="presParOf" srcId="{51EB93A1-AF5B-4BBA-B84C-459F792DF80E}" destId="{23991506-3654-49C2-9F35-AC39B70F37EA}" srcOrd="15" destOrd="0" presId="urn:microsoft.com/office/officeart/2008/layout/LinedList"/>
    <dgm:cxn modelId="{22A89B53-FB5D-4CF2-86E6-E3B2046167FF}" type="presParOf" srcId="{23991506-3654-49C2-9F35-AC39B70F37EA}" destId="{19AF988A-3FD1-467D-9C08-C0620931DC3C}" srcOrd="0" destOrd="0" presId="urn:microsoft.com/office/officeart/2008/layout/LinedList"/>
    <dgm:cxn modelId="{14CC68E8-F927-4A36-9440-78C7985C7111}" type="presParOf" srcId="{23991506-3654-49C2-9F35-AC39B70F37EA}" destId="{54F048AB-DD2E-4A8D-BAC7-3F3A0C49347E}" srcOrd="1" destOrd="0" presId="urn:microsoft.com/office/officeart/2008/layout/LinedList"/>
    <dgm:cxn modelId="{C453248E-6826-493C-A396-DFC38CEF5559}" type="presParOf" srcId="{51EB93A1-AF5B-4BBA-B84C-459F792DF80E}" destId="{980E677D-EB93-41CE-8B3D-493932FB03A7}" srcOrd="16" destOrd="0" presId="urn:microsoft.com/office/officeart/2008/layout/LinedList"/>
    <dgm:cxn modelId="{EE17EA89-1560-4D30-A37E-A4CC43E441AD}" type="presParOf" srcId="{51EB93A1-AF5B-4BBA-B84C-459F792DF80E}" destId="{64ECD010-02BE-49A8-9A9A-C631E89BD389}" srcOrd="17" destOrd="0" presId="urn:microsoft.com/office/officeart/2008/layout/LinedList"/>
    <dgm:cxn modelId="{D032441C-728A-4E94-B32D-C24D0A35ABA8}" type="presParOf" srcId="{64ECD010-02BE-49A8-9A9A-C631E89BD389}" destId="{88419EB9-30CD-4841-A5DE-B440CF5EBF3B}" srcOrd="0" destOrd="0" presId="urn:microsoft.com/office/officeart/2008/layout/LinedList"/>
    <dgm:cxn modelId="{D9CA1233-C567-4276-87DF-B94C68B55C79}" type="presParOf" srcId="{64ECD010-02BE-49A8-9A9A-C631E89BD389}" destId="{0EF91396-FAD7-4830-B550-BBF3A69792A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247398-5404-4FAD-A9E9-F1C53A09E020}" type="doc">
      <dgm:prSet loTypeId="urn:microsoft.com/office/officeart/2018/5/layout/IconCircleLabelList" loCatId="icon" qsTypeId="urn:microsoft.com/office/officeart/2005/8/quickstyle/simple1#14" qsCatId="simple" csTypeId="urn:microsoft.com/office/officeart/2005/8/colors/accent3_2#3" csCatId="accent3" phldr="1"/>
      <dgm:spPr/>
      <dgm:t>
        <a:bodyPr/>
        <a:lstStyle/>
        <a:p>
          <a:endParaRPr lang="en-US"/>
        </a:p>
      </dgm:t>
    </dgm:pt>
    <dgm:pt modelId="{DBFF44DB-59F6-43E1-B3B5-85F65AED589D}">
      <dgm:prSet/>
      <dgm:spPr/>
      <dgm:t>
        <a:bodyPr/>
        <a:lstStyle/>
        <a:p>
          <a:pPr>
            <a:lnSpc>
              <a:spcPct val="100000"/>
            </a:lnSpc>
            <a:defRPr cap="all"/>
          </a:pPr>
          <a:r>
            <a:rPr lang="en-US" b="0">
              <a:latin typeface="Calibri"/>
              <a:cs typeface="Calibri"/>
            </a:rPr>
            <a:t>Notice </a:t>
          </a:r>
          <a:endParaRPr lang="en-US" b="0" i="0" u="none" strike="noStrike" cap="all" baseline="0" noProof="0">
            <a:latin typeface="Calibri"/>
            <a:cs typeface="Calibri"/>
          </a:endParaRPr>
        </a:p>
      </dgm:t>
    </dgm:pt>
    <dgm:pt modelId="{9B048E19-9535-4994-B75C-CA13E2BCCEFF}" type="parTrans" cxnId="{895C9742-191F-47EE-B081-BE069080F0B7}">
      <dgm:prSet/>
      <dgm:spPr/>
      <dgm:t>
        <a:bodyPr/>
        <a:lstStyle/>
        <a:p>
          <a:endParaRPr lang="en-US"/>
        </a:p>
      </dgm:t>
    </dgm:pt>
    <dgm:pt modelId="{845B9A85-CDE3-4E89-A36F-39540187192F}" type="sibTrans" cxnId="{895C9742-191F-47EE-B081-BE069080F0B7}">
      <dgm:prSet/>
      <dgm:spPr/>
      <dgm:t>
        <a:bodyPr/>
        <a:lstStyle/>
        <a:p>
          <a:endParaRPr lang="en-US"/>
        </a:p>
      </dgm:t>
    </dgm:pt>
    <dgm:pt modelId="{9C23D4CF-1DA9-44CC-98C1-C0335A816BC5}">
      <dgm:prSet/>
      <dgm:spPr/>
      <dgm:t>
        <a:bodyPr/>
        <a:lstStyle/>
        <a:p>
          <a:pPr>
            <a:lnSpc>
              <a:spcPct val="100000"/>
            </a:lnSpc>
            <a:defRPr cap="all"/>
          </a:pPr>
          <a:r>
            <a:rPr lang="en-US" b="0">
              <a:latin typeface="Calibri"/>
              <a:cs typeface="Calibri"/>
            </a:rPr>
            <a:t>Engage</a:t>
          </a:r>
        </a:p>
      </dgm:t>
    </dgm:pt>
    <dgm:pt modelId="{CFC3F852-A5F0-463F-8BA6-6B218EF5E5C9}" type="parTrans" cxnId="{A87ED92E-AF41-46BD-8B01-5E4D991E642E}">
      <dgm:prSet/>
      <dgm:spPr/>
      <dgm:t>
        <a:bodyPr/>
        <a:lstStyle/>
        <a:p>
          <a:endParaRPr lang="en-US"/>
        </a:p>
      </dgm:t>
    </dgm:pt>
    <dgm:pt modelId="{5DF59101-76FB-4C18-ABC9-8F9FE5C950D6}" type="sibTrans" cxnId="{A87ED92E-AF41-46BD-8B01-5E4D991E642E}">
      <dgm:prSet/>
      <dgm:spPr/>
      <dgm:t>
        <a:bodyPr/>
        <a:lstStyle/>
        <a:p>
          <a:endParaRPr lang="en-US"/>
        </a:p>
      </dgm:t>
    </dgm:pt>
    <dgm:pt modelId="{7DF4E880-24FA-4CC0-9EF6-5F2453EDEF68}">
      <dgm:prSet/>
      <dgm:spPr/>
      <dgm:t>
        <a:bodyPr/>
        <a:lstStyle/>
        <a:p>
          <a:pPr>
            <a:lnSpc>
              <a:spcPct val="100000"/>
            </a:lnSpc>
            <a:defRPr cap="all"/>
          </a:pPr>
          <a:r>
            <a:rPr lang="en-US" b="0">
              <a:latin typeface="Calibri"/>
              <a:cs typeface="Calibri"/>
            </a:rPr>
            <a:t>Refer</a:t>
          </a:r>
        </a:p>
      </dgm:t>
    </dgm:pt>
    <dgm:pt modelId="{A017E526-22BE-48BF-93EB-5F30701BF56C}" type="parTrans" cxnId="{F98CA448-9942-499A-8813-32255DA34E87}">
      <dgm:prSet/>
      <dgm:spPr/>
      <dgm:t>
        <a:bodyPr/>
        <a:lstStyle/>
        <a:p>
          <a:endParaRPr lang="en-US"/>
        </a:p>
      </dgm:t>
    </dgm:pt>
    <dgm:pt modelId="{28A9813C-6A01-4C62-B6C5-06CB7E4B9C51}" type="sibTrans" cxnId="{F98CA448-9942-499A-8813-32255DA34E87}">
      <dgm:prSet/>
      <dgm:spPr/>
      <dgm:t>
        <a:bodyPr/>
        <a:lstStyle/>
        <a:p>
          <a:endParaRPr lang="en-US"/>
        </a:p>
      </dgm:t>
    </dgm:pt>
    <dgm:pt modelId="{7267CE93-4E6B-40DA-8349-993774511388}" type="pres">
      <dgm:prSet presAssocID="{E5247398-5404-4FAD-A9E9-F1C53A09E020}" presName="root" presStyleCnt="0">
        <dgm:presLayoutVars>
          <dgm:dir/>
          <dgm:resizeHandles val="exact"/>
        </dgm:presLayoutVars>
      </dgm:prSet>
      <dgm:spPr/>
    </dgm:pt>
    <dgm:pt modelId="{C86E9895-2874-4D4F-AB7B-5C4A6AAE8459}" type="pres">
      <dgm:prSet presAssocID="{DBFF44DB-59F6-43E1-B3B5-85F65AED589D}" presName="compNode" presStyleCnt="0"/>
      <dgm:spPr/>
    </dgm:pt>
    <dgm:pt modelId="{5B057FDA-FA66-4FE0-B019-58CB8DD7696A}" type="pres">
      <dgm:prSet presAssocID="{DBFF44DB-59F6-43E1-B3B5-85F65AED589D}" presName="iconBgRect" presStyleLbl="bgShp" presStyleIdx="0" presStyleCnt="3"/>
      <dgm:spPr/>
    </dgm:pt>
    <dgm:pt modelId="{C680EF02-28CE-43D4-BEF9-802DEA96561D}" type="pres">
      <dgm:prSet presAssocID="{DBFF44DB-59F6-43E1-B3B5-85F65AED589D}"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Eye"/>
        </a:ext>
      </dgm:extLst>
    </dgm:pt>
    <dgm:pt modelId="{AD9B2BCB-E533-482E-9ADE-5E0D5FA97366}" type="pres">
      <dgm:prSet presAssocID="{DBFF44DB-59F6-43E1-B3B5-85F65AED589D}" presName="spaceRect" presStyleCnt="0"/>
      <dgm:spPr/>
    </dgm:pt>
    <dgm:pt modelId="{1157DBDE-6FB3-4FA5-84E7-BA148A7E8714}" type="pres">
      <dgm:prSet presAssocID="{DBFF44DB-59F6-43E1-B3B5-85F65AED589D}" presName="textRect" presStyleLbl="revTx" presStyleIdx="0" presStyleCnt="3">
        <dgm:presLayoutVars>
          <dgm:chMax val="1"/>
          <dgm:chPref val="1"/>
        </dgm:presLayoutVars>
      </dgm:prSet>
      <dgm:spPr/>
    </dgm:pt>
    <dgm:pt modelId="{CB9C6D94-588D-4E33-B7E0-84F55A503D1A}" type="pres">
      <dgm:prSet presAssocID="{845B9A85-CDE3-4E89-A36F-39540187192F}" presName="sibTrans" presStyleCnt="0"/>
      <dgm:spPr/>
    </dgm:pt>
    <dgm:pt modelId="{1527A25B-6796-4EEC-B5C4-1EE3FF6402EE}" type="pres">
      <dgm:prSet presAssocID="{9C23D4CF-1DA9-44CC-98C1-C0335A816BC5}" presName="compNode" presStyleCnt="0"/>
      <dgm:spPr/>
    </dgm:pt>
    <dgm:pt modelId="{010068BC-2B26-41E3-ADD6-4F5BEADF31AF}" type="pres">
      <dgm:prSet presAssocID="{9C23D4CF-1DA9-44CC-98C1-C0335A816BC5}" presName="iconBgRect" presStyleLbl="bgShp" presStyleIdx="1" presStyleCnt="3"/>
      <dgm:spPr/>
    </dgm:pt>
    <dgm:pt modelId="{B7A57A8C-E310-4394-9C36-1CE9C4022F39}" type="pres">
      <dgm:prSet presAssocID="{9C23D4CF-1DA9-44CC-98C1-C0335A816BC5}"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etwork"/>
        </a:ext>
      </dgm:extLst>
    </dgm:pt>
    <dgm:pt modelId="{C50B18C2-F4A5-4F77-BA65-782842A01F93}" type="pres">
      <dgm:prSet presAssocID="{9C23D4CF-1DA9-44CC-98C1-C0335A816BC5}" presName="spaceRect" presStyleCnt="0"/>
      <dgm:spPr/>
    </dgm:pt>
    <dgm:pt modelId="{5F58CE22-3FD2-4C6A-8807-FE7930950159}" type="pres">
      <dgm:prSet presAssocID="{9C23D4CF-1DA9-44CC-98C1-C0335A816BC5}" presName="textRect" presStyleLbl="revTx" presStyleIdx="1" presStyleCnt="3">
        <dgm:presLayoutVars>
          <dgm:chMax val="1"/>
          <dgm:chPref val="1"/>
        </dgm:presLayoutVars>
      </dgm:prSet>
      <dgm:spPr/>
    </dgm:pt>
    <dgm:pt modelId="{8A88BB5F-BA3A-45F2-B98E-67E230A20538}" type="pres">
      <dgm:prSet presAssocID="{5DF59101-76FB-4C18-ABC9-8F9FE5C950D6}" presName="sibTrans" presStyleCnt="0"/>
      <dgm:spPr/>
    </dgm:pt>
    <dgm:pt modelId="{5E2F6AFA-7261-424C-87E1-6402D944BA11}" type="pres">
      <dgm:prSet presAssocID="{7DF4E880-24FA-4CC0-9EF6-5F2453EDEF68}" presName="compNode" presStyleCnt="0"/>
      <dgm:spPr/>
    </dgm:pt>
    <dgm:pt modelId="{2D80DED9-8183-4E02-A548-1A34FC1BE2CC}" type="pres">
      <dgm:prSet presAssocID="{7DF4E880-24FA-4CC0-9EF6-5F2453EDEF68}" presName="iconBgRect" presStyleLbl="bgShp" presStyleIdx="2" presStyleCnt="3"/>
      <dgm:spPr/>
    </dgm:pt>
    <dgm:pt modelId="{5F8D0F07-03D6-4729-A664-2F948905A827}" type="pres">
      <dgm:prSet presAssocID="{7DF4E880-24FA-4CC0-9EF6-5F2453EDEF68}"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ocument"/>
        </a:ext>
      </dgm:extLst>
    </dgm:pt>
    <dgm:pt modelId="{154E293A-FD4C-4A92-8E7C-C83D4FFCEDA2}" type="pres">
      <dgm:prSet presAssocID="{7DF4E880-24FA-4CC0-9EF6-5F2453EDEF68}" presName="spaceRect" presStyleCnt="0"/>
      <dgm:spPr/>
    </dgm:pt>
    <dgm:pt modelId="{F36C11E5-A168-4A4D-BA37-5BA516BC6714}" type="pres">
      <dgm:prSet presAssocID="{7DF4E880-24FA-4CC0-9EF6-5F2453EDEF68}" presName="textRect" presStyleLbl="revTx" presStyleIdx="2" presStyleCnt="3">
        <dgm:presLayoutVars>
          <dgm:chMax val="1"/>
          <dgm:chPref val="1"/>
        </dgm:presLayoutVars>
      </dgm:prSet>
      <dgm:spPr/>
    </dgm:pt>
  </dgm:ptLst>
  <dgm:cxnLst>
    <dgm:cxn modelId="{13A1C40E-0494-4089-AC25-7DE017B32864}" type="presOf" srcId="{7DF4E880-24FA-4CC0-9EF6-5F2453EDEF68}" destId="{F36C11E5-A168-4A4D-BA37-5BA516BC6714}" srcOrd="0" destOrd="0" presId="urn:microsoft.com/office/officeart/2018/5/layout/IconCircleLabelList"/>
    <dgm:cxn modelId="{A87ED92E-AF41-46BD-8B01-5E4D991E642E}" srcId="{E5247398-5404-4FAD-A9E9-F1C53A09E020}" destId="{9C23D4CF-1DA9-44CC-98C1-C0335A816BC5}" srcOrd="1" destOrd="0" parTransId="{CFC3F852-A5F0-463F-8BA6-6B218EF5E5C9}" sibTransId="{5DF59101-76FB-4C18-ABC9-8F9FE5C950D6}"/>
    <dgm:cxn modelId="{895C9742-191F-47EE-B081-BE069080F0B7}" srcId="{E5247398-5404-4FAD-A9E9-F1C53A09E020}" destId="{DBFF44DB-59F6-43E1-B3B5-85F65AED589D}" srcOrd="0" destOrd="0" parTransId="{9B048E19-9535-4994-B75C-CA13E2BCCEFF}" sibTransId="{845B9A85-CDE3-4E89-A36F-39540187192F}"/>
    <dgm:cxn modelId="{F98CA448-9942-499A-8813-32255DA34E87}" srcId="{E5247398-5404-4FAD-A9E9-F1C53A09E020}" destId="{7DF4E880-24FA-4CC0-9EF6-5F2453EDEF68}" srcOrd="2" destOrd="0" parTransId="{A017E526-22BE-48BF-93EB-5F30701BF56C}" sibTransId="{28A9813C-6A01-4C62-B6C5-06CB7E4B9C51}"/>
    <dgm:cxn modelId="{46B36199-000A-4F53-8A87-B797916F59F9}" type="presOf" srcId="{E5247398-5404-4FAD-A9E9-F1C53A09E020}" destId="{7267CE93-4E6B-40DA-8349-993774511388}" srcOrd="0" destOrd="0" presId="urn:microsoft.com/office/officeart/2018/5/layout/IconCircleLabelList"/>
    <dgm:cxn modelId="{FF9FD7E2-F148-4720-B836-37A8C2FE64BF}" type="presOf" srcId="{DBFF44DB-59F6-43E1-B3B5-85F65AED589D}" destId="{1157DBDE-6FB3-4FA5-84E7-BA148A7E8714}" srcOrd="0" destOrd="0" presId="urn:microsoft.com/office/officeart/2018/5/layout/IconCircleLabelList"/>
    <dgm:cxn modelId="{3DCE1BFA-C5C6-4CF9-9F99-403049EA2A42}" type="presOf" srcId="{9C23D4CF-1DA9-44CC-98C1-C0335A816BC5}" destId="{5F58CE22-3FD2-4C6A-8807-FE7930950159}" srcOrd="0" destOrd="0" presId="urn:microsoft.com/office/officeart/2018/5/layout/IconCircleLabelList"/>
    <dgm:cxn modelId="{C0C932BF-B01D-44D1-A13A-8C448EE47CFE}" type="presParOf" srcId="{7267CE93-4E6B-40DA-8349-993774511388}" destId="{C86E9895-2874-4D4F-AB7B-5C4A6AAE8459}" srcOrd="0" destOrd="0" presId="urn:microsoft.com/office/officeart/2018/5/layout/IconCircleLabelList"/>
    <dgm:cxn modelId="{5AA9FF68-2BAC-46F7-8CA5-A1495DEAC9A2}" type="presParOf" srcId="{C86E9895-2874-4D4F-AB7B-5C4A6AAE8459}" destId="{5B057FDA-FA66-4FE0-B019-58CB8DD7696A}" srcOrd="0" destOrd="0" presId="urn:microsoft.com/office/officeart/2018/5/layout/IconCircleLabelList"/>
    <dgm:cxn modelId="{043F3401-6718-49BF-829F-8179CFAD1E6E}" type="presParOf" srcId="{C86E9895-2874-4D4F-AB7B-5C4A6AAE8459}" destId="{C680EF02-28CE-43D4-BEF9-802DEA96561D}" srcOrd="1" destOrd="0" presId="urn:microsoft.com/office/officeart/2018/5/layout/IconCircleLabelList"/>
    <dgm:cxn modelId="{C352C3CD-24B6-4342-8DD3-C7DA18655B6C}" type="presParOf" srcId="{C86E9895-2874-4D4F-AB7B-5C4A6AAE8459}" destId="{AD9B2BCB-E533-482E-9ADE-5E0D5FA97366}" srcOrd="2" destOrd="0" presId="urn:microsoft.com/office/officeart/2018/5/layout/IconCircleLabelList"/>
    <dgm:cxn modelId="{98C0B560-A263-4DDB-9859-041208A93321}" type="presParOf" srcId="{C86E9895-2874-4D4F-AB7B-5C4A6AAE8459}" destId="{1157DBDE-6FB3-4FA5-84E7-BA148A7E8714}" srcOrd="3" destOrd="0" presId="urn:microsoft.com/office/officeart/2018/5/layout/IconCircleLabelList"/>
    <dgm:cxn modelId="{55341715-C332-4A92-89E7-54233D25D277}" type="presParOf" srcId="{7267CE93-4E6B-40DA-8349-993774511388}" destId="{CB9C6D94-588D-4E33-B7E0-84F55A503D1A}" srcOrd="1" destOrd="0" presId="urn:microsoft.com/office/officeart/2018/5/layout/IconCircleLabelList"/>
    <dgm:cxn modelId="{F742121C-E17A-45C1-96D7-BB12681F8CCA}" type="presParOf" srcId="{7267CE93-4E6B-40DA-8349-993774511388}" destId="{1527A25B-6796-4EEC-B5C4-1EE3FF6402EE}" srcOrd="2" destOrd="0" presId="urn:microsoft.com/office/officeart/2018/5/layout/IconCircleLabelList"/>
    <dgm:cxn modelId="{BE3B78E4-986D-4B89-ACCB-1710B067ABBF}" type="presParOf" srcId="{1527A25B-6796-4EEC-B5C4-1EE3FF6402EE}" destId="{010068BC-2B26-41E3-ADD6-4F5BEADF31AF}" srcOrd="0" destOrd="0" presId="urn:microsoft.com/office/officeart/2018/5/layout/IconCircleLabelList"/>
    <dgm:cxn modelId="{040AC221-F651-4C6C-8E7B-242AC79A9D5A}" type="presParOf" srcId="{1527A25B-6796-4EEC-B5C4-1EE3FF6402EE}" destId="{B7A57A8C-E310-4394-9C36-1CE9C4022F39}" srcOrd="1" destOrd="0" presId="urn:microsoft.com/office/officeart/2018/5/layout/IconCircleLabelList"/>
    <dgm:cxn modelId="{E28DB6D1-173E-497A-8058-848EAAFC49E2}" type="presParOf" srcId="{1527A25B-6796-4EEC-B5C4-1EE3FF6402EE}" destId="{C50B18C2-F4A5-4F77-BA65-782842A01F93}" srcOrd="2" destOrd="0" presId="urn:microsoft.com/office/officeart/2018/5/layout/IconCircleLabelList"/>
    <dgm:cxn modelId="{30325F20-69AB-4715-8FFA-B963239E531C}" type="presParOf" srcId="{1527A25B-6796-4EEC-B5C4-1EE3FF6402EE}" destId="{5F58CE22-3FD2-4C6A-8807-FE7930950159}" srcOrd="3" destOrd="0" presId="urn:microsoft.com/office/officeart/2018/5/layout/IconCircleLabelList"/>
    <dgm:cxn modelId="{DA0A9015-B122-48EF-865E-C84E388398DA}" type="presParOf" srcId="{7267CE93-4E6B-40DA-8349-993774511388}" destId="{8A88BB5F-BA3A-45F2-B98E-67E230A20538}" srcOrd="3" destOrd="0" presId="urn:microsoft.com/office/officeart/2018/5/layout/IconCircleLabelList"/>
    <dgm:cxn modelId="{8B00CC30-DD5F-42BD-9969-3E7A8BC16E19}" type="presParOf" srcId="{7267CE93-4E6B-40DA-8349-993774511388}" destId="{5E2F6AFA-7261-424C-87E1-6402D944BA11}" srcOrd="4" destOrd="0" presId="urn:microsoft.com/office/officeart/2018/5/layout/IconCircleLabelList"/>
    <dgm:cxn modelId="{88F30AC1-FBFB-4872-A5AC-A485214902D5}" type="presParOf" srcId="{5E2F6AFA-7261-424C-87E1-6402D944BA11}" destId="{2D80DED9-8183-4E02-A548-1A34FC1BE2CC}" srcOrd="0" destOrd="0" presId="urn:microsoft.com/office/officeart/2018/5/layout/IconCircleLabelList"/>
    <dgm:cxn modelId="{819A7229-ACB7-451F-B3F5-DC2CC0BF349B}" type="presParOf" srcId="{5E2F6AFA-7261-424C-87E1-6402D944BA11}" destId="{5F8D0F07-03D6-4729-A664-2F948905A827}" srcOrd="1" destOrd="0" presId="urn:microsoft.com/office/officeart/2018/5/layout/IconCircleLabelList"/>
    <dgm:cxn modelId="{3D0CA6B7-0C17-48A2-845E-FEB7E4CB72E7}" type="presParOf" srcId="{5E2F6AFA-7261-424C-87E1-6402D944BA11}" destId="{154E293A-FD4C-4A92-8E7C-C83D4FFCEDA2}" srcOrd="2" destOrd="0" presId="urn:microsoft.com/office/officeart/2018/5/layout/IconCircleLabelList"/>
    <dgm:cxn modelId="{47EBCAFA-F548-45A6-9F60-36D5DAFEFD29}" type="presParOf" srcId="{5E2F6AFA-7261-424C-87E1-6402D944BA11}" destId="{F36C11E5-A168-4A4D-BA37-5BA516BC6714}"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A07A981-6A9A-4F7D-9A9B-BCDB2B797477}" type="doc">
      <dgm:prSet loTypeId="urn:microsoft.com/office/officeart/2005/8/layout/hList1" loCatId="list" qsTypeId="urn:microsoft.com/office/officeart/2005/8/quickstyle/simple1#15" qsCatId="simple" csTypeId="urn:microsoft.com/office/officeart/2005/8/colors/accent1_2#8" csCatId="accent1" phldr="1"/>
      <dgm:spPr/>
      <dgm:t>
        <a:bodyPr/>
        <a:lstStyle/>
        <a:p>
          <a:endParaRPr lang="en-US"/>
        </a:p>
      </dgm:t>
    </dgm:pt>
    <dgm:pt modelId="{92526C51-75C9-4705-BAB3-8B343AFFB8CE}">
      <dgm:prSet phldr="0" custT="1"/>
      <dgm:spPr/>
      <dgm:t>
        <a:bodyPr/>
        <a:lstStyle/>
        <a:p>
          <a:pPr rtl="0"/>
          <a:r>
            <a:rPr lang="en-US" sz="1400" b="1">
              <a:latin typeface="Calibri Light" panose="020F0302020204030204"/>
            </a:rPr>
            <a:t>Mental Health Care Coordination Services</a:t>
          </a:r>
          <a:endParaRPr lang="en-US" sz="1400" b="1"/>
        </a:p>
      </dgm:t>
    </dgm:pt>
    <dgm:pt modelId="{144ECBE2-4116-44B4-B922-7E098053E7BB}" type="parTrans" cxnId="{78EFD513-754D-4CC8-A929-C6CC86C66D5F}">
      <dgm:prSet/>
      <dgm:spPr/>
      <dgm:t>
        <a:bodyPr/>
        <a:lstStyle/>
        <a:p>
          <a:endParaRPr lang="en-US"/>
        </a:p>
      </dgm:t>
    </dgm:pt>
    <dgm:pt modelId="{FEC7ED7B-1F33-4C95-AE9F-86431B080D68}" type="sibTrans" cxnId="{78EFD513-754D-4CC8-A929-C6CC86C66D5F}">
      <dgm:prSet/>
      <dgm:spPr/>
      <dgm:t>
        <a:bodyPr/>
        <a:lstStyle/>
        <a:p>
          <a:endParaRPr lang="en-US"/>
        </a:p>
      </dgm:t>
    </dgm:pt>
    <dgm:pt modelId="{A94AF545-1848-44A2-8F74-0A27EBD1DD76}">
      <dgm:prSet phldr="0"/>
      <dgm:spPr/>
      <dgm:t>
        <a:bodyPr/>
        <a:lstStyle/>
        <a:p>
          <a:pPr rtl="0"/>
          <a:r>
            <a:rPr lang="en-US">
              <a:latin typeface="Calibri Light" panose="020F0302020204030204"/>
            </a:rPr>
            <a:t> Integrated MH department at UHS</a:t>
          </a:r>
          <a:endParaRPr lang="en-US"/>
        </a:p>
      </dgm:t>
    </dgm:pt>
    <dgm:pt modelId="{791B0861-76E3-4092-A605-495296395E5D}" type="parTrans" cxnId="{1856F520-2EF3-47F3-907B-1606DF1BE4CB}">
      <dgm:prSet/>
      <dgm:spPr/>
      <dgm:t>
        <a:bodyPr/>
        <a:lstStyle/>
        <a:p>
          <a:endParaRPr lang="en-US"/>
        </a:p>
      </dgm:t>
    </dgm:pt>
    <dgm:pt modelId="{C0A93C4E-6564-4A8F-93A1-136E9E53FBBE}" type="sibTrans" cxnId="{1856F520-2EF3-47F3-907B-1606DF1BE4CB}">
      <dgm:prSet/>
      <dgm:spPr/>
      <dgm:t>
        <a:bodyPr/>
        <a:lstStyle/>
        <a:p>
          <a:endParaRPr lang="en-US"/>
        </a:p>
      </dgm:t>
    </dgm:pt>
    <dgm:pt modelId="{3761851F-4A91-4006-987A-0598E8E00D5B}">
      <dgm:prSet phldr="0"/>
      <dgm:spPr/>
      <dgm:t>
        <a:bodyPr/>
        <a:lstStyle/>
        <a:p>
          <a:pPr rtl="0"/>
          <a:r>
            <a:rPr lang="en-US">
              <a:latin typeface="Calibri Light" panose="020F0302020204030204"/>
            </a:rPr>
            <a:t> Student's access point for MH services</a:t>
          </a:r>
          <a:endParaRPr lang="en-US"/>
        </a:p>
      </dgm:t>
    </dgm:pt>
    <dgm:pt modelId="{50F76075-B30B-4634-B178-E5F07CA25074}" type="parTrans" cxnId="{BA71EB3E-8B79-447B-8BD8-CE94851412A9}">
      <dgm:prSet/>
      <dgm:spPr/>
      <dgm:t>
        <a:bodyPr/>
        <a:lstStyle/>
        <a:p>
          <a:endParaRPr lang="en-US"/>
        </a:p>
      </dgm:t>
    </dgm:pt>
    <dgm:pt modelId="{639F3F70-565C-4B51-A915-93C9A847CE2F}" type="sibTrans" cxnId="{BA71EB3E-8B79-447B-8BD8-CE94851412A9}">
      <dgm:prSet/>
      <dgm:spPr/>
      <dgm:t>
        <a:bodyPr/>
        <a:lstStyle/>
        <a:p>
          <a:endParaRPr lang="en-US"/>
        </a:p>
      </dgm:t>
    </dgm:pt>
    <dgm:pt modelId="{5DE716C7-A652-4BCE-8F7B-ACF2519725F1}">
      <dgm:prSet custT="1"/>
      <dgm:spPr/>
      <dgm:t>
        <a:bodyPr/>
        <a:lstStyle/>
        <a:p>
          <a:pPr rtl="0"/>
          <a:r>
            <a:rPr lang="en-US" sz="2000" b="1">
              <a:latin typeface="Calibri Light" panose="020F0302020204030204"/>
            </a:rPr>
            <a:t>Counseling Services</a:t>
          </a:r>
          <a:r>
            <a:rPr lang="en-US" sz="1400" b="1">
              <a:latin typeface="Calibri Light" panose="020F0302020204030204"/>
            </a:rPr>
            <a:t> - </a:t>
          </a:r>
          <a:r>
            <a:rPr lang="en-US" sz="1400">
              <a:latin typeface="Calibri Light" panose="020F0302020204030204"/>
            </a:rPr>
            <a:t>counseling.</a:t>
          </a:r>
          <a:r>
            <a:rPr lang="en-US" sz="1400"/>
            <a:t>uoregon.edu</a:t>
          </a:r>
        </a:p>
      </dgm:t>
    </dgm:pt>
    <dgm:pt modelId="{E88E2A72-F82D-4D5B-AAB5-1C7AAABBF760}" type="parTrans" cxnId="{0AE1BB36-D615-48A9-9B79-F32D3F1FD96B}">
      <dgm:prSet/>
      <dgm:spPr/>
      <dgm:t>
        <a:bodyPr/>
        <a:lstStyle/>
        <a:p>
          <a:endParaRPr lang="en-US"/>
        </a:p>
      </dgm:t>
    </dgm:pt>
    <dgm:pt modelId="{3AA07AB0-E6B7-43BF-8263-E724928D7400}" type="sibTrans" cxnId="{0AE1BB36-D615-48A9-9B79-F32D3F1FD96B}">
      <dgm:prSet/>
      <dgm:spPr/>
      <dgm:t>
        <a:bodyPr/>
        <a:lstStyle/>
        <a:p>
          <a:endParaRPr lang="en-US"/>
        </a:p>
      </dgm:t>
    </dgm:pt>
    <dgm:pt modelId="{B8416670-1C9B-4C76-814D-7FF0F1C24DDD}">
      <dgm:prSet/>
      <dgm:spPr/>
      <dgm:t>
        <a:bodyPr/>
        <a:lstStyle/>
        <a:p>
          <a:pPr rtl="0"/>
          <a:r>
            <a:rPr lang="en-US">
              <a:latin typeface="Calibri Light" panose="020F0302020204030204"/>
            </a:rPr>
            <a:t> Short-term therapy</a:t>
          </a:r>
        </a:p>
      </dgm:t>
    </dgm:pt>
    <dgm:pt modelId="{CAA33E8B-C353-4BA8-9D95-A7CD918E1CFA}" type="parTrans" cxnId="{78A195D8-F4A5-4DEE-8C2B-60C82FB1C570}">
      <dgm:prSet/>
      <dgm:spPr/>
      <dgm:t>
        <a:bodyPr/>
        <a:lstStyle/>
        <a:p>
          <a:endParaRPr lang="en-US"/>
        </a:p>
      </dgm:t>
    </dgm:pt>
    <dgm:pt modelId="{9DAB3E10-7F01-409D-A8CF-D74EF895BDA0}" type="sibTrans" cxnId="{78A195D8-F4A5-4DEE-8C2B-60C82FB1C570}">
      <dgm:prSet/>
      <dgm:spPr/>
      <dgm:t>
        <a:bodyPr/>
        <a:lstStyle/>
        <a:p>
          <a:endParaRPr lang="en-US"/>
        </a:p>
      </dgm:t>
    </dgm:pt>
    <dgm:pt modelId="{535F11DF-6DB2-4236-8E75-D63FBF583560}">
      <dgm:prSet/>
      <dgm:spPr/>
      <dgm:t>
        <a:bodyPr/>
        <a:lstStyle/>
        <a:p>
          <a:pPr rtl="0"/>
          <a:r>
            <a:rPr lang="en-US">
              <a:latin typeface="Calibri Light" panose="020F0302020204030204"/>
            </a:rPr>
            <a:t> Let's Talk – drop-in one-on-one informal consultation  </a:t>
          </a:r>
          <a:endParaRPr lang="en-US"/>
        </a:p>
      </dgm:t>
    </dgm:pt>
    <dgm:pt modelId="{8A196E84-C2F1-4954-921F-21850E7AC67F}" type="parTrans" cxnId="{FBB9D69D-0167-44B4-AF4C-A8DB0BED4D72}">
      <dgm:prSet/>
      <dgm:spPr/>
      <dgm:t>
        <a:bodyPr/>
        <a:lstStyle/>
        <a:p>
          <a:endParaRPr lang="en-US"/>
        </a:p>
      </dgm:t>
    </dgm:pt>
    <dgm:pt modelId="{1B8CB377-2FD0-4AF1-B42D-236E924EE08F}" type="sibTrans" cxnId="{FBB9D69D-0167-44B4-AF4C-A8DB0BED4D72}">
      <dgm:prSet/>
      <dgm:spPr/>
      <dgm:t>
        <a:bodyPr/>
        <a:lstStyle/>
        <a:p>
          <a:endParaRPr lang="en-US"/>
        </a:p>
      </dgm:t>
    </dgm:pt>
    <dgm:pt modelId="{D796A2DB-09E2-4963-963D-D47CA1E63040}">
      <dgm:prSet custT="1"/>
      <dgm:spPr/>
      <dgm:t>
        <a:bodyPr/>
        <a:lstStyle/>
        <a:p>
          <a:pPr rtl="0"/>
          <a:r>
            <a:rPr lang="en-US" sz="2000" b="1">
              <a:latin typeface="Calibri Light" panose="020F0302020204030204"/>
            </a:rPr>
            <a:t> Consultation</a:t>
          </a:r>
          <a:endParaRPr lang="en-US" sz="2400" b="1"/>
        </a:p>
      </dgm:t>
    </dgm:pt>
    <dgm:pt modelId="{BF0E526B-4FB7-4F58-837E-CDAC9F0A8FD4}" type="parTrans" cxnId="{AE02E7F4-2F48-4C78-8625-557E1DDB2EB0}">
      <dgm:prSet/>
      <dgm:spPr/>
      <dgm:t>
        <a:bodyPr/>
        <a:lstStyle/>
        <a:p>
          <a:endParaRPr lang="en-US"/>
        </a:p>
      </dgm:t>
    </dgm:pt>
    <dgm:pt modelId="{60C24AF8-B23B-44AC-8A8F-47A0A2E62270}" type="sibTrans" cxnId="{AE02E7F4-2F48-4C78-8625-557E1DDB2EB0}">
      <dgm:prSet/>
      <dgm:spPr/>
      <dgm:t>
        <a:bodyPr/>
        <a:lstStyle/>
        <a:p>
          <a:endParaRPr lang="en-US"/>
        </a:p>
      </dgm:t>
    </dgm:pt>
    <dgm:pt modelId="{D26BA770-B6B7-4EC8-83E2-0B82420B37BB}">
      <dgm:prSet/>
      <dgm:spPr/>
      <dgm:t>
        <a:bodyPr/>
        <a:lstStyle/>
        <a:p>
          <a:pPr rtl="0"/>
          <a:r>
            <a:rPr lang="en-US">
              <a:latin typeface="Calibri Light" panose="020F0302020204030204"/>
            </a:rPr>
            <a:t> Consult when concerned about a student</a:t>
          </a:r>
        </a:p>
      </dgm:t>
    </dgm:pt>
    <dgm:pt modelId="{3A5DC945-20EC-427F-BCE8-4A0FF467BC11}" type="parTrans" cxnId="{1D5CF49B-061A-45E1-9CFC-DA776FD3F801}">
      <dgm:prSet/>
      <dgm:spPr/>
      <dgm:t>
        <a:bodyPr/>
        <a:lstStyle/>
        <a:p>
          <a:endParaRPr lang="en-US"/>
        </a:p>
      </dgm:t>
    </dgm:pt>
    <dgm:pt modelId="{012EC33B-00EC-4BB4-83E3-329C24AA4E6B}" type="sibTrans" cxnId="{1D5CF49B-061A-45E1-9CFC-DA776FD3F801}">
      <dgm:prSet/>
      <dgm:spPr/>
      <dgm:t>
        <a:bodyPr/>
        <a:lstStyle/>
        <a:p>
          <a:endParaRPr lang="en-US"/>
        </a:p>
      </dgm:t>
    </dgm:pt>
    <dgm:pt modelId="{73EDCDE8-ADCF-465B-9DC9-B38847496BF1}">
      <dgm:prSet/>
      <dgm:spPr/>
      <dgm:t>
        <a:bodyPr/>
        <a:lstStyle/>
        <a:p>
          <a:pPr rtl="0"/>
          <a:r>
            <a:rPr lang="en-US">
              <a:latin typeface="Calibri Light" panose="020F0302020204030204"/>
            </a:rPr>
            <a:t> Office Hours with CS (on Zoom) M and Th noon-1PM</a:t>
          </a:r>
          <a:endParaRPr lang="en-US"/>
        </a:p>
      </dgm:t>
    </dgm:pt>
    <dgm:pt modelId="{AE6B07E2-638C-4F5F-9779-AB1BDD538A54}" type="parTrans" cxnId="{EFBDE3BF-9305-4EB7-A3EE-32ABE4F21145}">
      <dgm:prSet/>
      <dgm:spPr/>
      <dgm:t>
        <a:bodyPr/>
        <a:lstStyle/>
        <a:p>
          <a:endParaRPr lang="en-US"/>
        </a:p>
      </dgm:t>
    </dgm:pt>
    <dgm:pt modelId="{E08BFF04-64CF-4979-838D-40020A6556AF}" type="sibTrans" cxnId="{EFBDE3BF-9305-4EB7-A3EE-32ABE4F21145}">
      <dgm:prSet/>
      <dgm:spPr/>
      <dgm:t>
        <a:bodyPr/>
        <a:lstStyle/>
        <a:p>
          <a:endParaRPr lang="en-US"/>
        </a:p>
      </dgm:t>
    </dgm:pt>
    <dgm:pt modelId="{C60E3FE7-0611-D744-BD0D-9DAD0616F76E}">
      <dgm:prSet/>
      <dgm:spPr/>
      <dgm:t>
        <a:bodyPr/>
        <a:lstStyle/>
        <a:p>
          <a:r>
            <a:rPr lang="en-US" b="0" i="0">
              <a:latin typeface="Calibri Light" panose="020F0302020204030204"/>
            </a:rPr>
            <a:t> </a:t>
          </a:r>
          <a:r>
            <a:rPr lang="en-US">
              <a:latin typeface="Calibri Light" panose="020F0302020204030204"/>
            </a:rPr>
            <a:t>Crisis support</a:t>
          </a:r>
          <a:endParaRPr lang="en-US"/>
        </a:p>
      </dgm:t>
    </dgm:pt>
    <dgm:pt modelId="{149BAE25-BAE9-6847-B6CB-545883106A83}" type="parTrans" cxnId="{FAAEEBAC-1A6B-AD41-B3A4-BF4FFE9A2530}">
      <dgm:prSet/>
      <dgm:spPr/>
      <dgm:t>
        <a:bodyPr/>
        <a:lstStyle/>
        <a:p>
          <a:endParaRPr lang="en-US"/>
        </a:p>
      </dgm:t>
    </dgm:pt>
    <dgm:pt modelId="{B1A51655-18E7-5C4E-AE67-917C768D953C}" type="sibTrans" cxnId="{FAAEEBAC-1A6B-AD41-B3A4-BF4FFE9A2530}">
      <dgm:prSet/>
      <dgm:spPr/>
      <dgm:t>
        <a:bodyPr/>
        <a:lstStyle/>
        <a:p>
          <a:endParaRPr lang="en-US"/>
        </a:p>
      </dgm:t>
    </dgm:pt>
    <dgm:pt modelId="{D3BEF6AB-06CC-4D58-8DE2-5A8A3FB2E53F}">
      <dgm:prSet phldr="0"/>
      <dgm:spPr/>
      <dgm:t>
        <a:bodyPr/>
        <a:lstStyle/>
        <a:p>
          <a:pPr rtl="0"/>
          <a:r>
            <a:rPr lang="en-US">
              <a:latin typeface="Calibri Light" panose="020F0302020204030204"/>
            </a:rPr>
            <a:t> Group therapy</a:t>
          </a:r>
          <a:r>
            <a:rPr lang="en-US"/>
            <a:t> </a:t>
          </a:r>
          <a:endParaRPr lang="en-US">
            <a:latin typeface="Calibri Light" panose="020F0302020204030204"/>
          </a:endParaRPr>
        </a:p>
      </dgm:t>
    </dgm:pt>
    <dgm:pt modelId="{0A21958C-B151-4206-83A2-FA5C01CD81A3}" type="parTrans" cxnId="{ED50C257-FEEB-43C3-AFE9-D39795A6D56E}">
      <dgm:prSet/>
      <dgm:spPr/>
    </dgm:pt>
    <dgm:pt modelId="{A69DB866-EC64-47D5-97FF-131278346863}" type="sibTrans" cxnId="{ED50C257-FEEB-43C3-AFE9-D39795A6D56E}">
      <dgm:prSet/>
      <dgm:spPr/>
    </dgm:pt>
    <dgm:pt modelId="{3831743B-BAD8-475C-A94E-3B8F4CB097B2}">
      <dgm:prSet phldr="0"/>
      <dgm:spPr/>
      <dgm:t>
        <a:bodyPr/>
        <a:lstStyle/>
        <a:p>
          <a:pPr rtl="0"/>
          <a:r>
            <a:rPr lang="en-US" b="0" i="0">
              <a:latin typeface="Calibri Light" panose="020F0302020204030204"/>
            </a:rPr>
            <a:t> Case management/referrals</a:t>
          </a:r>
        </a:p>
      </dgm:t>
    </dgm:pt>
    <dgm:pt modelId="{F1BE62A8-E2DC-4A29-AE8B-F47880FA36BF}" type="parTrans" cxnId="{EAE6B7A0-7E8F-42CC-86B5-3E40E2FEF151}">
      <dgm:prSet/>
      <dgm:spPr/>
    </dgm:pt>
    <dgm:pt modelId="{77417291-906A-4758-9DED-5C9744B312AF}" type="sibTrans" cxnId="{EAE6B7A0-7E8F-42CC-86B5-3E40E2FEF151}">
      <dgm:prSet/>
      <dgm:spPr/>
    </dgm:pt>
    <dgm:pt modelId="{8B3CFE3C-58DD-47AB-8E93-6CF7EE413064}">
      <dgm:prSet phldr="0"/>
      <dgm:spPr/>
      <dgm:t>
        <a:bodyPr/>
        <a:lstStyle/>
        <a:p>
          <a:pPr rtl="0"/>
          <a:r>
            <a:rPr lang="en-US" b="0" i="0">
              <a:latin typeface="Calibri Light" panose="020F0302020204030204"/>
            </a:rPr>
            <a:t> Psychiatry</a:t>
          </a:r>
        </a:p>
      </dgm:t>
    </dgm:pt>
    <dgm:pt modelId="{DE1AEC96-13FA-4F05-8CD9-6CAAB8DE1EE5}" type="parTrans" cxnId="{7DD927F6-8172-4B5A-B1ED-B32953657DA7}">
      <dgm:prSet/>
      <dgm:spPr/>
    </dgm:pt>
    <dgm:pt modelId="{5DC7289F-56D7-408C-9130-8E3821507B7C}" type="sibTrans" cxnId="{7DD927F6-8172-4B5A-B1ED-B32953657DA7}">
      <dgm:prSet/>
      <dgm:spPr/>
    </dgm:pt>
    <dgm:pt modelId="{FA4369D6-F65D-4391-BCCC-EA02888B7021}">
      <dgm:prSet phldr="0"/>
      <dgm:spPr/>
      <dgm:t>
        <a:bodyPr/>
        <a:lstStyle/>
        <a:p>
          <a:r>
            <a:rPr lang="en-US">
              <a:latin typeface="Calibri Light" panose="020F0302020204030204"/>
            </a:rPr>
            <a:t> After-Hours Support and Crisis Line (main line)</a:t>
          </a:r>
          <a:endParaRPr lang="en-US"/>
        </a:p>
      </dgm:t>
    </dgm:pt>
    <dgm:pt modelId="{78C02404-833B-4BC8-9854-E67EF5BD6BFF}" type="parTrans" cxnId="{8FBA5857-D8D9-4F64-B203-CA4E756D9028}">
      <dgm:prSet/>
      <dgm:spPr/>
    </dgm:pt>
    <dgm:pt modelId="{E512F83C-94B9-4E78-B969-BA43D3FAB712}" type="sibTrans" cxnId="{8FBA5857-D8D9-4F64-B203-CA4E756D9028}">
      <dgm:prSet/>
      <dgm:spPr/>
    </dgm:pt>
    <dgm:pt modelId="{2F6B5C68-A543-6C4A-9F8A-0BBE920BEDCA}" type="pres">
      <dgm:prSet presAssocID="{CA07A981-6A9A-4F7D-9A9B-BCDB2B797477}" presName="Name0" presStyleCnt="0">
        <dgm:presLayoutVars>
          <dgm:dir/>
          <dgm:animLvl val="lvl"/>
          <dgm:resizeHandles val="exact"/>
        </dgm:presLayoutVars>
      </dgm:prSet>
      <dgm:spPr/>
    </dgm:pt>
    <dgm:pt modelId="{80A7D731-786E-AE48-A8A6-AD8219B677EE}" type="pres">
      <dgm:prSet presAssocID="{92526C51-75C9-4705-BAB3-8B343AFFB8CE}" presName="composite" presStyleCnt="0"/>
      <dgm:spPr/>
    </dgm:pt>
    <dgm:pt modelId="{A29041DE-DF05-444B-AB94-26356F79C4B0}" type="pres">
      <dgm:prSet presAssocID="{92526C51-75C9-4705-BAB3-8B343AFFB8CE}" presName="parTx" presStyleLbl="alignNode1" presStyleIdx="0" presStyleCnt="3">
        <dgm:presLayoutVars>
          <dgm:chMax val="0"/>
          <dgm:chPref val="0"/>
          <dgm:bulletEnabled val="1"/>
        </dgm:presLayoutVars>
      </dgm:prSet>
      <dgm:spPr/>
    </dgm:pt>
    <dgm:pt modelId="{66B5902D-2CEF-4C44-9E44-AC054B271D87}" type="pres">
      <dgm:prSet presAssocID="{92526C51-75C9-4705-BAB3-8B343AFFB8CE}" presName="desTx" presStyleLbl="alignAccFollowNode1" presStyleIdx="0" presStyleCnt="3">
        <dgm:presLayoutVars>
          <dgm:bulletEnabled val="1"/>
        </dgm:presLayoutVars>
      </dgm:prSet>
      <dgm:spPr/>
    </dgm:pt>
    <dgm:pt modelId="{E679A4C5-BBEA-2043-BA05-321AC942426D}" type="pres">
      <dgm:prSet presAssocID="{FEC7ED7B-1F33-4C95-AE9F-86431B080D68}" presName="space" presStyleCnt="0"/>
      <dgm:spPr/>
    </dgm:pt>
    <dgm:pt modelId="{BA094320-EBD9-3C43-88D7-BF3018B30F9F}" type="pres">
      <dgm:prSet presAssocID="{5DE716C7-A652-4BCE-8F7B-ACF2519725F1}" presName="composite" presStyleCnt="0"/>
      <dgm:spPr/>
    </dgm:pt>
    <dgm:pt modelId="{9C1D710A-87D3-6744-8C64-CB2240F953C7}" type="pres">
      <dgm:prSet presAssocID="{5DE716C7-A652-4BCE-8F7B-ACF2519725F1}" presName="parTx" presStyleLbl="alignNode1" presStyleIdx="1" presStyleCnt="3">
        <dgm:presLayoutVars>
          <dgm:chMax val="0"/>
          <dgm:chPref val="0"/>
          <dgm:bulletEnabled val="1"/>
        </dgm:presLayoutVars>
      </dgm:prSet>
      <dgm:spPr/>
    </dgm:pt>
    <dgm:pt modelId="{8AC04C5A-57BD-BD42-9C41-7C0B5616E9F9}" type="pres">
      <dgm:prSet presAssocID="{5DE716C7-A652-4BCE-8F7B-ACF2519725F1}" presName="desTx" presStyleLbl="alignAccFollowNode1" presStyleIdx="1" presStyleCnt="3">
        <dgm:presLayoutVars>
          <dgm:bulletEnabled val="1"/>
        </dgm:presLayoutVars>
      </dgm:prSet>
      <dgm:spPr/>
    </dgm:pt>
    <dgm:pt modelId="{89C65C3A-06EA-B647-B580-EAB0AE203407}" type="pres">
      <dgm:prSet presAssocID="{3AA07AB0-E6B7-43BF-8263-E724928D7400}" presName="space" presStyleCnt="0"/>
      <dgm:spPr/>
    </dgm:pt>
    <dgm:pt modelId="{2FBD4798-3624-594D-8179-4B91F123F3A0}" type="pres">
      <dgm:prSet presAssocID="{D796A2DB-09E2-4963-963D-D47CA1E63040}" presName="composite" presStyleCnt="0"/>
      <dgm:spPr/>
    </dgm:pt>
    <dgm:pt modelId="{B52ADF6A-3781-0047-8BDB-B72E82E8C9FE}" type="pres">
      <dgm:prSet presAssocID="{D796A2DB-09E2-4963-963D-D47CA1E63040}" presName="parTx" presStyleLbl="alignNode1" presStyleIdx="2" presStyleCnt="3">
        <dgm:presLayoutVars>
          <dgm:chMax val="0"/>
          <dgm:chPref val="0"/>
          <dgm:bulletEnabled val="1"/>
        </dgm:presLayoutVars>
      </dgm:prSet>
      <dgm:spPr/>
    </dgm:pt>
    <dgm:pt modelId="{5D148CBF-C275-7841-942B-D2E932421720}" type="pres">
      <dgm:prSet presAssocID="{D796A2DB-09E2-4963-963D-D47CA1E63040}" presName="desTx" presStyleLbl="alignAccFollowNode1" presStyleIdx="2" presStyleCnt="3">
        <dgm:presLayoutVars>
          <dgm:bulletEnabled val="1"/>
        </dgm:presLayoutVars>
      </dgm:prSet>
      <dgm:spPr/>
    </dgm:pt>
  </dgm:ptLst>
  <dgm:cxnLst>
    <dgm:cxn modelId="{93D7D008-F736-4D19-AB99-084238B69C91}" type="presOf" srcId="{3761851F-4A91-4006-987A-0598E8E00D5B}" destId="{66B5902D-2CEF-4C44-9E44-AC054B271D87}" srcOrd="0" destOrd="1" presId="urn:microsoft.com/office/officeart/2005/8/layout/hList1"/>
    <dgm:cxn modelId="{9746030C-2D01-4F2D-8404-C115F0ADA567}" type="presOf" srcId="{D26BA770-B6B7-4EC8-83E2-0B82420B37BB}" destId="{5D148CBF-C275-7841-942B-D2E932421720}" srcOrd="0" destOrd="0" presId="urn:microsoft.com/office/officeart/2005/8/layout/hList1"/>
    <dgm:cxn modelId="{78EFD513-754D-4CC8-A929-C6CC86C66D5F}" srcId="{CA07A981-6A9A-4F7D-9A9B-BCDB2B797477}" destId="{92526C51-75C9-4705-BAB3-8B343AFFB8CE}" srcOrd="0" destOrd="0" parTransId="{144ECBE2-4116-44B4-B922-7E098053E7BB}" sibTransId="{FEC7ED7B-1F33-4C95-AE9F-86431B080D68}"/>
    <dgm:cxn modelId="{1856F520-2EF3-47F3-907B-1606DF1BE4CB}" srcId="{92526C51-75C9-4705-BAB3-8B343AFFB8CE}" destId="{A94AF545-1848-44A2-8F74-0A27EBD1DD76}" srcOrd="0" destOrd="0" parTransId="{791B0861-76E3-4092-A605-495296395E5D}" sibTransId="{C0A93C4E-6564-4A8F-93A1-136E9E53FBBE}"/>
    <dgm:cxn modelId="{53909031-B76A-4DA5-8AE2-1CEC732475B5}" type="presOf" srcId="{3831743B-BAD8-475C-A94E-3B8F4CB097B2}" destId="{66B5902D-2CEF-4C44-9E44-AC054B271D87}" srcOrd="0" destOrd="2" presId="urn:microsoft.com/office/officeart/2005/8/layout/hList1"/>
    <dgm:cxn modelId="{0AE1BB36-D615-48A9-9B79-F32D3F1FD96B}" srcId="{CA07A981-6A9A-4F7D-9A9B-BCDB2B797477}" destId="{5DE716C7-A652-4BCE-8F7B-ACF2519725F1}" srcOrd="1" destOrd="0" parTransId="{E88E2A72-F82D-4D5B-AAB5-1C7AAABBF760}" sibTransId="{3AA07AB0-E6B7-43BF-8263-E724928D7400}"/>
    <dgm:cxn modelId="{BA71EB3E-8B79-447B-8BD8-CE94851412A9}" srcId="{92526C51-75C9-4705-BAB3-8B343AFFB8CE}" destId="{3761851F-4A91-4006-987A-0598E8E00D5B}" srcOrd="1" destOrd="0" parTransId="{50F76075-B30B-4634-B178-E5F07CA25074}" sibTransId="{639F3F70-565C-4B51-A915-93C9A847CE2F}"/>
    <dgm:cxn modelId="{0918A75E-B109-4626-BE60-6C3AAC8D7C0C}" type="presOf" srcId="{C60E3FE7-0611-D744-BD0D-9DAD0616F76E}" destId="{66B5902D-2CEF-4C44-9E44-AC054B271D87}" srcOrd="0" destOrd="4" presId="urn:microsoft.com/office/officeart/2005/8/layout/hList1"/>
    <dgm:cxn modelId="{9806694F-73CC-4709-97B6-E57F1B3EED3A}" type="presOf" srcId="{8B3CFE3C-58DD-47AB-8E93-6CF7EE413064}" destId="{66B5902D-2CEF-4C44-9E44-AC054B271D87}" srcOrd="0" destOrd="3" presId="urn:microsoft.com/office/officeart/2005/8/layout/hList1"/>
    <dgm:cxn modelId="{1503BF73-02BF-41A3-8350-E21ABD0B1E77}" type="presOf" srcId="{A94AF545-1848-44A2-8F74-0A27EBD1DD76}" destId="{66B5902D-2CEF-4C44-9E44-AC054B271D87}" srcOrd="0" destOrd="0" presId="urn:microsoft.com/office/officeart/2005/8/layout/hList1"/>
    <dgm:cxn modelId="{434DF955-7F54-4390-A0D2-287B7B81D7E0}" type="presOf" srcId="{B8416670-1C9B-4C76-814D-7FF0F1C24DDD}" destId="{8AC04C5A-57BD-BD42-9C41-7C0B5616E9F9}" srcOrd="0" destOrd="0" presId="urn:microsoft.com/office/officeart/2005/8/layout/hList1"/>
    <dgm:cxn modelId="{8FBA5857-D8D9-4F64-B203-CA4E756D9028}" srcId="{D796A2DB-09E2-4963-963D-D47CA1E63040}" destId="{FA4369D6-F65D-4391-BCCC-EA02888B7021}" srcOrd="1" destOrd="0" parTransId="{78C02404-833B-4BC8-9854-E67EF5BD6BFF}" sibTransId="{E512F83C-94B9-4E78-B969-BA43D3FAB712}"/>
    <dgm:cxn modelId="{ED50C257-FEEB-43C3-AFE9-D39795A6D56E}" srcId="{5DE716C7-A652-4BCE-8F7B-ACF2519725F1}" destId="{D3BEF6AB-06CC-4D58-8DE2-5A8A3FB2E53F}" srcOrd="1" destOrd="0" parTransId="{0A21958C-B151-4206-83A2-FA5C01CD81A3}" sibTransId="{A69DB866-EC64-47D5-97FF-131278346863}"/>
    <dgm:cxn modelId="{CCAB9C97-6072-4D4C-A9DB-365BF2610510}" type="presOf" srcId="{D796A2DB-09E2-4963-963D-D47CA1E63040}" destId="{B52ADF6A-3781-0047-8BDB-B72E82E8C9FE}" srcOrd="0" destOrd="0" presId="urn:microsoft.com/office/officeart/2005/8/layout/hList1"/>
    <dgm:cxn modelId="{1D5CF49B-061A-45E1-9CFC-DA776FD3F801}" srcId="{D796A2DB-09E2-4963-963D-D47CA1E63040}" destId="{D26BA770-B6B7-4EC8-83E2-0B82420B37BB}" srcOrd="0" destOrd="0" parTransId="{3A5DC945-20EC-427F-BCE8-4A0FF467BC11}" sibTransId="{012EC33B-00EC-4BB4-83E3-329C24AA4E6B}"/>
    <dgm:cxn modelId="{FBB9D69D-0167-44B4-AF4C-A8DB0BED4D72}" srcId="{5DE716C7-A652-4BCE-8F7B-ACF2519725F1}" destId="{535F11DF-6DB2-4236-8E75-D63FBF583560}" srcOrd="2" destOrd="0" parTransId="{8A196E84-C2F1-4954-921F-21850E7AC67F}" sibTransId="{1B8CB377-2FD0-4AF1-B42D-236E924EE08F}"/>
    <dgm:cxn modelId="{5254E99E-064B-4D5C-B8D5-45DC6DBCCBB5}" type="presOf" srcId="{73EDCDE8-ADCF-465B-9DC9-B38847496BF1}" destId="{5D148CBF-C275-7841-942B-D2E932421720}" srcOrd="0" destOrd="2" presId="urn:microsoft.com/office/officeart/2005/8/layout/hList1"/>
    <dgm:cxn modelId="{EAE6B7A0-7E8F-42CC-86B5-3E40E2FEF151}" srcId="{92526C51-75C9-4705-BAB3-8B343AFFB8CE}" destId="{3831743B-BAD8-475C-A94E-3B8F4CB097B2}" srcOrd="2" destOrd="0" parTransId="{F1BE62A8-E2DC-4A29-AE8B-F47880FA36BF}" sibTransId="{77417291-906A-4758-9DED-5C9744B312AF}"/>
    <dgm:cxn modelId="{FAAEEBAC-1A6B-AD41-B3A4-BF4FFE9A2530}" srcId="{92526C51-75C9-4705-BAB3-8B343AFFB8CE}" destId="{C60E3FE7-0611-D744-BD0D-9DAD0616F76E}" srcOrd="4" destOrd="0" parTransId="{149BAE25-BAE9-6847-B6CB-545883106A83}" sibTransId="{B1A51655-18E7-5C4E-AE67-917C768D953C}"/>
    <dgm:cxn modelId="{9C5716B8-A6D4-48DA-903B-E9A9CC036998}" type="presOf" srcId="{92526C51-75C9-4705-BAB3-8B343AFFB8CE}" destId="{A29041DE-DF05-444B-AB94-26356F79C4B0}" srcOrd="0" destOrd="0" presId="urn:microsoft.com/office/officeart/2005/8/layout/hList1"/>
    <dgm:cxn modelId="{EFBDE3BF-9305-4EB7-A3EE-32ABE4F21145}" srcId="{D796A2DB-09E2-4963-963D-D47CA1E63040}" destId="{73EDCDE8-ADCF-465B-9DC9-B38847496BF1}" srcOrd="2" destOrd="0" parTransId="{AE6B07E2-638C-4F5F-9779-AB1BDD538A54}" sibTransId="{E08BFF04-64CF-4979-838D-40020A6556AF}"/>
    <dgm:cxn modelId="{370EF5C5-05EA-4111-A34D-CD7A535FB4DC}" type="presOf" srcId="{D3BEF6AB-06CC-4D58-8DE2-5A8A3FB2E53F}" destId="{8AC04C5A-57BD-BD42-9C41-7C0B5616E9F9}" srcOrd="0" destOrd="1" presId="urn:microsoft.com/office/officeart/2005/8/layout/hList1"/>
    <dgm:cxn modelId="{224B88CC-0351-42D4-BB53-E1158EF752F4}" type="presOf" srcId="{FA4369D6-F65D-4391-BCCC-EA02888B7021}" destId="{5D148CBF-C275-7841-942B-D2E932421720}" srcOrd="0" destOrd="1" presId="urn:microsoft.com/office/officeart/2005/8/layout/hList1"/>
    <dgm:cxn modelId="{772318D7-0AAD-504E-8632-0D9D5A15863C}" type="presOf" srcId="{CA07A981-6A9A-4F7D-9A9B-BCDB2B797477}" destId="{2F6B5C68-A543-6C4A-9F8A-0BBE920BEDCA}" srcOrd="0" destOrd="0" presId="urn:microsoft.com/office/officeart/2005/8/layout/hList1"/>
    <dgm:cxn modelId="{C6BE9DD7-86E0-4606-8946-4678A6C77ABC}" type="presOf" srcId="{5DE716C7-A652-4BCE-8F7B-ACF2519725F1}" destId="{9C1D710A-87D3-6744-8C64-CB2240F953C7}" srcOrd="0" destOrd="0" presId="urn:microsoft.com/office/officeart/2005/8/layout/hList1"/>
    <dgm:cxn modelId="{78A195D8-F4A5-4DEE-8C2B-60C82FB1C570}" srcId="{5DE716C7-A652-4BCE-8F7B-ACF2519725F1}" destId="{B8416670-1C9B-4C76-814D-7FF0F1C24DDD}" srcOrd="0" destOrd="0" parTransId="{CAA33E8B-C353-4BA8-9D95-A7CD918E1CFA}" sibTransId="{9DAB3E10-7F01-409D-A8CF-D74EF895BDA0}"/>
    <dgm:cxn modelId="{1C7D15E5-7513-4DC2-9EE5-34AE981A237B}" type="presOf" srcId="{535F11DF-6DB2-4236-8E75-D63FBF583560}" destId="{8AC04C5A-57BD-BD42-9C41-7C0B5616E9F9}" srcOrd="0" destOrd="2" presId="urn:microsoft.com/office/officeart/2005/8/layout/hList1"/>
    <dgm:cxn modelId="{AE02E7F4-2F48-4C78-8625-557E1DDB2EB0}" srcId="{CA07A981-6A9A-4F7D-9A9B-BCDB2B797477}" destId="{D796A2DB-09E2-4963-963D-D47CA1E63040}" srcOrd="2" destOrd="0" parTransId="{BF0E526B-4FB7-4F58-837E-CDAC9F0A8FD4}" sibTransId="{60C24AF8-B23B-44AC-8A8F-47A0A2E62270}"/>
    <dgm:cxn modelId="{7DD927F6-8172-4B5A-B1ED-B32953657DA7}" srcId="{92526C51-75C9-4705-BAB3-8B343AFFB8CE}" destId="{8B3CFE3C-58DD-47AB-8E93-6CF7EE413064}" srcOrd="3" destOrd="0" parTransId="{DE1AEC96-13FA-4F05-8CD9-6CAAB8DE1EE5}" sibTransId="{5DC7289F-56D7-408C-9130-8E3821507B7C}"/>
    <dgm:cxn modelId="{3E895B23-40D6-4CA0-9E32-08A0B456C8B5}" type="presParOf" srcId="{2F6B5C68-A543-6C4A-9F8A-0BBE920BEDCA}" destId="{80A7D731-786E-AE48-A8A6-AD8219B677EE}" srcOrd="0" destOrd="0" presId="urn:microsoft.com/office/officeart/2005/8/layout/hList1"/>
    <dgm:cxn modelId="{F2A0349E-A024-46F2-89DC-F6BE64D50935}" type="presParOf" srcId="{80A7D731-786E-AE48-A8A6-AD8219B677EE}" destId="{A29041DE-DF05-444B-AB94-26356F79C4B0}" srcOrd="0" destOrd="0" presId="urn:microsoft.com/office/officeart/2005/8/layout/hList1"/>
    <dgm:cxn modelId="{B6B98AB3-B1EA-45FF-95EC-9E6C5849E313}" type="presParOf" srcId="{80A7D731-786E-AE48-A8A6-AD8219B677EE}" destId="{66B5902D-2CEF-4C44-9E44-AC054B271D87}" srcOrd="1" destOrd="0" presId="urn:microsoft.com/office/officeart/2005/8/layout/hList1"/>
    <dgm:cxn modelId="{5D29146D-43EC-4DAC-A368-3F54A90E4C6D}" type="presParOf" srcId="{2F6B5C68-A543-6C4A-9F8A-0BBE920BEDCA}" destId="{E679A4C5-BBEA-2043-BA05-321AC942426D}" srcOrd="1" destOrd="0" presId="urn:microsoft.com/office/officeart/2005/8/layout/hList1"/>
    <dgm:cxn modelId="{719D507D-29EF-491A-8613-0B03B82A0B73}" type="presParOf" srcId="{2F6B5C68-A543-6C4A-9F8A-0BBE920BEDCA}" destId="{BA094320-EBD9-3C43-88D7-BF3018B30F9F}" srcOrd="2" destOrd="0" presId="urn:microsoft.com/office/officeart/2005/8/layout/hList1"/>
    <dgm:cxn modelId="{F8B80F28-373F-4510-B466-6922590B92E5}" type="presParOf" srcId="{BA094320-EBD9-3C43-88D7-BF3018B30F9F}" destId="{9C1D710A-87D3-6744-8C64-CB2240F953C7}" srcOrd="0" destOrd="0" presId="urn:microsoft.com/office/officeart/2005/8/layout/hList1"/>
    <dgm:cxn modelId="{C8881D10-D207-48F1-A6FE-DF82C8ED7BF4}" type="presParOf" srcId="{BA094320-EBD9-3C43-88D7-BF3018B30F9F}" destId="{8AC04C5A-57BD-BD42-9C41-7C0B5616E9F9}" srcOrd="1" destOrd="0" presId="urn:microsoft.com/office/officeart/2005/8/layout/hList1"/>
    <dgm:cxn modelId="{642FAAE4-D149-4C06-8B92-BE39C96AC73E}" type="presParOf" srcId="{2F6B5C68-A543-6C4A-9F8A-0BBE920BEDCA}" destId="{89C65C3A-06EA-B647-B580-EAB0AE203407}" srcOrd="3" destOrd="0" presId="urn:microsoft.com/office/officeart/2005/8/layout/hList1"/>
    <dgm:cxn modelId="{50167700-A7E5-4169-ACBD-595C11A9E210}" type="presParOf" srcId="{2F6B5C68-A543-6C4A-9F8A-0BBE920BEDCA}" destId="{2FBD4798-3624-594D-8179-4B91F123F3A0}" srcOrd="4" destOrd="0" presId="urn:microsoft.com/office/officeart/2005/8/layout/hList1"/>
    <dgm:cxn modelId="{9CAB8782-7B73-48B5-804D-5B8EDA000601}" type="presParOf" srcId="{2FBD4798-3624-594D-8179-4B91F123F3A0}" destId="{B52ADF6A-3781-0047-8BDB-B72E82E8C9FE}" srcOrd="0" destOrd="0" presId="urn:microsoft.com/office/officeart/2005/8/layout/hList1"/>
    <dgm:cxn modelId="{354FA177-D49A-4C19-AAF6-6B98249846E1}" type="presParOf" srcId="{2FBD4798-3624-594D-8179-4B91F123F3A0}" destId="{5D148CBF-C275-7841-942B-D2E93242172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A07A981-6A9A-4F7D-9A9B-BCDB2B797477}" type="doc">
      <dgm:prSet loTypeId="urn:microsoft.com/office/officeart/2005/8/layout/hList1" loCatId="list" qsTypeId="urn:microsoft.com/office/officeart/2005/8/quickstyle/simple1#16" qsCatId="simple" csTypeId="urn:microsoft.com/office/officeart/2005/8/colors/accent1_2#9" csCatId="accent1" phldr="1"/>
      <dgm:spPr/>
      <dgm:t>
        <a:bodyPr/>
        <a:lstStyle/>
        <a:p>
          <a:endParaRPr lang="en-US"/>
        </a:p>
      </dgm:t>
    </dgm:pt>
    <dgm:pt modelId="{92526C51-75C9-4705-BAB3-8B343AFFB8CE}">
      <dgm:prSet custT="1"/>
      <dgm:spPr/>
      <dgm:t>
        <a:bodyPr/>
        <a:lstStyle/>
        <a:p>
          <a:pPr>
            <a:spcAft>
              <a:spcPts val="0"/>
            </a:spcAft>
          </a:pPr>
          <a:r>
            <a:rPr lang="en-US" sz="1800" b="1"/>
            <a:t>Care and Advocacy Program</a:t>
          </a:r>
        </a:p>
        <a:p>
          <a:pPr>
            <a:spcAft>
              <a:spcPts val="0"/>
            </a:spcAft>
          </a:pPr>
          <a:r>
            <a:rPr lang="en-US" sz="1300"/>
            <a:t>https://dos.uoregon.edu/help</a:t>
          </a:r>
        </a:p>
        <a:p>
          <a:pPr>
            <a:spcAft>
              <a:spcPts val="0"/>
            </a:spcAft>
          </a:pPr>
          <a:r>
            <a:rPr lang="en-US" sz="1300" b="0" i="0"/>
            <a:t>https://safe.uoregon.edu/</a:t>
          </a:r>
          <a:r>
            <a:rPr lang="en-US" sz="1300"/>
            <a:t> </a:t>
          </a:r>
        </a:p>
      </dgm:t>
    </dgm:pt>
    <dgm:pt modelId="{144ECBE2-4116-44B4-B922-7E098053E7BB}" type="parTrans" cxnId="{78EFD513-754D-4CC8-A929-C6CC86C66D5F}">
      <dgm:prSet/>
      <dgm:spPr/>
      <dgm:t>
        <a:bodyPr/>
        <a:lstStyle/>
        <a:p>
          <a:endParaRPr lang="en-US"/>
        </a:p>
      </dgm:t>
    </dgm:pt>
    <dgm:pt modelId="{FEC7ED7B-1F33-4C95-AE9F-86431B080D68}" type="sibTrans" cxnId="{78EFD513-754D-4CC8-A929-C6CC86C66D5F}">
      <dgm:prSet/>
      <dgm:spPr/>
      <dgm:t>
        <a:bodyPr/>
        <a:lstStyle/>
        <a:p>
          <a:endParaRPr lang="en-US"/>
        </a:p>
      </dgm:t>
    </dgm:pt>
    <dgm:pt modelId="{A94AF545-1848-44A2-8F74-0A27EBD1DD76}">
      <dgm:prSet/>
      <dgm:spPr/>
      <dgm:t>
        <a:bodyPr/>
        <a:lstStyle/>
        <a:p>
          <a:r>
            <a:rPr lang="en-US"/>
            <a:t>P</a:t>
          </a:r>
          <a:r>
            <a:rPr lang="en-US" b="0" i="0"/>
            <a:t>rimary confidential advocacy team for students who have experienced sexual violence, domestic violence, and other forms of gender-based harassment</a:t>
          </a:r>
          <a:endParaRPr lang="en-US"/>
        </a:p>
      </dgm:t>
    </dgm:pt>
    <dgm:pt modelId="{791B0861-76E3-4092-A605-495296395E5D}" type="parTrans" cxnId="{1856F520-2EF3-47F3-907B-1606DF1BE4CB}">
      <dgm:prSet/>
      <dgm:spPr/>
      <dgm:t>
        <a:bodyPr/>
        <a:lstStyle/>
        <a:p>
          <a:endParaRPr lang="en-US"/>
        </a:p>
      </dgm:t>
    </dgm:pt>
    <dgm:pt modelId="{C0A93C4E-6564-4A8F-93A1-136E9E53FBBE}" type="sibTrans" cxnId="{1856F520-2EF3-47F3-907B-1606DF1BE4CB}">
      <dgm:prSet/>
      <dgm:spPr/>
      <dgm:t>
        <a:bodyPr/>
        <a:lstStyle/>
        <a:p>
          <a:endParaRPr lang="en-US"/>
        </a:p>
      </dgm:t>
    </dgm:pt>
    <dgm:pt modelId="{3761851F-4A91-4006-987A-0598E8E00D5B}">
      <dgm:prSet/>
      <dgm:spPr/>
      <dgm:t>
        <a:bodyPr/>
        <a:lstStyle/>
        <a:p>
          <a:r>
            <a:rPr lang="en-US" b="0" i="0"/>
            <a:t>Resources and support needed to navigate personal crises</a:t>
          </a:r>
          <a:endParaRPr lang="en-US"/>
        </a:p>
      </dgm:t>
    </dgm:pt>
    <dgm:pt modelId="{50F76075-B30B-4634-B178-E5F07CA25074}" type="parTrans" cxnId="{BA71EB3E-8B79-447B-8BD8-CE94851412A9}">
      <dgm:prSet/>
      <dgm:spPr/>
      <dgm:t>
        <a:bodyPr/>
        <a:lstStyle/>
        <a:p>
          <a:endParaRPr lang="en-US"/>
        </a:p>
      </dgm:t>
    </dgm:pt>
    <dgm:pt modelId="{639F3F70-565C-4B51-A915-93C9A847CE2F}" type="sibTrans" cxnId="{BA71EB3E-8B79-447B-8BD8-CE94851412A9}">
      <dgm:prSet/>
      <dgm:spPr/>
      <dgm:t>
        <a:bodyPr/>
        <a:lstStyle/>
        <a:p>
          <a:endParaRPr lang="en-US"/>
        </a:p>
      </dgm:t>
    </dgm:pt>
    <dgm:pt modelId="{5DE716C7-A652-4BCE-8F7B-ACF2519725F1}">
      <dgm:prSet custT="1"/>
      <dgm:spPr/>
      <dgm:t>
        <a:bodyPr/>
        <a:lstStyle/>
        <a:p>
          <a:pPr>
            <a:spcAft>
              <a:spcPts val="0"/>
            </a:spcAft>
          </a:pPr>
          <a:r>
            <a:rPr lang="en-US" sz="1800" b="1"/>
            <a:t>Basic Needs Program</a:t>
          </a:r>
        </a:p>
        <a:p>
          <a:pPr>
            <a:spcAft>
              <a:spcPts val="0"/>
            </a:spcAft>
          </a:pPr>
          <a:r>
            <a:rPr lang="en-US" sz="1300"/>
            <a:t>https://basicneeds.uoregon.edu/</a:t>
          </a:r>
        </a:p>
      </dgm:t>
    </dgm:pt>
    <dgm:pt modelId="{E88E2A72-F82D-4D5B-AAB5-1C7AAABBF760}" type="parTrans" cxnId="{0AE1BB36-D615-48A9-9B79-F32D3F1FD96B}">
      <dgm:prSet/>
      <dgm:spPr/>
      <dgm:t>
        <a:bodyPr/>
        <a:lstStyle/>
        <a:p>
          <a:endParaRPr lang="en-US"/>
        </a:p>
      </dgm:t>
    </dgm:pt>
    <dgm:pt modelId="{3AA07AB0-E6B7-43BF-8263-E724928D7400}" type="sibTrans" cxnId="{0AE1BB36-D615-48A9-9B79-F32D3F1FD96B}">
      <dgm:prSet/>
      <dgm:spPr/>
      <dgm:t>
        <a:bodyPr/>
        <a:lstStyle/>
        <a:p>
          <a:endParaRPr lang="en-US"/>
        </a:p>
      </dgm:t>
    </dgm:pt>
    <dgm:pt modelId="{B8416670-1C9B-4C76-814D-7FF0F1C24DDD}">
      <dgm:prSet/>
      <dgm:spPr/>
      <dgm:t>
        <a:bodyPr/>
        <a:lstStyle/>
        <a:p>
          <a:r>
            <a:rPr lang="en-US"/>
            <a:t>Financial Insecurity  </a:t>
          </a:r>
        </a:p>
      </dgm:t>
    </dgm:pt>
    <dgm:pt modelId="{CAA33E8B-C353-4BA8-9D95-A7CD918E1CFA}" type="parTrans" cxnId="{78A195D8-F4A5-4DEE-8C2B-60C82FB1C570}">
      <dgm:prSet/>
      <dgm:spPr/>
      <dgm:t>
        <a:bodyPr/>
        <a:lstStyle/>
        <a:p>
          <a:endParaRPr lang="en-US"/>
        </a:p>
      </dgm:t>
    </dgm:pt>
    <dgm:pt modelId="{9DAB3E10-7F01-409D-A8CF-D74EF895BDA0}" type="sibTrans" cxnId="{78A195D8-F4A5-4DEE-8C2B-60C82FB1C570}">
      <dgm:prSet/>
      <dgm:spPr/>
      <dgm:t>
        <a:bodyPr/>
        <a:lstStyle/>
        <a:p>
          <a:endParaRPr lang="en-US"/>
        </a:p>
      </dgm:t>
    </dgm:pt>
    <dgm:pt modelId="{17E991CB-276E-4B32-B00E-7602502742BB}">
      <dgm:prSet/>
      <dgm:spPr/>
      <dgm:t>
        <a:bodyPr/>
        <a:lstStyle/>
        <a:p>
          <a:r>
            <a:rPr lang="en-US"/>
            <a:t>Food Insecurity  </a:t>
          </a:r>
        </a:p>
      </dgm:t>
    </dgm:pt>
    <dgm:pt modelId="{AB58CDFD-A4E9-441C-B6DA-6E7BEA8C27F5}" type="parTrans" cxnId="{9B7DFBFE-22A3-4A05-ABC2-5674FF40DF52}">
      <dgm:prSet/>
      <dgm:spPr/>
      <dgm:t>
        <a:bodyPr/>
        <a:lstStyle/>
        <a:p>
          <a:endParaRPr lang="en-US"/>
        </a:p>
      </dgm:t>
    </dgm:pt>
    <dgm:pt modelId="{481502C6-66DD-4890-899A-619113E21158}" type="sibTrans" cxnId="{9B7DFBFE-22A3-4A05-ABC2-5674FF40DF52}">
      <dgm:prSet/>
      <dgm:spPr/>
      <dgm:t>
        <a:bodyPr/>
        <a:lstStyle/>
        <a:p>
          <a:endParaRPr lang="en-US"/>
        </a:p>
      </dgm:t>
    </dgm:pt>
    <dgm:pt modelId="{4DC5ECB9-B803-412B-A551-8DA9F1390981}">
      <dgm:prSet/>
      <dgm:spPr/>
      <dgm:t>
        <a:bodyPr/>
        <a:lstStyle/>
        <a:p>
          <a:r>
            <a:rPr lang="en-US"/>
            <a:t>Housing Insecurity </a:t>
          </a:r>
        </a:p>
      </dgm:t>
    </dgm:pt>
    <dgm:pt modelId="{101130C6-71D0-426D-9F55-E723A5D59FA7}" type="parTrans" cxnId="{78F263D0-27D9-4CF5-A535-D2D7EA341D42}">
      <dgm:prSet/>
      <dgm:spPr/>
      <dgm:t>
        <a:bodyPr/>
        <a:lstStyle/>
        <a:p>
          <a:endParaRPr lang="en-US"/>
        </a:p>
      </dgm:t>
    </dgm:pt>
    <dgm:pt modelId="{406963FB-AC5C-4FEF-8996-985D7F646AF3}" type="sibTrans" cxnId="{78F263D0-27D9-4CF5-A535-D2D7EA341D42}">
      <dgm:prSet/>
      <dgm:spPr/>
      <dgm:t>
        <a:bodyPr/>
        <a:lstStyle/>
        <a:p>
          <a:endParaRPr lang="en-US"/>
        </a:p>
      </dgm:t>
    </dgm:pt>
    <dgm:pt modelId="{F90A31A8-9AEC-4D63-B86D-EA019E517F04}">
      <dgm:prSet/>
      <dgm:spPr/>
      <dgm:t>
        <a:bodyPr/>
        <a:lstStyle/>
        <a:p>
          <a:r>
            <a:rPr lang="en-US"/>
            <a:t>Child Care Subsidy </a:t>
          </a:r>
        </a:p>
      </dgm:t>
    </dgm:pt>
    <dgm:pt modelId="{CE292F0B-6324-41B3-82BD-5E39DF0EEF57}" type="parTrans" cxnId="{DE09C60A-4C32-4CB3-975E-6FEDEFCD29A9}">
      <dgm:prSet/>
      <dgm:spPr/>
      <dgm:t>
        <a:bodyPr/>
        <a:lstStyle/>
        <a:p>
          <a:endParaRPr lang="en-US"/>
        </a:p>
      </dgm:t>
    </dgm:pt>
    <dgm:pt modelId="{05251346-CD1B-4AF1-92DA-413192711EA7}" type="sibTrans" cxnId="{DE09C60A-4C32-4CB3-975E-6FEDEFCD29A9}">
      <dgm:prSet/>
      <dgm:spPr/>
      <dgm:t>
        <a:bodyPr/>
        <a:lstStyle/>
        <a:p>
          <a:endParaRPr lang="en-US"/>
        </a:p>
      </dgm:t>
    </dgm:pt>
    <dgm:pt modelId="{535F11DF-6DB2-4236-8E75-D63FBF583560}">
      <dgm:prSet/>
      <dgm:spPr/>
      <dgm:t>
        <a:bodyPr/>
        <a:lstStyle/>
        <a:p>
          <a:r>
            <a:rPr lang="en-US"/>
            <a:t>Textbook Subsidy    </a:t>
          </a:r>
        </a:p>
      </dgm:t>
    </dgm:pt>
    <dgm:pt modelId="{8A196E84-C2F1-4954-921F-21850E7AC67F}" type="parTrans" cxnId="{FBB9D69D-0167-44B4-AF4C-A8DB0BED4D72}">
      <dgm:prSet/>
      <dgm:spPr/>
      <dgm:t>
        <a:bodyPr/>
        <a:lstStyle/>
        <a:p>
          <a:endParaRPr lang="en-US"/>
        </a:p>
      </dgm:t>
    </dgm:pt>
    <dgm:pt modelId="{1B8CB377-2FD0-4AF1-B42D-236E924EE08F}" type="sibTrans" cxnId="{FBB9D69D-0167-44B4-AF4C-A8DB0BED4D72}">
      <dgm:prSet/>
      <dgm:spPr/>
      <dgm:t>
        <a:bodyPr/>
        <a:lstStyle/>
        <a:p>
          <a:endParaRPr lang="en-US"/>
        </a:p>
      </dgm:t>
    </dgm:pt>
    <dgm:pt modelId="{C60E3FE7-0611-D744-BD0D-9DAD0616F76E}">
      <dgm:prSet/>
      <dgm:spPr/>
      <dgm:t>
        <a:bodyPr/>
        <a:lstStyle/>
        <a:p>
          <a:r>
            <a:rPr lang="en-US" b="0" i="0"/>
            <a:t>Mental health concerns</a:t>
          </a:r>
          <a:endParaRPr lang="en-US"/>
        </a:p>
      </dgm:t>
    </dgm:pt>
    <dgm:pt modelId="{149BAE25-BAE9-6847-B6CB-545883106A83}" type="parTrans" cxnId="{FAAEEBAC-1A6B-AD41-B3A4-BF4FFE9A2530}">
      <dgm:prSet/>
      <dgm:spPr/>
      <dgm:t>
        <a:bodyPr/>
        <a:lstStyle/>
        <a:p>
          <a:endParaRPr lang="en-US"/>
        </a:p>
      </dgm:t>
    </dgm:pt>
    <dgm:pt modelId="{B1A51655-18E7-5C4E-AE67-917C768D953C}" type="sibTrans" cxnId="{FAAEEBAC-1A6B-AD41-B3A4-BF4FFE9A2530}">
      <dgm:prSet/>
      <dgm:spPr/>
      <dgm:t>
        <a:bodyPr/>
        <a:lstStyle/>
        <a:p>
          <a:endParaRPr lang="en-US"/>
        </a:p>
      </dgm:t>
    </dgm:pt>
    <dgm:pt modelId="{ABC8ACFA-C7B9-7349-91FA-FD72F573C3F1}">
      <dgm:prSet/>
      <dgm:spPr/>
      <dgm:t>
        <a:bodyPr/>
        <a:lstStyle/>
        <a:p>
          <a:r>
            <a:rPr lang="en-US" b="0" i="0"/>
            <a:t>Unexpected life events that disrupts their academic pursuits. </a:t>
          </a:r>
          <a:endParaRPr lang="en-US"/>
        </a:p>
      </dgm:t>
    </dgm:pt>
    <dgm:pt modelId="{8310EF53-19C3-2049-AC54-CC7CC807BDED}" type="parTrans" cxnId="{A804B9A6-3B04-E04D-9A68-5DB1B97BB215}">
      <dgm:prSet/>
      <dgm:spPr/>
      <dgm:t>
        <a:bodyPr/>
        <a:lstStyle/>
        <a:p>
          <a:endParaRPr lang="en-US"/>
        </a:p>
      </dgm:t>
    </dgm:pt>
    <dgm:pt modelId="{1D6A5E52-4A5A-4C4B-81BE-055B284544AF}" type="sibTrans" cxnId="{A804B9A6-3B04-E04D-9A68-5DB1B97BB215}">
      <dgm:prSet/>
      <dgm:spPr/>
      <dgm:t>
        <a:bodyPr/>
        <a:lstStyle/>
        <a:p>
          <a:endParaRPr lang="en-US"/>
        </a:p>
      </dgm:t>
    </dgm:pt>
    <dgm:pt modelId="{2F6B5C68-A543-6C4A-9F8A-0BBE920BEDCA}" type="pres">
      <dgm:prSet presAssocID="{CA07A981-6A9A-4F7D-9A9B-BCDB2B797477}" presName="Name0" presStyleCnt="0">
        <dgm:presLayoutVars>
          <dgm:dir/>
          <dgm:animLvl val="lvl"/>
          <dgm:resizeHandles val="exact"/>
        </dgm:presLayoutVars>
      </dgm:prSet>
      <dgm:spPr/>
    </dgm:pt>
    <dgm:pt modelId="{80A7D731-786E-AE48-A8A6-AD8219B677EE}" type="pres">
      <dgm:prSet presAssocID="{92526C51-75C9-4705-BAB3-8B343AFFB8CE}" presName="composite" presStyleCnt="0"/>
      <dgm:spPr/>
    </dgm:pt>
    <dgm:pt modelId="{A29041DE-DF05-444B-AB94-26356F79C4B0}" type="pres">
      <dgm:prSet presAssocID="{92526C51-75C9-4705-BAB3-8B343AFFB8CE}" presName="parTx" presStyleLbl="alignNode1" presStyleIdx="0" presStyleCnt="2" custScaleY="147053" custLinFactNeighborX="-103" custLinFactNeighborY="-24196">
        <dgm:presLayoutVars>
          <dgm:chMax val="0"/>
          <dgm:chPref val="0"/>
          <dgm:bulletEnabled val="1"/>
        </dgm:presLayoutVars>
      </dgm:prSet>
      <dgm:spPr/>
    </dgm:pt>
    <dgm:pt modelId="{66B5902D-2CEF-4C44-9E44-AC054B271D87}" type="pres">
      <dgm:prSet presAssocID="{92526C51-75C9-4705-BAB3-8B343AFFB8CE}" presName="desTx" presStyleLbl="alignAccFollowNode1" presStyleIdx="0" presStyleCnt="2" custLinFactNeighborX="-103" custLinFactNeighborY="190">
        <dgm:presLayoutVars>
          <dgm:bulletEnabled val="1"/>
        </dgm:presLayoutVars>
      </dgm:prSet>
      <dgm:spPr/>
    </dgm:pt>
    <dgm:pt modelId="{E679A4C5-BBEA-2043-BA05-321AC942426D}" type="pres">
      <dgm:prSet presAssocID="{FEC7ED7B-1F33-4C95-AE9F-86431B080D68}" presName="space" presStyleCnt="0"/>
      <dgm:spPr/>
    </dgm:pt>
    <dgm:pt modelId="{BA094320-EBD9-3C43-88D7-BF3018B30F9F}" type="pres">
      <dgm:prSet presAssocID="{5DE716C7-A652-4BCE-8F7B-ACF2519725F1}" presName="composite" presStyleCnt="0"/>
      <dgm:spPr/>
    </dgm:pt>
    <dgm:pt modelId="{9C1D710A-87D3-6744-8C64-CB2240F953C7}" type="pres">
      <dgm:prSet presAssocID="{5DE716C7-A652-4BCE-8F7B-ACF2519725F1}" presName="parTx" presStyleLbl="alignNode1" presStyleIdx="1" presStyleCnt="2" custScaleY="149276" custLinFactNeighborY="-24340">
        <dgm:presLayoutVars>
          <dgm:chMax val="0"/>
          <dgm:chPref val="0"/>
          <dgm:bulletEnabled val="1"/>
        </dgm:presLayoutVars>
      </dgm:prSet>
      <dgm:spPr/>
    </dgm:pt>
    <dgm:pt modelId="{8AC04C5A-57BD-BD42-9C41-7C0B5616E9F9}" type="pres">
      <dgm:prSet presAssocID="{5DE716C7-A652-4BCE-8F7B-ACF2519725F1}" presName="desTx" presStyleLbl="alignAccFollowNode1" presStyleIdx="1" presStyleCnt="2">
        <dgm:presLayoutVars>
          <dgm:bulletEnabled val="1"/>
        </dgm:presLayoutVars>
      </dgm:prSet>
      <dgm:spPr/>
    </dgm:pt>
  </dgm:ptLst>
  <dgm:cxnLst>
    <dgm:cxn modelId="{41F1910A-3D8E-4007-986F-17AC90DE96C9}" type="presOf" srcId="{B8416670-1C9B-4C76-814D-7FF0F1C24DDD}" destId="{8AC04C5A-57BD-BD42-9C41-7C0B5616E9F9}" srcOrd="0" destOrd="0" presId="urn:microsoft.com/office/officeart/2005/8/layout/hList1"/>
    <dgm:cxn modelId="{DE09C60A-4C32-4CB3-975E-6FEDEFCD29A9}" srcId="{5DE716C7-A652-4BCE-8F7B-ACF2519725F1}" destId="{F90A31A8-9AEC-4D63-B86D-EA019E517F04}" srcOrd="3" destOrd="0" parTransId="{CE292F0B-6324-41B3-82BD-5E39DF0EEF57}" sibTransId="{05251346-CD1B-4AF1-92DA-413192711EA7}"/>
    <dgm:cxn modelId="{78EFD513-754D-4CC8-A929-C6CC86C66D5F}" srcId="{CA07A981-6A9A-4F7D-9A9B-BCDB2B797477}" destId="{92526C51-75C9-4705-BAB3-8B343AFFB8CE}" srcOrd="0" destOrd="0" parTransId="{144ECBE2-4116-44B4-B922-7E098053E7BB}" sibTransId="{FEC7ED7B-1F33-4C95-AE9F-86431B080D68}"/>
    <dgm:cxn modelId="{9755F814-77DA-45CA-AF39-1FBB4387898A}" type="presOf" srcId="{17E991CB-276E-4B32-B00E-7602502742BB}" destId="{8AC04C5A-57BD-BD42-9C41-7C0B5616E9F9}" srcOrd="0" destOrd="1" presId="urn:microsoft.com/office/officeart/2005/8/layout/hList1"/>
    <dgm:cxn modelId="{1856F520-2EF3-47F3-907B-1606DF1BE4CB}" srcId="{92526C51-75C9-4705-BAB3-8B343AFFB8CE}" destId="{A94AF545-1848-44A2-8F74-0A27EBD1DD76}" srcOrd="0" destOrd="0" parTransId="{791B0861-76E3-4092-A605-495296395E5D}" sibTransId="{C0A93C4E-6564-4A8F-93A1-136E9E53FBBE}"/>
    <dgm:cxn modelId="{0AE1BB36-D615-48A9-9B79-F32D3F1FD96B}" srcId="{CA07A981-6A9A-4F7D-9A9B-BCDB2B797477}" destId="{5DE716C7-A652-4BCE-8F7B-ACF2519725F1}" srcOrd="1" destOrd="0" parTransId="{E88E2A72-F82D-4D5B-AAB5-1C7AAABBF760}" sibTransId="{3AA07AB0-E6B7-43BF-8263-E724928D7400}"/>
    <dgm:cxn modelId="{BA71EB3E-8B79-447B-8BD8-CE94851412A9}" srcId="{92526C51-75C9-4705-BAB3-8B343AFFB8CE}" destId="{3761851F-4A91-4006-987A-0598E8E00D5B}" srcOrd="1" destOrd="0" parTransId="{50F76075-B30B-4634-B178-E5F07CA25074}" sibTransId="{639F3F70-565C-4B51-A915-93C9A847CE2F}"/>
    <dgm:cxn modelId="{A8DDDB44-32A7-4FDC-874F-017480D724F5}" type="presOf" srcId="{4DC5ECB9-B803-412B-A551-8DA9F1390981}" destId="{8AC04C5A-57BD-BD42-9C41-7C0B5616E9F9}" srcOrd="0" destOrd="2" presId="urn:microsoft.com/office/officeart/2005/8/layout/hList1"/>
    <dgm:cxn modelId="{2849964D-ABE0-47BD-A58B-9B21361BC789}" type="presOf" srcId="{5DE716C7-A652-4BCE-8F7B-ACF2519725F1}" destId="{9C1D710A-87D3-6744-8C64-CB2240F953C7}" srcOrd="0" destOrd="0" presId="urn:microsoft.com/office/officeart/2005/8/layout/hList1"/>
    <dgm:cxn modelId="{8DFDA975-5651-421E-B16B-4DBD4AA0BD6A}" type="presOf" srcId="{92526C51-75C9-4705-BAB3-8B343AFFB8CE}" destId="{A29041DE-DF05-444B-AB94-26356F79C4B0}" srcOrd="0" destOrd="0" presId="urn:microsoft.com/office/officeart/2005/8/layout/hList1"/>
    <dgm:cxn modelId="{83BF4E78-D093-4211-9DBF-CF258FB134E2}" type="presOf" srcId="{535F11DF-6DB2-4236-8E75-D63FBF583560}" destId="{8AC04C5A-57BD-BD42-9C41-7C0B5616E9F9}" srcOrd="0" destOrd="4" presId="urn:microsoft.com/office/officeart/2005/8/layout/hList1"/>
    <dgm:cxn modelId="{FBB9D69D-0167-44B4-AF4C-A8DB0BED4D72}" srcId="{5DE716C7-A652-4BCE-8F7B-ACF2519725F1}" destId="{535F11DF-6DB2-4236-8E75-D63FBF583560}" srcOrd="4" destOrd="0" parTransId="{8A196E84-C2F1-4954-921F-21850E7AC67F}" sibTransId="{1B8CB377-2FD0-4AF1-B42D-236E924EE08F}"/>
    <dgm:cxn modelId="{A804B9A6-3B04-E04D-9A68-5DB1B97BB215}" srcId="{92526C51-75C9-4705-BAB3-8B343AFFB8CE}" destId="{ABC8ACFA-C7B9-7349-91FA-FD72F573C3F1}" srcOrd="3" destOrd="0" parTransId="{8310EF53-19C3-2049-AC54-CC7CC807BDED}" sibTransId="{1D6A5E52-4A5A-4C4B-81BE-055B284544AF}"/>
    <dgm:cxn modelId="{FAAEEBAC-1A6B-AD41-B3A4-BF4FFE9A2530}" srcId="{92526C51-75C9-4705-BAB3-8B343AFFB8CE}" destId="{C60E3FE7-0611-D744-BD0D-9DAD0616F76E}" srcOrd="2" destOrd="0" parTransId="{149BAE25-BAE9-6847-B6CB-545883106A83}" sibTransId="{B1A51655-18E7-5C4E-AE67-917C768D953C}"/>
    <dgm:cxn modelId="{351502B9-1A9D-4068-98FF-2BF35BF425C8}" type="presOf" srcId="{F90A31A8-9AEC-4D63-B86D-EA019E517F04}" destId="{8AC04C5A-57BD-BD42-9C41-7C0B5616E9F9}" srcOrd="0" destOrd="3" presId="urn:microsoft.com/office/officeart/2005/8/layout/hList1"/>
    <dgm:cxn modelId="{78F263D0-27D9-4CF5-A535-D2D7EA341D42}" srcId="{5DE716C7-A652-4BCE-8F7B-ACF2519725F1}" destId="{4DC5ECB9-B803-412B-A551-8DA9F1390981}" srcOrd="2" destOrd="0" parTransId="{101130C6-71D0-426D-9F55-E723A5D59FA7}" sibTransId="{406963FB-AC5C-4FEF-8996-985D7F646AF3}"/>
    <dgm:cxn modelId="{772318D7-0AAD-504E-8632-0D9D5A15863C}" type="presOf" srcId="{CA07A981-6A9A-4F7D-9A9B-BCDB2B797477}" destId="{2F6B5C68-A543-6C4A-9F8A-0BBE920BEDCA}" srcOrd="0" destOrd="0" presId="urn:microsoft.com/office/officeart/2005/8/layout/hList1"/>
    <dgm:cxn modelId="{78A195D8-F4A5-4DEE-8C2B-60C82FB1C570}" srcId="{5DE716C7-A652-4BCE-8F7B-ACF2519725F1}" destId="{B8416670-1C9B-4C76-814D-7FF0F1C24DDD}" srcOrd="0" destOrd="0" parTransId="{CAA33E8B-C353-4BA8-9D95-A7CD918E1CFA}" sibTransId="{9DAB3E10-7F01-409D-A8CF-D74EF895BDA0}"/>
    <dgm:cxn modelId="{092992DD-3932-44C7-9EE7-191E496853C5}" type="presOf" srcId="{3761851F-4A91-4006-987A-0598E8E00D5B}" destId="{66B5902D-2CEF-4C44-9E44-AC054B271D87}" srcOrd="0" destOrd="1" presId="urn:microsoft.com/office/officeart/2005/8/layout/hList1"/>
    <dgm:cxn modelId="{82502BEE-B96E-44FA-A121-407B34281572}" type="presOf" srcId="{ABC8ACFA-C7B9-7349-91FA-FD72F573C3F1}" destId="{66B5902D-2CEF-4C44-9E44-AC054B271D87}" srcOrd="0" destOrd="3" presId="urn:microsoft.com/office/officeart/2005/8/layout/hList1"/>
    <dgm:cxn modelId="{0F141EF6-0E32-482A-BA69-1091A1E2A645}" type="presOf" srcId="{A94AF545-1848-44A2-8F74-0A27EBD1DD76}" destId="{66B5902D-2CEF-4C44-9E44-AC054B271D87}" srcOrd="0" destOrd="0" presId="urn:microsoft.com/office/officeart/2005/8/layout/hList1"/>
    <dgm:cxn modelId="{5AF04AFA-756D-4F6B-8A7D-03CAF85C2BEE}" type="presOf" srcId="{C60E3FE7-0611-D744-BD0D-9DAD0616F76E}" destId="{66B5902D-2CEF-4C44-9E44-AC054B271D87}" srcOrd="0" destOrd="2" presId="urn:microsoft.com/office/officeart/2005/8/layout/hList1"/>
    <dgm:cxn modelId="{9B7DFBFE-22A3-4A05-ABC2-5674FF40DF52}" srcId="{5DE716C7-A652-4BCE-8F7B-ACF2519725F1}" destId="{17E991CB-276E-4B32-B00E-7602502742BB}" srcOrd="1" destOrd="0" parTransId="{AB58CDFD-A4E9-441C-B6DA-6E7BEA8C27F5}" sibTransId="{481502C6-66DD-4890-899A-619113E21158}"/>
    <dgm:cxn modelId="{68CA4C40-B96D-4162-AE1D-918A45CFC60B}" type="presParOf" srcId="{2F6B5C68-A543-6C4A-9F8A-0BBE920BEDCA}" destId="{80A7D731-786E-AE48-A8A6-AD8219B677EE}" srcOrd="0" destOrd="0" presId="urn:microsoft.com/office/officeart/2005/8/layout/hList1"/>
    <dgm:cxn modelId="{2D5F75E1-F8BD-44FA-9450-AE3B6F7812B2}" type="presParOf" srcId="{80A7D731-786E-AE48-A8A6-AD8219B677EE}" destId="{A29041DE-DF05-444B-AB94-26356F79C4B0}" srcOrd="0" destOrd="0" presId="urn:microsoft.com/office/officeart/2005/8/layout/hList1"/>
    <dgm:cxn modelId="{10E29F91-AA54-418A-B1A8-9A584CA171B8}" type="presParOf" srcId="{80A7D731-786E-AE48-A8A6-AD8219B677EE}" destId="{66B5902D-2CEF-4C44-9E44-AC054B271D87}" srcOrd="1" destOrd="0" presId="urn:microsoft.com/office/officeart/2005/8/layout/hList1"/>
    <dgm:cxn modelId="{E3620C65-34C5-4810-813E-3739F883F06F}" type="presParOf" srcId="{2F6B5C68-A543-6C4A-9F8A-0BBE920BEDCA}" destId="{E679A4C5-BBEA-2043-BA05-321AC942426D}" srcOrd="1" destOrd="0" presId="urn:microsoft.com/office/officeart/2005/8/layout/hList1"/>
    <dgm:cxn modelId="{90F43D02-2795-4313-AA9E-9987F4874F6D}" type="presParOf" srcId="{2F6B5C68-A543-6C4A-9F8A-0BBE920BEDCA}" destId="{BA094320-EBD9-3C43-88D7-BF3018B30F9F}" srcOrd="2" destOrd="0" presId="urn:microsoft.com/office/officeart/2005/8/layout/hList1"/>
    <dgm:cxn modelId="{EA1F620C-1C92-480A-A987-9D7BA6BEB8B0}" type="presParOf" srcId="{BA094320-EBD9-3C43-88D7-BF3018B30F9F}" destId="{9C1D710A-87D3-6744-8C64-CB2240F953C7}" srcOrd="0" destOrd="0" presId="urn:microsoft.com/office/officeart/2005/8/layout/hList1"/>
    <dgm:cxn modelId="{9DA053E5-ADF3-496F-ABFF-A6983008F305}" type="presParOf" srcId="{BA094320-EBD9-3C43-88D7-BF3018B30F9F}" destId="{8AC04C5A-57BD-BD42-9C41-7C0B5616E9F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A07A981-6A9A-4F7D-9A9B-BCDB2B797477}" type="doc">
      <dgm:prSet loTypeId="urn:microsoft.com/office/officeart/2005/8/layout/hList1" loCatId="list" qsTypeId="urn:microsoft.com/office/officeart/2005/8/quickstyle/simple1#17" qsCatId="simple" csTypeId="urn:microsoft.com/office/officeart/2005/8/colors/accent1_2#10" csCatId="accent1" phldr="1"/>
      <dgm:spPr/>
      <dgm:t>
        <a:bodyPr/>
        <a:lstStyle/>
        <a:p>
          <a:endParaRPr lang="en-US"/>
        </a:p>
      </dgm:t>
    </dgm:pt>
    <dgm:pt modelId="{92526C51-75C9-4705-BAB3-8B343AFFB8CE}">
      <dgm:prSet custT="1"/>
      <dgm:spPr/>
      <dgm:t>
        <a:bodyPr/>
        <a:lstStyle/>
        <a:p>
          <a:r>
            <a:rPr lang="en-US" sz="1800" b="1"/>
            <a:t>Student Conflict Resolution Center </a:t>
          </a:r>
        </a:p>
        <a:p>
          <a:r>
            <a:rPr lang="en-US" sz="1400"/>
            <a:t>https://scrc.uoregon.edu/   </a:t>
          </a:r>
          <a:endParaRPr lang="en-US" sz="1050"/>
        </a:p>
      </dgm:t>
    </dgm:pt>
    <dgm:pt modelId="{144ECBE2-4116-44B4-B922-7E098053E7BB}" type="parTrans" cxnId="{78EFD513-754D-4CC8-A929-C6CC86C66D5F}">
      <dgm:prSet/>
      <dgm:spPr/>
      <dgm:t>
        <a:bodyPr/>
        <a:lstStyle/>
        <a:p>
          <a:endParaRPr lang="en-US"/>
        </a:p>
      </dgm:t>
    </dgm:pt>
    <dgm:pt modelId="{FEC7ED7B-1F33-4C95-AE9F-86431B080D68}" type="sibTrans" cxnId="{78EFD513-754D-4CC8-A929-C6CC86C66D5F}">
      <dgm:prSet/>
      <dgm:spPr/>
      <dgm:t>
        <a:bodyPr/>
        <a:lstStyle/>
        <a:p>
          <a:endParaRPr lang="en-US"/>
        </a:p>
      </dgm:t>
    </dgm:pt>
    <dgm:pt modelId="{A94AF545-1848-44A2-8F74-0A27EBD1DD76}">
      <dgm:prSet/>
      <dgm:spPr/>
      <dgm:t>
        <a:bodyPr/>
        <a:lstStyle/>
        <a:p>
          <a:r>
            <a:rPr lang="en-US"/>
            <a:t>Roommate concerns </a:t>
          </a:r>
        </a:p>
      </dgm:t>
    </dgm:pt>
    <dgm:pt modelId="{791B0861-76E3-4092-A605-495296395E5D}" type="parTrans" cxnId="{1856F520-2EF3-47F3-907B-1606DF1BE4CB}">
      <dgm:prSet/>
      <dgm:spPr/>
      <dgm:t>
        <a:bodyPr/>
        <a:lstStyle/>
        <a:p>
          <a:endParaRPr lang="en-US"/>
        </a:p>
      </dgm:t>
    </dgm:pt>
    <dgm:pt modelId="{C0A93C4E-6564-4A8F-93A1-136E9E53FBBE}" type="sibTrans" cxnId="{1856F520-2EF3-47F3-907B-1606DF1BE4CB}">
      <dgm:prSet/>
      <dgm:spPr/>
      <dgm:t>
        <a:bodyPr/>
        <a:lstStyle/>
        <a:p>
          <a:endParaRPr lang="en-US"/>
        </a:p>
      </dgm:t>
    </dgm:pt>
    <dgm:pt modelId="{5DE716C7-A652-4BCE-8F7B-ACF2519725F1}">
      <dgm:prSet custT="1"/>
      <dgm:spPr/>
      <dgm:t>
        <a:bodyPr/>
        <a:lstStyle/>
        <a:p>
          <a:pPr>
            <a:lnSpc>
              <a:spcPct val="100000"/>
            </a:lnSpc>
            <a:spcAft>
              <a:spcPts val="0"/>
            </a:spcAft>
          </a:pPr>
          <a:r>
            <a:rPr lang="en-US" sz="2000" b="1" spc="-50" baseline="0"/>
            <a:t>Student Advocacy Program</a:t>
          </a:r>
          <a:r>
            <a:rPr lang="en-US" sz="1400" b="1" spc="-50" baseline="0"/>
            <a:t> </a:t>
          </a:r>
        </a:p>
        <a:p>
          <a:pPr>
            <a:lnSpc>
              <a:spcPct val="100000"/>
            </a:lnSpc>
            <a:spcAft>
              <a:spcPts val="0"/>
            </a:spcAft>
          </a:pPr>
          <a:r>
            <a:rPr lang="en-US" sz="1200" spc="-50" baseline="0"/>
            <a:t>https://asuo.uoregon.edu/advocacy  </a:t>
          </a:r>
        </a:p>
      </dgm:t>
    </dgm:pt>
    <dgm:pt modelId="{E88E2A72-F82D-4D5B-AAB5-1C7AAABBF760}" type="parTrans" cxnId="{0AE1BB36-D615-48A9-9B79-F32D3F1FD96B}">
      <dgm:prSet/>
      <dgm:spPr/>
      <dgm:t>
        <a:bodyPr/>
        <a:lstStyle/>
        <a:p>
          <a:endParaRPr lang="en-US"/>
        </a:p>
      </dgm:t>
    </dgm:pt>
    <dgm:pt modelId="{3AA07AB0-E6B7-43BF-8263-E724928D7400}" type="sibTrans" cxnId="{0AE1BB36-D615-48A9-9B79-F32D3F1FD96B}">
      <dgm:prSet/>
      <dgm:spPr/>
      <dgm:t>
        <a:bodyPr/>
        <a:lstStyle/>
        <a:p>
          <a:endParaRPr lang="en-US"/>
        </a:p>
      </dgm:t>
    </dgm:pt>
    <dgm:pt modelId="{B8416670-1C9B-4C76-814D-7FF0F1C24DDD}">
      <dgm:prSet/>
      <dgm:spPr/>
      <dgm:t>
        <a:bodyPr/>
        <a:lstStyle/>
        <a:p>
          <a:r>
            <a:rPr lang="en-US"/>
            <a:t>Grievance/dispute with a faculty or academic dept.  </a:t>
          </a:r>
        </a:p>
      </dgm:t>
    </dgm:pt>
    <dgm:pt modelId="{CAA33E8B-C353-4BA8-9D95-A7CD918E1CFA}" type="parTrans" cxnId="{78A195D8-F4A5-4DEE-8C2B-60C82FB1C570}">
      <dgm:prSet/>
      <dgm:spPr/>
      <dgm:t>
        <a:bodyPr/>
        <a:lstStyle/>
        <a:p>
          <a:endParaRPr lang="en-US"/>
        </a:p>
      </dgm:t>
    </dgm:pt>
    <dgm:pt modelId="{9DAB3E10-7F01-409D-A8CF-D74EF895BDA0}" type="sibTrans" cxnId="{78A195D8-F4A5-4DEE-8C2B-60C82FB1C570}">
      <dgm:prSet/>
      <dgm:spPr/>
      <dgm:t>
        <a:bodyPr/>
        <a:lstStyle/>
        <a:p>
          <a:endParaRPr lang="en-US"/>
        </a:p>
      </dgm:t>
    </dgm:pt>
    <dgm:pt modelId="{D796A2DB-09E2-4963-963D-D47CA1E63040}">
      <dgm:prSet custT="1"/>
      <dgm:spPr/>
      <dgm:t>
        <a:bodyPr/>
        <a:lstStyle/>
        <a:p>
          <a:r>
            <a:rPr lang="en-US" sz="2000" b="1"/>
            <a:t>ASUO Legal Services </a:t>
          </a:r>
        </a:p>
        <a:p>
          <a:r>
            <a:rPr lang="en-US" sz="1400"/>
            <a:t>http://asuolegal.org/   </a:t>
          </a:r>
          <a:endParaRPr lang="en-US" sz="2400" b="0"/>
        </a:p>
      </dgm:t>
    </dgm:pt>
    <dgm:pt modelId="{BF0E526B-4FB7-4F58-837E-CDAC9F0A8FD4}" type="parTrans" cxnId="{AE02E7F4-2F48-4C78-8625-557E1DDB2EB0}">
      <dgm:prSet/>
      <dgm:spPr/>
      <dgm:t>
        <a:bodyPr/>
        <a:lstStyle/>
        <a:p>
          <a:endParaRPr lang="en-US"/>
        </a:p>
      </dgm:t>
    </dgm:pt>
    <dgm:pt modelId="{60C24AF8-B23B-44AC-8A8F-47A0A2E62270}" type="sibTrans" cxnId="{AE02E7F4-2F48-4C78-8625-557E1DDB2EB0}">
      <dgm:prSet/>
      <dgm:spPr/>
      <dgm:t>
        <a:bodyPr/>
        <a:lstStyle/>
        <a:p>
          <a:endParaRPr lang="en-US"/>
        </a:p>
      </dgm:t>
    </dgm:pt>
    <dgm:pt modelId="{D26BA770-B6B7-4EC8-83E2-0B82420B37BB}">
      <dgm:prSet/>
      <dgm:spPr/>
      <dgm:t>
        <a:bodyPr/>
        <a:lstStyle/>
        <a:p>
          <a:r>
            <a:rPr lang="en-US"/>
            <a:t>Students with personal legal questions or concerns (Not TIX related) </a:t>
          </a:r>
        </a:p>
      </dgm:t>
    </dgm:pt>
    <dgm:pt modelId="{3A5DC945-20EC-427F-BCE8-4A0FF467BC11}" type="parTrans" cxnId="{1D5CF49B-061A-45E1-9CFC-DA776FD3F801}">
      <dgm:prSet/>
      <dgm:spPr/>
      <dgm:t>
        <a:bodyPr/>
        <a:lstStyle/>
        <a:p>
          <a:endParaRPr lang="en-US"/>
        </a:p>
      </dgm:t>
    </dgm:pt>
    <dgm:pt modelId="{012EC33B-00EC-4BB4-83E3-329C24AA4E6B}" type="sibTrans" cxnId="{1D5CF49B-061A-45E1-9CFC-DA776FD3F801}">
      <dgm:prSet/>
      <dgm:spPr/>
      <dgm:t>
        <a:bodyPr/>
        <a:lstStyle/>
        <a:p>
          <a:endParaRPr lang="en-US"/>
        </a:p>
      </dgm:t>
    </dgm:pt>
    <dgm:pt modelId="{73EDCDE8-ADCF-465B-9DC9-B38847496BF1}">
      <dgm:prSet/>
      <dgm:spPr/>
      <dgm:t>
        <a:bodyPr/>
        <a:lstStyle/>
        <a:p>
          <a:endParaRPr lang="en-US"/>
        </a:p>
      </dgm:t>
    </dgm:pt>
    <dgm:pt modelId="{AE6B07E2-638C-4F5F-9779-AB1BDD538A54}" type="parTrans" cxnId="{EFBDE3BF-9305-4EB7-A3EE-32ABE4F21145}">
      <dgm:prSet/>
      <dgm:spPr/>
      <dgm:t>
        <a:bodyPr/>
        <a:lstStyle/>
        <a:p>
          <a:endParaRPr lang="en-US"/>
        </a:p>
      </dgm:t>
    </dgm:pt>
    <dgm:pt modelId="{E08BFF04-64CF-4979-838D-40020A6556AF}" type="sibTrans" cxnId="{EFBDE3BF-9305-4EB7-A3EE-32ABE4F21145}">
      <dgm:prSet/>
      <dgm:spPr/>
      <dgm:t>
        <a:bodyPr/>
        <a:lstStyle/>
        <a:p>
          <a:endParaRPr lang="en-US"/>
        </a:p>
      </dgm:t>
    </dgm:pt>
    <dgm:pt modelId="{26DCE06D-1E9A-4B47-8D94-2C9164255589}">
      <dgm:prSet/>
      <dgm:spPr/>
      <dgm:t>
        <a:bodyPr/>
        <a:lstStyle/>
        <a:p>
          <a:r>
            <a:rPr lang="en-US"/>
            <a:t>Other disputes between students  </a:t>
          </a:r>
        </a:p>
      </dgm:t>
    </dgm:pt>
    <dgm:pt modelId="{CAEC841B-1C30-2B47-9548-512A4AA61EA8}" type="parTrans" cxnId="{FE7F7B0F-CBB4-0145-A1C5-7DB89799533C}">
      <dgm:prSet/>
      <dgm:spPr/>
      <dgm:t>
        <a:bodyPr/>
        <a:lstStyle/>
        <a:p>
          <a:endParaRPr lang="en-US"/>
        </a:p>
      </dgm:t>
    </dgm:pt>
    <dgm:pt modelId="{C04B00E2-C7EF-C446-B8A5-622F45B4EA7B}" type="sibTrans" cxnId="{FE7F7B0F-CBB4-0145-A1C5-7DB89799533C}">
      <dgm:prSet/>
      <dgm:spPr/>
      <dgm:t>
        <a:bodyPr/>
        <a:lstStyle/>
        <a:p>
          <a:endParaRPr lang="en-US"/>
        </a:p>
      </dgm:t>
    </dgm:pt>
    <dgm:pt modelId="{2902349D-401B-0D48-BABA-7B9416EB87CF}">
      <dgm:prSet/>
      <dgm:spPr/>
      <dgm:t>
        <a:bodyPr/>
        <a:lstStyle/>
        <a:p>
          <a:r>
            <a:rPr lang="en-US"/>
            <a:t>Communication and conflict strategizing </a:t>
          </a:r>
        </a:p>
      </dgm:t>
    </dgm:pt>
    <dgm:pt modelId="{3A0BBA59-7016-6C4C-83A3-311894B3C999}" type="parTrans" cxnId="{73C94F05-4600-DF4F-995F-75C056C55612}">
      <dgm:prSet/>
      <dgm:spPr/>
      <dgm:t>
        <a:bodyPr/>
        <a:lstStyle/>
        <a:p>
          <a:endParaRPr lang="en-US"/>
        </a:p>
      </dgm:t>
    </dgm:pt>
    <dgm:pt modelId="{FA1269E1-20AA-5A40-9083-A7146800619D}" type="sibTrans" cxnId="{73C94F05-4600-DF4F-995F-75C056C55612}">
      <dgm:prSet/>
      <dgm:spPr/>
      <dgm:t>
        <a:bodyPr/>
        <a:lstStyle/>
        <a:p>
          <a:endParaRPr lang="en-US"/>
        </a:p>
      </dgm:t>
    </dgm:pt>
    <dgm:pt modelId="{BCE7B21C-0F92-A24D-B2FA-3A2FBFE8F412}">
      <dgm:prSet/>
      <dgm:spPr/>
      <dgm:t>
        <a:bodyPr/>
        <a:lstStyle/>
        <a:p>
          <a:r>
            <a:rPr lang="en-US"/>
            <a:t>Any concern wherein an office or UO is the adversary to a student </a:t>
          </a:r>
        </a:p>
      </dgm:t>
    </dgm:pt>
    <dgm:pt modelId="{134B3C70-E519-C54D-8141-4D78BF563D1B}" type="parTrans" cxnId="{B4344542-A8F7-8142-A7CE-583E84501BCA}">
      <dgm:prSet/>
      <dgm:spPr/>
      <dgm:t>
        <a:bodyPr/>
        <a:lstStyle/>
        <a:p>
          <a:endParaRPr lang="en-US"/>
        </a:p>
      </dgm:t>
    </dgm:pt>
    <dgm:pt modelId="{6A5350A2-0407-A04F-AB5B-7A2857F2258D}" type="sibTrans" cxnId="{B4344542-A8F7-8142-A7CE-583E84501BCA}">
      <dgm:prSet/>
      <dgm:spPr/>
      <dgm:t>
        <a:bodyPr/>
        <a:lstStyle/>
        <a:p>
          <a:endParaRPr lang="en-US"/>
        </a:p>
      </dgm:t>
    </dgm:pt>
    <dgm:pt modelId="{8AD05BEA-3C59-334A-B6DB-692D4EC34DF4}">
      <dgm:prSet/>
      <dgm:spPr/>
      <dgm:t>
        <a:bodyPr/>
        <a:lstStyle/>
        <a:p>
          <a:r>
            <a:rPr lang="en-US"/>
            <a:t>Assistance with Registrar academic petitions  </a:t>
          </a:r>
        </a:p>
      </dgm:t>
    </dgm:pt>
    <dgm:pt modelId="{92FB3395-1931-7342-8046-3876E4777943}" type="parTrans" cxnId="{3AB96FF0-09B2-AB41-B76A-534E397755E6}">
      <dgm:prSet/>
      <dgm:spPr/>
      <dgm:t>
        <a:bodyPr/>
        <a:lstStyle/>
        <a:p>
          <a:endParaRPr lang="en-US"/>
        </a:p>
      </dgm:t>
    </dgm:pt>
    <dgm:pt modelId="{2A546C38-8574-1842-BE87-C8F9449FAC91}" type="sibTrans" cxnId="{3AB96FF0-09B2-AB41-B76A-534E397755E6}">
      <dgm:prSet/>
      <dgm:spPr/>
      <dgm:t>
        <a:bodyPr/>
        <a:lstStyle/>
        <a:p>
          <a:endParaRPr lang="en-US"/>
        </a:p>
      </dgm:t>
    </dgm:pt>
    <dgm:pt modelId="{F8F9DF43-4504-1144-B715-2EDB9EA680B4}">
      <dgm:prSet/>
      <dgm:spPr/>
      <dgm:t>
        <a:bodyPr/>
        <a:lstStyle/>
        <a:p>
          <a:r>
            <a:rPr lang="en-US"/>
            <a:t>Disagreement with a policy or UO decision </a:t>
          </a:r>
        </a:p>
      </dgm:t>
    </dgm:pt>
    <dgm:pt modelId="{92826A14-7918-8540-A6CB-563C66CCE83D}" type="parTrans" cxnId="{8E84C932-1BF9-2547-BF44-A86B3C7866A0}">
      <dgm:prSet/>
      <dgm:spPr/>
      <dgm:t>
        <a:bodyPr/>
        <a:lstStyle/>
        <a:p>
          <a:endParaRPr lang="en-US"/>
        </a:p>
      </dgm:t>
    </dgm:pt>
    <dgm:pt modelId="{AAF1BE33-22C4-6445-8BCA-B86B4D940CD9}" type="sibTrans" cxnId="{8E84C932-1BF9-2547-BF44-A86B3C7866A0}">
      <dgm:prSet/>
      <dgm:spPr/>
      <dgm:t>
        <a:bodyPr/>
        <a:lstStyle/>
        <a:p>
          <a:endParaRPr lang="en-US"/>
        </a:p>
      </dgm:t>
    </dgm:pt>
    <dgm:pt modelId="{2F6B5C68-A543-6C4A-9F8A-0BBE920BEDCA}" type="pres">
      <dgm:prSet presAssocID="{CA07A981-6A9A-4F7D-9A9B-BCDB2B797477}" presName="Name0" presStyleCnt="0">
        <dgm:presLayoutVars>
          <dgm:dir/>
          <dgm:animLvl val="lvl"/>
          <dgm:resizeHandles val="exact"/>
        </dgm:presLayoutVars>
      </dgm:prSet>
      <dgm:spPr/>
    </dgm:pt>
    <dgm:pt modelId="{80A7D731-786E-AE48-A8A6-AD8219B677EE}" type="pres">
      <dgm:prSet presAssocID="{92526C51-75C9-4705-BAB3-8B343AFFB8CE}" presName="composite" presStyleCnt="0"/>
      <dgm:spPr/>
    </dgm:pt>
    <dgm:pt modelId="{A29041DE-DF05-444B-AB94-26356F79C4B0}" type="pres">
      <dgm:prSet presAssocID="{92526C51-75C9-4705-BAB3-8B343AFFB8CE}" presName="parTx" presStyleLbl="alignNode1" presStyleIdx="0" presStyleCnt="3" custLinFactNeighborX="-4209" custLinFactNeighborY="845">
        <dgm:presLayoutVars>
          <dgm:chMax val="0"/>
          <dgm:chPref val="0"/>
          <dgm:bulletEnabled val="1"/>
        </dgm:presLayoutVars>
      </dgm:prSet>
      <dgm:spPr/>
    </dgm:pt>
    <dgm:pt modelId="{66B5902D-2CEF-4C44-9E44-AC054B271D87}" type="pres">
      <dgm:prSet presAssocID="{92526C51-75C9-4705-BAB3-8B343AFFB8CE}" presName="desTx" presStyleLbl="alignAccFollowNode1" presStyleIdx="0" presStyleCnt="3">
        <dgm:presLayoutVars>
          <dgm:bulletEnabled val="1"/>
        </dgm:presLayoutVars>
      </dgm:prSet>
      <dgm:spPr/>
    </dgm:pt>
    <dgm:pt modelId="{E679A4C5-BBEA-2043-BA05-321AC942426D}" type="pres">
      <dgm:prSet presAssocID="{FEC7ED7B-1F33-4C95-AE9F-86431B080D68}" presName="space" presStyleCnt="0"/>
      <dgm:spPr/>
    </dgm:pt>
    <dgm:pt modelId="{BA094320-EBD9-3C43-88D7-BF3018B30F9F}" type="pres">
      <dgm:prSet presAssocID="{5DE716C7-A652-4BCE-8F7B-ACF2519725F1}" presName="composite" presStyleCnt="0"/>
      <dgm:spPr/>
    </dgm:pt>
    <dgm:pt modelId="{9C1D710A-87D3-6744-8C64-CB2240F953C7}" type="pres">
      <dgm:prSet presAssocID="{5DE716C7-A652-4BCE-8F7B-ACF2519725F1}" presName="parTx" presStyleLbl="alignNode1" presStyleIdx="1" presStyleCnt="3" custScaleX="99574">
        <dgm:presLayoutVars>
          <dgm:chMax val="0"/>
          <dgm:chPref val="0"/>
          <dgm:bulletEnabled val="1"/>
        </dgm:presLayoutVars>
      </dgm:prSet>
      <dgm:spPr/>
    </dgm:pt>
    <dgm:pt modelId="{8AC04C5A-57BD-BD42-9C41-7C0B5616E9F9}" type="pres">
      <dgm:prSet presAssocID="{5DE716C7-A652-4BCE-8F7B-ACF2519725F1}" presName="desTx" presStyleLbl="alignAccFollowNode1" presStyleIdx="1" presStyleCnt="3">
        <dgm:presLayoutVars>
          <dgm:bulletEnabled val="1"/>
        </dgm:presLayoutVars>
      </dgm:prSet>
      <dgm:spPr/>
    </dgm:pt>
    <dgm:pt modelId="{89C65C3A-06EA-B647-B580-EAB0AE203407}" type="pres">
      <dgm:prSet presAssocID="{3AA07AB0-E6B7-43BF-8263-E724928D7400}" presName="space" presStyleCnt="0"/>
      <dgm:spPr/>
    </dgm:pt>
    <dgm:pt modelId="{2FBD4798-3624-594D-8179-4B91F123F3A0}" type="pres">
      <dgm:prSet presAssocID="{D796A2DB-09E2-4963-963D-D47CA1E63040}" presName="composite" presStyleCnt="0"/>
      <dgm:spPr/>
    </dgm:pt>
    <dgm:pt modelId="{B52ADF6A-3781-0047-8BDB-B72E82E8C9FE}" type="pres">
      <dgm:prSet presAssocID="{D796A2DB-09E2-4963-963D-D47CA1E63040}" presName="parTx" presStyleLbl="alignNode1" presStyleIdx="2" presStyleCnt="3">
        <dgm:presLayoutVars>
          <dgm:chMax val="0"/>
          <dgm:chPref val="0"/>
          <dgm:bulletEnabled val="1"/>
        </dgm:presLayoutVars>
      </dgm:prSet>
      <dgm:spPr/>
    </dgm:pt>
    <dgm:pt modelId="{5D148CBF-C275-7841-942B-D2E932421720}" type="pres">
      <dgm:prSet presAssocID="{D796A2DB-09E2-4963-963D-D47CA1E63040}" presName="desTx" presStyleLbl="alignAccFollowNode1" presStyleIdx="2" presStyleCnt="3">
        <dgm:presLayoutVars>
          <dgm:bulletEnabled val="1"/>
        </dgm:presLayoutVars>
      </dgm:prSet>
      <dgm:spPr/>
    </dgm:pt>
  </dgm:ptLst>
  <dgm:cxnLst>
    <dgm:cxn modelId="{CD6BDD00-12BE-5C47-BFE5-A50621E2282C}" type="presOf" srcId="{26DCE06D-1E9A-4B47-8D94-2C9164255589}" destId="{66B5902D-2CEF-4C44-9E44-AC054B271D87}" srcOrd="0" destOrd="1" presId="urn:microsoft.com/office/officeart/2005/8/layout/hList1"/>
    <dgm:cxn modelId="{73C94F05-4600-DF4F-995F-75C056C55612}" srcId="{92526C51-75C9-4705-BAB3-8B343AFFB8CE}" destId="{2902349D-401B-0D48-BABA-7B9416EB87CF}" srcOrd="2" destOrd="0" parTransId="{3A0BBA59-7016-6C4C-83A3-311894B3C999}" sibTransId="{FA1269E1-20AA-5A40-9083-A7146800619D}"/>
    <dgm:cxn modelId="{FE7F7B0F-CBB4-0145-A1C5-7DB89799533C}" srcId="{92526C51-75C9-4705-BAB3-8B343AFFB8CE}" destId="{26DCE06D-1E9A-4B47-8D94-2C9164255589}" srcOrd="1" destOrd="0" parTransId="{CAEC841B-1C30-2B47-9548-512A4AA61EA8}" sibTransId="{C04B00E2-C7EF-C446-B8A5-622F45B4EA7B}"/>
    <dgm:cxn modelId="{78EFD513-754D-4CC8-A929-C6CC86C66D5F}" srcId="{CA07A981-6A9A-4F7D-9A9B-BCDB2B797477}" destId="{92526C51-75C9-4705-BAB3-8B343AFFB8CE}" srcOrd="0" destOrd="0" parTransId="{144ECBE2-4116-44B4-B922-7E098053E7BB}" sibTransId="{FEC7ED7B-1F33-4C95-AE9F-86431B080D68}"/>
    <dgm:cxn modelId="{1856F520-2EF3-47F3-907B-1606DF1BE4CB}" srcId="{92526C51-75C9-4705-BAB3-8B343AFFB8CE}" destId="{A94AF545-1848-44A2-8F74-0A27EBD1DD76}" srcOrd="0" destOrd="0" parTransId="{791B0861-76E3-4092-A605-495296395E5D}" sibTransId="{C0A93C4E-6564-4A8F-93A1-136E9E53FBBE}"/>
    <dgm:cxn modelId="{8E84C932-1BF9-2547-BF44-A86B3C7866A0}" srcId="{5DE716C7-A652-4BCE-8F7B-ACF2519725F1}" destId="{F8F9DF43-4504-1144-B715-2EDB9EA680B4}" srcOrd="3" destOrd="0" parTransId="{92826A14-7918-8540-A6CB-563C66CCE83D}" sibTransId="{AAF1BE33-22C4-6445-8BCA-B86B4D940CD9}"/>
    <dgm:cxn modelId="{0AE1BB36-D615-48A9-9B79-F32D3F1FD96B}" srcId="{CA07A981-6A9A-4F7D-9A9B-BCDB2B797477}" destId="{5DE716C7-A652-4BCE-8F7B-ACF2519725F1}" srcOrd="1" destOrd="0" parTransId="{E88E2A72-F82D-4D5B-AAB5-1C7AAABBF760}" sibTransId="{3AA07AB0-E6B7-43BF-8263-E724928D7400}"/>
    <dgm:cxn modelId="{3D4D2E38-5BA4-3043-A718-B61377754028}" type="presOf" srcId="{D796A2DB-09E2-4963-963D-D47CA1E63040}" destId="{B52ADF6A-3781-0047-8BDB-B72E82E8C9FE}" srcOrd="0" destOrd="0" presId="urn:microsoft.com/office/officeart/2005/8/layout/hList1"/>
    <dgm:cxn modelId="{B4344542-A8F7-8142-A7CE-583E84501BCA}" srcId="{5DE716C7-A652-4BCE-8F7B-ACF2519725F1}" destId="{BCE7B21C-0F92-A24D-B2FA-3A2FBFE8F412}" srcOrd="1" destOrd="0" parTransId="{134B3C70-E519-C54D-8141-4D78BF563D1B}" sibTransId="{6A5350A2-0407-A04F-AB5B-7A2857F2258D}"/>
    <dgm:cxn modelId="{4518D353-B8AB-F449-82BE-370B3CE257BC}" type="presOf" srcId="{5DE716C7-A652-4BCE-8F7B-ACF2519725F1}" destId="{9C1D710A-87D3-6744-8C64-CB2240F953C7}" srcOrd="0" destOrd="0" presId="urn:microsoft.com/office/officeart/2005/8/layout/hList1"/>
    <dgm:cxn modelId="{ECBCF876-FB85-484D-8D16-11D105A8F443}" type="presOf" srcId="{73EDCDE8-ADCF-465B-9DC9-B38847496BF1}" destId="{5D148CBF-C275-7841-942B-D2E932421720}" srcOrd="0" destOrd="1" presId="urn:microsoft.com/office/officeart/2005/8/layout/hList1"/>
    <dgm:cxn modelId="{2E6A0758-AA55-6E41-B58E-E11392737982}" type="presOf" srcId="{D26BA770-B6B7-4EC8-83E2-0B82420B37BB}" destId="{5D148CBF-C275-7841-942B-D2E932421720}" srcOrd="0" destOrd="0" presId="urn:microsoft.com/office/officeart/2005/8/layout/hList1"/>
    <dgm:cxn modelId="{17E03F7C-5ADD-3344-8A82-A41411478391}" type="presOf" srcId="{92526C51-75C9-4705-BAB3-8B343AFFB8CE}" destId="{A29041DE-DF05-444B-AB94-26356F79C4B0}" srcOrd="0" destOrd="0" presId="urn:microsoft.com/office/officeart/2005/8/layout/hList1"/>
    <dgm:cxn modelId="{2E541C83-05FB-EA41-941E-42B6B3641876}" type="presOf" srcId="{F8F9DF43-4504-1144-B715-2EDB9EA680B4}" destId="{8AC04C5A-57BD-BD42-9C41-7C0B5616E9F9}" srcOrd="0" destOrd="3" presId="urn:microsoft.com/office/officeart/2005/8/layout/hList1"/>
    <dgm:cxn modelId="{147AB193-BB1F-5145-9FD3-6A0AE5981E14}" type="presOf" srcId="{BCE7B21C-0F92-A24D-B2FA-3A2FBFE8F412}" destId="{8AC04C5A-57BD-BD42-9C41-7C0B5616E9F9}" srcOrd="0" destOrd="1" presId="urn:microsoft.com/office/officeart/2005/8/layout/hList1"/>
    <dgm:cxn modelId="{1D5CF49B-061A-45E1-9CFC-DA776FD3F801}" srcId="{D796A2DB-09E2-4963-963D-D47CA1E63040}" destId="{D26BA770-B6B7-4EC8-83E2-0B82420B37BB}" srcOrd="0" destOrd="0" parTransId="{3A5DC945-20EC-427F-BCE8-4A0FF467BC11}" sibTransId="{012EC33B-00EC-4BB4-83E3-329C24AA4E6B}"/>
    <dgm:cxn modelId="{D3364CA5-1A26-5C45-AE8F-3437B52850EB}" type="presOf" srcId="{B8416670-1C9B-4C76-814D-7FF0F1C24DDD}" destId="{8AC04C5A-57BD-BD42-9C41-7C0B5616E9F9}" srcOrd="0" destOrd="0" presId="urn:microsoft.com/office/officeart/2005/8/layout/hList1"/>
    <dgm:cxn modelId="{20D86BA7-2CFC-4549-A702-0F8831AB89BD}" type="presOf" srcId="{2902349D-401B-0D48-BABA-7B9416EB87CF}" destId="{66B5902D-2CEF-4C44-9E44-AC054B271D87}" srcOrd="0" destOrd="2" presId="urn:microsoft.com/office/officeart/2005/8/layout/hList1"/>
    <dgm:cxn modelId="{EFBDE3BF-9305-4EB7-A3EE-32ABE4F21145}" srcId="{D796A2DB-09E2-4963-963D-D47CA1E63040}" destId="{73EDCDE8-ADCF-465B-9DC9-B38847496BF1}" srcOrd="1" destOrd="0" parTransId="{AE6B07E2-638C-4F5F-9779-AB1BDD538A54}" sibTransId="{E08BFF04-64CF-4979-838D-40020A6556AF}"/>
    <dgm:cxn modelId="{BB7E55CB-B94D-4841-B3AF-75A64D6E7D2B}" type="presOf" srcId="{A94AF545-1848-44A2-8F74-0A27EBD1DD76}" destId="{66B5902D-2CEF-4C44-9E44-AC054B271D87}" srcOrd="0" destOrd="0" presId="urn:microsoft.com/office/officeart/2005/8/layout/hList1"/>
    <dgm:cxn modelId="{1A93BBCD-2F4E-FA4B-86C1-47DBDCC48C93}" type="presOf" srcId="{8AD05BEA-3C59-334A-B6DB-692D4EC34DF4}" destId="{8AC04C5A-57BD-BD42-9C41-7C0B5616E9F9}" srcOrd="0" destOrd="2" presId="urn:microsoft.com/office/officeart/2005/8/layout/hList1"/>
    <dgm:cxn modelId="{772318D7-0AAD-504E-8632-0D9D5A15863C}" type="presOf" srcId="{CA07A981-6A9A-4F7D-9A9B-BCDB2B797477}" destId="{2F6B5C68-A543-6C4A-9F8A-0BBE920BEDCA}" srcOrd="0" destOrd="0" presId="urn:microsoft.com/office/officeart/2005/8/layout/hList1"/>
    <dgm:cxn modelId="{78A195D8-F4A5-4DEE-8C2B-60C82FB1C570}" srcId="{5DE716C7-A652-4BCE-8F7B-ACF2519725F1}" destId="{B8416670-1C9B-4C76-814D-7FF0F1C24DDD}" srcOrd="0" destOrd="0" parTransId="{CAA33E8B-C353-4BA8-9D95-A7CD918E1CFA}" sibTransId="{9DAB3E10-7F01-409D-A8CF-D74EF895BDA0}"/>
    <dgm:cxn modelId="{3AB96FF0-09B2-AB41-B76A-534E397755E6}" srcId="{5DE716C7-A652-4BCE-8F7B-ACF2519725F1}" destId="{8AD05BEA-3C59-334A-B6DB-692D4EC34DF4}" srcOrd="2" destOrd="0" parTransId="{92FB3395-1931-7342-8046-3876E4777943}" sibTransId="{2A546C38-8574-1842-BE87-C8F9449FAC91}"/>
    <dgm:cxn modelId="{AE02E7F4-2F48-4C78-8625-557E1DDB2EB0}" srcId="{CA07A981-6A9A-4F7D-9A9B-BCDB2B797477}" destId="{D796A2DB-09E2-4963-963D-D47CA1E63040}" srcOrd="2" destOrd="0" parTransId="{BF0E526B-4FB7-4F58-837E-CDAC9F0A8FD4}" sibTransId="{60C24AF8-B23B-44AC-8A8F-47A0A2E62270}"/>
    <dgm:cxn modelId="{6815FE7F-9051-9546-A85B-2270A468AFDF}" type="presParOf" srcId="{2F6B5C68-A543-6C4A-9F8A-0BBE920BEDCA}" destId="{80A7D731-786E-AE48-A8A6-AD8219B677EE}" srcOrd="0" destOrd="0" presId="urn:microsoft.com/office/officeart/2005/8/layout/hList1"/>
    <dgm:cxn modelId="{647BFB2E-0BEF-3D43-9545-611AFE0D7AB6}" type="presParOf" srcId="{80A7D731-786E-AE48-A8A6-AD8219B677EE}" destId="{A29041DE-DF05-444B-AB94-26356F79C4B0}" srcOrd="0" destOrd="0" presId="urn:microsoft.com/office/officeart/2005/8/layout/hList1"/>
    <dgm:cxn modelId="{85699E73-18E9-F74D-B9AD-6B95DED6F9EF}" type="presParOf" srcId="{80A7D731-786E-AE48-A8A6-AD8219B677EE}" destId="{66B5902D-2CEF-4C44-9E44-AC054B271D87}" srcOrd="1" destOrd="0" presId="urn:microsoft.com/office/officeart/2005/8/layout/hList1"/>
    <dgm:cxn modelId="{BFC3616E-F7A6-7E42-9BD7-4C13933B961C}" type="presParOf" srcId="{2F6B5C68-A543-6C4A-9F8A-0BBE920BEDCA}" destId="{E679A4C5-BBEA-2043-BA05-321AC942426D}" srcOrd="1" destOrd="0" presId="urn:microsoft.com/office/officeart/2005/8/layout/hList1"/>
    <dgm:cxn modelId="{8CEAACBD-64F3-B549-827F-89EC9FD0D534}" type="presParOf" srcId="{2F6B5C68-A543-6C4A-9F8A-0BBE920BEDCA}" destId="{BA094320-EBD9-3C43-88D7-BF3018B30F9F}" srcOrd="2" destOrd="0" presId="urn:microsoft.com/office/officeart/2005/8/layout/hList1"/>
    <dgm:cxn modelId="{29B232F7-0BDD-D44E-8BD6-70CB7D33EFCE}" type="presParOf" srcId="{BA094320-EBD9-3C43-88D7-BF3018B30F9F}" destId="{9C1D710A-87D3-6744-8C64-CB2240F953C7}" srcOrd="0" destOrd="0" presId="urn:microsoft.com/office/officeart/2005/8/layout/hList1"/>
    <dgm:cxn modelId="{374378C4-570A-9A48-82A3-C3235ED1A6A8}" type="presParOf" srcId="{BA094320-EBD9-3C43-88D7-BF3018B30F9F}" destId="{8AC04C5A-57BD-BD42-9C41-7C0B5616E9F9}" srcOrd="1" destOrd="0" presId="urn:microsoft.com/office/officeart/2005/8/layout/hList1"/>
    <dgm:cxn modelId="{0E496688-1B98-C14B-917B-F4BDB7014F30}" type="presParOf" srcId="{2F6B5C68-A543-6C4A-9F8A-0BBE920BEDCA}" destId="{89C65C3A-06EA-B647-B580-EAB0AE203407}" srcOrd="3" destOrd="0" presId="urn:microsoft.com/office/officeart/2005/8/layout/hList1"/>
    <dgm:cxn modelId="{255CB7E9-58CD-6642-9F1F-FC15044AC679}" type="presParOf" srcId="{2F6B5C68-A543-6C4A-9F8A-0BBE920BEDCA}" destId="{2FBD4798-3624-594D-8179-4B91F123F3A0}" srcOrd="4" destOrd="0" presId="urn:microsoft.com/office/officeart/2005/8/layout/hList1"/>
    <dgm:cxn modelId="{896277D0-A1BD-E74A-A32D-994EE99AEDEC}" type="presParOf" srcId="{2FBD4798-3624-594D-8179-4B91F123F3A0}" destId="{B52ADF6A-3781-0047-8BDB-B72E82E8C9FE}" srcOrd="0" destOrd="0" presId="urn:microsoft.com/office/officeart/2005/8/layout/hList1"/>
    <dgm:cxn modelId="{75D59EE7-322B-DC45-BEC2-AE38C17A7298}" type="presParOf" srcId="{2FBD4798-3624-594D-8179-4B91F123F3A0}" destId="{5D148CBF-C275-7841-942B-D2E93242172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B0AE6-4332-4477-8D22-34FAE9329E8D}">
      <dsp:nvSpPr>
        <dsp:cNvPr id="0" name=""/>
        <dsp:cNvSpPr/>
      </dsp:nvSpPr>
      <dsp:spPr>
        <a:xfrm>
          <a:off x="0" y="649"/>
          <a:ext cx="109728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CD3DE7-DA67-489B-8D75-4A9BFDD3E4D1}">
      <dsp:nvSpPr>
        <dsp:cNvPr id="0" name=""/>
        <dsp:cNvSpPr/>
      </dsp:nvSpPr>
      <dsp:spPr>
        <a:xfrm>
          <a:off x="0" y="649"/>
          <a:ext cx="10972800" cy="591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Anxiety</a:t>
          </a:r>
        </a:p>
      </dsp:txBody>
      <dsp:txXfrm>
        <a:off x="0" y="649"/>
        <a:ext cx="10972800" cy="591100"/>
      </dsp:txXfrm>
    </dsp:sp>
    <dsp:sp modelId="{2B1A3CAA-452A-4F47-8C44-6E2BA19662CC}">
      <dsp:nvSpPr>
        <dsp:cNvPr id="0" name=""/>
        <dsp:cNvSpPr/>
      </dsp:nvSpPr>
      <dsp:spPr>
        <a:xfrm>
          <a:off x="0" y="591749"/>
          <a:ext cx="109728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AB0CB9-143E-48B5-8EC8-02211054C120}">
      <dsp:nvSpPr>
        <dsp:cNvPr id="0" name=""/>
        <dsp:cNvSpPr/>
      </dsp:nvSpPr>
      <dsp:spPr>
        <a:xfrm>
          <a:off x="0" y="591749"/>
          <a:ext cx="10972800" cy="591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Depression</a:t>
          </a:r>
        </a:p>
      </dsp:txBody>
      <dsp:txXfrm>
        <a:off x="0" y="591749"/>
        <a:ext cx="10972800" cy="591100"/>
      </dsp:txXfrm>
    </dsp:sp>
    <dsp:sp modelId="{AE7E2202-BF9A-45D4-8B59-2F9A5ABA7017}">
      <dsp:nvSpPr>
        <dsp:cNvPr id="0" name=""/>
        <dsp:cNvSpPr/>
      </dsp:nvSpPr>
      <dsp:spPr>
        <a:xfrm>
          <a:off x="0" y="1182850"/>
          <a:ext cx="109728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BAC5B5-9429-44B8-A42D-4E3D80F9A42D}">
      <dsp:nvSpPr>
        <dsp:cNvPr id="0" name=""/>
        <dsp:cNvSpPr/>
      </dsp:nvSpPr>
      <dsp:spPr>
        <a:xfrm>
          <a:off x="0" y="1182850"/>
          <a:ext cx="10972800" cy="591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Academic stress</a:t>
          </a:r>
        </a:p>
      </dsp:txBody>
      <dsp:txXfrm>
        <a:off x="0" y="1182850"/>
        <a:ext cx="10972800" cy="591100"/>
      </dsp:txXfrm>
    </dsp:sp>
    <dsp:sp modelId="{3195FF83-0E5E-4AFF-B600-0363846900C0}">
      <dsp:nvSpPr>
        <dsp:cNvPr id="0" name=""/>
        <dsp:cNvSpPr/>
      </dsp:nvSpPr>
      <dsp:spPr>
        <a:xfrm>
          <a:off x="0" y="1773950"/>
          <a:ext cx="109728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F9C04E-9586-464D-B8EB-9A9FCC6756EF}">
      <dsp:nvSpPr>
        <dsp:cNvPr id="0" name=""/>
        <dsp:cNvSpPr/>
      </dsp:nvSpPr>
      <dsp:spPr>
        <a:xfrm>
          <a:off x="0" y="1773950"/>
          <a:ext cx="10972800" cy="591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Difficult or unexpected life experiences</a:t>
          </a:r>
        </a:p>
      </dsp:txBody>
      <dsp:txXfrm>
        <a:off x="0" y="1773950"/>
        <a:ext cx="10972800" cy="591100"/>
      </dsp:txXfrm>
    </dsp:sp>
    <dsp:sp modelId="{08BE36CC-BF52-4D41-A78C-31F73A5218E4}">
      <dsp:nvSpPr>
        <dsp:cNvPr id="0" name=""/>
        <dsp:cNvSpPr/>
      </dsp:nvSpPr>
      <dsp:spPr>
        <a:xfrm>
          <a:off x="0" y="2365050"/>
          <a:ext cx="109728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DF26E0-071B-4209-9E0E-7B026401D3B0}">
      <dsp:nvSpPr>
        <dsp:cNvPr id="0" name=""/>
        <dsp:cNvSpPr/>
      </dsp:nvSpPr>
      <dsp:spPr>
        <a:xfrm>
          <a:off x="0" y="2365050"/>
          <a:ext cx="10972800" cy="591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Cultural identity </a:t>
          </a:r>
        </a:p>
      </dsp:txBody>
      <dsp:txXfrm>
        <a:off x="0" y="2365050"/>
        <a:ext cx="10972800" cy="591100"/>
      </dsp:txXfrm>
    </dsp:sp>
    <dsp:sp modelId="{682D26CF-D73A-465A-871C-0011FDCB6FA1}">
      <dsp:nvSpPr>
        <dsp:cNvPr id="0" name=""/>
        <dsp:cNvSpPr/>
      </dsp:nvSpPr>
      <dsp:spPr>
        <a:xfrm>
          <a:off x="0" y="2956151"/>
          <a:ext cx="109728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5B0E74-647A-43A6-9687-A9C06AF5CB5C}">
      <dsp:nvSpPr>
        <dsp:cNvPr id="0" name=""/>
        <dsp:cNvSpPr/>
      </dsp:nvSpPr>
      <dsp:spPr>
        <a:xfrm>
          <a:off x="0" y="2956151"/>
          <a:ext cx="10972800" cy="591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Trauma</a:t>
          </a:r>
        </a:p>
      </dsp:txBody>
      <dsp:txXfrm>
        <a:off x="0" y="2956151"/>
        <a:ext cx="10972800" cy="591100"/>
      </dsp:txXfrm>
    </dsp:sp>
    <dsp:sp modelId="{53CDFE98-E471-4FCB-86E9-F8D8D3A505A6}">
      <dsp:nvSpPr>
        <dsp:cNvPr id="0" name=""/>
        <dsp:cNvSpPr/>
      </dsp:nvSpPr>
      <dsp:spPr>
        <a:xfrm>
          <a:off x="0" y="3547251"/>
          <a:ext cx="109728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27291C-33B3-4EEE-B005-F5F04A5F9AFA}">
      <dsp:nvSpPr>
        <dsp:cNvPr id="0" name=""/>
        <dsp:cNvSpPr/>
      </dsp:nvSpPr>
      <dsp:spPr>
        <a:xfrm>
          <a:off x="0" y="3547251"/>
          <a:ext cx="10972800" cy="591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Alcohol and drug misuse </a:t>
          </a:r>
        </a:p>
      </dsp:txBody>
      <dsp:txXfrm>
        <a:off x="0" y="3547251"/>
        <a:ext cx="10972800" cy="591100"/>
      </dsp:txXfrm>
    </dsp:sp>
    <dsp:sp modelId="{273F9DA6-81F1-4615-BA3C-8ED99DAB4FB6}">
      <dsp:nvSpPr>
        <dsp:cNvPr id="0" name=""/>
        <dsp:cNvSpPr/>
      </dsp:nvSpPr>
      <dsp:spPr>
        <a:xfrm>
          <a:off x="0" y="4138351"/>
          <a:ext cx="109728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AF988A-3FD1-467D-9C08-C0620931DC3C}">
      <dsp:nvSpPr>
        <dsp:cNvPr id="0" name=""/>
        <dsp:cNvSpPr/>
      </dsp:nvSpPr>
      <dsp:spPr>
        <a:xfrm>
          <a:off x="0" y="4138351"/>
          <a:ext cx="10972800" cy="591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Body image and disordered eating</a:t>
          </a:r>
        </a:p>
      </dsp:txBody>
      <dsp:txXfrm>
        <a:off x="0" y="4138351"/>
        <a:ext cx="10972800" cy="591100"/>
      </dsp:txXfrm>
    </dsp:sp>
    <dsp:sp modelId="{980E677D-EB93-41CE-8B3D-493932FB03A7}">
      <dsp:nvSpPr>
        <dsp:cNvPr id="0" name=""/>
        <dsp:cNvSpPr/>
      </dsp:nvSpPr>
      <dsp:spPr>
        <a:xfrm>
          <a:off x="0" y="4729452"/>
          <a:ext cx="109728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419EB9-30CD-4841-A5DE-B440CF5EBF3B}">
      <dsp:nvSpPr>
        <dsp:cNvPr id="0" name=""/>
        <dsp:cNvSpPr/>
      </dsp:nvSpPr>
      <dsp:spPr>
        <a:xfrm>
          <a:off x="0" y="4729452"/>
          <a:ext cx="10972800" cy="591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Thoughts of suicide</a:t>
          </a:r>
        </a:p>
      </dsp:txBody>
      <dsp:txXfrm>
        <a:off x="0" y="4729452"/>
        <a:ext cx="10972800" cy="5911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057FDA-FA66-4FE0-B019-58CB8DD7696A}">
      <dsp:nvSpPr>
        <dsp:cNvPr id="0" name=""/>
        <dsp:cNvSpPr/>
      </dsp:nvSpPr>
      <dsp:spPr>
        <a:xfrm>
          <a:off x="691049" y="457261"/>
          <a:ext cx="1921500" cy="1921500"/>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80EF02-28CE-43D4-BEF9-802DEA96561D}">
      <dsp:nvSpPr>
        <dsp:cNvPr id="0" name=""/>
        <dsp:cNvSpPr/>
      </dsp:nvSpPr>
      <dsp:spPr>
        <a:xfrm>
          <a:off x="1100549" y="866761"/>
          <a:ext cx="1102500" cy="11025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157DBDE-6FB3-4FA5-84E7-BA148A7E8714}">
      <dsp:nvSpPr>
        <dsp:cNvPr id="0" name=""/>
        <dsp:cNvSpPr/>
      </dsp:nvSpPr>
      <dsp:spPr>
        <a:xfrm>
          <a:off x="76799" y="2977262"/>
          <a:ext cx="315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b="0" kern="1200">
              <a:latin typeface="Calibri"/>
              <a:cs typeface="Calibri"/>
            </a:rPr>
            <a:t>Notice </a:t>
          </a:r>
          <a:endParaRPr lang="en-US" sz="4000" b="0" i="0" u="none" strike="noStrike" kern="1200" cap="all" baseline="0" noProof="0">
            <a:latin typeface="Calibri"/>
            <a:cs typeface="Calibri"/>
          </a:endParaRPr>
        </a:p>
      </dsp:txBody>
      <dsp:txXfrm>
        <a:off x="76799" y="2977262"/>
        <a:ext cx="3150000" cy="720000"/>
      </dsp:txXfrm>
    </dsp:sp>
    <dsp:sp modelId="{010068BC-2B26-41E3-ADD6-4F5BEADF31AF}">
      <dsp:nvSpPr>
        <dsp:cNvPr id="0" name=""/>
        <dsp:cNvSpPr/>
      </dsp:nvSpPr>
      <dsp:spPr>
        <a:xfrm>
          <a:off x="4392300" y="457261"/>
          <a:ext cx="1921500" cy="1921500"/>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A57A8C-E310-4394-9C36-1CE9C4022F39}">
      <dsp:nvSpPr>
        <dsp:cNvPr id="0" name=""/>
        <dsp:cNvSpPr/>
      </dsp:nvSpPr>
      <dsp:spPr>
        <a:xfrm>
          <a:off x="4801800" y="866761"/>
          <a:ext cx="1102500" cy="11025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58CE22-3FD2-4C6A-8807-FE7930950159}">
      <dsp:nvSpPr>
        <dsp:cNvPr id="0" name=""/>
        <dsp:cNvSpPr/>
      </dsp:nvSpPr>
      <dsp:spPr>
        <a:xfrm>
          <a:off x="3778050" y="2977262"/>
          <a:ext cx="315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b="0" kern="1200">
              <a:latin typeface="Calibri"/>
              <a:cs typeface="Calibri"/>
            </a:rPr>
            <a:t>Engage</a:t>
          </a:r>
        </a:p>
      </dsp:txBody>
      <dsp:txXfrm>
        <a:off x="3778050" y="2977262"/>
        <a:ext cx="3150000" cy="720000"/>
      </dsp:txXfrm>
    </dsp:sp>
    <dsp:sp modelId="{2D80DED9-8183-4E02-A548-1A34FC1BE2CC}">
      <dsp:nvSpPr>
        <dsp:cNvPr id="0" name=""/>
        <dsp:cNvSpPr/>
      </dsp:nvSpPr>
      <dsp:spPr>
        <a:xfrm>
          <a:off x="8093550" y="457261"/>
          <a:ext cx="1921500" cy="1921500"/>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8D0F07-03D6-4729-A664-2F948905A827}">
      <dsp:nvSpPr>
        <dsp:cNvPr id="0" name=""/>
        <dsp:cNvSpPr/>
      </dsp:nvSpPr>
      <dsp:spPr>
        <a:xfrm>
          <a:off x="8503050" y="866761"/>
          <a:ext cx="1102500" cy="11025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36C11E5-A168-4A4D-BA37-5BA516BC6714}">
      <dsp:nvSpPr>
        <dsp:cNvPr id="0" name=""/>
        <dsp:cNvSpPr/>
      </dsp:nvSpPr>
      <dsp:spPr>
        <a:xfrm>
          <a:off x="7479300" y="2977262"/>
          <a:ext cx="315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b="0" kern="1200">
              <a:latin typeface="Calibri"/>
              <a:cs typeface="Calibri"/>
            </a:rPr>
            <a:t>Refer</a:t>
          </a:r>
        </a:p>
      </dsp:txBody>
      <dsp:txXfrm>
        <a:off x="7479300" y="2977262"/>
        <a:ext cx="315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9041DE-DF05-444B-AB94-26356F79C4B0}">
      <dsp:nvSpPr>
        <dsp:cNvPr id="0" name=""/>
        <dsp:cNvSpPr/>
      </dsp:nvSpPr>
      <dsp:spPr>
        <a:xfrm>
          <a:off x="3407" y="86013"/>
          <a:ext cx="3322637" cy="691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rtl="0">
            <a:lnSpc>
              <a:spcPct val="90000"/>
            </a:lnSpc>
            <a:spcBef>
              <a:spcPct val="0"/>
            </a:spcBef>
            <a:spcAft>
              <a:spcPct val="35000"/>
            </a:spcAft>
            <a:buNone/>
          </a:pPr>
          <a:r>
            <a:rPr lang="en-US" sz="1400" b="1" kern="1200">
              <a:latin typeface="Calibri Light" panose="020F0302020204030204"/>
            </a:rPr>
            <a:t>Mental Health Care Coordination Services</a:t>
          </a:r>
          <a:endParaRPr lang="en-US" sz="1400" b="1" kern="1200"/>
        </a:p>
      </dsp:txBody>
      <dsp:txXfrm>
        <a:off x="3407" y="86013"/>
        <a:ext cx="3322637" cy="691200"/>
      </dsp:txXfrm>
    </dsp:sp>
    <dsp:sp modelId="{66B5902D-2CEF-4C44-9E44-AC054B271D87}">
      <dsp:nvSpPr>
        <dsp:cNvPr id="0" name=""/>
        <dsp:cNvSpPr/>
      </dsp:nvSpPr>
      <dsp:spPr>
        <a:xfrm>
          <a:off x="3407" y="777213"/>
          <a:ext cx="3322637" cy="353075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rtl="0">
            <a:lnSpc>
              <a:spcPct val="90000"/>
            </a:lnSpc>
            <a:spcBef>
              <a:spcPct val="0"/>
            </a:spcBef>
            <a:spcAft>
              <a:spcPct val="15000"/>
            </a:spcAft>
            <a:buChar char="•"/>
          </a:pPr>
          <a:r>
            <a:rPr lang="en-US" sz="2400" kern="1200">
              <a:latin typeface="Calibri Light" panose="020F0302020204030204"/>
            </a:rPr>
            <a:t> Integrated MH department at UHS</a:t>
          </a:r>
          <a:endParaRPr lang="en-US" sz="2400" kern="1200"/>
        </a:p>
        <a:p>
          <a:pPr marL="228600" lvl="1" indent="-228600" algn="l" defTabSz="1066800" rtl="0">
            <a:lnSpc>
              <a:spcPct val="90000"/>
            </a:lnSpc>
            <a:spcBef>
              <a:spcPct val="0"/>
            </a:spcBef>
            <a:spcAft>
              <a:spcPct val="15000"/>
            </a:spcAft>
            <a:buChar char="•"/>
          </a:pPr>
          <a:r>
            <a:rPr lang="en-US" sz="2400" kern="1200">
              <a:latin typeface="Calibri Light" panose="020F0302020204030204"/>
            </a:rPr>
            <a:t> Student's access point for MH services</a:t>
          </a:r>
          <a:endParaRPr lang="en-US" sz="2400" kern="1200"/>
        </a:p>
        <a:p>
          <a:pPr marL="228600" lvl="1" indent="-228600" algn="l" defTabSz="1066800" rtl="0">
            <a:lnSpc>
              <a:spcPct val="90000"/>
            </a:lnSpc>
            <a:spcBef>
              <a:spcPct val="0"/>
            </a:spcBef>
            <a:spcAft>
              <a:spcPct val="15000"/>
            </a:spcAft>
            <a:buChar char="•"/>
          </a:pPr>
          <a:r>
            <a:rPr lang="en-US" sz="2400" b="0" i="0" kern="1200">
              <a:latin typeface="Calibri Light" panose="020F0302020204030204"/>
            </a:rPr>
            <a:t> Case management/referrals</a:t>
          </a:r>
        </a:p>
        <a:p>
          <a:pPr marL="228600" lvl="1" indent="-228600" algn="l" defTabSz="1066800" rtl="0">
            <a:lnSpc>
              <a:spcPct val="90000"/>
            </a:lnSpc>
            <a:spcBef>
              <a:spcPct val="0"/>
            </a:spcBef>
            <a:spcAft>
              <a:spcPct val="15000"/>
            </a:spcAft>
            <a:buChar char="•"/>
          </a:pPr>
          <a:r>
            <a:rPr lang="en-US" sz="2400" b="0" i="0" kern="1200">
              <a:latin typeface="Calibri Light" panose="020F0302020204030204"/>
            </a:rPr>
            <a:t> Psychiatry</a:t>
          </a:r>
        </a:p>
        <a:p>
          <a:pPr marL="228600" lvl="1" indent="-228600" algn="l" defTabSz="1066800">
            <a:lnSpc>
              <a:spcPct val="90000"/>
            </a:lnSpc>
            <a:spcBef>
              <a:spcPct val="0"/>
            </a:spcBef>
            <a:spcAft>
              <a:spcPct val="15000"/>
            </a:spcAft>
            <a:buChar char="•"/>
          </a:pPr>
          <a:r>
            <a:rPr lang="en-US" sz="2400" b="0" i="0" kern="1200">
              <a:latin typeface="Calibri Light" panose="020F0302020204030204"/>
            </a:rPr>
            <a:t> </a:t>
          </a:r>
          <a:r>
            <a:rPr lang="en-US" sz="2400" kern="1200">
              <a:latin typeface="Calibri Light" panose="020F0302020204030204"/>
            </a:rPr>
            <a:t>Crisis support</a:t>
          </a:r>
          <a:endParaRPr lang="en-US" sz="2400" kern="1200"/>
        </a:p>
      </dsp:txBody>
      <dsp:txXfrm>
        <a:off x="3407" y="777213"/>
        <a:ext cx="3322637" cy="3530756"/>
      </dsp:txXfrm>
    </dsp:sp>
    <dsp:sp modelId="{9C1D710A-87D3-6744-8C64-CB2240F953C7}">
      <dsp:nvSpPr>
        <dsp:cNvPr id="0" name=""/>
        <dsp:cNvSpPr/>
      </dsp:nvSpPr>
      <dsp:spPr>
        <a:xfrm>
          <a:off x="3791214" y="86013"/>
          <a:ext cx="3322637" cy="691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rtl="0">
            <a:lnSpc>
              <a:spcPct val="90000"/>
            </a:lnSpc>
            <a:spcBef>
              <a:spcPct val="0"/>
            </a:spcBef>
            <a:spcAft>
              <a:spcPct val="35000"/>
            </a:spcAft>
            <a:buNone/>
          </a:pPr>
          <a:r>
            <a:rPr lang="en-US" sz="2000" b="1" kern="1200">
              <a:latin typeface="Calibri Light" panose="020F0302020204030204"/>
            </a:rPr>
            <a:t>Counseling Services</a:t>
          </a:r>
          <a:r>
            <a:rPr lang="en-US" sz="1400" b="1" kern="1200">
              <a:latin typeface="Calibri Light" panose="020F0302020204030204"/>
            </a:rPr>
            <a:t> - </a:t>
          </a:r>
          <a:r>
            <a:rPr lang="en-US" sz="1400" kern="1200">
              <a:latin typeface="Calibri Light" panose="020F0302020204030204"/>
            </a:rPr>
            <a:t>counseling.</a:t>
          </a:r>
          <a:r>
            <a:rPr lang="en-US" sz="1400" kern="1200"/>
            <a:t>uoregon.edu</a:t>
          </a:r>
        </a:p>
      </dsp:txBody>
      <dsp:txXfrm>
        <a:off x="3791214" y="86013"/>
        <a:ext cx="3322637" cy="691200"/>
      </dsp:txXfrm>
    </dsp:sp>
    <dsp:sp modelId="{8AC04C5A-57BD-BD42-9C41-7C0B5616E9F9}">
      <dsp:nvSpPr>
        <dsp:cNvPr id="0" name=""/>
        <dsp:cNvSpPr/>
      </dsp:nvSpPr>
      <dsp:spPr>
        <a:xfrm>
          <a:off x="3791214" y="777213"/>
          <a:ext cx="3322637" cy="353075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rtl="0">
            <a:lnSpc>
              <a:spcPct val="90000"/>
            </a:lnSpc>
            <a:spcBef>
              <a:spcPct val="0"/>
            </a:spcBef>
            <a:spcAft>
              <a:spcPct val="15000"/>
            </a:spcAft>
            <a:buChar char="•"/>
          </a:pPr>
          <a:r>
            <a:rPr lang="en-US" sz="2400" kern="1200">
              <a:latin typeface="Calibri Light" panose="020F0302020204030204"/>
            </a:rPr>
            <a:t> Short-term therapy</a:t>
          </a:r>
        </a:p>
        <a:p>
          <a:pPr marL="228600" lvl="1" indent="-228600" algn="l" defTabSz="1066800" rtl="0">
            <a:lnSpc>
              <a:spcPct val="90000"/>
            </a:lnSpc>
            <a:spcBef>
              <a:spcPct val="0"/>
            </a:spcBef>
            <a:spcAft>
              <a:spcPct val="15000"/>
            </a:spcAft>
            <a:buChar char="•"/>
          </a:pPr>
          <a:r>
            <a:rPr lang="en-US" sz="2400" kern="1200">
              <a:latin typeface="Calibri Light" panose="020F0302020204030204"/>
            </a:rPr>
            <a:t> Group therapy</a:t>
          </a:r>
          <a:r>
            <a:rPr lang="en-US" sz="2400" kern="1200"/>
            <a:t> </a:t>
          </a:r>
          <a:endParaRPr lang="en-US" sz="2400" kern="1200">
            <a:latin typeface="Calibri Light" panose="020F0302020204030204"/>
          </a:endParaRPr>
        </a:p>
        <a:p>
          <a:pPr marL="228600" lvl="1" indent="-228600" algn="l" defTabSz="1066800" rtl="0">
            <a:lnSpc>
              <a:spcPct val="90000"/>
            </a:lnSpc>
            <a:spcBef>
              <a:spcPct val="0"/>
            </a:spcBef>
            <a:spcAft>
              <a:spcPct val="15000"/>
            </a:spcAft>
            <a:buChar char="•"/>
          </a:pPr>
          <a:r>
            <a:rPr lang="en-US" sz="2400" kern="1200">
              <a:latin typeface="Calibri Light" panose="020F0302020204030204"/>
            </a:rPr>
            <a:t> Let's Talk – drop-in one-on-one informal consultation  </a:t>
          </a:r>
          <a:endParaRPr lang="en-US" sz="2400" kern="1200"/>
        </a:p>
      </dsp:txBody>
      <dsp:txXfrm>
        <a:off x="3791214" y="777213"/>
        <a:ext cx="3322637" cy="3530756"/>
      </dsp:txXfrm>
    </dsp:sp>
    <dsp:sp modelId="{B52ADF6A-3781-0047-8BDB-B72E82E8C9FE}">
      <dsp:nvSpPr>
        <dsp:cNvPr id="0" name=""/>
        <dsp:cNvSpPr/>
      </dsp:nvSpPr>
      <dsp:spPr>
        <a:xfrm>
          <a:off x="7579021" y="86013"/>
          <a:ext cx="3322637" cy="691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rtl="0">
            <a:lnSpc>
              <a:spcPct val="90000"/>
            </a:lnSpc>
            <a:spcBef>
              <a:spcPct val="0"/>
            </a:spcBef>
            <a:spcAft>
              <a:spcPct val="35000"/>
            </a:spcAft>
            <a:buNone/>
          </a:pPr>
          <a:r>
            <a:rPr lang="en-US" sz="2000" b="1" kern="1200">
              <a:latin typeface="Calibri Light" panose="020F0302020204030204"/>
            </a:rPr>
            <a:t> Consultation</a:t>
          </a:r>
          <a:endParaRPr lang="en-US" sz="2400" b="1" kern="1200"/>
        </a:p>
      </dsp:txBody>
      <dsp:txXfrm>
        <a:off x="7579021" y="86013"/>
        <a:ext cx="3322637" cy="691200"/>
      </dsp:txXfrm>
    </dsp:sp>
    <dsp:sp modelId="{5D148CBF-C275-7841-942B-D2E932421720}">
      <dsp:nvSpPr>
        <dsp:cNvPr id="0" name=""/>
        <dsp:cNvSpPr/>
      </dsp:nvSpPr>
      <dsp:spPr>
        <a:xfrm>
          <a:off x="7579021" y="777213"/>
          <a:ext cx="3322637" cy="353075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rtl="0">
            <a:lnSpc>
              <a:spcPct val="90000"/>
            </a:lnSpc>
            <a:spcBef>
              <a:spcPct val="0"/>
            </a:spcBef>
            <a:spcAft>
              <a:spcPct val="15000"/>
            </a:spcAft>
            <a:buChar char="•"/>
          </a:pPr>
          <a:r>
            <a:rPr lang="en-US" sz="2400" kern="1200">
              <a:latin typeface="Calibri Light" panose="020F0302020204030204"/>
            </a:rPr>
            <a:t> Consult when concerned about a student</a:t>
          </a:r>
        </a:p>
        <a:p>
          <a:pPr marL="228600" lvl="1" indent="-228600" algn="l" defTabSz="1066800">
            <a:lnSpc>
              <a:spcPct val="90000"/>
            </a:lnSpc>
            <a:spcBef>
              <a:spcPct val="0"/>
            </a:spcBef>
            <a:spcAft>
              <a:spcPct val="15000"/>
            </a:spcAft>
            <a:buChar char="•"/>
          </a:pPr>
          <a:r>
            <a:rPr lang="en-US" sz="2400" kern="1200">
              <a:latin typeface="Calibri Light" panose="020F0302020204030204"/>
            </a:rPr>
            <a:t> After-Hours Support and Crisis Line (main line)</a:t>
          </a:r>
          <a:endParaRPr lang="en-US" sz="2400" kern="1200"/>
        </a:p>
        <a:p>
          <a:pPr marL="228600" lvl="1" indent="-228600" algn="l" defTabSz="1066800" rtl="0">
            <a:lnSpc>
              <a:spcPct val="90000"/>
            </a:lnSpc>
            <a:spcBef>
              <a:spcPct val="0"/>
            </a:spcBef>
            <a:spcAft>
              <a:spcPct val="15000"/>
            </a:spcAft>
            <a:buChar char="•"/>
          </a:pPr>
          <a:r>
            <a:rPr lang="en-US" sz="2400" kern="1200">
              <a:latin typeface="Calibri Light" panose="020F0302020204030204"/>
            </a:rPr>
            <a:t> Office Hours with CS (on Zoom) M and Th noon-1PM</a:t>
          </a:r>
          <a:endParaRPr lang="en-US" sz="2400" kern="1200"/>
        </a:p>
      </dsp:txBody>
      <dsp:txXfrm>
        <a:off x="7579021" y="777213"/>
        <a:ext cx="3322637" cy="35307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9041DE-DF05-444B-AB94-26356F79C4B0}">
      <dsp:nvSpPr>
        <dsp:cNvPr id="0" name=""/>
        <dsp:cNvSpPr/>
      </dsp:nvSpPr>
      <dsp:spPr>
        <a:xfrm>
          <a:off x="0" y="39825"/>
          <a:ext cx="5095775" cy="1125384"/>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ts val="0"/>
            </a:spcAft>
            <a:buNone/>
          </a:pPr>
          <a:r>
            <a:rPr lang="en-US" sz="1800" b="1" kern="1200"/>
            <a:t>Care and Advocacy Program</a:t>
          </a:r>
        </a:p>
        <a:p>
          <a:pPr marL="0" lvl="0" indent="0" algn="ctr" defTabSz="800100">
            <a:lnSpc>
              <a:spcPct val="90000"/>
            </a:lnSpc>
            <a:spcBef>
              <a:spcPct val="0"/>
            </a:spcBef>
            <a:spcAft>
              <a:spcPts val="0"/>
            </a:spcAft>
            <a:buNone/>
          </a:pPr>
          <a:r>
            <a:rPr lang="en-US" sz="1300" kern="1200"/>
            <a:t>https://dos.uoregon.edu/help</a:t>
          </a:r>
        </a:p>
        <a:p>
          <a:pPr marL="0" lvl="0" indent="0" algn="ctr" defTabSz="800100">
            <a:lnSpc>
              <a:spcPct val="90000"/>
            </a:lnSpc>
            <a:spcBef>
              <a:spcPct val="0"/>
            </a:spcBef>
            <a:spcAft>
              <a:spcPts val="0"/>
            </a:spcAft>
            <a:buNone/>
          </a:pPr>
          <a:r>
            <a:rPr lang="en-US" sz="1300" b="0" i="0" kern="1200"/>
            <a:t>https://safe.uoregon.edu/</a:t>
          </a:r>
          <a:r>
            <a:rPr lang="en-US" sz="1300" kern="1200"/>
            <a:t> </a:t>
          </a:r>
        </a:p>
      </dsp:txBody>
      <dsp:txXfrm>
        <a:off x="0" y="39825"/>
        <a:ext cx="5095775" cy="1125384"/>
      </dsp:txXfrm>
    </dsp:sp>
    <dsp:sp modelId="{66B5902D-2CEF-4C44-9E44-AC054B271D87}">
      <dsp:nvSpPr>
        <dsp:cNvPr id="0" name=""/>
        <dsp:cNvSpPr/>
      </dsp:nvSpPr>
      <dsp:spPr>
        <a:xfrm>
          <a:off x="0" y="1176529"/>
          <a:ext cx="5095775" cy="326106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a:t>P</a:t>
          </a:r>
          <a:r>
            <a:rPr lang="en-US" sz="2200" b="0" i="0" kern="1200"/>
            <a:t>rimary confidential advocacy team for students who have experienced sexual violence, domestic violence, and other forms of gender-based harassment</a:t>
          </a:r>
          <a:endParaRPr lang="en-US" sz="2200" kern="1200"/>
        </a:p>
        <a:p>
          <a:pPr marL="228600" lvl="1" indent="-228600" algn="l" defTabSz="977900">
            <a:lnSpc>
              <a:spcPct val="90000"/>
            </a:lnSpc>
            <a:spcBef>
              <a:spcPct val="0"/>
            </a:spcBef>
            <a:spcAft>
              <a:spcPct val="15000"/>
            </a:spcAft>
            <a:buChar char="•"/>
          </a:pPr>
          <a:r>
            <a:rPr lang="en-US" sz="2200" b="0" i="0" kern="1200"/>
            <a:t>Resources and support needed to navigate personal crises</a:t>
          </a:r>
          <a:endParaRPr lang="en-US" sz="2200" kern="1200"/>
        </a:p>
        <a:p>
          <a:pPr marL="228600" lvl="1" indent="-228600" algn="l" defTabSz="977900">
            <a:lnSpc>
              <a:spcPct val="90000"/>
            </a:lnSpc>
            <a:spcBef>
              <a:spcPct val="0"/>
            </a:spcBef>
            <a:spcAft>
              <a:spcPct val="15000"/>
            </a:spcAft>
            <a:buChar char="•"/>
          </a:pPr>
          <a:r>
            <a:rPr lang="en-US" sz="2200" b="0" i="0" kern="1200"/>
            <a:t>Mental health concerns</a:t>
          </a:r>
          <a:endParaRPr lang="en-US" sz="2200" kern="1200"/>
        </a:p>
        <a:p>
          <a:pPr marL="228600" lvl="1" indent="-228600" algn="l" defTabSz="977900">
            <a:lnSpc>
              <a:spcPct val="90000"/>
            </a:lnSpc>
            <a:spcBef>
              <a:spcPct val="0"/>
            </a:spcBef>
            <a:spcAft>
              <a:spcPct val="15000"/>
            </a:spcAft>
            <a:buChar char="•"/>
          </a:pPr>
          <a:r>
            <a:rPr lang="en-US" sz="2200" b="0" i="0" kern="1200"/>
            <a:t>Unexpected life events that disrupts their academic pursuits. </a:t>
          </a:r>
          <a:endParaRPr lang="en-US" sz="2200" kern="1200"/>
        </a:p>
      </dsp:txBody>
      <dsp:txXfrm>
        <a:off x="0" y="1176529"/>
        <a:ext cx="5095775" cy="3261060"/>
      </dsp:txXfrm>
    </dsp:sp>
    <dsp:sp modelId="{9C1D710A-87D3-6744-8C64-CB2240F953C7}">
      <dsp:nvSpPr>
        <dsp:cNvPr id="0" name=""/>
        <dsp:cNvSpPr/>
      </dsp:nvSpPr>
      <dsp:spPr>
        <a:xfrm>
          <a:off x="5809237" y="34470"/>
          <a:ext cx="5095775" cy="114239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ts val="0"/>
            </a:spcAft>
            <a:buNone/>
          </a:pPr>
          <a:r>
            <a:rPr lang="en-US" sz="1800" b="1" kern="1200"/>
            <a:t>Basic Needs Program</a:t>
          </a:r>
        </a:p>
        <a:p>
          <a:pPr marL="0" lvl="0" indent="0" algn="ctr" defTabSz="800100">
            <a:lnSpc>
              <a:spcPct val="90000"/>
            </a:lnSpc>
            <a:spcBef>
              <a:spcPct val="0"/>
            </a:spcBef>
            <a:spcAft>
              <a:spcPts val="0"/>
            </a:spcAft>
            <a:buNone/>
          </a:pPr>
          <a:r>
            <a:rPr lang="en-US" sz="1300" kern="1200"/>
            <a:t>https://basicneeds.uoregon.edu/</a:t>
          </a:r>
        </a:p>
      </dsp:txBody>
      <dsp:txXfrm>
        <a:off x="5809237" y="34470"/>
        <a:ext cx="5095775" cy="1142396"/>
      </dsp:txXfrm>
    </dsp:sp>
    <dsp:sp modelId="{8AC04C5A-57BD-BD42-9C41-7C0B5616E9F9}">
      <dsp:nvSpPr>
        <dsp:cNvPr id="0" name=""/>
        <dsp:cNvSpPr/>
      </dsp:nvSpPr>
      <dsp:spPr>
        <a:xfrm>
          <a:off x="5809237" y="1174586"/>
          <a:ext cx="5095775" cy="326106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a:t>Financial Insecurity  </a:t>
          </a:r>
        </a:p>
        <a:p>
          <a:pPr marL="228600" lvl="1" indent="-228600" algn="l" defTabSz="977900">
            <a:lnSpc>
              <a:spcPct val="90000"/>
            </a:lnSpc>
            <a:spcBef>
              <a:spcPct val="0"/>
            </a:spcBef>
            <a:spcAft>
              <a:spcPct val="15000"/>
            </a:spcAft>
            <a:buChar char="•"/>
          </a:pPr>
          <a:r>
            <a:rPr lang="en-US" sz="2200" kern="1200"/>
            <a:t>Food Insecurity  </a:t>
          </a:r>
        </a:p>
        <a:p>
          <a:pPr marL="228600" lvl="1" indent="-228600" algn="l" defTabSz="977900">
            <a:lnSpc>
              <a:spcPct val="90000"/>
            </a:lnSpc>
            <a:spcBef>
              <a:spcPct val="0"/>
            </a:spcBef>
            <a:spcAft>
              <a:spcPct val="15000"/>
            </a:spcAft>
            <a:buChar char="•"/>
          </a:pPr>
          <a:r>
            <a:rPr lang="en-US" sz="2200" kern="1200"/>
            <a:t>Housing Insecurity </a:t>
          </a:r>
        </a:p>
        <a:p>
          <a:pPr marL="228600" lvl="1" indent="-228600" algn="l" defTabSz="977900">
            <a:lnSpc>
              <a:spcPct val="90000"/>
            </a:lnSpc>
            <a:spcBef>
              <a:spcPct val="0"/>
            </a:spcBef>
            <a:spcAft>
              <a:spcPct val="15000"/>
            </a:spcAft>
            <a:buChar char="•"/>
          </a:pPr>
          <a:r>
            <a:rPr lang="en-US" sz="2200" kern="1200"/>
            <a:t>Child Care Subsidy </a:t>
          </a:r>
        </a:p>
        <a:p>
          <a:pPr marL="228600" lvl="1" indent="-228600" algn="l" defTabSz="977900">
            <a:lnSpc>
              <a:spcPct val="90000"/>
            </a:lnSpc>
            <a:spcBef>
              <a:spcPct val="0"/>
            </a:spcBef>
            <a:spcAft>
              <a:spcPct val="15000"/>
            </a:spcAft>
            <a:buChar char="•"/>
          </a:pPr>
          <a:r>
            <a:rPr lang="en-US" sz="2200" kern="1200"/>
            <a:t>Textbook Subsidy    </a:t>
          </a:r>
        </a:p>
      </dsp:txBody>
      <dsp:txXfrm>
        <a:off x="5809237" y="1174586"/>
        <a:ext cx="5095775" cy="32610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9041DE-DF05-444B-AB94-26356F79C4B0}">
      <dsp:nvSpPr>
        <dsp:cNvPr id="0" name=""/>
        <dsp:cNvSpPr/>
      </dsp:nvSpPr>
      <dsp:spPr>
        <a:xfrm>
          <a:off x="0" y="32296"/>
          <a:ext cx="3322637" cy="944294"/>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a:t>Student Conflict Resolution Center </a:t>
          </a:r>
        </a:p>
        <a:p>
          <a:pPr marL="0" lvl="0" indent="0" algn="ctr" defTabSz="800100">
            <a:lnSpc>
              <a:spcPct val="90000"/>
            </a:lnSpc>
            <a:spcBef>
              <a:spcPct val="0"/>
            </a:spcBef>
            <a:spcAft>
              <a:spcPct val="35000"/>
            </a:spcAft>
            <a:buNone/>
          </a:pPr>
          <a:r>
            <a:rPr lang="en-US" sz="1400" kern="1200"/>
            <a:t>https://scrc.uoregon.edu/   </a:t>
          </a:r>
          <a:endParaRPr lang="en-US" sz="1050" kern="1200"/>
        </a:p>
      </dsp:txBody>
      <dsp:txXfrm>
        <a:off x="0" y="32296"/>
        <a:ext cx="3322637" cy="944294"/>
      </dsp:txXfrm>
    </dsp:sp>
    <dsp:sp modelId="{66B5902D-2CEF-4C44-9E44-AC054B271D87}">
      <dsp:nvSpPr>
        <dsp:cNvPr id="0" name=""/>
        <dsp:cNvSpPr/>
      </dsp:nvSpPr>
      <dsp:spPr>
        <a:xfrm>
          <a:off x="3407" y="968611"/>
          <a:ext cx="3322637" cy="340105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a:t>Roommate concerns </a:t>
          </a:r>
        </a:p>
        <a:p>
          <a:pPr marL="228600" lvl="1" indent="-228600" algn="l" defTabSz="933450">
            <a:lnSpc>
              <a:spcPct val="90000"/>
            </a:lnSpc>
            <a:spcBef>
              <a:spcPct val="0"/>
            </a:spcBef>
            <a:spcAft>
              <a:spcPct val="15000"/>
            </a:spcAft>
            <a:buChar char="•"/>
          </a:pPr>
          <a:r>
            <a:rPr lang="en-US" sz="2100" kern="1200"/>
            <a:t>Other disputes between students  </a:t>
          </a:r>
        </a:p>
        <a:p>
          <a:pPr marL="228600" lvl="1" indent="-228600" algn="l" defTabSz="933450">
            <a:lnSpc>
              <a:spcPct val="90000"/>
            </a:lnSpc>
            <a:spcBef>
              <a:spcPct val="0"/>
            </a:spcBef>
            <a:spcAft>
              <a:spcPct val="15000"/>
            </a:spcAft>
            <a:buChar char="•"/>
          </a:pPr>
          <a:r>
            <a:rPr lang="en-US" sz="2100" kern="1200"/>
            <a:t>Communication and conflict strategizing </a:t>
          </a:r>
        </a:p>
      </dsp:txBody>
      <dsp:txXfrm>
        <a:off x="3407" y="968611"/>
        <a:ext cx="3322637" cy="3401055"/>
      </dsp:txXfrm>
    </dsp:sp>
    <dsp:sp modelId="{9C1D710A-87D3-6744-8C64-CB2240F953C7}">
      <dsp:nvSpPr>
        <dsp:cNvPr id="0" name=""/>
        <dsp:cNvSpPr/>
      </dsp:nvSpPr>
      <dsp:spPr>
        <a:xfrm>
          <a:off x="3798291" y="24316"/>
          <a:ext cx="3308483" cy="944294"/>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100000"/>
            </a:lnSpc>
            <a:spcBef>
              <a:spcPct val="0"/>
            </a:spcBef>
            <a:spcAft>
              <a:spcPts val="0"/>
            </a:spcAft>
            <a:buNone/>
          </a:pPr>
          <a:r>
            <a:rPr lang="en-US" sz="2000" b="1" kern="1200" spc="-50" baseline="0"/>
            <a:t>Student Advocacy Program</a:t>
          </a:r>
          <a:r>
            <a:rPr lang="en-US" sz="1400" b="1" kern="1200" spc="-50" baseline="0"/>
            <a:t> </a:t>
          </a:r>
        </a:p>
        <a:p>
          <a:pPr marL="0" lvl="0" indent="0" algn="ctr" defTabSz="889000">
            <a:lnSpc>
              <a:spcPct val="100000"/>
            </a:lnSpc>
            <a:spcBef>
              <a:spcPct val="0"/>
            </a:spcBef>
            <a:spcAft>
              <a:spcPts val="0"/>
            </a:spcAft>
            <a:buNone/>
          </a:pPr>
          <a:r>
            <a:rPr lang="en-US" sz="1200" kern="1200" spc="-50" baseline="0"/>
            <a:t>https://asuo.uoregon.edu/advocacy  </a:t>
          </a:r>
        </a:p>
      </dsp:txBody>
      <dsp:txXfrm>
        <a:off x="3798291" y="24316"/>
        <a:ext cx="3308483" cy="944294"/>
      </dsp:txXfrm>
    </dsp:sp>
    <dsp:sp modelId="{8AC04C5A-57BD-BD42-9C41-7C0B5616E9F9}">
      <dsp:nvSpPr>
        <dsp:cNvPr id="0" name=""/>
        <dsp:cNvSpPr/>
      </dsp:nvSpPr>
      <dsp:spPr>
        <a:xfrm>
          <a:off x="3791214" y="968611"/>
          <a:ext cx="3322637" cy="340105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a:t>Grievance/dispute with a faculty or academic dept.  </a:t>
          </a:r>
        </a:p>
        <a:p>
          <a:pPr marL="228600" lvl="1" indent="-228600" algn="l" defTabSz="933450">
            <a:lnSpc>
              <a:spcPct val="90000"/>
            </a:lnSpc>
            <a:spcBef>
              <a:spcPct val="0"/>
            </a:spcBef>
            <a:spcAft>
              <a:spcPct val="15000"/>
            </a:spcAft>
            <a:buChar char="•"/>
          </a:pPr>
          <a:r>
            <a:rPr lang="en-US" sz="2100" kern="1200"/>
            <a:t>Any concern wherein an office or UO is the adversary to a student </a:t>
          </a:r>
        </a:p>
        <a:p>
          <a:pPr marL="228600" lvl="1" indent="-228600" algn="l" defTabSz="933450">
            <a:lnSpc>
              <a:spcPct val="90000"/>
            </a:lnSpc>
            <a:spcBef>
              <a:spcPct val="0"/>
            </a:spcBef>
            <a:spcAft>
              <a:spcPct val="15000"/>
            </a:spcAft>
            <a:buChar char="•"/>
          </a:pPr>
          <a:r>
            <a:rPr lang="en-US" sz="2100" kern="1200"/>
            <a:t>Assistance with Registrar academic petitions  </a:t>
          </a:r>
        </a:p>
        <a:p>
          <a:pPr marL="228600" lvl="1" indent="-228600" algn="l" defTabSz="933450">
            <a:lnSpc>
              <a:spcPct val="90000"/>
            </a:lnSpc>
            <a:spcBef>
              <a:spcPct val="0"/>
            </a:spcBef>
            <a:spcAft>
              <a:spcPct val="15000"/>
            </a:spcAft>
            <a:buChar char="•"/>
          </a:pPr>
          <a:r>
            <a:rPr lang="en-US" sz="2100" kern="1200"/>
            <a:t>Disagreement with a policy or UO decision </a:t>
          </a:r>
        </a:p>
      </dsp:txBody>
      <dsp:txXfrm>
        <a:off x="3791214" y="968611"/>
        <a:ext cx="3322637" cy="3401055"/>
      </dsp:txXfrm>
    </dsp:sp>
    <dsp:sp modelId="{B52ADF6A-3781-0047-8BDB-B72E82E8C9FE}">
      <dsp:nvSpPr>
        <dsp:cNvPr id="0" name=""/>
        <dsp:cNvSpPr/>
      </dsp:nvSpPr>
      <dsp:spPr>
        <a:xfrm>
          <a:off x="7579021" y="24316"/>
          <a:ext cx="3322637" cy="944294"/>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a:t>ASUO Legal Services </a:t>
          </a:r>
        </a:p>
        <a:p>
          <a:pPr marL="0" lvl="0" indent="0" algn="ctr" defTabSz="889000">
            <a:lnSpc>
              <a:spcPct val="90000"/>
            </a:lnSpc>
            <a:spcBef>
              <a:spcPct val="0"/>
            </a:spcBef>
            <a:spcAft>
              <a:spcPct val="35000"/>
            </a:spcAft>
            <a:buNone/>
          </a:pPr>
          <a:r>
            <a:rPr lang="en-US" sz="1400" kern="1200"/>
            <a:t>http://asuolegal.org/   </a:t>
          </a:r>
          <a:endParaRPr lang="en-US" sz="2400" b="0" kern="1200"/>
        </a:p>
      </dsp:txBody>
      <dsp:txXfrm>
        <a:off x="7579021" y="24316"/>
        <a:ext cx="3322637" cy="944294"/>
      </dsp:txXfrm>
    </dsp:sp>
    <dsp:sp modelId="{5D148CBF-C275-7841-942B-D2E932421720}">
      <dsp:nvSpPr>
        <dsp:cNvPr id="0" name=""/>
        <dsp:cNvSpPr/>
      </dsp:nvSpPr>
      <dsp:spPr>
        <a:xfrm>
          <a:off x="7579021" y="968611"/>
          <a:ext cx="3322637" cy="340105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a:t>Students with personal legal questions or concerns (Not TIX related) </a:t>
          </a:r>
        </a:p>
        <a:p>
          <a:pPr marL="228600" lvl="1" indent="-228600" algn="l" defTabSz="933450">
            <a:lnSpc>
              <a:spcPct val="90000"/>
            </a:lnSpc>
            <a:spcBef>
              <a:spcPct val="0"/>
            </a:spcBef>
            <a:spcAft>
              <a:spcPct val="15000"/>
            </a:spcAft>
            <a:buChar char="•"/>
          </a:pPr>
          <a:endParaRPr lang="en-US" sz="2100" kern="1200"/>
        </a:p>
      </dsp:txBody>
      <dsp:txXfrm>
        <a:off x="7579021" y="968611"/>
        <a:ext cx="3322637" cy="340105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D75854-5449-5742-91FA-1BEFEDB4C830}"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52C29B-0625-D449-A9A3-8E855D4044E2}" type="slidenum">
              <a:rPr lang="en-US" smtClean="0"/>
              <a:t>‹#›</a:t>
            </a:fld>
            <a:endParaRPr lang="en-US"/>
          </a:p>
        </p:txBody>
      </p:sp>
    </p:spTree>
    <p:extLst>
      <p:ext uri="{BB962C8B-B14F-4D97-AF65-F5344CB8AC3E}">
        <p14:creationId xmlns:p14="http://schemas.microsoft.com/office/powerpoint/2010/main" val="2507062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D374FAFB-1D85-43FA-BCCE-EC2FCB1A7C11}" type="slidenum">
              <a:t>4</a:t>
            </a:fld>
            <a:endParaRPr lang="en-US"/>
          </a:p>
        </p:txBody>
      </p:sp>
    </p:spTree>
    <p:extLst>
      <p:ext uri="{BB962C8B-B14F-4D97-AF65-F5344CB8AC3E}">
        <p14:creationId xmlns:p14="http://schemas.microsoft.com/office/powerpoint/2010/main" val="1101706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the University of Oregon, disability is an important part of our campus diversity. About 16% of undergraduate students are currently registered with AEC. </a:t>
            </a:r>
            <a:endParaRPr lang="en-US">
              <a:solidFill>
                <a:srgbClr val="444444"/>
              </a:solidFill>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D374FAFB-1D85-43FA-BCCE-EC2FCB1A7C11}" type="slidenum">
              <a:t>5</a:t>
            </a:fld>
            <a:endParaRPr lang="en-US"/>
          </a:p>
        </p:txBody>
      </p:sp>
    </p:spTree>
    <p:extLst>
      <p:ext uri="{BB962C8B-B14F-4D97-AF65-F5344CB8AC3E}">
        <p14:creationId xmlns:p14="http://schemas.microsoft.com/office/powerpoint/2010/main" val="3407741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 notification letter emailed to an instructor from AEC activates their legal responsibility to implement the listed accommodations.</a:t>
            </a:r>
          </a:p>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6</a:t>
            </a:fld>
            <a:endParaRPr lang="en-US"/>
          </a:p>
        </p:txBody>
      </p:sp>
    </p:spTree>
    <p:extLst>
      <p:ext uri="{BB962C8B-B14F-4D97-AF65-F5344CB8AC3E}">
        <p14:creationId xmlns:p14="http://schemas.microsoft.com/office/powerpoint/2010/main" val="3380175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ea typeface="Calibri"/>
                <a:cs typeface="Calibri"/>
              </a:rPr>
              <a:t>IOR’s get notification letters and can access AEC Connect</a:t>
            </a:r>
          </a:p>
          <a:p>
            <a:pPr marL="171450" indent="-171450">
              <a:buFont typeface="Arial" panose="020B0604020202020204" pitchFamily="34" charset="0"/>
              <a:buChar char="•"/>
            </a:pPr>
            <a:r>
              <a:rPr lang="en-US">
                <a:ea typeface="Calibri"/>
                <a:cs typeface="Calibri"/>
              </a:rPr>
              <a:t>If not an IOR but play a role in accommodation implementation, you can have the IOR reach out to us to have you added as an instructor for the class</a:t>
            </a:r>
          </a:p>
          <a:p>
            <a:pPr marL="171450" indent="-171450">
              <a:buFont typeface="Arial" panose="020B0604020202020204" pitchFamily="34" charset="0"/>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D374FAFB-1D85-43FA-BCCE-EC2FCB1A7C11}" type="slidenum">
              <a:t>7</a:t>
            </a:fld>
            <a:endParaRPr lang="en-US"/>
          </a:p>
        </p:txBody>
      </p:sp>
    </p:spTree>
    <p:extLst>
      <p:ext uri="{BB962C8B-B14F-4D97-AF65-F5344CB8AC3E}">
        <p14:creationId xmlns:p14="http://schemas.microsoft.com/office/powerpoint/2010/main" val="1101706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444444"/>
              </a:solidFill>
            </a:endParaRPr>
          </a:p>
        </p:txBody>
      </p:sp>
      <p:sp>
        <p:nvSpPr>
          <p:cNvPr id="4" name="Slide Number Placeholder 3"/>
          <p:cNvSpPr>
            <a:spLocks noGrp="1"/>
          </p:cNvSpPr>
          <p:nvPr>
            <p:ph type="sldNum" sz="quarter" idx="5"/>
          </p:nvPr>
        </p:nvSpPr>
        <p:spPr/>
        <p:txBody>
          <a:bodyPr/>
          <a:lstStyle/>
          <a:p>
            <a:fld id="{D374FAFB-1D85-43FA-BCCE-EC2FCB1A7C11}" type="slidenum">
              <a:t>8</a:t>
            </a:fld>
            <a:endParaRPr lang="en-US"/>
          </a:p>
        </p:txBody>
      </p:sp>
    </p:spTree>
    <p:extLst>
      <p:ext uri="{BB962C8B-B14F-4D97-AF65-F5344CB8AC3E}">
        <p14:creationId xmlns:p14="http://schemas.microsoft.com/office/powerpoint/2010/main" val="2500493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defTabSz="933237">
              <a:defRPr/>
            </a:pPr>
            <a:fld id="{E486AFD9-844E-4C68-BE8C-8387DE9A4F5B}" type="slidenum">
              <a:rPr lang="en-US">
                <a:solidFill>
                  <a:prstClr val="black"/>
                </a:solidFill>
                <a:latin typeface="Calibri" panose="020F0502020204030204"/>
              </a:rPr>
              <a:pPr defTabSz="933237">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2829984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defTabSz="466618" eaLnBrk="0" fontAlgn="base" hangingPunct="0">
              <a:spcBef>
                <a:spcPct val="0"/>
              </a:spcBef>
              <a:spcAft>
                <a:spcPct val="0"/>
              </a:spcAft>
              <a:defRPr/>
            </a:pPr>
            <a:fld id="{A280F099-9525-48E0-88B6-D2F6CDA6AC75}" type="slidenum">
              <a:rPr lang="en-US">
                <a:solidFill>
                  <a:prstClr val="black"/>
                </a:solidFill>
                <a:latin typeface="Calibri" panose="020F0502020204030204" pitchFamily="34" charset="0"/>
              </a:rPr>
              <a:pPr defTabSz="466618" eaLnBrk="0" fontAlgn="base" hangingPunct="0">
                <a:spcBef>
                  <a:spcPct val="0"/>
                </a:spcBef>
                <a:spcAft>
                  <a:spcPct val="0"/>
                </a:spcAft>
                <a:defRPr/>
              </a:pPr>
              <a:t>12</a:t>
            </a:fld>
            <a:endParaRPr lang="en-US">
              <a:solidFill>
                <a:prstClr val="black"/>
              </a:solidFill>
              <a:latin typeface="Calibri" panose="020F0502020204030204" pitchFamily="34" charset="0"/>
            </a:endParaRPr>
          </a:p>
        </p:txBody>
      </p:sp>
    </p:spTree>
    <p:extLst>
      <p:ext uri="{BB962C8B-B14F-4D97-AF65-F5344CB8AC3E}">
        <p14:creationId xmlns:p14="http://schemas.microsoft.com/office/powerpoint/2010/main" val="508343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Mariko</a:t>
            </a:r>
          </a:p>
        </p:txBody>
      </p:sp>
      <p:sp>
        <p:nvSpPr>
          <p:cNvPr id="4" name="Slide Number Placeholder 3"/>
          <p:cNvSpPr>
            <a:spLocks noGrp="1"/>
          </p:cNvSpPr>
          <p:nvPr>
            <p:ph type="sldNum" sz="quarter" idx="5"/>
          </p:nvPr>
        </p:nvSpPr>
        <p:spPr/>
        <p:txBody>
          <a:bodyPr/>
          <a:lstStyle/>
          <a:p>
            <a:fld id="{CA7BFE70-6946-476D-803F-74BBC4AB8D44}" type="slidenum">
              <a:rPr lang="en-US" smtClean="0"/>
              <a:t>13</a:t>
            </a:fld>
            <a:endParaRPr lang="en-US"/>
          </a:p>
        </p:txBody>
      </p:sp>
    </p:spTree>
    <p:extLst>
      <p:ext uri="{BB962C8B-B14F-4D97-AF65-F5344CB8AC3E}">
        <p14:creationId xmlns:p14="http://schemas.microsoft.com/office/powerpoint/2010/main" val="3098299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3237">
              <a:defRPr/>
            </a:pPr>
            <a:fld id="{CA7BFE70-6946-476D-803F-74BBC4AB8D44}" type="slidenum">
              <a:rPr lang="en-US">
                <a:solidFill>
                  <a:prstClr val="black"/>
                </a:solidFill>
                <a:latin typeface="Calibri" panose="020F0502020204030204"/>
              </a:rPr>
              <a:pPr defTabSz="933237">
                <a:defRPr/>
              </a:pPr>
              <a:t>15</a:t>
            </a:fld>
            <a:endParaRPr lang="en-US">
              <a:solidFill>
                <a:prstClr val="black"/>
              </a:solidFill>
              <a:latin typeface="Calibri" panose="020F0502020204030204"/>
            </a:endParaRPr>
          </a:p>
        </p:txBody>
      </p:sp>
    </p:spTree>
    <p:extLst>
      <p:ext uri="{BB962C8B-B14F-4D97-AF65-F5344CB8AC3E}">
        <p14:creationId xmlns:p14="http://schemas.microsoft.com/office/powerpoint/2010/main" val="344963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3237">
              <a:defRPr/>
            </a:pPr>
            <a:fld id="{CA7BFE70-6946-476D-803F-74BBC4AB8D44}" type="slidenum">
              <a:rPr lang="en-US">
                <a:solidFill>
                  <a:prstClr val="black"/>
                </a:solidFill>
                <a:latin typeface="Calibri" panose="020F0502020204030204"/>
              </a:rPr>
              <a:pPr defTabSz="933237">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300269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4DCD1-FBB0-FA44-B40E-9F895BF03A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36F9A2-8914-6B85-F5F2-4439CECCFA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2E0BAC-EB81-CA2B-D8D0-40E65B91B2D2}"/>
              </a:ext>
            </a:extLst>
          </p:cNvPr>
          <p:cNvSpPr>
            <a:spLocks noGrp="1"/>
          </p:cNvSpPr>
          <p:nvPr>
            <p:ph type="body" idx="1"/>
          </p:nvPr>
        </p:nvSpPr>
        <p:spPr/>
        <p:txBody>
          <a:bodyPr/>
          <a:lstStyle/>
          <a:p>
            <a:r>
              <a:rPr lang="en-US">
                <a:latin typeface="Calibri"/>
                <a:ea typeface="Calibri"/>
                <a:cs typeface="Calibri"/>
              </a:rPr>
              <a:t>5 min</a:t>
            </a:r>
          </a:p>
          <a:p>
            <a:pPr marL="171450" indent="-171450">
              <a:buFont typeface="Calibri"/>
              <a:buChar char="-"/>
            </a:pPr>
            <a:r>
              <a:rPr lang="en-US">
                <a:latin typeface="Calibri"/>
                <a:ea typeface="Calibri"/>
                <a:cs typeface="Calibri"/>
              </a:rPr>
              <a:t>Centralized support</a:t>
            </a:r>
          </a:p>
          <a:p>
            <a:pPr marL="628650" lvl="1" indent="-171450">
              <a:buFont typeface="Courier New"/>
              <a:buChar char="o"/>
            </a:pPr>
            <a:r>
              <a:rPr lang="en-US">
                <a:latin typeface="Calibri"/>
                <a:ea typeface="Calibri"/>
                <a:cs typeface="Calibri"/>
              </a:rPr>
              <a:t>Help students reach their academic goals whether they are struggling or ambitious</a:t>
            </a:r>
          </a:p>
          <a:p>
            <a:pPr marL="628650" lvl="1" indent="-171450">
              <a:buFont typeface="Courier New"/>
              <a:buChar char="o"/>
            </a:pPr>
            <a:r>
              <a:rPr lang="en-US">
                <a:latin typeface="Calibri"/>
                <a:ea typeface="Calibri"/>
                <a:cs typeface="Calibri"/>
              </a:rPr>
              <a:t>Headquartered on 4th floor Knight Library</a:t>
            </a:r>
          </a:p>
          <a:p>
            <a:pPr marL="628650" lvl="1" indent="-171450">
              <a:buFont typeface="Courier New"/>
              <a:buChar char="o"/>
            </a:pPr>
            <a:r>
              <a:rPr lang="en-US">
                <a:latin typeface="Calibri"/>
                <a:ea typeface="Calibri"/>
                <a:cs typeface="Calibri"/>
              </a:rPr>
              <a:t>Services are </a:t>
            </a:r>
            <a:r>
              <a:rPr lang="en-US" b="1">
                <a:latin typeface="Calibri"/>
                <a:ea typeface="Calibri"/>
                <a:cs typeface="Calibri"/>
              </a:rPr>
              <a:t>free</a:t>
            </a:r>
          </a:p>
          <a:p>
            <a:pPr marL="171450" marR="0" lvl="0" indent="-171450" algn="l" defTabSz="914400" rtl="0" eaLnBrk="1" fontAlgn="auto" latinLnBrk="0" hangingPunct="1">
              <a:lnSpc>
                <a:spcPct val="100000"/>
              </a:lnSpc>
              <a:spcBef>
                <a:spcPts val="0"/>
              </a:spcBef>
              <a:spcAft>
                <a:spcPts val="0"/>
              </a:spcAft>
              <a:buClrTx/>
              <a:buSzTx/>
              <a:buFont typeface="Courier New"/>
              <a:buChar char="o"/>
              <a:tabLst/>
              <a:defRPr/>
            </a:pPr>
            <a:r>
              <a:rPr lang="en-US">
                <a:latin typeface="Calibri"/>
                <a:ea typeface="Calibri"/>
                <a:cs typeface="Calibri"/>
              </a:rPr>
              <a:t>about 40% of first year students visited our center at least once</a:t>
            </a:r>
            <a:endParaRPr lang="en-US"/>
          </a:p>
          <a:p>
            <a:pPr lvl="1" indent="-171450">
              <a:buFont typeface="Wingdings"/>
              <a:buChar char="§"/>
            </a:pPr>
            <a:r>
              <a:rPr lang="en-US">
                <a:latin typeface="Calibri"/>
                <a:ea typeface="Calibri"/>
                <a:cs typeface="Calibri"/>
              </a:rPr>
              <a:t>We see a lot of students</a:t>
            </a:r>
            <a:endParaRPr lang="en-US">
              <a:latin typeface="+mn-lt"/>
              <a:ea typeface="Calibri"/>
              <a:cs typeface="Calibri"/>
            </a:endParaRPr>
          </a:p>
          <a:p>
            <a:pPr lvl="1" indent="-171450">
              <a:buFont typeface="Wingdings"/>
              <a:buChar char="§"/>
            </a:pPr>
            <a:r>
              <a:rPr lang="en-US">
                <a:latin typeface="Calibri"/>
                <a:ea typeface="Calibri"/>
                <a:cs typeface="Calibri"/>
              </a:rPr>
              <a:t>Subject specific support and study skills support</a:t>
            </a:r>
          </a:p>
          <a:p>
            <a:pPr marL="628650" lvl="1" indent="-171450">
              <a:buFont typeface="Courier New"/>
              <a:buChar char="o"/>
            </a:pPr>
            <a:r>
              <a:rPr lang="en-US">
                <a:latin typeface="Calibri"/>
                <a:ea typeface="Calibri"/>
                <a:cs typeface="Calibri"/>
              </a:rPr>
              <a:t>Subject specific</a:t>
            </a:r>
          </a:p>
          <a:p>
            <a:pPr lvl="2" indent="-171450">
              <a:buFont typeface="Wingdings"/>
              <a:buChar char="§"/>
            </a:pPr>
            <a:r>
              <a:rPr lang="en-US">
                <a:latin typeface="Calibri"/>
                <a:ea typeface="Calibri"/>
                <a:cs typeface="Calibri"/>
              </a:rPr>
              <a:t>Undergraduate student staff, trained, continual professional development</a:t>
            </a:r>
          </a:p>
          <a:p>
            <a:pPr lvl="2" indent="-171450">
              <a:buFont typeface="Wingdings"/>
              <a:buChar char="§"/>
            </a:pPr>
            <a:r>
              <a:rPr lang="en-US">
                <a:latin typeface="Calibri"/>
                <a:ea typeface="Calibri"/>
                <a:cs typeface="Calibri"/>
              </a:rPr>
              <a:t>Math, writing, Spanish language tutoring – drop-in or appointments</a:t>
            </a:r>
          </a:p>
          <a:p>
            <a:pPr lvl="2" indent="-171450">
              <a:buFont typeface="Wingdings"/>
              <a:buChar char="§"/>
            </a:pPr>
            <a:r>
              <a:rPr lang="en-US">
                <a:latin typeface="Calibri"/>
                <a:ea typeface="Calibri"/>
                <a:cs typeface="Calibri"/>
              </a:rPr>
              <a:t>Study groups – meet weekly – sign up at any point in term</a:t>
            </a:r>
          </a:p>
          <a:p>
            <a:pPr marL="628650" lvl="1" indent="-171450">
              <a:buFont typeface="Courier New"/>
              <a:buChar char="o"/>
            </a:pPr>
            <a:r>
              <a:rPr lang="en-US">
                <a:latin typeface="Calibri"/>
                <a:ea typeface="Calibri"/>
                <a:cs typeface="Calibri"/>
              </a:rPr>
              <a:t>Academic coaching – help students become confident, self-regulated learners</a:t>
            </a:r>
          </a:p>
          <a:p>
            <a:pPr lvl="2" indent="-171450">
              <a:buFont typeface="Wingdings"/>
              <a:buChar char="§"/>
            </a:pPr>
            <a:r>
              <a:rPr lang="en-US">
                <a:latin typeface="Calibri"/>
                <a:ea typeface="Calibri"/>
                <a:cs typeface="Calibri"/>
              </a:rPr>
              <a:t>Pro staff</a:t>
            </a:r>
          </a:p>
          <a:p>
            <a:pPr lvl="2" indent="-171450">
              <a:buFont typeface="Wingdings"/>
              <a:buChar char="§"/>
            </a:pPr>
            <a:r>
              <a:rPr lang="en-US">
                <a:latin typeface="Calibri"/>
                <a:ea typeface="Calibri"/>
                <a:cs typeface="Calibri"/>
              </a:rPr>
              <a:t>1-1 appointments, centers the student’s academic goals, strengths focused</a:t>
            </a:r>
          </a:p>
          <a:p>
            <a:pPr indent="-171450">
              <a:buFont typeface="Calibri"/>
              <a:buChar char="-"/>
            </a:pPr>
            <a:r>
              <a:rPr lang="en-US">
                <a:latin typeface="Calibri"/>
                <a:ea typeface="Calibri"/>
                <a:cs typeface="Calibri"/>
              </a:rPr>
              <a:t>Referrals – </a:t>
            </a:r>
          </a:p>
          <a:p>
            <a:pPr marL="628650" lvl="1" indent="-171450">
              <a:buFont typeface="Arial" panose="020B0604020202020204" pitchFamily="34" charset="0"/>
              <a:buChar char="•"/>
            </a:pPr>
            <a:r>
              <a:rPr lang="en-US">
                <a:latin typeface="Calibri"/>
                <a:ea typeface="Calibri"/>
                <a:cs typeface="Calibri"/>
              </a:rPr>
              <a:t>You don’t need to do it all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If a student is struggling academically, don't wait until they're failing. Normalize support early by referring them to TAEC.</a:t>
            </a:r>
            <a:endParaRPr lang="en-US">
              <a:latin typeface="Calibri"/>
              <a:ea typeface="Calibri"/>
              <a:cs typeface="Calibri"/>
            </a:endParaRPr>
          </a:p>
          <a:p>
            <a:pPr marL="628650" lvl="1" indent="-171450">
              <a:buFont typeface="Arial" panose="020B0604020202020204" pitchFamily="34" charset="0"/>
              <a:buChar char="•"/>
            </a:pPr>
            <a:r>
              <a:rPr lang="en-US">
                <a:latin typeface="Calibri"/>
                <a:ea typeface="Calibri"/>
                <a:cs typeface="Calibri"/>
              </a:rPr>
              <a:t>Early referral - students will benefit more if they can access our services early and multiple times</a:t>
            </a:r>
          </a:p>
          <a:p>
            <a:pPr marL="628650" lvl="1" indent="-171450">
              <a:buFont typeface="Arial" panose="020B0604020202020204" pitchFamily="34" charset="0"/>
              <a:buChar char="•"/>
            </a:pPr>
            <a:r>
              <a:rPr lang="en-US">
                <a:latin typeface="Calibri"/>
                <a:ea typeface="Calibri"/>
                <a:cs typeface="Calibri"/>
              </a:rPr>
              <a:t>Tutoring or CE</a:t>
            </a:r>
          </a:p>
          <a:p>
            <a:pPr marL="1085850" lvl="2" indent="-171450">
              <a:buFont typeface="Arial" panose="020B0604020202020204" pitchFamily="34" charset="0"/>
              <a:buChar char="•"/>
            </a:pPr>
            <a:r>
              <a:rPr lang="en-US">
                <a:latin typeface="Calibri"/>
                <a:ea typeface="Calibri"/>
                <a:cs typeface="Calibri"/>
              </a:rPr>
              <a:t>Missing knowledge about the subject matter</a:t>
            </a:r>
          </a:p>
          <a:p>
            <a:pPr marL="628650" lvl="1" indent="-171450">
              <a:buFont typeface="Arial" panose="020B0604020202020204" pitchFamily="34" charset="0"/>
              <a:buChar char="•"/>
            </a:pPr>
            <a:r>
              <a:rPr lang="en-US">
                <a:latin typeface="Calibri"/>
                <a:ea typeface="Calibri"/>
                <a:cs typeface="Calibri"/>
              </a:rPr>
              <a:t>Academic coaching</a:t>
            </a:r>
          </a:p>
          <a:p>
            <a:pPr marL="1085850" lvl="2" indent="-171450">
              <a:buFont typeface="Arial" panose="020B0604020202020204" pitchFamily="34" charset="0"/>
              <a:buChar char="•"/>
            </a:pPr>
            <a:r>
              <a:rPr lang="en-US">
                <a:latin typeface="Calibri"/>
                <a:ea typeface="Calibri"/>
                <a:cs typeface="Calibri"/>
              </a:rPr>
              <a:t>Overwhelmed with academics</a:t>
            </a:r>
          </a:p>
          <a:p>
            <a:pPr marL="1085850" lvl="2" indent="-171450">
              <a:buFont typeface="Arial" panose="020B0604020202020204" pitchFamily="34" charset="0"/>
              <a:buChar char="•"/>
            </a:pPr>
            <a:r>
              <a:rPr lang="en-US">
                <a:latin typeface="Calibri"/>
                <a:ea typeface="Calibri"/>
                <a:cs typeface="Calibri"/>
              </a:rPr>
              <a:t>Struggling with independent learning</a:t>
            </a:r>
          </a:p>
          <a:p>
            <a:pPr marL="1085850" lvl="2" indent="-171450">
              <a:buFont typeface="Arial" panose="020B0604020202020204" pitchFamily="34" charset="0"/>
              <a:buChar char="•"/>
            </a:pPr>
            <a:r>
              <a:rPr lang="en-US">
                <a:latin typeface="Calibri"/>
                <a:ea typeface="Calibri"/>
                <a:cs typeface="Calibri"/>
              </a:rPr>
              <a:t>Ambitious goals</a:t>
            </a:r>
          </a:p>
          <a:p>
            <a:pPr marL="1085850" lvl="2" indent="-171450">
              <a:buFont typeface="Arial" panose="020B0604020202020204" pitchFamily="34" charset="0"/>
              <a:buChar char="•"/>
            </a:pPr>
            <a:r>
              <a:rPr lang="en-US">
                <a:latin typeface="Calibri"/>
                <a:ea typeface="Calibri"/>
                <a:cs typeface="Calibri"/>
              </a:rPr>
              <a:t>Uncertain - don’t know what the problem is but it’s affecting academics</a:t>
            </a:r>
          </a:p>
        </p:txBody>
      </p:sp>
      <p:sp>
        <p:nvSpPr>
          <p:cNvPr id="4" name="Slide Number Placeholder 3">
            <a:extLst>
              <a:ext uri="{FF2B5EF4-FFF2-40B4-BE49-F238E27FC236}">
                <a16:creationId xmlns:a16="http://schemas.microsoft.com/office/drawing/2014/main" id="{D0AE5455-334D-A13D-31C7-76CFE615481D}"/>
              </a:ext>
            </a:extLst>
          </p:cNvPr>
          <p:cNvSpPr>
            <a:spLocks noGrp="1"/>
          </p:cNvSpPr>
          <p:nvPr>
            <p:ph type="sldNum" sz="quarter" idx="5"/>
          </p:nvPr>
        </p:nvSpPr>
        <p:spPr/>
        <p:txBody>
          <a:bodyPr/>
          <a:lstStyle/>
          <a:p>
            <a:fld id="{7B52C29B-0625-D449-A9A3-8E855D4044E2}" type="slidenum">
              <a:rPr lang="en-US" smtClean="0"/>
              <a:t>19</a:t>
            </a:fld>
            <a:endParaRPr lang="en-US"/>
          </a:p>
        </p:txBody>
      </p:sp>
    </p:spTree>
    <p:extLst>
      <p:ext uri="{BB962C8B-B14F-4D97-AF65-F5344CB8AC3E}">
        <p14:creationId xmlns:p14="http://schemas.microsoft.com/office/powerpoint/2010/main" val="2146389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25</a:t>
            </a:fld>
            <a:endParaRPr lang="en-US"/>
          </a:p>
        </p:txBody>
      </p:sp>
    </p:spTree>
    <p:extLst>
      <p:ext uri="{BB962C8B-B14F-4D97-AF65-F5344CB8AC3E}">
        <p14:creationId xmlns:p14="http://schemas.microsoft.com/office/powerpoint/2010/main" val="8204760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Option 1 — UO Green">
    <p:bg>
      <p:bgPr>
        <a:solidFill>
          <a:schemeClr val="tx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7443B6-44A9-90AC-9DAD-B065161EE09D}"/>
              </a:ext>
            </a:extLst>
          </p:cNvPr>
          <p:cNvSpPr>
            <a:spLocks noGrp="1"/>
          </p:cNvSpPr>
          <p:nvPr>
            <p:ph type="title" hasCustomPrompt="1"/>
          </p:nvPr>
        </p:nvSpPr>
        <p:spPr>
          <a:xfrm>
            <a:off x="742949" y="762401"/>
            <a:ext cx="10706101" cy="1920390"/>
          </a:xfrm>
          <a:prstGeom prst="rect">
            <a:avLst/>
          </a:prstGeom>
        </p:spPr>
        <p:txBody>
          <a:bodyPr lIns="0" tIns="0" rIns="0" bIns="0" anchor="b" anchorCtr="0"/>
          <a:lstStyle>
            <a:lvl1pPr>
              <a:lnSpc>
                <a:spcPct val="80000"/>
              </a:lnSpc>
              <a:defRPr sz="5000" b="1" i="0">
                <a:solidFill>
                  <a:schemeClr val="bg2"/>
                </a:solidFill>
                <a:latin typeface="Source Sans Pro Black" panose="020B0503030403020204" pitchFamily="34" charset="0"/>
              </a:defRPr>
            </a:lvl1pPr>
          </a:lstStyle>
          <a:p>
            <a:r>
              <a:rPr lang="en-US"/>
              <a:t>UO Presentation Headline</a:t>
            </a:r>
          </a:p>
        </p:txBody>
      </p:sp>
      <p:sp>
        <p:nvSpPr>
          <p:cNvPr id="3" name="Text Placeholder 7">
            <a:extLst>
              <a:ext uri="{FF2B5EF4-FFF2-40B4-BE49-F238E27FC236}">
                <a16:creationId xmlns:a16="http://schemas.microsoft.com/office/drawing/2014/main" id="{481D98FB-BF12-3D10-68F2-B7117A79E3C7}"/>
              </a:ext>
            </a:extLst>
          </p:cNvPr>
          <p:cNvSpPr>
            <a:spLocks noGrp="1"/>
          </p:cNvSpPr>
          <p:nvPr>
            <p:ph type="body" sz="quarter" idx="11" hasCustomPrompt="1"/>
          </p:nvPr>
        </p:nvSpPr>
        <p:spPr>
          <a:xfrm>
            <a:off x="742950" y="2788420"/>
            <a:ext cx="10706100" cy="831273"/>
          </a:xfrm>
          <a:prstGeom prst="rect">
            <a:avLst/>
          </a:prstGeom>
        </p:spPr>
        <p:txBody>
          <a:bodyPr lIns="0" tIns="0" rIns="0" bIns="0"/>
          <a:lstStyle>
            <a:lvl1pPr marL="0" indent="0">
              <a:buNone/>
              <a:defRPr sz="3000" b="0" i="0">
                <a:solidFill>
                  <a:schemeClr val="bg2"/>
                </a:solidFill>
                <a:latin typeface="Source Sans Pro" panose="020B0503030403020204" pitchFamily="34" charset="0"/>
              </a:defRPr>
            </a:lvl1pPr>
          </a:lstStyle>
          <a:p>
            <a:pPr lvl="0"/>
            <a:r>
              <a:rPr lang="en-US"/>
              <a:t>Presentation sub-headline</a:t>
            </a:r>
          </a:p>
        </p:txBody>
      </p:sp>
      <p:sp>
        <p:nvSpPr>
          <p:cNvPr id="2" name="Text Placeholder 7">
            <a:extLst>
              <a:ext uri="{FF2B5EF4-FFF2-40B4-BE49-F238E27FC236}">
                <a16:creationId xmlns:a16="http://schemas.microsoft.com/office/drawing/2014/main" id="{9870E1DA-05DA-91D0-330A-1CEAE1BE4011}"/>
              </a:ext>
            </a:extLst>
          </p:cNvPr>
          <p:cNvSpPr>
            <a:spLocks noGrp="1"/>
          </p:cNvSpPr>
          <p:nvPr>
            <p:ph type="body" sz="quarter" idx="13" hasCustomPrompt="1"/>
          </p:nvPr>
        </p:nvSpPr>
        <p:spPr>
          <a:xfrm>
            <a:off x="742950" y="3868096"/>
            <a:ext cx="10706100" cy="381000"/>
          </a:xfrm>
          <a:prstGeom prst="rect">
            <a:avLst/>
          </a:prstGeom>
        </p:spPr>
        <p:txBody>
          <a:bodyPr lIns="0" tIns="0" rIns="0" bIns="0" anchor="b" anchorCtr="0"/>
          <a:lstStyle>
            <a:lvl1pPr marL="0" indent="0">
              <a:buNone/>
              <a:defRPr sz="2300" b="0" i="0">
                <a:solidFill>
                  <a:schemeClr val="bg2"/>
                </a:solidFill>
                <a:latin typeface="Source Sans Pro" panose="020B0503030403020204" pitchFamily="34" charset="0"/>
              </a:defRPr>
            </a:lvl1pPr>
          </a:lstStyle>
          <a:p>
            <a:pPr lvl="0"/>
            <a:r>
              <a:rPr lang="en-US"/>
              <a:t>Presenter Name and Title</a:t>
            </a:r>
          </a:p>
        </p:txBody>
      </p:sp>
      <p:sp>
        <p:nvSpPr>
          <p:cNvPr id="5" name="Text Placeholder 9">
            <a:extLst>
              <a:ext uri="{FF2B5EF4-FFF2-40B4-BE49-F238E27FC236}">
                <a16:creationId xmlns:a16="http://schemas.microsoft.com/office/drawing/2014/main" id="{D3A98DA2-8FC1-7F06-DE4C-C18206EFC83C}"/>
              </a:ext>
            </a:extLst>
          </p:cNvPr>
          <p:cNvSpPr>
            <a:spLocks noGrp="1"/>
          </p:cNvSpPr>
          <p:nvPr>
            <p:ph type="body" sz="quarter" idx="12" hasCustomPrompt="1"/>
          </p:nvPr>
        </p:nvSpPr>
        <p:spPr>
          <a:xfrm>
            <a:off x="742950" y="4338104"/>
            <a:ext cx="10706100" cy="221605"/>
          </a:xfrm>
          <a:prstGeom prst="rect">
            <a:avLst/>
          </a:prstGeom>
        </p:spPr>
        <p:txBody>
          <a:bodyPr lIns="0" tIns="0" rIns="0" bIns="0"/>
          <a:lstStyle>
            <a:lvl1pPr marL="0" indent="0">
              <a:buNone/>
              <a:defRPr sz="1800" b="0" i="0">
                <a:solidFill>
                  <a:schemeClr val="bg2"/>
                </a:solidFill>
                <a:latin typeface="Source Sans Pro" panose="020B0503030403020204" pitchFamily="34" charset="0"/>
              </a:defRPr>
            </a:lvl1pPr>
          </a:lstStyle>
          <a:p>
            <a:pPr lvl="0"/>
            <a:r>
              <a:rPr lang="en-US"/>
              <a:t>Month XX, XXXX</a:t>
            </a:r>
          </a:p>
        </p:txBody>
      </p:sp>
      <p:pic>
        <p:nvPicPr>
          <p:cNvPr id="13" name="Picture 12">
            <a:extLst>
              <a:ext uri="{FF2B5EF4-FFF2-40B4-BE49-F238E27FC236}">
                <a16:creationId xmlns:a16="http://schemas.microsoft.com/office/drawing/2014/main" id="{8AB01874-7900-8159-E8AE-C4066F269A61}"/>
              </a:ext>
            </a:extLst>
          </p:cNvPr>
          <p:cNvPicPr>
            <a:picLocks noChangeAspect="1"/>
          </p:cNvPicPr>
          <p:nvPr/>
        </p:nvPicPr>
        <p:blipFill>
          <a:blip r:embed="rId2"/>
          <a:srcRect/>
          <a:stretch/>
        </p:blipFill>
        <p:spPr>
          <a:xfrm>
            <a:off x="280241" y="5533739"/>
            <a:ext cx="6005561" cy="1123720"/>
          </a:xfrm>
          <a:prstGeom prst="rect">
            <a:avLst/>
          </a:prstGeom>
        </p:spPr>
      </p:pic>
    </p:spTree>
    <p:extLst>
      <p:ext uri="{BB962C8B-B14F-4D97-AF65-F5344CB8AC3E}">
        <p14:creationId xmlns:p14="http://schemas.microsoft.com/office/powerpoint/2010/main" val="693802177"/>
      </p:ext>
    </p:extLst>
  </p:cSld>
  <p:clrMapOvr>
    <a:masterClrMapping/>
  </p:clrMapOvr>
  <p:extLst>
    <p:ext uri="{DCECCB84-F9BA-43D5-87BE-67443E8EF086}">
      <p15:sldGuideLst xmlns:p15="http://schemas.microsoft.com/office/powerpoint/2012/main">
        <p15:guide id="3" orient="horz" pos="480" userDrawn="1">
          <p15:clr>
            <a:srgbClr val="FBAE40"/>
          </p15:clr>
        </p15:guide>
        <p15:guide id="4" pos="4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Option 2 — UO Yellow">
    <p:bg>
      <p:bgPr>
        <a:solidFill>
          <a:schemeClr val="bg2"/>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9F17F2D-2A3F-F447-BB13-2DEB2EAE837F}"/>
              </a:ext>
            </a:extLst>
          </p:cNvPr>
          <p:cNvSpPr>
            <a:spLocks noGrp="1"/>
          </p:cNvSpPr>
          <p:nvPr>
            <p:ph type="title" hasCustomPrompt="1"/>
          </p:nvPr>
        </p:nvSpPr>
        <p:spPr>
          <a:xfrm>
            <a:off x="742949" y="762401"/>
            <a:ext cx="10706101" cy="1920390"/>
          </a:xfrm>
          <a:prstGeom prst="rect">
            <a:avLst/>
          </a:prstGeom>
        </p:spPr>
        <p:txBody>
          <a:bodyPr lIns="0" tIns="0" rIns="0" bIns="0" anchor="b" anchorCtr="0"/>
          <a:lstStyle>
            <a:lvl1pPr>
              <a:lnSpc>
                <a:spcPct val="80000"/>
              </a:lnSpc>
              <a:defRPr sz="5000" b="1" i="0">
                <a:solidFill>
                  <a:schemeClr val="tx2"/>
                </a:solidFill>
                <a:latin typeface="Source Sans Pro Black" panose="020B0503030403020204" pitchFamily="34" charset="0"/>
              </a:defRPr>
            </a:lvl1pPr>
          </a:lstStyle>
          <a:p>
            <a:r>
              <a:rPr lang="en-US"/>
              <a:t>UO Presentation Headline</a:t>
            </a:r>
          </a:p>
        </p:txBody>
      </p:sp>
      <p:sp>
        <p:nvSpPr>
          <p:cNvPr id="4" name="Text Placeholder 7">
            <a:extLst>
              <a:ext uri="{FF2B5EF4-FFF2-40B4-BE49-F238E27FC236}">
                <a16:creationId xmlns:a16="http://schemas.microsoft.com/office/drawing/2014/main" id="{D7DA4A95-E4B0-B9A1-1A1F-0781D81E017F}"/>
              </a:ext>
            </a:extLst>
          </p:cNvPr>
          <p:cNvSpPr>
            <a:spLocks noGrp="1"/>
          </p:cNvSpPr>
          <p:nvPr>
            <p:ph type="body" sz="quarter" idx="11" hasCustomPrompt="1"/>
          </p:nvPr>
        </p:nvSpPr>
        <p:spPr>
          <a:xfrm>
            <a:off x="742950" y="2788420"/>
            <a:ext cx="10706100" cy="831273"/>
          </a:xfrm>
          <a:prstGeom prst="rect">
            <a:avLst/>
          </a:prstGeom>
        </p:spPr>
        <p:txBody>
          <a:bodyPr lIns="0" tIns="0" rIns="0" bIns="0"/>
          <a:lstStyle>
            <a:lvl1pPr marL="0" indent="0">
              <a:buNone/>
              <a:defRPr sz="3000" b="0" i="0">
                <a:solidFill>
                  <a:schemeClr val="tx2"/>
                </a:solidFill>
                <a:latin typeface="Source Sans Pro" panose="020B0503030403020204" pitchFamily="34" charset="0"/>
              </a:defRPr>
            </a:lvl1pPr>
          </a:lstStyle>
          <a:p>
            <a:pPr lvl="0"/>
            <a:r>
              <a:rPr lang="en-US"/>
              <a:t>Presentation sub-headline</a:t>
            </a:r>
          </a:p>
        </p:txBody>
      </p:sp>
      <p:sp>
        <p:nvSpPr>
          <p:cNvPr id="9" name="Text Placeholder 7">
            <a:extLst>
              <a:ext uri="{FF2B5EF4-FFF2-40B4-BE49-F238E27FC236}">
                <a16:creationId xmlns:a16="http://schemas.microsoft.com/office/drawing/2014/main" id="{9602ED48-E1F5-F40D-3B59-03D9246B8AF8}"/>
              </a:ext>
            </a:extLst>
          </p:cNvPr>
          <p:cNvSpPr>
            <a:spLocks noGrp="1"/>
          </p:cNvSpPr>
          <p:nvPr>
            <p:ph type="body" sz="quarter" idx="13" hasCustomPrompt="1"/>
          </p:nvPr>
        </p:nvSpPr>
        <p:spPr>
          <a:xfrm>
            <a:off x="742950" y="3868096"/>
            <a:ext cx="10706100" cy="381000"/>
          </a:xfrm>
          <a:prstGeom prst="rect">
            <a:avLst/>
          </a:prstGeom>
        </p:spPr>
        <p:txBody>
          <a:bodyPr lIns="0" tIns="0" rIns="0" bIns="0" anchor="b" anchorCtr="0"/>
          <a:lstStyle>
            <a:lvl1pPr marL="0" indent="0">
              <a:buNone/>
              <a:defRPr sz="2300" b="0" i="0">
                <a:solidFill>
                  <a:schemeClr val="tx2"/>
                </a:solidFill>
                <a:latin typeface="Source Sans Pro" panose="020B0503030403020204" pitchFamily="34" charset="0"/>
              </a:defRPr>
            </a:lvl1pPr>
          </a:lstStyle>
          <a:p>
            <a:pPr lvl="0"/>
            <a:r>
              <a:rPr lang="en-US"/>
              <a:t>Presenter Name and Title</a:t>
            </a:r>
          </a:p>
        </p:txBody>
      </p:sp>
      <p:sp>
        <p:nvSpPr>
          <p:cNvPr id="8" name="Text Placeholder 9">
            <a:extLst>
              <a:ext uri="{FF2B5EF4-FFF2-40B4-BE49-F238E27FC236}">
                <a16:creationId xmlns:a16="http://schemas.microsoft.com/office/drawing/2014/main" id="{A701C3FA-EF80-7355-20CC-D4696335D393}"/>
              </a:ext>
            </a:extLst>
          </p:cNvPr>
          <p:cNvSpPr>
            <a:spLocks noGrp="1"/>
          </p:cNvSpPr>
          <p:nvPr>
            <p:ph type="body" sz="quarter" idx="12" hasCustomPrompt="1"/>
          </p:nvPr>
        </p:nvSpPr>
        <p:spPr>
          <a:xfrm>
            <a:off x="742950" y="4338104"/>
            <a:ext cx="10706100" cy="221605"/>
          </a:xfrm>
          <a:prstGeom prst="rect">
            <a:avLst/>
          </a:prstGeom>
        </p:spPr>
        <p:txBody>
          <a:bodyPr lIns="0" tIns="0" rIns="0" bIns="0"/>
          <a:lstStyle>
            <a:lvl1pPr marL="0" indent="0">
              <a:buNone/>
              <a:defRPr sz="1800" b="0" i="0">
                <a:solidFill>
                  <a:schemeClr val="tx2"/>
                </a:solidFill>
                <a:latin typeface="Source Sans Pro" panose="020B0503030403020204" pitchFamily="34" charset="0"/>
              </a:defRPr>
            </a:lvl1pPr>
          </a:lstStyle>
          <a:p>
            <a:pPr lvl="0"/>
            <a:r>
              <a:rPr lang="en-US"/>
              <a:t>Month XX, XXXX</a:t>
            </a:r>
          </a:p>
        </p:txBody>
      </p:sp>
      <p:pic>
        <p:nvPicPr>
          <p:cNvPr id="7" name="Picture 6">
            <a:extLst>
              <a:ext uri="{FF2B5EF4-FFF2-40B4-BE49-F238E27FC236}">
                <a16:creationId xmlns:a16="http://schemas.microsoft.com/office/drawing/2014/main" id="{E2F3CDFF-D854-C5BC-8A22-31E072AF6EBE}"/>
              </a:ext>
            </a:extLst>
          </p:cNvPr>
          <p:cNvPicPr>
            <a:picLocks noChangeAspect="1"/>
          </p:cNvPicPr>
          <p:nvPr/>
        </p:nvPicPr>
        <p:blipFill>
          <a:blip r:embed="rId2"/>
          <a:srcRect/>
          <a:stretch/>
        </p:blipFill>
        <p:spPr>
          <a:xfrm>
            <a:off x="434476" y="5635092"/>
            <a:ext cx="4908705" cy="921013"/>
          </a:xfrm>
          <a:prstGeom prst="rect">
            <a:avLst/>
          </a:prstGeom>
        </p:spPr>
      </p:pic>
    </p:spTree>
    <p:extLst>
      <p:ext uri="{BB962C8B-B14F-4D97-AF65-F5344CB8AC3E}">
        <p14:creationId xmlns:p14="http://schemas.microsoft.com/office/powerpoint/2010/main" val="1957451344"/>
      </p:ext>
    </p:extLst>
  </p:cSld>
  <p:clrMapOvr>
    <a:masterClrMapping/>
  </p:clrMapOvr>
  <p:extLst>
    <p:ext uri="{DCECCB84-F9BA-43D5-87BE-67443E8EF086}">
      <p15:sldGuideLst xmlns:p15="http://schemas.microsoft.com/office/powerpoint/2012/main">
        <p15:guide id="1" orient="horz" pos="480">
          <p15:clr>
            <a:srgbClr val="FBAE40"/>
          </p15:clr>
        </p15:guide>
        <p15:guide id="2" pos="45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Option 3A — Photo R">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1ACEAED-0095-252E-6BCD-9549F08D5869}"/>
              </a:ext>
            </a:extLst>
          </p:cNvPr>
          <p:cNvSpPr>
            <a:spLocks noGrp="1"/>
          </p:cNvSpPr>
          <p:nvPr>
            <p:ph type="title" hasCustomPrompt="1"/>
          </p:nvPr>
        </p:nvSpPr>
        <p:spPr>
          <a:xfrm>
            <a:off x="742949" y="758825"/>
            <a:ext cx="4761558" cy="1916925"/>
          </a:xfrm>
          <a:prstGeom prst="rect">
            <a:avLst/>
          </a:prstGeom>
        </p:spPr>
        <p:txBody>
          <a:bodyPr lIns="0" tIns="0" rIns="0" bIns="0" anchor="b" anchorCtr="0"/>
          <a:lstStyle>
            <a:lvl1pPr>
              <a:lnSpc>
                <a:spcPct val="80000"/>
              </a:lnSpc>
              <a:defRPr sz="4500" b="1" i="0">
                <a:solidFill>
                  <a:schemeClr val="tx2"/>
                </a:solidFill>
                <a:latin typeface="Source Sans Pro Black" panose="020B0503030403020204" pitchFamily="34" charset="0"/>
              </a:defRPr>
            </a:lvl1pPr>
          </a:lstStyle>
          <a:p>
            <a:r>
              <a:rPr lang="en-US"/>
              <a:t>UO Presentation Headline</a:t>
            </a:r>
          </a:p>
        </p:txBody>
      </p:sp>
      <p:sp>
        <p:nvSpPr>
          <p:cNvPr id="2" name="Text Placeholder 7">
            <a:extLst>
              <a:ext uri="{FF2B5EF4-FFF2-40B4-BE49-F238E27FC236}">
                <a16:creationId xmlns:a16="http://schemas.microsoft.com/office/drawing/2014/main" id="{F7D265AC-6D65-C41D-F65A-3094C7E679C2}"/>
              </a:ext>
            </a:extLst>
          </p:cNvPr>
          <p:cNvSpPr>
            <a:spLocks noGrp="1"/>
          </p:cNvSpPr>
          <p:nvPr>
            <p:ph type="body" sz="quarter" idx="11" hasCustomPrompt="1"/>
          </p:nvPr>
        </p:nvSpPr>
        <p:spPr>
          <a:xfrm>
            <a:off x="742949" y="2775205"/>
            <a:ext cx="4761558" cy="993896"/>
          </a:xfrm>
          <a:prstGeom prst="rect">
            <a:avLst/>
          </a:prstGeom>
        </p:spPr>
        <p:txBody>
          <a:bodyPr lIns="0" tIns="0" rIns="0" bIns="0"/>
          <a:lstStyle>
            <a:lvl1pPr marL="0" indent="0">
              <a:lnSpc>
                <a:spcPct val="100000"/>
              </a:lnSpc>
              <a:buNone/>
              <a:defRPr sz="2200" b="0" i="0">
                <a:solidFill>
                  <a:schemeClr val="tx2"/>
                </a:solidFill>
                <a:latin typeface="Source Sans Pro" panose="020B0503030403020204" pitchFamily="34" charset="0"/>
              </a:defRPr>
            </a:lvl1pPr>
          </a:lstStyle>
          <a:p>
            <a:pPr lvl="0"/>
            <a:r>
              <a:rPr lang="en-US"/>
              <a:t>Presentation sub-headline</a:t>
            </a:r>
          </a:p>
        </p:txBody>
      </p:sp>
      <p:sp>
        <p:nvSpPr>
          <p:cNvPr id="4" name="Text Placeholder 7">
            <a:extLst>
              <a:ext uri="{FF2B5EF4-FFF2-40B4-BE49-F238E27FC236}">
                <a16:creationId xmlns:a16="http://schemas.microsoft.com/office/drawing/2014/main" id="{0505C424-E15B-C1C1-AD7D-08DBBC7972E0}"/>
              </a:ext>
            </a:extLst>
          </p:cNvPr>
          <p:cNvSpPr>
            <a:spLocks noGrp="1"/>
          </p:cNvSpPr>
          <p:nvPr>
            <p:ph type="body" sz="quarter" idx="14" hasCustomPrompt="1"/>
          </p:nvPr>
        </p:nvSpPr>
        <p:spPr>
          <a:xfrm>
            <a:off x="742950" y="4064229"/>
            <a:ext cx="4761557" cy="381000"/>
          </a:xfrm>
          <a:prstGeom prst="rect">
            <a:avLst/>
          </a:prstGeom>
        </p:spPr>
        <p:txBody>
          <a:bodyPr lIns="0" tIns="0" rIns="0" bIns="0" anchor="b" anchorCtr="0"/>
          <a:lstStyle>
            <a:lvl1pPr marL="0" indent="0">
              <a:buNone/>
              <a:defRPr sz="1800" b="0" i="0">
                <a:solidFill>
                  <a:schemeClr val="tx2"/>
                </a:solidFill>
                <a:latin typeface="Source Sans Pro" panose="020B0503030403020204" pitchFamily="34" charset="0"/>
              </a:defRPr>
            </a:lvl1pPr>
          </a:lstStyle>
          <a:p>
            <a:pPr lvl="0"/>
            <a:r>
              <a:rPr lang="en-US"/>
              <a:t>Presenter Name and Title</a:t>
            </a:r>
          </a:p>
        </p:txBody>
      </p:sp>
      <p:sp>
        <p:nvSpPr>
          <p:cNvPr id="3" name="Text Placeholder 9">
            <a:extLst>
              <a:ext uri="{FF2B5EF4-FFF2-40B4-BE49-F238E27FC236}">
                <a16:creationId xmlns:a16="http://schemas.microsoft.com/office/drawing/2014/main" id="{DA94F0AF-B4CF-0F2D-0F0A-631FA241C76D}"/>
              </a:ext>
            </a:extLst>
          </p:cNvPr>
          <p:cNvSpPr>
            <a:spLocks noGrp="1"/>
          </p:cNvSpPr>
          <p:nvPr>
            <p:ph type="body" sz="quarter" idx="12" hasCustomPrompt="1"/>
          </p:nvPr>
        </p:nvSpPr>
        <p:spPr>
          <a:xfrm>
            <a:off x="742950" y="4500053"/>
            <a:ext cx="4761557" cy="221605"/>
          </a:xfrm>
          <a:prstGeom prst="rect">
            <a:avLst/>
          </a:prstGeom>
        </p:spPr>
        <p:txBody>
          <a:bodyPr lIns="0" tIns="0" rIns="0" bIns="0"/>
          <a:lstStyle>
            <a:lvl1pPr marL="0" indent="0">
              <a:buNone/>
              <a:defRPr sz="1600" b="0" i="0">
                <a:solidFill>
                  <a:schemeClr val="tx2"/>
                </a:solidFill>
                <a:latin typeface="Source Sans Pro" panose="020B0503030403020204" pitchFamily="34" charset="0"/>
              </a:defRPr>
            </a:lvl1pPr>
          </a:lstStyle>
          <a:p>
            <a:pPr lvl="0"/>
            <a:r>
              <a:rPr lang="en-US"/>
              <a:t>Month XX, XXXX</a:t>
            </a:r>
          </a:p>
        </p:txBody>
      </p:sp>
      <p:sp>
        <p:nvSpPr>
          <p:cNvPr id="44" name="Picture Placeholder 43">
            <a:extLst>
              <a:ext uri="{FF2B5EF4-FFF2-40B4-BE49-F238E27FC236}">
                <a16:creationId xmlns:a16="http://schemas.microsoft.com/office/drawing/2014/main" id="{E006F138-48B4-A8E1-FA8D-4D3B83B4A50E}"/>
              </a:ext>
            </a:extLst>
          </p:cNvPr>
          <p:cNvSpPr>
            <a:spLocks noGrp="1"/>
          </p:cNvSpPr>
          <p:nvPr>
            <p:ph type="pic" sz="quarter" idx="13" hasCustomPrompt="1"/>
          </p:nvPr>
        </p:nvSpPr>
        <p:spPr>
          <a:xfrm>
            <a:off x="6099313"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758688 w 6096000"/>
              <a:gd name="connsiteY3" fmla="*/ 6858000 h 6858000"/>
              <a:gd name="connsiteX4" fmla="*/ 0 w 6096000"/>
              <a:gd name="connsiteY4" fmla="*/ 609931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858000"/>
                </a:lnTo>
                <a:lnTo>
                  <a:pt x="758688" y="6858000"/>
                </a:lnTo>
                <a:lnTo>
                  <a:pt x="0" y="6099312"/>
                </a:lnTo>
                <a:close/>
              </a:path>
            </a:pathLst>
          </a:custGeom>
        </p:spPr>
        <p:txBody>
          <a:bodyPr wrap="square">
            <a:noAutofit/>
          </a:bodyPr>
          <a:lstStyle>
            <a:lvl1pPr>
              <a:defRPr sz="1800">
                <a:latin typeface="Source Sans Pro" panose="020B0503030403020204" pitchFamily="34" charset="0"/>
              </a:defRPr>
            </a:lvl1pPr>
          </a:lstStyle>
          <a:p>
            <a:r>
              <a:rPr lang="en-US"/>
              <a:t>Place photo on the right by double-clicking the icon</a:t>
            </a:r>
          </a:p>
        </p:txBody>
      </p:sp>
      <p:pic>
        <p:nvPicPr>
          <p:cNvPr id="15" name="Picture 14">
            <a:extLst>
              <a:ext uri="{FF2B5EF4-FFF2-40B4-BE49-F238E27FC236}">
                <a16:creationId xmlns:a16="http://schemas.microsoft.com/office/drawing/2014/main" id="{9E6AA0AF-C6AF-C364-6F5A-97FED8AC06D4}"/>
              </a:ext>
            </a:extLst>
          </p:cNvPr>
          <p:cNvPicPr>
            <a:picLocks noChangeAspect="1"/>
          </p:cNvPicPr>
          <p:nvPr/>
        </p:nvPicPr>
        <p:blipFill>
          <a:blip r:embed="rId2"/>
          <a:srcRect/>
          <a:stretch/>
        </p:blipFill>
        <p:spPr>
          <a:xfrm>
            <a:off x="337881" y="5474013"/>
            <a:ext cx="5166626" cy="969406"/>
          </a:xfrm>
          <a:prstGeom prst="rect">
            <a:avLst/>
          </a:prstGeom>
        </p:spPr>
      </p:pic>
    </p:spTree>
    <p:extLst>
      <p:ext uri="{BB962C8B-B14F-4D97-AF65-F5344CB8AC3E}">
        <p14:creationId xmlns:p14="http://schemas.microsoft.com/office/powerpoint/2010/main" val="1378708056"/>
      </p:ext>
    </p:extLst>
  </p:cSld>
  <p:clrMapOvr>
    <a:masterClrMapping/>
  </p:clrMapOvr>
  <p:extLst>
    <p:ext uri="{DCECCB84-F9BA-43D5-87BE-67443E8EF086}">
      <p15:sldGuideLst xmlns:p15="http://schemas.microsoft.com/office/powerpoint/2012/main">
        <p15:guide id="1" pos="3840">
          <p15:clr>
            <a:srgbClr val="FBAE40"/>
          </p15:clr>
        </p15:guide>
        <p15:guide id="2" pos="45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Option 3B — Photo L">
    <p:bg>
      <p:bgPr>
        <a:solidFill>
          <a:schemeClr val="bg1"/>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FDE933D0-9586-12CD-5709-D42A131A41F6}"/>
              </a:ext>
            </a:extLst>
          </p:cNvPr>
          <p:cNvSpPr>
            <a:spLocks noGrp="1"/>
          </p:cNvSpPr>
          <p:nvPr>
            <p:ph type="title" hasCustomPrompt="1"/>
          </p:nvPr>
        </p:nvSpPr>
        <p:spPr>
          <a:xfrm>
            <a:off x="6866772" y="758825"/>
            <a:ext cx="4761558" cy="1916925"/>
          </a:xfrm>
          <a:prstGeom prst="rect">
            <a:avLst/>
          </a:prstGeom>
        </p:spPr>
        <p:txBody>
          <a:bodyPr lIns="0" tIns="0" rIns="0" bIns="0" anchor="b" anchorCtr="0"/>
          <a:lstStyle>
            <a:lvl1pPr>
              <a:lnSpc>
                <a:spcPct val="80000"/>
              </a:lnSpc>
              <a:defRPr sz="4500" b="1" i="0">
                <a:solidFill>
                  <a:schemeClr val="tx2"/>
                </a:solidFill>
                <a:latin typeface="Source Sans Pro" panose="020B0503030403020204" pitchFamily="34" charset="0"/>
                <a:ea typeface="Source Sans Pro" panose="020B0503030403020204" pitchFamily="34" charset="0"/>
              </a:defRPr>
            </a:lvl1pPr>
          </a:lstStyle>
          <a:p>
            <a:r>
              <a:rPr lang="en-US"/>
              <a:t>UO Presentation Headline</a:t>
            </a:r>
          </a:p>
        </p:txBody>
      </p:sp>
      <p:sp>
        <p:nvSpPr>
          <p:cNvPr id="10" name="Picture Placeholder 9">
            <a:extLst>
              <a:ext uri="{FF2B5EF4-FFF2-40B4-BE49-F238E27FC236}">
                <a16:creationId xmlns:a16="http://schemas.microsoft.com/office/drawing/2014/main" id="{379E8019-2D45-3619-8F03-505FEE724154}"/>
              </a:ext>
            </a:extLst>
          </p:cNvPr>
          <p:cNvSpPr>
            <a:spLocks noGrp="1"/>
          </p:cNvSpPr>
          <p:nvPr>
            <p:ph type="pic" sz="quarter" idx="13" hasCustomPrompt="1"/>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pic>
        <p:nvPicPr>
          <p:cNvPr id="7" name="Picture 6">
            <a:extLst>
              <a:ext uri="{FF2B5EF4-FFF2-40B4-BE49-F238E27FC236}">
                <a16:creationId xmlns:a16="http://schemas.microsoft.com/office/drawing/2014/main" id="{2C6A87D9-546C-7196-DF94-E2D4C7F5CC9F}"/>
              </a:ext>
            </a:extLst>
          </p:cNvPr>
          <p:cNvPicPr>
            <a:picLocks noChangeAspect="1"/>
          </p:cNvPicPr>
          <p:nvPr userDrawn="1"/>
        </p:nvPicPr>
        <p:blipFill>
          <a:blip r:embed="rId2"/>
          <a:srcRect/>
          <a:stretch/>
        </p:blipFill>
        <p:spPr>
          <a:xfrm>
            <a:off x="6598977" y="5684695"/>
            <a:ext cx="5297147" cy="993896"/>
          </a:xfrm>
          <a:prstGeom prst="rect">
            <a:avLst/>
          </a:prstGeom>
        </p:spPr>
      </p:pic>
      <p:sp>
        <p:nvSpPr>
          <p:cNvPr id="3" name="Text Placeholder 7">
            <a:extLst>
              <a:ext uri="{FF2B5EF4-FFF2-40B4-BE49-F238E27FC236}">
                <a16:creationId xmlns:a16="http://schemas.microsoft.com/office/drawing/2014/main" id="{5D0AAECF-C455-00C9-3CC1-30A58DF024C7}"/>
              </a:ext>
            </a:extLst>
          </p:cNvPr>
          <p:cNvSpPr>
            <a:spLocks noGrp="1"/>
          </p:cNvSpPr>
          <p:nvPr>
            <p:ph type="body" sz="quarter" idx="11" hasCustomPrompt="1"/>
          </p:nvPr>
        </p:nvSpPr>
        <p:spPr>
          <a:xfrm>
            <a:off x="6866772" y="2775205"/>
            <a:ext cx="4761558" cy="993896"/>
          </a:xfrm>
          <a:prstGeom prst="rect">
            <a:avLst/>
          </a:prstGeom>
        </p:spPr>
        <p:txBody>
          <a:bodyPr lIns="0" tIns="0" rIns="0" bIns="0"/>
          <a:lstStyle>
            <a:lvl1pPr marL="0" indent="0">
              <a:lnSpc>
                <a:spcPct val="100000"/>
              </a:lnSpc>
              <a:buNone/>
              <a:defRPr sz="2200" b="0" i="0">
                <a:solidFill>
                  <a:schemeClr val="tx2"/>
                </a:solidFill>
                <a:latin typeface="Source Sans Pro" panose="020B0503030403020204" pitchFamily="34" charset="0"/>
              </a:defRPr>
            </a:lvl1pPr>
          </a:lstStyle>
          <a:p>
            <a:pPr lvl="0"/>
            <a:r>
              <a:rPr lang="en-US"/>
              <a:t>Presentation sub-headline</a:t>
            </a:r>
          </a:p>
        </p:txBody>
      </p:sp>
      <p:sp>
        <p:nvSpPr>
          <p:cNvPr id="5" name="Text Placeholder 7">
            <a:extLst>
              <a:ext uri="{FF2B5EF4-FFF2-40B4-BE49-F238E27FC236}">
                <a16:creationId xmlns:a16="http://schemas.microsoft.com/office/drawing/2014/main" id="{64A75658-328B-3D32-3A92-E2A38CC19BB4}"/>
              </a:ext>
            </a:extLst>
          </p:cNvPr>
          <p:cNvSpPr>
            <a:spLocks noGrp="1"/>
          </p:cNvSpPr>
          <p:nvPr>
            <p:ph type="body" sz="quarter" idx="14" hasCustomPrompt="1"/>
          </p:nvPr>
        </p:nvSpPr>
        <p:spPr>
          <a:xfrm>
            <a:off x="6866773" y="4064229"/>
            <a:ext cx="4761557" cy="381000"/>
          </a:xfrm>
          <a:prstGeom prst="rect">
            <a:avLst/>
          </a:prstGeom>
        </p:spPr>
        <p:txBody>
          <a:bodyPr lIns="0" tIns="0" rIns="0" bIns="0" anchor="b" anchorCtr="0"/>
          <a:lstStyle>
            <a:lvl1pPr marL="0" indent="0">
              <a:buNone/>
              <a:defRPr sz="1800" b="0" i="0">
                <a:solidFill>
                  <a:schemeClr val="tx2"/>
                </a:solidFill>
                <a:latin typeface="Source Sans Pro" panose="020B0503030403020204" pitchFamily="34" charset="0"/>
              </a:defRPr>
            </a:lvl1pPr>
          </a:lstStyle>
          <a:p>
            <a:pPr lvl="0"/>
            <a:r>
              <a:rPr lang="en-US"/>
              <a:t>Presenter Name and Title</a:t>
            </a:r>
          </a:p>
        </p:txBody>
      </p:sp>
      <p:sp>
        <p:nvSpPr>
          <p:cNvPr id="4" name="Text Placeholder 9">
            <a:extLst>
              <a:ext uri="{FF2B5EF4-FFF2-40B4-BE49-F238E27FC236}">
                <a16:creationId xmlns:a16="http://schemas.microsoft.com/office/drawing/2014/main" id="{EA55C378-0E48-5EA9-4718-5ED8F0E960C9}"/>
              </a:ext>
            </a:extLst>
          </p:cNvPr>
          <p:cNvSpPr>
            <a:spLocks noGrp="1"/>
          </p:cNvSpPr>
          <p:nvPr>
            <p:ph type="body" sz="quarter" idx="12" hasCustomPrompt="1"/>
          </p:nvPr>
        </p:nvSpPr>
        <p:spPr>
          <a:xfrm>
            <a:off x="6866773" y="4500053"/>
            <a:ext cx="4761557" cy="221605"/>
          </a:xfrm>
          <a:prstGeom prst="rect">
            <a:avLst/>
          </a:prstGeom>
        </p:spPr>
        <p:txBody>
          <a:bodyPr lIns="0" tIns="0" rIns="0" bIns="0"/>
          <a:lstStyle>
            <a:lvl1pPr marL="0" indent="0">
              <a:buNone/>
              <a:defRPr sz="1600" b="0" i="0">
                <a:solidFill>
                  <a:schemeClr val="tx2"/>
                </a:solidFill>
                <a:latin typeface="Source Sans Pro" panose="020B0503030403020204" pitchFamily="34" charset="0"/>
              </a:defRPr>
            </a:lvl1pPr>
          </a:lstStyle>
          <a:p>
            <a:pPr lvl="0"/>
            <a:r>
              <a:rPr lang="en-US"/>
              <a:t>Month XX, XXXX</a:t>
            </a:r>
          </a:p>
        </p:txBody>
      </p:sp>
    </p:spTree>
    <p:extLst>
      <p:ext uri="{BB962C8B-B14F-4D97-AF65-F5344CB8AC3E}">
        <p14:creationId xmlns:p14="http://schemas.microsoft.com/office/powerpoint/2010/main" val="1470125627"/>
      </p:ext>
    </p:extLst>
  </p:cSld>
  <p:clrMapOvr>
    <a:masterClrMapping/>
  </p:clrMapOvr>
  <p:extLst>
    <p:ext uri="{DCECCB84-F9BA-43D5-87BE-67443E8EF086}">
      <p15:sldGuideLst xmlns:p15="http://schemas.microsoft.com/office/powerpoint/2012/main">
        <p15:guide id="1" pos="3840">
          <p15:clr>
            <a:srgbClr val="FBAE40"/>
          </p15:clr>
        </p15:guide>
        <p15:guide id="2" pos="432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Slide Option 2 — UO Green">
    <p:bg>
      <p:bgPr>
        <a:solidFill>
          <a:schemeClr val="tx2"/>
        </a:solidFill>
        <a:effectLst/>
      </p:bgPr>
    </p:bg>
    <p:spTree>
      <p:nvGrpSpPr>
        <p:cNvPr id="1" name=""/>
        <p:cNvGrpSpPr/>
        <p:nvPr/>
      </p:nvGrpSpPr>
      <p:grpSpPr>
        <a:xfrm>
          <a:off x="0" y="0"/>
          <a:ext cx="0" cy="0"/>
          <a:chOff x="0" y="0"/>
          <a:chExt cx="0" cy="0"/>
        </a:xfrm>
      </p:grpSpPr>
      <p:sp>
        <p:nvSpPr>
          <p:cNvPr id="28" name="Title 12">
            <a:extLst>
              <a:ext uri="{FF2B5EF4-FFF2-40B4-BE49-F238E27FC236}">
                <a16:creationId xmlns:a16="http://schemas.microsoft.com/office/drawing/2014/main" id="{321D16EE-41E6-F564-7C06-5376FF2ED0DE}"/>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bg2"/>
                </a:solidFill>
                <a:latin typeface="Source Sans Pro Black" panose="020B0503030403020204" pitchFamily="34" charset="0"/>
              </a:defRPr>
            </a:lvl1pPr>
          </a:lstStyle>
          <a:p>
            <a:r>
              <a:rPr lang="en-US"/>
              <a:t>Divider Slide</a:t>
            </a:r>
          </a:p>
        </p:txBody>
      </p:sp>
      <p:pic>
        <p:nvPicPr>
          <p:cNvPr id="4" name="Picture 3">
            <a:extLst>
              <a:ext uri="{FF2B5EF4-FFF2-40B4-BE49-F238E27FC236}">
                <a16:creationId xmlns:a16="http://schemas.microsoft.com/office/drawing/2014/main" id="{10E285AE-5098-8A4B-A356-FD8C1BD685BA}"/>
              </a:ext>
            </a:extLst>
          </p:cNvPr>
          <p:cNvPicPr>
            <a:picLocks noChangeAspect="1"/>
          </p:cNvPicPr>
          <p:nvPr/>
        </p:nvPicPr>
        <p:blipFill>
          <a:blip r:embed="rId2"/>
          <a:srcRect/>
          <a:stretch/>
        </p:blipFill>
        <p:spPr>
          <a:xfrm>
            <a:off x="309598" y="5629885"/>
            <a:ext cx="5474257" cy="1024301"/>
          </a:xfrm>
          <a:prstGeom prst="rect">
            <a:avLst/>
          </a:prstGeom>
        </p:spPr>
      </p:pic>
      <p:pic>
        <p:nvPicPr>
          <p:cNvPr id="6" name="Picture 5">
            <a:extLst>
              <a:ext uri="{FF2B5EF4-FFF2-40B4-BE49-F238E27FC236}">
                <a16:creationId xmlns:a16="http://schemas.microsoft.com/office/drawing/2014/main" id="{2EB9C27F-79FD-95E4-0D69-55073CEB2D1C}"/>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20125" y="-1123951"/>
            <a:ext cx="8918575" cy="8918575"/>
          </a:xfrm>
          <a:prstGeom prst="rect">
            <a:avLst/>
          </a:prstGeom>
        </p:spPr>
      </p:pic>
    </p:spTree>
    <p:extLst>
      <p:ext uri="{BB962C8B-B14F-4D97-AF65-F5344CB8AC3E}">
        <p14:creationId xmlns:p14="http://schemas.microsoft.com/office/powerpoint/2010/main" val="9182255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vider Slide Option 3 - UO Yellow">
    <p:bg>
      <p:bgPr>
        <a:solidFill>
          <a:schemeClr val="bg2"/>
        </a:solidFill>
        <a:effectLst/>
      </p:bgPr>
    </p:bg>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A84A4BE6-5ECB-0344-E318-D9A74C87C94E}"/>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tx2"/>
                </a:solidFill>
                <a:latin typeface="Source Sans Pro Black" panose="020B0503030403020204" pitchFamily="34" charset="0"/>
              </a:defRPr>
            </a:lvl1pPr>
          </a:lstStyle>
          <a:p>
            <a:r>
              <a:rPr lang="en-US"/>
              <a:t>Divider Slide</a:t>
            </a:r>
          </a:p>
        </p:txBody>
      </p:sp>
      <p:pic>
        <p:nvPicPr>
          <p:cNvPr id="3" name="Picture 2">
            <a:extLst>
              <a:ext uri="{FF2B5EF4-FFF2-40B4-BE49-F238E27FC236}">
                <a16:creationId xmlns:a16="http://schemas.microsoft.com/office/drawing/2014/main" id="{3F7489C1-F5D4-8B37-F4EA-C314F38CAD7E}"/>
              </a:ext>
            </a:extLst>
          </p:cNvPr>
          <p:cNvPicPr>
            <a:picLocks noChangeAspect="1"/>
          </p:cNvPicPr>
          <p:nvPr/>
        </p:nvPicPr>
        <p:blipFill>
          <a:blip r:embed="rId2"/>
          <a:srcRect/>
          <a:stretch/>
        </p:blipFill>
        <p:spPr>
          <a:xfrm>
            <a:off x="272209" y="5596568"/>
            <a:ext cx="5460634" cy="1024567"/>
          </a:xfrm>
          <a:prstGeom prst="rect">
            <a:avLst/>
          </a:prstGeom>
        </p:spPr>
      </p:pic>
      <p:pic>
        <p:nvPicPr>
          <p:cNvPr id="6" name="Picture 5">
            <a:extLst>
              <a:ext uri="{FF2B5EF4-FFF2-40B4-BE49-F238E27FC236}">
                <a16:creationId xmlns:a16="http://schemas.microsoft.com/office/drawing/2014/main" id="{8F27E1C9-CAFA-5723-6F3E-A943037927C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11891" y="-1126232"/>
            <a:ext cx="8930593" cy="8930593"/>
          </a:xfrm>
          <a:prstGeom prst="rect">
            <a:avLst/>
          </a:prstGeom>
        </p:spPr>
      </p:pic>
    </p:spTree>
    <p:extLst>
      <p:ext uri="{BB962C8B-B14F-4D97-AF65-F5344CB8AC3E}">
        <p14:creationId xmlns:p14="http://schemas.microsoft.com/office/powerpoint/2010/main" val="3795515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vider Slide Option 1 — White">
    <p:bg>
      <p:bgPr>
        <a:solidFill>
          <a:schemeClr val="bg1"/>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A5951EC1-789D-F339-FB6E-398F0CEC1562}"/>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tx2"/>
                </a:solidFill>
                <a:latin typeface="Source Sans Pro Black" panose="020B0503030403020204" pitchFamily="34" charset="0"/>
              </a:defRPr>
            </a:lvl1pPr>
          </a:lstStyle>
          <a:p>
            <a:r>
              <a:rPr lang="en-US"/>
              <a:t>Divider Slide</a:t>
            </a:r>
          </a:p>
        </p:txBody>
      </p:sp>
      <p:pic>
        <p:nvPicPr>
          <p:cNvPr id="16" name="Picture 15">
            <a:extLst>
              <a:ext uri="{FF2B5EF4-FFF2-40B4-BE49-F238E27FC236}">
                <a16:creationId xmlns:a16="http://schemas.microsoft.com/office/drawing/2014/main" id="{56BAB75F-0A3D-C118-EF4E-D27B47319096}"/>
              </a:ext>
            </a:extLst>
          </p:cNvPr>
          <p:cNvPicPr>
            <a:picLocks noChangeAspect="1"/>
          </p:cNvPicPr>
          <p:nvPr/>
        </p:nvPicPr>
        <p:blipFill>
          <a:blip r:embed="rId2"/>
          <a:srcRect/>
          <a:stretch/>
        </p:blipFill>
        <p:spPr>
          <a:xfrm>
            <a:off x="310259" y="5541484"/>
            <a:ext cx="5401918" cy="1013551"/>
          </a:xfrm>
          <a:prstGeom prst="rect">
            <a:avLst/>
          </a:prstGeom>
        </p:spPr>
      </p:pic>
      <p:pic>
        <p:nvPicPr>
          <p:cNvPr id="9" name="Picture 8">
            <a:extLst>
              <a:ext uri="{FF2B5EF4-FFF2-40B4-BE49-F238E27FC236}">
                <a16:creationId xmlns:a16="http://schemas.microsoft.com/office/drawing/2014/main" id="{316C449F-2ED2-1A8D-8C82-D5622A72372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11891" y="-1129407"/>
            <a:ext cx="8930593" cy="8930593"/>
          </a:xfrm>
          <a:prstGeom prst="rect">
            <a:avLst/>
          </a:prstGeom>
        </p:spPr>
      </p:pic>
    </p:spTree>
    <p:extLst>
      <p:ext uri="{BB962C8B-B14F-4D97-AF65-F5344CB8AC3E}">
        <p14:creationId xmlns:p14="http://schemas.microsoft.com/office/powerpoint/2010/main" val="3003843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Slide — Title and Content">
    <p:spTree>
      <p:nvGrpSpPr>
        <p:cNvPr id="1" name=""/>
        <p:cNvGrpSpPr/>
        <p:nvPr/>
      </p:nvGrpSpPr>
      <p:grpSpPr>
        <a:xfrm>
          <a:off x="0" y="0"/>
          <a:ext cx="0" cy="0"/>
          <a:chOff x="0" y="0"/>
          <a:chExt cx="0" cy="0"/>
        </a:xfrm>
      </p:grpSpPr>
      <p:sp>
        <p:nvSpPr>
          <p:cNvPr id="33" name="Google Shape;45;p28">
            <a:extLst>
              <a:ext uri="{FF2B5EF4-FFF2-40B4-BE49-F238E27FC236}">
                <a16:creationId xmlns:a16="http://schemas.microsoft.com/office/drawing/2014/main" id="{8B225902-0B72-B34D-C190-021EF2AA1385}"/>
              </a:ext>
            </a:extLst>
          </p:cNvPr>
          <p:cNvSpPr txBox="1">
            <a:spLocks noGrp="1"/>
          </p:cNvSpPr>
          <p:nvPr>
            <p:ph type="ctrTitle" hasCustomPrompt="1"/>
          </p:nvPr>
        </p:nvSpPr>
        <p:spPr>
          <a:xfrm>
            <a:off x="742950" y="767774"/>
            <a:ext cx="10706102" cy="1041214"/>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3600"/>
              <a:buFont typeface="Arial"/>
              <a:buNone/>
              <a:defRPr sz="4000" b="0" i="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40pt</a:t>
            </a:r>
          </a:p>
        </p:txBody>
      </p:sp>
      <p:sp>
        <p:nvSpPr>
          <p:cNvPr id="6" name="Content Placeholder 5">
            <a:extLst>
              <a:ext uri="{FF2B5EF4-FFF2-40B4-BE49-F238E27FC236}">
                <a16:creationId xmlns:a16="http://schemas.microsoft.com/office/drawing/2014/main" id="{2A32150B-A2EC-90BB-46D4-1C524F370E12}"/>
              </a:ext>
            </a:extLst>
          </p:cNvPr>
          <p:cNvSpPr>
            <a:spLocks noGrp="1"/>
          </p:cNvSpPr>
          <p:nvPr>
            <p:ph sz="quarter" idx="10" hasCustomPrompt="1"/>
          </p:nvPr>
        </p:nvSpPr>
        <p:spPr>
          <a:xfrm>
            <a:off x="742950" y="1940546"/>
            <a:ext cx="10706100" cy="4154524"/>
          </a:xfrm>
          <a:prstGeom prst="rect">
            <a:avLst/>
          </a:prstGeom>
        </p:spPr>
        <p:txBody>
          <a:bodyPr lIns="0" tIns="0" rIns="0" bIns="0"/>
          <a:lstStyle>
            <a:lvl1pPr marL="0" indent="0">
              <a:spcAft>
                <a:spcPts val="600"/>
              </a:spcAft>
              <a:buNone/>
              <a:defRPr sz="2200">
                <a:latin typeface="Source Sans Pro" panose="020B0503030403020204" pitchFamily="34" charset="0"/>
              </a:defRPr>
            </a:lvl1pPr>
            <a:lvl2pPr marL="800100" indent="-342900">
              <a:spcAft>
                <a:spcPts val="600"/>
              </a:spcAft>
              <a:buClr>
                <a:schemeClr val="tx2"/>
              </a:buClr>
              <a:buFont typeface="Arial" panose="020B0604020202020204" pitchFamily="34" charset="0"/>
              <a:buChar char="•"/>
              <a:defRPr sz="2200">
                <a:latin typeface="Source Sans Pro" panose="020B0503030403020204" pitchFamily="34" charset="0"/>
              </a:defRPr>
            </a:lvl2pPr>
            <a:lvl3pPr>
              <a:spcAft>
                <a:spcPts val="600"/>
              </a:spcAft>
              <a:buClr>
                <a:schemeClr val="tx2"/>
              </a:buClr>
              <a:defRPr>
                <a:latin typeface="Source Sans Pro" panose="020B0503030403020204" pitchFamily="34" charset="0"/>
              </a:defRPr>
            </a:lvl3pPr>
            <a:lvl4pPr marL="1600200" indent="-228600">
              <a:spcAft>
                <a:spcPts val="600"/>
              </a:spcAft>
              <a:buClr>
                <a:schemeClr val="tx2"/>
              </a:buClr>
              <a:buFont typeface="System Font Regular"/>
              <a:buChar char="–"/>
              <a:defRPr>
                <a:latin typeface="Source Sans Pro" panose="020B0503030403020204" pitchFamily="34" charset="0"/>
              </a:defRPr>
            </a:lvl4pPr>
          </a:lstStyle>
          <a:p>
            <a:r>
              <a:rPr lang="en-US"/>
              <a:t>Select an icon below to select the type of content you wish to display here</a:t>
            </a:r>
          </a:p>
        </p:txBody>
      </p:sp>
      <p:sp>
        <p:nvSpPr>
          <p:cNvPr id="2" name="Google Shape;56;p30">
            <a:extLst>
              <a:ext uri="{FF2B5EF4-FFF2-40B4-BE49-F238E27FC236}">
                <a16:creationId xmlns:a16="http://schemas.microsoft.com/office/drawing/2014/main" id="{5621EB89-6E9E-7210-BB50-96492CA355AA}"/>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4100488556"/>
      </p:ext>
    </p:extLst>
  </p:cSld>
  <p:clrMapOvr>
    <a:masterClrMapping/>
  </p:clrMapOvr>
  <p:extLst>
    <p:ext uri="{DCECCB84-F9BA-43D5-87BE-67443E8EF086}">
      <p15:sldGuideLst xmlns:p15="http://schemas.microsoft.com/office/powerpoint/2012/main">
        <p15:guide id="8" orient="horz" pos="480"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1224" userDrawn="1">
          <p15:clr>
            <a:srgbClr val="FBAE40"/>
          </p15:clr>
        </p15:guide>
        <p15:guide id="13" orient="horz" pos="381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Slide — Title and Text">
    <p:spTree>
      <p:nvGrpSpPr>
        <p:cNvPr id="1" name=""/>
        <p:cNvGrpSpPr/>
        <p:nvPr/>
      </p:nvGrpSpPr>
      <p:grpSpPr>
        <a:xfrm>
          <a:off x="0" y="0"/>
          <a:ext cx="0" cy="0"/>
          <a:chOff x="0" y="0"/>
          <a:chExt cx="0" cy="0"/>
        </a:xfrm>
      </p:grpSpPr>
      <p:sp>
        <p:nvSpPr>
          <p:cNvPr id="7" name="Google Shape;45;p28">
            <a:extLst>
              <a:ext uri="{FF2B5EF4-FFF2-40B4-BE49-F238E27FC236}">
                <a16:creationId xmlns:a16="http://schemas.microsoft.com/office/drawing/2014/main" id="{A512BD05-A411-3FA6-576C-D6CB292DB5E2}"/>
              </a:ext>
            </a:extLst>
          </p:cNvPr>
          <p:cNvSpPr txBox="1">
            <a:spLocks noGrp="1"/>
          </p:cNvSpPr>
          <p:nvPr>
            <p:ph type="ctrTitle" hasCustomPrompt="1"/>
          </p:nvPr>
        </p:nvSpPr>
        <p:spPr>
          <a:xfrm>
            <a:off x="742950" y="762000"/>
            <a:ext cx="10706102" cy="1057656"/>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3600"/>
              <a:buFont typeface="Arial"/>
              <a:buNone/>
              <a:defRPr sz="4000" b="0" i="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40pt</a:t>
            </a:r>
          </a:p>
        </p:txBody>
      </p:sp>
      <p:sp>
        <p:nvSpPr>
          <p:cNvPr id="6" name="Text Placeholder 2">
            <a:extLst>
              <a:ext uri="{FF2B5EF4-FFF2-40B4-BE49-F238E27FC236}">
                <a16:creationId xmlns:a16="http://schemas.microsoft.com/office/drawing/2014/main" id="{B5FE0CCA-AA42-4ED4-9C91-1CF38105525A}"/>
              </a:ext>
            </a:extLst>
          </p:cNvPr>
          <p:cNvSpPr>
            <a:spLocks noGrp="1"/>
          </p:cNvSpPr>
          <p:nvPr>
            <p:ph type="body" sz="quarter" idx="10" hasCustomPrompt="1"/>
          </p:nvPr>
        </p:nvSpPr>
        <p:spPr>
          <a:xfrm>
            <a:off x="742950" y="1961459"/>
            <a:ext cx="10706102" cy="4133634"/>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3" name="Google Shape;56;p30">
            <a:extLst>
              <a:ext uri="{FF2B5EF4-FFF2-40B4-BE49-F238E27FC236}">
                <a16:creationId xmlns:a16="http://schemas.microsoft.com/office/drawing/2014/main" id="{18C24FAD-7A08-A984-FBF5-08C9A1D6751E}"/>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1274614327"/>
      </p:ext>
    </p:extLst>
  </p:cSld>
  <p:clrMapOvr>
    <a:masterClrMapping/>
  </p:clrMapOvr>
  <p:extLst>
    <p:ext uri="{DCECCB84-F9BA-43D5-87BE-67443E8EF086}">
      <p15:sldGuideLst xmlns:p15="http://schemas.microsoft.com/office/powerpoint/2012/main">
        <p15:guide id="8" orient="horz" pos="1224"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480" userDrawn="1">
          <p15:clr>
            <a:srgbClr val="FBAE40"/>
          </p15:clr>
        </p15:guide>
        <p15:guide id="13" orient="horz" pos="381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Slide — Title, Subtitle, Text">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742950" y="762000"/>
            <a:ext cx="10706102" cy="1057656"/>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3600"/>
              <a:buFont typeface="Arial"/>
              <a:buNone/>
              <a:defRPr sz="4000" b="0" i="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40pt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742950" y="1919544"/>
            <a:ext cx="10706102" cy="516834"/>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BFE9442F-F91B-8011-4986-88E654BF5302}"/>
              </a:ext>
            </a:extLst>
          </p:cNvPr>
          <p:cNvSpPr>
            <a:spLocks noGrp="1"/>
          </p:cNvSpPr>
          <p:nvPr>
            <p:ph type="body" sz="quarter" idx="10" hasCustomPrompt="1"/>
          </p:nvPr>
        </p:nvSpPr>
        <p:spPr>
          <a:xfrm>
            <a:off x="742950" y="2543462"/>
            <a:ext cx="10706102" cy="3514438"/>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7" name="Google Shape;56;p30">
            <a:extLst>
              <a:ext uri="{FF2B5EF4-FFF2-40B4-BE49-F238E27FC236}">
                <a16:creationId xmlns:a16="http://schemas.microsoft.com/office/drawing/2014/main" id="{2CBC39E8-83F4-ECEB-7664-073993286341}"/>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3992638810"/>
      </p:ext>
    </p:extLst>
  </p:cSld>
  <p:clrMapOvr>
    <a:masterClrMapping/>
  </p:clrMapOvr>
  <p:extLst>
    <p:ext uri="{DCECCB84-F9BA-43D5-87BE-67443E8EF086}">
      <p15:sldGuideLst xmlns:p15="http://schemas.microsoft.com/office/powerpoint/2012/main">
        <p15:guide id="8" orient="horz" pos="1200"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480" userDrawn="1">
          <p15:clr>
            <a:srgbClr val="FBAE40"/>
          </p15:clr>
        </p15:guide>
        <p15:guide id="13" orient="horz" pos="3816"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Slide — Title, Text, Photo">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6105144" y="723787"/>
            <a:ext cx="5667756" cy="1042944"/>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3600"/>
              <a:buFont typeface="Arial"/>
              <a:buNone/>
              <a:defRPr sz="4000" b="0" i="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40pt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6105144" y="1929300"/>
            <a:ext cx="5667756" cy="3586837"/>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2" name="Picture Placeholder 1">
            <a:extLst>
              <a:ext uri="{FF2B5EF4-FFF2-40B4-BE49-F238E27FC236}">
                <a16:creationId xmlns:a16="http://schemas.microsoft.com/office/drawing/2014/main" id="{232765BB-2E8A-9C00-E95A-0E5E0847B41E}"/>
              </a:ext>
            </a:extLst>
          </p:cNvPr>
          <p:cNvSpPr>
            <a:spLocks noGrp="1"/>
          </p:cNvSpPr>
          <p:nvPr>
            <p:ph type="pic" sz="quarter" idx="13" hasCustomPrompt="1"/>
          </p:nvPr>
        </p:nvSpPr>
        <p:spPr>
          <a:xfrm>
            <a:off x="734786"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sp>
        <p:nvSpPr>
          <p:cNvPr id="8" name="Google Shape;56;p30">
            <a:extLst>
              <a:ext uri="{FF2B5EF4-FFF2-40B4-BE49-F238E27FC236}">
                <a16:creationId xmlns:a16="http://schemas.microsoft.com/office/drawing/2014/main" id="{18B2290B-9462-2197-59D1-3072199A7B66}"/>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381127760"/>
      </p:ext>
    </p:extLst>
  </p:cSld>
  <p:clrMapOvr>
    <a:masterClrMapping/>
  </p:clrMapOvr>
  <p:extLst>
    <p:ext uri="{DCECCB84-F9BA-43D5-87BE-67443E8EF086}">
      <p15:sldGuideLst xmlns:p15="http://schemas.microsoft.com/office/powerpoint/2012/main">
        <p15:guide id="2" orient="horz" pos="1224" userDrawn="1">
          <p15:clr>
            <a:srgbClr val="FBAE40"/>
          </p15:clr>
        </p15:guide>
        <p15:guide id="3" pos="3840">
          <p15:clr>
            <a:srgbClr val="FBAE40"/>
          </p15:clr>
        </p15:guide>
        <p15:guide id="4" pos="456">
          <p15:clr>
            <a:srgbClr val="FBAE40"/>
          </p15:clr>
        </p15:guide>
        <p15:guide id="5" pos="7416">
          <p15:clr>
            <a:srgbClr val="FBAE40"/>
          </p15:clr>
        </p15:guide>
        <p15:guide id="6" orient="horz" pos="456">
          <p15:clr>
            <a:srgbClr val="FBAE40"/>
          </p15:clr>
        </p15:guide>
        <p15:guide id="7" orient="horz" pos="381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Slide — Title, Subtitle, Text, Photo">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6105144" y="723787"/>
            <a:ext cx="5667756" cy="1042944"/>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3600"/>
              <a:buFont typeface="Arial"/>
              <a:buNone/>
              <a:defRPr sz="4000" b="0" i="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40pt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6105144" y="1863988"/>
            <a:ext cx="5667756"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6105144" y="2707983"/>
            <a:ext cx="5667756" cy="2775705"/>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2" name="Picture Placeholder 1">
            <a:extLst>
              <a:ext uri="{FF2B5EF4-FFF2-40B4-BE49-F238E27FC236}">
                <a16:creationId xmlns:a16="http://schemas.microsoft.com/office/drawing/2014/main" id="{232765BB-2E8A-9C00-E95A-0E5E0847B41E}"/>
              </a:ext>
            </a:extLst>
          </p:cNvPr>
          <p:cNvSpPr>
            <a:spLocks noGrp="1"/>
          </p:cNvSpPr>
          <p:nvPr>
            <p:ph type="pic" sz="quarter" idx="13" hasCustomPrompt="1"/>
          </p:nvPr>
        </p:nvSpPr>
        <p:spPr>
          <a:xfrm>
            <a:off x="734787"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sp>
        <p:nvSpPr>
          <p:cNvPr id="9" name="Google Shape;56;p30">
            <a:extLst>
              <a:ext uri="{FF2B5EF4-FFF2-40B4-BE49-F238E27FC236}">
                <a16:creationId xmlns:a16="http://schemas.microsoft.com/office/drawing/2014/main" id="{BB51F7FC-9799-5FC0-88FE-08718B3025D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1332390153"/>
      </p:ext>
    </p:extLst>
  </p:cSld>
  <p:clrMapOvr>
    <a:masterClrMapping/>
  </p:clrMapOvr>
  <p:extLst>
    <p:ext uri="{DCECCB84-F9BA-43D5-87BE-67443E8EF086}">
      <p15:sldGuideLst xmlns:p15="http://schemas.microsoft.com/office/powerpoint/2012/main">
        <p15:guide id="3" pos="3840">
          <p15:clr>
            <a:srgbClr val="FBAE40"/>
          </p15:clr>
        </p15:guide>
        <p15:guide id="5" pos="7416">
          <p15:clr>
            <a:srgbClr val="FBAE40"/>
          </p15:clr>
        </p15:guide>
        <p15:guide id="8" orient="horz" pos="1176" userDrawn="1">
          <p15:clr>
            <a:srgbClr val="FBAE40"/>
          </p15:clr>
        </p15:guide>
        <p15:guide id="9" pos="456" userDrawn="1">
          <p15:clr>
            <a:srgbClr val="FBAE40"/>
          </p15:clr>
        </p15:guide>
        <p15:guide id="10" orient="horz" pos="456" userDrawn="1">
          <p15:clr>
            <a:srgbClr val="FBAE40"/>
          </p15:clr>
        </p15:guide>
        <p15:guide id="11" orient="horz" pos="381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Slide — Title, Subtitle, Text, Two-Column">
    <p:spTree>
      <p:nvGrpSpPr>
        <p:cNvPr id="1" name=""/>
        <p:cNvGrpSpPr/>
        <p:nvPr/>
      </p:nvGrpSpPr>
      <p:grpSpPr>
        <a:xfrm>
          <a:off x="0" y="0"/>
          <a:ext cx="0" cy="0"/>
          <a:chOff x="0" y="0"/>
          <a:chExt cx="0" cy="0"/>
        </a:xfrm>
      </p:grpSpPr>
      <p:sp>
        <p:nvSpPr>
          <p:cNvPr id="10" name="Google Shape;45;p28">
            <a:extLst>
              <a:ext uri="{FF2B5EF4-FFF2-40B4-BE49-F238E27FC236}">
                <a16:creationId xmlns:a16="http://schemas.microsoft.com/office/drawing/2014/main" id="{4BD74D56-E1F6-8DB5-4F5D-C5DE1BB2E9A5}"/>
              </a:ext>
            </a:extLst>
          </p:cNvPr>
          <p:cNvSpPr txBox="1">
            <a:spLocks noGrp="1"/>
          </p:cNvSpPr>
          <p:nvPr>
            <p:ph type="ctrTitle" hasCustomPrompt="1"/>
          </p:nvPr>
        </p:nvSpPr>
        <p:spPr>
          <a:xfrm>
            <a:off x="742950" y="767774"/>
            <a:ext cx="10706102" cy="1041214"/>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3600"/>
              <a:buFont typeface="Arial"/>
              <a:buNone/>
              <a:defRPr sz="4000" b="0" i="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40pt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742950" y="1904808"/>
            <a:ext cx="5026914"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742950" y="2748626"/>
            <a:ext cx="5026914" cy="3309274"/>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4" name="Text Placeholder 2">
            <a:extLst>
              <a:ext uri="{FF2B5EF4-FFF2-40B4-BE49-F238E27FC236}">
                <a16:creationId xmlns:a16="http://schemas.microsoft.com/office/drawing/2014/main" id="{9EBADC78-3800-CDA6-CC9F-BB2080B8B478}"/>
              </a:ext>
            </a:extLst>
          </p:cNvPr>
          <p:cNvSpPr>
            <a:spLocks noGrp="1"/>
          </p:cNvSpPr>
          <p:nvPr>
            <p:ph type="body" sz="quarter" idx="13" hasCustomPrompt="1"/>
          </p:nvPr>
        </p:nvSpPr>
        <p:spPr>
          <a:xfrm>
            <a:off x="6422136" y="1904808"/>
            <a:ext cx="5026914"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3" name="Text Placeholder 2">
            <a:extLst>
              <a:ext uri="{FF2B5EF4-FFF2-40B4-BE49-F238E27FC236}">
                <a16:creationId xmlns:a16="http://schemas.microsoft.com/office/drawing/2014/main" id="{A6869DDB-E550-F551-961B-6D23DB873418}"/>
              </a:ext>
            </a:extLst>
          </p:cNvPr>
          <p:cNvSpPr>
            <a:spLocks noGrp="1"/>
          </p:cNvSpPr>
          <p:nvPr>
            <p:ph type="body" sz="quarter" idx="12" hasCustomPrompt="1"/>
          </p:nvPr>
        </p:nvSpPr>
        <p:spPr>
          <a:xfrm>
            <a:off x="6422136" y="2748626"/>
            <a:ext cx="5026914" cy="3309274"/>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9" name="Google Shape;56;p30">
            <a:extLst>
              <a:ext uri="{FF2B5EF4-FFF2-40B4-BE49-F238E27FC236}">
                <a16:creationId xmlns:a16="http://schemas.microsoft.com/office/drawing/2014/main" id="{B36A7888-F8BA-1246-089A-D11EE5DBB53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2656984232"/>
      </p:ext>
    </p:extLst>
  </p:cSld>
  <p:clrMapOvr>
    <a:masterClrMapping/>
  </p:clrMapOvr>
  <p:extLst>
    <p:ext uri="{DCECCB84-F9BA-43D5-87BE-67443E8EF086}">
      <p15:sldGuideLst xmlns:p15="http://schemas.microsoft.com/office/powerpoint/2012/main">
        <p15:guide id="2" orient="horz" pos="1176">
          <p15:clr>
            <a:srgbClr val="FBAE40"/>
          </p15:clr>
        </p15:guide>
        <p15:guide id="3" pos="3840">
          <p15:clr>
            <a:srgbClr val="FBAE40"/>
          </p15:clr>
        </p15:guide>
        <p15:guide id="4" pos="456">
          <p15:clr>
            <a:srgbClr val="FBAE40"/>
          </p15:clr>
        </p15:guide>
        <p15:guide id="7" orient="horz" pos="3816">
          <p15:clr>
            <a:srgbClr val="FBAE40"/>
          </p15:clr>
        </p15:guide>
        <p15:guide id="8" pos="7224" userDrawn="1">
          <p15:clr>
            <a:srgbClr val="FBAE40"/>
          </p15:clr>
        </p15:guide>
        <p15:guide id="9" orient="horz" pos="48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tx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9D41EF-A1B2-6709-F0E5-925F78FCCB0C}"/>
              </a:ext>
            </a:extLst>
          </p:cNvPr>
          <p:cNvPicPr>
            <a:picLocks noChangeAspect="1"/>
          </p:cNvPicPr>
          <p:nvPr/>
        </p:nvPicPr>
        <p:blipFill>
          <a:blip r:embed="rId2"/>
          <a:srcRect/>
          <a:stretch/>
        </p:blipFill>
        <p:spPr>
          <a:xfrm>
            <a:off x="4035846" y="1240930"/>
            <a:ext cx="4120308" cy="4010844"/>
          </a:xfrm>
          <a:prstGeom prst="rect">
            <a:avLst/>
          </a:prstGeom>
        </p:spPr>
      </p:pic>
      <p:sp>
        <p:nvSpPr>
          <p:cNvPr id="3" name="Title 1">
            <a:extLst>
              <a:ext uri="{FF2B5EF4-FFF2-40B4-BE49-F238E27FC236}">
                <a16:creationId xmlns:a16="http://schemas.microsoft.com/office/drawing/2014/main" id="{600DD216-C07C-6779-DECC-B8E3537DE3CC}"/>
              </a:ext>
            </a:extLst>
          </p:cNvPr>
          <p:cNvSpPr>
            <a:spLocks noGrp="1"/>
          </p:cNvSpPr>
          <p:nvPr>
            <p:ph type="title" idx="4294967295" hasCustomPrompt="1"/>
          </p:nvPr>
        </p:nvSpPr>
        <p:spPr>
          <a:xfrm>
            <a:off x="0" y="-1325563"/>
            <a:ext cx="12192000" cy="815975"/>
          </a:xfrm>
          <a:prstGeom prst="rect">
            <a:avLst/>
          </a:prstGeom>
        </p:spPr>
        <p:txBody>
          <a:bodyPr anchor="b"/>
          <a:lstStyle/>
          <a:p>
            <a:pPr algn="ctr"/>
            <a:r>
              <a:rPr lang="en-US" sz="1800"/>
              <a:t>Place Slide Title Here</a:t>
            </a:r>
          </a:p>
        </p:txBody>
      </p:sp>
    </p:spTree>
    <p:extLst>
      <p:ext uri="{BB962C8B-B14F-4D97-AF65-F5344CB8AC3E}">
        <p14:creationId xmlns:p14="http://schemas.microsoft.com/office/powerpoint/2010/main" val="1731176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BD81E-02B7-594F-A4C0-5FD3F9997C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215760A-4C25-5EDD-8406-75E98D8CB2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81821EF-F59C-0665-C50B-BBDBF5340245}"/>
              </a:ext>
            </a:extLst>
          </p:cNvPr>
          <p:cNvSpPr>
            <a:spLocks noGrp="1"/>
          </p:cNvSpPr>
          <p:nvPr>
            <p:ph type="dt" sz="half" idx="10"/>
          </p:nvPr>
        </p:nvSpPr>
        <p:spPr/>
        <p:txBody>
          <a:bodyPr/>
          <a:lstStyle/>
          <a:p>
            <a:fld id="{7AEAAA28-DCAF-6042-A2E3-F68F08070AB2}" type="datetimeFigureOut">
              <a:rPr lang="en-US" smtClean="0"/>
              <a:t>9/25/2026</a:t>
            </a:fld>
            <a:endParaRPr lang="en-US"/>
          </a:p>
        </p:txBody>
      </p:sp>
      <p:sp>
        <p:nvSpPr>
          <p:cNvPr id="5" name="Footer Placeholder 4">
            <a:extLst>
              <a:ext uri="{FF2B5EF4-FFF2-40B4-BE49-F238E27FC236}">
                <a16:creationId xmlns:a16="http://schemas.microsoft.com/office/drawing/2014/main" id="{5B7A2F60-5558-BA61-7B9A-F8D966B52C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DA000B-0D50-D7C7-E35B-EA903D87A5A3}"/>
              </a:ext>
            </a:extLst>
          </p:cNvPr>
          <p:cNvSpPr>
            <a:spLocks noGrp="1"/>
          </p:cNvSpPr>
          <p:nvPr>
            <p:ph type="sldNum" sz="quarter" idx="12"/>
          </p:nvPr>
        </p:nvSpPr>
        <p:spPr/>
        <p:txBody>
          <a:bodyPr/>
          <a:lstStyle/>
          <a:p>
            <a:fld id="{05E5E9AB-50F5-454F-A365-EE96C4532249}" type="slidenum">
              <a:rPr lang="en-US" smtClean="0"/>
              <a:t>‹#›</a:t>
            </a:fld>
            <a:endParaRPr lang="en-US"/>
          </a:p>
        </p:txBody>
      </p:sp>
    </p:spTree>
    <p:extLst>
      <p:ext uri="{BB962C8B-B14F-4D97-AF65-F5344CB8AC3E}">
        <p14:creationId xmlns:p14="http://schemas.microsoft.com/office/powerpoint/2010/main" val="1747810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2504F2-C867-DD8A-B270-2B5766323176}"/>
              </a:ext>
            </a:extLst>
          </p:cNvPr>
          <p:cNvSpPr>
            <a:spLocks noGrp="1"/>
          </p:cNvSpPr>
          <p:nvPr>
            <p:ph type="dt" sz="half" idx="10"/>
          </p:nvPr>
        </p:nvSpPr>
        <p:spPr/>
        <p:txBody>
          <a:bodyPr/>
          <a:lstStyle/>
          <a:p>
            <a:fld id="{7AEAAA28-DCAF-6042-A2E3-F68F08070AB2}" type="datetimeFigureOut">
              <a:rPr lang="en-US" smtClean="0"/>
              <a:t>9/25/2026</a:t>
            </a:fld>
            <a:endParaRPr lang="en-US"/>
          </a:p>
        </p:txBody>
      </p:sp>
      <p:sp>
        <p:nvSpPr>
          <p:cNvPr id="3" name="Footer Placeholder 2">
            <a:extLst>
              <a:ext uri="{FF2B5EF4-FFF2-40B4-BE49-F238E27FC236}">
                <a16:creationId xmlns:a16="http://schemas.microsoft.com/office/drawing/2014/main" id="{6A4E732B-70A3-13F2-DACD-1623B603FB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0156CD6-EB4F-60D4-CBBC-D8C3E6291314}"/>
              </a:ext>
            </a:extLst>
          </p:cNvPr>
          <p:cNvSpPr>
            <a:spLocks noGrp="1"/>
          </p:cNvSpPr>
          <p:nvPr>
            <p:ph type="sldNum" sz="quarter" idx="12"/>
          </p:nvPr>
        </p:nvSpPr>
        <p:spPr/>
        <p:txBody>
          <a:bodyPr/>
          <a:lstStyle/>
          <a:p>
            <a:fld id="{05E5E9AB-50F5-454F-A365-EE96C4532249}" type="slidenum">
              <a:rPr lang="en-US" smtClean="0"/>
              <a:t>‹#›</a:t>
            </a:fld>
            <a:endParaRPr lang="en-US"/>
          </a:p>
        </p:txBody>
      </p:sp>
    </p:spTree>
    <p:extLst>
      <p:ext uri="{BB962C8B-B14F-4D97-AF65-F5344CB8AC3E}">
        <p14:creationId xmlns:p14="http://schemas.microsoft.com/office/powerpoint/2010/main" val="19944603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699CB88-5E1A-4FAC-892A-60949ACB1F6F}"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1974DF9-AD47-4691-BA21-BBFCE3637A9A}" type="slidenum">
              <a:rPr kumimoji="0" lang="en-US" smtClean="0"/>
              <a:pPr/>
              <a:t>‹#›</a:t>
            </a:fld>
            <a:endParaRPr kumimoji="0" lang="en-US"/>
          </a:p>
        </p:txBody>
      </p:sp>
    </p:spTree>
    <p:extLst>
      <p:ext uri="{BB962C8B-B14F-4D97-AF65-F5344CB8AC3E}">
        <p14:creationId xmlns:p14="http://schemas.microsoft.com/office/powerpoint/2010/main" val="25857175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42433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ctivity, with line">
    <p:spTree>
      <p:nvGrpSpPr>
        <p:cNvPr id="1" name=""/>
        <p:cNvGrpSpPr/>
        <p:nvPr/>
      </p:nvGrpSpPr>
      <p:grpSpPr>
        <a:xfrm>
          <a:off x="0" y="0"/>
          <a:ext cx="0" cy="0"/>
          <a:chOff x="0" y="0"/>
          <a:chExt cx="0" cy="0"/>
        </a:xfrm>
      </p:grpSpPr>
      <p:sp>
        <p:nvSpPr>
          <p:cNvPr id="2" name="Title 1"/>
          <p:cNvSpPr>
            <a:spLocks noGrp="1"/>
          </p:cNvSpPr>
          <p:nvPr>
            <p:ph type="title"/>
          </p:nvPr>
        </p:nvSpPr>
        <p:spPr>
          <a:xfrm>
            <a:off x="609600" y="110893"/>
            <a:ext cx="10972800" cy="898649"/>
          </a:xfrm>
        </p:spPr>
        <p:txBody>
          <a:bodyPr anchor="b">
            <a:noAutofit/>
          </a:bodyPr>
          <a:lstStyle>
            <a:lvl1pPr>
              <a:defRPr sz="4899">
                <a:solidFill>
                  <a:srgbClr val="415F8E"/>
                </a:solidFill>
              </a:defRPr>
            </a:lvl1pPr>
          </a:lstStyle>
          <a:p>
            <a:r>
              <a:rPr lang="en-US"/>
              <a:t>Click to edit Master title style</a:t>
            </a:r>
          </a:p>
        </p:txBody>
      </p:sp>
      <p:sp>
        <p:nvSpPr>
          <p:cNvPr id="3" name="Content Placeholder 2"/>
          <p:cNvSpPr>
            <a:spLocks noGrp="1"/>
          </p:cNvSpPr>
          <p:nvPr>
            <p:ph idx="1"/>
          </p:nvPr>
        </p:nvSpPr>
        <p:spPr>
          <a:xfrm>
            <a:off x="609600" y="1149396"/>
            <a:ext cx="10972800" cy="53212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C9896B02-1162-4A99-ACEF-BE7B604A264B}"/>
              </a:ext>
            </a:extLst>
          </p:cNvPr>
          <p:cNvCxnSpPr>
            <a:cxnSpLocks/>
          </p:cNvCxnSpPr>
          <p:nvPr userDrawn="1"/>
        </p:nvCxnSpPr>
        <p:spPr>
          <a:xfrm>
            <a:off x="1121687" y="1009546"/>
            <a:ext cx="10230566" cy="0"/>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6" name="Text Placeholder 5">
            <a:extLst>
              <a:ext uri="{FF2B5EF4-FFF2-40B4-BE49-F238E27FC236}">
                <a16:creationId xmlns:a16="http://schemas.microsoft.com/office/drawing/2014/main" id="{3F88F108-DD0A-E1B6-DEEA-9AAEFA2A1FD6}"/>
              </a:ext>
            </a:extLst>
          </p:cNvPr>
          <p:cNvSpPr>
            <a:spLocks noGrp="1"/>
          </p:cNvSpPr>
          <p:nvPr>
            <p:ph type="body" sz="quarter" idx="10"/>
          </p:nvPr>
        </p:nvSpPr>
        <p:spPr>
          <a:xfrm>
            <a:off x="8429529" y="6252415"/>
            <a:ext cx="2643503" cy="436366"/>
          </a:xfrm>
        </p:spPr>
        <p:txBody>
          <a:bodyPr>
            <a:noAutofit/>
          </a:bodyPr>
          <a:lstStyle>
            <a:lvl1pPr marL="0" indent="0" algn="r">
              <a:buNone/>
              <a:defRPr sz="2177"/>
            </a:lvl1pPr>
            <a:lvl2pPr algn="r">
              <a:defRPr sz="2177"/>
            </a:lvl2pPr>
            <a:lvl3pPr algn="r">
              <a:defRPr sz="2177"/>
            </a:lvl3pPr>
            <a:lvl4pPr algn="r">
              <a:defRPr sz="2177"/>
            </a:lvl4pPr>
            <a:lvl5pPr algn="r">
              <a:defRPr sz="2177"/>
            </a:lvl5pPr>
          </a:lstStyle>
          <a:p>
            <a:pPr lvl="0"/>
            <a:r>
              <a:rPr lang="en-US"/>
              <a:t>Click to edit Master text styles</a:t>
            </a:r>
          </a:p>
        </p:txBody>
      </p:sp>
      <p:pic>
        <p:nvPicPr>
          <p:cNvPr id="8" name="Picture 7">
            <a:extLst>
              <a:ext uri="{FF2B5EF4-FFF2-40B4-BE49-F238E27FC236}">
                <a16:creationId xmlns:a16="http://schemas.microsoft.com/office/drawing/2014/main" id="{F900AAB4-D47A-F0E4-D34B-AE701B1CB9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33403" y="6008831"/>
            <a:ext cx="700009" cy="700028"/>
          </a:xfrm>
          <a:prstGeom prst="rect">
            <a:avLst/>
          </a:prstGeom>
        </p:spPr>
      </p:pic>
    </p:spTree>
    <p:extLst>
      <p:ext uri="{BB962C8B-B14F-4D97-AF65-F5344CB8AC3E}">
        <p14:creationId xmlns:p14="http://schemas.microsoft.com/office/powerpoint/2010/main" val="11299243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3" name="Picture 2" descr="Text&#10;&#10;Description automatically generated with medium confidence">
            <a:extLst>
              <a:ext uri="{FF2B5EF4-FFF2-40B4-BE49-F238E27FC236}">
                <a16:creationId xmlns:a16="http://schemas.microsoft.com/office/drawing/2014/main" id="{75801B20-C797-2239-2FB7-55721E08EED9}"/>
              </a:ext>
            </a:extLst>
          </p:cNvPr>
          <p:cNvPicPr>
            <a:picLocks noChangeAspect="1"/>
          </p:cNvPicPr>
          <p:nvPr userDrawn="1"/>
        </p:nvPicPr>
        <p:blipFill>
          <a:blip r:embed="rId2"/>
          <a:stretch>
            <a:fillRect/>
          </a:stretch>
        </p:blipFill>
        <p:spPr>
          <a:xfrm>
            <a:off x="3048939" y="2854267"/>
            <a:ext cx="6094123" cy="1287491"/>
          </a:xfrm>
          <a:prstGeom prst="rect">
            <a:avLst/>
          </a:prstGeom>
        </p:spPr>
      </p:pic>
    </p:spTree>
    <p:extLst>
      <p:ext uri="{BB962C8B-B14F-4D97-AF65-F5344CB8AC3E}">
        <p14:creationId xmlns:p14="http://schemas.microsoft.com/office/powerpoint/2010/main" val="37597706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 Title and Content">
    <p:spTree>
      <p:nvGrpSpPr>
        <p:cNvPr id="1" name=""/>
        <p:cNvGrpSpPr/>
        <p:nvPr/>
      </p:nvGrpSpPr>
      <p:grpSpPr>
        <a:xfrm>
          <a:off x="0" y="0"/>
          <a:ext cx="0" cy="0"/>
          <a:chOff x="0" y="0"/>
          <a:chExt cx="0" cy="0"/>
        </a:xfrm>
      </p:grpSpPr>
      <p:sp>
        <p:nvSpPr>
          <p:cNvPr id="33" name="Google Shape;45;p28">
            <a:extLst>
              <a:ext uri="{FF2B5EF4-FFF2-40B4-BE49-F238E27FC236}">
                <a16:creationId xmlns:a16="http://schemas.microsoft.com/office/drawing/2014/main" id="{8B225902-0B72-B34D-C190-021EF2AA1385}"/>
              </a:ext>
            </a:extLst>
          </p:cNvPr>
          <p:cNvSpPr txBox="1">
            <a:spLocks noGrp="1"/>
          </p:cNvSpPr>
          <p:nvPr>
            <p:ph type="ctrTitle" hasCustomPrompt="1"/>
          </p:nvPr>
        </p:nvSpPr>
        <p:spPr>
          <a:xfrm>
            <a:off x="742950" y="767774"/>
            <a:ext cx="10706102" cy="104121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6" name="Content Placeholder 5">
            <a:extLst>
              <a:ext uri="{FF2B5EF4-FFF2-40B4-BE49-F238E27FC236}">
                <a16:creationId xmlns:a16="http://schemas.microsoft.com/office/drawing/2014/main" id="{2A32150B-A2EC-90BB-46D4-1C524F370E12}"/>
              </a:ext>
            </a:extLst>
          </p:cNvPr>
          <p:cNvSpPr>
            <a:spLocks noGrp="1"/>
          </p:cNvSpPr>
          <p:nvPr>
            <p:ph sz="quarter" idx="10" hasCustomPrompt="1"/>
          </p:nvPr>
        </p:nvSpPr>
        <p:spPr>
          <a:xfrm>
            <a:off x="742950" y="1940546"/>
            <a:ext cx="10706100" cy="4154524"/>
          </a:xfrm>
          <a:prstGeom prst="rect">
            <a:avLst/>
          </a:prstGeom>
        </p:spPr>
        <p:txBody>
          <a:bodyPr lIns="0" tIns="0" rIns="0" bIns="0"/>
          <a:lstStyle>
            <a:lvl1pPr marL="0" indent="0">
              <a:spcAft>
                <a:spcPts val="600"/>
              </a:spcAft>
              <a:buNone/>
              <a:defRPr sz="2200">
                <a:latin typeface="Source Sans Pro" panose="020B0503030403020204" pitchFamily="34" charset="0"/>
              </a:defRPr>
            </a:lvl1pPr>
            <a:lvl2pPr marL="800100" indent="-342900">
              <a:spcAft>
                <a:spcPts val="600"/>
              </a:spcAft>
              <a:buClr>
                <a:schemeClr val="tx2"/>
              </a:buClr>
              <a:buFont typeface="Arial" panose="020B0604020202020204" pitchFamily="34" charset="0"/>
              <a:buChar char="•"/>
              <a:defRPr sz="2200">
                <a:latin typeface="Source Sans Pro" panose="020B0503030403020204" pitchFamily="34" charset="0"/>
              </a:defRPr>
            </a:lvl2pPr>
            <a:lvl3pPr>
              <a:spcAft>
                <a:spcPts val="600"/>
              </a:spcAft>
              <a:buClr>
                <a:schemeClr val="tx2"/>
              </a:buClr>
              <a:defRPr>
                <a:latin typeface="Source Sans Pro" panose="020B0503030403020204" pitchFamily="34" charset="0"/>
              </a:defRPr>
            </a:lvl3pPr>
            <a:lvl4pPr marL="1600200" indent="-228600">
              <a:spcAft>
                <a:spcPts val="600"/>
              </a:spcAft>
              <a:buClr>
                <a:schemeClr val="tx2"/>
              </a:buClr>
              <a:buFont typeface="System Font Regular"/>
              <a:buChar char="–"/>
              <a:defRPr>
                <a:latin typeface="Source Sans Pro" panose="020B0503030403020204" pitchFamily="34" charset="0"/>
              </a:defRPr>
            </a:lvl4pPr>
          </a:lstStyle>
          <a:p>
            <a:r>
              <a:rPr lang="en-US"/>
              <a:t>Select an icon below to select the type of content you wish to display here</a:t>
            </a:r>
          </a:p>
        </p:txBody>
      </p:sp>
      <p:sp>
        <p:nvSpPr>
          <p:cNvPr id="2" name="Google Shape;56;p30">
            <a:extLst>
              <a:ext uri="{FF2B5EF4-FFF2-40B4-BE49-F238E27FC236}">
                <a16:creationId xmlns:a16="http://schemas.microsoft.com/office/drawing/2014/main" id="{5621EB89-6E9E-7210-BB50-96492CA355AA}"/>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 | TEP</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3035910048"/>
      </p:ext>
    </p:extLst>
  </p:cSld>
  <p:clrMapOvr>
    <a:masterClrMapping/>
  </p:clrMapOvr>
  <p:extLst>
    <p:ext uri="{DCECCB84-F9BA-43D5-87BE-67443E8EF086}">
      <p15:sldGuideLst xmlns:p15="http://schemas.microsoft.com/office/powerpoint/2012/main">
        <p15:guide id="8" orient="horz" pos="480"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1224" userDrawn="1">
          <p15:clr>
            <a:srgbClr val="FBAE40"/>
          </p15:clr>
        </p15:guide>
        <p15:guide id="13" orient="horz" pos="3816"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A74F6-3616-6DDD-02C9-5CF1C512AA7B}"/>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F22AA7B-8A06-1FF9-0858-ED0874D1974F}"/>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4B6D74-17CB-CFB9-C366-A81999DC7BE3}"/>
              </a:ext>
            </a:extLst>
          </p:cNvPr>
          <p:cNvSpPr>
            <a:spLocks noGrp="1"/>
          </p:cNvSpPr>
          <p:nvPr>
            <p:ph type="dt" sz="half" idx="10"/>
          </p:nvPr>
        </p:nvSpPr>
        <p:spPr/>
        <p:txBody>
          <a:bodyPr/>
          <a:lstStyle/>
          <a:p>
            <a:fld id="{6CA901F0-EFDA-4432-A8E9-8FB299E1B533}" type="datetimeFigureOut">
              <a:rPr lang="en-US" smtClean="0"/>
              <a:t>9/25/2026</a:t>
            </a:fld>
            <a:endParaRPr lang="en-US"/>
          </a:p>
        </p:txBody>
      </p:sp>
      <p:sp>
        <p:nvSpPr>
          <p:cNvPr id="5" name="Footer Placeholder 4">
            <a:extLst>
              <a:ext uri="{FF2B5EF4-FFF2-40B4-BE49-F238E27FC236}">
                <a16:creationId xmlns:a16="http://schemas.microsoft.com/office/drawing/2014/main" id="{068AEF74-0C42-CE04-D0F8-D6F2887A22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B1EBC0-1D30-A1EA-3771-42CFD81FE229}"/>
              </a:ext>
            </a:extLst>
          </p:cNvPr>
          <p:cNvSpPr>
            <a:spLocks noGrp="1"/>
          </p:cNvSpPr>
          <p:nvPr>
            <p:ph type="sldNum" sz="quarter" idx="12"/>
          </p:nvPr>
        </p:nvSpPr>
        <p:spPr/>
        <p:txBody>
          <a:bodyPr/>
          <a:lstStyle/>
          <a:p>
            <a:fld id="{729C6A5E-37E3-4583-8C88-3AA7EECDA40E}" type="slidenum">
              <a:rPr lang="en-US" smtClean="0"/>
              <a:t>‹#›</a:t>
            </a:fld>
            <a:endParaRPr lang="en-US"/>
          </a:p>
        </p:txBody>
      </p:sp>
    </p:spTree>
    <p:extLst>
      <p:ext uri="{BB962C8B-B14F-4D97-AF65-F5344CB8AC3E}">
        <p14:creationId xmlns:p14="http://schemas.microsoft.com/office/powerpoint/2010/main" val="19385242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4_Section Header">
    <p:spTree>
      <p:nvGrpSpPr>
        <p:cNvPr id="1" name=""/>
        <p:cNvGrpSpPr/>
        <p:nvPr/>
      </p:nvGrpSpPr>
      <p:grpSpPr>
        <a:xfrm>
          <a:off x="0" y="0"/>
          <a:ext cx="0" cy="0"/>
          <a:chOff x="0" y="0"/>
          <a:chExt cx="0" cy="0"/>
        </a:xfrm>
      </p:grpSpPr>
      <p:sp>
        <p:nvSpPr>
          <p:cNvPr id="9" name="Google Shape;56;p30">
            <a:extLst>
              <a:ext uri="{FF2B5EF4-FFF2-40B4-BE49-F238E27FC236}">
                <a16:creationId xmlns:a16="http://schemas.microsoft.com/office/drawing/2014/main" id="{F6FE7997-987C-40B6-2674-8B010228B6C1}"/>
              </a:ext>
            </a:extLst>
          </p:cNvPr>
          <p:cNvSpPr txBox="1">
            <a:spLocks/>
          </p:cNvSpPr>
          <p:nvPr userDrawn="1"/>
        </p:nvSpPr>
        <p:spPr>
          <a:xfrm>
            <a:off x="11146167" y="6152525"/>
            <a:ext cx="677533" cy="464176"/>
          </a:xfrm>
          <a:prstGeom prst="rect">
            <a:avLst/>
          </a:prstGeom>
          <a:noFill/>
          <a:ln>
            <a:noFill/>
          </a:ln>
        </p:spPr>
        <p:txBody>
          <a:bodyPr spcFirstLastPara="1" wrap="square" lIns="91425" tIns="45700" rIns="91425" bIns="45700" anchor="ctr"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fld id="{00000000-1234-1234-1234-123412341234}" type="slidenum">
              <a:rPr lang="en-US" sz="1600" smtClean="0">
                <a:solidFill>
                  <a:schemeClr val="tx2"/>
                </a:solidFill>
              </a:rPr>
              <a:pPr algn="r"/>
              <a:t>‹#›</a:t>
            </a:fld>
            <a:endParaRPr lang="en-US" sz="1600">
              <a:solidFill>
                <a:schemeClr val="tx2"/>
              </a:solidFill>
            </a:endParaRPr>
          </a:p>
        </p:txBody>
      </p:sp>
      <p:pic>
        <p:nvPicPr>
          <p:cNvPr id="10" name="Picture 9" descr="A picture containing logo&#10;&#10;Description automatically generated">
            <a:extLst>
              <a:ext uri="{FF2B5EF4-FFF2-40B4-BE49-F238E27FC236}">
                <a16:creationId xmlns:a16="http://schemas.microsoft.com/office/drawing/2014/main" id="{94D9F41B-5AAA-47FF-EC5E-0F1820482E00}"/>
              </a:ext>
            </a:extLst>
          </p:cNvPr>
          <p:cNvPicPr>
            <a:picLocks noChangeAspect="1"/>
          </p:cNvPicPr>
          <p:nvPr userDrawn="1"/>
        </p:nvPicPr>
        <p:blipFill>
          <a:blip r:embed="rId2"/>
          <a:stretch>
            <a:fillRect/>
          </a:stretch>
        </p:blipFill>
        <p:spPr>
          <a:xfrm>
            <a:off x="419100" y="6050924"/>
            <a:ext cx="2197100" cy="464176"/>
          </a:xfrm>
          <a:prstGeom prst="rect">
            <a:avLst/>
          </a:prstGeom>
        </p:spPr>
      </p:pic>
      <p:sp>
        <p:nvSpPr>
          <p:cNvPr id="6" name="Text Placeholder 2">
            <a:extLst>
              <a:ext uri="{FF2B5EF4-FFF2-40B4-BE49-F238E27FC236}">
                <a16:creationId xmlns:a16="http://schemas.microsoft.com/office/drawing/2014/main" id="{0E401962-3AC5-9DD3-E5E5-384C2134A711}"/>
              </a:ext>
            </a:extLst>
          </p:cNvPr>
          <p:cNvSpPr>
            <a:spLocks noGrp="1"/>
          </p:cNvSpPr>
          <p:nvPr>
            <p:ph type="body" sz="quarter" idx="10" hasCustomPrompt="1"/>
          </p:nvPr>
        </p:nvSpPr>
        <p:spPr>
          <a:xfrm>
            <a:off x="328613" y="1296193"/>
            <a:ext cx="11444287" cy="4265613"/>
          </a:xfrm>
          <a:prstGeom prst="rect">
            <a:avLst/>
          </a:prstGeom>
        </p:spPr>
        <p:txBody>
          <a:bodyPr/>
          <a:lstStyle>
            <a:lvl1pPr marL="0" indent="0">
              <a:buFont typeface="Arial" panose="020B0604020202020204" pitchFamily="34" charset="0"/>
              <a:buNone/>
              <a:defRPr sz="2400" b="0" i="0">
                <a:latin typeface="Source Sans Pro" panose="020B0503030403020204" pitchFamily="34" charset="0"/>
              </a:defRPr>
            </a:lvl1pPr>
            <a:lvl2pPr>
              <a:defRPr b="0" i="0">
                <a:latin typeface="Source Sans Pro" panose="020B0503030403020204" pitchFamily="34" charset="0"/>
              </a:defRPr>
            </a:lvl2pPr>
            <a:lvl3pPr>
              <a:defRPr b="0" i="0">
                <a:latin typeface="Source Sans Pro" panose="020B0503030403020204" pitchFamily="34" charset="0"/>
              </a:defRPr>
            </a:lvl3pPr>
            <a:lvl4pPr>
              <a:defRPr b="0" i="0">
                <a:latin typeface="Source Sans Pro" panose="020B0503030403020204" pitchFamily="34" charset="0"/>
              </a:defRPr>
            </a:lvl4pPr>
            <a:lvl5pPr>
              <a:defRPr b="0" i="0">
                <a:latin typeface="Source Sans Pro" panose="020B0503030403020204" pitchFamily="34" charset="0"/>
              </a:defRPr>
            </a:lvl5pPr>
          </a:lstStyle>
          <a:p>
            <a:pPr lvl="0"/>
            <a:r>
              <a:rPr lang="en-US"/>
              <a:t>Click to edit Master text styles : Body Text Source Sans Pro – 24pt</a:t>
            </a:r>
          </a:p>
        </p:txBody>
      </p:sp>
      <p:grpSp>
        <p:nvGrpSpPr>
          <p:cNvPr id="4" name="Group 3">
            <a:extLst>
              <a:ext uri="{FF2B5EF4-FFF2-40B4-BE49-F238E27FC236}">
                <a16:creationId xmlns:a16="http://schemas.microsoft.com/office/drawing/2014/main" id="{46C0EEC6-6FEA-E3FD-80A3-69DF9FF1EBDD}"/>
              </a:ext>
            </a:extLst>
          </p:cNvPr>
          <p:cNvGrpSpPr/>
          <p:nvPr userDrawn="1"/>
        </p:nvGrpSpPr>
        <p:grpSpPr>
          <a:xfrm>
            <a:off x="446625" y="304800"/>
            <a:ext cx="13374718" cy="762000"/>
            <a:chOff x="446625" y="304800"/>
            <a:chExt cx="13374718" cy="762000"/>
          </a:xfrm>
        </p:grpSpPr>
        <p:sp>
          <p:nvSpPr>
            <p:cNvPr id="5" name="Snip Single Corner Rectangle 4">
              <a:extLst>
                <a:ext uri="{FF2B5EF4-FFF2-40B4-BE49-F238E27FC236}">
                  <a16:creationId xmlns:a16="http://schemas.microsoft.com/office/drawing/2014/main" id="{24BA2F8A-8845-22B9-DCB9-FC5301B2DF96}"/>
                </a:ext>
              </a:extLst>
            </p:cNvPr>
            <p:cNvSpPr/>
            <p:nvPr userDrawn="1"/>
          </p:nvSpPr>
          <p:spPr>
            <a:xfrm>
              <a:off x="446625" y="304800"/>
              <a:ext cx="11745374" cy="762000"/>
            </a:xfrm>
            <a:prstGeom prst="snip1Rect">
              <a:avLst>
                <a:gd name="adj"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6B23207-4DDC-34F0-4404-8B50C968EF27}"/>
                </a:ext>
              </a:extLst>
            </p:cNvPr>
            <p:cNvPicPr>
              <a:picLocks noChangeAspect="1"/>
            </p:cNvPicPr>
            <p:nvPr userDrawn="1"/>
          </p:nvPicPr>
          <p:blipFill rotWithShape="1">
            <a:blip r:embed="rId3"/>
            <a:srcRect l="13792" r="-13792"/>
            <a:stretch/>
          </p:blipFill>
          <p:spPr>
            <a:xfrm>
              <a:off x="2011680" y="304800"/>
              <a:ext cx="11809663" cy="754079"/>
            </a:xfrm>
            <a:prstGeom prst="rect">
              <a:avLst/>
            </a:prstGeom>
          </p:spPr>
        </p:pic>
      </p:grpSp>
    </p:spTree>
    <p:extLst>
      <p:ext uri="{BB962C8B-B14F-4D97-AF65-F5344CB8AC3E}">
        <p14:creationId xmlns:p14="http://schemas.microsoft.com/office/powerpoint/2010/main" val="3150983117"/>
      </p:ext>
    </p:extLst>
  </p:cSld>
  <p:clrMapOvr>
    <a:masterClrMapping/>
  </p:clrMapOvr>
  <p:extLst>
    <p:ext uri="{DCECCB84-F9BA-43D5-87BE-67443E8EF086}">
      <p15:sldGuideLst xmlns:p15="http://schemas.microsoft.com/office/powerpoint/2012/main">
        <p15:guide id="2" orient="horz" pos="696">
          <p15:clr>
            <a:srgbClr val="FBAE40"/>
          </p15:clr>
        </p15:guide>
        <p15:guide id="3" pos="3840">
          <p15:clr>
            <a:srgbClr val="FBAE40"/>
          </p15:clr>
        </p15:guide>
        <p15:guide id="4" pos="264">
          <p15:clr>
            <a:srgbClr val="FBAE40"/>
          </p15:clr>
        </p15:guide>
        <p15:guide id="5" pos="7416">
          <p15:clr>
            <a:srgbClr val="FBAE40"/>
          </p15:clr>
        </p15:guide>
        <p15:guide id="6" orient="horz" pos="480">
          <p15:clr>
            <a:srgbClr val="FBAE40"/>
          </p15:clr>
        </p15:guide>
        <p15:guide id="7" orient="horz" pos="3576">
          <p15:clr>
            <a:srgbClr val="FBAE40"/>
          </p15:clr>
        </p15:guide>
        <p15:guide id="8" pos="408">
          <p15:clr>
            <a:srgbClr val="FBAE40"/>
          </p15:clr>
        </p15:guide>
        <p15:guide id="9" orient="horz" pos="100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9551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6" r:id="rId5"/>
    <p:sldLayoutId id="2147483697" r:id="rId6"/>
    <p:sldLayoutId id="2147483695"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hyperlink" Target="mailto:uoaec@uoregon.edu" TargetMode="External"/><Relationship Id="rId2" Type="http://schemas.openxmlformats.org/officeDocument/2006/relationships/notesSlide" Target="../notesSlides/notesSlide5.xml"/><Relationship Id="rId1" Type="http://schemas.openxmlformats.org/officeDocument/2006/relationships/slideLayout" Target="../slideLayouts/slideLayout23.xml"/><Relationship Id="rId5" Type="http://schemas.openxmlformats.org/officeDocument/2006/relationships/image" Target="../media/image11.jpeg"/><Relationship Id="rId4" Type="http://schemas.openxmlformats.org/officeDocument/2006/relationships/hyperlink" Target="mailto:epelayo@uoregon.edu"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hyperlink" Target="https://dos.uoregon.edu/" TargetMode="External"/><Relationship Id="rId5" Type="http://schemas.openxmlformats.org/officeDocument/2006/relationships/hyperlink" Target="mailto:uodos@uoregon.edu" TargetMode="Externa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hyperlink" Target="https://provost.uoregon.edu/course-attendance-and-engagement-policy" TargetMode="Externa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hyperlink" Target="https://teaching.uoregon.edu/syllabus-language-database#attendance" TargetMode="Externa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hyperlink" Target="https://investigations.uoregon.edu/religious-accommodations" TargetMode="Externa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hyperlink" Target="mailto:tep@uoregon.edu"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6C4B3-F874-0C98-B278-7DC7EC15CD30}"/>
              </a:ext>
            </a:extLst>
          </p:cNvPr>
          <p:cNvSpPr>
            <a:spLocks noGrp="1"/>
          </p:cNvSpPr>
          <p:nvPr>
            <p:ph type="title"/>
          </p:nvPr>
        </p:nvSpPr>
        <p:spPr>
          <a:xfrm>
            <a:off x="630523" y="1921309"/>
            <a:ext cx="7458235" cy="1907899"/>
          </a:xfrm>
        </p:spPr>
        <p:txBody>
          <a:bodyPr/>
          <a:lstStyle/>
          <a:p>
            <a:r>
              <a:rPr lang="en-US">
                <a:latin typeface="Source Sans Pro Black"/>
                <a:ea typeface="Source Sans Pro Black"/>
              </a:rPr>
              <a:t>You're Not on Your Own: Student Supports &amp; Tricky Topics</a:t>
            </a:r>
            <a:endParaRPr lang="en-US">
              <a:ea typeface="Source Sans Pro Black"/>
            </a:endParaRPr>
          </a:p>
        </p:txBody>
      </p:sp>
      <p:sp>
        <p:nvSpPr>
          <p:cNvPr id="4" name="Text Placeholder 3">
            <a:extLst>
              <a:ext uri="{FF2B5EF4-FFF2-40B4-BE49-F238E27FC236}">
                <a16:creationId xmlns:a16="http://schemas.microsoft.com/office/drawing/2014/main" id="{8013E64C-7B82-046B-60AA-1D5C514F4002}"/>
              </a:ext>
            </a:extLst>
          </p:cNvPr>
          <p:cNvSpPr>
            <a:spLocks noGrp="1"/>
          </p:cNvSpPr>
          <p:nvPr>
            <p:ph type="body" sz="quarter" idx="13"/>
          </p:nvPr>
        </p:nvSpPr>
        <p:spPr>
          <a:xfrm>
            <a:off x="6371303" y="5751873"/>
            <a:ext cx="4748981" cy="655756"/>
          </a:xfrm>
          <a:ln w="19050">
            <a:solidFill>
              <a:schemeClr val="bg2"/>
            </a:solidFill>
          </a:ln>
          <a:effectLst/>
        </p:spPr>
        <p:txBody>
          <a:bodyPr anchor="ctr"/>
          <a:lstStyle/>
          <a:p>
            <a:pPr algn="ctr"/>
            <a:r>
              <a:rPr lang="en-US" sz="2800"/>
              <a:t>2026 GE Day of Teaching</a:t>
            </a:r>
          </a:p>
        </p:txBody>
      </p:sp>
      <p:pic>
        <p:nvPicPr>
          <p:cNvPr id="3" name="Picture 2">
            <a:extLst>
              <a:ext uri="{FF2B5EF4-FFF2-40B4-BE49-F238E27FC236}">
                <a16:creationId xmlns:a16="http://schemas.microsoft.com/office/drawing/2014/main" id="{1E63B3D7-BAE0-9AB4-2C37-B9A7A6E2258D}"/>
              </a:ext>
            </a:extLst>
          </p:cNvPr>
          <p:cNvPicPr>
            <a:picLocks noChangeAspect="1"/>
          </p:cNvPicPr>
          <p:nvPr/>
        </p:nvPicPr>
        <p:blipFill>
          <a:blip r:embed="rId2"/>
          <a:srcRect l="21091" t="30741" r="20727" b="9630"/>
          <a:stretch>
            <a:fillRect/>
          </a:stretch>
        </p:blipFill>
        <p:spPr>
          <a:xfrm>
            <a:off x="8902453" y="2531293"/>
            <a:ext cx="2216750" cy="2227203"/>
          </a:xfrm>
          <a:prstGeom prst="rect">
            <a:avLst/>
          </a:prstGeom>
        </p:spPr>
      </p:pic>
    </p:spTree>
    <p:extLst>
      <p:ext uri="{BB962C8B-B14F-4D97-AF65-F5344CB8AC3E}">
        <p14:creationId xmlns:p14="http://schemas.microsoft.com/office/powerpoint/2010/main" val="2742370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0EE51-6310-871E-2FC1-1D87CB6A473B}"/>
              </a:ext>
            </a:extLst>
          </p:cNvPr>
          <p:cNvSpPr>
            <a:spLocks noGrp="1"/>
          </p:cNvSpPr>
          <p:nvPr>
            <p:ph type="ctrTitle"/>
          </p:nvPr>
        </p:nvSpPr>
        <p:spPr/>
        <p:txBody>
          <a:bodyPr/>
          <a:lstStyle/>
          <a:p>
            <a:r>
              <a:rPr lang="en-US">
                <a:latin typeface="Source Sans Pro"/>
                <a:ea typeface="Source Sans Pro"/>
                <a:cs typeface="Arial"/>
              </a:rPr>
              <a:t>Welcome! Our focus today:</a:t>
            </a:r>
            <a:endParaRPr lang="en-US"/>
          </a:p>
        </p:txBody>
      </p:sp>
      <p:sp>
        <p:nvSpPr>
          <p:cNvPr id="3" name="Text Placeholder 2">
            <a:extLst>
              <a:ext uri="{FF2B5EF4-FFF2-40B4-BE49-F238E27FC236}">
                <a16:creationId xmlns:a16="http://schemas.microsoft.com/office/drawing/2014/main" id="{1033B7B9-A7C0-CF2A-ED99-C21627F8E6B9}"/>
              </a:ext>
            </a:extLst>
          </p:cNvPr>
          <p:cNvSpPr>
            <a:spLocks noGrp="1"/>
          </p:cNvSpPr>
          <p:nvPr>
            <p:ph type="body" sz="quarter" idx="10"/>
          </p:nvPr>
        </p:nvSpPr>
        <p:spPr/>
        <p:txBody>
          <a:bodyPr lIns="0" tIns="0" rIns="0" bIns="0" anchor="t">
            <a:normAutofit/>
          </a:bodyPr>
          <a:lstStyle/>
          <a:p>
            <a:r>
              <a:rPr lang="en-US">
                <a:latin typeface="Source Sans Pro"/>
                <a:ea typeface="Source Sans Pro"/>
              </a:rPr>
              <a:t>The University of Oregon has strong student supports and instructional policies to help students thrive in your classes and beyond. We want you to feel confident about how to approach the five questions below and who to contact when they come up:</a:t>
            </a:r>
            <a:endParaRPr lang="en-US">
              <a:ea typeface="Source Sans Pro" panose="020B0503030403020204" pitchFamily="34" charset="0"/>
            </a:endParaRPr>
          </a:p>
          <a:p>
            <a:pPr marL="457200" indent="-457200">
              <a:buAutoNum type="arabicPeriod"/>
            </a:pPr>
            <a:r>
              <a:rPr lang="en-US">
                <a:latin typeface="Source Sans Pro"/>
                <a:ea typeface="Source Sans Pro"/>
              </a:rPr>
              <a:t>What should I know about disability-related accommodations at UO?</a:t>
            </a:r>
          </a:p>
          <a:p>
            <a:pPr marL="457200" indent="-457200">
              <a:buAutoNum type="arabicPeriod"/>
            </a:pPr>
            <a:r>
              <a:rPr lang="en-US">
                <a:latin typeface="Source Sans Pro"/>
                <a:ea typeface="Source Sans Pro"/>
              </a:rPr>
              <a:t>What should I do if I'm concerned about a student (</a:t>
            </a:r>
            <a:r>
              <a:rPr lang="en-US" err="1">
                <a:latin typeface="Source Sans Pro"/>
                <a:ea typeface="Source Sans Pro"/>
              </a:rPr>
              <a:t>fo</a:t>
            </a:r>
            <a:r>
              <a:rPr lang="en-US">
                <a:latin typeface="Source Sans Pro"/>
                <a:ea typeface="Source Sans Pro"/>
              </a:rPr>
              <a:t>r a non-academic reason)?</a:t>
            </a:r>
          </a:p>
          <a:p>
            <a:pPr marL="457200" indent="-457200">
              <a:buAutoNum type="arabicPeriod"/>
            </a:pPr>
            <a:r>
              <a:rPr lang="en-US">
                <a:latin typeface="Source Sans Pro"/>
                <a:ea typeface="Source Sans Pro"/>
              </a:rPr>
              <a:t>What should I do if I think a student might be committing academic misconduct?</a:t>
            </a:r>
          </a:p>
          <a:p>
            <a:pPr marL="457200" indent="-457200">
              <a:buAutoNum type="arabicPeriod"/>
            </a:pPr>
            <a:r>
              <a:rPr lang="en-US">
                <a:latin typeface="Source Sans Pro"/>
                <a:ea typeface="Source Sans Pro"/>
              </a:rPr>
              <a:t>What academic support exists for students that I can share with them?</a:t>
            </a:r>
          </a:p>
          <a:p>
            <a:pPr marL="457200" indent="-457200">
              <a:buAutoNum type="arabicPeriod"/>
            </a:pPr>
            <a:r>
              <a:rPr lang="en-US">
                <a:latin typeface="Source Sans Pro"/>
                <a:ea typeface="Source Sans Pro"/>
              </a:rPr>
              <a:t>How should I handle student absences and late work?</a:t>
            </a:r>
          </a:p>
          <a:p>
            <a:pPr marL="457200" indent="-457200">
              <a:buAutoNum type="arabicPeriod"/>
            </a:pPr>
            <a:endParaRPr lang="en-US">
              <a:latin typeface="Source Sans Pro"/>
              <a:ea typeface="Source Sans Pro"/>
            </a:endParaRPr>
          </a:p>
          <a:p>
            <a:endParaRPr lang="en-US">
              <a:latin typeface="Source Sans Pro"/>
              <a:ea typeface="Source Sans Pro"/>
            </a:endParaRPr>
          </a:p>
          <a:p>
            <a:pPr marL="342900" indent="-342900">
              <a:buAutoNum type="arabicPeriod"/>
            </a:pPr>
            <a:endParaRPr lang="en-US">
              <a:latin typeface="Source Sans Pro"/>
              <a:ea typeface="Source Sans Pro"/>
            </a:endParaRPr>
          </a:p>
        </p:txBody>
      </p:sp>
    </p:spTree>
    <p:extLst>
      <p:ext uri="{BB962C8B-B14F-4D97-AF65-F5344CB8AC3E}">
        <p14:creationId xmlns:p14="http://schemas.microsoft.com/office/powerpoint/2010/main" val="3039381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A2FF1-5F5D-CFBA-7233-DF2E6D38C6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6C7627-C040-9FCD-C14B-60746A3C7C25}"/>
              </a:ext>
            </a:extLst>
          </p:cNvPr>
          <p:cNvSpPr>
            <a:spLocks noGrp="1"/>
          </p:cNvSpPr>
          <p:nvPr>
            <p:ph type="ctrTitle"/>
          </p:nvPr>
        </p:nvSpPr>
        <p:spPr/>
        <p:txBody>
          <a:bodyPr/>
          <a:lstStyle/>
          <a:p>
            <a:r>
              <a:rPr lang="en-US">
                <a:latin typeface="Source Sans Pro"/>
                <a:ea typeface="Source Sans Pro"/>
                <a:cs typeface="Arial"/>
              </a:rPr>
              <a:t>Panelists:</a:t>
            </a:r>
            <a:endParaRPr lang="en-US"/>
          </a:p>
        </p:txBody>
      </p:sp>
      <p:sp>
        <p:nvSpPr>
          <p:cNvPr id="3" name="Text Placeholder 2">
            <a:extLst>
              <a:ext uri="{FF2B5EF4-FFF2-40B4-BE49-F238E27FC236}">
                <a16:creationId xmlns:a16="http://schemas.microsoft.com/office/drawing/2014/main" id="{D0EDA7AE-0ADA-66D0-A2ED-94D9E760686D}"/>
              </a:ext>
            </a:extLst>
          </p:cNvPr>
          <p:cNvSpPr>
            <a:spLocks noGrp="1"/>
          </p:cNvSpPr>
          <p:nvPr>
            <p:ph type="body" sz="quarter" idx="10"/>
          </p:nvPr>
        </p:nvSpPr>
        <p:spPr/>
        <p:txBody>
          <a:bodyPr lIns="0" tIns="0" rIns="0" bIns="0" anchor="t">
            <a:normAutofit/>
          </a:bodyPr>
          <a:lstStyle/>
          <a:p>
            <a:pPr marL="342900" indent="-342900">
              <a:buChar char="•"/>
            </a:pPr>
            <a:r>
              <a:rPr lang="en-US">
                <a:latin typeface="Source Sans Pro"/>
                <a:ea typeface="Source Sans Pro"/>
              </a:rPr>
              <a:t>Norma Kehdi, Senior Director, Accessible Education Center </a:t>
            </a:r>
            <a:endParaRPr lang="en-US">
              <a:ea typeface="Source Sans Pro" panose="020B0503030403020204" pitchFamily="34" charset="0"/>
            </a:endParaRPr>
          </a:p>
          <a:p>
            <a:pPr marL="342900" indent="-342900">
              <a:buChar char="•"/>
            </a:pPr>
            <a:r>
              <a:rPr lang="en-US">
                <a:latin typeface="Source Sans Pro"/>
                <a:ea typeface="Source Sans Pro"/>
              </a:rPr>
              <a:t>Jimmy Howard, Associate Vice President and Dean of Students</a:t>
            </a:r>
          </a:p>
          <a:p>
            <a:pPr marL="342900" indent="-342900">
              <a:buChar char="•"/>
            </a:pPr>
            <a:r>
              <a:rPr lang="en-US">
                <a:latin typeface="Source Sans Pro"/>
                <a:ea typeface="Source Sans Pro"/>
              </a:rPr>
              <a:t>Dianne Tanjuaquio, Senior Associate Dean of Students, Director of Student Conduct and Community Standards</a:t>
            </a:r>
          </a:p>
          <a:p>
            <a:pPr marL="342900" indent="-342900">
              <a:buFont typeface="Arial,Sans-Serif" panose="020B0604020202020204" pitchFamily="34" charset="0"/>
              <a:buChar char="•"/>
            </a:pPr>
            <a:r>
              <a:rPr lang="en-US">
                <a:solidFill>
                  <a:srgbClr val="000000"/>
                </a:solidFill>
                <a:latin typeface="Source Sans Pro"/>
                <a:ea typeface="Source Sans Pro"/>
              </a:rPr>
              <a:t>Kenyon Plummer, Senior Learning Specialist, Tutoring</a:t>
            </a:r>
            <a:r>
              <a:rPr lang="en-US">
                <a:latin typeface="Source Sans Pro"/>
                <a:ea typeface="Source Sans Pro"/>
              </a:rPr>
              <a:t> and Academic Engagement Center</a:t>
            </a:r>
          </a:p>
          <a:p>
            <a:pPr marL="342900" indent="-342900">
              <a:buChar char="•"/>
            </a:pPr>
            <a:endParaRPr lang="en-US">
              <a:latin typeface="Source Sans Pro"/>
              <a:ea typeface="Source Sans Pro"/>
            </a:endParaRPr>
          </a:p>
        </p:txBody>
      </p:sp>
    </p:spTree>
    <p:extLst>
      <p:ext uri="{BB962C8B-B14F-4D97-AF65-F5344CB8AC3E}">
        <p14:creationId xmlns:p14="http://schemas.microsoft.com/office/powerpoint/2010/main" val="3991631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EB06-9F36-C6F4-F1BF-C84FA8D6F433}"/>
              </a:ext>
            </a:extLst>
          </p:cNvPr>
          <p:cNvSpPr>
            <a:spLocks noGrp="1"/>
          </p:cNvSpPr>
          <p:nvPr>
            <p:ph type="title"/>
          </p:nvPr>
        </p:nvSpPr>
        <p:spPr>
          <a:xfrm>
            <a:off x="1015529" y="1351691"/>
            <a:ext cx="9079969" cy="4162668"/>
          </a:xfrm>
        </p:spPr>
        <p:txBody>
          <a:bodyPr/>
          <a:lstStyle/>
          <a:p>
            <a:br>
              <a:rPr lang="en-US" sz="4000" b="0">
                <a:latin typeface="Source Sans Pro"/>
                <a:ea typeface="Source Sans Pro"/>
              </a:rPr>
            </a:br>
            <a:r>
              <a:rPr lang="en-US" sz="4000">
                <a:latin typeface="Source Sans Pro"/>
                <a:ea typeface="Source Sans Pro"/>
              </a:rPr>
              <a:t>What should I know about disability-related accommodations at UO? </a:t>
            </a:r>
            <a:br>
              <a:rPr lang="en-US" sz="4000" b="0">
                <a:latin typeface="Source Sans Pro"/>
                <a:ea typeface="Source Sans Pro"/>
              </a:rPr>
            </a:br>
            <a:endParaRPr lang="en-US" sz="4000" b="0">
              <a:latin typeface="Source Sans Pro"/>
              <a:ea typeface="Source Sans Pro"/>
            </a:endParaRPr>
          </a:p>
        </p:txBody>
      </p:sp>
    </p:spTree>
    <p:extLst>
      <p:ext uri="{BB962C8B-B14F-4D97-AF65-F5344CB8AC3E}">
        <p14:creationId xmlns:p14="http://schemas.microsoft.com/office/powerpoint/2010/main" val="3513156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78E43-E909-6FD9-235F-C011D2959B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E0A940-1401-B56D-4879-40AA089B712E}"/>
              </a:ext>
            </a:extLst>
          </p:cNvPr>
          <p:cNvSpPr txBox="1">
            <a:spLocks noGrp="1"/>
          </p:cNvSpPr>
          <p:nvPr>
            <p:ph type="title" idx="4294967295"/>
          </p:nvPr>
        </p:nvSpPr>
        <p:spPr>
          <a:xfrm>
            <a:off x="560739" y="444494"/>
            <a:ext cx="11121322"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00000"/>
              </a:lnSpc>
              <a:spcBef>
                <a:spcPts val="0"/>
              </a:spcBef>
              <a:defRPr/>
            </a:pPr>
            <a:r>
              <a:rPr lang="en-US" sz="4000" b="1">
                <a:solidFill>
                  <a:schemeClr val="bg1"/>
                </a:solidFill>
              </a:rPr>
              <a:t>Institutional Responsibilities for Equal Access</a:t>
            </a:r>
            <a:endParaRPr kumimoji="0" lang="en-US" sz="4000" b="1" i="0" u="none" strike="noStrike" kern="1200" cap="none" spc="0" normalizeH="0" baseline="0" noProof="0">
              <a:ln>
                <a:noFill/>
              </a:ln>
              <a:solidFill>
                <a:schemeClr val="bg1"/>
              </a:solidFill>
              <a:effectLst/>
              <a:uLnTx/>
              <a:uFillTx/>
              <a:latin typeface="Source Sans Pro Black" panose="020B0503030403020204" pitchFamily="34" charset="0"/>
              <a:ea typeface="+mj-ea"/>
              <a:cs typeface="+mj-cs"/>
            </a:endParaRPr>
          </a:p>
        </p:txBody>
      </p:sp>
      <p:sp>
        <p:nvSpPr>
          <p:cNvPr id="4" name="Text Placeholder 3">
            <a:extLst>
              <a:ext uri="{FF2B5EF4-FFF2-40B4-BE49-F238E27FC236}">
                <a16:creationId xmlns:a16="http://schemas.microsoft.com/office/drawing/2014/main" id="{B7F6A68D-EAA1-3CBA-C28F-EA06687AAC8D}"/>
              </a:ext>
            </a:extLst>
          </p:cNvPr>
          <p:cNvSpPr>
            <a:spLocks noGrp="1"/>
          </p:cNvSpPr>
          <p:nvPr>
            <p:ph type="body" sz="quarter" idx="10"/>
          </p:nvPr>
        </p:nvSpPr>
        <p:spPr>
          <a:xfrm>
            <a:off x="560739" y="1530140"/>
            <a:ext cx="10902581" cy="3797719"/>
          </a:xfrm>
        </p:spPr>
        <p:txBody>
          <a:bodyPr lIns="91440" tIns="45720" rIns="91440" bIns="45720" anchor="t"/>
          <a:lstStyle/>
          <a:p>
            <a:r>
              <a:rPr lang="en-US" sz="2800"/>
              <a:t>UO is required by federal law (including the Americans with Disabilities Act and Section 504 of the Rehabilitation Act) to provide reasonable accommodations for individuals with disabilities​</a:t>
            </a:r>
          </a:p>
          <a:p>
            <a:endParaRPr lang="en-US" sz="2800"/>
          </a:p>
          <a:p>
            <a:r>
              <a:rPr lang="en-US" sz="2800"/>
              <a:t>AEC is the office designated to determine disability eligibility for students and support the provision of accommodations​</a:t>
            </a:r>
          </a:p>
          <a:p>
            <a:endParaRPr lang="en-US" sz="2800"/>
          </a:p>
          <a:p>
            <a:r>
              <a:rPr lang="en-US" sz="2800"/>
              <a:t>Entire university community shares a collective responsibility to facilitate access and inclusion of students with disabilities</a:t>
            </a:r>
          </a:p>
          <a:p>
            <a:pPr marL="342900" indent="-342900">
              <a:spcAft>
                <a:spcPts val="2000"/>
              </a:spcAft>
              <a:buChar char="•"/>
            </a:pPr>
            <a:endParaRPr lang="en-US" sz="2800">
              <a:latin typeface="Source Sans Pro"/>
              <a:ea typeface="Source Sans Pro"/>
            </a:endParaRPr>
          </a:p>
          <a:p>
            <a:endParaRPr lang="en-US">
              <a:ea typeface="Source Sans Pro" panose="020B0503030403020204" pitchFamily="34" charset="0"/>
            </a:endParaRPr>
          </a:p>
        </p:txBody>
      </p:sp>
      <p:sp>
        <p:nvSpPr>
          <p:cNvPr id="6" name="TextBox 5">
            <a:extLst>
              <a:ext uri="{FF2B5EF4-FFF2-40B4-BE49-F238E27FC236}">
                <a16:creationId xmlns:a16="http://schemas.microsoft.com/office/drawing/2014/main" id="{583A1CBA-05AF-28CB-43C7-C74920960B3F}"/>
              </a:ext>
            </a:extLst>
          </p:cNvPr>
          <p:cNvSpPr txBox="1"/>
          <p:nvPr/>
        </p:nvSpPr>
        <p:spPr>
          <a:xfrm>
            <a:off x="3454718" y="3244334"/>
            <a:ext cx="6909434" cy="369332"/>
          </a:xfrm>
          <a:prstGeom prst="rect">
            <a:avLst/>
          </a:prstGeom>
          <a:noFill/>
        </p:spPr>
        <p:txBody>
          <a:bodyPr wrap="square">
            <a:spAutoFit/>
          </a:bodyPr>
          <a:lstStyle/>
          <a:p>
            <a:r>
              <a:rPr lang="en-US"/>
              <a:t> </a:t>
            </a:r>
          </a:p>
        </p:txBody>
      </p:sp>
    </p:spTree>
    <p:extLst>
      <p:ext uri="{BB962C8B-B14F-4D97-AF65-F5344CB8AC3E}">
        <p14:creationId xmlns:p14="http://schemas.microsoft.com/office/powerpoint/2010/main" val="3899890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44A97-35AE-F464-8F49-AB85A9EE63BB}"/>
              </a:ext>
            </a:extLst>
          </p:cNvPr>
          <p:cNvSpPr txBox="1">
            <a:spLocks noGrp="1"/>
          </p:cNvSpPr>
          <p:nvPr>
            <p:ph type="title" idx="4294967295"/>
          </p:nvPr>
        </p:nvSpPr>
        <p:spPr>
          <a:xfrm>
            <a:off x="560739" y="444494"/>
            <a:ext cx="11121322"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chemeClr val="bg1"/>
                </a:solidFill>
                <a:effectLst/>
                <a:uLnTx/>
                <a:uFillTx/>
                <a:latin typeface="Source Sans Pro Black"/>
                <a:ea typeface="Source Sans Pro Black"/>
                <a:cs typeface="+mn-cs"/>
              </a:rPr>
              <a:t>Disability Experiences</a:t>
            </a:r>
            <a:endParaRPr kumimoji="0" lang="en-US" sz="3200" b="1" i="0" u="none" strike="noStrike" kern="1200" cap="none" spc="0" normalizeH="0" baseline="0" noProof="0">
              <a:ln>
                <a:noFill/>
              </a:ln>
              <a:solidFill>
                <a:schemeClr val="bg1"/>
              </a:solidFill>
              <a:effectLst/>
              <a:uLnTx/>
              <a:uFillTx/>
              <a:latin typeface="Source Sans Pro Black" panose="020B0503030403020204" pitchFamily="34" charset="0"/>
              <a:ea typeface="+mj-ea"/>
              <a:cs typeface="+mj-cs"/>
            </a:endParaRPr>
          </a:p>
        </p:txBody>
      </p:sp>
      <p:sp>
        <p:nvSpPr>
          <p:cNvPr id="4" name="Text Placeholder 3">
            <a:extLst>
              <a:ext uri="{FF2B5EF4-FFF2-40B4-BE49-F238E27FC236}">
                <a16:creationId xmlns:a16="http://schemas.microsoft.com/office/drawing/2014/main" id="{4E12EE6D-F833-B391-4C44-716FF02FAA0D}"/>
              </a:ext>
            </a:extLst>
          </p:cNvPr>
          <p:cNvSpPr>
            <a:spLocks noGrp="1"/>
          </p:cNvSpPr>
          <p:nvPr>
            <p:ph type="body" sz="quarter" idx="10"/>
          </p:nvPr>
        </p:nvSpPr>
        <p:spPr>
          <a:xfrm>
            <a:off x="555876" y="1394312"/>
            <a:ext cx="10920469" cy="4083469"/>
          </a:xfrm>
        </p:spPr>
        <p:txBody>
          <a:bodyPr lIns="91440" tIns="45720" rIns="91440" bIns="45720" anchor="t"/>
          <a:lstStyle/>
          <a:p>
            <a:pPr marL="342900" indent="-342900">
              <a:buChar char="•"/>
            </a:pPr>
            <a:r>
              <a:rPr lang="en-US" sz="2800">
                <a:latin typeface="Source Sans Pro"/>
                <a:ea typeface="Source Sans Pro"/>
              </a:rPr>
              <a:t>Learning disabilities</a:t>
            </a:r>
            <a:endParaRPr lang="en-US" sz="2800">
              <a:ea typeface="Source Sans Pro"/>
            </a:endParaRPr>
          </a:p>
          <a:p>
            <a:pPr marL="342900" indent="-342900">
              <a:buChar char="•"/>
            </a:pPr>
            <a:r>
              <a:rPr lang="en-US" sz="2800">
                <a:latin typeface="Source Sans Pro"/>
                <a:ea typeface="Source Sans Pro"/>
              </a:rPr>
              <a:t>ADHD</a:t>
            </a:r>
          </a:p>
          <a:p>
            <a:pPr marL="342900" indent="-342900">
              <a:buChar char="•"/>
            </a:pPr>
            <a:r>
              <a:rPr lang="en-US" sz="2800">
                <a:latin typeface="Source Sans Pro"/>
                <a:ea typeface="Source Sans Pro"/>
              </a:rPr>
              <a:t>Psychological disabilities </a:t>
            </a:r>
            <a:endParaRPr lang="en-US" sz="2800">
              <a:ea typeface="Source Sans Pro"/>
            </a:endParaRPr>
          </a:p>
          <a:p>
            <a:pPr marL="342900" indent="-342900">
              <a:buChar char="•"/>
            </a:pPr>
            <a:r>
              <a:rPr lang="en-US" sz="2800">
                <a:latin typeface="Source Sans Pro"/>
                <a:ea typeface="Source Sans Pro"/>
              </a:rPr>
              <a:t>Autism Spectrum</a:t>
            </a:r>
            <a:endParaRPr lang="en-US" sz="2800">
              <a:ea typeface="Source Sans Pro" panose="020B0503030403020204" pitchFamily="34" charset="0"/>
            </a:endParaRPr>
          </a:p>
          <a:p>
            <a:pPr marL="342900" indent="-342900">
              <a:buChar char="•"/>
            </a:pPr>
            <a:r>
              <a:rPr lang="en-US" sz="2800">
                <a:latin typeface="Source Sans Pro"/>
                <a:ea typeface="Source Sans Pro"/>
              </a:rPr>
              <a:t>Vision</a:t>
            </a:r>
          </a:p>
          <a:p>
            <a:pPr marL="342900" indent="-342900">
              <a:buChar char="•"/>
            </a:pPr>
            <a:r>
              <a:rPr lang="en-US" sz="2800">
                <a:latin typeface="Source Sans Pro"/>
                <a:ea typeface="Source Sans Pro"/>
              </a:rPr>
              <a:t>Mobility</a:t>
            </a:r>
          </a:p>
          <a:p>
            <a:pPr marL="342900" indent="-342900">
              <a:buChar char="•"/>
            </a:pPr>
            <a:r>
              <a:rPr lang="en-US" sz="2800">
                <a:latin typeface="Source Sans Pro"/>
                <a:ea typeface="Source Sans Pro"/>
              </a:rPr>
              <a:t>Hearing</a:t>
            </a:r>
            <a:endParaRPr lang="en-US" sz="2800">
              <a:ea typeface="Source Sans Pro" panose="020B0503030403020204" pitchFamily="34" charset="0"/>
            </a:endParaRPr>
          </a:p>
          <a:p>
            <a:pPr marL="342900" indent="-342900">
              <a:buChar char="•"/>
            </a:pPr>
            <a:r>
              <a:rPr lang="en-US" sz="2800">
                <a:latin typeface="Source Sans Pro"/>
                <a:ea typeface="Source Sans Pro"/>
              </a:rPr>
              <a:t>Chronic health conditions</a:t>
            </a:r>
          </a:p>
          <a:p>
            <a:endParaRPr lang="en-US">
              <a:ea typeface="Source Sans Pro" panose="020B0503030403020204" pitchFamily="34" charset="0"/>
            </a:endParaRPr>
          </a:p>
        </p:txBody>
      </p:sp>
      <p:sp>
        <p:nvSpPr>
          <p:cNvPr id="3" name="TextBox 2">
            <a:extLst>
              <a:ext uri="{FF2B5EF4-FFF2-40B4-BE49-F238E27FC236}">
                <a16:creationId xmlns:a16="http://schemas.microsoft.com/office/drawing/2014/main" id="{B465803C-585C-8A69-C271-3BA5576106D8}"/>
              </a:ext>
            </a:extLst>
          </p:cNvPr>
          <p:cNvSpPr txBox="1"/>
          <p:nvPr/>
        </p:nvSpPr>
        <p:spPr>
          <a:xfrm>
            <a:off x="6571585" y="2223264"/>
            <a:ext cx="3977776" cy="2431435"/>
          </a:xfrm>
          <a:prstGeom prst="rect">
            <a:avLst/>
          </a:prstGeom>
          <a:solidFill>
            <a:schemeClr val="tx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9600" b="1">
                <a:solidFill>
                  <a:schemeClr val="bg1"/>
                </a:solidFill>
                <a:latin typeface="Source Sans Pro"/>
                <a:ea typeface="Calibri"/>
                <a:cs typeface="Calibri"/>
              </a:rPr>
              <a:t>16.2%</a:t>
            </a:r>
            <a:endParaRPr lang="en-US" b="1">
              <a:solidFill>
                <a:schemeClr val="bg1"/>
              </a:solidFill>
              <a:latin typeface="Source Sans Pro"/>
              <a:ea typeface="Calibri"/>
              <a:cs typeface="Calibri"/>
            </a:endParaRPr>
          </a:p>
          <a:p>
            <a:pPr algn="ctr"/>
            <a:r>
              <a:rPr lang="en-US" sz="2800" b="1">
                <a:solidFill>
                  <a:schemeClr val="bg1"/>
                </a:solidFill>
                <a:latin typeface="Source Sans Pro"/>
                <a:ea typeface="Calibri"/>
                <a:cs typeface="Calibri"/>
              </a:rPr>
              <a:t>of undergraduate students work with AEC</a:t>
            </a:r>
          </a:p>
        </p:txBody>
      </p:sp>
    </p:spTree>
    <p:extLst>
      <p:ext uri="{BB962C8B-B14F-4D97-AF65-F5344CB8AC3E}">
        <p14:creationId xmlns:p14="http://schemas.microsoft.com/office/powerpoint/2010/main" val="2394425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0E3BF-056B-6C61-6A07-206229EE21E2}"/>
              </a:ext>
            </a:extLst>
          </p:cNvPr>
          <p:cNvSpPr>
            <a:spLocks noGrp="1"/>
          </p:cNvSpPr>
          <p:nvPr>
            <p:ph type="ctrTitle"/>
          </p:nvPr>
        </p:nvSpPr>
        <p:spPr/>
        <p:txBody>
          <a:bodyPr/>
          <a:lstStyle/>
          <a:p>
            <a:r>
              <a:rPr lang="en-US">
                <a:latin typeface="Source Sans Pro"/>
                <a:ea typeface="Source Sans Pro"/>
                <a:cs typeface="Arial"/>
              </a:rPr>
              <a:t>Roles/Responsibilities Related to Accommodations</a:t>
            </a:r>
          </a:p>
        </p:txBody>
      </p:sp>
      <p:graphicFrame>
        <p:nvGraphicFramePr>
          <p:cNvPr id="9" name="Table 2">
            <a:extLst>
              <a:ext uri="{FF2B5EF4-FFF2-40B4-BE49-F238E27FC236}">
                <a16:creationId xmlns:a16="http://schemas.microsoft.com/office/drawing/2014/main" id="{861100F2-518F-65A2-BEF6-23D838D00E13}"/>
              </a:ext>
            </a:extLst>
          </p:cNvPr>
          <p:cNvGraphicFramePr>
            <a:graphicFrameLocks noGrp="1"/>
          </p:cNvGraphicFramePr>
          <p:nvPr>
            <p:extLst>
              <p:ext uri="{D42A27DB-BD31-4B8C-83A1-F6EECF244321}">
                <p14:modId xmlns:p14="http://schemas.microsoft.com/office/powerpoint/2010/main" val="2223748264"/>
              </p:ext>
            </p:extLst>
          </p:nvPr>
        </p:nvGraphicFramePr>
        <p:xfrm>
          <a:off x="1101676" y="1808988"/>
          <a:ext cx="9680206" cy="4450080"/>
        </p:xfrm>
        <a:graphic>
          <a:graphicData uri="http://schemas.openxmlformats.org/drawingml/2006/table">
            <a:tbl>
              <a:tblPr firstRow="1" bandRow="1">
                <a:tableStyleId>{912C8C85-51F0-491E-9774-3900AFEF0FD7}</a:tableStyleId>
              </a:tblPr>
              <a:tblGrid>
                <a:gridCol w="3337989">
                  <a:extLst>
                    <a:ext uri="{9D8B030D-6E8A-4147-A177-3AD203B41FA5}">
                      <a16:colId xmlns:a16="http://schemas.microsoft.com/office/drawing/2014/main" val="2202116657"/>
                    </a:ext>
                  </a:extLst>
                </a:gridCol>
                <a:gridCol w="3115481">
                  <a:extLst>
                    <a:ext uri="{9D8B030D-6E8A-4147-A177-3AD203B41FA5}">
                      <a16:colId xmlns:a16="http://schemas.microsoft.com/office/drawing/2014/main" val="3694282472"/>
                    </a:ext>
                  </a:extLst>
                </a:gridCol>
                <a:gridCol w="3226736">
                  <a:extLst>
                    <a:ext uri="{9D8B030D-6E8A-4147-A177-3AD203B41FA5}">
                      <a16:colId xmlns:a16="http://schemas.microsoft.com/office/drawing/2014/main" val="1350188328"/>
                    </a:ext>
                  </a:extLst>
                </a:gridCol>
              </a:tblGrid>
              <a:tr h="492692">
                <a:tc>
                  <a:txBody>
                    <a:bodyPr/>
                    <a:lstStyle/>
                    <a:p>
                      <a:r>
                        <a:rPr lang="en-US" sz="2800"/>
                        <a:t>Student</a:t>
                      </a:r>
                    </a:p>
                  </a:txBody>
                  <a:tcPr>
                    <a:lnL w="12700">
                      <a:solidFill>
                        <a:schemeClr val="tx1"/>
                      </a:solidFill>
                    </a:lnL>
                    <a:lnR w="12700">
                      <a:solidFill>
                        <a:schemeClr val="tx1"/>
                      </a:solidFill>
                    </a:lnR>
                    <a:lnT w="12700">
                      <a:solidFill>
                        <a:schemeClr val="tx1"/>
                      </a:solidFill>
                    </a:lnT>
                    <a:lnB w="12700">
                      <a:solidFill>
                        <a:schemeClr val="tx1"/>
                      </a:solidFill>
                    </a:lnB>
                    <a:solidFill>
                      <a:srgbClr val="007030"/>
                    </a:solidFill>
                  </a:tcPr>
                </a:tc>
                <a:tc>
                  <a:txBody>
                    <a:bodyPr/>
                    <a:lstStyle/>
                    <a:p>
                      <a:r>
                        <a:rPr lang="en-US" sz="2800"/>
                        <a:t>AEC</a:t>
                      </a:r>
                    </a:p>
                  </a:txBody>
                  <a:tcPr>
                    <a:lnL w="12700">
                      <a:solidFill>
                        <a:schemeClr val="tx1"/>
                      </a:solidFill>
                    </a:lnL>
                    <a:lnR w="12700">
                      <a:solidFill>
                        <a:schemeClr val="tx1"/>
                      </a:solidFill>
                    </a:lnR>
                    <a:lnT w="12700">
                      <a:solidFill>
                        <a:schemeClr val="tx1"/>
                      </a:solidFill>
                    </a:lnT>
                    <a:lnB w="12700">
                      <a:solidFill>
                        <a:schemeClr val="tx1"/>
                      </a:solidFill>
                    </a:lnB>
                    <a:solidFill>
                      <a:srgbClr val="007030"/>
                    </a:solidFill>
                  </a:tcPr>
                </a:tc>
                <a:tc>
                  <a:txBody>
                    <a:bodyPr/>
                    <a:lstStyle/>
                    <a:p>
                      <a:r>
                        <a:rPr lang="en-US" sz="2800"/>
                        <a:t>Instructors/GE’s</a:t>
                      </a:r>
                    </a:p>
                  </a:txBody>
                  <a:tcPr>
                    <a:lnL w="12700">
                      <a:solidFill>
                        <a:schemeClr val="tx1"/>
                      </a:solidFill>
                    </a:lnL>
                    <a:lnR w="12700">
                      <a:solidFill>
                        <a:schemeClr val="tx1"/>
                      </a:solidFill>
                    </a:lnR>
                    <a:lnT w="12700">
                      <a:solidFill>
                        <a:schemeClr val="tx1"/>
                      </a:solidFill>
                    </a:lnT>
                    <a:lnB w="12700">
                      <a:solidFill>
                        <a:schemeClr val="tx1"/>
                      </a:solidFill>
                    </a:lnB>
                    <a:solidFill>
                      <a:srgbClr val="007030"/>
                    </a:solidFill>
                  </a:tcPr>
                </a:tc>
                <a:extLst>
                  <a:ext uri="{0D108BD9-81ED-4DB2-BD59-A6C34878D82A}">
                    <a16:rowId xmlns:a16="http://schemas.microsoft.com/office/drawing/2014/main" val="3651375207"/>
                  </a:ext>
                </a:extLst>
              </a:tr>
              <a:tr h="3738664">
                <a:tc>
                  <a:txBody>
                    <a:bodyPr/>
                    <a:lstStyle/>
                    <a:p>
                      <a:r>
                        <a:rPr lang="en-US" sz="1800" b="0" kern="1200">
                          <a:solidFill>
                            <a:schemeClr val="dk1"/>
                          </a:solidFill>
                          <a:effectLst/>
                        </a:rPr>
                        <a:t>Self-identify to AEC for disability-related services.</a:t>
                      </a:r>
                    </a:p>
                    <a:p>
                      <a:pPr lvl="0">
                        <a:buNone/>
                      </a:pPr>
                      <a:endParaRPr lang="en-US" sz="1800" b="0" kern="1200">
                        <a:solidFill>
                          <a:schemeClr val="dk1"/>
                        </a:solidFill>
                        <a:effectLst/>
                      </a:endParaRPr>
                    </a:p>
                    <a:p>
                      <a:pPr lvl="0">
                        <a:buNone/>
                      </a:pPr>
                      <a:r>
                        <a:rPr lang="en-US" sz="1800" b="0" kern="1200">
                          <a:solidFill>
                            <a:schemeClr val="dk1"/>
                          </a:solidFill>
                          <a:effectLst/>
                        </a:rPr>
                        <a:t>Provide supporting documentation of disability.</a:t>
                      </a:r>
                      <a:endParaRPr lang="en-US"/>
                    </a:p>
                    <a:p>
                      <a:pPr marL="0" marR="0" lvl="0" indent="0" algn="l" rtl="0">
                        <a:lnSpc>
                          <a:spcPct val="100000"/>
                        </a:lnSpc>
                        <a:spcBef>
                          <a:spcPts val="0"/>
                        </a:spcBef>
                        <a:spcAft>
                          <a:spcPts val="0"/>
                        </a:spcAft>
                        <a:buClrTx/>
                        <a:buSzTx/>
                        <a:buFontTx/>
                        <a:buNone/>
                      </a:pPr>
                      <a:endParaRPr lang="en-US" sz="1800" b="0" kern="1200">
                        <a:solidFill>
                          <a:schemeClr val="dk1"/>
                        </a:solidFill>
                        <a:effectLst/>
                      </a:endParaRPr>
                    </a:p>
                    <a:p>
                      <a:pPr marL="0" marR="0" lvl="0" indent="0" algn="l">
                        <a:lnSpc>
                          <a:spcPct val="100000"/>
                        </a:lnSpc>
                        <a:spcBef>
                          <a:spcPts val="0"/>
                        </a:spcBef>
                        <a:spcAft>
                          <a:spcPts val="0"/>
                        </a:spcAft>
                        <a:buClrTx/>
                        <a:buSzTx/>
                        <a:buFontTx/>
                        <a:buNone/>
                      </a:pPr>
                      <a:r>
                        <a:rPr lang="en-US" sz="1800" b="0" kern="1200">
                          <a:solidFill>
                            <a:schemeClr val="dk1"/>
                          </a:solidFill>
                          <a:effectLst/>
                        </a:rPr>
                        <a:t>Request accommodations and notify instructors of accommodations in a timely manner. </a:t>
                      </a:r>
                      <a:endParaRPr lang="en-US" sz="1800" b="0" i="0" kern="1200">
                        <a:solidFill>
                          <a:schemeClr val="dk1"/>
                        </a:solidFill>
                        <a:effectLst/>
                        <a:latin typeface="+mn-lt"/>
                        <a:ea typeface="+mn-ea"/>
                        <a:cs typeface="+mn-cs"/>
                      </a:endParaRPr>
                    </a:p>
                    <a:p>
                      <a:pPr marL="0" marR="0" lvl="0" indent="0" algn="l" rtl="0">
                        <a:lnSpc>
                          <a:spcPct val="100000"/>
                        </a:lnSpc>
                        <a:spcBef>
                          <a:spcPts val="0"/>
                        </a:spcBef>
                        <a:spcAft>
                          <a:spcPts val="0"/>
                        </a:spcAft>
                        <a:buClrTx/>
                        <a:buSzTx/>
                        <a:buFontTx/>
                        <a:buNone/>
                      </a:pPr>
                      <a:endParaRPr lang="en-US" sz="1800" b="0" kern="1200">
                        <a:solidFill>
                          <a:schemeClr val="dk1"/>
                        </a:solidFill>
                        <a:effectLst/>
                      </a:endParaRPr>
                    </a:p>
                    <a:p>
                      <a:pPr marL="0" marR="0" lvl="0" indent="0" algn="l">
                        <a:lnSpc>
                          <a:spcPct val="100000"/>
                        </a:lnSpc>
                        <a:spcBef>
                          <a:spcPts val="0"/>
                        </a:spcBef>
                        <a:spcAft>
                          <a:spcPts val="0"/>
                        </a:spcAft>
                        <a:buClrTx/>
                        <a:buSzTx/>
                        <a:buFontTx/>
                        <a:buNone/>
                      </a:pPr>
                      <a:r>
                        <a:rPr lang="en-US" sz="1800" b="0" kern="1200">
                          <a:solidFill>
                            <a:schemeClr val="dk1"/>
                          </a:solidFill>
                          <a:effectLst/>
                        </a:rPr>
                        <a:t>Notify AEC if they encounter additional access barriers or accommodation issues.</a:t>
                      </a:r>
                      <a:endParaRPr lang="en-US" sz="1800" b="0" i="0" kern="1200">
                        <a:solidFill>
                          <a:schemeClr val="dk1"/>
                        </a:solidFill>
                        <a:effectLst/>
                        <a:latin typeface="+mn-lt"/>
                        <a:ea typeface="+mn-ea"/>
                        <a:cs typeface="+mn-cs"/>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dk1"/>
                          </a:solidFill>
                          <a:effectLst/>
                        </a:rPr>
                        <a:t>Assess students' requests for accommodations. </a:t>
                      </a:r>
                    </a:p>
                    <a:p>
                      <a:pPr marL="0" marR="0" lvl="0" indent="0" algn="l" rtl="0">
                        <a:lnSpc>
                          <a:spcPct val="100000"/>
                        </a:lnSpc>
                        <a:spcBef>
                          <a:spcPts val="0"/>
                        </a:spcBef>
                        <a:spcAft>
                          <a:spcPts val="0"/>
                        </a:spcAft>
                        <a:buClrTx/>
                        <a:buSzTx/>
                        <a:buFontTx/>
                        <a:buNone/>
                      </a:pPr>
                      <a:endParaRPr lang="en-US" sz="1800" b="0" kern="1200">
                        <a:solidFill>
                          <a:schemeClr val="dk1"/>
                        </a:solidFill>
                        <a:effectLst/>
                      </a:endParaRPr>
                    </a:p>
                    <a:p>
                      <a:pPr marL="0" marR="0" lvl="0" indent="0" algn="l">
                        <a:lnSpc>
                          <a:spcPct val="100000"/>
                        </a:lnSpc>
                        <a:spcBef>
                          <a:spcPts val="0"/>
                        </a:spcBef>
                        <a:spcAft>
                          <a:spcPts val="0"/>
                        </a:spcAft>
                        <a:buClrTx/>
                        <a:buSzTx/>
                        <a:buFontTx/>
                        <a:buNone/>
                      </a:pPr>
                      <a:r>
                        <a:rPr lang="en-US" sz="1800" b="0" kern="1200">
                          <a:solidFill>
                            <a:schemeClr val="dk1"/>
                          </a:solidFill>
                          <a:effectLst/>
                        </a:rPr>
                        <a:t>Provide information about policies, procedures, rights, and responsibilities. </a:t>
                      </a:r>
                      <a:endParaRPr lang="en-US" sz="1800" b="0" i="0" kern="1200">
                        <a:solidFill>
                          <a:schemeClr val="dk1"/>
                        </a:solidFill>
                        <a:effectLst/>
                        <a:latin typeface="+mn-lt"/>
                        <a:ea typeface="+mn-ea"/>
                        <a:cs typeface="+mn-cs"/>
                      </a:endParaRPr>
                    </a:p>
                    <a:p>
                      <a:pPr marL="0" marR="0" lvl="0" indent="0" algn="l" rtl="0">
                        <a:lnSpc>
                          <a:spcPct val="100000"/>
                        </a:lnSpc>
                        <a:spcBef>
                          <a:spcPts val="0"/>
                        </a:spcBef>
                        <a:spcAft>
                          <a:spcPts val="0"/>
                        </a:spcAft>
                        <a:buClrTx/>
                        <a:buSzTx/>
                        <a:buFontTx/>
                        <a:buNone/>
                      </a:pPr>
                      <a:endParaRPr lang="en-US" sz="1800" b="0" kern="1200">
                        <a:solidFill>
                          <a:schemeClr val="dk1"/>
                        </a:solidFill>
                        <a:effectLst/>
                      </a:endParaRPr>
                    </a:p>
                    <a:p>
                      <a:pPr marL="0" marR="0" lvl="0" indent="0" algn="l">
                        <a:lnSpc>
                          <a:spcPct val="100000"/>
                        </a:lnSpc>
                        <a:spcBef>
                          <a:spcPts val="0"/>
                        </a:spcBef>
                        <a:spcAft>
                          <a:spcPts val="0"/>
                        </a:spcAft>
                        <a:buClrTx/>
                        <a:buSzTx/>
                        <a:buFontTx/>
                        <a:buNone/>
                      </a:pPr>
                      <a:r>
                        <a:rPr lang="en-US" sz="1800" b="0" kern="1200">
                          <a:solidFill>
                            <a:schemeClr val="dk1"/>
                          </a:solidFill>
                          <a:effectLst/>
                        </a:rPr>
                        <a:t>Facilitate appropriate accommodations through collaboration with instructors and other staff.</a:t>
                      </a:r>
                      <a:endParaRPr lang="en-US" sz="1800" b="0" i="0" kern="1200">
                        <a:solidFill>
                          <a:schemeClr val="dk1"/>
                        </a:solidFill>
                        <a:effectLst/>
                        <a:latin typeface="+mn-lt"/>
                        <a:ea typeface="+mn-ea"/>
                        <a:cs typeface="+mn-cs"/>
                      </a:endParaRPr>
                    </a:p>
                    <a:p>
                      <a:pPr marL="0" marR="0" lvl="0" indent="0" algn="l" rtl="0">
                        <a:lnSpc>
                          <a:spcPct val="100000"/>
                        </a:lnSpc>
                        <a:spcBef>
                          <a:spcPts val="0"/>
                        </a:spcBef>
                        <a:spcAft>
                          <a:spcPts val="0"/>
                        </a:spcAft>
                        <a:buClrTx/>
                        <a:buSzTx/>
                        <a:buFontTx/>
                        <a:buNone/>
                      </a:pPr>
                      <a:endParaRPr lang="en-US" sz="1800" b="0" kern="1200">
                        <a:solidFill>
                          <a:schemeClr val="dk1"/>
                        </a:solidFill>
                        <a:effectLst/>
                      </a:endParaRPr>
                    </a:p>
                    <a:p>
                      <a:pPr marL="0" marR="0" lvl="0" indent="0" algn="l">
                        <a:lnSpc>
                          <a:spcPct val="100000"/>
                        </a:lnSpc>
                        <a:spcBef>
                          <a:spcPts val="0"/>
                        </a:spcBef>
                        <a:spcAft>
                          <a:spcPts val="0"/>
                        </a:spcAft>
                        <a:buClrTx/>
                        <a:buSzTx/>
                        <a:buFontTx/>
                        <a:buNone/>
                      </a:pPr>
                      <a:r>
                        <a:rPr lang="en-US" sz="1800" b="0" kern="1200">
                          <a:solidFill>
                            <a:schemeClr val="dk1"/>
                          </a:solidFill>
                          <a:effectLst/>
                        </a:rPr>
                        <a:t>Address accommodation implementation issues.</a:t>
                      </a:r>
                      <a:endParaRPr lang="en-US" sz="1800" b="0" i="0" kern="1200">
                        <a:solidFill>
                          <a:schemeClr val="dk1"/>
                        </a:solidFill>
                        <a:effectLst/>
                        <a:latin typeface="+mn-lt"/>
                        <a:ea typeface="+mn-ea"/>
                        <a:cs typeface="+mn-cs"/>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dk1"/>
                          </a:solidFill>
                          <a:effectLst/>
                        </a:rPr>
                        <a:t>Implement AEC-approved accommodations.</a:t>
                      </a:r>
                    </a:p>
                    <a:p>
                      <a:pPr lvl="0">
                        <a:buNone/>
                      </a:pPr>
                      <a:endParaRPr lang="en-US" sz="1800" b="0" kern="1200">
                        <a:solidFill>
                          <a:schemeClr val="dk1"/>
                        </a:solidFill>
                        <a:effectLst/>
                      </a:endParaRPr>
                    </a:p>
                    <a:p>
                      <a:pPr lvl="0">
                        <a:buNone/>
                      </a:pPr>
                      <a:r>
                        <a:rPr lang="en-US" sz="1800" b="0" kern="1200">
                          <a:solidFill>
                            <a:schemeClr val="dk1"/>
                          </a:solidFill>
                          <a:effectLst/>
                        </a:rPr>
                        <a:t>Maintain student confidentiality.</a:t>
                      </a:r>
                      <a:endParaRPr lang="en-US"/>
                    </a:p>
                    <a:p>
                      <a:pPr marL="0" marR="0" lvl="0" indent="0" algn="l" rtl="0">
                        <a:lnSpc>
                          <a:spcPct val="100000"/>
                        </a:lnSpc>
                        <a:spcBef>
                          <a:spcPts val="0"/>
                        </a:spcBef>
                        <a:spcAft>
                          <a:spcPts val="0"/>
                        </a:spcAft>
                        <a:buClrTx/>
                        <a:buSzTx/>
                        <a:buFontTx/>
                        <a:buNone/>
                      </a:pPr>
                      <a:endParaRPr lang="en-US" sz="1800" b="0" kern="1200">
                        <a:solidFill>
                          <a:schemeClr val="dk1"/>
                        </a:solidFill>
                        <a:effectLst/>
                      </a:endParaRPr>
                    </a:p>
                    <a:p>
                      <a:pPr marL="0" marR="0" lvl="0" indent="0" algn="l" rtl="0">
                        <a:lnSpc>
                          <a:spcPct val="100000"/>
                        </a:lnSpc>
                        <a:spcBef>
                          <a:spcPts val="0"/>
                        </a:spcBef>
                        <a:spcAft>
                          <a:spcPts val="0"/>
                        </a:spcAft>
                        <a:buClrTx/>
                        <a:buSzTx/>
                        <a:buFontTx/>
                        <a:buNone/>
                      </a:pPr>
                      <a:r>
                        <a:rPr lang="en-US" sz="1800" b="0" kern="1200">
                          <a:solidFill>
                            <a:schemeClr val="dk1"/>
                          </a:solidFill>
                          <a:effectLst/>
                        </a:rPr>
                        <a:t>Review Notification letters and complete testing agreement</a:t>
                      </a:r>
                    </a:p>
                    <a:p>
                      <a:pPr marL="0" marR="0" lvl="0" indent="0" algn="l" rtl="0">
                        <a:lnSpc>
                          <a:spcPct val="100000"/>
                        </a:lnSpc>
                        <a:spcBef>
                          <a:spcPts val="0"/>
                        </a:spcBef>
                        <a:spcAft>
                          <a:spcPts val="0"/>
                        </a:spcAft>
                        <a:buClrTx/>
                        <a:buSzTx/>
                        <a:buFontTx/>
                        <a:buNone/>
                      </a:pPr>
                      <a:endParaRPr lang="en-US" sz="1800" b="0" kern="1200">
                        <a:solidFill>
                          <a:schemeClr val="dk1"/>
                        </a:solidFill>
                        <a:effectLst/>
                      </a:endParaRPr>
                    </a:p>
                    <a:p>
                      <a:pPr marL="0" marR="0" lvl="0" indent="0" algn="l">
                        <a:lnSpc>
                          <a:spcPct val="100000"/>
                        </a:lnSpc>
                        <a:spcBef>
                          <a:spcPts val="0"/>
                        </a:spcBef>
                        <a:spcAft>
                          <a:spcPts val="0"/>
                        </a:spcAft>
                        <a:buClrTx/>
                        <a:buSzTx/>
                        <a:buFontTx/>
                        <a:buNone/>
                      </a:pPr>
                      <a:r>
                        <a:rPr lang="en-US" sz="1800" b="0" kern="1200">
                          <a:solidFill>
                            <a:schemeClr val="dk1"/>
                          </a:solidFill>
                          <a:effectLst/>
                        </a:rPr>
                        <a:t>Contact AEC if they have concerns about the reasonableness of an accommodation.</a:t>
                      </a:r>
                      <a:endParaRPr lang="en-US" sz="1800" b="0" i="0" kern="1200">
                        <a:solidFill>
                          <a:schemeClr val="dk1"/>
                        </a:solidFill>
                        <a:effectLst/>
                        <a:latin typeface="+mn-lt"/>
                        <a:ea typeface="+mn-ea"/>
                        <a:cs typeface="+mn-cs"/>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241887766"/>
                  </a:ext>
                </a:extLst>
              </a:tr>
            </a:tbl>
          </a:graphicData>
        </a:graphic>
      </p:graphicFrame>
    </p:spTree>
    <p:extLst>
      <p:ext uri="{BB962C8B-B14F-4D97-AF65-F5344CB8AC3E}">
        <p14:creationId xmlns:p14="http://schemas.microsoft.com/office/powerpoint/2010/main" val="1631566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78E43-E909-6FD9-235F-C011D2959B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E0A940-1401-B56D-4879-40AA089B712E}"/>
              </a:ext>
            </a:extLst>
          </p:cNvPr>
          <p:cNvSpPr txBox="1">
            <a:spLocks noGrp="1"/>
          </p:cNvSpPr>
          <p:nvPr>
            <p:ph type="title" idx="4294967295"/>
          </p:nvPr>
        </p:nvSpPr>
        <p:spPr>
          <a:xfrm>
            <a:off x="560739" y="444494"/>
            <a:ext cx="11121322"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00000"/>
              </a:lnSpc>
              <a:spcBef>
                <a:spcPts val="0"/>
              </a:spcBef>
              <a:defRPr/>
            </a:pPr>
            <a:r>
              <a:rPr lang="en-US" sz="4000" b="1">
                <a:solidFill>
                  <a:schemeClr val="bg1"/>
                </a:solidFill>
              </a:rPr>
              <a:t>Additional Information</a:t>
            </a:r>
            <a:endParaRPr kumimoji="0" lang="en-US" sz="4000" b="1" i="0" u="none" strike="noStrike" kern="1200" cap="none" spc="0" normalizeH="0" baseline="0" noProof="0">
              <a:ln>
                <a:noFill/>
              </a:ln>
              <a:solidFill>
                <a:schemeClr val="bg1"/>
              </a:solidFill>
              <a:effectLst/>
              <a:uLnTx/>
              <a:uFillTx/>
              <a:latin typeface="Source Sans Pro Black" panose="020B0503030403020204" pitchFamily="34" charset="0"/>
              <a:ea typeface="+mj-ea"/>
              <a:cs typeface="+mj-cs"/>
            </a:endParaRPr>
          </a:p>
        </p:txBody>
      </p:sp>
      <p:sp>
        <p:nvSpPr>
          <p:cNvPr id="4" name="Text Placeholder 3">
            <a:extLst>
              <a:ext uri="{FF2B5EF4-FFF2-40B4-BE49-F238E27FC236}">
                <a16:creationId xmlns:a16="http://schemas.microsoft.com/office/drawing/2014/main" id="{B7F6A68D-EAA1-3CBA-C28F-EA06687AAC8D}"/>
              </a:ext>
            </a:extLst>
          </p:cNvPr>
          <p:cNvSpPr>
            <a:spLocks noGrp="1"/>
          </p:cNvSpPr>
          <p:nvPr>
            <p:ph type="body" sz="quarter" idx="10"/>
          </p:nvPr>
        </p:nvSpPr>
        <p:spPr>
          <a:xfrm>
            <a:off x="560739" y="1530140"/>
            <a:ext cx="10902581" cy="3797719"/>
          </a:xfrm>
        </p:spPr>
        <p:txBody>
          <a:bodyPr lIns="91440" tIns="45720" rIns="91440" bIns="45720" anchor="t"/>
          <a:lstStyle/>
          <a:p>
            <a:pPr marL="457200" indent="-457200">
              <a:spcAft>
                <a:spcPts val="2000"/>
              </a:spcAft>
              <a:buFont typeface="Arial" panose="020B0604020202020204" pitchFamily="34" charset="0"/>
              <a:buChar char="•"/>
            </a:pPr>
            <a:r>
              <a:rPr lang="en-US" sz="2800">
                <a:latin typeface="Source Sans Pro"/>
                <a:ea typeface="Source Sans Pro"/>
              </a:rPr>
              <a:t>Instructors of Record &amp; AEC Connect Access</a:t>
            </a:r>
          </a:p>
          <a:p>
            <a:pPr marL="457200" indent="-457200">
              <a:spcAft>
                <a:spcPts val="2000"/>
              </a:spcAft>
              <a:buFont typeface="Arial" panose="020B0604020202020204" pitchFamily="34" charset="0"/>
              <a:buChar char="•"/>
            </a:pPr>
            <a:r>
              <a:rPr lang="en-US" sz="2800">
                <a:latin typeface="Source Sans Pro"/>
                <a:ea typeface="Source Sans Pro"/>
              </a:rPr>
              <a:t>GE accommodations</a:t>
            </a:r>
          </a:p>
          <a:p>
            <a:pPr marL="342900" indent="-342900">
              <a:buFont typeface="Arial" panose="020B0604020202020204" pitchFamily="34" charset="0"/>
              <a:buChar char="•"/>
            </a:pPr>
            <a:endParaRPr lang="en-US">
              <a:ea typeface="Source Sans Pro" panose="020B0503030403020204" pitchFamily="34" charset="0"/>
            </a:endParaRPr>
          </a:p>
        </p:txBody>
      </p:sp>
      <p:sp>
        <p:nvSpPr>
          <p:cNvPr id="6" name="TextBox 5">
            <a:extLst>
              <a:ext uri="{FF2B5EF4-FFF2-40B4-BE49-F238E27FC236}">
                <a16:creationId xmlns:a16="http://schemas.microsoft.com/office/drawing/2014/main" id="{583A1CBA-05AF-28CB-43C7-C74920960B3F}"/>
              </a:ext>
            </a:extLst>
          </p:cNvPr>
          <p:cNvSpPr txBox="1"/>
          <p:nvPr/>
        </p:nvSpPr>
        <p:spPr>
          <a:xfrm>
            <a:off x="3454718" y="3244334"/>
            <a:ext cx="6909434" cy="369332"/>
          </a:xfrm>
          <a:prstGeom prst="rect">
            <a:avLst/>
          </a:prstGeom>
          <a:noFill/>
        </p:spPr>
        <p:txBody>
          <a:bodyPr wrap="square">
            <a:spAutoFit/>
          </a:bodyPr>
          <a:lstStyle/>
          <a:p>
            <a:r>
              <a:rPr lang="en-US"/>
              <a:t> </a:t>
            </a:r>
          </a:p>
        </p:txBody>
      </p:sp>
    </p:spTree>
    <p:extLst>
      <p:ext uri="{BB962C8B-B14F-4D97-AF65-F5344CB8AC3E}">
        <p14:creationId xmlns:p14="http://schemas.microsoft.com/office/powerpoint/2010/main" val="1617467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95AA0-D0CF-7DBD-C058-11BC7E9179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8AC9DD-A1FC-2DF6-2DC4-E49A60F95EA6}"/>
              </a:ext>
            </a:extLst>
          </p:cNvPr>
          <p:cNvSpPr txBox="1">
            <a:spLocks noGrp="1"/>
          </p:cNvSpPr>
          <p:nvPr>
            <p:ph type="title" idx="4294967295"/>
          </p:nvPr>
        </p:nvSpPr>
        <p:spPr>
          <a:xfrm>
            <a:off x="560739" y="444494"/>
            <a:ext cx="11121322"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chemeClr val="bg1"/>
                </a:solidFill>
                <a:effectLst/>
                <a:uLnTx/>
                <a:uFillTx/>
                <a:latin typeface="Source Sans Pro Black"/>
                <a:ea typeface="Source Sans Pro Black"/>
                <a:cs typeface="+mj-cs"/>
              </a:rPr>
              <a:t>Contact the AEC</a:t>
            </a:r>
            <a:endParaRPr kumimoji="0" lang="en-US" sz="3200" b="1" i="0" u="none" strike="noStrike" kern="1200" cap="none" spc="0" normalizeH="0" baseline="0" noProof="0">
              <a:ln>
                <a:noFill/>
              </a:ln>
              <a:solidFill>
                <a:schemeClr val="bg1"/>
              </a:solidFill>
              <a:effectLst/>
              <a:uLnTx/>
              <a:uFillTx/>
              <a:latin typeface="Source Sans Pro Black" panose="020B0503030403020204" pitchFamily="34" charset="0"/>
              <a:ea typeface="Source Sans Pro Black"/>
              <a:cs typeface="+mj-cs"/>
            </a:endParaRPr>
          </a:p>
        </p:txBody>
      </p:sp>
      <p:sp>
        <p:nvSpPr>
          <p:cNvPr id="4" name="Text Placeholder 3">
            <a:extLst>
              <a:ext uri="{FF2B5EF4-FFF2-40B4-BE49-F238E27FC236}">
                <a16:creationId xmlns:a16="http://schemas.microsoft.com/office/drawing/2014/main" id="{AD330E35-775A-8700-C716-D93E31F1D6E2}"/>
              </a:ext>
            </a:extLst>
          </p:cNvPr>
          <p:cNvSpPr>
            <a:spLocks noGrp="1"/>
          </p:cNvSpPr>
          <p:nvPr>
            <p:ph type="body" sz="quarter" idx="10"/>
          </p:nvPr>
        </p:nvSpPr>
        <p:spPr>
          <a:xfrm>
            <a:off x="562679" y="1383426"/>
            <a:ext cx="7484667" cy="4416844"/>
          </a:xfrm>
        </p:spPr>
        <p:txBody>
          <a:bodyPr lIns="91440" tIns="45720" rIns="91440" bIns="45720" anchor="t"/>
          <a:lstStyle/>
          <a:p>
            <a:pPr marL="342900" indent="-342900">
              <a:spcAft>
                <a:spcPts val="2000"/>
              </a:spcAft>
              <a:buChar char="•"/>
            </a:pPr>
            <a:r>
              <a:rPr lang="en-US" sz="2800">
                <a:latin typeface="Source Sans Pro"/>
                <a:ea typeface="Source Sans Pro"/>
              </a:rPr>
              <a:t>aec.uoregon.edu</a:t>
            </a:r>
          </a:p>
          <a:p>
            <a:pPr marL="342900" indent="-342900">
              <a:spcAft>
                <a:spcPts val="2000"/>
              </a:spcAft>
              <a:buChar char="•"/>
            </a:pPr>
            <a:r>
              <a:rPr lang="en-US" sz="2800">
                <a:latin typeface="Source Sans Pro"/>
                <a:ea typeface="Source Sans Pro"/>
              </a:rPr>
              <a:t>aec.uoregon.edu/make-appointment-</a:t>
            </a:r>
            <a:r>
              <a:rPr lang="en-US" sz="2800" err="1">
                <a:latin typeface="Source Sans Pro"/>
                <a:ea typeface="Source Sans Pro"/>
              </a:rPr>
              <a:t>aec</a:t>
            </a:r>
            <a:endParaRPr lang="en-US">
              <a:ea typeface="Source Sans Pro" panose="020B0503030403020204" pitchFamily="34" charset="0"/>
            </a:endParaRPr>
          </a:p>
          <a:p>
            <a:pPr marL="342900" indent="-342900">
              <a:spcAft>
                <a:spcPts val="2000"/>
              </a:spcAft>
              <a:buChar char="•"/>
            </a:pPr>
            <a:r>
              <a:rPr lang="en-US" sz="2800">
                <a:latin typeface="Source Sans Pro"/>
                <a:ea typeface="Source Sans Pro"/>
              </a:rPr>
              <a:t>541-346-1155</a:t>
            </a:r>
          </a:p>
          <a:p>
            <a:pPr marL="342900" indent="-342900">
              <a:spcAft>
                <a:spcPts val="2000"/>
              </a:spcAft>
              <a:buChar char="•"/>
            </a:pPr>
            <a:r>
              <a:rPr lang="en-US" sz="2800">
                <a:latin typeface="Source Sans Pro"/>
                <a:ea typeface="Source Sans Pro"/>
                <a:hlinkClick r:id="rId3"/>
              </a:rPr>
              <a:t>uoaec@uoregon.edu</a:t>
            </a:r>
            <a:endParaRPr lang="en-US" sz="2800">
              <a:ea typeface="Source Sans Pro" panose="020B0503030403020204" pitchFamily="34" charset="0"/>
            </a:endParaRPr>
          </a:p>
          <a:p>
            <a:pPr marL="342900" indent="-342900">
              <a:spcAft>
                <a:spcPts val="2000"/>
              </a:spcAft>
              <a:buChar char="•"/>
            </a:pPr>
            <a:r>
              <a:rPr lang="en-US" sz="2800">
                <a:latin typeface="Source Sans Pro"/>
                <a:ea typeface="Source Sans Pro"/>
              </a:rPr>
              <a:t>¿Habla </a:t>
            </a:r>
            <a:r>
              <a:rPr lang="en-US" sz="2800" err="1">
                <a:latin typeface="Source Sans Pro"/>
                <a:ea typeface="Source Sans Pro"/>
              </a:rPr>
              <a:t>español</a:t>
            </a:r>
            <a:r>
              <a:rPr lang="en-US" sz="2800">
                <a:latin typeface="Source Sans Pro"/>
                <a:ea typeface="Source Sans Pro"/>
              </a:rPr>
              <a:t>? Para </a:t>
            </a:r>
            <a:r>
              <a:rPr lang="en-US" sz="2800" err="1">
                <a:latin typeface="Source Sans Pro"/>
                <a:ea typeface="Source Sans Pro"/>
              </a:rPr>
              <a:t>preguntas</a:t>
            </a:r>
            <a:r>
              <a:rPr lang="en-US" sz="2800">
                <a:latin typeface="Source Sans Pro"/>
                <a:ea typeface="Source Sans Pro"/>
              </a:rPr>
              <a:t> </a:t>
            </a:r>
            <a:r>
              <a:rPr lang="en-US" sz="2800" err="1">
                <a:latin typeface="Source Sans Pro"/>
                <a:ea typeface="Source Sans Pro"/>
              </a:rPr>
              <a:t>en</a:t>
            </a:r>
            <a:r>
              <a:rPr lang="en-US" sz="2800">
                <a:latin typeface="Source Sans Pro"/>
                <a:ea typeface="Source Sans Pro"/>
              </a:rPr>
              <a:t> </a:t>
            </a:r>
            <a:r>
              <a:rPr lang="en-US" sz="2800" err="1">
                <a:latin typeface="Source Sans Pro"/>
                <a:ea typeface="Source Sans Pro"/>
              </a:rPr>
              <a:t>español</a:t>
            </a:r>
            <a:r>
              <a:rPr lang="en-US" sz="2800">
                <a:latin typeface="Source Sans Pro"/>
                <a:ea typeface="Source Sans Pro"/>
              </a:rPr>
              <a:t>:</a:t>
            </a:r>
            <a:endParaRPr lang="en-US">
              <a:ea typeface="Source Sans Pro" panose="020B0503030403020204" pitchFamily="34" charset="0"/>
            </a:endParaRPr>
          </a:p>
          <a:p>
            <a:pPr marL="1028700" lvl="1">
              <a:buFont typeface="Courier New" panose="020B0604020202020204" pitchFamily="34" charset="0"/>
              <a:buChar char="o"/>
            </a:pPr>
            <a:r>
              <a:rPr lang="en-US" sz="2800">
                <a:latin typeface="Source Sans Pro"/>
                <a:ea typeface="Source Sans Pro"/>
              </a:rPr>
              <a:t>Elvia Pelayo: </a:t>
            </a:r>
            <a:r>
              <a:rPr lang="en-US" sz="2800">
                <a:latin typeface="Source Sans Pro"/>
                <a:ea typeface="Source Sans Pro"/>
                <a:hlinkClick r:id="rId4"/>
              </a:rPr>
              <a:t>epelayo@uoregon.edu</a:t>
            </a:r>
            <a:endParaRPr lang="en-US">
              <a:ea typeface="Source Sans Pro" panose="020B0503030403020204" pitchFamily="34" charset="0"/>
            </a:endParaRPr>
          </a:p>
        </p:txBody>
      </p:sp>
      <p:pic>
        <p:nvPicPr>
          <p:cNvPr id="5" name="Picture 4" descr="QR code for scheduling an appointment with AEC.">
            <a:extLst>
              <a:ext uri="{FF2B5EF4-FFF2-40B4-BE49-F238E27FC236}">
                <a16:creationId xmlns:a16="http://schemas.microsoft.com/office/drawing/2014/main" id="{F63C08B0-8771-5B4D-6C03-B6F7D9507E9A}"/>
              </a:ext>
            </a:extLst>
          </p:cNvPr>
          <p:cNvPicPr>
            <a:picLocks noChangeAspect="1"/>
          </p:cNvPicPr>
          <p:nvPr/>
        </p:nvPicPr>
        <p:blipFill>
          <a:blip r:embed="rId5"/>
          <a:stretch>
            <a:fillRect/>
          </a:stretch>
        </p:blipFill>
        <p:spPr>
          <a:xfrm>
            <a:off x="8162084" y="1981200"/>
            <a:ext cx="2886075" cy="2895600"/>
          </a:xfrm>
          <a:prstGeom prst="rect">
            <a:avLst/>
          </a:prstGeom>
        </p:spPr>
      </p:pic>
    </p:spTree>
    <p:extLst>
      <p:ext uri="{BB962C8B-B14F-4D97-AF65-F5344CB8AC3E}">
        <p14:creationId xmlns:p14="http://schemas.microsoft.com/office/powerpoint/2010/main" val="810308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E2966-97C4-E58D-C3C7-CB5D060B44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F42F63-8766-D497-A3BF-EC4FE89B9050}"/>
              </a:ext>
            </a:extLst>
          </p:cNvPr>
          <p:cNvSpPr>
            <a:spLocks noGrp="1"/>
          </p:cNvSpPr>
          <p:nvPr>
            <p:ph type="title"/>
          </p:nvPr>
        </p:nvSpPr>
        <p:spPr>
          <a:xfrm>
            <a:off x="949677" y="1351691"/>
            <a:ext cx="8797748" cy="4162668"/>
          </a:xfrm>
        </p:spPr>
        <p:txBody>
          <a:bodyPr/>
          <a:lstStyle/>
          <a:p>
            <a:br>
              <a:rPr lang="en-US" sz="4000" b="0">
                <a:latin typeface="Source Sans Pro"/>
                <a:ea typeface="Source Sans Pro"/>
              </a:rPr>
            </a:br>
            <a:r>
              <a:rPr lang="en-US" sz="4000">
                <a:latin typeface="Source Sans Pro"/>
                <a:ea typeface="Source Sans Pro"/>
              </a:rPr>
              <a:t>What should I do if I’m concerned about a student </a:t>
            </a:r>
            <a:r>
              <a:rPr lang="en-US" sz="4000" b="0">
                <a:latin typeface="Source Sans Pro"/>
                <a:ea typeface="Source Sans Pro"/>
              </a:rPr>
              <a:t>(for a non-academic reason, such as a mental health crisis, food insecurity, etc.)? </a:t>
            </a:r>
            <a:br>
              <a:rPr lang="en-US" sz="4000" b="0">
                <a:latin typeface="Source Sans Pro"/>
                <a:ea typeface="Source Sans Pro"/>
              </a:rPr>
            </a:br>
            <a:endParaRPr lang="en-US" sz="4000" b="0">
              <a:latin typeface="Source Sans Pro"/>
              <a:ea typeface="Source Sans Pro"/>
            </a:endParaRPr>
          </a:p>
        </p:txBody>
      </p:sp>
    </p:spTree>
    <p:extLst>
      <p:ext uri="{BB962C8B-B14F-4D97-AF65-F5344CB8AC3E}">
        <p14:creationId xmlns:p14="http://schemas.microsoft.com/office/powerpoint/2010/main" val="3538003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80B7EB-FDF9-4CEC-A2E3-6E06ABB09890}"/>
              </a:ext>
            </a:extLst>
          </p:cNvPr>
          <p:cNvSpPr>
            <a:spLocks noGrp="1"/>
          </p:cNvSpPr>
          <p:nvPr>
            <p:ph type="title"/>
          </p:nvPr>
        </p:nvSpPr>
        <p:spPr>
          <a:xfrm>
            <a:off x="723900" y="2038432"/>
            <a:ext cx="7038561" cy="2281187"/>
          </a:xfrm>
        </p:spPr>
        <p:txBody>
          <a:bodyPr vert="horz" lIns="91440" tIns="45720" rIns="91440" bIns="45720" rtlCol="0" anchor="ctr">
            <a:norm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5000">
                <a:solidFill>
                  <a:schemeClr val="tx2"/>
                </a:solidFill>
              </a:rPr>
              <a:t>Distress and crisis are a part of​</a:t>
            </a:r>
            <a:br>
              <a:rPr lang="en-US" sz="5000">
                <a:solidFill>
                  <a:schemeClr val="tx2"/>
                </a:solidFill>
              </a:rPr>
            </a:br>
            <a:r>
              <a:rPr lang="en-US" sz="5000">
                <a:solidFill>
                  <a:schemeClr val="tx2"/>
                </a:solidFill>
              </a:rPr>
              <a:t>every student's life.​</a:t>
            </a:r>
          </a:p>
        </p:txBody>
      </p:sp>
    </p:spTree>
    <p:extLst>
      <p:ext uri="{BB962C8B-B14F-4D97-AF65-F5344CB8AC3E}">
        <p14:creationId xmlns:p14="http://schemas.microsoft.com/office/powerpoint/2010/main" val="1213383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DC7EE-BB8B-43D9-8829-60354CC2B2CA}"/>
              </a:ext>
            </a:extLst>
          </p:cNvPr>
          <p:cNvSpPr>
            <a:spLocks noGrp="1"/>
          </p:cNvSpPr>
          <p:nvPr>
            <p:ph type="title"/>
          </p:nvPr>
        </p:nvSpPr>
        <p:spPr>
          <a:xfrm>
            <a:off x="609600" y="110893"/>
            <a:ext cx="10972800" cy="898649"/>
          </a:xfrm>
        </p:spPr>
        <p:txBody>
          <a:bodyPr anchor="b">
            <a:norm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4899">
                <a:solidFill>
                  <a:srgbClr val="415F8E"/>
                </a:solidFill>
              </a:rPr>
              <a:t>COMMON Student Concerns </a:t>
            </a:r>
          </a:p>
        </p:txBody>
      </p:sp>
      <p:sp>
        <p:nvSpPr>
          <p:cNvPr id="19" name="Text Placeholder 3">
            <a:extLst>
              <a:ext uri="{FF2B5EF4-FFF2-40B4-BE49-F238E27FC236}">
                <a16:creationId xmlns:a16="http://schemas.microsoft.com/office/drawing/2014/main" id="{5E32AFC7-EFCB-3E21-CBE8-7F7ED05C202D}"/>
              </a:ext>
            </a:extLst>
          </p:cNvPr>
          <p:cNvSpPr>
            <a:spLocks noGrp="1"/>
          </p:cNvSpPr>
          <p:nvPr>
            <p:ph type="body" sz="quarter" idx="10"/>
          </p:nvPr>
        </p:nvSpPr>
        <p:spPr>
          <a:xfrm>
            <a:off x="8429529" y="6252415"/>
            <a:ext cx="2643503" cy="436366"/>
          </a:xfrm>
        </p:spPr>
        <p:txBody>
          <a:bodyPr/>
          <a:lstStyle/>
          <a:p>
            <a:endParaRPr lang="en-US"/>
          </a:p>
        </p:txBody>
      </p:sp>
      <p:graphicFrame>
        <p:nvGraphicFramePr>
          <p:cNvPr id="14" name="Content Placeholder 2">
            <a:extLst>
              <a:ext uri="{FF2B5EF4-FFF2-40B4-BE49-F238E27FC236}">
                <a16:creationId xmlns:a16="http://schemas.microsoft.com/office/drawing/2014/main" id="{C50FEAD2-CE0E-6EF2-237C-9C09A7AF74DE}"/>
              </a:ext>
            </a:extLst>
          </p:cNvPr>
          <p:cNvGraphicFramePr>
            <a:graphicFrameLocks noGrp="1"/>
          </p:cNvGraphicFramePr>
          <p:nvPr>
            <p:ph idx="1"/>
            <p:extLst>
              <p:ext uri="{D42A27DB-BD31-4B8C-83A1-F6EECF244321}">
                <p14:modId xmlns:p14="http://schemas.microsoft.com/office/powerpoint/2010/main" val="3043774842"/>
              </p:ext>
            </p:extLst>
          </p:nvPr>
        </p:nvGraphicFramePr>
        <p:xfrm>
          <a:off x="609600" y="1149396"/>
          <a:ext cx="10972800" cy="53212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0706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B7ED4-DE2F-4753-9ABF-692E3C9DB893}"/>
              </a:ext>
            </a:extLst>
          </p:cNvPr>
          <p:cNvSpPr>
            <a:spLocks noGrp="1"/>
          </p:cNvSpPr>
          <p:nvPr>
            <p:ph type="ctrTitle"/>
          </p:nvPr>
        </p:nvSpPr>
        <p:spPr>
          <a:xfrm>
            <a:off x="742950" y="767774"/>
            <a:ext cx="10706102" cy="1041214"/>
          </a:xfrm>
        </p:spPr>
        <p:txBody>
          <a:bodyPr vert="horz" wrap="square" lIns="91440" tIns="45720" rIns="91440" bIns="45720" numCol="1" rtlCol="0" anchor="ctr" anchorCtr="0" compatLnSpc="1">
            <a:prstTxWarp prst="textNoShape">
              <a:avLst/>
            </a:prstTxWarp>
            <a:norm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4000" b="1">
                <a:solidFill>
                  <a:schemeClr val="tx2"/>
                </a:solidFill>
              </a:rPr>
              <a:t>How can you help?</a:t>
            </a:r>
          </a:p>
        </p:txBody>
      </p:sp>
      <p:graphicFrame>
        <p:nvGraphicFramePr>
          <p:cNvPr id="5" name="Content Placeholder 2" descr="Notice, Engage, Refer">
            <a:extLst>
              <a:ext uri="{FF2B5EF4-FFF2-40B4-BE49-F238E27FC236}">
                <a16:creationId xmlns:a16="http://schemas.microsoft.com/office/drawing/2014/main" id="{73D93424-9648-4CD2-92FB-1E49C80A2F8B}"/>
              </a:ext>
            </a:extLst>
          </p:cNvPr>
          <p:cNvGraphicFramePr>
            <a:graphicFrameLocks noGrp="1"/>
          </p:cNvGraphicFramePr>
          <p:nvPr>
            <p:ph sz="quarter" idx="10"/>
            <p:extLst>
              <p:ext uri="{D42A27DB-BD31-4B8C-83A1-F6EECF244321}">
                <p14:modId xmlns:p14="http://schemas.microsoft.com/office/powerpoint/2010/main" val="848222353"/>
              </p:ext>
            </p:extLst>
          </p:nvPr>
        </p:nvGraphicFramePr>
        <p:xfrm>
          <a:off x="742950" y="1940546"/>
          <a:ext cx="10706100" cy="4154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24058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A5167-AEBC-C525-7D47-2371D4C577B2}"/>
              </a:ext>
            </a:extLst>
          </p:cNvPr>
          <p:cNvSpPr>
            <a:spLocks noGrp="1"/>
          </p:cNvSpPr>
          <p:nvPr>
            <p:ph type="title"/>
          </p:nvPr>
        </p:nvSpPr>
        <p:spPr>
          <a:xfrm>
            <a:off x="643467" y="321736"/>
            <a:ext cx="10905067" cy="1135737"/>
          </a:xfrm>
        </p:spPr>
        <p:txBody>
          <a:bodyPr>
            <a:no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3600"/>
              <a:t>Helpful Resources for Students – Counseling Services</a:t>
            </a:r>
          </a:p>
        </p:txBody>
      </p:sp>
      <p:graphicFrame>
        <p:nvGraphicFramePr>
          <p:cNvPr id="59" name="Content Placeholder 2">
            <a:extLst>
              <a:ext uri="{FF2B5EF4-FFF2-40B4-BE49-F238E27FC236}">
                <a16:creationId xmlns:a16="http://schemas.microsoft.com/office/drawing/2014/main" id="{7BF164B0-2EC1-1964-9993-82C24782656D}"/>
              </a:ext>
            </a:extLst>
          </p:cNvPr>
          <p:cNvGraphicFramePr>
            <a:graphicFrameLocks noGrp="1"/>
          </p:cNvGraphicFramePr>
          <p:nvPr>
            <p:ph idx="1"/>
          </p:nvPr>
        </p:nvGraphicFramePr>
        <p:xfrm>
          <a:off x="643467" y="1674125"/>
          <a:ext cx="10905067" cy="43939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3812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A5167-AEBC-C525-7D47-2371D4C577B2}"/>
              </a:ext>
            </a:extLst>
          </p:cNvPr>
          <p:cNvSpPr>
            <a:spLocks noGrp="1"/>
          </p:cNvSpPr>
          <p:nvPr>
            <p:ph type="title"/>
          </p:nvPr>
        </p:nvSpPr>
        <p:spPr>
          <a:xfrm>
            <a:off x="643467" y="446901"/>
            <a:ext cx="10905067" cy="1135737"/>
          </a:xfrm>
        </p:spPr>
        <p:txBody>
          <a:bodyPr>
            <a:no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3600"/>
              <a:t>Helpful Resources for Students – Dean of Students </a:t>
            </a:r>
          </a:p>
        </p:txBody>
      </p:sp>
      <p:graphicFrame>
        <p:nvGraphicFramePr>
          <p:cNvPr id="59" name="Content Placeholder 2">
            <a:extLst>
              <a:ext uri="{FF2B5EF4-FFF2-40B4-BE49-F238E27FC236}">
                <a16:creationId xmlns:a16="http://schemas.microsoft.com/office/drawing/2014/main" id="{7BF164B0-2EC1-1964-9993-82C24782656D}"/>
              </a:ext>
            </a:extLst>
          </p:cNvPr>
          <p:cNvGraphicFramePr>
            <a:graphicFrameLocks noGrp="1"/>
          </p:cNvGraphicFramePr>
          <p:nvPr>
            <p:ph idx="1"/>
          </p:nvPr>
        </p:nvGraphicFramePr>
        <p:xfrm>
          <a:off x="643467" y="1754711"/>
          <a:ext cx="10905067" cy="46563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8415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A5167-AEBC-C525-7D47-2371D4C577B2}"/>
              </a:ext>
            </a:extLst>
          </p:cNvPr>
          <p:cNvSpPr>
            <a:spLocks noGrp="1"/>
          </p:cNvSpPr>
          <p:nvPr>
            <p:ph type="title"/>
          </p:nvPr>
        </p:nvSpPr>
        <p:spPr>
          <a:xfrm>
            <a:off x="643467" y="321736"/>
            <a:ext cx="10905067" cy="1135737"/>
          </a:xfrm>
        </p:spPr>
        <p:txBody>
          <a:bodyPr>
            <a:norm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3600"/>
              <a:t>Helpful Resources for Students </a:t>
            </a:r>
          </a:p>
        </p:txBody>
      </p:sp>
      <p:graphicFrame>
        <p:nvGraphicFramePr>
          <p:cNvPr id="59" name="Content Placeholder 2">
            <a:extLst>
              <a:ext uri="{FF2B5EF4-FFF2-40B4-BE49-F238E27FC236}">
                <a16:creationId xmlns:a16="http://schemas.microsoft.com/office/drawing/2014/main" id="{7BF164B0-2EC1-1964-9993-82C24782656D}"/>
              </a:ext>
            </a:extLst>
          </p:cNvPr>
          <p:cNvGraphicFramePr>
            <a:graphicFrameLocks noGrp="1"/>
          </p:cNvGraphicFramePr>
          <p:nvPr>
            <p:ph idx="1"/>
          </p:nvPr>
        </p:nvGraphicFramePr>
        <p:xfrm>
          <a:off x="643467" y="1782982"/>
          <a:ext cx="10905067" cy="43939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22736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A5167-AEBC-C525-7D47-2371D4C577B2}"/>
              </a:ext>
            </a:extLst>
          </p:cNvPr>
          <p:cNvSpPr>
            <a:spLocks noGrp="1"/>
          </p:cNvSpPr>
          <p:nvPr>
            <p:ph type="title"/>
          </p:nvPr>
        </p:nvSpPr>
        <p:spPr>
          <a:xfrm>
            <a:off x="327350" y="433416"/>
            <a:ext cx="6565407" cy="924029"/>
          </a:xfrm>
        </p:spPr>
        <p:txBody>
          <a:bodyPr>
            <a:no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4000" b="1"/>
              <a:t>Office of the Dean of Students </a:t>
            </a:r>
          </a:p>
        </p:txBody>
      </p:sp>
      <p:pic>
        <p:nvPicPr>
          <p:cNvPr id="2053" name="Picture 5">
            <a:extLst>
              <a:ext uri="{FF2B5EF4-FFF2-40B4-BE49-F238E27FC236}">
                <a16:creationId xmlns:a16="http://schemas.microsoft.com/office/drawing/2014/main" id="{E21A5C30-8329-1BE5-9F99-AAE5969058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2747" y="4059432"/>
            <a:ext cx="3839468" cy="2559645"/>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a:extLst>
              <a:ext uri="{FF2B5EF4-FFF2-40B4-BE49-F238E27FC236}">
                <a16:creationId xmlns:a16="http://schemas.microsoft.com/office/drawing/2014/main" id="{CFDF8F31-6939-1A2C-B914-5E477DBD7A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2928" y="2998879"/>
            <a:ext cx="5430299" cy="362019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C1A1ED8-217B-A6C7-FF02-0F36D115666A}"/>
              </a:ext>
            </a:extLst>
          </p:cNvPr>
          <p:cNvSpPr txBox="1"/>
          <p:nvPr/>
        </p:nvSpPr>
        <p:spPr>
          <a:xfrm>
            <a:off x="327350" y="1549989"/>
            <a:ext cx="4954865" cy="1600439"/>
          </a:xfrm>
          <a:prstGeom prst="rect">
            <a:avLst/>
          </a:prstGeom>
          <a:noFill/>
        </p:spPr>
        <p:txBody>
          <a:bodyPr wrap="square">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Phone: 541-346-3216</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Office: Oregon Hall, Room 185</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Email: </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hlinkClick r:id="rId5"/>
              </a:rPr>
              <a:t>uodos@uoregon.edu</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hlinkClick r:id="rId6"/>
              </a:rPr>
              <a:t>https://dos.uoregon.edu</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5138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7854D-225B-4C23-FA71-9B1B87A179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1647F5-ECC1-DDE0-D1FB-7286BEDC621E}"/>
              </a:ext>
            </a:extLst>
          </p:cNvPr>
          <p:cNvSpPr>
            <a:spLocks noGrp="1"/>
          </p:cNvSpPr>
          <p:nvPr>
            <p:ph type="title"/>
          </p:nvPr>
        </p:nvSpPr>
        <p:spPr>
          <a:xfrm>
            <a:off x="855603" y="1351691"/>
            <a:ext cx="8590785" cy="4162668"/>
          </a:xfrm>
        </p:spPr>
        <p:txBody>
          <a:bodyPr/>
          <a:lstStyle/>
          <a:p>
            <a:br>
              <a:rPr lang="en-US" sz="4000" b="0">
                <a:latin typeface="Source Sans Pro"/>
                <a:ea typeface="Source Sans Pro"/>
              </a:rPr>
            </a:br>
            <a:r>
              <a:rPr lang="en-US" sz="4000">
                <a:latin typeface="Source Sans Pro Black"/>
                <a:ea typeface="Source Sans Pro Black"/>
              </a:rPr>
              <a:t>What should I do if I think a student might be committing academic misconduct? </a:t>
            </a:r>
            <a:r>
              <a:rPr lang="en-US" sz="4000">
                <a:latin typeface="Source Sans Pro"/>
                <a:ea typeface="Source Sans Pro"/>
              </a:rPr>
              <a:t> </a:t>
            </a:r>
            <a:br>
              <a:rPr lang="en-US" sz="4000" b="0">
                <a:latin typeface="Source Sans Pro"/>
                <a:ea typeface="Source Sans Pro"/>
              </a:rPr>
            </a:br>
            <a:endParaRPr lang="en-US" sz="4000" b="0">
              <a:latin typeface="Source Sans Pro"/>
              <a:ea typeface="Source Sans Pro"/>
            </a:endParaRPr>
          </a:p>
        </p:txBody>
      </p:sp>
    </p:spTree>
    <p:extLst>
      <p:ext uri="{BB962C8B-B14F-4D97-AF65-F5344CB8AC3E}">
        <p14:creationId xmlns:p14="http://schemas.microsoft.com/office/powerpoint/2010/main" val="3936661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A8276-B6F1-2243-252C-1852243951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5C52DE-0923-8A47-423F-48ABE1FFA02E}"/>
              </a:ext>
            </a:extLst>
          </p:cNvPr>
          <p:cNvSpPr>
            <a:spLocks noGrp="1"/>
          </p:cNvSpPr>
          <p:nvPr>
            <p:ph type="title"/>
          </p:nvPr>
        </p:nvSpPr>
        <p:spPr>
          <a:xfrm>
            <a:off x="940270" y="1351691"/>
            <a:ext cx="8506118" cy="4162668"/>
          </a:xfrm>
        </p:spPr>
        <p:txBody>
          <a:bodyPr/>
          <a:lstStyle/>
          <a:p>
            <a:br>
              <a:rPr lang="en-US" sz="4000" b="0">
                <a:latin typeface="Source Sans Pro"/>
                <a:ea typeface="Source Sans Pro"/>
              </a:rPr>
            </a:br>
            <a:r>
              <a:rPr lang="en-US" sz="4000">
                <a:latin typeface="Source Sans Pro"/>
                <a:ea typeface="Source Sans Pro"/>
              </a:rPr>
              <a:t>What academic support exists for students that I can share with them? </a:t>
            </a:r>
            <a:br>
              <a:rPr lang="en-US" sz="4000" b="0">
                <a:latin typeface="Source Sans Pro"/>
                <a:ea typeface="Source Sans Pro"/>
              </a:rPr>
            </a:br>
            <a:endParaRPr lang="en-US" sz="4000" b="0">
              <a:latin typeface="Source Sans Pro"/>
              <a:ea typeface="Source Sans Pro"/>
            </a:endParaRPr>
          </a:p>
        </p:txBody>
      </p:sp>
    </p:spTree>
    <p:extLst>
      <p:ext uri="{BB962C8B-B14F-4D97-AF65-F5344CB8AC3E}">
        <p14:creationId xmlns:p14="http://schemas.microsoft.com/office/powerpoint/2010/main" val="3672640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7AEB7-B4CD-A0FD-BE36-9281276858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A144A0-5B78-DB85-CC2F-D647CF5F7B7F}"/>
              </a:ext>
            </a:extLst>
          </p:cNvPr>
          <p:cNvSpPr>
            <a:spLocks noGrp="1"/>
          </p:cNvSpPr>
          <p:nvPr>
            <p:ph type="ctrTitle"/>
          </p:nvPr>
        </p:nvSpPr>
        <p:spPr/>
        <p:txBody>
          <a:bodyPr/>
          <a:lstStyle/>
          <a:p>
            <a:pPr algn="ctr"/>
            <a:r>
              <a:rPr lang="en-US">
                <a:latin typeface="Source Sans Pro"/>
                <a:ea typeface="Source Sans Pro"/>
                <a:cs typeface="Arial"/>
              </a:rPr>
              <a:t>The Tutoring and Academic Engagement Center (TAEC)</a:t>
            </a:r>
            <a:endParaRPr lang="en-US"/>
          </a:p>
        </p:txBody>
      </p:sp>
      <p:sp>
        <p:nvSpPr>
          <p:cNvPr id="4" name="Text Placeholder 3">
            <a:extLst>
              <a:ext uri="{FF2B5EF4-FFF2-40B4-BE49-F238E27FC236}">
                <a16:creationId xmlns:a16="http://schemas.microsoft.com/office/drawing/2014/main" id="{991367DA-5BFA-4015-6B5B-545DE49143DF}"/>
              </a:ext>
            </a:extLst>
          </p:cNvPr>
          <p:cNvSpPr>
            <a:spLocks noGrp="1"/>
          </p:cNvSpPr>
          <p:nvPr>
            <p:ph type="body" sz="quarter" idx="11"/>
          </p:nvPr>
        </p:nvSpPr>
        <p:spPr>
          <a:xfrm>
            <a:off x="742950" y="1720924"/>
            <a:ext cx="5026914" cy="432430"/>
          </a:xfrm>
        </p:spPr>
        <p:txBody>
          <a:bodyPr/>
          <a:lstStyle/>
          <a:p>
            <a:pPr algn="ctr"/>
            <a:r>
              <a:rPr lang="en-US"/>
              <a:t>Centralized Academic Support</a:t>
            </a:r>
          </a:p>
        </p:txBody>
      </p:sp>
      <p:sp>
        <p:nvSpPr>
          <p:cNvPr id="3" name="Content Placeholder 2">
            <a:extLst>
              <a:ext uri="{FF2B5EF4-FFF2-40B4-BE49-F238E27FC236}">
                <a16:creationId xmlns:a16="http://schemas.microsoft.com/office/drawing/2014/main" id="{B9A60BDA-F83A-BFED-6690-7A76B2E41DA8}"/>
              </a:ext>
            </a:extLst>
          </p:cNvPr>
          <p:cNvSpPr>
            <a:spLocks noGrp="1"/>
          </p:cNvSpPr>
          <p:nvPr>
            <p:ph type="body" sz="quarter" idx="10"/>
          </p:nvPr>
        </p:nvSpPr>
        <p:spPr>
          <a:xfrm>
            <a:off x="235346" y="2430877"/>
            <a:ext cx="6040857" cy="4185578"/>
          </a:xfrm>
        </p:spPr>
        <p:txBody>
          <a:bodyPr lIns="0" tIns="0" rIns="0" bIns="0" anchor="t">
            <a:normAutofit/>
          </a:bodyPr>
          <a:lstStyle/>
          <a:p>
            <a:pPr marL="342900" indent="-342900">
              <a:buChar char="•"/>
            </a:pPr>
            <a:r>
              <a:rPr lang="en-US">
                <a:ea typeface="Source Sans Pro" panose="020B0503030403020204" pitchFamily="34" charset="0"/>
              </a:rPr>
              <a:t>40% of first-year students used a TAEC service last year</a:t>
            </a:r>
          </a:p>
          <a:p>
            <a:pPr marL="342900" indent="-342900">
              <a:buChar char="•"/>
            </a:pPr>
            <a:r>
              <a:rPr lang="en-US">
                <a:ea typeface="Source Sans Pro" panose="020B0503030403020204" pitchFamily="34" charset="0"/>
              </a:rPr>
              <a:t>Tutoring – math, writing, Spanish</a:t>
            </a:r>
          </a:p>
          <a:p>
            <a:pPr marL="342900" indent="-342900">
              <a:buChar char="•"/>
            </a:pPr>
            <a:r>
              <a:rPr lang="en-US">
                <a:ea typeface="Source Sans Pro" panose="020B0503030403020204" pitchFamily="34" charset="0"/>
              </a:rPr>
              <a:t>Class Encore – weekly, facilitated study groups</a:t>
            </a:r>
          </a:p>
          <a:p>
            <a:pPr marL="1143000" lvl="1"/>
            <a:r>
              <a:rPr lang="en-US">
                <a:ea typeface="Source Sans Pro" panose="020B0503030403020204" pitchFamily="34" charset="0"/>
              </a:rPr>
              <a:t>natural sciences, CS, math, business courses</a:t>
            </a:r>
          </a:p>
          <a:p>
            <a:pPr marL="342900" indent="-342900">
              <a:buChar char="•"/>
            </a:pPr>
            <a:r>
              <a:rPr lang="en-US">
                <a:ea typeface="Source Sans Pro" panose="020B0503030403020204" pitchFamily="34" charset="0"/>
              </a:rPr>
              <a:t>Academic coaching</a:t>
            </a:r>
          </a:p>
          <a:p>
            <a:pPr marL="342900" indent="-342900">
              <a:buChar char="•"/>
            </a:pPr>
            <a:r>
              <a:rPr lang="en-US">
                <a:ea typeface="Source Sans Pro" panose="020B0503030403020204" pitchFamily="34" charset="0"/>
              </a:rPr>
              <a:t>Details on TAEC’s website (engage.uoregon.edu)</a:t>
            </a:r>
          </a:p>
        </p:txBody>
      </p:sp>
      <p:sp>
        <p:nvSpPr>
          <p:cNvPr id="6" name="Text Placeholder 5">
            <a:extLst>
              <a:ext uri="{FF2B5EF4-FFF2-40B4-BE49-F238E27FC236}">
                <a16:creationId xmlns:a16="http://schemas.microsoft.com/office/drawing/2014/main" id="{EE17B651-707D-7038-5B58-6134479D5758}"/>
              </a:ext>
            </a:extLst>
          </p:cNvPr>
          <p:cNvSpPr>
            <a:spLocks noGrp="1"/>
          </p:cNvSpPr>
          <p:nvPr>
            <p:ph type="body" sz="quarter" idx="13"/>
          </p:nvPr>
        </p:nvSpPr>
        <p:spPr>
          <a:xfrm>
            <a:off x="6422136" y="1803302"/>
            <a:ext cx="5026914" cy="442728"/>
          </a:xfrm>
        </p:spPr>
        <p:txBody>
          <a:bodyPr/>
          <a:lstStyle/>
          <a:p>
            <a:pPr algn="ctr"/>
            <a:r>
              <a:rPr lang="en-US"/>
              <a:t>Referrals</a:t>
            </a:r>
          </a:p>
        </p:txBody>
      </p:sp>
      <p:sp>
        <p:nvSpPr>
          <p:cNvPr id="5" name="Text Placeholder 4">
            <a:extLst>
              <a:ext uri="{FF2B5EF4-FFF2-40B4-BE49-F238E27FC236}">
                <a16:creationId xmlns:a16="http://schemas.microsoft.com/office/drawing/2014/main" id="{031DCA3D-FC49-0340-BB9E-BE3EA015B5C6}"/>
              </a:ext>
            </a:extLst>
          </p:cNvPr>
          <p:cNvSpPr>
            <a:spLocks noGrp="1"/>
          </p:cNvSpPr>
          <p:nvPr>
            <p:ph type="body" sz="quarter" idx="12"/>
          </p:nvPr>
        </p:nvSpPr>
        <p:spPr>
          <a:xfrm>
            <a:off x="6422135" y="2430877"/>
            <a:ext cx="5769865" cy="4109374"/>
          </a:xfrm>
        </p:spPr>
        <p:txBody>
          <a:bodyPr>
            <a:normAutofit/>
          </a:bodyPr>
          <a:lstStyle/>
          <a:p>
            <a:pPr marL="342900" indent="-342900">
              <a:buChar char="•"/>
            </a:pPr>
            <a:r>
              <a:rPr lang="en-US">
                <a:latin typeface="Source Sans Pro"/>
                <a:ea typeface="Source Sans Pro" panose="020B0503030403020204" pitchFamily="34" charset="0"/>
              </a:rPr>
              <a:t>The earlier the better</a:t>
            </a:r>
          </a:p>
          <a:p>
            <a:pPr marL="342900" indent="-342900">
              <a:buChar char="•"/>
            </a:pPr>
            <a:r>
              <a:rPr lang="en-US">
                <a:latin typeface="Source Sans Pro"/>
                <a:ea typeface="Source Sans Pro" panose="020B0503030403020204" pitchFamily="34" charset="0"/>
              </a:rPr>
              <a:t>Tutoring or Class Encore</a:t>
            </a:r>
          </a:p>
          <a:p>
            <a:pPr marL="1143000" lvl="1"/>
            <a:r>
              <a:rPr lang="en-US">
                <a:latin typeface="Source Sans Pro"/>
                <a:ea typeface="Source Sans Pro" panose="020B0503030403020204" pitchFamily="34" charset="0"/>
              </a:rPr>
              <a:t>“I’m just not getting …”</a:t>
            </a:r>
          </a:p>
          <a:p>
            <a:pPr marL="1143000" lvl="1"/>
            <a:r>
              <a:rPr lang="en-US">
                <a:latin typeface="Source Sans Pro"/>
                <a:ea typeface="Source Sans Pro" panose="020B0503030403020204" pitchFamily="34" charset="0"/>
              </a:rPr>
              <a:t>“I’m stuck on this writing assignment”</a:t>
            </a:r>
          </a:p>
          <a:p>
            <a:pPr marL="342900" indent="-342900">
              <a:buChar char="•"/>
            </a:pPr>
            <a:r>
              <a:rPr lang="en-US">
                <a:latin typeface="Source Sans Pro"/>
                <a:ea typeface="Source Sans Pro" panose="020B0503030403020204" pitchFamily="34" charset="0"/>
              </a:rPr>
              <a:t>Academic coaching</a:t>
            </a:r>
          </a:p>
          <a:p>
            <a:pPr marL="1143000" lvl="1"/>
            <a:r>
              <a:rPr lang="en-US">
                <a:latin typeface="Source Sans Pro"/>
                <a:ea typeface="Source Sans Pro" panose="020B0503030403020204" pitchFamily="34" charset="0"/>
              </a:rPr>
              <a:t>“I study for hours but still bomb exams”</a:t>
            </a:r>
          </a:p>
          <a:p>
            <a:pPr marL="1143000" lvl="1"/>
            <a:r>
              <a:rPr lang="en-US">
                <a:latin typeface="Source Sans Pro"/>
                <a:ea typeface="Source Sans Pro" panose="020B0503030403020204" pitchFamily="34" charset="0"/>
              </a:rPr>
              <a:t>“I can’t stay organized and keep missing deadlines”</a:t>
            </a:r>
          </a:p>
          <a:p>
            <a:pPr marL="1143000" lvl="1"/>
            <a:r>
              <a:rPr lang="en-US">
                <a:latin typeface="Source Sans Pro"/>
                <a:ea typeface="Source Sans Pro" panose="020B0503030403020204" pitchFamily="34" charset="0"/>
              </a:rPr>
              <a:t>“I sit down to work but can’t stay focused”</a:t>
            </a:r>
          </a:p>
          <a:p>
            <a:pPr marL="1143000" lvl="1"/>
            <a:endParaRPr lang="en-US">
              <a:latin typeface="Source Sans Pro"/>
              <a:ea typeface="Source Sans Pro" panose="020B0503030403020204" pitchFamily="34" charset="0"/>
            </a:endParaRPr>
          </a:p>
          <a:p>
            <a:endParaRPr lang="en-US"/>
          </a:p>
        </p:txBody>
      </p:sp>
    </p:spTree>
    <p:extLst>
      <p:ext uri="{BB962C8B-B14F-4D97-AF65-F5344CB8AC3E}">
        <p14:creationId xmlns:p14="http://schemas.microsoft.com/office/powerpoint/2010/main" val="3449284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14016-D91E-0843-C558-CA028C2595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13F9A8-A10B-8402-719E-533161B38C5E}"/>
              </a:ext>
            </a:extLst>
          </p:cNvPr>
          <p:cNvSpPr>
            <a:spLocks noGrp="1"/>
          </p:cNvSpPr>
          <p:nvPr>
            <p:ph type="title"/>
          </p:nvPr>
        </p:nvSpPr>
        <p:spPr>
          <a:xfrm>
            <a:off x="940270" y="1351691"/>
            <a:ext cx="8506118" cy="4162668"/>
          </a:xfrm>
        </p:spPr>
        <p:txBody>
          <a:bodyPr/>
          <a:lstStyle/>
          <a:p>
            <a:br>
              <a:rPr lang="en-US" sz="4000" b="0">
                <a:latin typeface="Source Sans Pro"/>
                <a:ea typeface="Source Sans Pro"/>
              </a:rPr>
            </a:br>
            <a:r>
              <a:rPr lang="en-US" sz="4000" b="0">
                <a:latin typeface="Source Sans Pro"/>
                <a:ea typeface="Source Sans Pro"/>
              </a:rPr>
              <a:t>What should I know about UO’s approach to student absences and late work ?</a:t>
            </a:r>
            <a:r>
              <a:rPr lang="en-US" sz="4000">
                <a:latin typeface="Source Sans Pro"/>
                <a:ea typeface="Source Sans Pro"/>
              </a:rPr>
              <a:t> </a:t>
            </a:r>
            <a:br>
              <a:rPr lang="en-US" sz="4000" b="0">
                <a:latin typeface="Source Sans Pro"/>
                <a:ea typeface="Source Sans Pro"/>
              </a:rPr>
            </a:br>
            <a:endParaRPr lang="en-US" sz="4000" b="0">
              <a:latin typeface="Source Sans Pro"/>
              <a:ea typeface="Source Sans Pro"/>
            </a:endParaRPr>
          </a:p>
        </p:txBody>
      </p:sp>
    </p:spTree>
    <p:extLst>
      <p:ext uri="{BB962C8B-B14F-4D97-AF65-F5344CB8AC3E}">
        <p14:creationId xmlns:p14="http://schemas.microsoft.com/office/powerpoint/2010/main" val="1946100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AF4EC-A885-606D-3141-82E681C71775}"/>
              </a:ext>
            </a:extLst>
          </p:cNvPr>
          <p:cNvSpPr>
            <a:spLocks noGrp="1"/>
          </p:cNvSpPr>
          <p:nvPr>
            <p:ph type="ctrTitle"/>
          </p:nvPr>
        </p:nvSpPr>
        <p:spPr/>
        <p:txBody>
          <a:bodyPr/>
          <a:lstStyle/>
          <a:p>
            <a:r>
              <a:rPr lang="en-US">
                <a:latin typeface="Source Sans Pro"/>
                <a:ea typeface="Source Sans Pro"/>
                <a:cs typeface="Arial"/>
              </a:rPr>
              <a:t>Attendance and Engagement Policy</a:t>
            </a:r>
            <a:endParaRPr lang="en-US"/>
          </a:p>
        </p:txBody>
      </p:sp>
      <p:sp>
        <p:nvSpPr>
          <p:cNvPr id="3" name="Content Placeholder 2">
            <a:extLst>
              <a:ext uri="{FF2B5EF4-FFF2-40B4-BE49-F238E27FC236}">
                <a16:creationId xmlns:a16="http://schemas.microsoft.com/office/drawing/2014/main" id="{5665A8A3-1C84-B5BC-EF7E-68FD05BEFAC2}"/>
              </a:ext>
            </a:extLst>
          </p:cNvPr>
          <p:cNvSpPr>
            <a:spLocks noGrp="1"/>
          </p:cNvSpPr>
          <p:nvPr>
            <p:ph sz="quarter" idx="10"/>
          </p:nvPr>
        </p:nvSpPr>
        <p:spPr/>
        <p:txBody>
          <a:bodyPr lIns="0" tIns="0" rIns="0" bIns="0" anchor="t"/>
          <a:lstStyle/>
          <a:p>
            <a:r>
              <a:rPr lang="en-US" sz="2800" b="1">
                <a:latin typeface="Source Sans Pro"/>
                <a:ea typeface="Source Sans Pro"/>
                <a:cs typeface="Times New Roman"/>
              </a:rPr>
              <a:t>At UO, attendance policies must be “reason neutral”--there are no “excused” or “unexcused” absences.</a:t>
            </a:r>
            <a:r>
              <a:rPr lang="en-US" sz="2800">
                <a:latin typeface="Source Sans Pro"/>
                <a:ea typeface="Source Sans Pro"/>
                <a:cs typeface="Times New Roman"/>
              </a:rPr>
              <a:t> </a:t>
            </a:r>
            <a:endParaRPr lang="en-US"/>
          </a:p>
          <a:p>
            <a:r>
              <a:rPr lang="en-US" sz="2800">
                <a:latin typeface="Source Sans Pro"/>
                <a:ea typeface="Source Sans Pro"/>
                <a:cs typeface="Times New Roman"/>
              </a:rPr>
              <a:t>Instructors who require attendance should follow UO’s </a:t>
            </a:r>
            <a:r>
              <a:rPr lang="en-US" sz="2800" u="sng">
                <a:latin typeface="Source Sans Pro"/>
                <a:ea typeface="Source Sans Pro"/>
                <a:cs typeface="Times New Roman"/>
                <a:hlinkClick r:id="rId2"/>
              </a:rPr>
              <a:t>Course Attendance and Engagement</a:t>
            </a:r>
            <a:r>
              <a:rPr lang="en-US" sz="2800">
                <a:latin typeface="Source Sans Pro"/>
                <a:ea typeface="Source Sans Pro"/>
                <a:cs typeface="Times New Roman"/>
              </a:rPr>
              <a:t> legislation, which says instructors “shall not ask for reasons for absences and shall not distinguish between ‘excused’ and ‘unexcused’ absences since there is no equitable way to confirm the veracity of student-provided reasons or documentation outside the university context.” </a:t>
            </a:r>
            <a:endParaRPr lang="en-US"/>
          </a:p>
        </p:txBody>
      </p:sp>
    </p:spTree>
    <p:extLst>
      <p:ext uri="{BB962C8B-B14F-4D97-AF65-F5344CB8AC3E}">
        <p14:creationId xmlns:p14="http://schemas.microsoft.com/office/powerpoint/2010/main" val="3483135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5E838-4FBC-A27A-50D8-C53A41E188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C85C7D-4BA6-C7CC-99A3-EAC0C4D26A36}"/>
              </a:ext>
            </a:extLst>
          </p:cNvPr>
          <p:cNvSpPr>
            <a:spLocks noGrp="1"/>
          </p:cNvSpPr>
          <p:nvPr>
            <p:ph type="ctrTitle"/>
          </p:nvPr>
        </p:nvSpPr>
        <p:spPr/>
        <p:txBody>
          <a:bodyPr/>
          <a:lstStyle/>
          <a:p>
            <a:r>
              <a:rPr lang="en-US">
                <a:latin typeface="Source Sans Pro"/>
                <a:ea typeface="Source Sans Pro"/>
                <a:cs typeface="Arial"/>
              </a:rPr>
              <a:t>Attendance and Engagement Policy (</a:t>
            </a:r>
            <a:r>
              <a:rPr lang="en-US" err="1">
                <a:latin typeface="Source Sans Pro"/>
                <a:ea typeface="Source Sans Pro"/>
                <a:cs typeface="Arial"/>
              </a:rPr>
              <a:t>cont</a:t>
            </a:r>
            <a:r>
              <a:rPr lang="en-US">
                <a:latin typeface="Source Sans Pro"/>
                <a:ea typeface="Source Sans Pro"/>
                <a:cs typeface="Arial"/>
              </a:rPr>
              <a:t>)</a:t>
            </a:r>
            <a:endParaRPr lang="en-US"/>
          </a:p>
        </p:txBody>
      </p:sp>
      <p:sp>
        <p:nvSpPr>
          <p:cNvPr id="3" name="Content Placeholder 2">
            <a:extLst>
              <a:ext uri="{FF2B5EF4-FFF2-40B4-BE49-F238E27FC236}">
                <a16:creationId xmlns:a16="http://schemas.microsoft.com/office/drawing/2014/main" id="{D5A64E4F-63B1-94CB-8FC9-34FF17F36B3C}"/>
              </a:ext>
            </a:extLst>
          </p:cNvPr>
          <p:cNvSpPr>
            <a:spLocks noGrp="1"/>
          </p:cNvSpPr>
          <p:nvPr>
            <p:ph sz="quarter" idx="10"/>
          </p:nvPr>
        </p:nvSpPr>
        <p:spPr>
          <a:xfrm>
            <a:off x="742950" y="1815628"/>
            <a:ext cx="10706100" cy="4154524"/>
          </a:xfrm>
        </p:spPr>
        <p:txBody>
          <a:bodyPr lIns="0" tIns="0" rIns="0" bIns="0" anchor="t"/>
          <a:lstStyle/>
          <a:p>
            <a:r>
              <a:rPr lang="en-US" sz="2400">
                <a:latin typeface="Source Sans Pro"/>
                <a:ea typeface="Source Sans Pro"/>
                <a:cs typeface="Times New Roman"/>
              </a:rPr>
              <a:t>Instructors who require attendance usually do this because a particular level of attendance is necessary to meet learning goals. If you are the instructor of record and require attendance, choose one of the following approaches:</a:t>
            </a:r>
          </a:p>
          <a:p>
            <a:pPr marL="285750" indent="-285750">
              <a:buFont typeface="Arial"/>
              <a:buChar char="•"/>
            </a:pPr>
            <a:r>
              <a:rPr lang="en-US" sz="2400">
                <a:latin typeface="Source Sans Pro"/>
                <a:ea typeface="Source Sans Pro"/>
                <a:cs typeface="Times New Roman"/>
              </a:rPr>
              <a:t>Create a life-absorbent attendance policy that allows the maximum number of absences a student could have and still reach the course learning objectives, or  </a:t>
            </a:r>
          </a:p>
          <a:p>
            <a:pPr marL="285750" indent="-285750">
              <a:buFont typeface="Arial"/>
              <a:buChar char="•"/>
            </a:pPr>
            <a:r>
              <a:rPr lang="en-US" sz="2400">
                <a:latin typeface="Source Sans Pro"/>
                <a:ea typeface="Source Sans Pro"/>
                <a:cs typeface="Times New Roman"/>
              </a:rPr>
              <a:t>Set your attendance policy with common reasons students would need to miss in mind, and include a clause in the policy letting students know that in “extraordinary circumstances” they can request an exception without disclosing details.</a:t>
            </a:r>
          </a:p>
          <a:p>
            <a:pPr marL="285750" indent="-285750">
              <a:buFont typeface="Arial"/>
              <a:buChar char="•"/>
            </a:pPr>
            <a:r>
              <a:rPr lang="en-US" sz="2400">
                <a:latin typeface="Source Sans Pro"/>
                <a:ea typeface="Source Sans Pro"/>
                <a:cs typeface="Times New Roman"/>
              </a:rPr>
              <a:t>Check out the </a:t>
            </a:r>
            <a:r>
              <a:rPr lang="en-US" sz="2400">
                <a:latin typeface="Source Sans Pro"/>
                <a:ea typeface="Source Sans Pro"/>
                <a:cs typeface="Times New Roman"/>
                <a:hlinkClick r:id="rId2"/>
              </a:rPr>
              <a:t>Syllabus Database</a:t>
            </a:r>
            <a:r>
              <a:rPr lang="en-US" sz="2400">
                <a:latin typeface="Source Sans Pro"/>
                <a:ea typeface="Source Sans Pro"/>
                <a:cs typeface="Times New Roman"/>
              </a:rPr>
              <a:t> for example language!</a:t>
            </a:r>
            <a:endParaRPr lang="en-US" sz="2400">
              <a:ea typeface="Source Sans Pro"/>
              <a:cs typeface="Times New Roman"/>
            </a:endParaRPr>
          </a:p>
          <a:p>
            <a:endParaRPr lang="en-US" sz="2800">
              <a:ea typeface="Source Sans Pro"/>
              <a:cs typeface="Times New Roman"/>
            </a:endParaRPr>
          </a:p>
        </p:txBody>
      </p:sp>
    </p:spTree>
    <p:extLst>
      <p:ext uri="{BB962C8B-B14F-4D97-AF65-F5344CB8AC3E}">
        <p14:creationId xmlns:p14="http://schemas.microsoft.com/office/powerpoint/2010/main" val="641286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67AE2-96BA-5403-2F4B-B500ECA77DE8}"/>
              </a:ext>
            </a:extLst>
          </p:cNvPr>
          <p:cNvSpPr>
            <a:spLocks noGrp="1"/>
          </p:cNvSpPr>
          <p:nvPr>
            <p:ph type="ctrTitle"/>
          </p:nvPr>
        </p:nvSpPr>
        <p:spPr/>
        <p:txBody>
          <a:bodyPr/>
          <a:lstStyle/>
          <a:p>
            <a:r>
              <a:rPr lang="en-US">
                <a:latin typeface="Source Sans Pro"/>
                <a:ea typeface="Source Sans Pro"/>
                <a:cs typeface="Arial"/>
              </a:rPr>
              <a:t>Exceptions to this policy include:</a:t>
            </a:r>
            <a:endParaRPr lang="en-US"/>
          </a:p>
        </p:txBody>
      </p:sp>
      <p:sp>
        <p:nvSpPr>
          <p:cNvPr id="3" name="Content Placeholder 2">
            <a:extLst>
              <a:ext uri="{FF2B5EF4-FFF2-40B4-BE49-F238E27FC236}">
                <a16:creationId xmlns:a16="http://schemas.microsoft.com/office/drawing/2014/main" id="{BA99A6E0-D8AD-737F-D641-6C33BE699CBF}"/>
              </a:ext>
            </a:extLst>
          </p:cNvPr>
          <p:cNvSpPr>
            <a:spLocks noGrp="1"/>
          </p:cNvSpPr>
          <p:nvPr>
            <p:ph sz="quarter" idx="10"/>
          </p:nvPr>
        </p:nvSpPr>
        <p:spPr/>
        <p:txBody>
          <a:bodyPr lIns="0" tIns="0" rIns="0" bIns="0" anchor="t"/>
          <a:lstStyle/>
          <a:p>
            <a:pPr marL="342900" indent="-342900">
              <a:buChar char="•"/>
            </a:pPr>
            <a:r>
              <a:rPr lang="en-US" i="1">
                <a:latin typeface="Source Sans Pro"/>
                <a:ea typeface="Source Sans Pro"/>
                <a:cs typeface="Times New Roman"/>
              </a:rPr>
              <a:t>Disability-related Accessible Education Center accommodations </a:t>
            </a:r>
            <a:r>
              <a:rPr lang="en-US">
                <a:latin typeface="Source Sans Pro"/>
                <a:ea typeface="Source Sans Pro"/>
                <a:cs typeface="Times New Roman"/>
              </a:rPr>
              <a:t>specific to attendance or late work. AEC sends an accommodation letter.</a:t>
            </a:r>
            <a:endParaRPr lang="en-US"/>
          </a:p>
          <a:p>
            <a:pPr marL="285750" indent="-285750">
              <a:buFont typeface="Arial"/>
              <a:buChar char="•"/>
            </a:pPr>
            <a:r>
              <a:rPr lang="en-US" i="1">
                <a:latin typeface="Source Sans Pro"/>
                <a:ea typeface="Source Sans Pro"/>
                <a:cs typeface="Times New Roman"/>
              </a:rPr>
              <a:t>Accommodations for religious observances.</a:t>
            </a:r>
            <a:r>
              <a:rPr lang="en-US">
                <a:latin typeface="Source Sans Pro"/>
                <a:ea typeface="Source Sans Pro"/>
                <a:cs typeface="Times New Roman"/>
              </a:rPr>
              <a:t> The Office of Equal Opportunity and Access (OEOA) will notify instructors. If a student mentions needing to be absent for a religious observance, let them know they should </a:t>
            </a:r>
            <a:r>
              <a:rPr lang="en-US" u="sng">
                <a:latin typeface="Source Sans Pro"/>
                <a:ea typeface="Source Sans Pro"/>
                <a:cs typeface="Times New Roman"/>
                <a:hlinkClick r:id="rId2"/>
              </a:rPr>
              <a:t>submit a form to OEOA</a:t>
            </a:r>
            <a:r>
              <a:rPr lang="en-US">
                <a:latin typeface="Source Sans Pro"/>
                <a:ea typeface="Source Sans Pro"/>
                <a:cs typeface="Times New Roman"/>
              </a:rPr>
              <a:t>.</a:t>
            </a:r>
          </a:p>
          <a:p>
            <a:pPr marL="285750" indent="-285750">
              <a:buFont typeface="Arial"/>
              <a:buChar char="•"/>
            </a:pPr>
            <a:r>
              <a:rPr lang="en-US" i="1">
                <a:latin typeface="Source Sans Pro"/>
                <a:ea typeface="Source Sans Pro"/>
                <a:cs typeface="Times New Roman"/>
              </a:rPr>
              <a:t>Accommodations for military and federal agency deployment. </a:t>
            </a:r>
            <a:r>
              <a:rPr lang="en-US">
                <a:latin typeface="Source Sans Pro"/>
                <a:ea typeface="Source Sans Pro"/>
                <a:cs typeface="Times New Roman"/>
              </a:rPr>
              <a:t>The Office of Equal Opportunity and Access (OEOA) will notify instructors.</a:t>
            </a:r>
          </a:p>
          <a:p>
            <a:pPr marL="285750" indent="-285750">
              <a:buFont typeface="Arial"/>
              <a:buChar char="•"/>
            </a:pPr>
            <a:r>
              <a:rPr lang="en-US" i="1">
                <a:latin typeface="Source Sans Pro"/>
                <a:ea typeface="Source Sans Pro"/>
                <a:cs typeface="Times New Roman"/>
              </a:rPr>
              <a:t>Pregnancy-related modifications</a:t>
            </a:r>
            <a:r>
              <a:rPr lang="en-US">
                <a:latin typeface="Source Sans Pro"/>
                <a:ea typeface="Source Sans Pro"/>
                <a:cs typeface="Times New Roman"/>
              </a:rPr>
              <a:t>. The Office of Equal Opportunity and Access (OEOA) will notify instructors.</a:t>
            </a:r>
          </a:p>
          <a:p>
            <a:endParaRPr lang="en-US">
              <a:ea typeface="Source Sans Pro"/>
            </a:endParaRPr>
          </a:p>
        </p:txBody>
      </p:sp>
    </p:spTree>
    <p:extLst>
      <p:ext uri="{BB962C8B-B14F-4D97-AF65-F5344CB8AC3E}">
        <p14:creationId xmlns:p14="http://schemas.microsoft.com/office/powerpoint/2010/main" val="817967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65BE3-EF08-0C8E-7CE9-98F7AF3AC42C}"/>
              </a:ext>
            </a:extLst>
          </p:cNvPr>
          <p:cNvSpPr>
            <a:spLocks noGrp="1"/>
          </p:cNvSpPr>
          <p:nvPr>
            <p:ph type="ctrTitle"/>
          </p:nvPr>
        </p:nvSpPr>
        <p:spPr>
          <a:xfrm>
            <a:off x="742950" y="2672774"/>
            <a:ext cx="10706102" cy="1041214"/>
          </a:xfrm>
        </p:spPr>
        <p:txBody>
          <a:bodyPr/>
          <a:lstStyle/>
          <a:p>
            <a:r>
              <a:rPr lang="en-US">
                <a:latin typeface="Source Sans Pro"/>
                <a:ea typeface="Source Sans Pro"/>
                <a:cs typeface="Arial"/>
              </a:rPr>
              <a:t>What questions do you have for our panelists?</a:t>
            </a:r>
            <a:endParaRPr lang="en-US"/>
          </a:p>
        </p:txBody>
      </p:sp>
    </p:spTree>
    <p:extLst>
      <p:ext uri="{BB962C8B-B14F-4D97-AF65-F5344CB8AC3E}">
        <p14:creationId xmlns:p14="http://schemas.microsoft.com/office/powerpoint/2010/main" val="16857227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06DA8-BED4-2A40-E87E-EFE5B88A9A23}"/>
              </a:ext>
            </a:extLst>
          </p:cNvPr>
          <p:cNvSpPr>
            <a:spLocks noGrp="1"/>
          </p:cNvSpPr>
          <p:nvPr>
            <p:ph type="title" idx="4294967295"/>
          </p:nvPr>
        </p:nvSpPr>
        <p:spPr>
          <a:xfrm>
            <a:off x="0" y="-1325563"/>
            <a:ext cx="12192000" cy="815975"/>
          </a:xfrm>
          <a:prstGeom prst="rect">
            <a:avLst/>
          </a:prstGeom>
        </p:spPr>
        <p:txBody>
          <a:bodyPr anchor="b"/>
          <a:lstStyle/>
          <a:p>
            <a:pPr algn="ctr"/>
            <a:r>
              <a:rPr lang="en-US" sz="1800"/>
              <a:t>Closing Slide with the University of Oregon Logo</a:t>
            </a:r>
          </a:p>
        </p:txBody>
      </p:sp>
      <p:sp>
        <p:nvSpPr>
          <p:cNvPr id="4" name="TextBox 3">
            <a:extLst>
              <a:ext uri="{FF2B5EF4-FFF2-40B4-BE49-F238E27FC236}">
                <a16:creationId xmlns:a16="http://schemas.microsoft.com/office/drawing/2014/main" id="{0211ED15-7698-67B2-D919-6633DB60E087}"/>
              </a:ext>
            </a:extLst>
          </p:cNvPr>
          <p:cNvSpPr txBox="1"/>
          <p:nvPr/>
        </p:nvSpPr>
        <p:spPr>
          <a:xfrm>
            <a:off x="523714" y="1609949"/>
            <a:ext cx="3822144" cy="2062103"/>
          </a:xfrm>
          <a:prstGeom prst="rect">
            <a:avLst/>
          </a:prstGeom>
          <a:no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a:solidFill>
                  <a:schemeClr val="bg1"/>
                </a:solidFill>
                <a:ea typeface="Calibri"/>
                <a:cs typeface="Calibri"/>
              </a:rPr>
              <a:t>Contact us at </a:t>
            </a:r>
            <a:r>
              <a:rPr lang="en-US" sz="3200">
                <a:solidFill>
                  <a:schemeClr val="bg1"/>
                </a:solidFill>
                <a:ea typeface="Calibri"/>
                <a:cs typeface="Calibri"/>
                <a:hlinkClick r:id="rId3">
                  <a:extLst>
                    <a:ext uri="{A12FA001-AC4F-418D-AE19-62706E023703}">
                      <ahyp:hlinkClr xmlns:ahyp="http://schemas.microsoft.com/office/drawing/2018/hyperlinkcolor" val="tx"/>
                    </a:ext>
                  </a:extLst>
                </a:hlinkClick>
              </a:rPr>
              <a:t>tep@uoregon.edu</a:t>
            </a:r>
            <a:r>
              <a:rPr lang="en-US" sz="3200">
                <a:solidFill>
                  <a:schemeClr val="bg1"/>
                </a:solidFill>
                <a:ea typeface="Calibri"/>
                <a:cs typeface="Calibri"/>
              </a:rPr>
              <a:t>, or on our website, teaching.uoregon.edu</a:t>
            </a:r>
            <a:endParaRPr lang="en-US">
              <a:solidFill>
                <a:schemeClr val="bg1"/>
              </a:solidFill>
            </a:endParaRPr>
          </a:p>
        </p:txBody>
      </p:sp>
      <p:pic>
        <p:nvPicPr>
          <p:cNvPr id="5" name="Picture 4" descr="A QR code link to survey">
            <a:extLst>
              <a:ext uri="{FF2B5EF4-FFF2-40B4-BE49-F238E27FC236}">
                <a16:creationId xmlns:a16="http://schemas.microsoft.com/office/drawing/2014/main" id="{FCD05B9E-FDE5-BBAC-3BAF-BA558B1327AE}"/>
              </a:ext>
            </a:extLst>
          </p:cNvPr>
          <p:cNvPicPr>
            <a:picLocks noChangeAspect="1"/>
          </p:cNvPicPr>
          <p:nvPr/>
        </p:nvPicPr>
        <p:blipFill>
          <a:blip r:embed="rId4"/>
          <a:srcRect l="101173" t="-14943" r="-57598" b="54598"/>
          <a:stretch/>
        </p:blipFill>
        <p:spPr>
          <a:xfrm>
            <a:off x="5427279" y="2982310"/>
            <a:ext cx="1332864" cy="1379484"/>
          </a:xfrm>
          <a:prstGeom prst="rect">
            <a:avLst/>
          </a:prstGeom>
        </p:spPr>
      </p:pic>
    </p:spTree>
    <p:extLst>
      <p:ext uri="{BB962C8B-B14F-4D97-AF65-F5344CB8AC3E}">
        <p14:creationId xmlns:p14="http://schemas.microsoft.com/office/powerpoint/2010/main" val="4288340969"/>
      </p:ext>
    </p:extLst>
  </p:cSld>
  <p:clrMapOvr>
    <a:masterClrMapping/>
  </p:clrMapOvr>
</p:sld>
</file>

<file path=ppt/theme/theme1.xml><?xml version="1.0" encoding="utf-8"?>
<a:theme xmlns:a="http://schemas.openxmlformats.org/drawingml/2006/main" name="UO PPT Theme 1">
  <a:themeElements>
    <a:clrScheme name="UO RGB PPT Color Theme">
      <a:dk1>
        <a:srgbClr val="000000"/>
      </a:dk1>
      <a:lt1>
        <a:srgbClr val="FFFFFF"/>
      </a:lt1>
      <a:dk2>
        <a:srgbClr val="007030"/>
      </a:dk2>
      <a:lt2>
        <a:srgbClr val="FEE11A"/>
      </a:lt2>
      <a:accent1>
        <a:srgbClr val="104734"/>
      </a:accent1>
      <a:accent2>
        <a:srgbClr val="489046"/>
      </a:accent2>
      <a:accent3>
        <a:srgbClr val="8ABB40"/>
      </a:accent3>
      <a:accent4>
        <a:srgbClr val="E2E11B"/>
      </a:accent4>
      <a:accent5>
        <a:srgbClr val="004F6E"/>
      </a:accent5>
      <a:accent6>
        <a:srgbClr val="04A3B5"/>
      </a:accent6>
      <a:hlink>
        <a:srgbClr val="00703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 PPT Theme 1" id="{89F8B8C6-6AB7-ED48-A28E-3F5B0121AFC6}" vid="{699CEEF1-B3B9-3E40-9644-22EC45337E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61f0c6e-13ac-45ad-87b6-173c45bbaa8c">
      <Terms xmlns="http://schemas.microsoft.com/office/infopath/2007/PartnerControls"/>
    </lcf76f155ced4ddcb4097134ff3c332f>
    <TaxCatchAll xmlns="659c2dde-9534-40ea-bbdf-076f8a30aa2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D6D311AC00BED439834020FC60D3B2A" ma:contentTypeVersion="21" ma:contentTypeDescription="Create a new document." ma:contentTypeScope="" ma:versionID="619570f6794cfec548b27941486e0400">
  <xsd:schema xmlns:xsd="http://www.w3.org/2001/XMLSchema" xmlns:xs="http://www.w3.org/2001/XMLSchema" xmlns:p="http://schemas.microsoft.com/office/2006/metadata/properties" xmlns:ns2="361f0c6e-13ac-45ad-87b6-173c45bbaa8c" xmlns:ns3="659c2dde-9534-40ea-bbdf-076f8a30aa24" targetNamespace="http://schemas.microsoft.com/office/2006/metadata/properties" ma:root="true" ma:fieldsID="d5fa7d02544e04c5e7c2dc999ba1c518" ns2:_="" ns3:_="">
    <xsd:import namespace="361f0c6e-13ac-45ad-87b6-173c45bbaa8c"/>
    <xsd:import namespace="659c2dde-9534-40ea-bbdf-076f8a30aa2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lcf76f155ced4ddcb4097134ff3c332f" minOccurs="0"/>
                <xsd:element ref="ns3:TaxCatchAll"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1f0c6e-13ac-45ad-87b6-173c45bbaa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91a9775-3525-4bf8-b88d-b7eef9d67d4b" ma:termSetId="09814cd3-568e-fe90-9814-8d621ff8fb84" ma:anchorId="fba54fb3-c3e1-fe81-a776-ca4b69148c4d" ma:open="true" ma:isKeyword="false">
      <xsd:complexType>
        <xsd:sequence>
          <xsd:element ref="pc:Terms" minOccurs="0" maxOccurs="1"/>
        </xsd:sequence>
      </xsd:complex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59c2dde-9534-40ea-bbdf-076f8a30aa2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14c9ed9-71e4-4a5e-baf7-1d85500f989d}" ma:internalName="TaxCatchAll" ma:showField="CatchAllData" ma:web="659c2dde-9534-40ea-bbdf-076f8a30aa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BE84E4A-C34D-49C9-98B6-65F31EF0973C}">
  <ds:schemaRefs>
    <ds:schemaRef ds:uri="361f0c6e-13ac-45ad-87b6-173c45bbaa8c"/>
    <ds:schemaRef ds:uri="659c2dde-9534-40ea-bbdf-076f8a30aa2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A9F4F90-E9D8-4B66-AA3C-41068E4014BF}">
  <ds:schemaRefs>
    <ds:schemaRef ds:uri="361f0c6e-13ac-45ad-87b6-173c45bbaa8c"/>
    <ds:schemaRef ds:uri="659c2dde-9534-40ea-bbdf-076f8a30aa2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868F5F7-BCE5-468C-B2B7-B88A2BB7A2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1626</Words>
  <Application>Microsoft Office PowerPoint</Application>
  <PresentationFormat>Widescreen</PresentationFormat>
  <Paragraphs>215</Paragraphs>
  <Slides>26</Slides>
  <Notes>12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26</vt:i4>
      </vt:variant>
    </vt:vector>
  </HeadingPairs>
  <TitlesOfParts>
    <vt:vector size="37" baseType="lpstr">
      <vt:lpstr>Aptos</vt:lpstr>
      <vt:lpstr>Arial</vt:lpstr>
      <vt:lpstr>Arial,Sans-Serif</vt:lpstr>
      <vt:lpstr>Calibri</vt:lpstr>
      <vt:lpstr>Calibri Light</vt:lpstr>
      <vt:lpstr>Courier New</vt:lpstr>
      <vt:lpstr>Source Sans Pro</vt:lpstr>
      <vt:lpstr>Source Sans Pro Black</vt:lpstr>
      <vt:lpstr>System Font Regular</vt:lpstr>
      <vt:lpstr>Wingdings</vt:lpstr>
      <vt:lpstr>UO PPT Theme 1</vt:lpstr>
      <vt:lpstr>You're Not on Your Own: Student Supports &amp; Tricky Topics</vt:lpstr>
      <vt:lpstr>Welcome! Our focus today:</vt:lpstr>
      <vt:lpstr>Panelists:</vt:lpstr>
      <vt:lpstr> What should I know about disability-related accommodations at UO?  </vt:lpstr>
      <vt:lpstr>Institutional Responsibilities for Equal Access</vt:lpstr>
      <vt:lpstr>Disability Experiences</vt:lpstr>
      <vt:lpstr>Roles/Responsibilities Related to Accommodations</vt:lpstr>
      <vt:lpstr>Additional Information</vt:lpstr>
      <vt:lpstr>Contact the AEC</vt:lpstr>
      <vt:lpstr> What should I do if I’m concerned about a student (for a non-academic reason, such as a mental health crisis, food insecurity, etc.)?  </vt:lpstr>
      <vt:lpstr>Distress and crisis are a part of​ every student's life.​</vt:lpstr>
      <vt:lpstr>COMMON Student Concerns </vt:lpstr>
      <vt:lpstr>How can you help?</vt:lpstr>
      <vt:lpstr>Helpful Resources for Students – Counseling Services</vt:lpstr>
      <vt:lpstr>Helpful Resources for Students – Dean of Students </vt:lpstr>
      <vt:lpstr>Helpful Resources for Students </vt:lpstr>
      <vt:lpstr>Office of the Dean of Students </vt:lpstr>
      <vt:lpstr> What should I do if I think a student might be committing academic misconduct?   </vt:lpstr>
      <vt:lpstr> What academic support exists for students that I can share with them?  </vt:lpstr>
      <vt:lpstr>The Tutoring and Academic Engagement Center (TAEC)</vt:lpstr>
      <vt:lpstr> What should I know about UO’s approach to student absences and late work ?  </vt:lpstr>
      <vt:lpstr>Attendance and Engagement Policy</vt:lpstr>
      <vt:lpstr>Attendance and Engagement Policy (cont)</vt:lpstr>
      <vt:lpstr>Exceptions to this policy include:</vt:lpstr>
      <vt:lpstr>What questions do you have for our panelists?</vt:lpstr>
      <vt:lpstr>Closing Slide with the University of Oregon Logo</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UO PowerPoint Presentation Template</dc:title>
  <dc:subject/>
  <dc:creator>University Communications</dc:creator>
  <cp:keywords/>
  <dc:description/>
  <cp:lastModifiedBy>Laurel Bastian</cp:lastModifiedBy>
  <cp:revision>4</cp:revision>
  <dcterms:created xsi:type="dcterms:W3CDTF">2022-05-29T02:25:42Z</dcterms:created>
  <dcterms:modified xsi:type="dcterms:W3CDTF">2026-09-25T19:27:55Z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0x0101006D6D311AC00BED439834020FC60D3B2A</vt:lpwstr>
  </property>
  <property fmtid="{D5CDD505-2E9C-101B-9397-08002B2CF9AE}" pid="3" name="MediaServiceImageTags">
    <vt:lpwstr/>
  </property>
</Properties>
</file>