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90" r:id="rId4"/>
  </p:sldMasterIdLst>
  <p:notesMasterIdLst>
    <p:notesMasterId r:id="rId22"/>
  </p:notesMasterIdLst>
  <p:sldIdLst>
    <p:sldId id="685" r:id="rId5"/>
    <p:sldId id="689" r:id="rId6"/>
    <p:sldId id="319" r:id="rId7"/>
    <p:sldId id="691" r:id="rId8"/>
    <p:sldId id="692" r:id="rId9"/>
    <p:sldId id="690" r:id="rId10"/>
    <p:sldId id="693" r:id="rId11"/>
    <p:sldId id="301" r:id="rId12"/>
    <p:sldId id="694" r:id="rId13"/>
    <p:sldId id="695" r:id="rId14"/>
    <p:sldId id="696" r:id="rId15"/>
    <p:sldId id="698" r:id="rId16"/>
    <p:sldId id="699" r:id="rId17"/>
    <p:sldId id="697" r:id="rId18"/>
    <p:sldId id="700" r:id="rId19"/>
    <p:sldId id="701" r:id="rId20"/>
    <p:sldId id="300" r:id="rId21"/>
  </p:sldIdLst>
  <p:sldSz cx="12192000" cy="6858000"/>
  <p:notesSz cx="6858000" cy="9144000"/>
  <p:kinsoku lang="ja-JP" invalStChars=""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 2" id="{0DAFEA19-1135-4C76-A570-2ABDCE9A08D1}">
          <p14:sldIdLst>
            <p14:sldId id="685"/>
            <p14:sldId id="689"/>
            <p14:sldId id="319"/>
            <p14:sldId id="691"/>
            <p14:sldId id="692"/>
            <p14:sldId id="690"/>
            <p14:sldId id="693"/>
            <p14:sldId id="301"/>
            <p14:sldId id="694"/>
            <p14:sldId id="695"/>
            <p14:sldId id="696"/>
            <p14:sldId id="698"/>
            <p14:sldId id="699"/>
            <p14:sldId id="697"/>
            <p14:sldId id="700"/>
            <p14:sldId id="701"/>
            <p14:sldId id="30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4" dt="2026-09-25T15:56:45.114"/>
    <p1510:client id="{764579D7-462B-D3A1-EA71-E2EC8375FDB9}" v="9" dt="2026-09-25T15:54:49.259"/>
    <p1510:client id="{9301C4A8-8835-B52E-901B-75B09223864E}" v="51" dt="2026-09-25T16:01:32.5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 Soken" userId="S::alisoken@uoregon.edu::b6961728-ad8c-47a4-be27-c26bee2df3e6" providerId="AD" clId="Web-{874D849B-FCD5-1BEA-08A7-5D5065DB88E2}"/>
    <pc:docChg chg="delSld modSld modSection">
      <pc:chgData name="Ali Soken" userId="S::alisoken@uoregon.edu::b6961728-ad8c-47a4-be27-c26bee2df3e6" providerId="AD" clId="Web-{874D849B-FCD5-1BEA-08A7-5D5065DB88E2}" dt="2026-09-16T21:07:39.842" v="101"/>
      <pc:docMkLst>
        <pc:docMk/>
      </pc:docMkLst>
    </pc:docChg>
  </pc:docChgLst>
  <pc:docChgLst>
    <pc:chgData name="Ali Soken" userId="S::alisoken@uoregon.edu::b6961728-ad8c-47a4-be27-c26bee2df3e6" providerId="AD" clId="Web-{30BE31EC-A3A0-5B72-B911-162019CF1FB2}"/>
    <pc:docChg chg="delSection">
      <pc:chgData name="Ali Soken" userId="S::alisoken@uoregon.edu::b6961728-ad8c-47a4-be27-c26bee2df3e6" providerId="AD" clId="Web-{30BE31EC-A3A0-5B72-B911-162019CF1FB2}" dt="2026-09-19T05:39:44.885" v="0"/>
      <pc:docMkLst>
        <pc:docMk/>
      </pc:docMkLst>
    </pc:docChg>
  </pc:docChgLst>
  <pc:docChgLst>
    <pc:chgData name="Ali Soken" userId="S::alisoken@uoregon.edu::b6961728-ad8c-47a4-be27-c26bee2df3e6" providerId="AD" clId="Web-{9301C4A8-8835-B52E-901B-75B09223864E}"/>
    <pc:docChg chg="addSld delSld modSld delSection modSection">
      <pc:chgData name="Ali Soken" userId="S::alisoken@uoregon.edu::b6961728-ad8c-47a4-be27-c26bee2df3e6" providerId="AD" clId="Web-{9301C4A8-8835-B52E-901B-75B09223864E}" dt="2026-09-25T16:01:32.508" v="81"/>
      <pc:docMkLst>
        <pc:docMk/>
      </pc:docMkLst>
      <pc:sldChg chg="del">
        <pc:chgData name="Ali Soken" userId="S::alisoken@uoregon.edu::b6961728-ad8c-47a4-be27-c26bee2df3e6" providerId="AD" clId="Web-{9301C4A8-8835-B52E-901B-75B09223864E}" dt="2026-09-25T15:57:50.172" v="33"/>
        <pc:sldMkLst>
          <pc:docMk/>
          <pc:sldMk cId="1587734303" sldId="291"/>
        </pc:sldMkLst>
      </pc:sldChg>
      <pc:sldChg chg="del">
        <pc:chgData name="Ali Soken" userId="S::alisoken@uoregon.edu::b6961728-ad8c-47a4-be27-c26bee2df3e6" providerId="AD" clId="Web-{9301C4A8-8835-B52E-901B-75B09223864E}" dt="2026-09-25T15:57:50.156" v="28"/>
        <pc:sldMkLst>
          <pc:docMk/>
          <pc:sldMk cId="2180055711" sldId="310"/>
        </pc:sldMkLst>
      </pc:sldChg>
      <pc:sldChg chg="del">
        <pc:chgData name="Ali Soken" userId="S::alisoken@uoregon.edu::b6961728-ad8c-47a4-be27-c26bee2df3e6" providerId="AD" clId="Web-{9301C4A8-8835-B52E-901B-75B09223864E}" dt="2026-09-25T15:57:50.172" v="32"/>
        <pc:sldMkLst>
          <pc:docMk/>
          <pc:sldMk cId="1621489454" sldId="318"/>
        </pc:sldMkLst>
      </pc:sldChg>
      <pc:sldChg chg="delSp">
        <pc:chgData name="Ali Soken" userId="S::alisoken@uoregon.edu::b6961728-ad8c-47a4-be27-c26bee2df3e6" providerId="AD" clId="Web-{9301C4A8-8835-B52E-901B-75B09223864E}" dt="2026-09-25T15:57:57.438" v="36"/>
        <pc:sldMkLst>
          <pc:docMk/>
          <pc:sldMk cId="4215005919" sldId="319"/>
        </pc:sldMkLst>
        <pc:picChg chg="del">
          <ac:chgData name="Ali Soken" userId="S::alisoken@uoregon.edu::b6961728-ad8c-47a4-be27-c26bee2df3e6" providerId="AD" clId="Web-{9301C4A8-8835-B52E-901B-75B09223864E}" dt="2026-09-25T15:57:57.438" v="36"/>
          <ac:picMkLst>
            <pc:docMk/>
            <pc:sldMk cId="4215005919" sldId="319"/>
            <ac:picMk id="4" creationId="{710E40E1-CB6D-4387-DC92-A07B0A071D92}"/>
          </ac:picMkLst>
        </pc:picChg>
      </pc:sldChg>
      <pc:sldChg chg="del">
        <pc:chgData name="Ali Soken" userId="S::alisoken@uoregon.edu::b6961728-ad8c-47a4-be27-c26bee2df3e6" providerId="AD" clId="Web-{9301C4A8-8835-B52E-901B-75B09223864E}" dt="2026-09-25T15:57:50.172" v="31"/>
        <pc:sldMkLst>
          <pc:docMk/>
          <pc:sldMk cId="832002584" sldId="321"/>
        </pc:sldMkLst>
      </pc:sldChg>
      <pc:sldChg chg="del">
        <pc:chgData name="Ali Soken" userId="S::alisoken@uoregon.edu::b6961728-ad8c-47a4-be27-c26bee2df3e6" providerId="AD" clId="Web-{9301C4A8-8835-B52E-901B-75B09223864E}" dt="2026-09-25T15:57:50.156" v="27"/>
        <pc:sldMkLst>
          <pc:docMk/>
          <pc:sldMk cId="2928146752" sldId="322"/>
        </pc:sldMkLst>
      </pc:sldChg>
      <pc:sldChg chg="del">
        <pc:chgData name="Ali Soken" userId="S::alisoken@uoregon.edu::b6961728-ad8c-47a4-be27-c26bee2df3e6" providerId="AD" clId="Web-{9301C4A8-8835-B52E-901B-75B09223864E}" dt="2026-09-25T15:57:50.172" v="30"/>
        <pc:sldMkLst>
          <pc:docMk/>
          <pc:sldMk cId="154251031" sldId="323"/>
        </pc:sldMkLst>
      </pc:sldChg>
      <pc:sldChg chg="del">
        <pc:chgData name="Ali Soken" userId="S::alisoken@uoregon.edu::b6961728-ad8c-47a4-be27-c26bee2df3e6" providerId="AD" clId="Web-{9301C4A8-8835-B52E-901B-75B09223864E}" dt="2026-09-25T15:57:50.156" v="29"/>
        <pc:sldMkLst>
          <pc:docMk/>
          <pc:sldMk cId="506787022" sldId="324"/>
        </pc:sldMkLst>
      </pc:sldChg>
      <pc:sldChg chg="del">
        <pc:chgData name="Ali Soken" userId="S::alisoken@uoregon.edu::b6961728-ad8c-47a4-be27-c26bee2df3e6" providerId="AD" clId="Web-{9301C4A8-8835-B52E-901B-75B09223864E}" dt="2026-09-25T15:57:50.156" v="26"/>
        <pc:sldMkLst>
          <pc:docMk/>
          <pc:sldMk cId="1585356872" sldId="472"/>
        </pc:sldMkLst>
      </pc:sldChg>
      <pc:sldChg chg="del">
        <pc:chgData name="Ali Soken" userId="S::alisoken@uoregon.edu::b6961728-ad8c-47a4-be27-c26bee2df3e6" providerId="AD" clId="Web-{9301C4A8-8835-B52E-901B-75B09223864E}" dt="2026-09-25T15:57:50.156" v="25"/>
        <pc:sldMkLst>
          <pc:docMk/>
          <pc:sldMk cId="3778997219" sldId="473"/>
        </pc:sldMkLst>
      </pc:sldChg>
      <pc:sldChg chg="del">
        <pc:chgData name="Ali Soken" userId="S::alisoken@uoregon.edu::b6961728-ad8c-47a4-be27-c26bee2df3e6" providerId="AD" clId="Web-{9301C4A8-8835-B52E-901B-75B09223864E}" dt="2026-09-25T15:57:50.156" v="23"/>
        <pc:sldMkLst>
          <pc:docMk/>
          <pc:sldMk cId="3720690698" sldId="474"/>
        </pc:sldMkLst>
      </pc:sldChg>
      <pc:sldChg chg="del">
        <pc:chgData name="Ali Soken" userId="S::alisoken@uoregon.edu::b6961728-ad8c-47a4-be27-c26bee2df3e6" providerId="AD" clId="Web-{9301C4A8-8835-B52E-901B-75B09223864E}" dt="2026-09-25T15:57:50.156" v="24"/>
        <pc:sldMkLst>
          <pc:docMk/>
          <pc:sldMk cId="1758391149" sldId="476"/>
        </pc:sldMkLst>
      </pc:sldChg>
      <pc:sldChg chg="del">
        <pc:chgData name="Ali Soken" userId="S::alisoken@uoregon.edu::b6961728-ad8c-47a4-be27-c26bee2df3e6" providerId="AD" clId="Web-{9301C4A8-8835-B52E-901B-75B09223864E}" dt="2026-09-25T15:57:50.141" v="22"/>
        <pc:sldMkLst>
          <pc:docMk/>
          <pc:sldMk cId="3241142" sldId="477"/>
        </pc:sldMkLst>
      </pc:sldChg>
      <pc:sldChg chg="del">
        <pc:chgData name="Ali Soken" userId="S::alisoken@uoregon.edu::b6961728-ad8c-47a4-be27-c26bee2df3e6" providerId="AD" clId="Web-{9301C4A8-8835-B52E-901B-75B09223864E}" dt="2026-09-25T15:57:50.141" v="21"/>
        <pc:sldMkLst>
          <pc:docMk/>
          <pc:sldMk cId="3794948714" sldId="478"/>
        </pc:sldMkLst>
      </pc:sldChg>
      <pc:sldChg chg="del">
        <pc:chgData name="Ali Soken" userId="S::alisoken@uoregon.edu::b6961728-ad8c-47a4-be27-c26bee2df3e6" providerId="AD" clId="Web-{9301C4A8-8835-B52E-901B-75B09223864E}" dt="2026-09-25T15:57:50.141" v="20"/>
        <pc:sldMkLst>
          <pc:docMk/>
          <pc:sldMk cId="545799359" sldId="479"/>
        </pc:sldMkLst>
      </pc:sldChg>
      <pc:sldChg chg="del">
        <pc:chgData name="Ali Soken" userId="S::alisoken@uoregon.edu::b6961728-ad8c-47a4-be27-c26bee2df3e6" providerId="AD" clId="Web-{9301C4A8-8835-B52E-901B-75B09223864E}" dt="2026-09-25T15:57:50.141" v="19"/>
        <pc:sldMkLst>
          <pc:docMk/>
          <pc:sldMk cId="3344516048" sldId="480"/>
        </pc:sldMkLst>
      </pc:sldChg>
      <pc:sldChg chg="del">
        <pc:chgData name="Ali Soken" userId="S::alisoken@uoregon.edu::b6961728-ad8c-47a4-be27-c26bee2df3e6" providerId="AD" clId="Web-{9301C4A8-8835-B52E-901B-75B09223864E}" dt="2026-09-25T15:57:50.125" v="14"/>
        <pc:sldMkLst>
          <pc:docMk/>
          <pc:sldMk cId="2744932138" sldId="523"/>
        </pc:sldMkLst>
      </pc:sldChg>
      <pc:sldChg chg="del">
        <pc:chgData name="Ali Soken" userId="S::alisoken@uoregon.edu::b6961728-ad8c-47a4-be27-c26bee2df3e6" providerId="AD" clId="Web-{9301C4A8-8835-B52E-901B-75B09223864E}" dt="2026-09-25T15:57:50.125" v="11"/>
        <pc:sldMkLst>
          <pc:docMk/>
          <pc:sldMk cId="2446428759" sldId="660"/>
        </pc:sldMkLst>
      </pc:sldChg>
      <pc:sldChg chg="del">
        <pc:chgData name="Ali Soken" userId="S::alisoken@uoregon.edu::b6961728-ad8c-47a4-be27-c26bee2df3e6" providerId="AD" clId="Web-{9301C4A8-8835-B52E-901B-75B09223864E}" dt="2026-09-25T15:57:50.141" v="18"/>
        <pc:sldMkLst>
          <pc:docMk/>
          <pc:sldMk cId="1027164791" sldId="681"/>
        </pc:sldMkLst>
      </pc:sldChg>
      <pc:sldChg chg="del">
        <pc:chgData name="Ali Soken" userId="S::alisoken@uoregon.edu::b6961728-ad8c-47a4-be27-c26bee2df3e6" providerId="AD" clId="Web-{9301C4A8-8835-B52E-901B-75B09223864E}" dt="2026-09-25T15:57:50.141" v="17"/>
        <pc:sldMkLst>
          <pc:docMk/>
          <pc:sldMk cId="239906540" sldId="682"/>
        </pc:sldMkLst>
      </pc:sldChg>
      <pc:sldChg chg="del">
        <pc:chgData name="Ali Soken" userId="S::alisoken@uoregon.edu::b6961728-ad8c-47a4-be27-c26bee2df3e6" providerId="AD" clId="Web-{9301C4A8-8835-B52E-901B-75B09223864E}" dt="2026-09-25T15:57:50.141" v="16"/>
        <pc:sldMkLst>
          <pc:docMk/>
          <pc:sldMk cId="2172513749" sldId="683"/>
        </pc:sldMkLst>
      </pc:sldChg>
      <pc:sldChg chg="delSp">
        <pc:chgData name="Ali Soken" userId="S::alisoken@uoregon.edu::b6961728-ad8c-47a4-be27-c26bee2df3e6" providerId="AD" clId="Web-{9301C4A8-8835-B52E-901B-75B09223864E}" dt="2026-09-25T15:57:55.125" v="35"/>
        <pc:sldMkLst>
          <pc:docMk/>
          <pc:sldMk cId="1695760928" sldId="685"/>
        </pc:sldMkLst>
        <pc:spChg chg="del">
          <ac:chgData name="Ali Soken" userId="S::alisoken@uoregon.edu::b6961728-ad8c-47a4-be27-c26bee2df3e6" providerId="AD" clId="Web-{9301C4A8-8835-B52E-901B-75B09223864E}" dt="2026-09-25T15:57:55.125" v="35"/>
          <ac:spMkLst>
            <pc:docMk/>
            <pc:sldMk cId="1695760928" sldId="685"/>
            <ac:spMk id="5" creationId="{B8DEE08F-3FEB-73BC-8919-42C475F417D9}"/>
          </ac:spMkLst>
        </pc:spChg>
        <pc:picChg chg="del">
          <ac:chgData name="Ali Soken" userId="S::alisoken@uoregon.edu::b6961728-ad8c-47a4-be27-c26bee2df3e6" providerId="AD" clId="Web-{9301C4A8-8835-B52E-901B-75B09223864E}" dt="2026-09-25T15:57:52.969" v="34"/>
          <ac:picMkLst>
            <pc:docMk/>
            <pc:sldMk cId="1695760928" sldId="685"/>
            <ac:picMk id="2" creationId="{8830A21F-CD94-9DEF-024C-4A68FB0AE8A7}"/>
          </ac:picMkLst>
        </pc:picChg>
      </pc:sldChg>
      <pc:sldChg chg="del">
        <pc:chgData name="Ali Soken" userId="S::alisoken@uoregon.edu::b6961728-ad8c-47a4-be27-c26bee2df3e6" providerId="AD" clId="Web-{9301C4A8-8835-B52E-901B-75B09223864E}" dt="2026-09-25T15:57:50.109" v="3"/>
        <pc:sldMkLst>
          <pc:docMk/>
          <pc:sldMk cId="2575732002" sldId="686"/>
        </pc:sldMkLst>
      </pc:sldChg>
      <pc:sldChg chg="del">
        <pc:chgData name="Ali Soken" userId="S::alisoken@uoregon.edu::b6961728-ad8c-47a4-be27-c26bee2df3e6" providerId="AD" clId="Web-{9301C4A8-8835-B52E-901B-75B09223864E}" dt="2026-09-25T15:57:50.109" v="2"/>
        <pc:sldMkLst>
          <pc:docMk/>
          <pc:sldMk cId="3767678536" sldId="687"/>
        </pc:sldMkLst>
      </pc:sldChg>
      <pc:sldChg chg="del">
        <pc:chgData name="Ali Soken" userId="S::alisoken@uoregon.edu::b6961728-ad8c-47a4-be27-c26bee2df3e6" providerId="AD" clId="Web-{9301C4A8-8835-B52E-901B-75B09223864E}" dt="2026-09-25T15:57:50.094" v="1"/>
        <pc:sldMkLst>
          <pc:docMk/>
          <pc:sldMk cId="831811695" sldId="688"/>
        </pc:sldMkLst>
      </pc:sldChg>
      <pc:sldChg chg="delSp delAnim">
        <pc:chgData name="Ali Soken" userId="S::alisoken@uoregon.edu::b6961728-ad8c-47a4-be27-c26bee2df3e6" providerId="AD" clId="Web-{9301C4A8-8835-B52E-901B-75B09223864E}" dt="2026-09-25T15:58:02.891" v="37"/>
        <pc:sldMkLst>
          <pc:docMk/>
          <pc:sldMk cId="31564857" sldId="691"/>
        </pc:sldMkLst>
        <pc:picChg chg="del">
          <ac:chgData name="Ali Soken" userId="S::alisoken@uoregon.edu::b6961728-ad8c-47a4-be27-c26bee2df3e6" providerId="AD" clId="Web-{9301C4A8-8835-B52E-901B-75B09223864E}" dt="2026-09-25T15:58:02.891" v="37"/>
          <ac:picMkLst>
            <pc:docMk/>
            <pc:sldMk cId="31564857" sldId="691"/>
            <ac:picMk id="9" creationId="{86E8EA07-6964-B2A3-F46A-D8E29A855B6B}"/>
          </ac:picMkLst>
        </pc:picChg>
      </pc:sldChg>
      <pc:sldChg chg="modSp">
        <pc:chgData name="Ali Soken" userId="S::alisoken@uoregon.edu::b6961728-ad8c-47a4-be27-c26bee2df3e6" providerId="AD" clId="Web-{9301C4A8-8835-B52E-901B-75B09223864E}" dt="2026-09-25T15:58:30.673" v="41"/>
        <pc:sldMkLst>
          <pc:docMk/>
          <pc:sldMk cId="2468464449" sldId="692"/>
        </pc:sldMkLst>
        <pc:picChg chg="mod">
          <ac:chgData name="Ali Soken" userId="S::alisoken@uoregon.edu::b6961728-ad8c-47a4-be27-c26bee2df3e6" providerId="AD" clId="Web-{9301C4A8-8835-B52E-901B-75B09223864E}" dt="2026-09-25T15:58:30.673" v="41"/>
          <ac:picMkLst>
            <pc:docMk/>
            <pc:sldMk cId="2468464449" sldId="692"/>
            <ac:picMk id="7" creationId="{002EAC83-B9C5-E4AD-E04E-688D258018AC}"/>
          </ac:picMkLst>
        </pc:picChg>
      </pc:sldChg>
      <pc:sldChg chg="delSp">
        <pc:chgData name="Ali Soken" userId="S::alisoken@uoregon.edu::b6961728-ad8c-47a4-be27-c26bee2df3e6" providerId="AD" clId="Web-{9301C4A8-8835-B52E-901B-75B09223864E}" dt="2026-09-25T15:58:45.799" v="42"/>
        <pc:sldMkLst>
          <pc:docMk/>
          <pc:sldMk cId="4087251923" sldId="694"/>
        </pc:sldMkLst>
        <pc:picChg chg="del">
          <ac:chgData name="Ali Soken" userId="S::alisoken@uoregon.edu::b6961728-ad8c-47a4-be27-c26bee2df3e6" providerId="AD" clId="Web-{9301C4A8-8835-B52E-901B-75B09223864E}" dt="2026-09-25T15:58:45.799" v="42"/>
          <ac:picMkLst>
            <pc:docMk/>
            <pc:sldMk cId="4087251923" sldId="694"/>
            <ac:picMk id="4" creationId="{5FFEAB4D-A3B0-01AB-1F89-F921E4F14594}"/>
          </ac:picMkLst>
        </pc:picChg>
      </pc:sldChg>
      <pc:sldChg chg="delSp modSp">
        <pc:chgData name="Ali Soken" userId="S::alisoken@uoregon.edu::b6961728-ad8c-47a4-be27-c26bee2df3e6" providerId="AD" clId="Web-{9301C4A8-8835-B52E-901B-75B09223864E}" dt="2026-09-25T15:59:59.692" v="62"/>
        <pc:sldMkLst>
          <pc:docMk/>
          <pc:sldMk cId="311731853" sldId="696"/>
        </pc:sldMkLst>
        <pc:spChg chg="mod">
          <ac:chgData name="Ali Soken" userId="S::alisoken@uoregon.edu::b6961728-ad8c-47a4-be27-c26bee2df3e6" providerId="AD" clId="Web-{9301C4A8-8835-B52E-901B-75B09223864E}" dt="2026-09-25T15:59:34.941" v="52" actId="1076"/>
          <ac:spMkLst>
            <pc:docMk/>
            <pc:sldMk cId="311731853" sldId="696"/>
            <ac:spMk id="7" creationId="{A23711B8-9A79-165E-FACF-26220AC241CC}"/>
          </ac:spMkLst>
        </pc:spChg>
        <pc:picChg chg="mod">
          <ac:chgData name="Ali Soken" userId="S::alisoken@uoregon.edu::b6961728-ad8c-47a4-be27-c26bee2df3e6" providerId="AD" clId="Web-{9301C4A8-8835-B52E-901B-75B09223864E}" dt="2026-09-25T15:59:59.692" v="62"/>
          <ac:picMkLst>
            <pc:docMk/>
            <pc:sldMk cId="311731853" sldId="696"/>
            <ac:picMk id="6" creationId="{A4239FDF-47A1-17CB-8C95-F35FDC2FC98A}"/>
          </ac:picMkLst>
        </pc:picChg>
        <pc:picChg chg="del">
          <ac:chgData name="Ali Soken" userId="S::alisoken@uoregon.edu::b6961728-ad8c-47a4-be27-c26bee2df3e6" providerId="AD" clId="Web-{9301C4A8-8835-B52E-901B-75B09223864E}" dt="2026-09-25T15:58:54.268" v="43"/>
          <ac:picMkLst>
            <pc:docMk/>
            <pc:sldMk cId="311731853" sldId="696"/>
            <ac:picMk id="9" creationId="{80E918A8-69B7-9D21-7D31-59990FD9B7AB}"/>
          </ac:picMkLst>
        </pc:picChg>
      </pc:sldChg>
      <pc:sldChg chg="addSp delSp modSp">
        <pc:chgData name="Ali Soken" userId="S::alisoken@uoregon.edu::b6961728-ad8c-47a4-be27-c26bee2df3e6" providerId="AD" clId="Web-{9301C4A8-8835-B52E-901B-75B09223864E}" dt="2026-09-25T16:01:18.398" v="79" actId="1076"/>
        <pc:sldMkLst>
          <pc:docMk/>
          <pc:sldMk cId="3444525109" sldId="697"/>
        </pc:sldMkLst>
        <pc:spChg chg="add">
          <ac:chgData name="Ali Soken" userId="S::alisoken@uoregon.edu::b6961728-ad8c-47a4-be27-c26bee2df3e6" providerId="AD" clId="Web-{9301C4A8-8835-B52E-901B-75B09223864E}" dt="2026-09-25T16:00:35.866" v="65"/>
          <ac:spMkLst>
            <pc:docMk/>
            <pc:sldMk cId="3444525109" sldId="697"/>
            <ac:spMk id="4" creationId="{3C53EB10-CF28-08B0-26DD-649F52E9C9F1}"/>
          </ac:spMkLst>
        </pc:spChg>
        <pc:spChg chg="add del">
          <ac:chgData name="Ali Soken" userId="S::alisoken@uoregon.edu::b6961728-ad8c-47a4-be27-c26bee2df3e6" providerId="AD" clId="Web-{9301C4A8-8835-B52E-901B-75B09223864E}" dt="2026-09-25T16:00:47.538" v="69"/>
          <ac:spMkLst>
            <pc:docMk/>
            <pc:sldMk cId="3444525109" sldId="697"/>
            <ac:spMk id="6" creationId="{51EB1BD5-323A-F966-903E-F7EC8855B7B6}"/>
          </ac:spMkLst>
        </pc:spChg>
        <pc:spChg chg="add mod">
          <ac:chgData name="Ali Soken" userId="S::alisoken@uoregon.edu::b6961728-ad8c-47a4-be27-c26bee2df3e6" providerId="AD" clId="Web-{9301C4A8-8835-B52E-901B-75B09223864E}" dt="2026-09-25T16:01:18.398" v="79" actId="1076"/>
          <ac:spMkLst>
            <pc:docMk/>
            <pc:sldMk cId="3444525109" sldId="697"/>
            <ac:spMk id="7" creationId="{22DC291F-8FD2-7076-5819-10044458DD52}"/>
          </ac:spMkLst>
        </pc:spChg>
        <pc:picChg chg="mod">
          <ac:chgData name="Ali Soken" userId="S::alisoken@uoregon.edu::b6961728-ad8c-47a4-be27-c26bee2df3e6" providerId="AD" clId="Web-{9301C4A8-8835-B52E-901B-75B09223864E}" dt="2026-09-25T16:00:31.772" v="64" actId="1076"/>
          <ac:picMkLst>
            <pc:docMk/>
            <pc:sldMk cId="3444525109" sldId="697"/>
            <ac:picMk id="2" creationId="{4D9D73AF-7DA5-F0BC-D6AB-D5769BBA7B89}"/>
          </ac:picMkLst>
        </pc:picChg>
      </pc:sldChg>
      <pc:sldChg chg="del">
        <pc:chgData name="Ali Soken" userId="S::alisoken@uoregon.edu::b6961728-ad8c-47a4-be27-c26bee2df3e6" providerId="AD" clId="Web-{9301C4A8-8835-B52E-901B-75B09223864E}" dt="2026-09-25T15:57:50.125" v="15"/>
        <pc:sldMkLst>
          <pc:docMk/>
          <pc:sldMk cId="2451442515" sldId="704"/>
        </pc:sldMkLst>
      </pc:sldChg>
      <pc:sldChg chg="del">
        <pc:chgData name="Ali Soken" userId="S::alisoken@uoregon.edu::b6961728-ad8c-47a4-be27-c26bee2df3e6" providerId="AD" clId="Web-{9301C4A8-8835-B52E-901B-75B09223864E}" dt="2026-09-25T15:57:50.125" v="12"/>
        <pc:sldMkLst>
          <pc:docMk/>
          <pc:sldMk cId="1085606283" sldId="705"/>
        </pc:sldMkLst>
      </pc:sldChg>
      <pc:sldChg chg="del">
        <pc:chgData name="Ali Soken" userId="S::alisoken@uoregon.edu::b6961728-ad8c-47a4-be27-c26bee2df3e6" providerId="AD" clId="Web-{9301C4A8-8835-B52E-901B-75B09223864E}" dt="2026-09-25T15:57:50.125" v="13"/>
        <pc:sldMkLst>
          <pc:docMk/>
          <pc:sldMk cId="1461938170" sldId="706"/>
        </pc:sldMkLst>
      </pc:sldChg>
      <pc:sldChg chg="del">
        <pc:chgData name="Ali Soken" userId="S::alisoken@uoregon.edu::b6961728-ad8c-47a4-be27-c26bee2df3e6" providerId="AD" clId="Web-{9301C4A8-8835-B52E-901B-75B09223864E}" dt="2026-09-25T15:57:50.125" v="9"/>
        <pc:sldMkLst>
          <pc:docMk/>
          <pc:sldMk cId="34128298" sldId="749"/>
        </pc:sldMkLst>
      </pc:sldChg>
      <pc:sldChg chg="del">
        <pc:chgData name="Ali Soken" userId="S::alisoken@uoregon.edu::b6961728-ad8c-47a4-be27-c26bee2df3e6" providerId="AD" clId="Web-{9301C4A8-8835-B52E-901B-75B09223864E}" dt="2026-09-25T15:57:50.109" v="7"/>
        <pc:sldMkLst>
          <pc:docMk/>
          <pc:sldMk cId="2497819412" sldId="751"/>
        </pc:sldMkLst>
      </pc:sldChg>
      <pc:sldChg chg="del">
        <pc:chgData name="Ali Soken" userId="S::alisoken@uoregon.edu::b6961728-ad8c-47a4-be27-c26bee2df3e6" providerId="AD" clId="Web-{9301C4A8-8835-B52E-901B-75B09223864E}" dt="2026-09-25T15:57:50.109" v="6"/>
        <pc:sldMkLst>
          <pc:docMk/>
          <pc:sldMk cId="2392110320" sldId="752"/>
        </pc:sldMkLst>
      </pc:sldChg>
      <pc:sldChg chg="del">
        <pc:chgData name="Ali Soken" userId="S::alisoken@uoregon.edu::b6961728-ad8c-47a4-be27-c26bee2df3e6" providerId="AD" clId="Web-{9301C4A8-8835-B52E-901B-75B09223864E}" dt="2026-09-25T15:57:50.109" v="4"/>
        <pc:sldMkLst>
          <pc:docMk/>
          <pc:sldMk cId="4156674083" sldId="753"/>
        </pc:sldMkLst>
      </pc:sldChg>
      <pc:sldChg chg="del">
        <pc:chgData name="Ali Soken" userId="S::alisoken@uoregon.edu::b6961728-ad8c-47a4-be27-c26bee2df3e6" providerId="AD" clId="Web-{9301C4A8-8835-B52E-901B-75B09223864E}" dt="2026-09-25T15:57:50.125" v="10"/>
        <pc:sldMkLst>
          <pc:docMk/>
          <pc:sldMk cId="862437596" sldId="754"/>
        </pc:sldMkLst>
      </pc:sldChg>
      <pc:sldChg chg="del">
        <pc:chgData name="Ali Soken" userId="S::alisoken@uoregon.edu::b6961728-ad8c-47a4-be27-c26bee2df3e6" providerId="AD" clId="Web-{9301C4A8-8835-B52E-901B-75B09223864E}" dt="2026-09-25T15:57:50.109" v="8"/>
        <pc:sldMkLst>
          <pc:docMk/>
          <pc:sldMk cId="535528063" sldId="755"/>
        </pc:sldMkLst>
      </pc:sldChg>
      <pc:sldChg chg="del">
        <pc:chgData name="Ali Soken" userId="S::alisoken@uoregon.edu::b6961728-ad8c-47a4-be27-c26bee2df3e6" providerId="AD" clId="Web-{9301C4A8-8835-B52E-901B-75B09223864E}" dt="2026-09-25T15:57:50.109" v="5"/>
        <pc:sldMkLst>
          <pc:docMk/>
          <pc:sldMk cId="3584153498" sldId="756"/>
        </pc:sldMkLst>
      </pc:sldChg>
      <pc:sldChg chg="del">
        <pc:chgData name="Ali Soken" userId="S::alisoken@uoregon.edu::b6961728-ad8c-47a4-be27-c26bee2df3e6" providerId="AD" clId="Web-{9301C4A8-8835-B52E-901B-75B09223864E}" dt="2026-09-25T15:57:50.094" v="0"/>
        <pc:sldMkLst>
          <pc:docMk/>
          <pc:sldMk cId="3073371587" sldId="757"/>
        </pc:sldMkLst>
      </pc:sldChg>
      <pc:sldChg chg="del">
        <pc:chgData name="Ali Soken" userId="S::alisoken@uoregon.edu::b6961728-ad8c-47a4-be27-c26bee2df3e6" providerId="AD" clId="Web-{9301C4A8-8835-B52E-901B-75B09223864E}" dt="2026-09-25T16:01:28.289" v="80"/>
        <pc:sldMkLst>
          <pc:docMk/>
          <pc:sldMk cId="3902281540" sldId="758"/>
        </pc:sldMkLst>
      </pc:sldChg>
      <pc:sldChg chg="add del">
        <pc:chgData name="Ali Soken" userId="S::alisoken@uoregon.edu::b6961728-ad8c-47a4-be27-c26bee2df3e6" providerId="AD" clId="Web-{9301C4A8-8835-B52E-901B-75B09223864E}" dt="2026-09-25T16:00:40.897" v="67"/>
        <pc:sldMkLst>
          <pc:docMk/>
          <pc:sldMk cId="1781971138" sldId="759"/>
        </pc:sldMkLst>
      </pc:sldChg>
    </pc:docChg>
  </pc:docChgLst>
  <pc:docChgLst>
    <pc:chgData name="Alicia Going" userId="baf770c6-084a-468b-90a0-8aa762bf885c" providerId="ADAL" clId="{AA363677-7A31-58C1-BD03-AFF18459E165}"/>
    <pc:docChg chg="undo redo custSel addSld delSld modSld sldOrd modSection">
      <pc:chgData name="Alicia Going" userId="baf770c6-084a-468b-90a0-8aa762bf885c" providerId="ADAL" clId="{AA363677-7A31-58C1-BD03-AFF18459E165}" dt="2026-09-16T21:15:02.406" v="1661" actId="20577"/>
      <pc:docMkLst>
        <pc:docMk/>
      </pc:docMkLst>
      <pc:sldChg chg="modSp mod">
        <pc:chgData name="Alicia Going" userId="baf770c6-084a-468b-90a0-8aa762bf885c" providerId="ADAL" clId="{AA363677-7A31-58C1-BD03-AFF18459E165}" dt="2026-09-16T20:05:37.238" v="1050" actId="790"/>
        <pc:sldMkLst>
          <pc:docMk/>
          <pc:sldMk cId="4288340969" sldId="300"/>
        </pc:sldMkLst>
        <pc:spChg chg="mod">
          <ac:chgData name="Alicia Going" userId="baf770c6-084a-468b-90a0-8aa762bf885c" providerId="ADAL" clId="{AA363677-7A31-58C1-BD03-AFF18459E165}" dt="2026-09-16T20:05:37.238" v="1050" actId="790"/>
          <ac:spMkLst>
            <pc:docMk/>
            <pc:sldMk cId="4288340969" sldId="300"/>
            <ac:spMk id="2" creationId="{08E06DA8-BED4-2A40-E87E-EFE5B88A9A23}"/>
          </ac:spMkLst>
        </pc:spChg>
      </pc:sldChg>
      <pc:sldChg chg="delSp modSp mod">
        <pc:chgData name="Alicia Going" userId="baf770c6-084a-468b-90a0-8aa762bf885c" providerId="ADAL" clId="{AA363677-7A31-58C1-BD03-AFF18459E165}" dt="2026-09-16T20:18:48.796" v="1439" actId="1076"/>
        <pc:sldMkLst>
          <pc:docMk/>
          <pc:sldMk cId="1277899881" sldId="301"/>
        </pc:sldMkLst>
        <pc:spChg chg="mod">
          <ac:chgData name="Alicia Going" userId="baf770c6-084a-468b-90a0-8aa762bf885c" providerId="ADAL" clId="{AA363677-7A31-58C1-BD03-AFF18459E165}" dt="2026-09-16T20:18:43.658" v="1438" actId="1076"/>
          <ac:spMkLst>
            <pc:docMk/>
            <pc:sldMk cId="1277899881" sldId="301"/>
            <ac:spMk id="2" creationId="{8AF2D7D6-E92F-F5C7-E579-08502D0AC4DB}"/>
          </ac:spMkLst>
        </pc:spChg>
        <pc:spChg chg="mod">
          <ac:chgData name="Alicia Going" userId="baf770c6-084a-468b-90a0-8aa762bf885c" providerId="ADAL" clId="{AA363677-7A31-58C1-BD03-AFF18459E165}" dt="2026-09-16T20:18:48.796" v="1439" actId="1076"/>
          <ac:spMkLst>
            <pc:docMk/>
            <pc:sldMk cId="1277899881" sldId="301"/>
            <ac:spMk id="4" creationId="{68E4A301-A477-536E-BAEA-57F29AF99CC8}"/>
          </ac:spMkLst>
        </pc:spChg>
      </pc:sldChg>
      <pc:sldChg chg="addSp modSp mod ord">
        <pc:chgData name="Alicia Going" userId="baf770c6-084a-468b-90a0-8aa762bf885c" providerId="ADAL" clId="{AA363677-7A31-58C1-BD03-AFF18459E165}" dt="2026-09-16T20:52:20.549" v="1538" actId="1076"/>
        <pc:sldMkLst>
          <pc:docMk/>
          <pc:sldMk cId="4215005919" sldId="319"/>
        </pc:sldMkLst>
        <pc:spChg chg="mod">
          <ac:chgData name="Alicia Going" userId="baf770c6-084a-468b-90a0-8aa762bf885c" providerId="ADAL" clId="{AA363677-7A31-58C1-BD03-AFF18459E165}" dt="2026-09-16T20:05:37.238" v="1050" actId="790"/>
          <ac:spMkLst>
            <pc:docMk/>
            <pc:sldMk cId="4215005919" sldId="319"/>
            <ac:spMk id="3" creationId="{075573A2-1A61-89CF-7E68-C5E0709F20AC}"/>
          </ac:spMkLst>
        </pc:spChg>
        <pc:spChg chg="mod">
          <ac:chgData name="Alicia Going" userId="baf770c6-084a-468b-90a0-8aa762bf885c" providerId="ADAL" clId="{AA363677-7A31-58C1-BD03-AFF18459E165}" dt="2026-09-16T20:05:37.238" v="1050" actId="790"/>
          <ac:spMkLst>
            <pc:docMk/>
            <pc:sldMk cId="4215005919" sldId="319"/>
            <ac:spMk id="5" creationId="{33A26224-4A3D-519B-ED58-9EAC15A10B46}"/>
          </ac:spMkLst>
        </pc:spChg>
        <pc:picChg chg="add mod">
          <ac:chgData name="Alicia Going" userId="baf770c6-084a-468b-90a0-8aa762bf885c" providerId="ADAL" clId="{AA363677-7A31-58C1-BD03-AFF18459E165}" dt="2026-09-16T20:52:20.549" v="1538" actId="1076"/>
          <ac:picMkLst>
            <pc:docMk/>
            <pc:sldMk cId="4215005919" sldId="319"/>
            <ac:picMk id="4" creationId="{710E40E1-CB6D-4387-DC92-A07B0A071D92}"/>
          </ac:picMkLst>
        </pc:picChg>
      </pc:sldChg>
      <pc:sldChg chg="modSp mod">
        <pc:chgData name="Alicia Going" userId="baf770c6-084a-468b-90a0-8aa762bf885c" providerId="ADAL" clId="{AA363677-7A31-58C1-BD03-AFF18459E165}" dt="2026-09-16T20:05:37.238" v="1050" actId="790"/>
        <pc:sldMkLst>
          <pc:docMk/>
          <pc:sldMk cId="1695760928" sldId="685"/>
        </pc:sldMkLst>
        <pc:spChg chg="mod">
          <ac:chgData name="Alicia Going" userId="baf770c6-084a-468b-90a0-8aa762bf885c" providerId="ADAL" clId="{AA363677-7A31-58C1-BD03-AFF18459E165}" dt="2026-09-16T20:05:37.238" v="1050" actId="790"/>
          <ac:spMkLst>
            <pc:docMk/>
            <pc:sldMk cId="1695760928" sldId="685"/>
            <ac:spMk id="3" creationId="{D26A06A4-1C3D-6667-D6E5-D1E078FA7351}"/>
          </ac:spMkLst>
        </pc:spChg>
        <pc:spChg chg="mod">
          <ac:chgData name="Alicia Going" userId="baf770c6-084a-468b-90a0-8aa762bf885c" providerId="ADAL" clId="{AA363677-7A31-58C1-BD03-AFF18459E165}" dt="2026-09-16T20:05:37.238" v="1050" actId="790"/>
          <ac:spMkLst>
            <pc:docMk/>
            <pc:sldMk cId="1695760928" sldId="685"/>
            <ac:spMk id="10" creationId="{10186B69-7AA8-D736-8DFE-1B37E81ECC15}"/>
          </ac:spMkLst>
        </pc:spChg>
        <pc:spChg chg="mod">
          <ac:chgData name="Alicia Going" userId="baf770c6-084a-468b-90a0-8aa762bf885c" providerId="ADAL" clId="{AA363677-7A31-58C1-BD03-AFF18459E165}" dt="2026-09-16T20:05:37.238" v="1050" actId="790"/>
          <ac:spMkLst>
            <pc:docMk/>
            <pc:sldMk cId="1695760928" sldId="685"/>
            <ac:spMk id="12" creationId="{62ACCDD8-BD85-C39C-D682-B57A51FA01A9}"/>
          </ac:spMkLst>
        </pc:spChg>
        <pc:spChg chg="mod">
          <ac:chgData name="Alicia Going" userId="baf770c6-084a-468b-90a0-8aa762bf885c" providerId="ADAL" clId="{AA363677-7A31-58C1-BD03-AFF18459E165}" dt="2026-09-16T20:05:37.238" v="1050" actId="790"/>
          <ac:spMkLst>
            <pc:docMk/>
            <pc:sldMk cId="1695760928" sldId="685"/>
            <ac:spMk id="14" creationId="{CF975359-7BDC-E569-5C6B-88C7668629E0}"/>
          </ac:spMkLst>
        </pc:spChg>
      </pc:sldChg>
      <pc:sldChg chg="modSp mod ord">
        <pc:chgData name="Alicia Going" userId="baf770c6-084a-468b-90a0-8aa762bf885c" providerId="ADAL" clId="{AA363677-7A31-58C1-BD03-AFF18459E165}" dt="2026-09-16T20:41:01.260" v="1526" actId="20577"/>
        <pc:sldMkLst>
          <pc:docMk/>
          <pc:sldMk cId="2507707343" sldId="689"/>
        </pc:sldMkLst>
        <pc:spChg chg="mod">
          <ac:chgData name="Alicia Going" userId="baf770c6-084a-468b-90a0-8aa762bf885c" providerId="ADAL" clId="{AA363677-7A31-58C1-BD03-AFF18459E165}" dt="2026-09-16T20:05:37.238" v="1050" actId="790"/>
          <ac:spMkLst>
            <pc:docMk/>
            <pc:sldMk cId="2507707343" sldId="689"/>
            <ac:spMk id="3" creationId="{6182FA05-55C5-450B-BF19-EAF47E87EE81}"/>
          </ac:spMkLst>
        </pc:spChg>
        <pc:spChg chg="mod">
          <ac:chgData name="Alicia Going" userId="baf770c6-084a-468b-90a0-8aa762bf885c" providerId="ADAL" clId="{AA363677-7A31-58C1-BD03-AFF18459E165}" dt="2026-09-16T20:41:01.260" v="1526" actId="20577"/>
          <ac:spMkLst>
            <pc:docMk/>
            <pc:sldMk cId="2507707343" sldId="689"/>
            <ac:spMk id="5" creationId="{07444F32-FFE4-3807-ED4D-3B7444E136DF}"/>
          </ac:spMkLst>
        </pc:spChg>
      </pc:sldChg>
      <pc:sldChg chg="addSp delSp modSp mod">
        <pc:chgData name="Alicia Going" userId="baf770c6-084a-468b-90a0-8aa762bf885c" providerId="ADAL" clId="{AA363677-7A31-58C1-BD03-AFF18459E165}" dt="2026-09-16T21:12:00.685" v="1646" actId="20577"/>
        <pc:sldMkLst>
          <pc:docMk/>
          <pc:sldMk cId="2377649339" sldId="690"/>
        </pc:sldMkLst>
        <pc:spChg chg="mod">
          <ac:chgData name="Alicia Going" userId="baf770c6-084a-468b-90a0-8aa762bf885c" providerId="ADAL" clId="{AA363677-7A31-58C1-BD03-AFF18459E165}" dt="2026-09-16T21:12:00.685" v="1646" actId="20577"/>
          <ac:spMkLst>
            <pc:docMk/>
            <pc:sldMk cId="2377649339" sldId="690"/>
            <ac:spMk id="2" creationId="{1E137258-9D70-14CE-5ED7-27A95A66FFE8}"/>
          </ac:spMkLst>
        </pc:spChg>
      </pc:sldChg>
      <pc:sldChg chg="modSp mod ord modAnim">
        <pc:chgData name="Alicia Going" userId="baf770c6-084a-468b-90a0-8aa762bf885c" providerId="ADAL" clId="{AA363677-7A31-58C1-BD03-AFF18459E165}" dt="2026-09-16T21:11:00.464" v="1636" actId="255"/>
        <pc:sldMkLst>
          <pc:docMk/>
          <pc:sldMk cId="31564857" sldId="691"/>
        </pc:sldMkLst>
        <pc:spChg chg="mod">
          <ac:chgData name="Alicia Going" userId="baf770c6-084a-468b-90a0-8aa762bf885c" providerId="ADAL" clId="{AA363677-7A31-58C1-BD03-AFF18459E165}" dt="2026-09-16T21:10:41.538" v="1634" actId="242"/>
          <ac:spMkLst>
            <pc:docMk/>
            <pc:sldMk cId="31564857" sldId="691"/>
            <ac:spMk id="3" creationId="{E20863C5-AEEB-B4A1-61E4-96D4217B63DF}"/>
          </ac:spMkLst>
        </pc:spChg>
        <pc:spChg chg="mod">
          <ac:chgData name="Alicia Going" userId="baf770c6-084a-468b-90a0-8aa762bf885c" providerId="ADAL" clId="{AA363677-7A31-58C1-BD03-AFF18459E165}" dt="2026-09-16T21:11:00.464" v="1636" actId="255"/>
          <ac:spMkLst>
            <pc:docMk/>
            <pc:sldMk cId="31564857" sldId="691"/>
            <ac:spMk id="5" creationId="{BA2F2397-EDE7-3BEE-9D63-1D7AC88BA6A6}"/>
          </ac:spMkLst>
        </pc:spChg>
        <pc:spChg chg="mod">
          <ac:chgData name="Alicia Going" userId="baf770c6-084a-468b-90a0-8aa762bf885c" providerId="ADAL" clId="{AA363677-7A31-58C1-BD03-AFF18459E165}" dt="2026-09-16T20:05:37.238" v="1050" actId="790"/>
          <ac:spMkLst>
            <pc:docMk/>
            <pc:sldMk cId="31564857" sldId="691"/>
            <ac:spMk id="7" creationId="{9FC9FAB0-08EF-B985-F61C-B7FAD4BCA814}"/>
          </ac:spMkLst>
        </pc:spChg>
      </pc:sldChg>
      <pc:sldChg chg="delSp modSp mod ord">
        <pc:chgData name="Alicia Going" userId="baf770c6-084a-468b-90a0-8aa762bf885c" providerId="ADAL" clId="{AA363677-7A31-58C1-BD03-AFF18459E165}" dt="2026-09-16T20:58:52.298" v="1586" actId="478"/>
        <pc:sldMkLst>
          <pc:docMk/>
          <pc:sldMk cId="2468464449" sldId="692"/>
        </pc:sldMkLst>
        <pc:spChg chg="mod">
          <ac:chgData name="Alicia Going" userId="baf770c6-084a-468b-90a0-8aa762bf885c" providerId="ADAL" clId="{AA363677-7A31-58C1-BD03-AFF18459E165}" dt="2026-09-16T20:58:34.641" v="1584" actId="5793"/>
          <ac:spMkLst>
            <pc:docMk/>
            <pc:sldMk cId="2468464449" sldId="692"/>
            <ac:spMk id="5" creationId="{799CC343-437E-A162-98BA-470F154E0E26}"/>
          </ac:spMkLst>
        </pc:spChg>
      </pc:sldChg>
      <pc:sldChg chg="modSp mod">
        <pc:chgData name="Alicia Going" userId="baf770c6-084a-468b-90a0-8aa762bf885c" providerId="ADAL" clId="{AA363677-7A31-58C1-BD03-AFF18459E165}" dt="2026-09-16T20:59:56.506" v="1592" actId="1076"/>
        <pc:sldMkLst>
          <pc:docMk/>
          <pc:sldMk cId="3968784165" sldId="693"/>
        </pc:sldMkLst>
        <pc:spChg chg="mod">
          <ac:chgData name="Alicia Going" userId="baf770c6-084a-468b-90a0-8aa762bf885c" providerId="ADAL" clId="{AA363677-7A31-58C1-BD03-AFF18459E165}" dt="2026-09-16T20:59:48.627" v="1590" actId="14100"/>
          <ac:spMkLst>
            <pc:docMk/>
            <pc:sldMk cId="3968784165" sldId="693"/>
            <ac:spMk id="3" creationId="{8CB44CBA-9CE8-74FE-825C-3497D28D087E}"/>
          </ac:spMkLst>
        </pc:spChg>
        <pc:spChg chg="mod">
          <ac:chgData name="Alicia Going" userId="baf770c6-084a-468b-90a0-8aa762bf885c" providerId="ADAL" clId="{AA363677-7A31-58C1-BD03-AFF18459E165}" dt="2026-09-16T20:59:56.506" v="1592" actId="1076"/>
          <ac:spMkLst>
            <pc:docMk/>
            <pc:sldMk cId="3968784165" sldId="693"/>
            <ac:spMk id="4" creationId="{682A659C-72A4-2270-1B96-B76744E0C574}"/>
          </ac:spMkLst>
        </pc:spChg>
        <pc:spChg chg="mod">
          <ac:chgData name="Alicia Going" userId="baf770c6-084a-468b-90a0-8aa762bf885c" providerId="ADAL" clId="{AA363677-7A31-58C1-BD03-AFF18459E165}" dt="2026-09-16T20:59:44.309" v="1588" actId="21"/>
          <ac:spMkLst>
            <pc:docMk/>
            <pc:sldMk cId="3968784165" sldId="693"/>
            <ac:spMk id="5" creationId="{B0397A92-6137-B17A-B4FC-9FD50EEEE09F}"/>
          </ac:spMkLst>
        </pc:spChg>
        <pc:picChg chg="mod">
          <ac:chgData name="Alicia Going" userId="baf770c6-084a-468b-90a0-8aa762bf885c" providerId="ADAL" clId="{AA363677-7A31-58C1-BD03-AFF18459E165}" dt="2026-09-16T20:59:51.277" v="1591" actId="1076"/>
          <ac:picMkLst>
            <pc:docMk/>
            <pc:sldMk cId="3968784165" sldId="693"/>
            <ac:picMk id="2" creationId="{2ABCC1B4-DA8E-0B76-4351-F0F24AD4EECC}"/>
          </ac:picMkLst>
        </pc:picChg>
      </pc:sldChg>
      <pc:sldChg chg="addSp modSp mod">
        <pc:chgData name="Alicia Going" userId="baf770c6-084a-468b-90a0-8aa762bf885c" providerId="ADAL" clId="{AA363677-7A31-58C1-BD03-AFF18459E165}" dt="2026-09-16T20:49:48.162" v="1531" actId="1076"/>
        <pc:sldMkLst>
          <pc:docMk/>
          <pc:sldMk cId="4087251923" sldId="694"/>
        </pc:sldMkLst>
        <pc:spChg chg="mod">
          <ac:chgData name="Alicia Going" userId="baf770c6-084a-468b-90a0-8aa762bf885c" providerId="ADAL" clId="{AA363677-7A31-58C1-BD03-AFF18459E165}" dt="2026-09-16T20:05:37.238" v="1050" actId="790"/>
          <ac:spMkLst>
            <pc:docMk/>
            <pc:sldMk cId="4087251923" sldId="694"/>
            <ac:spMk id="3" creationId="{71DA44C3-FA6E-5C2D-A8CD-8287FCF45B82}"/>
          </ac:spMkLst>
        </pc:spChg>
        <pc:spChg chg="mod">
          <ac:chgData name="Alicia Going" userId="baf770c6-084a-468b-90a0-8aa762bf885c" providerId="ADAL" clId="{AA363677-7A31-58C1-BD03-AFF18459E165}" dt="2026-09-16T20:05:37.238" v="1050" actId="790"/>
          <ac:spMkLst>
            <pc:docMk/>
            <pc:sldMk cId="4087251923" sldId="694"/>
            <ac:spMk id="5" creationId="{E8F62A80-D0BD-A3FD-39E3-EB7A613DDA36}"/>
          </ac:spMkLst>
        </pc:spChg>
        <pc:picChg chg="add mod">
          <ac:chgData name="Alicia Going" userId="baf770c6-084a-468b-90a0-8aa762bf885c" providerId="ADAL" clId="{AA363677-7A31-58C1-BD03-AFF18459E165}" dt="2026-09-16T20:49:48.162" v="1531" actId="1076"/>
          <ac:picMkLst>
            <pc:docMk/>
            <pc:sldMk cId="4087251923" sldId="694"/>
            <ac:picMk id="4" creationId="{5FFEAB4D-A3B0-01AB-1F89-F921E4F14594}"/>
          </ac:picMkLst>
        </pc:picChg>
      </pc:sldChg>
      <pc:sldChg chg="modSp mod">
        <pc:chgData name="Alicia Going" userId="baf770c6-084a-468b-90a0-8aa762bf885c" providerId="ADAL" clId="{AA363677-7A31-58C1-BD03-AFF18459E165}" dt="2026-09-16T20:05:37.238" v="1050" actId="790"/>
        <pc:sldMkLst>
          <pc:docMk/>
          <pc:sldMk cId="3428284215" sldId="695"/>
        </pc:sldMkLst>
        <pc:spChg chg="mod">
          <ac:chgData name="Alicia Going" userId="baf770c6-084a-468b-90a0-8aa762bf885c" providerId="ADAL" clId="{AA363677-7A31-58C1-BD03-AFF18459E165}" dt="2026-09-16T20:05:37.238" v="1050" actId="790"/>
          <ac:spMkLst>
            <pc:docMk/>
            <pc:sldMk cId="3428284215" sldId="695"/>
            <ac:spMk id="3" creationId="{25B526CF-BE01-9138-C8C1-509580B3D84D}"/>
          </ac:spMkLst>
        </pc:spChg>
        <pc:spChg chg="mod">
          <ac:chgData name="Alicia Going" userId="baf770c6-084a-468b-90a0-8aa762bf885c" providerId="ADAL" clId="{AA363677-7A31-58C1-BD03-AFF18459E165}" dt="2026-09-16T20:05:37.238" v="1050" actId="790"/>
          <ac:spMkLst>
            <pc:docMk/>
            <pc:sldMk cId="3428284215" sldId="695"/>
            <ac:spMk id="5" creationId="{E789DC1C-1478-8F7F-DFF1-666B25E11CEC}"/>
          </ac:spMkLst>
        </pc:spChg>
      </pc:sldChg>
      <pc:sldChg chg="addSp delSp modSp mod">
        <pc:chgData name="Alicia Going" userId="baf770c6-084a-468b-90a0-8aa762bf885c" providerId="ADAL" clId="{AA363677-7A31-58C1-BD03-AFF18459E165}" dt="2026-09-16T21:12:42.988" v="1653" actId="20577"/>
        <pc:sldMkLst>
          <pc:docMk/>
          <pc:sldMk cId="311731853" sldId="696"/>
        </pc:sldMkLst>
        <pc:spChg chg="mod">
          <ac:chgData name="Alicia Going" userId="baf770c6-084a-468b-90a0-8aa762bf885c" providerId="ADAL" clId="{AA363677-7A31-58C1-BD03-AFF18459E165}" dt="2026-09-16T21:12:42.988" v="1653" actId="20577"/>
          <ac:spMkLst>
            <pc:docMk/>
            <pc:sldMk cId="311731853" sldId="696"/>
            <ac:spMk id="5" creationId="{2C3B880C-710F-33C6-4FF4-CB7CB091E830}"/>
          </ac:spMkLst>
        </pc:spChg>
        <pc:spChg chg="add mod">
          <ac:chgData name="Alicia Going" userId="baf770c6-084a-468b-90a0-8aa762bf885c" providerId="ADAL" clId="{AA363677-7A31-58C1-BD03-AFF18459E165}" dt="2026-09-16T21:09:35.016" v="1633" actId="1076"/>
          <ac:spMkLst>
            <pc:docMk/>
            <pc:sldMk cId="311731853" sldId="696"/>
            <ac:spMk id="7" creationId="{A23711B8-9A79-165E-FACF-26220AC241CC}"/>
          </ac:spMkLst>
        </pc:spChg>
        <pc:picChg chg="add mod">
          <ac:chgData name="Alicia Going" userId="baf770c6-084a-468b-90a0-8aa762bf885c" providerId="ADAL" clId="{AA363677-7A31-58C1-BD03-AFF18459E165}" dt="2026-09-16T21:05:23.515" v="1608" actId="1076"/>
          <ac:picMkLst>
            <pc:docMk/>
            <pc:sldMk cId="311731853" sldId="696"/>
            <ac:picMk id="6" creationId="{A4239FDF-47A1-17CB-8C95-F35FDC2FC98A}"/>
          </ac:picMkLst>
        </pc:picChg>
        <pc:picChg chg="add del mod">
          <ac:chgData name="Alicia Going" userId="baf770c6-084a-468b-90a0-8aa762bf885c" providerId="ADAL" clId="{AA363677-7A31-58C1-BD03-AFF18459E165}" dt="2026-09-16T21:08:27.535" v="1628" actId="14100"/>
          <ac:picMkLst>
            <pc:docMk/>
            <pc:sldMk cId="311731853" sldId="696"/>
            <ac:picMk id="9" creationId="{80E918A8-69B7-9D21-7D31-59990FD9B7AB}"/>
          </ac:picMkLst>
        </pc:picChg>
      </pc:sldChg>
      <pc:sldChg chg="modSp mod modAnim">
        <pc:chgData name="Alicia Going" userId="baf770c6-084a-468b-90a0-8aa762bf885c" providerId="ADAL" clId="{AA363677-7A31-58C1-BD03-AFF18459E165}" dt="2026-09-16T20:26:31.162" v="1489"/>
        <pc:sldMkLst>
          <pc:docMk/>
          <pc:sldMk cId="3444525109" sldId="697"/>
        </pc:sldMkLst>
        <pc:spChg chg="mod">
          <ac:chgData name="Alicia Going" userId="baf770c6-084a-468b-90a0-8aa762bf885c" providerId="ADAL" clId="{AA363677-7A31-58C1-BD03-AFF18459E165}" dt="2026-09-16T20:05:37.238" v="1050" actId="790"/>
          <ac:spMkLst>
            <pc:docMk/>
            <pc:sldMk cId="3444525109" sldId="697"/>
            <ac:spMk id="3" creationId="{D1937D55-56C5-A16B-F5B8-E7C728D7D142}"/>
          </ac:spMkLst>
        </pc:spChg>
        <pc:spChg chg="mod">
          <ac:chgData name="Alicia Going" userId="baf770c6-084a-468b-90a0-8aa762bf885c" providerId="ADAL" clId="{AA363677-7A31-58C1-BD03-AFF18459E165}" dt="2026-09-16T20:24:42.024" v="1478" actId="20577"/>
          <ac:spMkLst>
            <pc:docMk/>
            <pc:sldMk cId="3444525109" sldId="697"/>
            <ac:spMk id="5" creationId="{7F0B3132-1C09-6963-F919-B1760856BF25}"/>
          </ac:spMkLst>
        </pc:spChg>
        <pc:picChg chg="mod">
          <ac:chgData name="Alicia Going" userId="baf770c6-084a-468b-90a0-8aa762bf885c" providerId="ADAL" clId="{AA363677-7A31-58C1-BD03-AFF18459E165}" dt="2026-09-16T20:25:44.448" v="1482" actId="1076"/>
          <ac:picMkLst>
            <pc:docMk/>
            <pc:sldMk cId="3444525109" sldId="697"/>
            <ac:picMk id="2" creationId="{4D9D73AF-7DA5-F0BC-D6AB-D5769BBA7B89}"/>
          </ac:picMkLst>
        </pc:picChg>
      </pc:sldChg>
      <pc:sldChg chg="modSp mod ord modAnim">
        <pc:chgData name="Alicia Going" userId="baf770c6-084a-468b-90a0-8aa762bf885c" providerId="ADAL" clId="{AA363677-7A31-58C1-BD03-AFF18459E165}" dt="2026-09-16T20:21:00.238" v="1461"/>
        <pc:sldMkLst>
          <pc:docMk/>
          <pc:sldMk cId="1505345065" sldId="698"/>
        </pc:sldMkLst>
        <pc:spChg chg="mod">
          <ac:chgData name="Alicia Going" userId="baf770c6-084a-468b-90a0-8aa762bf885c" providerId="ADAL" clId="{AA363677-7A31-58C1-BD03-AFF18459E165}" dt="2026-09-16T20:05:37.238" v="1050" actId="790"/>
          <ac:spMkLst>
            <pc:docMk/>
            <pc:sldMk cId="1505345065" sldId="698"/>
            <ac:spMk id="3" creationId="{8B8CB7EF-5A0D-0573-3DF9-88DAC4395CCF}"/>
          </ac:spMkLst>
        </pc:spChg>
        <pc:spChg chg="mod">
          <ac:chgData name="Alicia Going" userId="baf770c6-084a-468b-90a0-8aa762bf885c" providerId="ADAL" clId="{AA363677-7A31-58C1-BD03-AFF18459E165}" dt="2026-09-16T20:20:20.586" v="1457" actId="113"/>
          <ac:spMkLst>
            <pc:docMk/>
            <pc:sldMk cId="1505345065" sldId="698"/>
            <ac:spMk id="5" creationId="{7B3C10A1-8A5F-4F07-8E3C-0BEF8B3EB2E6}"/>
          </ac:spMkLst>
        </pc:spChg>
      </pc:sldChg>
      <pc:sldChg chg="modSp mod ord modAnim">
        <pc:chgData name="Alicia Going" userId="baf770c6-084a-468b-90a0-8aa762bf885c" providerId="ADAL" clId="{AA363677-7A31-58C1-BD03-AFF18459E165}" dt="2026-09-16T21:13:16.124" v="1654" actId="113"/>
        <pc:sldMkLst>
          <pc:docMk/>
          <pc:sldMk cId="3540008246" sldId="699"/>
        </pc:sldMkLst>
        <pc:spChg chg="mod">
          <ac:chgData name="Alicia Going" userId="baf770c6-084a-468b-90a0-8aa762bf885c" providerId="ADAL" clId="{AA363677-7A31-58C1-BD03-AFF18459E165}" dt="2026-09-16T20:05:37.238" v="1050" actId="790"/>
          <ac:spMkLst>
            <pc:docMk/>
            <pc:sldMk cId="3540008246" sldId="699"/>
            <ac:spMk id="3" creationId="{0ECF9B13-3181-FF5D-0305-458C39AE9A16}"/>
          </ac:spMkLst>
        </pc:spChg>
        <pc:spChg chg="mod">
          <ac:chgData name="Alicia Going" userId="baf770c6-084a-468b-90a0-8aa762bf885c" providerId="ADAL" clId="{AA363677-7A31-58C1-BD03-AFF18459E165}" dt="2026-09-16T21:13:16.124" v="1654" actId="113"/>
          <ac:spMkLst>
            <pc:docMk/>
            <pc:sldMk cId="3540008246" sldId="699"/>
            <ac:spMk id="5" creationId="{64AF4E23-B36B-CD64-6600-C8784EC1568D}"/>
          </ac:spMkLst>
        </pc:spChg>
      </pc:sldChg>
      <pc:sldChg chg="modSp mod">
        <pc:chgData name="Alicia Going" userId="baf770c6-084a-468b-90a0-8aa762bf885c" providerId="ADAL" clId="{AA363677-7A31-58C1-BD03-AFF18459E165}" dt="2026-09-16T20:05:37.238" v="1050" actId="790"/>
        <pc:sldMkLst>
          <pc:docMk/>
          <pc:sldMk cId="3607942214" sldId="700"/>
        </pc:sldMkLst>
        <pc:spChg chg="mod">
          <ac:chgData name="Alicia Going" userId="baf770c6-084a-468b-90a0-8aa762bf885c" providerId="ADAL" clId="{AA363677-7A31-58C1-BD03-AFF18459E165}" dt="2026-09-16T20:05:37.238" v="1050" actId="790"/>
          <ac:spMkLst>
            <pc:docMk/>
            <pc:sldMk cId="3607942214" sldId="700"/>
            <ac:spMk id="3" creationId="{46916383-1D33-E0FE-BA17-F76FC85D11DC}"/>
          </ac:spMkLst>
        </pc:spChg>
        <pc:spChg chg="mod">
          <ac:chgData name="Alicia Going" userId="baf770c6-084a-468b-90a0-8aa762bf885c" providerId="ADAL" clId="{AA363677-7A31-58C1-BD03-AFF18459E165}" dt="2026-09-16T20:05:37.238" v="1050" actId="790"/>
          <ac:spMkLst>
            <pc:docMk/>
            <pc:sldMk cId="3607942214" sldId="700"/>
            <ac:spMk id="5" creationId="{FE6537E2-6F29-C470-B21C-84CBC46A9774}"/>
          </ac:spMkLst>
        </pc:spChg>
      </pc:sldChg>
      <pc:sldChg chg="modSp mod">
        <pc:chgData name="Alicia Going" userId="baf770c6-084a-468b-90a0-8aa762bf885c" providerId="ADAL" clId="{AA363677-7A31-58C1-BD03-AFF18459E165}" dt="2026-09-16T20:05:37.238" v="1050" actId="790"/>
        <pc:sldMkLst>
          <pc:docMk/>
          <pc:sldMk cId="648194655" sldId="701"/>
        </pc:sldMkLst>
        <pc:spChg chg="mod">
          <ac:chgData name="Alicia Going" userId="baf770c6-084a-468b-90a0-8aa762bf885c" providerId="ADAL" clId="{AA363677-7A31-58C1-BD03-AFF18459E165}" dt="2026-09-16T20:05:37.238" v="1050" actId="790"/>
          <ac:spMkLst>
            <pc:docMk/>
            <pc:sldMk cId="648194655" sldId="701"/>
            <ac:spMk id="2" creationId="{0DAE923D-3E0A-AAF8-D592-A4A1F19FA5F9}"/>
          </ac:spMkLst>
        </pc:spChg>
        <pc:spChg chg="mod">
          <ac:chgData name="Alicia Going" userId="baf770c6-084a-468b-90a0-8aa762bf885c" providerId="ADAL" clId="{AA363677-7A31-58C1-BD03-AFF18459E165}" dt="2026-09-16T20:05:37.238" v="1050" actId="790"/>
          <ac:spMkLst>
            <pc:docMk/>
            <pc:sldMk cId="648194655" sldId="701"/>
            <ac:spMk id="3" creationId="{312793FF-EA62-5474-CCF5-E37AF959F7E8}"/>
          </ac:spMkLst>
        </pc:spChg>
        <pc:spChg chg="mod">
          <ac:chgData name="Alicia Going" userId="baf770c6-084a-468b-90a0-8aa762bf885c" providerId="ADAL" clId="{AA363677-7A31-58C1-BD03-AFF18459E165}" dt="2026-09-16T20:05:37.238" v="1050" actId="790"/>
          <ac:spMkLst>
            <pc:docMk/>
            <pc:sldMk cId="648194655" sldId="701"/>
            <ac:spMk id="5" creationId="{CADC75F4-E383-D69D-9DA8-EFF0CE229D65}"/>
          </ac:spMkLst>
        </pc:spChg>
      </pc:sldChg>
    </pc:docChg>
  </pc:docChgLst>
  <pc:docChgLst>
    <pc:chgData name="Ali Soken" userId="S::alisoken@uoregon.edu::b6961728-ad8c-47a4-be27-c26bee2df3e6" providerId="AD" clId="Web-{35B29212-797C-C719-E148-8660EAFEE295}"/>
    <pc:docChg chg="modSld">
      <pc:chgData name="Ali Soken" userId="S::alisoken@uoregon.edu::b6961728-ad8c-47a4-be27-c26bee2df3e6" providerId="AD" clId="Web-{35B29212-797C-C719-E148-8660EAFEE295}" dt="2026-09-22T22:16:58.007" v="0" actId="20577"/>
      <pc:docMkLst>
        <pc:docMk/>
      </pc:docMkLst>
    </pc:docChg>
  </pc:docChgLst>
  <pc:docChgLst>
    <pc:chgData name="Ali Soken" userId="S::alisoken@uoregon.edu::b6961728-ad8c-47a4-be27-c26bee2df3e6" providerId="AD" clId="Web-{764579D7-462B-D3A1-EA71-E2EC8375FDB9}"/>
    <pc:docChg chg="modSld">
      <pc:chgData name="Ali Soken" userId="S::alisoken@uoregon.edu::b6961728-ad8c-47a4-be27-c26bee2df3e6" providerId="AD" clId="Web-{764579D7-462B-D3A1-EA71-E2EC8375FDB9}" dt="2026-09-25T15:54:47.462" v="3"/>
      <pc:docMkLst>
        <pc:docMk/>
      </pc:docMkLst>
      <pc:sldChg chg="addSp delSp">
        <pc:chgData name="Ali Soken" userId="S::alisoken@uoregon.edu::b6961728-ad8c-47a4-be27-c26bee2df3e6" providerId="AD" clId="Web-{764579D7-462B-D3A1-EA71-E2EC8375FDB9}" dt="2026-09-25T15:54:47.462" v="3"/>
        <pc:sldMkLst>
          <pc:docMk/>
          <pc:sldMk cId="1587734303" sldId="291"/>
        </pc:sldMkLst>
        <pc:spChg chg="add del">
          <ac:chgData name="Ali Soken" userId="S::alisoken@uoregon.edu::b6961728-ad8c-47a4-be27-c26bee2df3e6" providerId="AD" clId="Web-{764579D7-462B-D3A1-EA71-E2EC8375FDB9}" dt="2026-09-25T15:54:46.212" v="2"/>
          <ac:spMkLst>
            <pc:docMk/>
            <pc:sldMk cId="1587734303" sldId="291"/>
            <ac:spMk id="6" creationId="{43344324-740B-8BC1-340D-F6F85C56F6EC}"/>
          </ac:spMkLst>
        </pc:spChg>
        <pc:picChg chg="add del">
          <ac:chgData name="Ali Soken" userId="S::alisoken@uoregon.edu::b6961728-ad8c-47a4-be27-c26bee2df3e6" providerId="AD" clId="Web-{764579D7-462B-D3A1-EA71-E2EC8375FDB9}" dt="2026-09-25T15:54:47.462" v="3"/>
          <ac:picMkLst>
            <pc:docMk/>
            <pc:sldMk cId="1587734303" sldId="291"/>
            <ac:picMk id="4" creationId="{E10A53E7-FC4F-63B9-9C73-23D182690483}"/>
          </ac:picMkLst>
        </pc:picChg>
      </pc:sldChg>
    </pc:docChg>
  </pc:docChgLst>
  <pc:docChgLst>
    <pc:chgData name="Alicia Going" userId="S::argoing@uoregon.edu::baf770c6-084a-468b-90a0-8aa762bf885c" providerId="AD" clId="Web-{A847AF58-F8FC-484C-11B9-9526177EF061}"/>
    <pc:docChg chg="modSld">
      <pc:chgData name="Alicia Going" userId="S::argoing@uoregon.edu::baf770c6-084a-468b-90a0-8aa762bf885c" providerId="AD" clId="Web-{A847AF58-F8FC-484C-11B9-9526177EF061}" dt="2026-09-22T18:47:43.122" v="581"/>
      <pc:docMkLst>
        <pc:docMk/>
      </pc:docMkLst>
    </pc:docChg>
  </pc:docChgLst>
  <pc:docChgLst>
    <pc:chgData name="Ali Soken" userId="S::alisoken@uoregon.edu::b6961728-ad8c-47a4-be27-c26bee2df3e6" providerId="AD" clId="Web-{322BF0AC-1138-E2BB-5498-4F42C5E67F34}"/>
    <pc:docChg chg="modSld">
      <pc:chgData name="Ali Soken" userId="S::alisoken@uoregon.edu::b6961728-ad8c-47a4-be27-c26bee2df3e6" providerId="AD" clId="Web-{322BF0AC-1138-E2BB-5498-4F42C5E67F34}" dt="2026-09-19T05:00:45.416" v="25" actId="1076"/>
      <pc:docMkLst>
        <pc:docMk/>
      </pc:docMkLst>
    </pc:docChg>
  </pc:docChgLst>
  <pc:docChgLst>
    <pc:chgData name="Ali Soken" userId="S::alisoken@uoregon.edu::b6961728-ad8c-47a4-be27-c26bee2df3e6" providerId="AD" clId="Web-{00000000-0000-0000-0000-000000000000}"/>
    <pc:docChg chg="addSld delSld modSld sldOrd modSection">
      <pc:chgData name="Ali Soken" userId="S::alisoken@uoregon.edu::b6961728-ad8c-47a4-be27-c26bee2df3e6" providerId="AD" clId="Web-{00000000-0000-0000-0000-000000000000}" dt="2026-09-25T15:56:45.114" v="386"/>
      <pc:docMkLst>
        <pc:docMk/>
      </pc:docMkLst>
      <pc:sldChg chg="addSp delSp modSp">
        <pc:chgData name="Ali Soken" userId="S::alisoken@uoregon.edu::b6961728-ad8c-47a4-be27-c26bee2df3e6" providerId="AD" clId="Web-{00000000-0000-0000-0000-000000000000}" dt="2026-09-25T15:55:38.894" v="371"/>
        <pc:sldMkLst>
          <pc:docMk/>
          <pc:sldMk cId="1587734303" sldId="291"/>
        </pc:sldMkLst>
        <pc:spChg chg="add del mod">
          <ac:chgData name="Ali Soken" userId="S::alisoken@uoregon.edu::b6961728-ad8c-47a4-be27-c26bee2df3e6" providerId="AD" clId="Web-{00000000-0000-0000-0000-000000000000}" dt="2026-09-25T15:55:38.894" v="371"/>
          <ac:spMkLst>
            <pc:docMk/>
            <pc:sldMk cId="1587734303" sldId="291"/>
            <ac:spMk id="6" creationId="{43344324-740B-8BC1-340D-F6F85C56F6EC}"/>
          </ac:spMkLst>
        </pc:spChg>
        <pc:picChg chg="del">
          <ac:chgData name="Ali Soken" userId="S::alisoken@uoregon.edu::b6961728-ad8c-47a4-be27-c26bee2df3e6" providerId="AD" clId="Web-{00000000-0000-0000-0000-000000000000}" dt="2026-09-25T15:55:35.175" v="370"/>
          <ac:picMkLst>
            <pc:docMk/>
            <pc:sldMk cId="1587734303" sldId="291"/>
            <ac:picMk id="4" creationId="{E10A53E7-FC4F-63B9-9C73-23D182690483}"/>
          </ac:picMkLst>
        </pc:picChg>
      </pc:sldChg>
      <pc:sldChg chg="delSp">
        <pc:chgData name="Ali Soken" userId="S::alisoken@uoregon.edu::b6961728-ad8c-47a4-be27-c26bee2df3e6" providerId="AD" clId="Web-{00000000-0000-0000-0000-000000000000}" dt="2026-09-25T15:55:49.159" v="380"/>
        <pc:sldMkLst>
          <pc:docMk/>
          <pc:sldMk cId="2180055711" sldId="310"/>
        </pc:sldMkLst>
        <pc:grpChg chg="del">
          <ac:chgData name="Ali Soken" userId="S::alisoken@uoregon.edu::b6961728-ad8c-47a4-be27-c26bee2df3e6" providerId="AD" clId="Web-{00000000-0000-0000-0000-000000000000}" dt="2026-09-25T15:55:49.159" v="380"/>
          <ac:grpSpMkLst>
            <pc:docMk/>
            <pc:sldMk cId="2180055711" sldId="310"/>
            <ac:grpSpMk id="12" creationId="{B8EF9FC9-45A6-2C69-7458-2CD9336BC36D}"/>
          </ac:grpSpMkLst>
        </pc:grpChg>
        <pc:grpChg chg="del">
          <ac:chgData name="Ali Soken" userId="S::alisoken@uoregon.edu::b6961728-ad8c-47a4-be27-c26bee2df3e6" providerId="AD" clId="Web-{00000000-0000-0000-0000-000000000000}" dt="2026-09-25T15:55:49.159" v="379"/>
          <ac:grpSpMkLst>
            <pc:docMk/>
            <pc:sldMk cId="2180055711" sldId="310"/>
            <ac:grpSpMk id="19" creationId="{2725D230-3349-9960-021B-C209D6D079FE}"/>
          </ac:grpSpMkLst>
        </pc:grpChg>
      </pc:sldChg>
      <pc:sldChg chg="delSp ord">
        <pc:chgData name="Ali Soken" userId="S::alisoken@uoregon.edu::b6961728-ad8c-47a4-be27-c26bee2df3e6" providerId="AD" clId="Web-{00000000-0000-0000-0000-000000000000}" dt="2026-09-25T15:55:42.456" v="374"/>
        <pc:sldMkLst>
          <pc:docMk/>
          <pc:sldMk cId="154251031" sldId="323"/>
        </pc:sldMkLst>
        <pc:picChg chg="del">
          <ac:chgData name="Ali Soken" userId="S::alisoken@uoregon.edu::b6961728-ad8c-47a4-be27-c26bee2df3e6" providerId="AD" clId="Web-{00000000-0000-0000-0000-000000000000}" dt="2026-09-25T15:55:42.456" v="374"/>
          <ac:picMkLst>
            <pc:docMk/>
            <pc:sldMk cId="154251031" sldId="323"/>
            <ac:picMk id="4" creationId="{1A26D32E-9E5B-000B-49EE-9DBC0CB4B445}"/>
          </ac:picMkLst>
        </pc:picChg>
        <pc:picChg chg="del">
          <ac:chgData name="Ali Soken" userId="S::alisoken@uoregon.edu::b6961728-ad8c-47a4-be27-c26bee2df3e6" providerId="AD" clId="Web-{00000000-0000-0000-0000-000000000000}" dt="2026-09-25T15:55:42.456" v="373"/>
          <ac:picMkLst>
            <pc:docMk/>
            <pc:sldMk cId="154251031" sldId="323"/>
            <ac:picMk id="7" creationId="{20C21BC3-1448-1FE4-4006-C5F5FB400B11}"/>
          </ac:picMkLst>
        </pc:picChg>
        <pc:picChg chg="del">
          <ac:chgData name="Ali Soken" userId="S::alisoken@uoregon.edu::b6961728-ad8c-47a4-be27-c26bee2df3e6" providerId="AD" clId="Web-{00000000-0000-0000-0000-000000000000}" dt="2026-09-25T15:55:42.456" v="372"/>
          <ac:picMkLst>
            <pc:docMk/>
            <pc:sldMk cId="154251031" sldId="323"/>
            <ac:picMk id="11" creationId="{6F9770E8-DB21-6389-EEEC-5401410B87CC}"/>
          </ac:picMkLst>
        </pc:picChg>
      </pc:sldChg>
      <pc:sldChg chg="delSp">
        <pc:chgData name="Ali Soken" userId="S::alisoken@uoregon.edu::b6961728-ad8c-47a4-be27-c26bee2df3e6" providerId="AD" clId="Web-{00000000-0000-0000-0000-000000000000}" dt="2026-09-25T15:55:46.519" v="378"/>
        <pc:sldMkLst>
          <pc:docMk/>
          <pc:sldMk cId="506787022" sldId="324"/>
        </pc:sldMkLst>
        <pc:picChg chg="del">
          <ac:chgData name="Ali Soken" userId="S::alisoken@uoregon.edu::b6961728-ad8c-47a4-be27-c26bee2df3e6" providerId="AD" clId="Web-{00000000-0000-0000-0000-000000000000}" dt="2026-09-25T15:55:44.831" v="375"/>
          <ac:picMkLst>
            <pc:docMk/>
            <pc:sldMk cId="506787022" sldId="324"/>
            <ac:picMk id="2" creationId="{AA442043-7644-24A2-2B67-F32E266AB828}"/>
          </ac:picMkLst>
        </pc:picChg>
        <pc:picChg chg="del">
          <ac:chgData name="Ali Soken" userId="S::alisoken@uoregon.edu::b6961728-ad8c-47a4-be27-c26bee2df3e6" providerId="AD" clId="Web-{00000000-0000-0000-0000-000000000000}" dt="2026-09-25T15:55:45.706" v="376"/>
          <ac:picMkLst>
            <pc:docMk/>
            <pc:sldMk cId="506787022" sldId="324"/>
            <ac:picMk id="4" creationId="{351C0CDF-1CE9-CBAF-8448-4557FCF20F4E}"/>
          </ac:picMkLst>
        </pc:picChg>
        <pc:picChg chg="del">
          <ac:chgData name="Ali Soken" userId="S::alisoken@uoregon.edu::b6961728-ad8c-47a4-be27-c26bee2df3e6" providerId="AD" clId="Web-{00000000-0000-0000-0000-000000000000}" dt="2026-09-25T15:55:45.956" v="377"/>
          <ac:picMkLst>
            <pc:docMk/>
            <pc:sldMk cId="506787022" sldId="324"/>
            <ac:picMk id="6" creationId="{B6E2714D-4EAE-2B60-9A70-EAF9FA627977}"/>
          </ac:picMkLst>
        </pc:picChg>
        <pc:picChg chg="del">
          <ac:chgData name="Ali Soken" userId="S::alisoken@uoregon.edu::b6961728-ad8c-47a4-be27-c26bee2df3e6" providerId="AD" clId="Web-{00000000-0000-0000-0000-000000000000}" dt="2026-09-25T15:55:46.519" v="378"/>
          <ac:picMkLst>
            <pc:docMk/>
            <pc:sldMk cId="506787022" sldId="324"/>
            <ac:picMk id="7" creationId="{F09D8A81-2010-EECF-7E77-D38287562229}"/>
          </ac:picMkLst>
        </pc:picChg>
      </pc:sldChg>
      <pc:sldChg chg="addSp modSp">
        <pc:chgData name="Ali Soken" userId="S::alisoken@uoregon.edu::b6961728-ad8c-47a4-be27-c26bee2df3e6" providerId="AD" clId="Web-{00000000-0000-0000-0000-000000000000}" dt="2026-09-19T05:11:17.679" v="343" actId="1076"/>
        <pc:sldMkLst>
          <pc:docMk/>
          <pc:sldMk cId="1695760928" sldId="685"/>
        </pc:sldMkLst>
        <pc:spChg chg="add">
          <ac:chgData name="Ali Soken" userId="S::alisoken@uoregon.edu::b6961728-ad8c-47a4-be27-c26bee2df3e6" providerId="AD" clId="Web-{00000000-0000-0000-0000-000000000000}" dt="2026-09-19T05:11:13.319" v="342"/>
          <ac:spMkLst>
            <pc:docMk/>
            <pc:sldMk cId="1695760928" sldId="685"/>
            <ac:spMk id="5" creationId="{B8DEE08F-3FEB-73BC-8919-42C475F417D9}"/>
          </ac:spMkLst>
        </pc:spChg>
        <pc:picChg chg="add mod">
          <ac:chgData name="Ali Soken" userId="S::alisoken@uoregon.edu::b6961728-ad8c-47a4-be27-c26bee2df3e6" providerId="AD" clId="Web-{00000000-0000-0000-0000-000000000000}" dt="2026-09-19T05:11:17.679" v="343" actId="1076"/>
          <ac:picMkLst>
            <pc:docMk/>
            <pc:sldMk cId="1695760928" sldId="685"/>
            <ac:picMk id="2" creationId="{8830A21F-CD94-9DEF-024C-4A68FB0AE8A7}"/>
          </ac:picMkLst>
        </pc:picChg>
      </pc:sldChg>
      <pc:sldChg chg="delSp">
        <pc:chgData name="Ali Soken" userId="S::alisoken@uoregon.edu::b6961728-ad8c-47a4-be27-c26bee2df3e6" providerId="AD" clId="Web-{00000000-0000-0000-0000-000000000000}" dt="2026-09-25T15:56:38.802" v="385"/>
        <pc:sldMkLst>
          <pc:docMk/>
          <pc:sldMk cId="3767678536" sldId="687"/>
        </pc:sldMkLst>
        <pc:picChg chg="del">
          <ac:chgData name="Ali Soken" userId="S::alisoken@uoregon.edu::b6961728-ad8c-47a4-be27-c26bee2df3e6" providerId="AD" clId="Web-{00000000-0000-0000-0000-000000000000}" dt="2026-09-25T15:56:34.489" v="383"/>
          <ac:picMkLst>
            <pc:docMk/>
            <pc:sldMk cId="3767678536" sldId="687"/>
            <ac:picMk id="9" creationId="{0D169339-69DC-4139-D1FA-1C26BFFFA7D9}"/>
          </ac:picMkLst>
        </pc:picChg>
        <pc:picChg chg="del">
          <ac:chgData name="Ali Soken" userId="S::alisoken@uoregon.edu::b6961728-ad8c-47a4-be27-c26bee2df3e6" providerId="AD" clId="Web-{00000000-0000-0000-0000-000000000000}" dt="2026-09-25T15:56:35.536" v="384"/>
          <ac:picMkLst>
            <pc:docMk/>
            <pc:sldMk cId="3767678536" sldId="687"/>
            <ac:picMk id="10" creationId="{1121382C-17D3-95DA-8BA6-D0F07150DDE0}"/>
          </ac:picMkLst>
        </pc:picChg>
        <pc:picChg chg="del">
          <ac:chgData name="Ali Soken" userId="S::alisoken@uoregon.edu::b6961728-ad8c-47a4-be27-c26bee2df3e6" providerId="AD" clId="Web-{00000000-0000-0000-0000-000000000000}" dt="2026-09-25T15:56:38.802" v="385"/>
          <ac:picMkLst>
            <pc:docMk/>
            <pc:sldMk cId="3767678536" sldId="687"/>
            <ac:picMk id="11" creationId="{61DE02E2-DDD1-E8F5-61D5-B83C30664471}"/>
          </ac:picMkLst>
        </pc:picChg>
      </pc:sldChg>
      <pc:sldChg chg="modSp">
        <pc:chgData name="Ali Soken" userId="S::alisoken@uoregon.edu::b6961728-ad8c-47a4-be27-c26bee2df3e6" providerId="AD" clId="Web-{00000000-0000-0000-0000-000000000000}" dt="2026-09-19T05:11:49.212" v="345" actId="20577"/>
        <pc:sldMkLst>
          <pc:docMk/>
          <pc:sldMk cId="3444525109" sldId="697"/>
        </pc:sldMkLst>
        <pc:spChg chg="mod">
          <ac:chgData name="Ali Soken" userId="S::alisoken@uoregon.edu::b6961728-ad8c-47a4-be27-c26bee2df3e6" providerId="AD" clId="Web-{00000000-0000-0000-0000-000000000000}" dt="2026-09-19T05:11:49.212" v="345" actId="20577"/>
          <ac:spMkLst>
            <pc:docMk/>
            <pc:sldMk cId="3444525109" sldId="697"/>
            <ac:spMk id="5" creationId="{7F0B3132-1C09-6963-F919-B1760856BF25}"/>
          </ac:spMkLst>
        </pc:spChg>
      </pc:sldChg>
      <pc:sldChg chg="modSp">
        <pc:chgData name="Ali Soken" userId="S::alisoken@uoregon.edu::b6961728-ad8c-47a4-be27-c26bee2df3e6" providerId="AD" clId="Web-{00000000-0000-0000-0000-000000000000}" dt="2026-09-19T05:11:42.399" v="344" actId="20577"/>
        <pc:sldMkLst>
          <pc:docMk/>
          <pc:sldMk cId="3540008246" sldId="699"/>
        </pc:sldMkLst>
        <pc:spChg chg="mod">
          <ac:chgData name="Ali Soken" userId="S::alisoken@uoregon.edu::b6961728-ad8c-47a4-be27-c26bee2df3e6" providerId="AD" clId="Web-{00000000-0000-0000-0000-000000000000}" dt="2026-09-19T05:11:42.399" v="344" actId="20577"/>
          <ac:spMkLst>
            <pc:docMk/>
            <pc:sldMk cId="3540008246" sldId="699"/>
            <ac:spMk id="5" creationId="{64AF4E23-B36B-CD64-6600-C8784EC1568D}"/>
          </ac:spMkLst>
        </pc:spChg>
      </pc:sldChg>
      <pc:sldChg chg="addSp delSp modSp">
        <pc:chgData name="Ali Soken" userId="S::alisoken@uoregon.edu::b6961728-ad8c-47a4-be27-c26bee2df3e6" providerId="AD" clId="Web-{00000000-0000-0000-0000-000000000000}" dt="2026-09-25T15:56:27.317" v="382" actId="1076"/>
        <pc:sldMkLst>
          <pc:docMk/>
          <pc:sldMk cId="2497819412" sldId="751"/>
        </pc:sldMkLst>
        <pc:spChg chg="mod">
          <ac:chgData name="Ali Soken" userId="S::alisoken@uoregon.edu::b6961728-ad8c-47a4-be27-c26bee2df3e6" providerId="AD" clId="Web-{00000000-0000-0000-0000-000000000000}" dt="2026-09-25T15:56:27.317" v="382" actId="1076"/>
          <ac:spMkLst>
            <pc:docMk/>
            <pc:sldMk cId="2497819412" sldId="751"/>
            <ac:spMk id="14" creationId="{7F4DF664-AAFA-E07F-ECED-A30B48DBF760}"/>
          </ac:spMkLst>
        </pc:spChg>
        <pc:picChg chg="del mod">
          <ac:chgData name="Ali Soken" userId="S::alisoken@uoregon.edu::b6961728-ad8c-47a4-be27-c26bee2df3e6" providerId="AD" clId="Web-{00000000-0000-0000-0000-000000000000}" dt="2026-09-25T15:56:23.989" v="381"/>
          <ac:picMkLst>
            <pc:docMk/>
            <pc:sldMk cId="2497819412" sldId="751"/>
            <ac:picMk id="13" creationId="{57E1D654-98F8-BDCE-FA6E-5E70430BD4CF}"/>
          </ac:picMkLst>
        </pc:picChg>
      </pc:sldChg>
      <pc:sldChg chg="addSp delSp modSp new">
        <pc:chgData name="Ali Soken" userId="S::alisoken@uoregon.edu::b6961728-ad8c-47a4-be27-c26bee2df3e6" providerId="AD" clId="Web-{00000000-0000-0000-0000-000000000000}" dt="2026-09-25T15:56:45.114" v="386"/>
        <pc:sldMkLst>
          <pc:docMk/>
          <pc:sldMk cId="3073371587" sldId="757"/>
        </pc:sldMkLst>
        <pc:picChg chg="add del mod">
          <ac:chgData name="Ali Soken" userId="S::alisoken@uoregon.edu::b6961728-ad8c-47a4-be27-c26bee2df3e6" providerId="AD" clId="Web-{00000000-0000-0000-0000-000000000000}" dt="2026-09-25T15:56:45.114" v="386"/>
          <ac:picMkLst>
            <pc:docMk/>
            <pc:sldMk cId="3073371587" sldId="757"/>
            <ac:picMk id="4" creationId="{C89819C3-0D4C-5A15-C088-874F95DD9A61}"/>
          </ac:picMkLst>
        </pc:picChg>
      </pc:sldChg>
      <pc:sldChg chg="addSp delSp modSp new">
        <pc:chgData name="Ali Soken" userId="S::alisoken@uoregon.edu::b6961728-ad8c-47a4-be27-c26bee2df3e6" providerId="AD" clId="Web-{00000000-0000-0000-0000-000000000000}" dt="2026-09-19T05:13:01.374" v="369" actId="1076"/>
        <pc:sldMkLst>
          <pc:docMk/>
          <pc:sldMk cId="3902281540" sldId="758"/>
        </pc:sldMkLst>
        <pc:spChg chg="mod">
          <ac:chgData name="Ali Soken" userId="S::alisoken@uoregon.edu::b6961728-ad8c-47a4-be27-c26bee2df3e6" providerId="AD" clId="Web-{00000000-0000-0000-0000-000000000000}" dt="2026-09-19T05:12:08.292" v="365" actId="20577"/>
          <ac:spMkLst>
            <pc:docMk/>
            <pc:sldMk cId="3902281540" sldId="758"/>
            <ac:spMk id="2" creationId="{5C75205E-5C03-301B-C250-0F8880A0AF47}"/>
          </ac:spMkLst>
        </pc:spChg>
        <pc:picChg chg="add mod">
          <ac:chgData name="Ali Soken" userId="S::alisoken@uoregon.edu::b6961728-ad8c-47a4-be27-c26bee2df3e6" providerId="AD" clId="Web-{00000000-0000-0000-0000-000000000000}" dt="2026-09-19T05:13:01.374" v="369" actId="1076"/>
          <ac:picMkLst>
            <pc:docMk/>
            <pc:sldMk cId="3902281540" sldId="758"/>
            <ac:picMk id="4" creationId="{92CE59E0-C804-E862-1DE9-4DF727C9C1E0}"/>
          </ac:picMkLst>
        </pc:picChg>
      </pc:sldChg>
    </pc:docChg>
  </pc:docChgLst>
  <pc:docChgLst>
    <pc:chgData name="Ali Soken" userId="S::alisoken@uoregon.edu::b6961728-ad8c-47a4-be27-c26bee2df3e6" providerId="AD" clId="Web-{8A34D9A1-60C9-9D0D-6E5D-69983D080499}"/>
    <pc:docChg chg="addSld delSld modSld sldOrd addSection modSection">
      <pc:chgData name="Ali Soken" userId="S::alisoken@uoregon.edu::b6961728-ad8c-47a4-be27-c26bee2df3e6" providerId="AD" clId="Web-{8A34D9A1-60C9-9D0D-6E5D-69983D080499}" dt="2026-09-16T19:53:33.701" v="1258"/>
      <pc:docMkLst>
        <pc:docMk/>
      </pc:docMkLst>
      <pc:sldChg chg="add del">
        <pc:chgData name="Ali Soken" userId="S::alisoken@uoregon.edu::b6961728-ad8c-47a4-be27-c26bee2df3e6" providerId="AD" clId="Web-{8A34D9A1-60C9-9D0D-6E5D-69983D080499}" dt="2026-09-15T23:21:37.827" v="1256"/>
        <pc:sldMkLst>
          <pc:docMk/>
          <pc:sldMk cId="4288340969" sldId="300"/>
        </pc:sldMkLst>
      </pc:sldChg>
      <pc:sldChg chg="addSp delSp modSp">
        <pc:chgData name="Ali Soken" userId="S::alisoken@uoregon.edu::b6961728-ad8c-47a4-be27-c26bee2df3e6" providerId="AD" clId="Web-{8A34D9A1-60C9-9D0D-6E5D-69983D080499}" dt="2026-09-15T20:37:14.961" v="934"/>
        <pc:sldMkLst>
          <pc:docMk/>
          <pc:sldMk cId="1277899881" sldId="301"/>
        </pc:sldMkLst>
        <pc:spChg chg="mod">
          <ac:chgData name="Ali Soken" userId="S::alisoken@uoregon.edu::b6961728-ad8c-47a4-be27-c26bee2df3e6" providerId="AD" clId="Web-{8A34D9A1-60C9-9D0D-6E5D-69983D080499}" dt="2026-09-15T20:37:12.258" v="932" actId="20577"/>
          <ac:spMkLst>
            <pc:docMk/>
            <pc:sldMk cId="1277899881" sldId="301"/>
            <ac:spMk id="2" creationId="{8AF2D7D6-E92F-F5C7-E579-08502D0AC4DB}"/>
          </ac:spMkLst>
        </pc:spChg>
        <pc:spChg chg="mod">
          <ac:chgData name="Ali Soken" userId="S::alisoken@uoregon.edu::b6961728-ad8c-47a4-be27-c26bee2df3e6" providerId="AD" clId="Web-{8A34D9A1-60C9-9D0D-6E5D-69983D080499}" dt="2026-09-15T20:36:59.850" v="928" actId="20577"/>
          <ac:spMkLst>
            <pc:docMk/>
            <pc:sldMk cId="1277899881" sldId="301"/>
            <ac:spMk id="4" creationId="{68E4A301-A477-536E-BAEA-57F29AF99CC8}"/>
          </ac:spMkLst>
        </pc:spChg>
      </pc:sldChg>
      <pc:sldChg chg="modSp add ord replId">
        <pc:chgData name="Ali Soken" userId="S::alisoken@uoregon.edu::b6961728-ad8c-47a4-be27-c26bee2df3e6" providerId="AD" clId="Web-{8A34D9A1-60C9-9D0D-6E5D-69983D080499}" dt="2026-09-15T18:05:28.734" v="285"/>
        <pc:sldMkLst>
          <pc:docMk/>
          <pc:sldMk cId="4215005919" sldId="319"/>
        </pc:sldMkLst>
        <pc:spChg chg="mod">
          <ac:chgData name="Ali Soken" userId="S::alisoken@uoregon.edu::b6961728-ad8c-47a4-be27-c26bee2df3e6" providerId="AD" clId="Web-{8A34D9A1-60C9-9D0D-6E5D-69983D080499}" dt="2026-09-15T17:59:42.874" v="188" actId="20577"/>
          <ac:spMkLst>
            <pc:docMk/>
            <pc:sldMk cId="4215005919" sldId="319"/>
            <ac:spMk id="3" creationId="{075573A2-1A61-89CF-7E68-C5E0709F20AC}"/>
          </ac:spMkLst>
        </pc:spChg>
        <pc:spChg chg="mod">
          <ac:chgData name="Ali Soken" userId="S::alisoken@uoregon.edu::b6961728-ad8c-47a4-be27-c26bee2df3e6" providerId="AD" clId="Web-{8A34D9A1-60C9-9D0D-6E5D-69983D080499}" dt="2026-09-15T17:59:59.421" v="203" actId="20577"/>
          <ac:spMkLst>
            <pc:docMk/>
            <pc:sldMk cId="4215005919" sldId="319"/>
            <ac:spMk id="5" creationId="{33A26224-4A3D-519B-ED58-9EAC15A10B46}"/>
          </ac:spMkLst>
        </pc:spChg>
      </pc:sldChg>
      <pc:sldChg chg="modSp add del replId">
        <pc:chgData name="Ali Soken" userId="S::alisoken@uoregon.edu::b6961728-ad8c-47a4-be27-c26bee2df3e6" providerId="AD" clId="Web-{8A34D9A1-60C9-9D0D-6E5D-69983D080499}" dt="2026-09-15T20:20:49.167" v="627"/>
        <pc:sldMkLst>
          <pc:docMk/>
          <pc:sldMk cId="1695760928" sldId="685"/>
        </pc:sldMkLst>
        <pc:spChg chg="mod">
          <ac:chgData name="Ali Soken" userId="S::alisoken@uoregon.edu::b6961728-ad8c-47a4-be27-c26bee2df3e6" providerId="AD" clId="Web-{8A34D9A1-60C9-9D0D-6E5D-69983D080499}" dt="2026-09-15T20:20:35.588" v="624" actId="20577"/>
          <ac:spMkLst>
            <pc:docMk/>
            <pc:sldMk cId="1695760928" sldId="685"/>
            <ac:spMk id="3" creationId="{D26A06A4-1C3D-6667-D6E5-D1E078FA7351}"/>
          </ac:spMkLst>
        </pc:spChg>
        <pc:spChg chg="mod">
          <ac:chgData name="Ali Soken" userId="S::alisoken@uoregon.edu::b6961728-ad8c-47a4-be27-c26bee2df3e6" providerId="AD" clId="Web-{8A34D9A1-60C9-9D0D-6E5D-69983D080499}" dt="2026-09-15T20:20:41.260" v="625" actId="20577"/>
          <ac:spMkLst>
            <pc:docMk/>
            <pc:sldMk cId="1695760928" sldId="685"/>
            <ac:spMk id="10" creationId="{10186B69-7AA8-D736-8DFE-1B37E81ECC15}"/>
          </ac:spMkLst>
        </pc:spChg>
        <pc:spChg chg="mod">
          <ac:chgData name="Ali Soken" userId="S::alisoken@uoregon.edu::b6961728-ad8c-47a4-be27-c26bee2df3e6" providerId="AD" clId="Web-{8A34D9A1-60C9-9D0D-6E5D-69983D080499}" dt="2026-09-15T20:20:32.541" v="623" actId="20577"/>
          <ac:spMkLst>
            <pc:docMk/>
            <pc:sldMk cId="1695760928" sldId="685"/>
            <ac:spMk id="12" creationId="{62ACCDD8-BD85-C39C-D682-B57A51FA01A9}"/>
          </ac:spMkLst>
        </pc:spChg>
      </pc:sldChg>
      <pc:sldChg chg="modSp add replId">
        <pc:chgData name="Ali Soken" userId="S::alisoken@uoregon.edu::b6961728-ad8c-47a4-be27-c26bee2df3e6" providerId="AD" clId="Web-{8A34D9A1-60C9-9D0D-6E5D-69983D080499}" dt="2026-09-15T20:25:42.908" v="696" actId="20577"/>
        <pc:sldMkLst>
          <pc:docMk/>
          <pc:sldMk cId="2507707343" sldId="689"/>
        </pc:sldMkLst>
        <pc:spChg chg="mod">
          <ac:chgData name="Ali Soken" userId="S::alisoken@uoregon.edu::b6961728-ad8c-47a4-be27-c26bee2df3e6" providerId="AD" clId="Web-{8A34D9A1-60C9-9D0D-6E5D-69983D080499}" dt="2026-09-15T20:25:26.079" v="693" actId="20577"/>
          <ac:spMkLst>
            <pc:docMk/>
            <pc:sldMk cId="2507707343" sldId="689"/>
            <ac:spMk id="3" creationId="{6182FA05-55C5-450B-BF19-EAF47E87EE81}"/>
          </ac:spMkLst>
        </pc:spChg>
        <pc:spChg chg="mod">
          <ac:chgData name="Ali Soken" userId="S::alisoken@uoregon.edu::b6961728-ad8c-47a4-be27-c26bee2df3e6" providerId="AD" clId="Web-{8A34D9A1-60C9-9D0D-6E5D-69983D080499}" dt="2026-09-15T20:25:42.908" v="696" actId="20577"/>
          <ac:spMkLst>
            <pc:docMk/>
            <pc:sldMk cId="2507707343" sldId="689"/>
            <ac:spMk id="5" creationId="{07444F32-FFE4-3807-ED4D-3B7444E136DF}"/>
          </ac:spMkLst>
        </pc:spChg>
      </pc:sldChg>
      <pc:sldChg chg="modSp add replId">
        <pc:chgData name="Ali Soken" userId="S::alisoken@uoregon.edu::b6961728-ad8c-47a4-be27-c26bee2df3e6" providerId="AD" clId="Web-{8A34D9A1-60C9-9D0D-6E5D-69983D080499}" dt="2026-09-15T20:26:11.645" v="707" actId="20577"/>
        <pc:sldMkLst>
          <pc:docMk/>
          <pc:sldMk cId="2377649339" sldId="690"/>
        </pc:sldMkLst>
        <pc:spChg chg="mod">
          <ac:chgData name="Ali Soken" userId="S::alisoken@uoregon.edu::b6961728-ad8c-47a4-be27-c26bee2df3e6" providerId="AD" clId="Web-{8A34D9A1-60C9-9D0D-6E5D-69983D080499}" dt="2026-09-15T20:26:11.645" v="707" actId="20577"/>
          <ac:spMkLst>
            <pc:docMk/>
            <pc:sldMk cId="2377649339" sldId="690"/>
            <ac:spMk id="2" creationId="{1E137258-9D70-14CE-5ED7-27A95A66FFE8}"/>
          </ac:spMkLst>
        </pc:spChg>
      </pc:sldChg>
      <pc:sldChg chg="addSp delSp modSp add replId">
        <pc:chgData name="Ali Soken" userId="S::alisoken@uoregon.edu::b6961728-ad8c-47a4-be27-c26bee2df3e6" providerId="AD" clId="Web-{8A34D9A1-60C9-9D0D-6E5D-69983D080499}" dt="2026-09-15T20:29:44.177" v="821" actId="1076"/>
        <pc:sldMkLst>
          <pc:docMk/>
          <pc:sldMk cId="31564857" sldId="691"/>
        </pc:sldMkLst>
        <pc:spChg chg="mod">
          <ac:chgData name="Ali Soken" userId="S::alisoken@uoregon.edu::b6961728-ad8c-47a4-be27-c26bee2df3e6" providerId="AD" clId="Web-{8A34D9A1-60C9-9D0D-6E5D-69983D080499}" dt="2026-09-15T20:26:40.725" v="726" actId="20577"/>
          <ac:spMkLst>
            <pc:docMk/>
            <pc:sldMk cId="31564857" sldId="691"/>
            <ac:spMk id="3" creationId="{E20863C5-AEEB-B4A1-61E4-96D4217B63DF}"/>
          </ac:spMkLst>
        </pc:spChg>
        <pc:spChg chg="mod">
          <ac:chgData name="Ali Soken" userId="S::alisoken@uoregon.edu::b6961728-ad8c-47a4-be27-c26bee2df3e6" providerId="AD" clId="Web-{8A34D9A1-60C9-9D0D-6E5D-69983D080499}" dt="2026-09-15T20:29:16.753" v="811" actId="14100"/>
          <ac:spMkLst>
            <pc:docMk/>
            <pc:sldMk cId="31564857" sldId="691"/>
            <ac:spMk id="5" creationId="{BA2F2397-EDE7-3BEE-9D63-1D7AC88BA6A6}"/>
          </ac:spMkLst>
        </pc:spChg>
        <pc:spChg chg="add mod">
          <ac:chgData name="Ali Soken" userId="S::alisoken@uoregon.edu::b6961728-ad8c-47a4-be27-c26bee2df3e6" providerId="AD" clId="Web-{8A34D9A1-60C9-9D0D-6E5D-69983D080499}" dt="2026-09-15T20:29:25.441" v="814"/>
          <ac:spMkLst>
            <pc:docMk/>
            <pc:sldMk cId="31564857" sldId="691"/>
            <ac:spMk id="7" creationId="{9FC9FAB0-08EF-B985-F61C-B7FAD4BCA814}"/>
          </ac:spMkLst>
        </pc:spChg>
        <pc:picChg chg="add mod modCrop">
          <ac:chgData name="Ali Soken" userId="S::alisoken@uoregon.edu::b6961728-ad8c-47a4-be27-c26bee2df3e6" providerId="AD" clId="Web-{8A34D9A1-60C9-9D0D-6E5D-69983D080499}" dt="2026-09-15T20:29:44.177" v="821" actId="1076"/>
          <ac:picMkLst>
            <pc:docMk/>
            <pc:sldMk cId="31564857" sldId="691"/>
            <ac:picMk id="9" creationId="{86E8EA07-6964-B2A3-F46A-D8E29A855B6B}"/>
          </ac:picMkLst>
        </pc:picChg>
      </pc:sldChg>
      <pc:sldChg chg="addSp delSp modSp add mod replId modClrScheme chgLayout modNotes">
        <pc:chgData name="Ali Soken" userId="S::alisoken@uoregon.edu::b6961728-ad8c-47a4-be27-c26bee2df3e6" providerId="AD" clId="Web-{8A34D9A1-60C9-9D0D-6E5D-69983D080499}" dt="2026-09-15T20:34:30.949" v="877"/>
        <pc:sldMkLst>
          <pc:docMk/>
          <pc:sldMk cId="2468464449" sldId="692"/>
        </pc:sldMkLst>
        <pc:spChg chg="mod">
          <ac:chgData name="Ali Soken" userId="S::alisoken@uoregon.edu::b6961728-ad8c-47a4-be27-c26bee2df3e6" providerId="AD" clId="Web-{8A34D9A1-60C9-9D0D-6E5D-69983D080499}" dt="2026-09-15T20:34:16.885" v="873"/>
          <ac:spMkLst>
            <pc:docMk/>
            <pc:sldMk cId="2468464449" sldId="692"/>
            <ac:spMk id="5" creationId="{799CC343-437E-A162-98BA-470F154E0E26}"/>
          </ac:spMkLst>
        </pc:spChg>
        <pc:picChg chg="add mod">
          <ac:chgData name="Ali Soken" userId="S::alisoken@uoregon.edu::b6961728-ad8c-47a4-be27-c26bee2df3e6" providerId="AD" clId="Web-{8A34D9A1-60C9-9D0D-6E5D-69983D080499}" dt="2026-09-15T20:34:16.885" v="873"/>
          <ac:picMkLst>
            <pc:docMk/>
            <pc:sldMk cId="2468464449" sldId="692"/>
            <ac:picMk id="7" creationId="{002EAC83-B9C5-E4AD-E04E-688D258018AC}"/>
          </ac:picMkLst>
        </pc:picChg>
      </pc:sldChg>
      <pc:sldChg chg="addSp delSp modSp add replId">
        <pc:chgData name="Ali Soken" userId="S::alisoken@uoregon.edu::b6961728-ad8c-47a4-be27-c26bee2df3e6" providerId="AD" clId="Web-{8A34D9A1-60C9-9D0D-6E5D-69983D080499}" dt="2026-09-15T20:35:55.174" v="912" actId="1076"/>
        <pc:sldMkLst>
          <pc:docMk/>
          <pc:sldMk cId="3968784165" sldId="693"/>
        </pc:sldMkLst>
        <pc:spChg chg="mod">
          <ac:chgData name="Ali Soken" userId="S::alisoken@uoregon.edu::b6961728-ad8c-47a4-be27-c26bee2df3e6" providerId="AD" clId="Web-{8A34D9A1-60C9-9D0D-6E5D-69983D080499}" dt="2026-09-15T20:35:16.296" v="895" actId="20577"/>
          <ac:spMkLst>
            <pc:docMk/>
            <pc:sldMk cId="3968784165" sldId="693"/>
            <ac:spMk id="3" creationId="{8CB44CBA-9CE8-74FE-825C-3497D28D087E}"/>
          </ac:spMkLst>
        </pc:spChg>
        <pc:spChg chg="add mod">
          <ac:chgData name="Ali Soken" userId="S::alisoken@uoregon.edu::b6961728-ad8c-47a4-be27-c26bee2df3e6" providerId="AD" clId="Web-{8A34D9A1-60C9-9D0D-6E5D-69983D080499}" dt="2026-09-15T20:35:55.174" v="912" actId="1076"/>
          <ac:spMkLst>
            <pc:docMk/>
            <pc:sldMk cId="3968784165" sldId="693"/>
            <ac:spMk id="4" creationId="{682A659C-72A4-2270-1B96-B76744E0C574}"/>
          </ac:spMkLst>
        </pc:spChg>
        <pc:spChg chg="mod">
          <ac:chgData name="Ali Soken" userId="S::alisoken@uoregon.edu::b6961728-ad8c-47a4-be27-c26bee2df3e6" providerId="AD" clId="Web-{8A34D9A1-60C9-9D0D-6E5D-69983D080499}" dt="2026-09-15T20:35:27.031" v="901" actId="20577"/>
          <ac:spMkLst>
            <pc:docMk/>
            <pc:sldMk cId="3968784165" sldId="693"/>
            <ac:spMk id="5" creationId="{B0397A92-6137-B17A-B4FC-9FD50EEEE09F}"/>
          </ac:spMkLst>
        </pc:spChg>
        <pc:picChg chg="add mod">
          <ac:chgData name="Ali Soken" userId="S::alisoken@uoregon.edu::b6961728-ad8c-47a4-be27-c26bee2df3e6" providerId="AD" clId="Web-{8A34D9A1-60C9-9D0D-6E5D-69983D080499}" dt="2026-09-15T20:35:52.298" v="911" actId="1076"/>
          <ac:picMkLst>
            <pc:docMk/>
            <pc:sldMk cId="3968784165" sldId="693"/>
            <ac:picMk id="2" creationId="{2ABCC1B4-DA8E-0B76-4351-F0F24AD4EECC}"/>
          </ac:picMkLst>
        </pc:picChg>
      </pc:sldChg>
      <pc:sldChg chg="modSp add replId">
        <pc:chgData name="Ali Soken" userId="S::alisoken@uoregon.edu::b6961728-ad8c-47a4-be27-c26bee2df3e6" providerId="AD" clId="Web-{8A34D9A1-60C9-9D0D-6E5D-69983D080499}" dt="2026-09-15T20:38:07.996" v="954" actId="20577"/>
        <pc:sldMkLst>
          <pc:docMk/>
          <pc:sldMk cId="4087251923" sldId="694"/>
        </pc:sldMkLst>
        <pc:spChg chg="mod">
          <ac:chgData name="Ali Soken" userId="S::alisoken@uoregon.edu::b6961728-ad8c-47a4-be27-c26bee2df3e6" providerId="AD" clId="Web-{8A34D9A1-60C9-9D0D-6E5D-69983D080499}" dt="2026-09-15T20:37:39.682" v="946" actId="20577"/>
          <ac:spMkLst>
            <pc:docMk/>
            <pc:sldMk cId="4087251923" sldId="694"/>
            <ac:spMk id="3" creationId="{71DA44C3-FA6E-5C2D-A8CD-8287FCF45B82}"/>
          </ac:spMkLst>
        </pc:spChg>
        <pc:spChg chg="mod">
          <ac:chgData name="Ali Soken" userId="S::alisoken@uoregon.edu::b6961728-ad8c-47a4-be27-c26bee2df3e6" providerId="AD" clId="Web-{8A34D9A1-60C9-9D0D-6E5D-69983D080499}" dt="2026-09-15T20:38:07.996" v="954" actId="20577"/>
          <ac:spMkLst>
            <pc:docMk/>
            <pc:sldMk cId="4087251923" sldId="694"/>
            <ac:spMk id="5" creationId="{E8F62A80-D0BD-A3FD-39E3-EB7A613DDA36}"/>
          </ac:spMkLst>
        </pc:spChg>
      </pc:sldChg>
      <pc:sldChg chg="modSp add replId">
        <pc:chgData name="Ali Soken" userId="S::alisoken@uoregon.edu::b6961728-ad8c-47a4-be27-c26bee2df3e6" providerId="AD" clId="Web-{8A34D9A1-60C9-9D0D-6E5D-69983D080499}" dt="2026-09-15T20:38:44.421" v="968" actId="20577"/>
        <pc:sldMkLst>
          <pc:docMk/>
          <pc:sldMk cId="3428284215" sldId="695"/>
        </pc:sldMkLst>
        <pc:spChg chg="mod">
          <ac:chgData name="Ali Soken" userId="S::alisoken@uoregon.edu::b6961728-ad8c-47a4-be27-c26bee2df3e6" providerId="AD" clId="Web-{8A34D9A1-60C9-9D0D-6E5D-69983D080499}" dt="2026-09-15T20:38:28.701" v="963" actId="20577"/>
          <ac:spMkLst>
            <pc:docMk/>
            <pc:sldMk cId="3428284215" sldId="695"/>
            <ac:spMk id="3" creationId="{25B526CF-BE01-9138-C8C1-509580B3D84D}"/>
          </ac:spMkLst>
        </pc:spChg>
        <pc:spChg chg="mod">
          <ac:chgData name="Ali Soken" userId="S::alisoken@uoregon.edu::b6961728-ad8c-47a4-be27-c26bee2df3e6" providerId="AD" clId="Web-{8A34D9A1-60C9-9D0D-6E5D-69983D080499}" dt="2026-09-15T20:38:44.421" v="968" actId="20577"/>
          <ac:spMkLst>
            <pc:docMk/>
            <pc:sldMk cId="3428284215" sldId="695"/>
            <ac:spMk id="5" creationId="{E789DC1C-1478-8F7F-DFF1-666B25E11CEC}"/>
          </ac:spMkLst>
        </pc:spChg>
      </pc:sldChg>
      <pc:sldChg chg="modSp add replId">
        <pc:chgData name="Ali Soken" userId="S::alisoken@uoregon.edu::b6961728-ad8c-47a4-be27-c26bee2df3e6" providerId="AD" clId="Web-{8A34D9A1-60C9-9D0D-6E5D-69983D080499}" dt="2026-09-15T20:39:11.392" v="973" actId="20577"/>
        <pc:sldMkLst>
          <pc:docMk/>
          <pc:sldMk cId="311731853" sldId="696"/>
        </pc:sldMkLst>
        <pc:spChg chg="mod">
          <ac:chgData name="Ali Soken" userId="S::alisoken@uoregon.edu::b6961728-ad8c-47a4-be27-c26bee2df3e6" providerId="AD" clId="Web-{8A34D9A1-60C9-9D0D-6E5D-69983D080499}" dt="2026-09-15T20:39:11.392" v="973" actId="20577"/>
          <ac:spMkLst>
            <pc:docMk/>
            <pc:sldMk cId="311731853" sldId="696"/>
            <ac:spMk id="5" creationId="{2C3B880C-710F-33C6-4FF4-CB7CB091E830}"/>
          </ac:spMkLst>
        </pc:spChg>
      </pc:sldChg>
      <pc:sldChg chg="addSp modSp add replId">
        <pc:chgData name="Ali Soken" userId="S::alisoken@uoregon.edu::b6961728-ad8c-47a4-be27-c26bee2df3e6" providerId="AD" clId="Web-{8A34D9A1-60C9-9D0D-6E5D-69983D080499}" dt="2026-09-15T20:40:06.334" v="989" actId="14100"/>
        <pc:sldMkLst>
          <pc:docMk/>
          <pc:sldMk cId="3444525109" sldId="697"/>
        </pc:sldMkLst>
        <pc:spChg chg="mod">
          <ac:chgData name="Ali Soken" userId="S::alisoken@uoregon.edu::b6961728-ad8c-47a4-be27-c26bee2df3e6" providerId="AD" clId="Web-{8A34D9A1-60C9-9D0D-6E5D-69983D080499}" dt="2026-09-15T20:39:37.816" v="980" actId="20577"/>
          <ac:spMkLst>
            <pc:docMk/>
            <pc:sldMk cId="3444525109" sldId="697"/>
            <ac:spMk id="3" creationId="{D1937D55-56C5-A16B-F5B8-E7C728D7D142}"/>
          </ac:spMkLst>
        </pc:spChg>
        <pc:spChg chg="mod">
          <ac:chgData name="Ali Soken" userId="S::alisoken@uoregon.edu::b6961728-ad8c-47a4-be27-c26bee2df3e6" providerId="AD" clId="Web-{8A34D9A1-60C9-9D0D-6E5D-69983D080499}" dt="2026-09-15T20:40:06.334" v="989" actId="14100"/>
          <ac:spMkLst>
            <pc:docMk/>
            <pc:sldMk cId="3444525109" sldId="697"/>
            <ac:spMk id="5" creationId="{7F0B3132-1C09-6963-F919-B1760856BF25}"/>
          </ac:spMkLst>
        </pc:spChg>
        <pc:picChg chg="add mod modCrop">
          <ac:chgData name="Ali Soken" userId="S::alisoken@uoregon.edu::b6961728-ad8c-47a4-be27-c26bee2df3e6" providerId="AD" clId="Web-{8A34D9A1-60C9-9D0D-6E5D-69983D080499}" dt="2026-09-15T20:40:02.130" v="988" actId="1076"/>
          <ac:picMkLst>
            <pc:docMk/>
            <pc:sldMk cId="3444525109" sldId="697"/>
            <ac:picMk id="2" creationId="{4D9D73AF-7DA5-F0BC-D6AB-D5769BBA7B89}"/>
          </ac:picMkLst>
        </pc:picChg>
      </pc:sldChg>
      <pc:sldChg chg="addSp delSp modSp add replId">
        <pc:chgData name="Ali Soken" userId="S::alisoken@uoregon.edu::b6961728-ad8c-47a4-be27-c26bee2df3e6" providerId="AD" clId="Web-{8A34D9A1-60C9-9D0D-6E5D-69983D080499}" dt="2026-09-15T20:43:00.425" v="1067" actId="20577"/>
        <pc:sldMkLst>
          <pc:docMk/>
          <pc:sldMk cId="1505345065" sldId="698"/>
        </pc:sldMkLst>
        <pc:spChg chg="mod">
          <ac:chgData name="Ali Soken" userId="S::alisoken@uoregon.edu::b6961728-ad8c-47a4-be27-c26bee2df3e6" providerId="AD" clId="Web-{8A34D9A1-60C9-9D0D-6E5D-69983D080499}" dt="2026-09-15T20:40:38.758" v="1005" actId="20577"/>
          <ac:spMkLst>
            <pc:docMk/>
            <pc:sldMk cId="1505345065" sldId="698"/>
            <ac:spMk id="3" creationId="{8B8CB7EF-5A0D-0573-3DF9-88DAC4395CCF}"/>
          </ac:spMkLst>
        </pc:spChg>
        <pc:spChg chg="mod">
          <ac:chgData name="Ali Soken" userId="S::alisoken@uoregon.edu::b6961728-ad8c-47a4-be27-c26bee2df3e6" providerId="AD" clId="Web-{8A34D9A1-60C9-9D0D-6E5D-69983D080499}" dt="2026-09-15T20:43:00.425" v="1067" actId="20577"/>
          <ac:spMkLst>
            <pc:docMk/>
            <pc:sldMk cId="1505345065" sldId="698"/>
            <ac:spMk id="5" creationId="{7B3C10A1-8A5F-4F07-8E3C-0BEF8B3EB2E6}"/>
          </ac:spMkLst>
        </pc:spChg>
      </pc:sldChg>
      <pc:sldChg chg="addSp delSp modSp add replId">
        <pc:chgData name="Ali Soken" userId="S::alisoken@uoregon.edu::b6961728-ad8c-47a4-be27-c26bee2df3e6" providerId="AD" clId="Web-{8A34D9A1-60C9-9D0D-6E5D-69983D080499}" dt="2026-09-15T20:45:02.778" v="1095" actId="20577"/>
        <pc:sldMkLst>
          <pc:docMk/>
          <pc:sldMk cId="3540008246" sldId="699"/>
        </pc:sldMkLst>
        <pc:spChg chg="mod">
          <ac:chgData name="Ali Soken" userId="S::alisoken@uoregon.edu::b6961728-ad8c-47a4-be27-c26bee2df3e6" providerId="AD" clId="Web-{8A34D9A1-60C9-9D0D-6E5D-69983D080499}" dt="2026-09-15T20:43:24.239" v="1082" actId="20577"/>
          <ac:spMkLst>
            <pc:docMk/>
            <pc:sldMk cId="3540008246" sldId="699"/>
            <ac:spMk id="3" creationId="{0ECF9B13-3181-FF5D-0305-458C39AE9A16}"/>
          </ac:spMkLst>
        </pc:spChg>
        <pc:spChg chg="mod">
          <ac:chgData name="Ali Soken" userId="S::alisoken@uoregon.edu::b6961728-ad8c-47a4-be27-c26bee2df3e6" providerId="AD" clId="Web-{8A34D9A1-60C9-9D0D-6E5D-69983D080499}" dt="2026-09-15T20:45:02.778" v="1095" actId="20577"/>
          <ac:spMkLst>
            <pc:docMk/>
            <pc:sldMk cId="3540008246" sldId="699"/>
            <ac:spMk id="5" creationId="{64AF4E23-B36B-CD64-6600-C8784EC1568D}"/>
          </ac:spMkLst>
        </pc:spChg>
      </pc:sldChg>
      <pc:sldChg chg="modSp add ord replId">
        <pc:chgData name="Ali Soken" userId="S::alisoken@uoregon.edu::b6961728-ad8c-47a4-be27-c26bee2df3e6" providerId="AD" clId="Web-{8A34D9A1-60C9-9D0D-6E5D-69983D080499}" dt="2026-09-15T20:46:35.879" v="1126" actId="20577"/>
        <pc:sldMkLst>
          <pc:docMk/>
          <pc:sldMk cId="3607942214" sldId="700"/>
        </pc:sldMkLst>
        <pc:spChg chg="mod">
          <ac:chgData name="Ali Soken" userId="S::alisoken@uoregon.edu::b6961728-ad8c-47a4-be27-c26bee2df3e6" providerId="AD" clId="Web-{8A34D9A1-60C9-9D0D-6E5D-69983D080499}" dt="2026-09-15T20:46:11.440" v="1121" actId="20577"/>
          <ac:spMkLst>
            <pc:docMk/>
            <pc:sldMk cId="3607942214" sldId="700"/>
            <ac:spMk id="3" creationId="{46916383-1D33-E0FE-BA17-F76FC85D11DC}"/>
          </ac:spMkLst>
        </pc:spChg>
        <pc:spChg chg="mod">
          <ac:chgData name="Ali Soken" userId="S::alisoken@uoregon.edu::b6961728-ad8c-47a4-be27-c26bee2df3e6" providerId="AD" clId="Web-{8A34D9A1-60C9-9D0D-6E5D-69983D080499}" dt="2026-09-15T20:46:35.879" v="1126" actId="20577"/>
          <ac:spMkLst>
            <pc:docMk/>
            <pc:sldMk cId="3607942214" sldId="700"/>
            <ac:spMk id="5" creationId="{FE6537E2-6F29-C470-B21C-84CBC46A9774}"/>
          </ac:spMkLst>
        </pc:spChg>
      </pc:sldChg>
      <pc:sldChg chg="addSp modSp add replId">
        <pc:chgData name="Ali Soken" userId="S::alisoken@uoregon.edu::b6961728-ad8c-47a4-be27-c26bee2df3e6" providerId="AD" clId="Web-{8A34D9A1-60C9-9D0D-6E5D-69983D080499}" dt="2026-09-15T20:48:46.014" v="1176" actId="20577"/>
        <pc:sldMkLst>
          <pc:docMk/>
          <pc:sldMk cId="648194655" sldId="701"/>
        </pc:sldMkLst>
        <pc:spChg chg="add mod">
          <ac:chgData name="Ali Soken" userId="S::alisoken@uoregon.edu::b6961728-ad8c-47a4-be27-c26bee2df3e6" providerId="AD" clId="Web-{8A34D9A1-60C9-9D0D-6E5D-69983D080499}" dt="2026-09-15T20:48:41.326" v="1173" actId="1076"/>
          <ac:spMkLst>
            <pc:docMk/>
            <pc:sldMk cId="648194655" sldId="701"/>
            <ac:spMk id="2" creationId="{0DAE923D-3E0A-AAF8-D592-A4A1F19FA5F9}"/>
          </ac:spMkLst>
        </pc:spChg>
        <pc:spChg chg="mod">
          <ac:chgData name="Ali Soken" userId="S::alisoken@uoregon.edu::b6961728-ad8c-47a4-be27-c26bee2df3e6" providerId="AD" clId="Web-{8A34D9A1-60C9-9D0D-6E5D-69983D080499}" dt="2026-09-15T20:47:05.678" v="1133" actId="20577"/>
          <ac:spMkLst>
            <pc:docMk/>
            <pc:sldMk cId="648194655" sldId="701"/>
            <ac:spMk id="3" creationId="{312793FF-EA62-5474-CCF5-E37AF959F7E8}"/>
          </ac:spMkLst>
        </pc:spChg>
        <pc:spChg chg="mod">
          <ac:chgData name="Ali Soken" userId="S::alisoken@uoregon.edu::b6961728-ad8c-47a4-be27-c26bee2df3e6" providerId="AD" clId="Web-{8A34D9A1-60C9-9D0D-6E5D-69983D080499}" dt="2026-09-15T20:48:46.014" v="1176" actId="20577"/>
          <ac:spMkLst>
            <pc:docMk/>
            <pc:sldMk cId="648194655" sldId="701"/>
            <ac:spMk id="5" creationId="{CADC75F4-E383-D69D-9DA8-EFF0CE229D65}"/>
          </ac:spMkLst>
        </pc:spChg>
      </pc:sldChg>
      <pc:sldMasterChg chg="addSldLayout">
        <pc:chgData name="Ali Soken" userId="S::alisoken@uoregon.edu::b6961728-ad8c-47a4-be27-c26bee2df3e6" providerId="AD" clId="Web-{8A34D9A1-60C9-9D0D-6E5D-69983D080499}" dt="2026-09-15T20:46:54.802" v="1127"/>
        <pc:sldMasterMkLst>
          <pc:docMk/>
          <pc:sldMasterMk cId="270095511" sldId="2147483690"/>
        </pc:sldMasterMkLst>
        <pc:sldLayoutChg chg="add">
          <pc:chgData name="Ali Soken" userId="S::alisoken@uoregon.edu::b6961728-ad8c-47a4-be27-c26bee2df3e6" providerId="AD" clId="Web-{8A34D9A1-60C9-9D0D-6E5D-69983D080499}" dt="2026-09-15T18:01:37.812" v="223"/>
          <pc:sldLayoutMkLst>
            <pc:docMk/>
            <pc:sldMasterMk cId="270095511" sldId="2147483690"/>
            <pc:sldLayoutMk cId="1452344493" sldId="2147483705"/>
          </pc:sldLayoutMkLst>
        </pc:sldLayoutChg>
        <pc:sldLayoutChg chg="add">
          <pc:chgData name="Ali Soken" userId="S::alisoken@uoregon.edu::b6961728-ad8c-47a4-be27-c26bee2df3e6" providerId="AD" clId="Web-{8A34D9A1-60C9-9D0D-6E5D-69983D080499}" dt="2026-09-15T20:46:54.802" v="1127"/>
          <pc:sldLayoutMkLst>
            <pc:docMk/>
            <pc:sldMasterMk cId="270095511" sldId="2147483690"/>
            <pc:sldLayoutMk cId="708615908" sldId="214748370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75854-5449-5742-91FA-1BEFEDB4C830}"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2C29B-0625-D449-A9A3-8E855D4044E2}" type="slidenum">
              <a:rPr lang="en-US" smtClean="0"/>
              <a:t>‹#›</a:t>
            </a:fld>
            <a:endParaRPr lang="en-US"/>
          </a:p>
        </p:txBody>
      </p:sp>
    </p:spTree>
    <p:extLst>
      <p:ext uri="{BB962C8B-B14F-4D97-AF65-F5344CB8AC3E}">
        <p14:creationId xmlns:p14="http://schemas.microsoft.com/office/powerpoint/2010/main" val="250706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6529A-AD31-DDFB-E66D-DB1539219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E3667-883B-80E4-6DE7-897AEECE0B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E2E526-FA44-3208-0147-DD75F08187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5A4D87-7736-AC1F-F0CD-473DD7B11A7B}"/>
              </a:ext>
            </a:extLst>
          </p:cNvPr>
          <p:cNvSpPr>
            <a:spLocks noGrp="1"/>
          </p:cNvSpPr>
          <p:nvPr>
            <p:ph type="sldNum" sz="quarter" idx="5"/>
          </p:nvPr>
        </p:nvSpPr>
        <p:spPr/>
        <p:txBody>
          <a:bodyPr/>
          <a:lstStyle/>
          <a:p>
            <a:fld id="{7B52C29B-0625-D449-A9A3-8E855D4044E2}" type="slidenum">
              <a:rPr lang="en-US" smtClean="0"/>
              <a:t>34</a:t>
            </a:fld>
            <a:endParaRPr lang="en-US"/>
          </a:p>
        </p:txBody>
      </p:sp>
    </p:spTree>
    <p:extLst>
      <p:ext uri="{BB962C8B-B14F-4D97-AF65-F5344CB8AC3E}">
        <p14:creationId xmlns:p14="http://schemas.microsoft.com/office/powerpoint/2010/main" val="458610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0A8DC-3C5D-2F7C-1A76-76BC81971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C3876-51A7-E38A-A15B-04E2871B2E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7F39B4-4788-6131-E287-E6A7D13297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8DD3C8-D5FA-5002-6938-DD05D86E07B9}"/>
              </a:ext>
            </a:extLst>
          </p:cNvPr>
          <p:cNvSpPr>
            <a:spLocks noGrp="1"/>
          </p:cNvSpPr>
          <p:nvPr>
            <p:ph type="sldNum" sz="quarter" idx="5"/>
          </p:nvPr>
        </p:nvSpPr>
        <p:spPr/>
        <p:txBody>
          <a:bodyPr/>
          <a:lstStyle/>
          <a:p>
            <a:fld id="{7B52C29B-0625-D449-A9A3-8E855D4044E2}" type="slidenum">
              <a:rPr lang="en-US" smtClean="0"/>
              <a:t>34</a:t>
            </a:fld>
            <a:endParaRPr lang="en-US"/>
          </a:p>
        </p:txBody>
      </p:sp>
    </p:spTree>
    <p:extLst>
      <p:ext uri="{BB962C8B-B14F-4D97-AF65-F5344CB8AC3E}">
        <p14:creationId xmlns:p14="http://schemas.microsoft.com/office/powerpoint/2010/main" val="1040163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8EC7A-21DC-CEF5-2FF0-918A797BD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E25C4-5E3E-DC75-D6DC-C5DEAAB6F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8122A-7087-2EB8-D865-1C561EE89428}"/>
              </a:ext>
            </a:extLst>
          </p:cNvPr>
          <p:cNvSpPr>
            <a:spLocks noGrp="1"/>
          </p:cNvSpPr>
          <p:nvPr>
            <p:ph type="body" idx="1"/>
          </p:nvPr>
        </p:nvSpPr>
        <p:spPr/>
        <p:txBody>
          <a:bodyPr/>
          <a:lstStyle/>
          <a:p>
            <a:r>
              <a:rPr lang="en-US">
                <a:latin typeface="Calibri"/>
                <a:ea typeface="Calibri"/>
                <a:cs typeface="Calibri"/>
              </a:rPr>
              <a:t>You are excited to be here</a:t>
            </a:r>
          </a:p>
          <a:p>
            <a:r>
              <a:rPr lang="en-US">
                <a:latin typeface="Calibri"/>
                <a:ea typeface="Calibri"/>
                <a:cs typeface="Calibri"/>
              </a:rPr>
              <a:t>You are nervous about being a GE</a:t>
            </a:r>
          </a:p>
          <a:p>
            <a:r>
              <a:rPr lang="en-US">
                <a:latin typeface="Calibri"/>
                <a:ea typeface="Calibri"/>
                <a:cs typeface="Calibri"/>
              </a:rPr>
              <a:t>Taught before</a:t>
            </a:r>
            <a:endParaRPr lang="en-US"/>
          </a:p>
          <a:p>
            <a:r>
              <a:rPr lang="en-US">
                <a:latin typeface="+mn-lt"/>
                <a:ea typeface="Calibri"/>
                <a:cs typeface="Calibri"/>
              </a:rPr>
              <a:t>You've been to the US before</a:t>
            </a:r>
          </a:p>
          <a:p>
            <a:r>
              <a:rPr lang="en-US"/>
              <a:t>You have been to Oregon before</a:t>
            </a:r>
          </a:p>
          <a:p>
            <a:r>
              <a:rPr lang="en-US">
                <a:latin typeface="+mn-lt"/>
                <a:ea typeface="Calibri"/>
                <a:cs typeface="Calibri"/>
              </a:rPr>
              <a:t>Came with your family</a:t>
            </a:r>
          </a:p>
          <a:p>
            <a:r>
              <a:rPr lang="en-US">
                <a:latin typeface="+mn-lt"/>
                <a:ea typeface="Calibri"/>
                <a:cs typeface="Calibri"/>
              </a:rPr>
              <a:t>You have found a good restaurant in Eugene yet</a:t>
            </a:r>
          </a:p>
          <a:p>
            <a:r>
              <a:rPr lang="en-US">
                <a:latin typeface="+mn-lt"/>
                <a:ea typeface="Calibri"/>
                <a:cs typeface="Calibri"/>
              </a:rPr>
              <a:t>You have found a good place to spend free time</a:t>
            </a:r>
          </a:p>
          <a:p>
            <a:r>
              <a:rPr lang="en-US">
                <a:latin typeface="+mn-lt"/>
                <a:ea typeface="Calibri"/>
                <a:cs typeface="Calibri"/>
              </a:rPr>
              <a:t>You know why Oregon's mascot is the Duck</a:t>
            </a:r>
          </a:p>
          <a:p>
            <a:r>
              <a:rPr lang="en-US">
                <a:latin typeface="+mn-lt"/>
                <a:ea typeface="Calibri"/>
                <a:cs typeface="Calibri"/>
              </a:rPr>
              <a:t>You brought too much stuff with you</a:t>
            </a:r>
          </a:p>
          <a:p>
            <a:r>
              <a:rPr lang="en-US">
                <a:latin typeface="+mn-lt"/>
                <a:ea typeface="Calibri"/>
                <a:cs typeface="Calibri"/>
              </a:rPr>
              <a:t>You are returning to school after being away from academia for a while</a:t>
            </a:r>
          </a:p>
          <a:p>
            <a:endParaRPr lang="en-US">
              <a:latin typeface="+mn-lt"/>
              <a:ea typeface="Calibri"/>
              <a:cs typeface="Calibri"/>
            </a:endParaRPr>
          </a:p>
          <a:p>
            <a:endParaRPr lang="en-US">
              <a:latin typeface="+mn-lt"/>
              <a:ea typeface="Calibri"/>
              <a:cs typeface="Calibri"/>
            </a:endParaRPr>
          </a:p>
          <a:p>
            <a:endParaRPr lang="en-US"/>
          </a:p>
        </p:txBody>
      </p:sp>
      <p:sp>
        <p:nvSpPr>
          <p:cNvPr id="4" name="Slide Number Placeholder 3">
            <a:extLst>
              <a:ext uri="{FF2B5EF4-FFF2-40B4-BE49-F238E27FC236}">
                <a16:creationId xmlns:a16="http://schemas.microsoft.com/office/drawing/2014/main" id="{1D0B80AE-3AA6-1A47-AF33-21DC1657E584}"/>
              </a:ext>
            </a:extLst>
          </p:cNvPr>
          <p:cNvSpPr>
            <a:spLocks noGrp="1"/>
          </p:cNvSpPr>
          <p:nvPr>
            <p:ph type="sldNum" sz="quarter" idx="5"/>
          </p:nvPr>
        </p:nvSpPr>
        <p:spPr/>
        <p:txBody>
          <a:bodyPr/>
          <a:lstStyle/>
          <a:p>
            <a:fld id="{7B52C29B-0625-D449-A9A3-8E855D4044E2}" type="slidenum">
              <a:rPr lang="en-US" smtClean="0"/>
              <a:t>35</a:t>
            </a:fld>
            <a:endParaRPr lang="en-US"/>
          </a:p>
        </p:txBody>
      </p:sp>
    </p:spTree>
    <p:extLst>
      <p:ext uri="{BB962C8B-B14F-4D97-AF65-F5344CB8AC3E}">
        <p14:creationId xmlns:p14="http://schemas.microsoft.com/office/powerpoint/2010/main" val="1155415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09D8D-C7C2-D09D-7C87-9D88F4259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3D78B-2D6E-7ED4-C6A5-EB5C570E3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9B101E-EB8D-6523-0C3C-8D45D8B9CD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2D526E-17E8-3109-B9F4-3EC4D97A3F94}"/>
              </a:ext>
            </a:extLst>
          </p:cNvPr>
          <p:cNvSpPr>
            <a:spLocks noGrp="1"/>
          </p:cNvSpPr>
          <p:nvPr>
            <p:ph type="sldNum" sz="quarter" idx="5"/>
          </p:nvPr>
        </p:nvSpPr>
        <p:spPr/>
        <p:txBody>
          <a:bodyPr/>
          <a:lstStyle/>
          <a:p>
            <a:fld id="{7B52C29B-0625-D449-A9A3-8E855D4044E2}" type="slidenum">
              <a:rPr lang="en-US" smtClean="0"/>
              <a:t>36</a:t>
            </a:fld>
            <a:endParaRPr lang="en-US"/>
          </a:p>
        </p:txBody>
      </p:sp>
    </p:spTree>
    <p:extLst>
      <p:ext uri="{BB962C8B-B14F-4D97-AF65-F5344CB8AC3E}">
        <p14:creationId xmlns:p14="http://schemas.microsoft.com/office/powerpoint/2010/main" val="3336132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97321-C578-D1CF-454B-72A45FD9B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BF826-D387-B00B-0A39-BFC952132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9471F-9E37-75F4-93A1-94631B6DE5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D2813A-0DBD-F164-263D-7BFD6AF6F9CF}"/>
              </a:ext>
            </a:extLst>
          </p:cNvPr>
          <p:cNvSpPr>
            <a:spLocks noGrp="1"/>
          </p:cNvSpPr>
          <p:nvPr>
            <p:ph type="sldNum" sz="quarter" idx="5"/>
          </p:nvPr>
        </p:nvSpPr>
        <p:spPr/>
        <p:txBody>
          <a:bodyPr/>
          <a:lstStyle/>
          <a:p>
            <a:fld id="{7B52C29B-0625-D449-A9A3-8E855D4044E2}" type="slidenum">
              <a:rPr lang="en-US" smtClean="0"/>
              <a:t>37</a:t>
            </a:fld>
            <a:endParaRPr lang="en-US"/>
          </a:p>
        </p:txBody>
      </p:sp>
    </p:spTree>
    <p:extLst>
      <p:ext uri="{BB962C8B-B14F-4D97-AF65-F5344CB8AC3E}">
        <p14:creationId xmlns:p14="http://schemas.microsoft.com/office/powerpoint/2010/main" val="2236075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7664A-A3D8-7435-B18D-46EA3695A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E28B24-CDD8-FF50-4656-C9F624F2DD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02DBC8-EBDA-1C3B-629C-F2978F1522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9B28C1-6D96-64E9-B850-CD41E09023E4}"/>
              </a:ext>
            </a:extLst>
          </p:cNvPr>
          <p:cNvSpPr>
            <a:spLocks noGrp="1"/>
          </p:cNvSpPr>
          <p:nvPr>
            <p:ph type="sldNum" sz="quarter" idx="5"/>
          </p:nvPr>
        </p:nvSpPr>
        <p:spPr/>
        <p:txBody>
          <a:bodyPr/>
          <a:lstStyle/>
          <a:p>
            <a:fld id="{7B52C29B-0625-D449-A9A3-8E855D4044E2}" type="slidenum">
              <a:rPr lang="en-US" smtClean="0"/>
              <a:t>38</a:t>
            </a:fld>
            <a:endParaRPr lang="en-US"/>
          </a:p>
        </p:txBody>
      </p:sp>
    </p:spTree>
    <p:extLst>
      <p:ext uri="{BB962C8B-B14F-4D97-AF65-F5344CB8AC3E}">
        <p14:creationId xmlns:p14="http://schemas.microsoft.com/office/powerpoint/2010/main" val="1965313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EC9BC-9CA8-B208-A8CE-CD976E0009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30995-7AA2-5ADD-5882-BACCE107A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FC27CC-F9CB-4D96-D422-72A00B1FCD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C9928E-7AEB-9AE9-B717-D04AA8F5B124}"/>
              </a:ext>
            </a:extLst>
          </p:cNvPr>
          <p:cNvSpPr>
            <a:spLocks noGrp="1"/>
          </p:cNvSpPr>
          <p:nvPr>
            <p:ph type="sldNum" sz="quarter" idx="5"/>
          </p:nvPr>
        </p:nvSpPr>
        <p:spPr/>
        <p:txBody>
          <a:bodyPr/>
          <a:lstStyle/>
          <a:p>
            <a:fld id="{7B52C29B-0625-D449-A9A3-8E855D4044E2}" type="slidenum">
              <a:rPr lang="en-US" smtClean="0"/>
              <a:t>39</a:t>
            </a:fld>
            <a:endParaRPr lang="en-US"/>
          </a:p>
        </p:txBody>
      </p:sp>
    </p:spTree>
    <p:extLst>
      <p:ext uri="{BB962C8B-B14F-4D97-AF65-F5344CB8AC3E}">
        <p14:creationId xmlns:p14="http://schemas.microsoft.com/office/powerpoint/2010/main" val="2490457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C3792-8D61-82FD-DF51-387D4E6EB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0C23F-4DDC-484A-31B0-040E54954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8C5E80-5D80-0815-EED5-6B5F7D64F84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B508E8-5686-07CD-5D31-1B406C75494C}"/>
              </a:ext>
            </a:extLst>
          </p:cNvPr>
          <p:cNvSpPr>
            <a:spLocks noGrp="1"/>
          </p:cNvSpPr>
          <p:nvPr>
            <p:ph type="sldNum" sz="quarter" idx="5"/>
          </p:nvPr>
        </p:nvSpPr>
        <p:spPr/>
        <p:txBody>
          <a:bodyPr/>
          <a:lstStyle/>
          <a:p>
            <a:fld id="{7B52C29B-0625-D449-A9A3-8E855D4044E2}" type="slidenum">
              <a:rPr lang="en-US" smtClean="0"/>
              <a:t>41</a:t>
            </a:fld>
            <a:endParaRPr lang="en-US"/>
          </a:p>
        </p:txBody>
      </p:sp>
    </p:spTree>
    <p:extLst>
      <p:ext uri="{BB962C8B-B14F-4D97-AF65-F5344CB8AC3E}">
        <p14:creationId xmlns:p14="http://schemas.microsoft.com/office/powerpoint/2010/main" val="1728372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B78C7-BC2F-5C24-EF13-189A134CAE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CAEBF-CBEE-2919-66F3-AF18AB3A8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4F176C-3279-6B73-E342-131D044853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60DE16-671B-077A-B927-D0C63C499A5F}"/>
              </a:ext>
            </a:extLst>
          </p:cNvPr>
          <p:cNvSpPr>
            <a:spLocks noGrp="1"/>
          </p:cNvSpPr>
          <p:nvPr>
            <p:ph type="sldNum" sz="quarter" idx="5"/>
          </p:nvPr>
        </p:nvSpPr>
        <p:spPr/>
        <p:txBody>
          <a:bodyPr/>
          <a:lstStyle/>
          <a:p>
            <a:fld id="{7B52C29B-0625-D449-A9A3-8E855D4044E2}" type="slidenum">
              <a:rPr lang="en-US" smtClean="0"/>
              <a:t>42</a:t>
            </a:fld>
            <a:endParaRPr lang="en-US"/>
          </a:p>
        </p:txBody>
      </p:sp>
    </p:spTree>
    <p:extLst>
      <p:ext uri="{BB962C8B-B14F-4D97-AF65-F5344CB8AC3E}">
        <p14:creationId xmlns:p14="http://schemas.microsoft.com/office/powerpoint/2010/main" val="2190422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D126C-AA4A-4D11-A52C-9C11903D7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C8B08-1334-1997-F223-2589EDFFE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01645-E3C7-40E6-7ABC-123D747D9D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278D5F-6BBA-5A71-ED98-56E18386AF5D}"/>
              </a:ext>
            </a:extLst>
          </p:cNvPr>
          <p:cNvSpPr>
            <a:spLocks noGrp="1"/>
          </p:cNvSpPr>
          <p:nvPr>
            <p:ph type="sldNum" sz="quarter" idx="5"/>
          </p:nvPr>
        </p:nvSpPr>
        <p:spPr/>
        <p:txBody>
          <a:bodyPr/>
          <a:lstStyle/>
          <a:p>
            <a:fld id="{7B52C29B-0625-D449-A9A3-8E855D4044E2}" type="slidenum">
              <a:rPr lang="en-US" smtClean="0"/>
              <a:t>43</a:t>
            </a:fld>
            <a:endParaRPr lang="en-US"/>
          </a:p>
        </p:txBody>
      </p:sp>
    </p:spTree>
    <p:extLst>
      <p:ext uri="{BB962C8B-B14F-4D97-AF65-F5344CB8AC3E}">
        <p14:creationId xmlns:p14="http://schemas.microsoft.com/office/powerpoint/2010/main" val="3211281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C834E-260D-6C8F-26FD-9EEDA8561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E7955-D3E0-A189-EE65-5D5F580AC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A7B26C-4321-DC28-D6A0-73FF19690B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0B5625-2EBA-4A52-EA31-347A73057FF1}"/>
              </a:ext>
            </a:extLst>
          </p:cNvPr>
          <p:cNvSpPr>
            <a:spLocks noGrp="1"/>
          </p:cNvSpPr>
          <p:nvPr>
            <p:ph type="sldNum" sz="quarter" idx="5"/>
          </p:nvPr>
        </p:nvSpPr>
        <p:spPr/>
        <p:txBody>
          <a:bodyPr/>
          <a:lstStyle/>
          <a:p>
            <a:fld id="{7B52C29B-0625-D449-A9A3-8E855D4044E2}" type="slidenum">
              <a:rPr lang="en-US" smtClean="0"/>
              <a:t>44</a:t>
            </a:fld>
            <a:endParaRPr lang="en-US"/>
          </a:p>
        </p:txBody>
      </p:sp>
    </p:spTree>
    <p:extLst>
      <p:ext uri="{BB962C8B-B14F-4D97-AF65-F5344CB8AC3E}">
        <p14:creationId xmlns:p14="http://schemas.microsoft.com/office/powerpoint/2010/main" val="2449167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CDC7F-2384-589B-BEE3-6E48EBB2DE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075A71-A5C5-47DC-F196-77CD807CAB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3AC1C1-902A-A4F7-A52C-9985C05B53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8A2841-6485-CEE9-22DF-0B63CD45B86C}"/>
              </a:ext>
            </a:extLst>
          </p:cNvPr>
          <p:cNvSpPr>
            <a:spLocks noGrp="1"/>
          </p:cNvSpPr>
          <p:nvPr>
            <p:ph type="sldNum" sz="quarter" idx="5"/>
          </p:nvPr>
        </p:nvSpPr>
        <p:spPr/>
        <p:txBody>
          <a:bodyPr/>
          <a:lstStyle/>
          <a:p>
            <a:fld id="{7B52C29B-0625-D449-A9A3-8E855D4044E2}" type="slidenum">
              <a:rPr lang="en-US" smtClean="0"/>
              <a:t>45</a:t>
            </a:fld>
            <a:endParaRPr lang="en-US"/>
          </a:p>
        </p:txBody>
      </p:sp>
    </p:spTree>
    <p:extLst>
      <p:ext uri="{BB962C8B-B14F-4D97-AF65-F5344CB8AC3E}">
        <p14:creationId xmlns:p14="http://schemas.microsoft.com/office/powerpoint/2010/main" val="1129945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CF139-D8A3-72EC-5913-AAD5BB7B37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8858D-C773-9534-D534-4A9B247DB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7EE12-CBD9-8AF3-1513-E4A55009D8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354E4D-38E9-4C5F-E0F8-393D7D7DA9E9}"/>
              </a:ext>
            </a:extLst>
          </p:cNvPr>
          <p:cNvSpPr>
            <a:spLocks noGrp="1"/>
          </p:cNvSpPr>
          <p:nvPr>
            <p:ph type="sldNum" sz="quarter" idx="5"/>
          </p:nvPr>
        </p:nvSpPr>
        <p:spPr/>
        <p:txBody>
          <a:bodyPr/>
          <a:lstStyle/>
          <a:p>
            <a:fld id="{7B52C29B-0625-D449-A9A3-8E855D4044E2}" type="slidenum">
              <a:rPr lang="en-US" smtClean="0"/>
              <a:t>46</a:t>
            </a:fld>
            <a:endParaRPr lang="en-US"/>
          </a:p>
        </p:txBody>
      </p:sp>
    </p:spTree>
    <p:extLst>
      <p:ext uri="{BB962C8B-B14F-4D97-AF65-F5344CB8AC3E}">
        <p14:creationId xmlns:p14="http://schemas.microsoft.com/office/powerpoint/2010/main" val="2298831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06D5A-EFED-7715-0CFA-72F6D0B97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B2CBF-9082-4979-8DEB-50076C2B8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A6C24-8C7A-13B8-AA6D-9FFE0F85346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057FED-1EE7-C6DD-4CB2-0CFCD2F4A995}"/>
              </a:ext>
            </a:extLst>
          </p:cNvPr>
          <p:cNvSpPr>
            <a:spLocks noGrp="1"/>
          </p:cNvSpPr>
          <p:nvPr>
            <p:ph type="sldNum" sz="quarter" idx="5"/>
          </p:nvPr>
        </p:nvSpPr>
        <p:spPr/>
        <p:txBody>
          <a:bodyPr/>
          <a:lstStyle/>
          <a:p>
            <a:fld id="{7B52C29B-0625-D449-A9A3-8E855D4044E2}" type="slidenum">
              <a:rPr lang="en-US" smtClean="0"/>
              <a:t>47</a:t>
            </a:fld>
            <a:endParaRPr lang="en-US"/>
          </a:p>
        </p:txBody>
      </p:sp>
    </p:spTree>
    <p:extLst>
      <p:ext uri="{BB962C8B-B14F-4D97-AF65-F5344CB8AC3E}">
        <p14:creationId xmlns:p14="http://schemas.microsoft.com/office/powerpoint/2010/main" val="2785622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92B9D-2E29-ACC0-4F39-362AC803E0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5FF8E-3312-6799-2A75-0DF09AFDA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55142-58C2-B851-EBCF-A7A7F520D3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777072-07F5-58BB-8840-E102C3320736}"/>
              </a:ext>
            </a:extLst>
          </p:cNvPr>
          <p:cNvSpPr>
            <a:spLocks noGrp="1"/>
          </p:cNvSpPr>
          <p:nvPr>
            <p:ph type="sldNum" sz="quarter" idx="5"/>
          </p:nvPr>
        </p:nvSpPr>
        <p:spPr/>
        <p:txBody>
          <a:bodyPr/>
          <a:lstStyle/>
          <a:p>
            <a:fld id="{7B52C29B-0625-D449-A9A3-8E855D4044E2}" type="slidenum">
              <a:rPr lang="en-US" smtClean="0"/>
              <a:t>48</a:t>
            </a:fld>
            <a:endParaRPr lang="en-US"/>
          </a:p>
        </p:txBody>
      </p:sp>
    </p:spTree>
    <p:extLst>
      <p:ext uri="{BB962C8B-B14F-4D97-AF65-F5344CB8AC3E}">
        <p14:creationId xmlns:p14="http://schemas.microsoft.com/office/powerpoint/2010/main" val="212002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50</a:t>
            </a:fld>
            <a:endParaRPr lang="en-US"/>
          </a:p>
        </p:txBody>
      </p:sp>
    </p:spTree>
    <p:extLst>
      <p:ext uri="{BB962C8B-B14F-4D97-AF65-F5344CB8AC3E}">
        <p14:creationId xmlns:p14="http://schemas.microsoft.com/office/powerpoint/2010/main" val="820476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Option 1 — UO Green">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7443B6-44A9-90AC-9DAD-B065161EE09D}"/>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bg2"/>
                </a:solidFill>
                <a:latin typeface="Source Sans Pro Black" panose="020B0503030403020204" pitchFamily="34" charset="0"/>
              </a:defRPr>
            </a:lvl1pPr>
          </a:lstStyle>
          <a:p>
            <a:r>
              <a:rPr lang="en-US"/>
              <a:t>UO Presentation Headline</a:t>
            </a:r>
          </a:p>
        </p:txBody>
      </p:sp>
      <p:sp>
        <p:nvSpPr>
          <p:cNvPr id="3" name="Text Placeholder 7">
            <a:extLst>
              <a:ext uri="{FF2B5EF4-FFF2-40B4-BE49-F238E27FC236}">
                <a16:creationId xmlns:a16="http://schemas.microsoft.com/office/drawing/2014/main" id="{481D98FB-BF12-3D10-68F2-B7117A79E3C7}"/>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bg2"/>
                </a:solidFill>
                <a:latin typeface="Source Sans Pro" panose="020B0503030403020204" pitchFamily="34" charset="0"/>
              </a:defRPr>
            </a:lvl1pPr>
          </a:lstStyle>
          <a:p>
            <a:pPr lvl="0"/>
            <a:r>
              <a:rPr lang="en-US"/>
              <a:t>Presentation sub-headline</a:t>
            </a:r>
          </a:p>
        </p:txBody>
      </p:sp>
      <p:sp>
        <p:nvSpPr>
          <p:cNvPr id="2" name="Text Placeholder 7">
            <a:extLst>
              <a:ext uri="{FF2B5EF4-FFF2-40B4-BE49-F238E27FC236}">
                <a16:creationId xmlns:a16="http://schemas.microsoft.com/office/drawing/2014/main" id="{9870E1DA-05DA-91D0-330A-1CEAE1BE4011}"/>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bg2"/>
                </a:solidFill>
                <a:latin typeface="Source Sans Pro" panose="020B0503030403020204" pitchFamily="34" charset="0"/>
              </a:defRPr>
            </a:lvl1pPr>
          </a:lstStyle>
          <a:p>
            <a:pPr lvl="0"/>
            <a:r>
              <a:rPr lang="en-US"/>
              <a:t>Presenter Name and Title</a:t>
            </a:r>
          </a:p>
        </p:txBody>
      </p:sp>
      <p:sp>
        <p:nvSpPr>
          <p:cNvPr id="5" name="Text Placeholder 9">
            <a:extLst>
              <a:ext uri="{FF2B5EF4-FFF2-40B4-BE49-F238E27FC236}">
                <a16:creationId xmlns:a16="http://schemas.microsoft.com/office/drawing/2014/main" id="{D3A98DA2-8FC1-7F06-DE4C-C18206EFC83C}"/>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bg2"/>
                </a:solidFill>
                <a:latin typeface="Source Sans Pro" panose="020B0503030403020204" pitchFamily="34" charset="0"/>
              </a:defRPr>
            </a:lvl1pPr>
          </a:lstStyle>
          <a:p>
            <a:pPr lvl="0"/>
            <a:r>
              <a:rPr lang="en-US"/>
              <a:t>Month XX, XXXX</a:t>
            </a:r>
          </a:p>
        </p:txBody>
      </p:sp>
      <p:pic>
        <p:nvPicPr>
          <p:cNvPr id="13" name="Picture 12" descr="University of Oregon Logo">
            <a:extLst>
              <a:ext uri="{FF2B5EF4-FFF2-40B4-BE49-F238E27FC236}">
                <a16:creationId xmlns:a16="http://schemas.microsoft.com/office/drawing/2014/main" id="{8AB01874-7900-8159-E8AE-C4066F269A61}"/>
              </a:ext>
            </a:extLst>
          </p:cNvPr>
          <p:cNvPicPr>
            <a:picLocks noChangeAspect="1"/>
          </p:cNvPicPr>
          <p:nvPr/>
        </p:nvPicPr>
        <p:blipFill>
          <a:blip r:embed="rId2"/>
          <a:stretch>
            <a:fillRect/>
          </a:stretch>
        </p:blipFill>
        <p:spPr>
          <a:xfrm>
            <a:off x="742950" y="5590764"/>
            <a:ext cx="2389549" cy="504835"/>
          </a:xfrm>
          <a:prstGeom prst="rect">
            <a:avLst/>
          </a:prstGeom>
        </p:spPr>
      </p:pic>
    </p:spTree>
    <p:extLst>
      <p:ext uri="{BB962C8B-B14F-4D97-AF65-F5344CB8AC3E}">
        <p14:creationId xmlns:p14="http://schemas.microsoft.com/office/powerpoint/2010/main" val="693802177"/>
      </p:ext>
    </p:extLst>
  </p:cSld>
  <p:clrMapOvr>
    <a:masterClrMapping/>
  </p:clrMapOvr>
  <p:extLst>
    <p:ext uri="{DCECCB84-F9BA-43D5-87BE-67443E8EF086}">
      <p15:sldGuideLst xmlns:p15="http://schemas.microsoft.com/office/powerpoint/2012/main">
        <p15:guide id="3" orient="horz" pos="480" userDrawn="1">
          <p15:clr>
            <a:srgbClr val="FBAE40"/>
          </p15:clr>
        </p15:guide>
        <p15:guide id="4"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2 — UO Yellow">
    <p:bg>
      <p:bgPr>
        <a:solidFill>
          <a:schemeClr val="bg2"/>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9F17F2D-2A3F-F447-BB13-2DEB2EAE837F}"/>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tx2"/>
                </a:solidFill>
                <a:latin typeface="Source Sans Pro Black" panose="020B0503030403020204" pitchFamily="34" charset="0"/>
              </a:defRPr>
            </a:lvl1pPr>
          </a:lstStyle>
          <a:p>
            <a:r>
              <a:rPr lang="en-US"/>
              <a:t>UO Presentation Headline</a:t>
            </a:r>
          </a:p>
        </p:txBody>
      </p:sp>
      <p:sp>
        <p:nvSpPr>
          <p:cNvPr id="4" name="Text Placeholder 7">
            <a:extLst>
              <a:ext uri="{FF2B5EF4-FFF2-40B4-BE49-F238E27FC236}">
                <a16:creationId xmlns:a16="http://schemas.microsoft.com/office/drawing/2014/main" id="{D7DA4A95-E4B0-B9A1-1A1F-0781D81E017F}"/>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tx2"/>
                </a:solidFill>
                <a:latin typeface="Source Sans Pro" panose="020B0503030403020204" pitchFamily="34" charset="0"/>
              </a:defRPr>
            </a:lvl1pPr>
          </a:lstStyle>
          <a:p>
            <a:pPr lvl="0"/>
            <a:r>
              <a:rPr lang="en-US"/>
              <a:t>Presentation sub-headline</a:t>
            </a:r>
          </a:p>
        </p:txBody>
      </p:sp>
      <p:sp>
        <p:nvSpPr>
          <p:cNvPr id="9" name="Text Placeholder 7">
            <a:extLst>
              <a:ext uri="{FF2B5EF4-FFF2-40B4-BE49-F238E27FC236}">
                <a16:creationId xmlns:a16="http://schemas.microsoft.com/office/drawing/2014/main" id="{9602ED48-E1F5-F40D-3B59-03D9246B8AF8}"/>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tx2"/>
                </a:solidFill>
                <a:latin typeface="Source Sans Pro" panose="020B0503030403020204" pitchFamily="34" charset="0"/>
              </a:defRPr>
            </a:lvl1pPr>
          </a:lstStyle>
          <a:p>
            <a:pPr lvl="0"/>
            <a:r>
              <a:rPr lang="en-US"/>
              <a:t>Presenter Name and Title</a:t>
            </a:r>
          </a:p>
        </p:txBody>
      </p:sp>
      <p:sp>
        <p:nvSpPr>
          <p:cNvPr id="8" name="Text Placeholder 9">
            <a:extLst>
              <a:ext uri="{FF2B5EF4-FFF2-40B4-BE49-F238E27FC236}">
                <a16:creationId xmlns:a16="http://schemas.microsoft.com/office/drawing/2014/main" id="{A701C3FA-EF80-7355-20CC-D4696335D393}"/>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tx2"/>
                </a:solidFill>
                <a:latin typeface="Source Sans Pro" panose="020B0503030403020204" pitchFamily="34" charset="0"/>
              </a:defRPr>
            </a:lvl1pPr>
          </a:lstStyle>
          <a:p>
            <a:pPr lvl="0"/>
            <a:r>
              <a:rPr lang="en-US"/>
              <a:t>Month XX, XXXX</a:t>
            </a:r>
          </a:p>
        </p:txBody>
      </p:sp>
      <p:pic>
        <p:nvPicPr>
          <p:cNvPr id="7" name="Picture 6" descr="University of Oregon logo">
            <a:extLst>
              <a:ext uri="{FF2B5EF4-FFF2-40B4-BE49-F238E27FC236}">
                <a16:creationId xmlns:a16="http://schemas.microsoft.com/office/drawing/2014/main" id="{E2F3CDFF-D854-C5BC-8A22-31E072AF6EBE}"/>
              </a:ext>
            </a:extLst>
          </p:cNvPr>
          <p:cNvPicPr>
            <a:picLocks noChangeAspect="1"/>
          </p:cNvPicPr>
          <p:nvPr/>
        </p:nvPicPr>
        <p:blipFill>
          <a:blip r:embed="rId2"/>
          <a:stretch>
            <a:fillRect/>
          </a:stretch>
        </p:blipFill>
        <p:spPr>
          <a:xfrm>
            <a:off x="742948" y="5591165"/>
            <a:ext cx="2389551" cy="504835"/>
          </a:xfrm>
          <a:prstGeom prst="rect">
            <a:avLst/>
          </a:prstGeom>
        </p:spPr>
      </p:pic>
    </p:spTree>
    <p:extLst>
      <p:ext uri="{BB962C8B-B14F-4D97-AF65-F5344CB8AC3E}">
        <p14:creationId xmlns:p14="http://schemas.microsoft.com/office/powerpoint/2010/main" val="1957451344"/>
      </p:ext>
    </p:extLst>
  </p:cSld>
  <p:clrMapOvr>
    <a:masterClrMapping/>
  </p:clrMapOvr>
  <p:extLst>
    <p:ext uri="{DCECCB84-F9BA-43D5-87BE-67443E8EF086}">
      <p15:sldGuideLst xmlns:p15="http://schemas.microsoft.com/office/powerpoint/2012/main">
        <p15:guide id="1" orient="horz" pos="480">
          <p15:clr>
            <a:srgbClr val="FBAE40"/>
          </p15:clr>
        </p15:guide>
        <p15:guide id="2" pos="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Option 3A — Photo R">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
        <p:nvSpPr>
          <p:cNvPr id="44" name="Picture Placeholder 43">
            <a:extLst>
              <a:ext uri="{FF2B5EF4-FFF2-40B4-BE49-F238E27FC236}">
                <a16:creationId xmlns:a16="http://schemas.microsoft.com/office/drawing/2014/main" id="{E006F138-48B4-A8E1-FA8D-4D3B83B4A50E}"/>
              </a:ext>
            </a:extLst>
          </p:cNvPr>
          <p:cNvSpPr>
            <a:spLocks noGrp="1"/>
          </p:cNvSpPr>
          <p:nvPr>
            <p:ph type="pic" sz="quarter" idx="13" hasCustomPrompt="1"/>
          </p:nvPr>
        </p:nvSpPr>
        <p:spPr>
          <a:xfrm>
            <a:off x="6099313"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txBody>
          <a:bodyPr wrap="square">
            <a:noAutofit/>
          </a:bodyPr>
          <a:lstStyle>
            <a:lvl1pPr>
              <a:defRPr sz="1800">
                <a:latin typeface="Source Sans Pro" panose="020B0503030403020204" pitchFamily="34" charset="0"/>
              </a:defRPr>
            </a:lvl1pPr>
          </a:lstStyle>
          <a:p>
            <a:r>
              <a:rPr lang="en-US"/>
              <a:t>Place photo on the right by double-clicking the icon</a:t>
            </a:r>
          </a:p>
        </p:txBody>
      </p:sp>
      <p:pic>
        <p:nvPicPr>
          <p:cNvPr id="15" name="Picture 14" descr="University of Oregon logo">
            <a:extLst>
              <a:ext uri="{FF2B5EF4-FFF2-40B4-BE49-F238E27FC236}">
                <a16:creationId xmlns:a16="http://schemas.microsoft.com/office/drawing/2014/main" id="{9E6AA0AF-C6AF-C364-6F5A-97FED8AC06D4}"/>
              </a:ext>
            </a:extLst>
          </p:cNvPr>
          <p:cNvPicPr>
            <a:picLocks noChangeAspect="1"/>
          </p:cNvPicPr>
          <p:nvPr/>
        </p:nvPicPr>
        <p:blipFill>
          <a:blip r:embed="rId2"/>
          <a:stretch>
            <a:fillRect/>
          </a:stretch>
        </p:blipFill>
        <p:spPr>
          <a:xfrm>
            <a:off x="742948" y="5594339"/>
            <a:ext cx="2389551" cy="504835"/>
          </a:xfrm>
          <a:prstGeom prst="rect">
            <a:avLst/>
          </a:prstGeom>
        </p:spPr>
      </p:pic>
    </p:spTree>
    <p:extLst>
      <p:ext uri="{BB962C8B-B14F-4D97-AF65-F5344CB8AC3E}">
        <p14:creationId xmlns:p14="http://schemas.microsoft.com/office/powerpoint/2010/main" val="1378708056"/>
      </p:ext>
    </p:extLst>
  </p:cSld>
  <p:clrMapOvr>
    <a:masterClrMapping/>
  </p:clrMapOvr>
  <p:extLst>
    <p:ext uri="{DCECCB84-F9BA-43D5-87BE-67443E8EF086}">
      <p15:sldGuideLst xmlns:p15="http://schemas.microsoft.com/office/powerpoint/2012/main">
        <p15:guide id="1" pos="3840">
          <p15:clr>
            <a:srgbClr val="FBAE40"/>
          </p15:clr>
        </p15:guide>
        <p15:guide id="2" pos="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Option 3B — Photo L">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DE933D0-9586-12CD-5709-D42A131A41F6}"/>
              </a:ext>
            </a:extLst>
          </p:cNvPr>
          <p:cNvSpPr>
            <a:spLocks noGrp="1"/>
          </p:cNvSpPr>
          <p:nvPr>
            <p:ph type="title" hasCustomPrompt="1"/>
          </p:nvPr>
        </p:nvSpPr>
        <p:spPr>
          <a:xfrm>
            <a:off x="6866772"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10" name="Picture Placeholder 9">
            <a:extLst>
              <a:ext uri="{FF2B5EF4-FFF2-40B4-BE49-F238E27FC236}">
                <a16:creationId xmlns:a16="http://schemas.microsoft.com/office/drawing/2014/main" id="{379E8019-2D45-3619-8F03-505FEE724154}"/>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pic>
        <p:nvPicPr>
          <p:cNvPr id="7" name="Picture 6" descr="University of Oregon logo">
            <a:extLst>
              <a:ext uri="{FF2B5EF4-FFF2-40B4-BE49-F238E27FC236}">
                <a16:creationId xmlns:a16="http://schemas.microsoft.com/office/drawing/2014/main" id="{2C6A87D9-546C-7196-DF94-E2D4C7F5CC9F}"/>
              </a:ext>
            </a:extLst>
          </p:cNvPr>
          <p:cNvPicPr>
            <a:picLocks noChangeAspect="1"/>
          </p:cNvPicPr>
          <p:nvPr userDrawn="1"/>
        </p:nvPicPr>
        <p:blipFill>
          <a:blip r:embed="rId2"/>
          <a:stretch>
            <a:fillRect/>
          </a:stretch>
        </p:blipFill>
        <p:spPr>
          <a:xfrm>
            <a:off x="6858000" y="5594339"/>
            <a:ext cx="2389551" cy="504835"/>
          </a:xfrm>
          <a:prstGeom prst="rect">
            <a:avLst/>
          </a:prstGeom>
        </p:spPr>
      </p:pic>
      <p:sp>
        <p:nvSpPr>
          <p:cNvPr id="3" name="Text Placeholder 7">
            <a:extLst>
              <a:ext uri="{FF2B5EF4-FFF2-40B4-BE49-F238E27FC236}">
                <a16:creationId xmlns:a16="http://schemas.microsoft.com/office/drawing/2014/main" id="{5D0AAECF-C455-00C9-3CC1-30A58DF024C7}"/>
              </a:ext>
            </a:extLst>
          </p:cNvPr>
          <p:cNvSpPr>
            <a:spLocks noGrp="1"/>
          </p:cNvSpPr>
          <p:nvPr>
            <p:ph type="body" sz="quarter" idx="11" hasCustomPrompt="1"/>
          </p:nvPr>
        </p:nvSpPr>
        <p:spPr>
          <a:xfrm>
            <a:off x="6866772"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5" name="Text Placeholder 7">
            <a:extLst>
              <a:ext uri="{FF2B5EF4-FFF2-40B4-BE49-F238E27FC236}">
                <a16:creationId xmlns:a16="http://schemas.microsoft.com/office/drawing/2014/main" id="{64A75658-328B-3D32-3A92-E2A38CC19BB4}"/>
              </a:ext>
            </a:extLst>
          </p:cNvPr>
          <p:cNvSpPr>
            <a:spLocks noGrp="1"/>
          </p:cNvSpPr>
          <p:nvPr>
            <p:ph type="body" sz="quarter" idx="14" hasCustomPrompt="1"/>
          </p:nvPr>
        </p:nvSpPr>
        <p:spPr>
          <a:xfrm>
            <a:off x="6866773"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4" name="Text Placeholder 9">
            <a:extLst>
              <a:ext uri="{FF2B5EF4-FFF2-40B4-BE49-F238E27FC236}">
                <a16:creationId xmlns:a16="http://schemas.microsoft.com/office/drawing/2014/main" id="{EA55C378-0E48-5EA9-4718-5ED8F0E960C9}"/>
              </a:ext>
            </a:extLst>
          </p:cNvPr>
          <p:cNvSpPr>
            <a:spLocks noGrp="1"/>
          </p:cNvSpPr>
          <p:nvPr>
            <p:ph type="body" sz="quarter" idx="12" hasCustomPrompt="1"/>
          </p:nvPr>
        </p:nvSpPr>
        <p:spPr>
          <a:xfrm>
            <a:off x="6866773"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1470125627"/>
      </p:ext>
    </p:extLst>
  </p:cSld>
  <p:clrMapOvr>
    <a:masterClrMapping/>
  </p:clrMapOvr>
  <p:extLst>
    <p:ext uri="{DCECCB84-F9BA-43D5-87BE-67443E8EF086}">
      <p15:sldGuideLst xmlns:p15="http://schemas.microsoft.com/office/powerpoint/2012/main">
        <p15:guide id="1" pos="3840">
          <p15:clr>
            <a:srgbClr val="FBAE40"/>
          </p15:clr>
        </p15:guide>
        <p15:guide id="2" pos="43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Slide Option 2 — UO Green">
    <p:bg>
      <p:bgPr>
        <a:solidFill>
          <a:schemeClr val="tx2"/>
        </a:solidFill>
        <a:effectLst/>
      </p:bgPr>
    </p:bg>
    <p:spTree>
      <p:nvGrpSpPr>
        <p:cNvPr id="1" name=""/>
        <p:cNvGrpSpPr/>
        <p:nvPr/>
      </p:nvGrpSpPr>
      <p:grpSpPr>
        <a:xfrm>
          <a:off x="0" y="0"/>
          <a:ext cx="0" cy="0"/>
          <a:chOff x="0" y="0"/>
          <a:chExt cx="0" cy="0"/>
        </a:xfrm>
      </p:grpSpPr>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bg2"/>
                </a:solidFill>
                <a:latin typeface="Source Sans Pro Black" panose="020B0503030403020204" pitchFamily="34" charset="0"/>
              </a:defRPr>
            </a:lvl1pPr>
          </a:lstStyle>
          <a:p>
            <a:r>
              <a:rPr lang="en-US"/>
              <a:t>Divider Slide</a:t>
            </a:r>
          </a:p>
        </p:txBody>
      </p:sp>
      <p:pic>
        <p:nvPicPr>
          <p:cNvPr id="4" name="Picture 3" descr="University of Oregon &quot;O&quot;">
            <a:extLst>
              <a:ext uri="{FF2B5EF4-FFF2-40B4-BE49-F238E27FC236}">
                <a16:creationId xmlns:a16="http://schemas.microsoft.com/office/drawing/2014/main" id="{10E285AE-5098-8A4B-A356-FD8C1BD685B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723900" y="5604278"/>
            <a:ext cx="613749" cy="504835"/>
          </a:xfrm>
          <a:prstGeom prst="rect">
            <a:avLst/>
          </a:prstGeom>
        </p:spPr>
      </p:pic>
      <p:pic>
        <p:nvPicPr>
          <p:cNvPr id="6" name="Picture 5">
            <a:extLst>
              <a:ext uri="{FF2B5EF4-FFF2-40B4-BE49-F238E27FC236}">
                <a16:creationId xmlns:a16="http://schemas.microsoft.com/office/drawing/2014/main" id="{2EB9C27F-79FD-95E4-0D69-55073CEB2D1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20125" y="-1123951"/>
            <a:ext cx="8918575" cy="8918575"/>
          </a:xfrm>
          <a:prstGeom prst="rect">
            <a:avLst/>
          </a:prstGeom>
        </p:spPr>
      </p:pic>
    </p:spTree>
    <p:extLst>
      <p:ext uri="{BB962C8B-B14F-4D97-AF65-F5344CB8AC3E}">
        <p14:creationId xmlns:p14="http://schemas.microsoft.com/office/powerpoint/2010/main" val="9182255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Slide Option 3 - UO Yellow">
    <p:bg>
      <p:bgPr>
        <a:solidFill>
          <a:schemeClr val="bg2"/>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84A4BE6-5ECB-0344-E318-D9A74C87C94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3" name="Picture 2" descr="University of Oregon &quot;O&quot;">
            <a:extLst>
              <a:ext uri="{FF2B5EF4-FFF2-40B4-BE49-F238E27FC236}">
                <a16:creationId xmlns:a16="http://schemas.microsoft.com/office/drawing/2014/main" id="{3F7489C1-F5D4-8B37-F4EA-C314F38CAD7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23900" y="5594339"/>
            <a:ext cx="660339" cy="504835"/>
          </a:xfrm>
          <a:prstGeom prst="rect">
            <a:avLst/>
          </a:prstGeom>
        </p:spPr>
      </p:pic>
      <p:pic>
        <p:nvPicPr>
          <p:cNvPr id="6" name="Picture 5">
            <a:extLst>
              <a:ext uri="{FF2B5EF4-FFF2-40B4-BE49-F238E27FC236}">
                <a16:creationId xmlns:a16="http://schemas.microsoft.com/office/drawing/2014/main" id="{8F27E1C9-CAFA-5723-6F3E-A943037927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6232"/>
            <a:ext cx="8930593" cy="8930593"/>
          </a:xfrm>
          <a:prstGeom prst="rect">
            <a:avLst/>
          </a:prstGeom>
        </p:spPr>
      </p:pic>
    </p:spTree>
    <p:extLst>
      <p:ext uri="{BB962C8B-B14F-4D97-AF65-F5344CB8AC3E}">
        <p14:creationId xmlns:p14="http://schemas.microsoft.com/office/powerpoint/2010/main" val="379551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Slide Option 1 — White">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5951EC1-789D-F339-FB6E-398F0CEC1562}"/>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16" name="Picture 15" descr="University of Oregon &quot;O&quot;">
            <a:extLst>
              <a:ext uri="{FF2B5EF4-FFF2-40B4-BE49-F238E27FC236}">
                <a16:creationId xmlns:a16="http://schemas.microsoft.com/office/drawing/2014/main" id="{56BAB75F-0A3D-C118-EF4E-D27B47319096}"/>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23900" y="5594339"/>
            <a:ext cx="660339" cy="504835"/>
          </a:xfrm>
          <a:prstGeom prst="rect">
            <a:avLst/>
          </a:prstGeom>
        </p:spPr>
      </p:pic>
      <p:pic>
        <p:nvPicPr>
          <p:cNvPr id="9" name="Picture 8">
            <a:extLst>
              <a:ext uri="{FF2B5EF4-FFF2-40B4-BE49-F238E27FC236}">
                <a16:creationId xmlns:a16="http://schemas.microsoft.com/office/drawing/2014/main" id="{316C449F-2ED2-1A8D-8C82-D5622A72372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9407"/>
            <a:ext cx="8930593" cy="8930593"/>
          </a:xfrm>
          <a:prstGeom prst="rect">
            <a:avLst/>
          </a:prstGeom>
        </p:spPr>
      </p:pic>
    </p:spTree>
    <p:extLst>
      <p:ext uri="{BB962C8B-B14F-4D97-AF65-F5344CB8AC3E}">
        <p14:creationId xmlns:p14="http://schemas.microsoft.com/office/powerpoint/2010/main" val="3003843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Slide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4100488556"/>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Slide — Title and Text">
    <p:spTree>
      <p:nvGrpSpPr>
        <p:cNvPr id="1" name=""/>
        <p:cNvGrpSpPr/>
        <p:nvPr/>
      </p:nvGrpSpPr>
      <p:grpSpPr>
        <a:xfrm>
          <a:off x="0" y="0"/>
          <a:ext cx="0" cy="0"/>
          <a:chOff x="0" y="0"/>
          <a:chExt cx="0" cy="0"/>
        </a:xfrm>
      </p:grpSpPr>
      <p:sp>
        <p:nvSpPr>
          <p:cNvPr id="7" name="Google Shape;45;p28">
            <a:extLst>
              <a:ext uri="{FF2B5EF4-FFF2-40B4-BE49-F238E27FC236}">
                <a16:creationId xmlns:a16="http://schemas.microsoft.com/office/drawing/2014/main" id="{A512BD05-A411-3FA6-576C-D6CB292DB5E2}"/>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B5FE0CCA-AA42-4ED4-9C91-1CF38105525A}"/>
              </a:ext>
            </a:extLst>
          </p:cNvPr>
          <p:cNvSpPr>
            <a:spLocks noGrp="1"/>
          </p:cNvSpPr>
          <p:nvPr>
            <p:ph type="body" sz="quarter" idx="10" hasCustomPrompt="1"/>
          </p:nvPr>
        </p:nvSpPr>
        <p:spPr>
          <a:xfrm>
            <a:off x="742950" y="1961459"/>
            <a:ext cx="10706102" cy="413363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3" name="Google Shape;56;p30">
            <a:extLst>
              <a:ext uri="{FF2B5EF4-FFF2-40B4-BE49-F238E27FC236}">
                <a16:creationId xmlns:a16="http://schemas.microsoft.com/office/drawing/2014/main" id="{18C24FAD-7A08-A984-FBF5-08C9A1D6751E}"/>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274614327"/>
      </p:ext>
    </p:extLst>
  </p:cSld>
  <p:clrMapOvr>
    <a:masterClrMapping/>
  </p:clrMapOvr>
  <p:extLst>
    <p:ext uri="{DCECCB84-F9BA-43D5-87BE-67443E8EF086}">
      <p15:sldGuideLst xmlns:p15="http://schemas.microsoft.com/office/powerpoint/2012/main">
        <p15:guide id="8" orient="horz" pos="1224"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Slide — Title, Subtitle, Text">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19544"/>
            <a:ext cx="10706102" cy="516834"/>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BFE9442F-F91B-8011-4986-88E654BF5302}"/>
              </a:ext>
            </a:extLst>
          </p:cNvPr>
          <p:cNvSpPr>
            <a:spLocks noGrp="1"/>
          </p:cNvSpPr>
          <p:nvPr>
            <p:ph type="body" sz="quarter" idx="10" hasCustomPrompt="1"/>
          </p:nvPr>
        </p:nvSpPr>
        <p:spPr>
          <a:xfrm>
            <a:off x="742950" y="2543462"/>
            <a:ext cx="10706102" cy="351443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7" name="Google Shape;56;p30">
            <a:extLst>
              <a:ext uri="{FF2B5EF4-FFF2-40B4-BE49-F238E27FC236}">
                <a16:creationId xmlns:a16="http://schemas.microsoft.com/office/drawing/2014/main" id="{2CBC39E8-83F4-ECEB-7664-07399328634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992638810"/>
      </p:ext>
    </p:extLst>
  </p:cSld>
  <p:clrMapOvr>
    <a:masterClrMapping/>
  </p:clrMapOvr>
  <p:extLst>
    <p:ext uri="{DCECCB84-F9BA-43D5-87BE-67443E8EF086}">
      <p15:sldGuideLst xmlns:p15="http://schemas.microsoft.com/office/powerpoint/2012/main">
        <p15:guide id="8" orient="horz" pos="120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Slide — 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1929300"/>
            <a:ext cx="5667756" cy="3586837"/>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81127760"/>
      </p:ext>
    </p:extLst>
  </p:cSld>
  <p:clrMapOvr>
    <a:masterClrMapping/>
  </p:clrMapOvr>
  <p:extLst>
    <p:ext uri="{DCECCB84-F9BA-43D5-87BE-67443E8EF086}">
      <p15:sldGuideLst xmlns:p15="http://schemas.microsoft.com/office/powerpoint/2012/main">
        <p15:guide id="2" orient="horz" pos="1224" userDrawn="1">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863988"/>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707983"/>
            <a:ext cx="5667756" cy="277570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33239015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userDrawn="1">
          <p15:clr>
            <a:srgbClr val="FBAE40"/>
          </p15:clr>
        </p15:guide>
        <p15:guide id="9" pos="456" userDrawn="1">
          <p15:clr>
            <a:srgbClr val="FBAE40"/>
          </p15:clr>
        </p15:guide>
        <p15:guide id="10" orient="horz" pos="456" userDrawn="1">
          <p15:clr>
            <a:srgbClr val="FBAE40"/>
          </p15:clr>
        </p15:guide>
        <p15:guide id="11" orient="horz"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22136"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265698423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userDrawn="1">
          <p15:clr>
            <a:srgbClr val="FBAE40"/>
          </p15:clr>
        </p15:guide>
        <p15:guide id="9" orient="horz" pos="4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pic>
        <p:nvPicPr>
          <p:cNvPr id="4" name="Picture 3" descr="University of Oregon logo">
            <a:extLst>
              <a:ext uri="{FF2B5EF4-FFF2-40B4-BE49-F238E27FC236}">
                <a16:creationId xmlns:a16="http://schemas.microsoft.com/office/drawing/2014/main" id="{009D41EF-A1B2-6709-F0E5-925F78FCCB0C}"/>
              </a:ext>
            </a:extLst>
          </p:cNvPr>
          <p:cNvPicPr>
            <a:picLocks noChangeAspect="1"/>
          </p:cNvPicPr>
          <p:nvPr/>
        </p:nvPicPr>
        <p:blipFill>
          <a:blip r:embed="rId2"/>
          <a:stretch>
            <a:fillRect/>
          </a:stretch>
        </p:blipFill>
        <p:spPr>
          <a:xfrm>
            <a:off x="3749620" y="2933286"/>
            <a:ext cx="4692759" cy="991428"/>
          </a:xfrm>
          <a:prstGeom prst="rect">
            <a:avLst/>
          </a:prstGeom>
        </p:spPr>
      </p:pic>
      <p:pic>
        <p:nvPicPr>
          <p:cNvPr id="2" name="Picture 1" descr="University of Oregon logo">
            <a:extLst>
              <a:ext uri="{FF2B5EF4-FFF2-40B4-BE49-F238E27FC236}">
                <a16:creationId xmlns:a16="http://schemas.microsoft.com/office/drawing/2014/main" id="{7964628A-DB05-DFDD-F6E1-B37D25A6736E}"/>
              </a:ext>
            </a:extLst>
          </p:cNvPr>
          <p:cNvPicPr>
            <a:picLocks noChangeAspect="1"/>
          </p:cNvPicPr>
          <p:nvPr userDrawn="1"/>
        </p:nvPicPr>
        <p:blipFill>
          <a:blip r:embed="rId2"/>
          <a:stretch>
            <a:fillRect/>
          </a:stretch>
        </p:blipFill>
        <p:spPr>
          <a:xfrm>
            <a:off x="3749620" y="2933286"/>
            <a:ext cx="4692759" cy="991428"/>
          </a:xfrm>
          <a:prstGeom prst="rect">
            <a:avLst/>
          </a:prstGeom>
        </p:spPr>
      </p:pic>
      <p:sp>
        <p:nvSpPr>
          <p:cNvPr id="3" name="Title 1">
            <a:extLst>
              <a:ext uri="{FF2B5EF4-FFF2-40B4-BE49-F238E27FC236}">
                <a16:creationId xmlns:a16="http://schemas.microsoft.com/office/drawing/2014/main" id="{600DD216-C07C-6779-DECC-B8E3537DE3CC}"/>
              </a:ext>
            </a:extLst>
          </p:cNvPr>
          <p:cNvSpPr>
            <a:spLocks noGrp="1"/>
          </p:cNvSpPr>
          <p:nvPr>
            <p:ph type="title" idx="4294967295" hasCustomPrompt="1"/>
          </p:nvPr>
        </p:nvSpPr>
        <p:spPr>
          <a:xfrm>
            <a:off x="0" y="-1325563"/>
            <a:ext cx="12192000" cy="815975"/>
          </a:xfrm>
          <a:prstGeom prst="rect">
            <a:avLst/>
          </a:prstGeom>
        </p:spPr>
        <p:txBody>
          <a:bodyPr anchor="b"/>
          <a:lstStyle/>
          <a:p>
            <a:pPr algn="ctr"/>
            <a:r>
              <a:rPr lang="en-US" sz="1800"/>
              <a:t>Place Slide Title Here</a:t>
            </a:r>
          </a:p>
        </p:txBody>
      </p:sp>
    </p:spTree>
    <p:extLst>
      <p:ext uri="{BB962C8B-B14F-4D97-AF65-F5344CB8AC3E}">
        <p14:creationId xmlns:p14="http://schemas.microsoft.com/office/powerpoint/2010/main" val="1731176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 Short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36387"/>
            <a:ext cx="5667756" cy="63521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554480"/>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450591"/>
            <a:ext cx="5667756" cy="3631149"/>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cxnSp>
        <p:nvCxnSpPr>
          <p:cNvPr id="3" name="Straight Connector 2">
            <a:extLst>
              <a:ext uri="{FF2B5EF4-FFF2-40B4-BE49-F238E27FC236}">
                <a16:creationId xmlns:a16="http://schemas.microsoft.com/office/drawing/2014/main" id="{EB610FAD-326A-D5B9-3C9C-4F651C42B566}"/>
              </a:ext>
              <a:ext uri="{C183D7F6-B498-43B3-948B-1728B52AA6E4}">
                <adec:decorative xmlns:adec="http://schemas.microsoft.com/office/drawing/2017/decorative" val="1"/>
              </a:ext>
            </a:extLst>
          </p:cNvPr>
          <p:cNvCxnSpPr>
            <a:cxnSpLocks/>
          </p:cNvCxnSpPr>
          <p:nvPr userDrawn="1"/>
        </p:nvCxnSpPr>
        <p:spPr>
          <a:xfrm>
            <a:off x="6741345" y="1371600"/>
            <a:ext cx="439535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34449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p15:clr>
            <a:srgbClr val="FBAE40"/>
          </p15:clr>
        </p15:guide>
        <p15:guide id="9" pos="456">
          <p15:clr>
            <a:srgbClr val="FBAE40"/>
          </p15:clr>
        </p15:guide>
        <p15:guide id="10" orient="horz" pos="456">
          <p15:clr>
            <a:srgbClr val="FBAE40"/>
          </p15:clr>
        </p15:guide>
        <p15:guide id="11" orient="horz" pos="38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08615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955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6" r:id="rId5"/>
    <p:sldLayoutId id="2147483697" r:id="rId6"/>
    <p:sldLayoutId id="2147483695"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mailto:argoing@uoregon.edu"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s://ylc.uoregon.edu/aeis/speak-tes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mailto:argoing@uoregon.edu"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hyperlink" Target="https://www.johnabbott.qc.ca/wp-content/uploads/2021/09/283-The-Ultimate-List-of-Icebreakers-for-College-Courses.pdf"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B9909-376B-3C91-980F-F7EF3EA037D6}"/>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CF975359-7BDC-E569-5C6B-88C7668629E0}"/>
              </a:ext>
            </a:extLst>
          </p:cNvPr>
          <p:cNvSpPr>
            <a:spLocks noGrp="1"/>
          </p:cNvSpPr>
          <p:nvPr>
            <p:ph type="title"/>
          </p:nvPr>
        </p:nvSpPr>
        <p:spPr>
          <a:prstGeom prst="rect">
            <a:avLst/>
          </a:prstGeom>
        </p:spPr>
        <p:txBody>
          <a:bodyPr/>
          <a:lstStyle/>
          <a:p>
            <a:r>
              <a:rPr lang="en-US" noProof="0">
                <a:latin typeface="Source Sans Pro Black"/>
                <a:ea typeface="Source Sans Pro Black"/>
              </a:rPr>
              <a:t>Teaching Undergrads in the US</a:t>
            </a:r>
            <a:endParaRPr lang="en-US" noProof="0"/>
          </a:p>
        </p:txBody>
      </p:sp>
      <p:sp>
        <p:nvSpPr>
          <p:cNvPr id="10" name="Text Placeholder 9">
            <a:extLst>
              <a:ext uri="{FF2B5EF4-FFF2-40B4-BE49-F238E27FC236}">
                <a16:creationId xmlns:a16="http://schemas.microsoft.com/office/drawing/2014/main" id="{10186B69-7AA8-D736-8DFE-1B37E81ECC15}"/>
              </a:ext>
            </a:extLst>
          </p:cNvPr>
          <p:cNvSpPr>
            <a:spLocks noGrp="1"/>
          </p:cNvSpPr>
          <p:nvPr>
            <p:ph type="body" sz="quarter" idx="11"/>
          </p:nvPr>
        </p:nvSpPr>
        <p:spPr/>
        <p:txBody>
          <a:bodyPr lIns="0" tIns="0" rIns="0" bIns="0" anchor="t"/>
          <a:lstStyle/>
          <a:p>
            <a:r>
              <a:rPr lang="en-US" noProof="0">
                <a:latin typeface="Source Sans Pro"/>
                <a:ea typeface="Source Sans Pro"/>
              </a:rPr>
              <a:t>TEP-GE Day of Teaching Part 2</a:t>
            </a:r>
            <a:endParaRPr lang="en-US" noProof="0"/>
          </a:p>
        </p:txBody>
      </p:sp>
      <p:sp>
        <p:nvSpPr>
          <p:cNvPr id="3" name="Text Placeholder 2">
            <a:extLst>
              <a:ext uri="{FF2B5EF4-FFF2-40B4-BE49-F238E27FC236}">
                <a16:creationId xmlns:a16="http://schemas.microsoft.com/office/drawing/2014/main" id="{D26A06A4-1C3D-6667-D6E5-D1E078FA7351}"/>
              </a:ext>
            </a:extLst>
          </p:cNvPr>
          <p:cNvSpPr>
            <a:spLocks noGrp="1"/>
          </p:cNvSpPr>
          <p:nvPr>
            <p:ph type="body" sz="quarter" idx="13"/>
          </p:nvPr>
        </p:nvSpPr>
        <p:spPr/>
        <p:txBody>
          <a:bodyPr/>
          <a:lstStyle/>
          <a:p>
            <a:r>
              <a:rPr lang="en-US" noProof="0">
                <a:latin typeface="Source Sans Pro"/>
                <a:ea typeface="Source Sans Pro"/>
              </a:rPr>
              <a:t>Alicia Going University of Oregon</a:t>
            </a:r>
          </a:p>
        </p:txBody>
      </p:sp>
      <p:sp>
        <p:nvSpPr>
          <p:cNvPr id="12" name="Text Placeholder 11">
            <a:extLst>
              <a:ext uri="{FF2B5EF4-FFF2-40B4-BE49-F238E27FC236}">
                <a16:creationId xmlns:a16="http://schemas.microsoft.com/office/drawing/2014/main" id="{62ACCDD8-BD85-C39C-D682-B57A51FA01A9}"/>
              </a:ext>
            </a:extLst>
          </p:cNvPr>
          <p:cNvSpPr>
            <a:spLocks noGrp="1"/>
          </p:cNvSpPr>
          <p:nvPr>
            <p:ph type="body" sz="quarter" idx="12"/>
          </p:nvPr>
        </p:nvSpPr>
        <p:spPr/>
        <p:txBody>
          <a:bodyPr lIns="0" tIns="0" rIns="0" bIns="0" anchor="t"/>
          <a:lstStyle/>
          <a:p>
            <a:r>
              <a:rPr lang="en-US" noProof="0">
                <a:latin typeface="Source Sans Pro"/>
                <a:ea typeface="Source Sans Pro"/>
              </a:rPr>
              <a:t>Sep 23, 2026</a:t>
            </a:r>
            <a:endParaRPr lang="en-US" noProof="0"/>
          </a:p>
        </p:txBody>
      </p:sp>
    </p:spTree>
    <p:extLst>
      <p:ext uri="{BB962C8B-B14F-4D97-AF65-F5344CB8AC3E}">
        <p14:creationId xmlns:p14="http://schemas.microsoft.com/office/powerpoint/2010/main" val="1695760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0B1FC-91DD-F9FA-57C9-7D4F11268F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82FA05-55C5-450B-BF19-EAF47E87EE81}"/>
              </a:ext>
            </a:extLst>
          </p:cNvPr>
          <p:cNvSpPr>
            <a:spLocks noGrp="1"/>
          </p:cNvSpPr>
          <p:nvPr>
            <p:ph type="ctrTitle"/>
          </p:nvPr>
        </p:nvSpPr>
        <p:spPr/>
        <p:txBody>
          <a:bodyPr/>
          <a:lstStyle/>
          <a:p>
            <a:r>
              <a:rPr lang="en-US" noProof="0">
                <a:latin typeface="Source Sans Pro Black"/>
                <a:ea typeface="Source Serif Pro"/>
                <a:cs typeface="Arial"/>
              </a:rPr>
              <a:t>Agenda</a:t>
            </a:r>
            <a:endParaRPr lang="en-US" noProof="0"/>
          </a:p>
        </p:txBody>
      </p:sp>
      <p:sp>
        <p:nvSpPr>
          <p:cNvPr id="5" name="Text Placeholder 4">
            <a:extLst>
              <a:ext uri="{FF2B5EF4-FFF2-40B4-BE49-F238E27FC236}">
                <a16:creationId xmlns:a16="http://schemas.microsoft.com/office/drawing/2014/main" id="{07444F32-FFE4-3807-ED4D-3B7444E136DF}"/>
              </a:ext>
            </a:extLst>
          </p:cNvPr>
          <p:cNvSpPr>
            <a:spLocks noGrp="1"/>
          </p:cNvSpPr>
          <p:nvPr>
            <p:ph type="body" sz="quarter" idx="10"/>
          </p:nvPr>
        </p:nvSpPr>
        <p:spPr>
          <a:xfrm>
            <a:off x="742950" y="1961459"/>
            <a:ext cx="10706102" cy="4133634"/>
          </a:xfrm>
        </p:spPr>
        <p:txBody>
          <a:bodyPr lIns="0" tIns="0" rIns="0" bIns="0" anchor="t">
            <a:normAutofit/>
          </a:bodyPr>
          <a:lstStyle/>
          <a:p>
            <a:pPr marL="342900" indent="-342900">
              <a:buFont typeface="Arial,Sans-Serif" panose="020B0604020202020204" pitchFamily="34" charset="0"/>
              <a:buChar char="•"/>
            </a:pPr>
            <a:r>
              <a:rPr lang="en-US" noProof="0">
                <a:latin typeface="Source Sans Pro"/>
                <a:ea typeface="Source Sans Pro"/>
              </a:rPr>
              <a:t>Ice-breaker</a:t>
            </a:r>
          </a:p>
          <a:p>
            <a:pPr marL="342900" indent="-342900">
              <a:buFont typeface="Arial,Sans-Serif" panose="020B0604020202020204" pitchFamily="34" charset="0"/>
              <a:buChar char="•"/>
            </a:pPr>
            <a:r>
              <a:rPr lang="en-US" noProof="0">
                <a:latin typeface="Source Sans Pro"/>
                <a:ea typeface="Source Sans Pro"/>
              </a:rPr>
              <a:t>Public Service Announcements</a:t>
            </a:r>
            <a:endParaRPr lang="en-US" noProof="0">
              <a:ea typeface="Source Sans Pro"/>
            </a:endParaRPr>
          </a:p>
          <a:p>
            <a:pPr marL="342900" indent="-342900">
              <a:buFont typeface="Arial,Sans-Serif" panose="020B0604020202020204" pitchFamily="34" charset="0"/>
              <a:buChar char="•"/>
            </a:pPr>
            <a:r>
              <a:rPr lang="en-US" noProof="0">
                <a:latin typeface="Source Sans Pro"/>
                <a:ea typeface="Source Sans Pro"/>
              </a:rPr>
              <a:t>First Day Teaching</a:t>
            </a:r>
            <a:endParaRPr lang="en-US" noProof="0">
              <a:ea typeface="Source Sans Pro"/>
            </a:endParaRPr>
          </a:p>
          <a:p>
            <a:endParaRPr lang="en-US" noProof="0">
              <a:ea typeface="Source Sans Pro" panose="020B0503030403020204" pitchFamily="34" charset="0"/>
            </a:endParaRPr>
          </a:p>
          <a:p>
            <a:endParaRPr lang="en-US" noProof="0"/>
          </a:p>
        </p:txBody>
      </p:sp>
    </p:spTree>
    <p:extLst>
      <p:ext uri="{BB962C8B-B14F-4D97-AF65-F5344CB8AC3E}">
        <p14:creationId xmlns:p14="http://schemas.microsoft.com/office/powerpoint/2010/main" val="2507707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F14C0-239F-6D3E-02E1-73C6D32240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5573A2-1A61-89CF-7E68-C5E0709F20AC}"/>
              </a:ext>
            </a:extLst>
          </p:cNvPr>
          <p:cNvSpPr>
            <a:spLocks noGrp="1"/>
          </p:cNvSpPr>
          <p:nvPr>
            <p:ph type="ctrTitle"/>
          </p:nvPr>
        </p:nvSpPr>
        <p:spPr/>
        <p:txBody>
          <a:bodyPr/>
          <a:lstStyle/>
          <a:p>
            <a:r>
              <a:rPr lang="en-US" noProof="0">
                <a:latin typeface="Source Sans Pro Black"/>
                <a:ea typeface="Source Serif Pro"/>
                <a:cs typeface="Arial"/>
              </a:rPr>
              <a:t>Warm-up</a:t>
            </a:r>
            <a:endParaRPr lang="en-US" noProof="0"/>
          </a:p>
        </p:txBody>
      </p:sp>
      <p:sp>
        <p:nvSpPr>
          <p:cNvPr id="5" name="Text Placeholder 4">
            <a:extLst>
              <a:ext uri="{FF2B5EF4-FFF2-40B4-BE49-F238E27FC236}">
                <a16:creationId xmlns:a16="http://schemas.microsoft.com/office/drawing/2014/main" id="{33A26224-4A3D-519B-ED58-9EAC15A10B46}"/>
              </a:ext>
            </a:extLst>
          </p:cNvPr>
          <p:cNvSpPr>
            <a:spLocks noGrp="1"/>
          </p:cNvSpPr>
          <p:nvPr>
            <p:ph type="body" sz="quarter" idx="10"/>
          </p:nvPr>
        </p:nvSpPr>
        <p:spPr>
          <a:xfrm>
            <a:off x="742950" y="1961459"/>
            <a:ext cx="10706102" cy="4133634"/>
          </a:xfrm>
        </p:spPr>
        <p:txBody>
          <a:bodyPr lIns="0" tIns="0" rIns="0" bIns="0" anchor="t">
            <a:normAutofit/>
          </a:bodyPr>
          <a:lstStyle/>
          <a:p>
            <a:pPr marL="342900" indent="-342900">
              <a:buFont typeface="Arial" panose="020B0604020202020204" pitchFamily="34" charset="0"/>
              <a:buChar char="•"/>
            </a:pPr>
            <a:r>
              <a:rPr lang="en-US" sz="4000" noProof="0">
                <a:latin typeface="Source Sans Pro"/>
                <a:ea typeface="Source Sans Pro"/>
              </a:rPr>
              <a:t>Raise your hand if....</a:t>
            </a:r>
            <a:endParaRPr lang="en-US" sz="4000" noProof="0">
              <a:ea typeface="Source Sans Pro"/>
            </a:endParaRPr>
          </a:p>
          <a:p>
            <a:endParaRPr lang="en-US" noProof="0"/>
          </a:p>
          <a:p>
            <a:endParaRPr lang="en-US" noProof="0"/>
          </a:p>
        </p:txBody>
      </p:sp>
    </p:spTree>
    <p:extLst>
      <p:ext uri="{BB962C8B-B14F-4D97-AF65-F5344CB8AC3E}">
        <p14:creationId xmlns:p14="http://schemas.microsoft.com/office/powerpoint/2010/main" val="4215005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F5663-8801-6984-6F05-06676B7941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0863C5-AEEB-B4A1-61E4-96D4217B63DF}"/>
              </a:ext>
            </a:extLst>
          </p:cNvPr>
          <p:cNvSpPr>
            <a:spLocks noGrp="1"/>
          </p:cNvSpPr>
          <p:nvPr>
            <p:ph type="ctrTitle"/>
          </p:nvPr>
        </p:nvSpPr>
        <p:spPr/>
        <p:txBody>
          <a:bodyPr anchor="t"/>
          <a:lstStyle/>
          <a:p>
            <a:r>
              <a:rPr lang="en-US" noProof="0">
                <a:latin typeface="Source Sans Pro Black"/>
                <a:ea typeface="Source Serif Pro"/>
                <a:cs typeface="Arial"/>
              </a:rPr>
              <a:t>Public Service Announcement</a:t>
            </a:r>
            <a:endParaRPr lang="en-US" noProof="0"/>
          </a:p>
        </p:txBody>
      </p:sp>
      <p:sp>
        <p:nvSpPr>
          <p:cNvPr id="5" name="Text Placeholder 4">
            <a:extLst>
              <a:ext uri="{FF2B5EF4-FFF2-40B4-BE49-F238E27FC236}">
                <a16:creationId xmlns:a16="http://schemas.microsoft.com/office/drawing/2014/main" id="{BA2F2397-EDE7-3BEE-9D63-1D7AC88BA6A6}"/>
              </a:ext>
            </a:extLst>
          </p:cNvPr>
          <p:cNvSpPr>
            <a:spLocks noGrp="1"/>
          </p:cNvSpPr>
          <p:nvPr>
            <p:ph type="body" sz="quarter" idx="10"/>
          </p:nvPr>
        </p:nvSpPr>
        <p:spPr>
          <a:xfrm>
            <a:off x="742950" y="1431107"/>
            <a:ext cx="11152526" cy="4133634"/>
          </a:xfrm>
        </p:spPr>
        <p:txBody>
          <a:bodyPr lIns="0" tIns="0" rIns="0" bIns="0" anchor="t">
            <a:noAutofit/>
          </a:bodyPr>
          <a:lstStyle/>
          <a:p>
            <a:pPr algn="ctr">
              <a:spcBef>
                <a:spcPts val="0"/>
              </a:spcBef>
              <a:spcAft>
                <a:spcPts val="0"/>
              </a:spcAft>
            </a:pPr>
            <a:r>
              <a:rPr lang="en-US" sz="3600" b="1" noProof="0">
                <a:latin typeface="Source Sans Pro"/>
                <a:ea typeface="Source Sans Pro"/>
              </a:rPr>
              <a:t>SPEAK Test</a:t>
            </a:r>
            <a:endParaRPr lang="en-US" sz="3600" b="1">
              <a:ea typeface="Source Sans Pro"/>
            </a:endParaRPr>
          </a:p>
          <a:p>
            <a:pPr>
              <a:spcBef>
                <a:spcPts val="0"/>
              </a:spcBef>
              <a:spcAft>
                <a:spcPts val="0"/>
              </a:spcAft>
            </a:pPr>
            <a:r>
              <a:rPr lang="en-US" sz="2400" b="1" noProof="0">
                <a:latin typeface="Source Sans Pro"/>
                <a:ea typeface="Source Sans Pro"/>
                <a:cs typeface="Calibri"/>
              </a:rPr>
              <a:t>Who Needs It? </a:t>
            </a:r>
          </a:p>
          <a:p>
            <a:pPr marL="1143000" lvl="1">
              <a:spcBef>
                <a:spcPts val="0"/>
              </a:spcBef>
              <a:spcAft>
                <a:spcPts val="0"/>
              </a:spcAft>
              <a:buFont typeface="Courier New" panose="02070309020205020404" pitchFamily="49" charset="0"/>
              <a:buChar char="o"/>
            </a:pPr>
            <a:r>
              <a:rPr lang="en-US" sz="2200" noProof="0">
                <a:latin typeface="Source Sans Pro"/>
                <a:ea typeface="Source Sans Pro"/>
                <a:cs typeface="Calibri"/>
              </a:rPr>
              <a:t>International students who…</a:t>
            </a:r>
          </a:p>
          <a:p>
            <a:pPr marL="1485900" lvl="2" indent="-342900">
              <a:spcBef>
                <a:spcPts val="0"/>
              </a:spcBef>
              <a:spcAft>
                <a:spcPts val="0"/>
              </a:spcAft>
              <a:buFont typeface="Courier New" panose="020B0604020202020204" pitchFamily="34" charset="0"/>
              <a:buChar char="o"/>
            </a:pPr>
            <a:r>
              <a:rPr lang="en-US" sz="2200" noProof="0">
                <a:latin typeface="Source Sans Pro"/>
                <a:ea typeface="Source Sans Pro"/>
                <a:cs typeface="Calibri"/>
              </a:rPr>
              <a:t>plan to teach as GEs </a:t>
            </a:r>
          </a:p>
          <a:p>
            <a:pPr marL="1485900" lvl="2" indent="-342900">
              <a:spcBef>
                <a:spcPts val="0"/>
              </a:spcBef>
              <a:spcAft>
                <a:spcPts val="0"/>
              </a:spcAft>
              <a:buFont typeface="Courier New" panose="020B0604020202020204" pitchFamily="34" charset="0"/>
              <a:buChar char="o"/>
            </a:pPr>
            <a:r>
              <a:rPr lang="en-US" sz="2200" noProof="0">
                <a:latin typeface="Source Sans Pro"/>
                <a:ea typeface="Source Sans Pro"/>
                <a:cs typeface="Calibri"/>
              </a:rPr>
              <a:t>have a speaking score lower than 26 on TOEFL or lower than 7 on IELTS </a:t>
            </a:r>
          </a:p>
          <a:p>
            <a:pPr marL="1485900" lvl="2" indent="-342900">
              <a:spcBef>
                <a:spcPts val="0"/>
              </a:spcBef>
              <a:spcAft>
                <a:spcPts val="0"/>
              </a:spcAft>
              <a:buFont typeface="Courier New" panose="020B0604020202020204" pitchFamily="34" charset="0"/>
              <a:buChar char="o"/>
            </a:pPr>
            <a:r>
              <a:rPr lang="en-US" sz="2200" noProof="0">
                <a:latin typeface="Source Sans Pro"/>
                <a:ea typeface="Source Sans Pro"/>
                <a:cs typeface="Calibri"/>
              </a:rPr>
              <a:t>have no scores at all</a:t>
            </a:r>
          </a:p>
          <a:p>
            <a:pPr>
              <a:spcBef>
                <a:spcPts val="0"/>
              </a:spcBef>
              <a:spcAft>
                <a:spcPts val="0"/>
              </a:spcAft>
            </a:pPr>
            <a:r>
              <a:rPr lang="en-US" sz="2400" b="1" noProof="0">
                <a:latin typeface="Source Sans Pro"/>
                <a:ea typeface="Source Sans Pro"/>
                <a:cs typeface="Calibri"/>
              </a:rPr>
              <a:t>What is the deadline? </a:t>
            </a:r>
            <a:endParaRPr lang="en-US" sz="2400" b="1" noProof="0">
              <a:ea typeface="Source Sans Pro" panose="020B0503030403020204" pitchFamily="34" charset="0"/>
              <a:cs typeface="Calibri"/>
            </a:endParaRPr>
          </a:p>
          <a:p>
            <a:pPr marL="1143000" lvl="1">
              <a:spcBef>
                <a:spcPts val="0"/>
              </a:spcBef>
              <a:spcAft>
                <a:spcPts val="0"/>
              </a:spcAft>
              <a:buFont typeface="Courier New" panose="020B0604020202020204" pitchFamily="34" charset="0"/>
              <a:buChar char="o"/>
            </a:pPr>
            <a:r>
              <a:rPr lang="en-US" sz="2400" noProof="0">
                <a:latin typeface="Source Sans Pro"/>
                <a:ea typeface="Source Sans Pro"/>
                <a:cs typeface="Calibri"/>
              </a:rPr>
              <a:t>BEFORE Fall term starts</a:t>
            </a:r>
          </a:p>
          <a:p>
            <a:pPr>
              <a:spcBef>
                <a:spcPts val="0"/>
              </a:spcBef>
              <a:spcAft>
                <a:spcPts val="0"/>
              </a:spcAft>
            </a:pPr>
            <a:r>
              <a:rPr lang="en-US" sz="2400" b="1" noProof="0">
                <a:latin typeface="Source Sans Pro"/>
                <a:ea typeface="Source Sans Pro"/>
                <a:cs typeface="Calibri"/>
              </a:rPr>
              <a:t>How can you schedule it? </a:t>
            </a:r>
          </a:p>
          <a:p>
            <a:pPr marL="1143000" lvl="1" indent="-342900">
              <a:spcBef>
                <a:spcPts val="0"/>
              </a:spcBef>
              <a:spcAft>
                <a:spcPts val="0"/>
              </a:spcAft>
              <a:buFont typeface="Courier New" panose="020B0604020202020204" pitchFamily="34" charset="0"/>
              <a:buChar char="o"/>
            </a:pPr>
            <a:r>
              <a:rPr lang="en-US" sz="2400" noProof="0">
                <a:latin typeface="Source Sans Pro"/>
                <a:ea typeface="Source Sans Pro"/>
                <a:cs typeface="Calibri"/>
              </a:rPr>
              <a:t>Email Alicia </a:t>
            </a:r>
            <a:r>
              <a:rPr lang="en-US" sz="2400" noProof="0">
                <a:latin typeface="Source Sans Pro"/>
                <a:ea typeface="Source Sans Pro"/>
                <a:cs typeface="Calibri"/>
                <a:hlinkClick r:id="rId3"/>
              </a:rPr>
              <a:t>argoing@uoregon.edu</a:t>
            </a:r>
            <a:endParaRPr lang="en-US" sz="2400" noProof="0">
              <a:latin typeface="Source Sans Pro"/>
              <a:ea typeface="Source Sans Pro"/>
              <a:cs typeface="Calibri"/>
            </a:endParaRPr>
          </a:p>
          <a:p>
            <a:pPr marL="1143000" lvl="1" indent="-342900">
              <a:spcBef>
                <a:spcPts val="0"/>
              </a:spcBef>
              <a:spcAft>
                <a:spcPts val="0"/>
              </a:spcAft>
              <a:buFont typeface="Courier New" panose="020B0604020202020204" pitchFamily="34" charset="0"/>
              <a:buChar char="o"/>
            </a:pPr>
            <a:r>
              <a:rPr lang="en-US" sz="2400" noProof="0">
                <a:latin typeface="Source Sans Pro"/>
                <a:ea typeface="Source Sans Pro"/>
                <a:cs typeface="Calibri"/>
              </a:rPr>
              <a:t>See me after this session! </a:t>
            </a:r>
          </a:p>
          <a:p>
            <a:endParaRPr lang="en-US" noProof="0">
              <a:ea typeface="Source Sans Pro" panose="020B0503030403020204" pitchFamily="34" charset="0"/>
              <a:cs typeface="Calibri"/>
            </a:endParaRPr>
          </a:p>
          <a:p>
            <a:endParaRPr lang="en-US" sz="2000" noProof="0">
              <a:ea typeface="Source Sans Pro" panose="020B0503030403020204" pitchFamily="34" charset="0"/>
              <a:cs typeface="Calibri"/>
            </a:endParaRPr>
          </a:p>
        </p:txBody>
      </p:sp>
      <p:sp>
        <p:nvSpPr>
          <p:cNvPr id="7" name="TextBox 6">
            <a:extLst>
              <a:ext uri="{FF2B5EF4-FFF2-40B4-BE49-F238E27FC236}">
                <a16:creationId xmlns:a16="http://schemas.microsoft.com/office/drawing/2014/main" id="{9FC9FAB0-08EF-B985-F61C-B7FAD4BCA814}"/>
              </a:ext>
            </a:extLst>
          </p:cNvPr>
          <p:cNvSpPr txBox="1"/>
          <p:nvPr/>
        </p:nvSpPr>
        <p:spPr>
          <a:xfrm>
            <a:off x="839520" y="6021517"/>
            <a:ext cx="6886822" cy="400110"/>
          </a:xfrm>
          <a:prstGeom prst="rect">
            <a:avLst/>
          </a:prstGeom>
          <a:noFill/>
        </p:spPr>
        <p:txBody>
          <a:bodyPr wrap="none" rtlCol="0">
            <a:spAutoFit/>
          </a:bodyPr>
          <a:lstStyle>
            <a:defPPr>
              <a:defRPr kern="0"/>
            </a:defPPr>
          </a:lstStyle>
          <a:p>
            <a:r>
              <a:rPr lang="en-US" sz="2000" noProof="0">
                <a:latin typeface="Source Sans Pro"/>
                <a:ea typeface="Source Sans Pro"/>
              </a:rPr>
              <a:t>For more information: </a:t>
            </a:r>
            <a:r>
              <a:rPr lang="en-US" sz="2000" u="sng" noProof="0">
                <a:latin typeface="Source Sans Pro"/>
                <a:ea typeface="Source Sans Pro"/>
                <a:hlinkClick r:id="rId4" tooltip="https://ylc.uoregon.edu/aeis/speak-test"/>
              </a:rPr>
              <a:t>https://ylc.uoregon.edu/aeis/speak-test</a:t>
            </a:r>
            <a:endParaRPr lang="en-US" sz="2000" noProof="0">
              <a:latin typeface="Source Sans Pro"/>
              <a:ea typeface="Source Sans Pro"/>
            </a:endParaRPr>
          </a:p>
        </p:txBody>
      </p:sp>
    </p:spTree>
    <p:extLst>
      <p:ext uri="{BB962C8B-B14F-4D97-AF65-F5344CB8AC3E}">
        <p14:creationId xmlns:p14="http://schemas.microsoft.com/office/powerpoint/2010/main" val="3156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rgbClr val="D0D0D0"/>
                                      </p:to>
                                    </p:animClr>
                                  </p:sub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rgbClr val="D0D0D0"/>
                                      </p:to>
                                    </p:animClr>
                                  </p:subTnLst>
                                </p:cTn>
                              </p:par>
                              <p:par>
                                <p:cTn id="13" presetID="1" presetClass="entr" presetSubtype="0" fill="hold" grpId="0"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5" end="5"/>
                                            </p:txEl>
                                          </p:spTgt>
                                        </p:tgtEl>
                                        <p:attrNameLst>
                                          <p:attrName>ppt_c</p:attrName>
                                        </p:attrNameLst>
                                      </p:cBhvr>
                                      <p:to>
                                        <a:srgbClr val="D0D0D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7" end="7"/>
                                            </p:txEl>
                                          </p:spTgt>
                                        </p:tgtEl>
                                        <p:attrNameLst>
                                          <p:attrName>ppt_c</p:attrName>
                                        </p:attrNameLst>
                                      </p:cBhvr>
                                      <p:to>
                                        <a:srgbClr val="D0D0D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9" end="9"/>
                                            </p:txEl>
                                          </p:spTgt>
                                        </p:tgtEl>
                                        <p:attrNameLst>
                                          <p:attrName>ppt_c</p:attrName>
                                        </p:attrNameLst>
                                      </p:cBhvr>
                                      <p:to>
                                        <a:srgbClr val="D0D0D0"/>
                                      </p:to>
                                    </p:animClr>
                                  </p:subTnLst>
                                </p:cTn>
                              </p:par>
                              <p:par>
                                <p:cTn id="23" presetID="1" presetClass="entr" presetSubtype="0" fill="hold" grpId="0" nodeType="withEffect">
                                  <p:stCondLst>
                                    <p:cond delay="0"/>
                                  </p:stCondLst>
                                  <p:childTnLst>
                                    <p:set>
                                      <p:cBhvr>
                                        <p:cTn id="24" dur="1" fill="hold">
                                          <p:stCondLst>
                                            <p:cond delay="0"/>
                                          </p:stCondLst>
                                        </p:cTn>
                                        <p:tgtEl>
                                          <p:spTgt spid="5">
                                            <p:txEl>
                                              <p:pRg st="10" end="1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0" end="10"/>
                                            </p:txEl>
                                          </p:spTgt>
                                        </p:tgtEl>
                                        <p:attrNameLst>
                                          <p:attrName>ppt_c</p:attrName>
                                        </p:attrNameLst>
                                      </p:cBhvr>
                                      <p:to>
                                        <a:srgbClr val="D0D0D0"/>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F4A00-7C6D-8197-F6E5-27DB742F323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99CC343-437E-A162-98BA-470F154E0E26}"/>
              </a:ext>
            </a:extLst>
          </p:cNvPr>
          <p:cNvSpPr>
            <a:spLocks noGrp="1"/>
          </p:cNvSpPr>
          <p:nvPr>
            <p:ph type="body" sz="quarter" idx="10"/>
          </p:nvPr>
        </p:nvSpPr>
        <p:spPr>
          <a:xfrm>
            <a:off x="6105144" y="1929300"/>
            <a:ext cx="5667756" cy="3586837"/>
          </a:xfrm>
        </p:spPr>
        <p:txBody>
          <a:bodyPr lIns="0" tIns="0" rIns="0" bIns="0" anchor="t">
            <a:normAutofit/>
          </a:bodyPr>
          <a:lstStyle/>
          <a:p>
            <a:pPr marL="342900" indent="-342900">
              <a:buFont typeface="Arial" panose="020B0604020202020204" pitchFamily="34" charset="0"/>
              <a:buChar char="•"/>
            </a:pPr>
            <a:r>
              <a:rPr lang="en-US" noProof="0"/>
              <a:t>4 credits CRN 16749</a:t>
            </a:r>
          </a:p>
          <a:p>
            <a:endParaRPr lang="en-US" noProof="0"/>
          </a:p>
          <a:p>
            <a:pPr marL="342900" indent="-342900">
              <a:buFont typeface="Arial" panose="020B0604020202020204" pitchFamily="34" charset="0"/>
              <a:buChar char="•"/>
            </a:pPr>
            <a:r>
              <a:rPr lang="en-US" noProof="0"/>
              <a:t>For international graduate students who expect to teach or serve as GEs during their time at UO. In this course, we focus on communication skills, understanding the U.S. university culture, and basic teaching skills at the university level.</a:t>
            </a:r>
          </a:p>
          <a:p>
            <a:pPr marL="342900" indent="-342900">
              <a:buFont typeface="Arial" panose="020B0604020202020204" pitchFamily="34" charset="0"/>
              <a:buChar char="•"/>
            </a:pPr>
            <a:endParaRPr lang="en-US" noProof="0"/>
          </a:p>
          <a:p>
            <a:endParaRPr lang="en-US" noProof="0"/>
          </a:p>
          <a:p>
            <a:endParaRPr lang="en-US" noProof="0"/>
          </a:p>
        </p:txBody>
      </p:sp>
      <p:pic>
        <p:nvPicPr>
          <p:cNvPr id="7" name="Picture 6" descr="Promotional course flyer for GRST 610 US Teaching: Culture; Communication, offered Fall 2026 Thursdays from 8:00–10:00 a.m. It highlights international graduate student support, specialized coursework, three focus areas—clear communication, interactive teaching, and cross-cultural classroom awareness—and enrollment code CRN 16749.">
            <a:extLst>
              <a:ext uri="{FF2B5EF4-FFF2-40B4-BE49-F238E27FC236}">
                <a16:creationId xmlns:a16="http://schemas.microsoft.com/office/drawing/2014/main" id="{002EAC83-B9C5-E4AD-E04E-688D258018AC}"/>
              </a:ext>
            </a:extLst>
          </p:cNvPr>
          <p:cNvPicPr>
            <a:picLocks noChangeAspect="1"/>
          </p:cNvPicPr>
          <p:nvPr/>
        </p:nvPicPr>
        <p:blipFill>
          <a:blip r:embed="rId3"/>
          <a:srcRect t="2466" r="1" b="10629"/>
          <a:stretch>
            <a:fillRect/>
          </a:stretch>
        </p:blipFill>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a:noFill/>
        </p:spPr>
      </p:pic>
    </p:spTree>
    <p:extLst>
      <p:ext uri="{BB962C8B-B14F-4D97-AF65-F5344CB8AC3E}">
        <p14:creationId xmlns:p14="http://schemas.microsoft.com/office/powerpoint/2010/main" val="2468464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2D7B3-1E6D-77F4-DC6A-E0CA3ACF8D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137258-9D70-14CE-5ED7-27A95A66FFE8}"/>
              </a:ext>
            </a:extLst>
          </p:cNvPr>
          <p:cNvSpPr>
            <a:spLocks noGrp="1"/>
          </p:cNvSpPr>
          <p:nvPr>
            <p:ph type="title"/>
          </p:nvPr>
        </p:nvSpPr>
        <p:spPr>
          <a:xfrm>
            <a:off x="723900" y="2038432"/>
            <a:ext cx="7999476" cy="2281187"/>
          </a:xfrm>
          <a:prstGeom prst="rect">
            <a:avLst/>
          </a:prstGeom>
        </p:spPr>
        <p:txBody>
          <a:bodyPr/>
          <a:lstStyle/>
          <a:p>
            <a:r>
              <a:rPr lang="en-US" noProof="0">
                <a:latin typeface="Source Sans Pro Black"/>
                <a:ea typeface="Source Sans Pro Black"/>
              </a:rPr>
              <a:t>First Day of Teaching</a:t>
            </a:r>
            <a:endParaRPr lang="en-US" noProof="0"/>
          </a:p>
        </p:txBody>
      </p:sp>
    </p:spTree>
    <p:extLst>
      <p:ext uri="{BB962C8B-B14F-4D97-AF65-F5344CB8AC3E}">
        <p14:creationId xmlns:p14="http://schemas.microsoft.com/office/powerpoint/2010/main" val="2377649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28174-996C-5560-F29E-1DA2002081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B44CBA-9CE8-74FE-825C-3497D28D087E}"/>
              </a:ext>
            </a:extLst>
          </p:cNvPr>
          <p:cNvSpPr>
            <a:spLocks noGrp="1"/>
          </p:cNvSpPr>
          <p:nvPr>
            <p:ph type="ctrTitle"/>
          </p:nvPr>
        </p:nvSpPr>
        <p:spPr>
          <a:xfrm>
            <a:off x="742950" y="762000"/>
            <a:ext cx="10706102" cy="1286256"/>
          </a:xfrm>
        </p:spPr>
        <p:txBody>
          <a:bodyPr/>
          <a:lstStyle/>
          <a:p>
            <a:r>
              <a:rPr lang="en-US" sz="4000">
                <a:latin typeface="Source Sans Pro"/>
                <a:ea typeface="Source Sans Pro"/>
              </a:rPr>
              <a:t>What should happen on the first day of class?</a:t>
            </a:r>
            <a:br>
              <a:rPr lang="en-US" sz="4000">
                <a:latin typeface="Source Sans Pro"/>
                <a:ea typeface="Source Sans Pro"/>
              </a:rPr>
            </a:br>
            <a:endParaRPr lang="en-US" noProof="0"/>
          </a:p>
        </p:txBody>
      </p:sp>
      <p:sp>
        <p:nvSpPr>
          <p:cNvPr id="5" name="Text Placeholder 4">
            <a:extLst>
              <a:ext uri="{FF2B5EF4-FFF2-40B4-BE49-F238E27FC236}">
                <a16:creationId xmlns:a16="http://schemas.microsoft.com/office/drawing/2014/main" id="{B0397A92-6137-B17A-B4FC-9FD50EEEE09F}"/>
              </a:ext>
            </a:extLst>
          </p:cNvPr>
          <p:cNvSpPr>
            <a:spLocks noGrp="1"/>
          </p:cNvSpPr>
          <p:nvPr>
            <p:ph type="body" sz="quarter" idx="10"/>
          </p:nvPr>
        </p:nvSpPr>
        <p:spPr>
          <a:xfrm>
            <a:off x="742950" y="1961459"/>
            <a:ext cx="10706102" cy="4133634"/>
          </a:xfrm>
        </p:spPr>
        <p:txBody>
          <a:bodyPr lIns="0" tIns="0" rIns="0" bIns="0" anchor="t">
            <a:normAutofit/>
          </a:bodyPr>
          <a:lstStyle/>
          <a:p>
            <a:endParaRPr lang="en-US" noProof="0">
              <a:ea typeface="Source Sans Pro" panose="020B0503030403020204" pitchFamily="34" charset="0"/>
            </a:endParaRPr>
          </a:p>
          <a:p>
            <a:endParaRPr lang="en-US" noProof="0"/>
          </a:p>
        </p:txBody>
      </p:sp>
      <p:pic>
        <p:nvPicPr>
          <p:cNvPr id="2" name="Picture 1" descr="The image says first impressions are the most lasting">
            <a:extLst>
              <a:ext uri="{FF2B5EF4-FFF2-40B4-BE49-F238E27FC236}">
                <a16:creationId xmlns:a16="http://schemas.microsoft.com/office/drawing/2014/main" id="{2ABCC1B4-DA8E-0B76-4351-F0F24AD4EECC}"/>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5484" y="2048256"/>
            <a:ext cx="6714727" cy="3620881"/>
          </a:xfrm>
          <a:prstGeom prst="rect">
            <a:avLst/>
          </a:prstGeom>
        </p:spPr>
      </p:pic>
      <p:sp>
        <p:nvSpPr>
          <p:cNvPr id="4" name="TextBox 5">
            <a:extLst>
              <a:ext uri="{FF2B5EF4-FFF2-40B4-BE49-F238E27FC236}">
                <a16:creationId xmlns:a16="http://schemas.microsoft.com/office/drawing/2014/main" id="{682A659C-72A4-2270-1B96-B76744E0C574}"/>
              </a:ext>
            </a:extLst>
          </p:cNvPr>
          <p:cNvSpPr txBox="1"/>
          <p:nvPr/>
        </p:nvSpPr>
        <p:spPr>
          <a:xfrm>
            <a:off x="6451661" y="5746738"/>
            <a:ext cx="3239990" cy="261610"/>
          </a:xfrm>
          <a:prstGeom prst="rect">
            <a:avLst/>
          </a:prstGeom>
          <a:noFill/>
        </p:spPr>
        <p:txBody>
          <a:bodyPr wrap="none" rtlCol="0">
            <a:spAutoFit/>
          </a:bodyPr>
          <a:lstStyle>
            <a:defPPr>
              <a:defRPr kern="0"/>
            </a:defPPr>
          </a:lstStyle>
          <a:p>
            <a:r>
              <a:rPr lang="en-US" sz="1100" noProof="0"/>
              <a:t>From: https://</a:t>
            </a:r>
            <a:r>
              <a:rPr lang="en-US" sz="1100" noProof="0" err="1"/>
              <a:t>theralph.vet</a:t>
            </a:r>
            <a:r>
              <a:rPr lang="en-US" sz="1100" noProof="0"/>
              <a:t>/first-impressions-count/</a:t>
            </a:r>
          </a:p>
        </p:txBody>
      </p:sp>
    </p:spTree>
    <p:extLst>
      <p:ext uri="{BB962C8B-B14F-4D97-AF65-F5344CB8AC3E}">
        <p14:creationId xmlns:p14="http://schemas.microsoft.com/office/powerpoint/2010/main" val="3968784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E4A301-A477-536E-BAEA-57F29AF99CC8}"/>
              </a:ext>
            </a:extLst>
          </p:cNvPr>
          <p:cNvSpPr>
            <a:spLocks noGrp="1"/>
          </p:cNvSpPr>
          <p:nvPr>
            <p:ph type="title"/>
          </p:nvPr>
        </p:nvSpPr>
        <p:spPr>
          <a:xfrm>
            <a:off x="723899" y="1508610"/>
            <a:ext cx="10706101" cy="1920390"/>
          </a:xfrm>
          <a:prstGeom prst="rect">
            <a:avLst/>
          </a:prstGeom>
        </p:spPr>
        <p:txBody>
          <a:bodyPr/>
          <a:lstStyle/>
          <a:p>
            <a:r>
              <a:rPr lang="en-US" sz="8000" noProof="0">
                <a:latin typeface="Source Sans Pro Black"/>
                <a:ea typeface="Source Sans Pro Black"/>
              </a:rPr>
              <a:t>Welcome to GRST 610</a:t>
            </a:r>
            <a:endParaRPr lang="en-US" sz="8000" noProof="0">
              <a:ea typeface="Source Sans Pro Black"/>
            </a:endParaRPr>
          </a:p>
        </p:txBody>
      </p:sp>
      <p:sp>
        <p:nvSpPr>
          <p:cNvPr id="2" name="Text Placeholder 1">
            <a:extLst>
              <a:ext uri="{FF2B5EF4-FFF2-40B4-BE49-F238E27FC236}">
                <a16:creationId xmlns:a16="http://schemas.microsoft.com/office/drawing/2014/main" id="{8AF2D7D6-E92F-F5C7-E579-08502D0AC4DB}"/>
              </a:ext>
            </a:extLst>
          </p:cNvPr>
          <p:cNvSpPr>
            <a:spLocks noGrp="1"/>
          </p:cNvSpPr>
          <p:nvPr>
            <p:ph type="body" sz="quarter" idx="11"/>
          </p:nvPr>
        </p:nvSpPr>
        <p:spPr>
          <a:xfrm>
            <a:off x="723900" y="3759573"/>
            <a:ext cx="10706100" cy="831273"/>
          </a:xfrm>
          <a:prstGeom prst="rect">
            <a:avLst/>
          </a:prstGeom>
        </p:spPr>
        <p:txBody>
          <a:bodyPr lIns="0" tIns="0" rIns="0" bIns="0" anchor="t"/>
          <a:lstStyle/>
          <a:p>
            <a:r>
              <a:rPr lang="en-US" noProof="0">
                <a:solidFill>
                  <a:srgbClr val="007030"/>
                </a:solidFill>
                <a:latin typeface="Source Sans Pro"/>
                <a:ea typeface="Source Sans Pro"/>
              </a:rPr>
              <a:t>US Teaching: Culture &amp; Communication </a:t>
            </a:r>
          </a:p>
          <a:p>
            <a:endParaRPr lang="en-US" noProof="0">
              <a:ea typeface="Source Sans Pro"/>
            </a:endParaRPr>
          </a:p>
        </p:txBody>
      </p:sp>
    </p:spTree>
    <p:extLst>
      <p:ext uri="{BB962C8B-B14F-4D97-AF65-F5344CB8AC3E}">
        <p14:creationId xmlns:p14="http://schemas.microsoft.com/office/powerpoint/2010/main" val="1277899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B4F78-FA21-387B-BD6E-382AF3EBCB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DA44C3-FA6E-5C2D-A8CD-8287FCF45B82}"/>
              </a:ext>
            </a:extLst>
          </p:cNvPr>
          <p:cNvSpPr>
            <a:spLocks noGrp="1"/>
          </p:cNvSpPr>
          <p:nvPr>
            <p:ph type="ctrTitle"/>
          </p:nvPr>
        </p:nvSpPr>
        <p:spPr/>
        <p:txBody>
          <a:bodyPr/>
          <a:lstStyle/>
          <a:p>
            <a:r>
              <a:rPr lang="en-US" noProof="0">
                <a:latin typeface="Source Sans Pro Black"/>
                <a:ea typeface="Source Serif Pro"/>
                <a:cs typeface="Arial"/>
              </a:rPr>
              <a:t>Instructor Intro</a:t>
            </a:r>
            <a:endParaRPr lang="en-US" noProof="0"/>
          </a:p>
        </p:txBody>
      </p:sp>
      <p:sp>
        <p:nvSpPr>
          <p:cNvPr id="5" name="Text Placeholder 4">
            <a:extLst>
              <a:ext uri="{FF2B5EF4-FFF2-40B4-BE49-F238E27FC236}">
                <a16:creationId xmlns:a16="http://schemas.microsoft.com/office/drawing/2014/main" id="{E8F62A80-D0BD-A3FD-39E3-EB7A613DDA36}"/>
              </a:ext>
            </a:extLst>
          </p:cNvPr>
          <p:cNvSpPr>
            <a:spLocks noGrp="1"/>
          </p:cNvSpPr>
          <p:nvPr>
            <p:ph type="body" sz="quarter" idx="10"/>
          </p:nvPr>
        </p:nvSpPr>
        <p:spPr>
          <a:xfrm>
            <a:off x="742950" y="1961459"/>
            <a:ext cx="10706102" cy="4133634"/>
          </a:xfrm>
        </p:spPr>
        <p:txBody>
          <a:bodyPr lIns="0" tIns="0" rIns="0" bIns="0" anchor="t">
            <a:normAutofit/>
          </a:bodyPr>
          <a:lstStyle/>
          <a:p>
            <a:pPr algn="ctr">
              <a:lnSpc>
                <a:spcPts val="3000"/>
              </a:lnSpc>
              <a:spcBef>
                <a:spcPts val="0"/>
              </a:spcBef>
              <a:spcAft>
                <a:spcPts val="0"/>
              </a:spcAft>
            </a:pPr>
            <a:r>
              <a:rPr lang="en-US" sz="3600" noProof="0">
                <a:latin typeface="Source Sans Pro"/>
                <a:ea typeface="Source Sans Pro"/>
              </a:rPr>
              <a:t>Alicia Going</a:t>
            </a:r>
            <a:endParaRPr lang="en-US" noProof="0"/>
          </a:p>
          <a:p>
            <a:pPr algn="ctr">
              <a:lnSpc>
                <a:spcPts val="3000"/>
              </a:lnSpc>
              <a:spcBef>
                <a:spcPts val="0"/>
              </a:spcBef>
              <a:spcAft>
                <a:spcPts val="0"/>
              </a:spcAft>
            </a:pPr>
            <a:endParaRPr lang="en-US" sz="3600" noProof="0">
              <a:latin typeface="Source Sans Pro"/>
              <a:ea typeface="Source Sans Pro"/>
            </a:endParaRPr>
          </a:p>
          <a:p>
            <a:pPr algn="ctr">
              <a:lnSpc>
                <a:spcPts val="3000"/>
              </a:lnSpc>
              <a:spcBef>
                <a:spcPts val="0"/>
              </a:spcBef>
              <a:spcAft>
                <a:spcPts val="0"/>
              </a:spcAft>
            </a:pPr>
            <a:endParaRPr lang="en-US" sz="3600" noProof="0">
              <a:latin typeface="Source Sans Pro"/>
              <a:ea typeface="Source Sans Pro"/>
            </a:endParaRPr>
          </a:p>
          <a:p>
            <a:pPr algn="ctr">
              <a:lnSpc>
                <a:spcPts val="3000"/>
              </a:lnSpc>
              <a:spcBef>
                <a:spcPts val="0"/>
              </a:spcBef>
              <a:spcAft>
                <a:spcPts val="0"/>
              </a:spcAft>
            </a:pPr>
            <a:endParaRPr lang="en-US" sz="3600" noProof="0">
              <a:latin typeface="Source Sans Pro"/>
              <a:ea typeface="Source Sans Pro"/>
            </a:endParaRPr>
          </a:p>
          <a:p>
            <a:pPr algn="ctr">
              <a:lnSpc>
                <a:spcPts val="3000"/>
              </a:lnSpc>
              <a:spcBef>
                <a:spcPts val="0"/>
              </a:spcBef>
              <a:spcAft>
                <a:spcPts val="0"/>
              </a:spcAft>
            </a:pPr>
            <a:r>
              <a:rPr lang="en-US" sz="3600" noProof="0">
                <a:latin typeface="Source Sans Pro"/>
                <a:ea typeface="Source Sans Pro"/>
              </a:rPr>
              <a:t>uh-LEE-</a:t>
            </a:r>
            <a:r>
              <a:rPr lang="en-US" sz="3600" noProof="0" err="1">
                <a:latin typeface="Source Sans Pro"/>
                <a:ea typeface="Source Sans Pro"/>
              </a:rPr>
              <a:t>shuh</a:t>
            </a:r>
            <a:r>
              <a:rPr lang="en-US" sz="3600" noProof="0">
                <a:latin typeface="Source Sans Pro"/>
                <a:ea typeface="Source Sans Pro"/>
              </a:rPr>
              <a:t> </a:t>
            </a:r>
          </a:p>
          <a:p>
            <a:pPr algn="ctr">
              <a:lnSpc>
                <a:spcPts val="3000"/>
              </a:lnSpc>
              <a:spcBef>
                <a:spcPts val="0"/>
              </a:spcBef>
              <a:spcAft>
                <a:spcPts val="0"/>
              </a:spcAft>
            </a:pPr>
            <a:endParaRPr lang="en-US" sz="3600" noProof="0">
              <a:latin typeface="Source Sans Pro"/>
              <a:ea typeface="Source Sans Pro"/>
            </a:endParaRPr>
          </a:p>
          <a:p>
            <a:pPr algn="ctr">
              <a:lnSpc>
                <a:spcPts val="3000"/>
              </a:lnSpc>
              <a:spcBef>
                <a:spcPts val="0"/>
              </a:spcBef>
              <a:spcAft>
                <a:spcPts val="0"/>
              </a:spcAft>
            </a:pPr>
            <a:endParaRPr lang="en-US" sz="3600" noProof="0">
              <a:latin typeface="Source Sans Pro"/>
              <a:ea typeface="Source Sans Pro"/>
            </a:endParaRPr>
          </a:p>
          <a:p>
            <a:pPr algn="ctr">
              <a:lnSpc>
                <a:spcPts val="3000"/>
              </a:lnSpc>
              <a:spcBef>
                <a:spcPts val="0"/>
              </a:spcBef>
              <a:spcAft>
                <a:spcPts val="0"/>
              </a:spcAft>
            </a:pPr>
            <a:r>
              <a:rPr lang="en-US" sz="3600" noProof="0">
                <a:latin typeface="Source Sans Pro"/>
                <a:ea typeface="Source Sans Pro"/>
              </a:rPr>
              <a:t>(she/her/hers) </a:t>
            </a:r>
          </a:p>
          <a:p>
            <a:pPr marL="342900" indent="-342900">
              <a:buFont typeface="Arial" panose="020B0604020202020204" pitchFamily="34" charset="0"/>
              <a:buChar char="•"/>
            </a:pPr>
            <a:endParaRPr lang="en-US" sz="2000" noProof="0">
              <a:ea typeface="Source Sans Pro"/>
            </a:endParaRPr>
          </a:p>
          <a:p>
            <a:endParaRPr lang="en-US" noProof="0"/>
          </a:p>
          <a:p>
            <a:endParaRPr lang="en-US" noProof="0"/>
          </a:p>
        </p:txBody>
      </p:sp>
    </p:spTree>
    <p:extLst>
      <p:ext uri="{BB962C8B-B14F-4D97-AF65-F5344CB8AC3E}">
        <p14:creationId xmlns:p14="http://schemas.microsoft.com/office/powerpoint/2010/main" val="4087251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5A41D-835B-66CA-0685-1B25BA1791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B526CF-BE01-9138-C8C1-509580B3D84D}"/>
              </a:ext>
            </a:extLst>
          </p:cNvPr>
          <p:cNvSpPr>
            <a:spLocks noGrp="1"/>
          </p:cNvSpPr>
          <p:nvPr>
            <p:ph type="ctrTitle"/>
          </p:nvPr>
        </p:nvSpPr>
        <p:spPr/>
        <p:txBody>
          <a:bodyPr/>
          <a:lstStyle/>
          <a:p>
            <a:r>
              <a:rPr lang="en-US" noProof="0">
                <a:latin typeface="Source Sans Pro Black"/>
                <a:ea typeface="Source Serif Pro"/>
                <a:cs typeface="Arial"/>
              </a:rPr>
              <a:t>Office Hours</a:t>
            </a:r>
            <a:endParaRPr lang="en-US" noProof="0"/>
          </a:p>
        </p:txBody>
      </p:sp>
      <p:sp>
        <p:nvSpPr>
          <p:cNvPr id="5" name="Text Placeholder 4">
            <a:extLst>
              <a:ext uri="{FF2B5EF4-FFF2-40B4-BE49-F238E27FC236}">
                <a16:creationId xmlns:a16="http://schemas.microsoft.com/office/drawing/2014/main" id="{E789DC1C-1478-8F7F-DFF1-666B25E11CEC}"/>
              </a:ext>
            </a:extLst>
          </p:cNvPr>
          <p:cNvSpPr>
            <a:spLocks noGrp="1"/>
          </p:cNvSpPr>
          <p:nvPr>
            <p:ph type="body" sz="quarter" idx="10"/>
          </p:nvPr>
        </p:nvSpPr>
        <p:spPr>
          <a:xfrm>
            <a:off x="742950" y="1961459"/>
            <a:ext cx="10706102" cy="4133634"/>
          </a:xfrm>
        </p:spPr>
        <p:txBody>
          <a:bodyPr lIns="0" tIns="0" rIns="0" bIns="0" anchor="t">
            <a:normAutofit/>
          </a:bodyPr>
          <a:lstStyle/>
          <a:p>
            <a:pPr marL="285750" indent="-285750">
              <a:lnSpc>
                <a:spcPts val="3000"/>
              </a:lnSpc>
              <a:spcBef>
                <a:spcPts val="0"/>
              </a:spcBef>
              <a:spcAft>
                <a:spcPts val="0"/>
              </a:spcAft>
              <a:buFont typeface="Arial" panose="020B0604020202020204" pitchFamily="34" charset="0"/>
              <a:buChar char="•"/>
            </a:pPr>
            <a:r>
              <a:rPr lang="en-US" sz="3200" noProof="0">
                <a:latin typeface="Source Sans Pro"/>
                <a:ea typeface="Source Sans Pro"/>
              </a:rPr>
              <a:t>Office: McKenzie 160</a:t>
            </a:r>
          </a:p>
          <a:p>
            <a:pPr marL="285750" indent="-285750">
              <a:lnSpc>
                <a:spcPts val="3000"/>
              </a:lnSpc>
              <a:spcBef>
                <a:spcPts val="0"/>
              </a:spcBef>
              <a:spcAft>
                <a:spcPts val="0"/>
              </a:spcAft>
              <a:buFont typeface="Arial" panose="020B0604020202020204" pitchFamily="34" charset="0"/>
              <a:buChar char="•"/>
            </a:pPr>
            <a:endParaRPr lang="en-US" sz="3200" noProof="0">
              <a:latin typeface="Source Sans Pro"/>
              <a:ea typeface="Source Sans Pro"/>
              <a:cs typeface="Calibri"/>
            </a:endParaRPr>
          </a:p>
          <a:p>
            <a:pPr marL="285750" indent="-285750">
              <a:lnSpc>
                <a:spcPts val="3000"/>
              </a:lnSpc>
              <a:spcBef>
                <a:spcPts val="0"/>
              </a:spcBef>
              <a:spcAft>
                <a:spcPts val="0"/>
              </a:spcAft>
              <a:buFont typeface="Arial" panose="020B0604020202020204" pitchFamily="34" charset="0"/>
              <a:buChar char="•"/>
            </a:pPr>
            <a:r>
              <a:rPr lang="en-US" sz="3200" noProof="0">
                <a:latin typeface="Source Sans Pro"/>
                <a:ea typeface="Source Sans Pro"/>
              </a:rPr>
              <a:t>Email: </a:t>
            </a:r>
            <a:r>
              <a:rPr lang="en-US" sz="3200" noProof="0">
                <a:latin typeface="Source Sans Pro"/>
                <a:ea typeface="Source Sans Pro"/>
                <a:hlinkClick r:id="rId3"/>
              </a:rPr>
              <a:t>argoing@uoregon.edu</a:t>
            </a:r>
            <a:r>
              <a:rPr lang="en-US" sz="3200" noProof="0">
                <a:solidFill>
                  <a:srgbClr val="99C93B"/>
                </a:solidFill>
                <a:latin typeface="Source Sans Pro"/>
                <a:ea typeface="Source Sans Pro"/>
              </a:rPr>
              <a:t> </a:t>
            </a:r>
            <a:endParaRPr lang="en-US" sz="3200" noProof="0">
              <a:latin typeface="Source Sans Pro"/>
              <a:ea typeface="Source Sans Pro"/>
            </a:endParaRPr>
          </a:p>
          <a:p>
            <a:pPr marL="285750" indent="-285750">
              <a:lnSpc>
                <a:spcPts val="3000"/>
              </a:lnSpc>
              <a:spcBef>
                <a:spcPts val="0"/>
              </a:spcBef>
              <a:spcAft>
                <a:spcPts val="0"/>
              </a:spcAft>
              <a:buFont typeface="Arial" panose="020B0604020202020204" pitchFamily="34" charset="0"/>
              <a:buChar char="•"/>
            </a:pPr>
            <a:endParaRPr lang="en-US" sz="3200" noProof="0">
              <a:latin typeface="Source Sans Pro"/>
              <a:ea typeface="Source Sans Pro"/>
            </a:endParaRPr>
          </a:p>
          <a:p>
            <a:pPr marL="285750" indent="-285750">
              <a:lnSpc>
                <a:spcPts val="3000"/>
              </a:lnSpc>
              <a:spcBef>
                <a:spcPts val="0"/>
              </a:spcBef>
              <a:spcAft>
                <a:spcPts val="0"/>
              </a:spcAft>
              <a:buFont typeface="Arial" panose="020B0604020202020204" pitchFamily="34" charset="0"/>
              <a:buChar char="•"/>
            </a:pPr>
            <a:r>
              <a:rPr lang="en-US" sz="3200" noProof="0">
                <a:latin typeface="Source Sans Pro"/>
                <a:ea typeface="Source Sans Pro"/>
              </a:rPr>
              <a:t>Office Hours: Tuesday and Wednesday 10-12, or by appointment</a:t>
            </a:r>
          </a:p>
          <a:p>
            <a:pPr marL="342900" indent="-342900">
              <a:buFont typeface="Arial" panose="020B0604020202020204" pitchFamily="34" charset="0"/>
              <a:buChar char="•"/>
            </a:pPr>
            <a:endParaRPr lang="en-US" sz="2000" noProof="0">
              <a:ea typeface="Source Sans Pro"/>
            </a:endParaRPr>
          </a:p>
          <a:p>
            <a:endParaRPr lang="en-US" noProof="0"/>
          </a:p>
          <a:p>
            <a:endParaRPr lang="en-US" noProof="0"/>
          </a:p>
        </p:txBody>
      </p:sp>
    </p:spTree>
    <p:extLst>
      <p:ext uri="{BB962C8B-B14F-4D97-AF65-F5344CB8AC3E}">
        <p14:creationId xmlns:p14="http://schemas.microsoft.com/office/powerpoint/2010/main" val="342828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97A3-EF57-C625-E1D3-D91E8EC9212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C3B880C-710F-33C6-4FF4-CB7CB091E830}"/>
              </a:ext>
            </a:extLst>
          </p:cNvPr>
          <p:cNvSpPr>
            <a:spLocks noGrp="1"/>
          </p:cNvSpPr>
          <p:nvPr>
            <p:ph type="body" sz="quarter" idx="10"/>
          </p:nvPr>
        </p:nvSpPr>
        <p:spPr>
          <a:xfrm>
            <a:off x="742948" y="1456966"/>
            <a:ext cx="7760970" cy="4133634"/>
          </a:xfrm>
        </p:spPr>
        <p:txBody>
          <a:bodyPr lIns="0" tIns="0" rIns="0" bIns="0" anchor="t">
            <a:normAutofit/>
          </a:bodyPr>
          <a:lstStyle/>
          <a:p>
            <a:pPr>
              <a:lnSpc>
                <a:spcPts val="3000"/>
              </a:lnSpc>
              <a:spcBef>
                <a:spcPts val="0"/>
              </a:spcBef>
              <a:spcAft>
                <a:spcPts val="0"/>
              </a:spcAft>
            </a:pPr>
            <a:endParaRPr lang="en-US" sz="2400">
              <a:latin typeface="Source Sans Pro"/>
              <a:ea typeface="Source Sans Pro"/>
              <a:cs typeface="Calibri"/>
            </a:endParaRPr>
          </a:p>
          <a:p>
            <a:pPr>
              <a:lnSpc>
                <a:spcPts val="3000"/>
              </a:lnSpc>
              <a:spcBef>
                <a:spcPts val="0"/>
              </a:spcBef>
              <a:spcAft>
                <a:spcPts val="0"/>
              </a:spcAft>
            </a:pPr>
            <a:r>
              <a:rPr lang="en-US" sz="2400" noProof="0">
                <a:latin typeface="Source Sans Pro"/>
                <a:ea typeface="Source Sans Pro"/>
                <a:cs typeface="Calibri"/>
              </a:rPr>
              <a:t>At this point in the class, I would do name tents and a nice breaker (or 2) of some sort…just like we did at the beginning of this session…</a:t>
            </a:r>
          </a:p>
          <a:p>
            <a:pPr>
              <a:lnSpc>
                <a:spcPts val="3000"/>
              </a:lnSpc>
              <a:spcBef>
                <a:spcPts val="0"/>
              </a:spcBef>
              <a:spcAft>
                <a:spcPts val="0"/>
              </a:spcAft>
            </a:pPr>
            <a:endParaRPr lang="en-US" sz="3200" noProof="0">
              <a:latin typeface="Source Sans Pro"/>
              <a:ea typeface="Source Sans Pro"/>
            </a:endParaRPr>
          </a:p>
          <a:p>
            <a:pPr marL="342900" indent="-342900">
              <a:buFont typeface="Arial" panose="020B0604020202020204" pitchFamily="34" charset="0"/>
              <a:buChar char="•"/>
            </a:pPr>
            <a:endParaRPr lang="en-US" sz="2000" noProof="0">
              <a:ea typeface="Source Sans Pro"/>
            </a:endParaRPr>
          </a:p>
          <a:p>
            <a:endParaRPr lang="en-US" noProof="0"/>
          </a:p>
        </p:txBody>
      </p:sp>
      <p:pic>
        <p:nvPicPr>
          <p:cNvPr id="6" name="Picture 5" descr="A qr code for ice-brekaer ideas">
            <a:extLst>
              <a:ext uri="{FF2B5EF4-FFF2-40B4-BE49-F238E27FC236}">
                <a16:creationId xmlns:a16="http://schemas.microsoft.com/office/drawing/2014/main" id="{A4239FDF-47A1-17CB-8C95-F35FDC2FC98A}"/>
              </a:ext>
            </a:extLst>
          </p:cNvPr>
          <p:cNvPicPr>
            <a:picLocks noChangeAspect="1"/>
          </p:cNvPicPr>
          <p:nvPr/>
        </p:nvPicPr>
        <p:blipFill>
          <a:blip r:embed="rId3"/>
          <a:stretch>
            <a:fillRect/>
          </a:stretch>
        </p:blipFill>
        <p:spPr>
          <a:xfrm>
            <a:off x="9100081" y="3875369"/>
            <a:ext cx="2332543" cy="2005922"/>
          </a:xfrm>
          <a:prstGeom prst="rect">
            <a:avLst/>
          </a:prstGeom>
        </p:spPr>
      </p:pic>
      <p:sp>
        <p:nvSpPr>
          <p:cNvPr id="7" name="TextBox 6">
            <a:extLst>
              <a:ext uri="{FF2B5EF4-FFF2-40B4-BE49-F238E27FC236}">
                <a16:creationId xmlns:a16="http://schemas.microsoft.com/office/drawing/2014/main" id="{A23711B8-9A79-165E-FACF-26220AC241CC}"/>
              </a:ext>
            </a:extLst>
          </p:cNvPr>
          <p:cNvSpPr txBox="1"/>
          <p:nvPr/>
        </p:nvSpPr>
        <p:spPr>
          <a:xfrm>
            <a:off x="8761828" y="3425202"/>
            <a:ext cx="4717021" cy="646331"/>
          </a:xfrm>
          <a:prstGeom prst="rect">
            <a:avLst/>
          </a:prstGeom>
          <a:noFill/>
        </p:spPr>
        <p:txBody>
          <a:bodyPr wrap="square" lIns="91440" tIns="45720" rIns="91440" bIns="45720" rtlCol="0" anchor="t">
            <a:spAutoFit/>
          </a:bodyPr>
          <a:lstStyle/>
          <a:p>
            <a:r>
              <a:rPr lang="en-US" dirty="0">
                <a:hlinkClick r:id="rId4"/>
              </a:rPr>
              <a:t>For ideas about icebreakers</a:t>
            </a:r>
            <a:endParaRPr lang="en-US" dirty="0"/>
          </a:p>
          <a:p>
            <a:endParaRPr lang="en-US"/>
          </a:p>
        </p:txBody>
      </p:sp>
    </p:spTree>
    <p:extLst>
      <p:ext uri="{BB962C8B-B14F-4D97-AF65-F5344CB8AC3E}">
        <p14:creationId xmlns:p14="http://schemas.microsoft.com/office/powerpoint/2010/main" val="311731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557D1-5109-BAFA-0DDD-9B5B69D4C0E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8CB7EF-5A0D-0573-3DF9-88DAC4395CCF}"/>
              </a:ext>
            </a:extLst>
          </p:cNvPr>
          <p:cNvSpPr>
            <a:spLocks noGrp="1"/>
          </p:cNvSpPr>
          <p:nvPr>
            <p:ph type="ctrTitle"/>
          </p:nvPr>
        </p:nvSpPr>
        <p:spPr/>
        <p:txBody>
          <a:bodyPr/>
          <a:lstStyle/>
          <a:p>
            <a:r>
              <a:rPr lang="en-US" noProof="0">
                <a:latin typeface="Source Sans Pro Black"/>
                <a:ea typeface="Source Serif Pro"/>
                <a:cs typeface="Arial"/>
              </a:rPr>
              <a:t>Learning Objectives</a:t>
            </a:r>
            <a:endParaRPr lang="en-US" noProof="0"/>
          </a:p>
        </p:txBody>
      </p:sp>
      <p:sp>
        <p:nvSpPr>
          <p:cNvPr id="5" name="Text Placeholder 4">
            <a:extLst>
              <a:ext uri="{FF2B5EF4-FFF2-40B4-BE49-F238E27FC236}">
                <a16:creationId xmlns:a16="http://schemas.microsoft.com/office/drawing/2014/main" id="{7B3C10A1-8A5F-4F07-8E3C-0BEF8B3EB2E6}"/>
              </a:ext>
            </a:extLst>
          </p:cNvPr>
          <p:cNvSpPr>
            <a:spLocks noGrp="1"/>
          </p:cNvSpPr>
          <p:nvPr>
            <p:ph type="body" sz="quarter" idx="10"/>
          </p:nvPr>
        </p:nvSpPr>
        <p:spPr>
          <a:xfrm>
            <a:off x="742950" y="1961459"/>
            <a:ext cx="10706102" cy="4580895"/>
          </a:xfrm>
        </p:spPr>
        <p:txBody>
          <a:bodyPr lIns="0" tIns="0" rIns="0" bIns="0" anchor="t">
            <a:noAutofit/>
          </a:bodyPr>
          <a:lstStyle/>
          <a:p>
            <a:pPr>
              <a:spcBef>
                <a:spcPts val="500"/>
              </a:spcBef>
              <a:spcAft>
                <a:spcPts val="200"/>
              </a:spcAft>
            </a:pPr>
            <a:r>
              <a:rPr lang="en-US" sz="2800" noProof="0">
                <a:latin typeface="Source Sans Pro"/>
                <a:ea typeface="Source Sans Pro"/>
              </a:rPr>
              <a:t>By the end of this 610 course, you’ll be able to…</a:t>
            </a:r>
            <a:endParaRPr lang="en-US" noProof="0">
              <a:ea typeface="Source Sans Pro" panose="020B0503030403020204" pitchFamily="34" charset="0"/>
            </a:endParaRPr>
          </a:p>
          <a:p>
            <a:pPr marL="342900" indent="-342900">
              <a:spcBef>
                <a:spcPts val="500"/>
              </a:spcBef>
              <a:spcAft>
                <a:spcPts val="200"/>
              </a:spcAft>
              <a:buFont typeface="Arial" panose="020B0604020202020204" pitchFamily="34" charset="0"/>
              <a:buChar char="•"/>
            </a:pPr>
            <a:r>
              <a:rPr lang="en-US" sz="2800" noProof="0">
                <a:latin typeface="Source Sans Pro"/>
                <a:ea typeface="Source Sans Pro"/>
              </a:rPr>
              <a:t>demonstrate strategies to communicate clearly with your students </a:t>
            </a:r>
          </a:p>
          <a:p>
            <a:pPr marL="342900" indent="-342900">
              <a:spcBef>
                <a:spcPts val="500"/>
              </a:spcBef>
              <a:spcAft>
                <a:spcPts val="200"/>
              </a:spcAft>
              <a:buChar char="•"/>
            </a:pPr>
            <a:r>
              <a:rPr lang="en-US" sz="2800" noProof="0">
                <a:latin typeface="Source Sans Pro"/>
                <a:ea typeface="Source Sans Pro"/>
              </a:rPr>
              <a:t>use multiple teaching techniques that work effectively with U.S. undergrads</a:t>
            </a:r>
          </a:p>
          <a:p>
            <a:pPr marL="342900" indent="-342900">
              <a:spcBef>
                <a:spcPts val="500"/>
              </a:spcBef>
              <a:spcAft>
                <a:spcPts val="200"/>
              </a:spcAft>
              <a:buChar char="•"/>
            </a:pPr>
            <a:r>
              <a:rPr lang="en-US" sz="2800" noProof="0">
                <a:latin typeface="Source Sans Pro"/>
                <a:ea typeface="Source Sans Pro"/>
              </a:rPr>
              <a:t>design and create effective slides for teaching</a:t>
            </a:r>
          </a:p>
          <a:p>
            <a:pPr marL="342900" indent="-342900">
              <a:spcBef>
                <a:spcPts val="500"/>
              </a:spcBef>
              <a:spcAft>
                <a:spcPts val="200"/>
              </a:spcAft>
              <a:buChar char="•"/>
            </a:pPr>
            <a:r>
              <a:rPr lang="en-US" sz="2800" noProof="0">
                <a:latin typeface="Source Sans Pro"/>
                <a:ea typeface="Source Sans Pro"/>
              </a:rPr>
              <a:t>create interactive lessons that engage and motivate students</a:t>
            </a:r>
          </a:p>
          <a:p>
            <a:pPr marL="342900" indent="-342900">
              <a:spcBef>
                <a:spcPts val="500"/>
              </a:spcBef>
              <a:spcAft>
                <a:spcPts val="200"/>
              </a:spcAft>
              <a:buChar char="•"/>
            </a:pPr>
            <a:r>
              <a:rPr lang="en-US" sz="2800" noProof="0">
                <a:latin typeface="Source Sans Pro"/>
                <a:ea typeface="Source Sans Pro"/>
              </a:rPr>
              <a:t>identify and access UO resources that are available to students and teachers</a:t>
            </a:r>
          </a:p>
          <a:p>
            <a:pPr marL="342900" indent="-342900">
              <a:buChar char="•"/>
            </a:pPr>
            <a:endParaRPr lang="en-US" sz="2400" b="1" noProof="0">
              <a:latin typeface="Trebuchet MS"/>
            </a:endParaRPr>
          </a:p>
          <a:p>
            <a:pPr marL="342900" indent="-342900">
              <a:buChar char="•"/>
            </a:pPr>
            <a:endParaRPr lang="en-US" sz="2400" b="1" noProof="0">
              <a:latin typeface="Trebuchet MS"/>
              <a:ea typeface="Source Sans Pro" panose="020B0503030403020204" pitchFamily="34" charset="0"/>
            </a:endParaRPr>
          </a:p>
          <a:p>
            <a:endParaRPr lang="en-US" noProof="0">
              <a:ea typeface="Source Sans Pro" panose="020B0503030403020204" pitchFamily="34" charset="0"/>
            </a:endParaRPr>
          </a:p>
        </p:txBody>
      </p:sp>
    </p:spTree>
    <p:extLst>
      <p:ext uri="{BB962C8B-B14F-4D97-AF65-F5344CB8AC3E}">
        <p14:creationId xmlns:p14="http://schemas.microsoft.com/office/powerpoint/2010/main" val="150534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rgbClr val="D0D0D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rgbClr val="D0D0D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rgbClr val="D0D0D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rgbClr val="D0D0D0"/>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9867C-8950-E913-56FB-BF3628DF0A1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ECF9B13-3181-FF5D-0305-458C39AE9A16}"/>
              </a:ext>
            </a:extLst>
          </p:cNvPr>
          <p:cNvSpPr>
            <a:spLocks noGrp="1"/>
          </p:cNvSpPr>
          <p:nvPr>
            <p:ph type="ctrTitle"/>
          </p:nvPr>
        </p:nvSpPr>
        <p:spPr/>
        <p:txBody>
          <a:bodyPr/>
          <a:lstStyle/>
          <a:p>
            <a:r>
              <a:rPr lang="en-US" noProof="0">
                <a:latin typeface="Source Sans Pro Black"/>
                <a:ea typeface="Source Serif Pro"/>
                <a:cs typeface="Arial"/>
              </a:rPr>
              <a:t>Essential Course Information</a:t>
            </a:r>
            <a:endParaRPr lang="en-US" noProof="0"/>
          </a:p>
        </p:txBody>
      </p:sp>
      <p:sp>
        <p:nvSpPr>
          <p:cNvPr id="5" name="Text Placeholder 4">
            <a:extLst>
              <a:ext uri="{FF2B5EF4-FFF2-40B4-BE49-F238E27FC236}">
                <a16:creationId xmlns:a16="http://schemas.microsoft.com/office/drawing/2014/main" id="{64AF4E23-B36B-CD64-6600-C8784EC1568D}"/>
              </a:ext>
            </a:extLst>
          </p:cNvPr>
          <p:cNvSpPr>
            <a:spLocks noGrp="1"/>
          </p:cNvSpPr>
          <p:nvPr>
            <p:ph type="body" sz="quarter" idx="10"/>
          </p:nvPr>
        </p:nvSpPr>
        <p:spPr>
          <a:xfrm>
            <a:off x="742950" y="1961459"/>
            <a:ext cx="10706102" cy="4580895"/>
          </a:xfrm>
        </p:spPr>
        <p:txBody>
          <a:bodyPr lIns="0" tIns="0" rIns="0" bIns="0" anchor="t">
            <a:noAutofit/>
          </a:bodyPr>
          <a:lstStyle/>
          <a:p>
            <a:pPr marL="354965" indent="-342265">
              <a:lnSpc>
                <a:spcPct val="150000"/>
              </a:lnSpc>
              <a:spcBef>
                <a:spcPts val="0"/>
              </a:spcBef>
              <a:spcAft>
                <a:spcPts val="0"/>
              </a:spcAft>
              <a:buFont typeface="Wingdings 3,sans-serif"/>
              <a:buChar char=""/>
            </a:pPr>
            <a:r>
              <a:rPr lang="en-US" sz="2800" noProof="0">
                <a:latin typeface="Source Sans Pro"/>
                <a:ea typeface="Source Sans Pro"/>
              </a:rPr>
              <a:t>This is a hybrid course.</a:t>
            </a:r>
          </a:p>
          <a:p>
            <a:pPr marL="755650" lvl="1" indent="-285750">
              <a:lnSpc>
                <a:spcPct val="150000"/>
              </a:lnSpc>
              <a:spcBef>
                <a:spcPts val="0"/>
              </a:spcBef>
              <a:spcAft>
                <a:spcPts val="0"/>
              </a:spcAft>
              <a:buFont typeface="Wingdings 3,sans-serif"/>
              <a:buChar char=""/>
            </a:pPr>
            <a:r>
              <a:rPr lang="en-US" sz="2800" noProof="0">
                <a:latin typeface="Source Sans Pro"/>
                <a:ea typeface="Source Sans Pro"/>
              </a:rPr>
              <a:t>Two hours in person weekly (Thursdays).</a:t>
            </a:r>
          </a:p>
          <a:p>
            <a:pPr marL="755650" lvl="1" indent="-285750">
              <a:lnSpc>
                <a:spcPct val="150000"/>
              </a:lnSpc>
              <a:spcBef>
                <a:spcPts val="0"/>
              </a:spcBef>
              <a:spcAft>
                <a:spcPts val="0"/>
              </a:spcAft>
              <a:buFont typeface="Wingdings 3,sans-serif"/>
              <a:buChar char=""/>
            </a:pPr>
            <a:r>
              <a:rPr lang="en-US" sz="2800" noProof="0">
                <a:latin typeface="Source Sans Pro"/>
                <a:ea typeface="Source Sans Pro"/>
              </a:rPr>
              <a:t>All other work on Canvas.</a:t>
            </a:r>
          </a:p>
          <a:p>
            <a:pPr marL="355600" marR="5080" indent="-342900">
              <a:lnSpc>
                <a:spcPct val="150000"/>
              </a:lnSpc>
              <a:spcBef>
                <a:spcPts val="0"/>
              </a:spcBef>
              <a:spcAft>
                <a:spcPts val="0"/>
              </a:spcAft>
              <a:buFont typeface="Wingdings 3,sans-serif"/>
              <a:buChar char=""/>
            </a:pPr>
            <a:r>
              <a:rPr lang="en-US" sz="2800" noProof="0">
                <a:latin typeface="Source Sans Pro"/>
                <a:ea typeface="Source Sans Pro"/>
              </a:rPr>
              <a:t>This course is Pass/No Pass.</a:t>
            </a:r>
          </a:p>
          <a:p>
            <a:pPr marL="355600" marR="5080" indent="-342900">
              <a:lnSpc>
                <a:spcPct val="150000"/>
              </a:lnSpc>
              <a:spcBef>
                <a:spcPts val="0"/>
              </a:spcBef>
              <a:spcAft>
                <a:spcPts val="0"/>
              </a:spcAft>
              <a:buFont typeface="Wingdings 3,sans-serif"/>
              <a:buChar char=""/>
            </a:pPr>
            <a:r>
              <a:rPr lang="en-US" sz="2800" noProof="0">
                <a:latin typeface="Source Sans Pro"/>
                <a:ea typeface="Source Sans Pro"/>
              </a:rPr>
              <a:t>Active participation in class is expected.</a:t>
            </a:r>
          </a:p>
          <a:p>
            <a:pPr marL="355600" marR="5080" indent="-342900">
              <a:lnSpc>
                <a:spcPct val="150000"/>
              </a:lnSpc>
              <a:spcBef>
                <a:spcPts val="0"/>
              </a:spcBef>
              <a:spcAft>
                <a:spcPts val="0"/>
              </a:spcAft>
              <a:buFont typeface="Wingdings 3,sans-serif"/>
              <a:buChar char=""/>
            </a:pPr>
            <a:r>
              <a:rPr lang="en-US" sz="2800" b="1" noProof="0">
                <a:latin typeface="Source Sans Pro"/>
                <a:ea typeface="Source Sans Pro"/>
              </a:rPr>
              <a:t>Questions are welcome! </a:t>
            </a:r>
          </a:p>
          <a:p>
            <a:pPr>
              <a:spcBef>
                <a:spcPts val="500"/>
              </a:spcBef>
              <a:spcAft>
                <a:spcPts val="200"/>
              </a:spcAft>
            </a:pPr>
            <a:endParaRPr lang="en-US" sz="2800" noProof="0">
              <a:ea typeface="Source Sans Pro" panose="020B0503030403020204" pitchFamily="34" charset="0"/>
            </a:endParaRPr>
          </a:p>
          <a:p>
            <a:pPr marL="342900" indent="-342900">
              <a:buFont typeface="Arial" panose="020B0604020202020204" pitchFamily="34" charset="0"/>
              <a:buChar char="•"/>
            </a:pPr>
            <a:endParaRPr lang="en-US" sz="2400" b="1" noProof="0">
              <a:latin typeface="Trebuchet MS"/>
            </a:endParaRPr>
          </a:p>
          <a:p>
            <a:pPr marL="342900" indent="-342900">
              <a:buChar char="•"/>
            </a:pPr>
            <a:endParaRPr lang="en-US" sz="2400" b="1" noProof="0">
              <a:latin typeface="Trebuchet MS"/>
              <a:ea typeface="Source Sans Pro" panose="020B0503030403020204" pitchFamily="34" charset="0"/>
            </a:endParaRPr>
          </a:p>
          <a:p>
            <a:endParaRPr lang="en-US" noProof="0">
              <a:ea typeface="Source Sans Pro" panose="020B0503030403020204" pitchFamily="34" charset="0"/>
            </a:endParaRPr>
          </a:p>
        </p:txBody>
      </p:sp>
    </p:spTree>
    <p:extLst>
      <p:ext uri="{BB962C8B-B14F-4D97-AF65-F5344CB8AC3E}">
        <p14:creationId xmlns:p14="http://schemas.microsoft.com/office/powerpoint/2010/main" val="354000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rgbClr val="D0D0D0"/>
                                      </p:to>
                                    </p:animClr>
                                  </p:sub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rgbClr val="D0D0D0"/>
                                      </p:to>
                                    </p:animClr>
                                  </p:sub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rgbClr val="D0D0D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rgbClr val="D0D0D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rgbClr val="D0D0D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B978D-0CDF-E7A8-5261-542BC9C1EB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937D55-56C5-A16B-F5B8-E7C728D7D142}"/>
              </a:ext>
            </a:extLst>
          </p:cNvPr>
          <p:cNvSpPr>
            <a:spLocks noGrp="1"/>
          </p:cNvSpPr>
          <p:nvPr>
            <p:ph type="ctrTitle"/>
          </p:nvPr>
        </p:nvSpPr>
        <p:spPr/>
        <p:txBody>
          <a:bodyPr/>
          <a:lstStyle/>
          <a:p>
            <a:r>
              <a:rPr lang="en-US" noProof="0">
                <a:latin typeface="Source Sans Pro Black"/>
                <a:ea typeface="Source Serif Pro"/>
                <a:cs typeface="Arial"/>
              </a:rPr>
              <a:t>Pronouns</a:t>
            </a:r>
            <a:endParaRPr lang="en-US" noProof="0"/>
          </a:p>
        </p:txBody>
      </p:sp>
      <p:sp>
        <p:nvSpPr>
          <p:cNvPr id="5" name="Text Placeholder 4">
            <a:extLst>
              <a:ext uri="{FF2B5EF4-FFF2-40B4-BE49-F238E27FC236}">
                <a16:creationId xmlns:a16="http://schemas.microsoft.com/office/drawing/2014/main" id="{7F0B3132-1C09-6963-F919-B1760856BF25}"/>
              </a:ext>
            </a:extLst>
          </p:cNvPr>
          <p:cNvSpPr>
            <a:spLocks noGrp="1"/>
          </p:cNvSpPr>
          <p:nvPr>
            <p:ph type="body" sz="quarter" idx="10"/>
          </p:nvPr>
        </p:nvSpPr>
        <p:spPr>
          <a:xfrm>
            <a:off x="742950" y="1961459"/>
            <a:ext cx="7314784" cy="4133634"/>
          </a:xfrm>
        </p:spPr>
        <p:txBody>
          <a:bodyPr lIns="0" tIns="0" rIns="0" bIns="0" anchor="t">
            <a:normAutofit/>
          </a:bodyPr>
          <a:lstStyle/>
          <a:p>
            <a:pPr marL="354965" indent="-342265">
              <a:spcBef>
                <a:spcPts val="1105"/>
              </a:spcBef>
              <a:spcAft>
                <a:spcPts val="0"/>
              </a:spcAft>
              <a:buFont typeface="Wingdings 3,sans-serif" panose="020B0604020202020204" pitchFamily="34" charset="0"/>
              <a:buChar char=""/>
            </a:pPr>
            <a:r>
              <a:rPr lang="en-US" sz="2400" noProof="0">
                <a:latin typeface="Source Sans Pro"/>
                <a:ea typeface="Source Sans Pro"/>
                <a:cs typeface="Calibri"/>
              </a:rPr>
              <a:t>Avoid assumptions about gender</a:t>
            </a:r>
          </a:p>
          <a:p>
            <a:pPr marL="354965" indent="-342265">
              <a:spcBef>
                <a:spcPts val="1105"/>
              </a:spcBef>
              <a:spcAft>
                <a:spcPts val="0"/>
              </a:spcAft>
              <a:buFont typeface="Wingdings 3,sans-serif" panose="020B0604020202020204" pitchFamily="34" charset="0"/>
              <a:buChar char=""/>
            </a:pPr>
            <a:r>
              <a:rPr lang="en-US" sz="2400" noProof="0">
                <a:latin typeface="Source Sans Pro"/>
                <a:ea typeface="Source Sans Pro"/>
                <a:cs typeface="Calibri"/>
              </a:rPr>
              <a:t>What pronouns do the presenters use—how do you know?</a:t>
            </a:r>
          </a:p>
          <a:p>
            <a:pPr marL="354965" indent="-342265">
              <a:spcBef>
                <a:spcPts val="1105"/>
              </a:spcBef>
              <a:spcAft>
                <a:spcPts val="0"/>
              </a:spcAft>
              <a:buFont typeface="Wingdings 3,sans-serif" panose="020B0604020202020204" pitchFamily="34" charset="0"/>
              <a:buChar char=""/>
            </a:pPr>
            <a:r>
              <a:rPr lang="en-US" sz="2400" noProof="0">
                <a:latin typeface="Source Sans Pro"/>
                <a:ea typeface="Source Sans Pro"/>
                <a:cs typeface="Calibri"/>
              </a:rPr>
              <a:t>Many students use "they” instead of “she/he”</a:t>
            </a:r>
          </a:p>
          <a:p>
            <a:pPr marL="354965" indent="-342265">
              <a:spcBef>
                <a:spcPts val="1010"/>
              </a:spcBef>
              <a:spcAft>
                <a:spcPts val="0"/>
              </a:spcAft>
              <a:buFont typeface="Wingdings 3,sans-serif" panose="020B0604020202020204" pitchFamily="34" charset="0"/>
              <a:buChar char=""/>
            </a:pPr>
            <a:r>
              <a:rPr lang="en-US" sz="2400" noProof="0">
                <a:latin typeface="Source Sans Pro"/>
                <a:ea typeface="Source Sans Pro"/>
                <a:cs typeface="Calibri"/>
              </a:rPr>
              <a:t>Best practice: If a student hasn’t revealed their gender, use ‘they’. </a:t>
            </a:r>
          </a:p>
          <a:p>
            <a:pPr marL="354965" indent="-342265">
              <a:spcBef>
                <a:spcPts val="1010"/>
              </a:spcBef>
              <a:spcAft>
                <a:spcPts val="0"/>
              </a:spcAft>
              <a:buFont typeface="Wingdings 3,sans-serif" panose="020B0604020202020204" pitchFamily="34" charset="0"/>
              <a:buChar char=""/>
            </a:pPr>
            <a:r>
              <a:rPr lang="en-US" sz="2400" noProof="0">
                <a:latin typeface="Source Sans Pro"/>
                <a:ea typeface="Source Sans Pro"/>
                <a:cs typeface="Calibri"/>
              </a:rPr>
              <a:t>Add pronouns to your name tent, if you wish.</a:t>
            </a:r>
          </a:p>
          <a:p>
            <a:pPr marL="354965" indent="-342265">
              <a:spcBef>
                <a:spcPts val="1010"/>
              </a:spcBef>
              <a:spcAft>
                <a:spcPts val="0"/>
              </a:spcAft>
              <a:buFont typeface="Wingdings 3,sans-serif" panose="020B0604020202020204" pitchFamily="34" charset="0"/>
              <a:buChar char=""/>
            </a:pPr>
            <a:r>
              <a:rPr lang="en-US" sz="2400" noProof="0">
                <a:latin typeface="Source Sans Pro"/>
                <a:ea typeface="Source Sans Pro"/>
                <a:cs typeface="Calibri"/>
              </a:rPr>
              <a:t>See details at UO's Division of Student Life</a:t>
            </a:r>
          </a:p>
          <a:p>
            <a:pPr marL="457200" indent="-457200">
              <a:lnSpc>
                <a:spcPts val="3000"/>
              </a:lnSpc>
              <a:spcBef>
                <a:spcPts val="0"/>
              </a:spcBef>
              <a:spcAft>
                <a:spcPts val="0"/>
              </a:spcAft>
              <a:buFont typeface="Arial" panose="020B0604020202020204" pitchFamily="34" charset="0"/>
              <a:buChar char="•"/>
            </a:pPr>
            <a:endParaRPr lang="en-US" sz="2400" noProof="0">
              <a:latin typeface="Source Sans Pro"/>
              <a:ea typeface="Source Sans Pro"/>
              <a:cs typeface="Calibri"/>
            </a:endParaRPr>
          </a:p>
          <a:p>
            <a:pPr marL="285750" indent="-285750">
              <a:lnSpc>
                <a:spcPts val="3000"/>
              </a:lnSpc>
              <a:spcBef>
                <a:spcPts val="0"/>
              </a:spcBef>
              <a:spcAft>
                <a:spcPts val="0"/>
              </a:spcAft>
              <a:buFont typeface="Arial" panose="020B0604020202020204" pitchFamily="34" charset="0"/>
              <a:buChar char="•"/>
            </a:pPr>
            <a:endParaRPr lang="en-US" sz="3200" noProof="0">
              <a:latin typeface="Source Sans Pro"/>
              <a:ea typeface="Source Sans Pro"/>
            </a:endParaRPr>
          </a:p>
          <a:p>
            <a:pPr marL="342900" indent="-342900">
              <a:buFont typeface="Arial" panose="020B0604020202020204" pitchFamily="34" charset="0"/>
              <a:buChar char="•"/>
            </a:pPr>
            <a:endParaRPr lang="en-US" sz="2000" noProof="0">
              <a:ea typeface="Source Sans Pro"/>
            </a:endParaRPr>
          </a:p>
          <a:p>
            <a:endParaRPr lang="en-US" noProof="0"/>
          </a:p>
          <a:p>
            <a:endParaRPr lang="en-US" noProof="0"/>
          </a:p>
        </p:txBody>
      </p:sp>
      <p:pic>
        <p:nvPicPr>
          <p:cNvPr id="2" name="Picture 1" descr="A qr code for pronouns page: https://studentlife.uoregon.edu/pronouns">
            <a:extLst>
              <a:ext uri="{FF2B5EF4-FFF2-40B4-BE49-F238E27FC236}">
                <a16:creationId xmlns:a16="http://schemas.microsoft.com/office/drawing/2014/main" id="{4D9D73AF-7DA5-F0BC-D6AB-D5769BBA7B89}"/>
              </a:ext>
            </a:extLst>
          </p:cNvPr>
          <p:cNvPicPr>
            <a:picLocks noChangeAspect="1"/>
          </p:cNvPicPr>
          <p:nvPr/>
        </p:nvPicPr>
        <p:blipFill>
          <a:blip r:embed="rId3"/>
          <a:srcRect t="16080" b="18224"/>
          <a:stretch>
            <a:fillRect/>
          </a:stretch>
        </p:blipFill>
        <p:spPr>
          <a:xfrm>
            <a:off x="9033155" y="2594725"/>
            <a:ext cx="2598300" cy="2569035"/>
          </a:xfrm>
          <a:prstGeom prst="rect">
            <a:avLst/>
          </a:prstGeom>
        </p:spPr>
      </p:pic>
      <p:sp>
        <p:nvSpPr>
          <p:cNvPr id="4" name="TextBox 3">
            <a:extLst>
              <a:ext uri="{FF2B5EF4-FFF2-40B4-BE49-F238E27FC236}">
                <a16:creationId xmlns:a16="http://schemas.microsoft.com/office/drawing/2014/main" id="{3C53EB10-CF28-08B0-26DD-649F52E9C9F1}"/>
              </a:ext>
            </a:extLst>
          </p:cNvPr>
          <p:cNvSpPr txBox="1"/>
          <p:nvPr/>
        </p:nvSpPr>
        <p:spPr>
          <a:xfrm>
            <a:off x="9048749" y="5270500"/>
            <a:ext cx="2645833" cy="3175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TextBox 6">
            <a:extLst>
              <a:ext uri="{FF2B5EF4-FFF2-40B4-BE49-F238E27FC236}">
                <a16:creationId xmlns:a16="http://schemas.microsoft.com/office/drawing/2014/main" id="{22DC291F-8FD2-7076-5819-10044458DD52}"/>
              </a:ext>
            </a:extLst>
          </p:cNvPr>
          <p:cNvSpPr txBox="1"/>
          <p:nvPr/>
        </p:nvSpPr>
        <p:spPr>
          <a:xfrm>
            <a:off x="8657166" y="5408083"/>
            <a:ext cx="34184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ea typeface="+mn-lt"/>
                <a:cs typeface="+mn-lt"/>
              </a:rPr>
              <a:t>studentlife.uoregon.edu/pronouns</a:t>
            </a:r>
            <a:endParaRPr lang="en-US" dirty="0"/>
          </a:p>
        </p:txBody>
      </p:sp>
    </p:spTree>
    <p:extLst>
      <p:ext uri="{BB962C8B-B14F-4D97-AF65-F5344CB8AC3E}">
        <p14:creationId xmlns:p14="http://schemas.microsoft.com/office/powerpoint/2010/main" val="344452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rgbClr val="D0D0D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rgbClr val="D0D0D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rgbClr val="D0D0D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rgbClr val="D0D0D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rgbClr val="D0D0D0"/>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3E203-648A-2E00-1476-933335A012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6916383-1D33-E0FE-BA17-F76FC85D11DC}"/>
              </a:ext>
            </a:extLst>
          </p:cNvPr>
          <p:cNvSpPr>
            <a:spLocks noGrp="1"/>
          </p:cNvSpPr>
          <p:nvPr>
            <p:ph type="ctrTitle"/>
          </p:nvPr>
        </p:nvSpPr>
        <p:spPr/>
        <p:txBody>
          <a:bodyPr/>
          <a:lstStyle/>
          <a:p>
            <a:r>
              <a:rPr lang="en-US" noProof="0">
                <a:latin typeface="Source Sans Pro Black"/>
                <a:ea typeface="Source Serif Pro"/>
                <a:cs typeface="Arial"/>
              </a:rPr>
              <a:t>Teaching: First Day of Class</a:t>
            </a:r>
            <a:endParaRPr lang="en-US" noProof="0"/>
          </a:p>
        </p:txBody>
      </p:sp>
      <p:sp>
        <p:nvSpPr>
          <p:cNvPr id="5" name="Text Placeholder 4">
            <a:extLst>
              <a:ext uri="{FF2B5EF4-FFF2-40B4-BE49-F238E27FC236}">
                <a16:creationId xmlns:a16="http://schemas.microsoft.com/office/drawing/2014/main" id="{FE6537E2-6F29-C470-B21C-84CBC46A9774}"/>
              </a:ext>
            </a:extLst>
          </p:cNvPr>
          <p:cNvSpPr>
            <a:spLocks noGrp="1"/>
          </p:cNvSpPr>
          <p:nvPr>
            <p:ph type="body" sz="quarter" idx="10"/>
          </p:nvPr>
        </p:nvSpPr>
        <p:spPr>
          <a:xfrm>
            <a:off x="742950" y="1961459"/>
            <a:ext cx="11132822" cy="4580895"/>
          </a:xfrm>
        </p:spPr>
        <p:txBody>
          <a:bodyPr lIns="0" tIns="0" rIns="0" bIns="0" anchor="t">
            <a:noAutofit/>
          </a:bodyPr>
          <a:lstStyle/>
          <a:p>
            <a:pPr>
              <a:spcBef>
                <a:spcPts val="400"/>
              </a:spcBef>
              <a:spcAft>
                <a:spcPts val="200"/>
              </a:spcAft>
            </a:pPr>
            <a:r>
              <a:rPr lang="en-US" sz="2400" noProof="0">
                <a:latin typeface="Source Sans Pro"/>
                <a:ea typeface="Source Sans Pro"/>
              </a:rPr>
              <a:t>How will you introduce yourself and the course?</a:t>
            </a:r>
            <a:endParaRPr lang="en-US" noProof="0"/>
          </a:p>
          <a:p>
            <a:pPr>
              <a:spcBef>
                <a:spcPts val="400"/>
              </a:spcBef>
              <a:spcAft>
                <a:spcPts val="200"/>
              </a:spcAft>
            </a:pPr>
            <a:r>
              <a:rPr lang="en-US" sz="2400" noProof="0">
                <a:latin typeface="Source Sans Pro"/>
                <a:ea typeface="Source Sans Pro"/>
              </a:rPr>
              <a:t>☐ Tell students what to call you (important!) (Hint: first names are the most common.)</a:t>
            </a:r>
            <a:endParaRPr lang="en-US" sz="2400" noProof="0">
              <a:ea typeface="Source Sans Pro"/>
            </a:endParaRPr>
          </a:p>
          <a:p>
            <a:pPr>
              <a:spcBef>
                <a:spcPts val="400"/>
              </a:spcBef>
              <a:spcAft>
                <a:spcPts val="200"/>
              </a:spcAft>
            </a:pPr>
            <a:r>
              <a:rPr lang="en-US" sz="2400" noProof="0">
                <a:latin typeface="Source Sans Pro"/>
                <a:ea typeface="Source Sans Pro"/>
              </a:rPr>
              <a:t>☐ Share a bit about yourself.</a:t>
            </a:r>
            <a:endParaRPr lang="en-US" sz="2400" noProof="0">
              <a:ea typeface="Source Sans Pro"/>
            </a:endParaRPr>
          </a:p>
          <a:p>
            <a:pPr>
              <a:spcBef>
                <a:spcPts val="400"/>
              </a:spcBef>
              <a:spcAft>
                <a:spcPts val="200"/>
              </a:spcAft>
            </a:pPr>
            <a:r>
              <a:rPr lang="en-US" sz="2400" noProof="0">
                <a:latin typeface="Source Sans Pro"/>
                <a:ea typeface="Source Sans Pro"/>
              </a:rPr>
              <a:t>☐ Find out a bit about your students. (Simple questions or self-introductions work or you could do a longer ice-breaker.)</a:t>
            </a:r>
            <a:endParaRPr lang="en-US" sz="2400" noProof="0">
              <a:ea typeface="Source Sans Pro"/>
            </a:endParaRPr>
          </a:p>
          <a:p>
            <a:pPr>
              <a:spcBef>
                <a:spcPts val="400"/>
              </a:spcBef>
              <a:spcAft>
                <a:spcPts val="200"/>
              </a:spcAft>
            </a:pPr>
            <a:r>
              <a:rPr lang="en-US" sz="2400" noProof="0">
                <a:latin typeface="Source Sans Pro"/>
                <a:ea typeface="Source Sans Pro"/>
              </a:rPr>
              <a:t>☐ Make clear that questions are welcome. Point out your UO email and office hours.</a:t>
            </a:r>
            <a:endParaRPr lang="en-US" sz="2400" noProof="0">
              <a:ea typeface="Source Sans Pro"/>
            </a:endParaRPr>
          </a:p>
          <a:p>
            <a:pPr>
              <a:spcBef>
                <a:spcPts val="400"/>
              </a:spcBef>
              <a:spcAft>
                <a:spcPts val="200"/>
              </a:spcAft>
            </a:pPr>
            <a:r>
              <a:rPr lang="en-US" sz="2400" noProof="0">
                <a:latin typeface="Source Sans Pro"/>
                <a:ea typeface="Source Sans Pro"/>
              </a:rPr>
              <a:t>☐ Share a bit about class expectations.</a:t>
            </a:r>
            <a:endParaRPr lang="en-US" sz="2400" noProof="0">
              <a:ea typeface="Source Sans Pro"/>
            </a:endParaRPr>
          </a:p>
          <a:p>
            <a:pPr>
              <a:spcBef>
                <a:spcPts val="400"/>
              </a:spcBef>
              <a:spcAft>
                <a:spcPts val="200"/>
              </a:spcAft>
            </a:pPr>
            <a:r>
              <a:rPr lang="en-US" sz="2400" noProof="0">
                <a:latin typeface="Source Sans Pro"/>
                <a:ea typeface="Source Sans Pro"/>
              </a:rPr>
              <a:t>☐ </a:t>
            </a:r>
            <a:r>
              <a:rPr lang="en-US" sz="2400" b="1" noProof="0">
                <a:latin typeface="Source Sans Pro"/>
                <a:ea typeface="Source Sans Pro"/>
              </a:rPr>
              <a:t>Most important:</a:t>
            </a:r>
            <a:r>
              <a:rPr lang="en-US" sz="2400" noProof="0">
                <a:latin typeface="Source Sans Pro"/>
                <a:ea typeface="Source Sans Pro"/>
              </a:rPr>
              <a:t> Share one or two real assets that you are bringing to the course and the students’ learning.</a:t>
            </a:r>
            <a:endParaRPr lang="en-US" sz="2400" noProof="0">
              <a:ea typeface="Source Sans Pro"/>
            </a:endParaRPr>
          </a:p>
          <a:p>
            <a:pPr>
              <a:spcBef>
                <a:spcPts val="500"/>
              </a:spcBef>
              <a:spcAft>
                <a:spcPts val="200"/>
              </a:spcAft>
            </a:pPr>
            <a:endParaRPr lang="en-US" sz="2800" noProof="0">
              <a:latin typeface="Source Sans Pro"/>
              <a:ea typeface="Source Sans Pro"/>
            </a:endParaRPr>
          </a:p>
          <a:p>
            <a:pPr marL="342900" indent="-342900">
              <a:buChar char="•"/>
            </a:pPr>
            <a:endParaRPr lang="en-US" sz="2400" b="1" noProof="0">
              <a:latin typeface="Trebuchet MS"/>
            </a:endParaRPr>
          </a:p>
          <a:p>
            <a:pPr marL="342900" indent="-342900">
              <a:buChar char="•"/>
            </a:pPr>
            <a:endParaRPr lang="en-US" sz="2400" b="1" noProof="0">
              <a:latin typeface="Trebuchet MS"/>
              <a:ea typeface="Source Sans Pro" panose="020B0503030403020204" pitchFamily="34" charset="0"/>
            </a:endParaRPr>
          </a:p>
          <a:p>
            <a:endParaRPr lang="en-US" noProof="0">
              <a:ea typeface="Source Sans Pro" panose="020B0503030403020204" pitchFamily="34" charset="0"/>
            </a:endParaRPr>
          </a:p>
        </p:txBody>
      </p:sp>
    </p:spTree>
    <p:extLst>
      <p:ext uri="{BB962C8B-B14F-4D97-AF65-F5344CB8AC3E}">
        <p14:creationId xmlns:p14="http://schemas.microsoft.com/office/powerpoint/2010/main" val="3607942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09B56-6BBC-0B86-BB10-1DEB2457BF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12793FF-EA62-5474-CCF5-E37AF959F7E8}"/>
              </a:ext>
            </a:extLst>
          </p:cNvPr>
          <p:cNvSpPr>
            <a:spLocks noGrp="1"/>
          </p:cNvSpPr>
          <p:nvPr>
            <p:ph type="ctrTitle"/>
          </p:nvPr>
        </p:nvSpPr>
        <p:spPr/>
        <p:txBody>
          <a:bodyPr/>
          <a:lstStyle/>
          <a:p>
            <a:r>
              <a:rPr lang="en-US" noProof="0">
                <a:latin typeface="Source Sans Pro Black"/>
                <a:ea typeface="Source Serif Pro"/>
                <a:cs typeface="Arial"/>
              </a:rPr>
              <a:t>First Day of Class: Practice</a:t>
            </a:r>
            <a:endParaRPr lang="en-US" noProof="0"/>
          </a:p>
        </p:txBody>
      </p:sp>
      <p:sp>
        <p:nvSpPr>
          <p:cNvPr id="5" name="Text Placeholder 4">
            <a:extLst>
              <a:ext uri="{FF2B5EF4-FFF2-40B4-BE49-F238E27FC236}">
                <a16:creationId xmlns:a16="http://schemas.microsoft.com/office/drawing/2014/main" id="{CADC75F4-E383-D69D-9DA8-EFF0CE229D65}"/>
              </a:ext>
            </a:extLst>
          </p:cNvPr>
          <p:cNvSpPr>
            <a:spLocks noGrp="1"/>
          </p:cNvSpPr>
          <p:nvPr>
            <p:ph type="body" sz="quarter" idx="10"/>
          </p:nvPr>
        </p:nvSpPr>
        <p:spPr>
          <a:xfrm>
            <a:off x="742950" y="1961459"/>
            <a:ext cx="11132822" cy="4580895"/>
          </a:xfrm>
        </p:spPr>
        <p:txBody>
          <a:bodyPr lIns="0" tIns="0" rIns="0" bIns="0" anchor="t">
            <a:noAutofit/>
          </a:bodyPr>
          <a:lstStyle/>
          <a:p>
            <a:pPr marL="457200" indent="-457200">
              <a:buFont typeface="Arial"/>
              <a:buChar char="•"/>
            </a:pPr>
            <a:r>
              <a:rPr lang="en-US" sz="2800" noProof="0">
                <a:latin typeface="Source Sans Pro"/>
                <a:ea typeface="Source Sans Pro"/>
              </a:rPr>
              <a:t>Task: In groups of 3-4, practice introducing yourself on the first day of class.</a:t>
            </a:r>
          </a:p>
          <a:p>
            <a:pPr marL="0" marR="5080" lvl="3" indent="0">
              <a:spcBef>
                <a:spcPts val="105"/>
              </a:spcBef>
              <a:spcAft>
                <a:spcPts val="0"/>
              </a:spcAft>
              <a:buNone/>
            </a:pPr>
            <a:endParaRPr lang="en-US" sz="2800" noProof="0">
              <a:latin typeface="Source Sans Pro"/>
              <a:ea typeface="Source Sans Pro"/>
            </a:endParaRPr>
          </a:p>
          <a:p>
            <a:pPr marL="0" marR="5080" lvl="3" indent="0">
              <a:spcBef>
                <a:spcPts val="105"/>
              </a:spcBef>
              <a:spcAft>
                <a:spcPts val="0"/>
              </a:spcAft>
              <a:buNone/>
            </a:pPr>
            <a:endParaRPr lang="en-US" sz="2800" noProof="0">
              <a:latin typeface="Source Sans Pro"/>
              <a:ea typeface="Source Sans Pro"/>
            </a:endParaRPr>
          </a:p>
          <a:p>
            <a:pPr marL="0" marR="5080" lvl="3" indent="0">
              <a:spcBef>
                <a:spcPts val="105"/>
              </a:spcBef>
              <a:spcAft>
                <a:spcPts val="0"/>
              </a:spcAft>
              <a:buNone/>
            </a:pPr>
            <a:endParaRPr lang="en-US" sz="2800" noProof="0">
              <a:latin typeface="Source Sans Pro"/>
              <a:ea typeface="Source Sans Pro"/>
            </a:endParaRPr>
          </a:p>
          <a:p>
            <a:pPr marL="355600" marR="5080" lvl="2" indent="-342900">
              <a:spcBef>
                <a:spcPts val="105"/>
              </a:spcBef>
              <a:spcAft>
                <a:spcPts val="0"/>
              </a:spcAft>
              <a:buFont typeface="Arial"/>
              <a:buChar char="•"/>
            </a:pPr>
            <a:r>
              <a:rPr lang="en-US" sz="2800" noProof="0">
                <a:latin typeface="Source Sans Pro"/>
                <a:ea typeface="Source Sans Pro"/>
              </a:rPr>
              <a:t>Ask for feedback: </a:t>
            </a:r>
          </a:p>
          <a:p>
            <a:pPr marL="355600" marR="5080" lvl="2" indent="-342900">
              <a:spcBef>
                <a:spcPts val="105"/>
              </a:spcBef>
              <a:spcAft>
                <a:spcPts val="0"/>
              </a:spcAft>
              <a:buFont typeface="Arial"/>
              <a:buChar char="•"/>
            </a:pPr>
            <a:r>
              <a:rPr lang="en-US" sz="2800" noProof="0">
                <a:latin typeface="Source Sans Pro"/>
                <a:ea typeface="Source Sans Pro"/>
              </a:rPr>
              <a:t>What worked well?</a:t>
            </a:r>
          </a:p>
          <a:p>
            <a:pPr marL="355600" marR="5080" lvl="2" indent="-342900">
              <a:spcBef>
                <a:spcPts val="105"/>
              </a:spcBef>
              <a:spcAft>
                <a:spcPts val="0"/>
              </a:spcAft>
              <a:buFont typeface="Arial"/>
              <a:buChar char="•"/>
            </a:pPr>
            <a:r>
              <a:rPr lang="en-US" sz="2800" noProof="0">
                <a:latin typeface="Source Sans Pro"/>
                <a:ea typeface="Source Sans Pro"/>
              </a:rPr>
              <a:t>Any suggestion for improvement?</a:t>
            </a:r>
            <a:endParaRPr lang="en-US" sz="2800" noProof="0">
              <a:latin typeface="Source Sans Pro"/>
              <a:ea typeface="Source Sans Pro" panose="020B0503030403020204" pitchFamily="34" charset="0"/>
            </a:endParaRPr>
          </a:p>
          <a:p>
            <a:endParaRPr lang="en-US" sz="3200" noProof="0">
              <a:solidFill>
                <a:srgbClr val="404040"/>
              </a:solidFill>
              <a:latin typeface="Trebuchet MS"/>
              <a:ea typeface="Source Sans Pro"/>
            </a:endParaRPr>
          </a:p>
          <a:p>
            <a:pPr>
              <a:spcBef>
                <a:spcPts val="400"/>
              </a:spcBef>
              <a:spcAft>
                <a:spcPts val="200"/>
              </a:spcAft>
            </a:pPr>
            <a:endParaRPr lang="en-US" sz="2400" noProof="0">
              <a:ea typeface="Source Sans Pro"/>
            </a:endParaRPr>
          </a:p>
          <a:p>
            <a:pPr>
              <a:spcBef>
                <a:spcPts val="500"/>
              </a:spcBef>
              <a:spcAft>
                <a:spcPts val="200"/>
              </a:spcAft>
            </a:pPr>
            <a:endParaRPr lang="en-US" sz="2800" noProof="0">
              <a:latin typeface="Source Sans Pro"/>
              <a:ea typeface="Source Sans Pro"/>
            </a:endParaRPr>
          </a:p>
          <a:p>
            <a:pPr marL="342900" indent="-342900">
              <a:buChar char="•"/>
            </a:pPr>
            <a:endParaRPr lang="en-US" sz="2400" b="1" noProof="0">
              <a:latin typeface="Trebuchet MS"/>
              <a:ea typeface="Source Sans Pro" panose="020B0503030403020204" pitchFamily="34" charset="0"/>
            </a:endParaRPr>
          </a:p>
          <a:p>
            <a:pPr marL="342900" indent="-342900">
              <a:buChar char="•"/>
            </a:pPr>
            <a:endParaRPr lang="en-US" sz="2400" b="1" noProof="0">
              <a:latin typeface="Trebuchet MS"/>
              <a:ea typeface="Source Sans Pro" panose="020B0503030403020204" pitchFamily="34" charset="0"/>
            </a:endParaRPr>
          </a:p>
          <a:p>
            <a:endParaRPr lang="en-US" noProof="0">
              <a:ea typeface="Source Sans Pro" panose="020B0503030403020204" pitchFamily="34" charset="0"/>
            </a:endParaRPr>
          </a:p>
        </p:txBody>
      </p:sp>
      <p:sp>
        <p:nvSpPr>
          <p:cNvPr id="2" name="Oval 1">
            <a:extLst>
              <a:ext uri="{FF2B5EF4-FFF2-40B4-BE49-F238E27FC236}">
                <a16:creationId xmlns:a16="http://schemas.microsoft.com/office/drawing/2014/main" id="{0DAE923D-3E0A-AAF8-D592-A4A1F19FA5F9}"/>
              </a:ext>
            </a:extLst>
          </p:cNvPr>
          <p:cNvSpPr/>
          <p:nvPr/>
        </p:nvSpPr>
        <p:spPr>
          <a:xfrm>
            <a:off x="5617028" y="2468154"/>
            <a:ext cx="3315788" cy="19267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noProof="0">
                <a:solidFill>
                  <a:schemeClr val="bg1"/>
                </a:solidFill>
                <a:latin typeface="Source Sans Pro"/>
                <a:ea typeface="Source Sans Pro"/>
              </a:rPr>
              <a:t>1-2 minutes per person</a:t>
            </a:r>
          </a:p>
        </p:txBody>
      </p:sp>
    </p:spTree>
    <p:extLst>
      <p:ext uri="{BB962C8B-B14F-4D97-AF65-F5344CB8AC3E}">
        <p14:creationId xmlns:p14="http://schemas.microsoft.com/office/powerpoint/2010/main" val="648194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6DA8-BED4-2A40-E87E-EFE5B88A9A23}"/>
              </a:ext>
            </a:extLst>
          </p:cNvPr>
          <p:cNvSpPr>
            <a:spLocks noGrp="1"/>
          </p:cNvSpPr>
          <p:nvPr>
            <p:ph type="title" idx="4294967295"/>
          </p:nvPr>
        </p:nvSpPr>
        <p:spPr>
          <a:xfrm>
            <a:off x="0" y="-1325563"/>
            <a:ext cx="12192000" cy="815975"/>
          </a:xfrm>
          <a:prstGeom prst="rect">
            <a:avLst/>
          </a:prstGeom>
        </p:spPr>
        <p:txBody>
          <a:bodyPr anchor="b"/>
          <a:lstStyle/>
          <a:p>
            <a:pPr algn="ctr"/>
            <a:r>
              <a:rPr lang="en-US" sz="1800" noProof="0"/>
              <a:t>Closing Slide with the University of Oregon Logo</a:t>
            </a:r>
          </a:p>
        </p:txBody>
      </p:sp>
    </p:spTree>
    <p:extLst>
      <p:ext uri="{BB962C8B-B14F-4D97-AF65-F5344CB8AC3E}">
        <p14:creationId xmlns:p14="http://schemas.microsoft.com/office/powerpoint/2010/main" val="4288340969"/>
      </p:ext>
    </p:extLst>
  </p:cSld>
  <p:clrMapOvr>
    <a:masterClrMapping/>
  </p:clrMapOvr>
</p:sld>
</file>

<file path=ppt/theme/theme1.xml><?xml version="1.0" encoding="utf-8"?>
<a:theme xmlns:a="http://schemas.openxmlformats.org/drawingml/2006/main" name="UO PPT Theme 1">
  <a:themeElements>
    <a:clrScheme name="UO RGB PPT Color Theme">
      <a:dk1>
        <a:srgbClr val="000000"/>
      </a:dk1>
      <a:lt1>
        <a:srgbClr val="FFFFFF"/>
      </a:lt1>
      <a:dk2>
        <a:srgbClr val="007030"/>
      </a:dk2>
      <a:lt2>
        <a:srgbClr val="FEE11A"/>
      </a:lt2>
      <a:accent1>
        <a:srgbClr val="104734"/>
      </a:accent1>
      <a:accent2>
        <a:srgbClr val="489046"/>
      </a:accent2>
      <a:accent3>
        <a:srgbClr val="8ABB40"/>
      </a:accent3>
      <a:accent4>
        <a:srgbClr val="E2E11B"/>
      </a:accent4>
      <a:accent5>
        <a:srgbClr val="004F6E"/>
      </a:accent5>
      <a:accent6>
        <a:srgbClr val="04A3B5"/>
      </a:accent6>
      <a:hlink>
        <a:srgbClr val="00703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 PPT Theme 1" id="{89F8B8C6-6AB7-ED48-A28E-3F5B0121AFC6}" vid="{699CEEF1-B3B9-3E40-9644-22EC45337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21" ma:contentTypeDescription="Create a new document." ma:contentTypeScope="" ma:versionID="619570f6794cfec548b27941486e0400">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d5fa7d02544e04c5e7c2dc999ba1c518"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4c9ed9-71e4-4a5e-baf7-1d85500f989d}" ma:internalName="TaxCatchAll" ma:showField="CatchAllData" ma:web="659c2dde-9534-40ea-bbdf-076f8a30aa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1f0c6e-13ac-45ad-87b6-173c45bbaa8c">
      <Terms xmlns="http://schemas.microsoft.com/office/infopath/2007/PartnerControls"/>
    </lcf76f155ced4ddcb4097134ff3c332f>
    <TaxCatchAll xmlns="659c2dde-9534-40ea-bbdf-076f8a30aa24" xsi:nil="true"/>
  </documentManagement>
</p:properties>
</file>

<file path=customXml/itemProps1.xml><?xml version="1.0" encoding="utf-8"?>
<ds:datastoreItem xmlns:ds="http://schemas.openxmlformats.org/officeDocument/2006/customXml" ds:itemID="{F2B1E89B-EA44-4FD3-BAF7-0D931387329C}">
  <ds:schemaRefs>
    <ds:schemaRef ds:uri="361f0c6e-13ac-45ad-87b6-173c45bbaa8c"/>
    <ds:schemaRef ds:uri="659c2dde-9534-40ea-bbdf-076f8a30aa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897A384-B340-4090-81E8-4819F3060926}">
  <ds:schemaRefs>
    <ds:schemaRef ds:uri="http://schemas.microsoft.com/sharepoint/v3/contenttype/forms"/>
  </ds:schemaRefs>
</ds:datastoreItem>
</file>

<file path=customXml/itemProps3.xml><?xml version="1.0" encoding="utf-8"?>
<ds:datastoreItem xmlns:ds="http://schemas.openxmlformats.org/officeDocument/2006/customXml" ds:itemID="{DEBAB673-A4C6-44E2-BC94-D656139CB5EA}">
  <ds:schemaRefs>
    <ds:schemaRef ds:uri="361f0c6e-13ac-45ad-87b6-173c45bbaa8c"/>
    <ds:schemaRef ds:uri="659c2dde-9534-40ea-bbdf-076f8a30aa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17</Slides>
  <Notes>16</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UO PPT Theme 1</vt:lpstr>
      <vt:lpstr>Teaching Undergrads in the US</vt:lpstr>
      <vt:lpstr>Agenda</vt:lpstr>
      <vt:lpstr>Warm-up</vt:lpstr>
      <vt:lpstr>Public Service Announcement</vt:lpstr>
      <vt:lpstr>PowerPoint Presentation</vt:lpstr>
      <vt:lpstr>First Day of Teaching</vt:lpstr>
      <vt:lpstr>What should happen on the first day of class? </vt:lpstr>
      <vt:lpstr>Welcome to GRST 610</vt:lpstr>
      <vt:lpstr>Instructor Intro</vt:lpstr>
      <vt:lpstr>Office Hours</vt:lpstr>
      <vt:lpstr>PowerPoint Presentation</vt:lpstr>
      <vt:lpstr>Learning Objectives</vt:lpstr>
      <vt:lpstr>Essential Course Information</vt:lpstr>
      <vt:lpstr>Pronouns</vt:lpstr>
      <vt:lpstr>Teaching: First Day of Class</vt:lpstr>
      <vt:lpstr>First Day of Class: Practice</vt:lpstr>
      <vt:lpstr>Closing Slide with the University of Oregon Logo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PowerPoint Presentation Template</dc:title>
  <dc:subject/>
  <dc:creator>University Communications</dc:creator>
  <cp:keywords/>
  <dc:description/>
  <cp:revision>35</cp:revision>
  <dcterms:created xsi:type="dcterms:W3CDTF">2022-05-29T02:25:42Z</dcterms:created>
  <dcterms:modified xsi:type="dcterms:W3CDTF">2026-09-25T16:01:38Z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